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60" r:id="rId2"/>
    <p:sldMasterId id="2147483678" r:id="rId3"/>
    <p:sldMasterId id="2147483685" r:id="rId4"/>
  </p:sldMasterIdLst>
  <p:notesMasterIdLst>
    <p:notesMasterId r:id="rId7"/>
  </p:notesMasterIdLst>
  <p:handoutMasterIdLst>
    <p:handoutMasterId r:id="rId8"/>
  </p:handoutMasterIdLst>
  <p:sldIdLst>
    <p:sldId id="256" r:id="rId5"/>
    <p:sldId id="747" r:id="rId6"/>
  </p:sldIdLst>
  <p:sldSz cx="12192000" cy="6858000"/>
  <p:notesSz cx="6858000" cy="9144000"/>
  <p:embeddedFontLst>
    <p:embeddedFont>
      <p:font typeface="경기천년제목 Bold" panose="02020803020101020101" pitchFamily="18" charset="-127"/>
      <p:bold r:id="rId9"/>
    </p:embeddedFont>
    <p:embeddedFont>
      <p:font typeface="경기천년제목 Light" panose="02020403020101020101" pitchFamily="18" charset="-127"/>
      <p:regular r:id="rId10"/>
    </p:embeddedFont>
    <p:embeddedFont>
      <p:font typeface="맑은 고딕" panose="020B0503020000020004" pitchFamily="50" charset="-127"/>
      <p:regular r:id="rId11"/>
      <p:bold r:id="rId1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4472C4"/>
    <a:srgbClr val="333F50"/>
    <a:srgbClr val="004A8D"/>
    <a:srgbClr val="F18D25"/>
    <a:srgbClr val="C5C3C3"/>
    <a:srgbClr val="ECEFF0"/>
    <a:srgbClr val="003B68"/>
    <a:srgbClr val="F2F2F2"/>
    <a:srgbClr val="F6B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2F35B-E400-49FC-8A4A-0ABDF7062F86}" v="39" dt="2024-09-01T12:54:00.0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5274" autoAdjust="0"/>
  </p:normalViewPr>
  <p:slideViewPr>
    <p:cSldViewPr snapToGrid="0" showGuides="1">
      <p:cViewPr varScale="1">
        <p:scale>
          <a:sx n="153" d="100"/>
          <a:sy n="153" d="100"/>
        </p:scale>
        <p:origin x="812" y="104"/>
      </p:cViewPr>
      <p:guideLst>
        <p:guide orient="horz" pos="2205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416"/>
    </p:cViewPr>
  </p:sorterViewPr>
  <p:notesViewPr>
    <p:cSldViewPr snapToGrid="0">
      <p:cViewPr varScale="1">
        <p:scale>
          <a:sx n="118" d="100"/>
          <a:sy n="118" d="100"/>
        </p:scale>
        <p:origin x="500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font" Target="fonts/font3.fntdata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Master" Target="slideMasters/slideMaster4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9704D21F-64D8-255F-72B9-773474862F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AAE41E-1F24-5BB3-C61E-13670547F87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6F2099-E2B6-467A-9A25-F6D2BB40642C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4D5B299-BEFE-D7BB-1536-17739ABC8C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C5D93B-C106-B842-80B1-5F9E5BE03CE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38CDCA-CC5C-49E2-8A9B-2A2B39AA43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765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BB4CC-B1D1-4368-B924-05E1640C3734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A7460F-AEDC-4B82-BD66-345C82A073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0712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2" name="그룹 2131">
            <a:extLst>
              <a:ext uri="{FF2B5EF4-FFF2-40B4-BE49-F238E27FC236}">
                <a16:creationId xmlns:a16="http://schemas.microsoft.com/office/drawing/2014/main" id="{26A769D4-D0D1-131A-E2B4-8F296317C87A}"/>
              </a:ext>
            </a:extLst>
          </p:cNvPr>
          <p:cNvGrpSpPr/>
          <p:nvPr userDrawn="1"/>
        </p:nvGrpSpPr>
        <p:grpSpPr>
          <a:xfrm>
            <a:off x="2771867" y="-307156"/>
            <a:ext cx="9819326" cy="7674919"/>
            <a:chOff x="3114043" y="0"/>
            <a:chExt cx="9426350" cy="736776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AEF95F2-36A9-A5D6-64C4-E7FA01189C7E}"/>
                </a:ext>
              </a:extLst>
            </p:cNvPr>
            <p:cNvGrpSpPr/>
            <p:nvPr userDrawn="1"/>
          </p:nvGrpSpPr>
          <p:grpSpPr>
            <a:xfrm>
              <a:off x="3114043" y="1403423"/>
              <a:ext cx="9239369" cy="5241052"/>
              <a:chOff x="225086" y="1403423"/>
              <a:chExt cx="9239369" cy="5241052"/>
            </a:xfrm>
            <a:solidFill>
              <a:schemeClr val="bg1">
                <a:lumMod val="95000"/>
              </a:schemeClr>
            </a:solidFill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4BDE1601-DC7E-C06C-0CD5-1D83623B172E}"/>
                  </a:ext>
                </a:extLst>
              </p:cNvPr>
              <p:cNvGrpSpPr/>
              <p:nvPr userDrawn="1"/>
            </p:nvGrpSpPr>
            <p:grpSpPr>
              <a:xfrm>
                <a:off x="225086" y="5659683"/>
                <a:ext cx="2384186" cy="984792"/>
                <a:chOff x="225086" y="5659683"/>
                <a:chExt cx="2384186" cy="984792"/>
              </a:xfrm>
              <a:grpFill/>
            </p:grpSpPr>
            <p:sp>
              <p:nvSpPr>
                <p:cNvPr id="13" name="사각형: 둥근 모서리 12">
                  <a:extLst>
                    <a:ext uri="{FF2B5EF4-FFF2-40B4-BE49-F238E27FC236}">
                      <a16:creationId xmlns:a16="http://schemas.microsoft.com/office/drawing/2014/main" id="{A1D1E51B-18FD-3934-8149-A51623046563}"/>
                    </a:ext>
                  </a:extLst>
                </p:cNvPr>
                <p:cNvSpPr/>
                <p:nvPr/>
              </p:nvSpPr>
              <p:spPr>
                <a:xfrm>
                  <a:off x="225086" y="6400270"/>
                  <a:ext cx="1501138" cy="24420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14" name="자유형: 도형 13">
                  <a:extLst>
                    <a:ext uri="{FF2B5EF4-FFF2-40B4-BE49-F238E27FC236}">
                      <a16:creationId xmlns:a16="http://schemas.microsoft.com/office/drawing/2014/main" id="{E31262F5-7294-CB52-8273-FFFA2BBB7383}"/>
                    </a:ext>
                  </a:extLst>
                </p:cNvPr>
                <p:cNvSpPr/>
                <p:nvPr/>
              </p:nvSpPr>
              <p:spPr>
                <a:xfrm>
                  <a:off x="858245" y="5659683"/>
                  <a:ext cx="1550551" cy="599983"/>
                </a:xfrm>
                <a:custGeom>
                  <a:avLst/>
                  <a:gdLst>
                    <a:gd name="connsiteX0" fmla="*/ 164118 w 1981590"/>
                    <a:gd name="connsiteY0" fmla="*/ 0 h 766774"/>
                    <a:gd name="connsiteX1" fmla="*/ 1500231 w 1981590"/>
                    <a:gd name="connsiteY1" fmla="*/ 0 h 766774"/>
                    <a:gd name="connsiteX2" fmla="*/ 1664349 w 1981590"/>
                    <a:gd name="connsiteY2" fmla="*/ 164118 h 766774"/>
                    <a:gd name="connsiteX3" fmla="*/ 1500231 w 1981590"/>
                    <a:gd name="connsiteY3" fmla="*/ 328236 h 766774"/>
                    <a:gd name="connsiteX4" fmla="*/ 1313843 w 1981590"/>
                    <a:gd name="connsiteY4" fmla="*/ 328236 h 766774"/>
                    <a:gd name="connsiteX5" fmla="*/ 1294545 w 1981590"/>
                    <a:gd name="connsiteY5" fmla="*/ 332132 h 766774"/>
                    <a:gd name="connsiteX6" fmla="*/ 1260861 w 1981590"/>
                    <a:gd name="connsiteY6" fmla="*/ 382949 h 766774"/>
                    <a:gd name="connsiteX7" fmla="*/ 1316012 w 1981590"/>
                    <a:gd name="connsiteY7" fmla="*/ 438100 h 766774"/>
                    <a:gd name="connsiteX8" fmla="*/ 1435695 w 1981590"/>
                    <a:gd name="connsiteY8" fmla="*/ 438100 h 766774"/>
                    <a:gd name="connsiteX9" fmla="*/ 1435695 w 1981590"/>
                    <a:gd name="connsiteY9" fmla="*/ 438538 h 766774"/>
                    <a:gd name="connsiteX10" fmla="*/ 1817472 w 1981590"/>
                    <a:gd name="connsiteY10" fmla="*/ 438538 h 766774"/>
                    <a:gd name="connsiteX11" fmla="*/ 1981590 w 1981590"/>
                    <a:gd name="connsiteY11" fmla="*/ 602656 h 766774"/>
                    <a:gd name="connsiteX12" fmla="*/ 1817472 w 1981590"/>
                    <a:gd name="connsiteY12" fmla="*/ 766774 h 766774"/>
                    <a:gd name="connsiteX13" fmla="*/ 481359 w 1981590"/>
                    <a:gd name="connsiteY13" fmla="*/ 766774 h 766774"/>
                    <a:gd name="connsiteX14" fmla="*/ 317241 w 1981590"/>
                    <a:gd name="connsiteY14" fmla="*/ 602656 h 766774"/>
                    <a:gd name="connsiteX15" fmla="*/ 481359 w 1981590"/>
                    <a:gd name="connsiteY15" fmla="*/ 438538 h 766774"/>
                    <a:gd name="connsiteX16" fmla="*/ 747514 w 1981590"/>
                    <a:gd name="connsiteY16" fmla="*/ 438538 h 766774"/>
                    <a:gd name="connsiteX17" fmla="*/ 747514 w 1981590"/>
                    <a:gd name="connsiteY17" fmla="*/ 438100 h 766774"/>
                    <a:gd name="connsiteX18" fmla="*/ 968299 w 1981590"/>
                    <a:gd name="connsiteY18" fmla="*/ 438100 h 766774"/>
                    <a:gd name="connsiteX19" fmla="*/ 1023450 w 1981590"/>
                    <a:gd name="connsiteY19" fmla="*/ 382949 h 766774"/>
                    <a:gd name="connsiteX20" fmla="*/ 989766 w 1981590"/>
                    <a:gd name="connsiteY20" fmla="*/ 332132 h 766774"/>
                    <a:gd name="connsiteX21" fmla="*/ 970469 w 1981590"/>
                    <a:gd name="connsiteY21" fmla="*/ 328236 h 766774"/>
                    <a:gd name="connsiteX22" fmla="*/ 164118 w 1981590"/>
                    <a:gd name="connsiteY22" fmla="*/ 328236 h 766774"/>
                    <a:gd name="connsiteX23" fmla="*/ 0 w 1981590"/>
                    <a:gd name="connsiteY23" fmla="*/ 164118 h 766774"/>
                    <a:gd name="connsiteX24" fmla="*/ 164118 w 1981590"/>
                    <a:gd name="connsiteY24" fmla="*/ 0 h 766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981590" h="766774">
                      <a:moveTo>
                        <a:pt x="164118" y="0"/>
                      </a:moveTo>
                      <a:lnTo>
                        <a:pt x="1500231" y="0"/>
                      </a:lnTo>
                      <a:cubicBezTo>
                        <a:pt x="1590871" y="0"/>
                        <a:pt x="1664349" y="73478"/>
                        <a:pt x="1664349" y="164118"/>
                      </a:cubicBezTo>
                      <a:cubicBezTo>
                        <a:pt x="1664349" y="254758"/>
                        <a:pt x="1590871" y="328236"/>
                        <a:pt x="1500231" y="328236"/>
                      </a:cubicBezTo>
                      <a:lnTo>
                        <a:pt x="1313843" y="328236"/>
                      </a:lnTo>
                      <a:lnTo>
                        <a:pt x="1294545" y="332132"/>
                      </a:lnTo>
                      <a:cubicBezTo>
                        <a:pt x="1274750" y="340505"/>
                        <a:pt x="1260861" y="360105"/>
                        <a:pt x="1260861" y="382949"/>
                      </a:cubicBezTo>
                      <a:cubicBezTo>
                        <a:pt x="1260861" y="413408"/>
                        <a:pt x="1285553" y="438100"/>
                        <a:pt x="1316012" y="438100"/>
                      </a:cubicBezTo>
                      <a:lnTo>
                        <a:pt x="1435695" y="438100"/>
                      </a:lnTo>
                      <a:lnTo>
                        <a:pt x="1435695" y="438538"/>
                      </a:lnTo>
                      <a:lnTo>
                        <a:pt x="1817472" y="438538"/>
                      </a:lnTo>
                      <a:cubicBezTo>
                        <a:pt x="1908112" y="438538"/>
                        <a:pt x="1981590" y="512016"/>
                        <a:pt x="1981590" y="602656"/>
                      </a:cubicBezTo>
                      <a:cubicBezTo>
                        <a:pt x="1981590" y="693296"/>
                        <a:pt x="1908112" y="766774"/>
                        <a:pt x="1817472" y="766774"/>
                      </a:cubicBezTo>
                      <a:lnTo>
                        <a:pt x="481359" y="766774"/>
                      </a:lnTo>
                      <a:cubicBezTo>
                        <a:pt x="390719" y="766774"/>
                        <a:pt x="317241" y="693296"/>
                        <a:pt x="317241" y="602656"/>
                      </a:cubicBezTo>
                      <a:cubicBezTo>
                        <a:pt x="317241" y="512016"/>
                        <a:pt x="390719" y="438538"/>
                        <a:pt x="481359" y="438538"/>
                      </a:cubicBezTo>
                      <a:lnTo>
                        <a:pt x="747514" y="438538"/>
                      </a:lnTo>
                      <a:lnTo>
                        <a:pt x="747514" y="438100"/>
                      </a:lnTo>
                      <a:lnTo>
                        <a:pt x="968299" y="438100"/>
                      </a:lnTo>
                      <a:cubicBezTo>
                        <a:pt x="998758" y="438100"/>
                        <a:pt x="1023450" y="413408"/>
                        <a:pt x="1023450" y="382949"/>
                      </a:cubicBezTo>
                      <a:cubicBezTo>
                        <a:pt x="1023450" y="360105"/>
                        <a:pt x="1009561" y="340505"/>
                        <a:pt x="989766" y="332132"/>
                      </a:cubicBezTo>
                      <a:lnTo>
                        <a:pt x="970469" y="328236"/>
                      </a:lnTo>
                      <a:lnTo>
                        <a:pt x="164118" y="328236"/>
                      </a:lnTo>
                      <a:cubicBezTo>
                        <a:pt x="73478" y="328236"/>
                        <a:pt x="0" y="254758"/>
                        <a:pt x="0" y="164118"/>
                      </a:cubicBezTo>
                      <a:cubicBezTo>
                        <a:pt x="0" y="73478"/>
                        <a:pt x="73478" y="0"/>
                        <a:pt x="1641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 dirty="0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15" name="사각형: 둥근 모서리 14">
                  <a:extLst>
                    <a:ext uri="{FF2B5EF4-FFF2-40B4-BE49-F238E27FC236}">
                      <a16:creationId xmlns:a16="http://schemas.microsoft.com/office/drawing/2014/main" id="{678C68F0-6AC3-2376-470E-FE8CFE8E1EE9}"/>
                    </a:ext>
                  </a:extLst>
                </p:cNvPr>
                <p:cNvSpPr/>
                <p:nvPr/>
              </p:nvSpPr>
              <p:spPr>
                <a:xfrm>
                  <a:off x="2356846" y="5662121"/>
                  <a:ext cx="252426" cy="248246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 dirty="0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</p:grp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70C4AE03-0E33-EC23-3A43-17613DD7E8B9}"/>
                  </a:ext>
                </a:extLst>
              </p:cNvPr>
              <p:cNvGrpSpPr/>
              <p:nvPr userDrawn="1"/>
            </p:nvGrpSpPr>
            <p:grpSpPr>
              <a:xfrm>
                <a:off x="7260406" y="1403423"/>
                <a:ext cx="2204049" cy="951018"/>
                <a:chOff x="6849582" y="1249656"/>
                <a:chExt cx="2828777" cy="1220580"/>
              </a:xfrm>
              <a:grpFill/>
            </p:grpSpPr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DBA6B8E8-C278-BB2B-1354-DAB5AFC10F0C}"/>
                    </a:ext>
                  </a:extLst>
                </p:cNvPr>
                <p:cNvSpPr/>
                <p:nvPr/>
              </p:nvSpPr>
              <p:spPr>
                <a:xfrm>
                  <a:off x="7751729" y="1249656"/>
                  <a:ext cx="1926630" cy="313425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 dirty="0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11" name="자유형: 도형 10">
                  <a:extLst>
                    <a:ext uri="{FF2B5EF4-FFF2-40B4-BE49-F238E27FC236}">
                      <a16:creationId xmlns:a16="http://schemas.microsoft.com/office/drawing/2014/main" id="{1B55A02F-484B-442E-6CB0-7F4FC48B9302}"/>
                    </a:ext>
                  </a:extLst>
                </p:cNvPr>
                <p:cNvSpPr/>
                <p:nvPr/>
              </p:nvSpPr>
              <p:spPr>
                <a:xfrm>
                  <a:off x="7039440" y="1700188"/>
                  <a:ext cx="1990048" cy="770048"/>
                </a:xfrm>
                <a:custGeom>
                  <a:avLst/>
                  <a:gdLst>
                    <a:gd name="connsiteX0" fmla="*/ 164118 w 1981590"/>
                    <a:gd name="connsiteY0" fmla="*/ 0 h 766774"/>
                    <a:gd name="connsiteX1" fmla="*/ 1500231 w 1981590"/>
                    <a:gd name="connsiteY1" fmla="*/ 0 h 766774"/>
                    <a:gd name="connsiteX2" fmla="*/ 1664349 w 1981590"/>
                    <a:gd name="connsiteY2" fmla="*/ 164118 h 766774"/>
                    <a:gd name="connsiteX3" fmla="*/ 1500231 w 1981590"/>
                    <a:gd name="connsiteY3" fmla="*/ 328236 h 766774"/>
                    <a:gd name="connsiteX4" fmla="*/ 1313843 w 1981590"/>
                    <a:gd name="connsiteY4" fmla="*/ 328236 h 766774"/>
                    <a:gd name="connsiteX5" fmla="*/ 1294545 w 1981590"/>
                    <a:gd name="connsiteY5" fmla="*/ 332132 h 766774"/>
                    <a:gd name="connsiteX6" fmla="*/ 1260861 w 1981590"/>
                    <a:gd name="connsiteY6" fmla="*/ 382949 h 766774"/>
                    <a:gd name="connsiteX7" fmla="*/ 1316012 w 1981590"/>
                    <a:gd name="connsiteY7" fmla="*/ 438100 h 766774"/>
                    <a:gd name="connsiteX8" fmla="*/ 1435695 w 1981590"/>
                    <a:gd name="connsiteY8" fmla="*/ 438100 h 766774"/>
                    <a:gd name="connsiteX9" fmla="*/ 1435695 w 1981590"/>
                    <a:gd name="connsiteY9" fmla="*/ 438538 h 766774"/>
                    <a:gd name="connsiteX10" fmla="*/ 1817472 w 1981590"/>
                    <a:gd name="connsiteY10" fmla="*/ 438538 h 766774"/>
                    <a:gd name="connsiteX11" fmla="*/ 1981590 w 1981590"/>
                    <a:gd name="connsiteY11" fmla="*/ 602656 h 766774"/>
                    <a:gd name="connsiteX12" fmla="*/ 1817472 w 1981590"/>
                    <a:gd name="connsiteY12" fmla="*/ 766774 h 766774"/>
                    <a:gd name="connsiteX13" fmla="*/ 481359 w 1981590"/>
                    <a:gd name="connsiteY13" fmla="*/ 766774 h 766774"/>
                    <a:gd name="connsiteX14" fmla="*/ 317241 w 1981590"/>
                    <a:gd name="connsiteY14" fmla="*/ 602656 h 766774"/>
                    <a:gd name="connsiteX15" fmla="*/ 481359 w 1981590"/>
                    <a:gd name="connsiteY15" fmla="*/ 438538 h 766774"/>
                    <a:gd name="connsiteX16" fmla="*/ 747514 w 1981590"/>
                    <a:gd name="connsiteY16" fmla="*/ 438538 h 766774"/>
                    <a:gd name="connsiteX17" fmla="*/ 747514 w 1981590"/>
                    <a:gd name="connsiteY17" fmla="*/ 438100 h 766774"/>
                    <a:gd name="connsiteX18" fmla="*/ 968299 w 1981590"/>
                    <a:gd name="connsiteY18" fmla="*/ 438100 h 766774"/>
                    <a:gd name="connsiteX19" fmla="*/ 1023450 w 1981590"/>
                    <a:gd name="connsiteY19" fmla="*/ 382949 h 766774"/>
                    <a:gd name="connsiteX20" fmla="*/ 989766 w 1981590"/>
                    <a:gd name="connsiteY20" fmla="*/ 332132 h 766774"/>
                    <a:gd name="connsiteX21" fmla="*/ 970469 w 1981590"/>
                    <a:gd name="connsiteY21" fmla="*/ 328236 h 766774"/>
                    <a:gd name="connsiteX22" fmla="*/ 164118 w 1981590"/>
                    <a:gd name="connsiteY22" fmla="*/ 328236 h 766774"/>
                    <a:gd name="connsiteX23" fmla="*/ 0 w 1981590"/>
                    <a:gd name="connsiteY23" fmla="*/ 164118 h 766774"/>
                    <a:gd name="connsiteX24" fmla="*/ 164118 w 1981590"/>
                    <a:gd name="connsiteY24" fmla="*/ 0 h 7667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1981590" h="766774">
                      <a:moveTo>
                        <a:pt x="164118" y="0"/>
                      </a:moveTo>
                      <a:lnTo>
                        <a:pt x="1500231" y="0"/>
                      </a:lnTo>
                      <a:cubicBezTo>
                        <a:pt x="1590871" y="0"/>
                        <a:pt x="1664349" y="73478"/>
                        <a:pt x="1664349" y="164118"/>
                      </a:cubicBezTo>
                      <a:cubicBezTo>
                        <a:pt x="1664349" y="254758"/>
                        <a:pt x="1590871" y="328236"/>
                        <a:pt x="1500231" y="328236"/>
                      </a:cubicBezTo>
                      <a:lnTo>
                        <a:pt x="1313843" y="328236"/>
                      </a:lnTo>
                      <a:lnTo>
                        <a:pt x="1294545" y="332132"/>
                      </a:lnTo>
                      <a:cubicBezTo>
                        <a:pt x="1274750" y="340505"/>
                        <a:pt x="1260861" y="360105"/>
                        <a:pt x="1260861" y="382949"/>
                      </a:cubicBezTo>
                      <a:cubicBezTo>
                        <a:pt x="1260861" y="413408"/>
                        <a:pt x="1285553" y="438100"/>
                        <a:pt x="1316012" y="438100"/>
                      </a:cubicBezTo>
                      <a:lnTo>
                        <a:pt x="1435695" y="438100"/>
                      </a:lnTo>
                      <a:lnTo>
                        <a:pt x="1435695" y="438538"/>
                      </a:lnTo>
                      <a:lnTo>
                        <a:pt x="1817472" y="438538"/>
                      </a:lnTo>
                      <a:cubicBezTo>
                        <a:pt x="1908112" y="438538"/>
                        <a:pt x="1981590" y="512016"/>
                        <a:pt x="1981590" y="602656"/>
                      </a:cubicBezTo>
                      <a:cubicBezTo>
                        <a:pt x="1981590" y="693296"/>
                        <a:pt x="1908112" y="766774"/>
                        <a:pt x="1817472" y="766774"/>
                      </a:cubicBezTo>
                      <a:lnTo>
                        <a:pt x="481359" y="766774"/>
                      </a:lnTo>
                      <a:cubicBezTo>
                        <a:pt x="390719" y="766774"/>
                        <a:pt x="317241" y="693296"/>
                        <a:pt x="317241" y="602656"/>
                      </a:cubicBezTo>
                      <a:cubicBezTo>
                        <a:pt x="317241" y="512016"/>
                        <a:pt x="390719" y="438538"/>
                        <a:pt x="481359" y="438538"/>
                      </a:cubicBezTo>
                      <a:lnTo>
                        <a:pt x="747514" y="438538"/>
                      </a:lnTo>
                      <a:lnTo>
                        <a:pt x="747514" y="438100"/>
                      </a:lnTo>
                      <a:lnTo>
                        <a:pt x="968299" y="438100"/>
                      </a:lnTo>
                      <a:cubicBezTo>
                        <a:pt x="998758" y="438100"/>
                        <a:pt x="1023450" y="413408"/>
                        <a:pt x="1023450" y="382949"/>
                      </a:cubicBezTo>
                      <a:cubicBezTo>
                        <a:pt x="1023450" y="360105"/>
                        <a:pt x="1009561" y="340505"/>
                        <a:pt x="989766" y="332132"/>
                      </a:cubicBezTo>
                      <a:lnTo>
                        <a:pt x="970469" y="328236"/>
                      </a:lnTo>
                      <a:lnTo>
                        <a:pt x="164118" y="328236"/>
                      </a:lnTo>
                      <a:cubicBezTo>
                        <a:pt x="73478" y="328236"/>
                        <a:pt x="0" y="254758"/>
                        <a:pt x="0" y="164118"/>
                      </a:cubicBezTo>
                      <a:cubicBezTo>
                        <a:pt x="0" y="73478"/>
                        <a:pt x="73478" y="0"/>
                        <a:pt x="164118" y="0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 dirty="0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5F1685D0-5966-DFBB-FBF6-97EED4666AC5}"/>
                    </a:ext>
                  </a:extLst>
                </p:cNvPr>
                <p:cNvSpPr/>
                <p:nvPr userDrawn="1"/>
              </p:nvSpPr>
              <p:spPr>
                <a:xfrm>
                  <a:off x="6849582" y="2136141"/>
                  <a:ext cx="323975" cy="318612"/>
                </a:xfrm>
                <a:prstGeom prst="roundRect">
                  <a:avLst>
                    <a:gd name="adj" fmla="val 50000"/>
                  </a:avLst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 dirty="0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</p:grpSp>
        </p:grp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78B58B02-1A11-C67E-D806-7E18BD0E5CED}"/>
                </a:ext>
              </a:extLst>
            </p:cNvPr>
            <p:cNvSpPr/>
            <p:nvPr userDrawn="1"/>
          </p:nvSpPr>
          <p:spPr>
            <a:xfrm>
              <a:off x="4685423" y="4548722"/>
              <a:ext cx="3358037" cy="2819042"/>
            </a:xfrm>
            <a:custGeom>
              <a:avLst/>
              <a:gdLst>
                <a:gd name="connsiteX0" fmla="*/ 3358037 w 3358037"/>
                <a:gd name="connsiteY0" fmla="*/ 0 h 2951517"/>
                <a:gd name="connsiteX1" fmla="*/ 3358037 w 3358037"/>
                <a:gd name="connsiteY1" fmla="*/ 2951516 h 2951517"/>
                <a:gd name="connsiteX2" fmla="*/ 2812734 w 3358037"/>
                <a:gd name="connsiteY2" fmla="*/ 2951516 h 2951517"/>
                <a:gd name="connsiteX3" fmla="*/ 2812734 w 3358037"/>
                <a:gd name="connsiteY3" fmla="*/ 2951517 h 2951517"/>
                <a:gd name="connsiteX4" fmla="*/ 0 w 3358037"/>
                <a:gd name="connsiteY4" fmla="*/ 2951517 h 2951517"/>
                <a:gd name="connsiteX5" fmla="*/ 0 w 3358037"/>
                <a:gd name="connsiteY5" fmla="*/ 2500404 h 2951517"/>
                <a:gd name="connsiteX6" fmla="*/ 205140 w 3358037"/>
                <a:gd name="connsiteY6" fmla="*/ 2125175 h 2951517"/>
                <a:gd name="connsiteX7" fmla="*/ 2812734 w 3358037"/>
                <a:gd name="connsiteY7" fmla="*/ 366601 h 2951517"/>
                <a:gd name="connsiteX8" fmla="*/ 2812734 w 3358037"/>
                <a:gd name="connsiteY8" fmla="*/ 367755 h 2951517"/>
                <a:gd name="connsiteX9" fmla="*/ 3358037 w 3358037"/>
                <a:gd name="connsiteY9" fmla="*/ 0 h 2951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8037" h="2951517">
                  <a:moveTo>
                    <a:pt x="3358037" y="0"/>
                  </a:moveTo>
                  <a:lnTo>
                    <a:pt x="3358037" y="2951516"/>
                  </a:lnTo>
                  <a:lnTo>
                    <a:pt x="2812734" y="2951516"/>
                  </a:lnTo>
                  <a:lnTo>
                    <a:pt x="2812734" y="2951517"/>
                  </a:lnTo>
                  <a:lnTo>
                    <a:pt x="0" y="2951517"/>
                  </a:lnTo>
                  <a:lnTo>
                    <a:pt x="0" y="2500404"/>
                  </a:lnTo>
                  <a:cubicBezTo>
                    <a:pt x="0" y="2351653"/>
                    <a:pt x="76369" y="2212114"/>
                    <a:pt x="205140" y="2125175"/>
                  </a:cubicBezTo>
                  <a:lnTo>
                    <a:pt x="2812734" y="366601"/>
                  </a:lnTo>
                  <a:lnTo>
                    <a:pt x="2812734" y="367755"/>
                  </a:lnTo>
                  <a:lnTo>
                    <a:pt x="3358037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 cap="flat">
              <a:noFill/>
              <a:prstDash val="solid"/>
              <a:miter/>
            </a:ln>
            <a:effectLst>
              <a:outerShdw blurRad="38100" dist="12700" dir="9600000" algn="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DE4ECACA-22F3-07F4-CDC8-BF1969AB378B}"/>
                </a:ext>
              </a:extLst>
            </p:cNvPr>
            <p:cNvSpPr/>
            <p:nvPr userDrawn="1"/>
          </p:nvSpPr>
          <p:spPr>
            <a:xfrm>
              <a:off x="8043460" y="0"/>
              <a:ext cx="4156705" cy="7367763"/>
            </a:xfrm>
            <a:custGeom>
              <a:avLst/>
              <a:gdLst>
                <a:gd name="connsiteX0" fmla="*/ 3773853 w 4156705"/>
                <a:gd name="connsiteY0" fmla="*/ 0 h 7367763"/>
                <a:gd name="connsiteX1" fmla="*/ 4156705 w 4156705"/>
                <a:gd name="connsiteY1" fmla="*/ 0 h 7367763"/>
                <a:gd name="connsiteX2" fmla="*/ 4156705 w 4156705"/>
                <a:gd name="connsiteY2" fmla="*/ 269935 h 7367763"/>
                <a:gd name="connsiteX3" fmla="*/ 4156705 w 4156705"/>
                <a:gd name="connsiteY3" fmla="*/ 693769 h 7367763"/>
                <a:gd name="connsiteX4" fmla="*/ 4156705 w 4156705"/>
                <a:gd name="connsiteY4" fmla="*/ 963704 h 7367763"/>
                <a:gd name="connsiteX5" fmla="*/ 4156704 w 4156705"/>
                <a:gd name="connsiteY5" fmla="*/ 963704 h 7367763"/>
                <a:gd name="connsiteX6" fmla="*/ 4156704 w 4156705"/>
                <a:gd name="connsiteY6" fmla="*/ 973880 h 7367763"/>
                <a:gd name="connsiteX7" fmla="*/ 4156704 w 4156705"/>
                <a:gd name="connsiteY7" fmla="*/ 1151269 h 7367763"/>
                <a:gd name="connsiteX8" fmla="*/ 4156704 w 4156705"/>
                <a:gd name="connsiteY8" fmla="*/ 1421204 h 7367763"/>
                <a:gd name="connsiteX9" fmla="*/ 4156703 w 4156705"/>
                <a:gd name="connsiteY9" fmla="*/ 1421204 h 7367763"/>
                <a:gd name="connsiteX10" fmla="*/ 4156703 w 4156705"/>
                <a:gd name="connsiteY10" fmla="*/ 7367763 h 7367763"/>
                <a:gd name="connsiteX11" fmla="*/ 0 w 4156705"/>
                <a:gd name="connsiteY11" fmla="*/ 7367763 h 7367763"/>
                <a:gd name="connsiteX12" fmla="*/ 0 w 4156705"/>
                <a:gd name="connsiteY12" fmla="*/ 4548722 h 7367763"/>
                <a:gd name="connsiteX13" fmla="*/ 3517946 w 4156705"/>
                <a:gd name="connsiteY13" fmla="*/ 2282690 h 7367763"/>
                <a:gd name="connsiteX14" fmla="*/ 3773851 w 4156705"/>
                <a:gd name="connsiteY14" fmla="*/ 1835615 h 7367763"/>
                <a:gd name="connsiteX15" fmla="*/ 3773851 w 4156705"/>
                <a:gd name="connsiteY15" fmla="*/ 1268518 h 7367763"/>
                <a:gd name="connsiteX16" fmla="*/ 3773851 w 4156705"/>
                <a:gd name="connsiteY16" fmla="*/ 907337 h 7367763"/>
                <a:gd name="connsiteX17" fmla="*/ 3773851 w 4156705"/>
                <a:gd name="connsiteY17" fmla="*/ 637402 h 7367763"/>
                <a:gd name="connsiteX18" fmla="*/ 3773852 w 4156705"/>
                <a:gd name="connsiteY18" fmla="*/ 637402 h 7367763"/>
                <a:gd name="connsiteX19" fmla="*/ 3773852 w 4156705"/>
                <a:gd name="connsiteY19" fmla="*/ 457500 h 7367763"/>
                <a:gd name="connsiteX20" fmla="*/ 3773852 w 4156705"/>
                <a:gd name="connsiteY20" fmla="*/ 449837 h 7367763"/>
                <a:gd name="connsiteX21" fmla="*/ 3773852 w 4156705"/>
                <a:gd name="connsiteY21" fmla="*/ 179902 h 7367763"/>
                <a:gd name="connsiteX22" fmla="*/ 3773853 w 4156705"/>
                <a:gd name="connsiteY22" fmla="*/ 179902 h 7367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156705" h="7367763">
                  <a:moveTo>
                    <a:pt x="3773853" y="0"/>
                  </a:moveTo>
                  <a:lnTo>
                    <a:pt x="4156705" y="0"/>
                  </a:lnTo>
                  <a:lnTo>
                    <a:pt x="4156705" y="269935"/>
                  </a:lnTo>
                  <a:lnTo>
                    <a:pt x="4156705" y="693769"/>
                  </a:lnTo>
                  <a:lnTo>
                    <a:pt x="4156705" y="963704"/>
                  </a:lnTo>
                  <a:lnTo>
                    <a:pt x="4156704" y="963704"/>
                  </a:lnTo>
                  <a:lnTo>
                    <a:pt x="4156704" y="973880"/>
                  </a:lnTo>
                  <a:lnTo>
                    <a:pt x="4156704" y="1151269"/>
                  </a:lnTo>
                  <a:lnTo>
                    <a:pt x="4156704" y="1421204"/>
                  </a:lnTo>
                  <a:lnTo>
                    <a:pt x="4156703" y="1421204"/>
                  </a:lnTo>
                  <a:lnTo>
                    <a:pt x="4156703" y="7367763"/>
                  </a:lnTo>
                  <a:lnTo>
                    <a:pt x="0" y="7367763"/>
                  </a:lnTo>
                  <a:lnTo>
                    <a:pt x="0" y="4548722"/>
                  </a:lnTo>
                  <a:lnTo>
                    <a:pt x="3517946" y="2282690"/>
                  </a:lnTo>
                  <a:cubicBezTo>
                    <a:pt x="3678584" y="2179105"/>
                    <a:pt x="3773851" y="2012849"/>
                    <a:pt x="3773851" y="1835615"/>
                  </a:cubicBezTo>
                  <a:lnTo>
                    <a:pt x="3773851" y="1268518"/>
                  </a:lnTo>
                  <a:lnTo>
                    <a:pt x="3773851" y="907337"/>
                  </a:lnTo>
                  <a:lnTo>
                    <a:pt x="3773851" y="637402"/>
                  </a:lnTo>
                  <a:lnTo>
                    <a:pt x="3773852" y="637402"/>
                  </a:lnTo>
                  <a:lnTo>
                    <a:pt x="3773852" y="457500"/>
                  </a:lnTo>
                  <a:lnTo>
                    <a:pt x="3773852" y="449837"/>
                  </a:lnTo>
                  <a:lnTo>
                    <a:pt x="3773852" y="179902"/>
                  </a:lnTo>
                  <a:lnTo>
                    <a:pt x="3773853" y="179902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0" cap="flat">
              <a:noFill/>
              <a:prstDash val="solid"/>
              <a:miter/>
            </a:ln>
            <a:effectLst>
              <a:outerShdw blurRad="38100" dist="12700" dir="9600000" algn="r" rotWithShape="0">
                <a:prstClr val="black">
                  <a:alpha val="25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059E2ACF-EBA9-4802-5D32-4930BF80F412}"/>
                </a:ext>
              </a:extLst>
            </p:cNvPr>
            <p:cNvSpPr/>
            <p:nvPr userDrawn="1"/>
          </p:nvSpPr>
          <p:spPr>
            <a:xfrm>
              <a:off x="5826981" y="2129229"/>
              <a:ext cx="6380764" cy="5148395"/>
            </a:xfrm>
            <a:custGeom>
              <a:avLst/>
              <a:gdLst>
                <a:gd name="connsiteX0" fmla="*/ 6217073 w 6217072"/>
                <a:gd name="connsiteY0" fmla="*/ 5501640 h 5501851"/>
                <a:gd name="connsiteX1" fmla="*/ 6217073 w 6217072"/>
                <a:gd name="connsiteY1" fmla="*/ 0 h 5501851"/>
                <a:gd name="connsiteX2" fmla="*/ 5926031 w 6217072"/>
                <a:gd name="connsiteY2" fmla="*/ 291042 h 5501851"/>
                <a:gd name="connsiteX3" fmla="*/ 5512858 w 6217072"/>
                <a:gd name="connsiteY3" fmla="*/ 462068 h 5501851"/>
                <a:gd name="connsiteX4" fmla="*/ 4697730 w 6217072"/>
                <a:gd name="connsiteY4" fmla="*/ 462068 h 5501851"/>
                <a:gd name="connsiteX5" fmla="*/ 4359698 w 6217072"/>
                <a:gd name="connsiteY5" fmla="*/ 569807 h 5501851"/>
                <a:gd name="connsiteX6" fmla="*/ 246168 w 6217072"/>
                <a:gd name="connsiteY6" fmla="*/ 3489537 h 5501851"/>
                <a:gd name="connsiteX7" fmla="*/ 0 w 6217072"/>
                <a:gd name="connsiteY7" fmla="*/ 3965998 h 5501851"/>
                <a:gd name="connsiteX8" fmla="*/ 0 w 6217072"/>
                <a:gd name="connsiteY8" fmla="*/ 5501852 h 5501851"/>
                <a:gd name="connsiteX9" fmla="*/ 6216862 w 6217072"/>
                <a:gd name="connsiteY9" fmla="*/ 5501852 h 5501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217072" h="5501851">
                  <a:moveTo>
                    <a:pt x="6217073" y="5501640"/>
                  </a:moveTo>
                  <a:lnTo>
                    <a:pt x="6217073" y="0"/>
                  </a:lnTo>
                  <a:lnTo>
                    <a:pt x="5926031" y="291042"/>
                  </a:lnTo>
                  <a:cubicBezTo>
                    <a:pt x="5816388" y="400685"/>
                    <a:pt x="5667798" y="462068"/>
                    <a:pt x="5512858" y="462068"/>
                  </a:cubicBezTo>
                  <a:lnTo>
                    <a:pt x="4697730" y="462068"/>
                  </a:lnTo>
                  <a:cubicBezTo>
                    <a:pt x="4576656" y="462068"/>
                    <a:pt x="4458335" y="499745"/>
                    <a:pt x="4359698" y="569807"/>
                  </a:cubicBezTo>
                  <a:lnTo>
                    <a:pt x="246168" y="3489537"/>
                  </a:lnTo>
                  <a:cubicBezTo>
                    <a:pt x="91863" y="3599180"/>
                    <a:pt x="0" y="3776557"/>
                    <a:pt x="0" y="3965998"/>
                  </a:cubicBezTo>
                  <a:lnTo>
                    <a:pt x="0" y="5501852"/>
                  </a:lnTo>
                  <a:lnTo>
                    <a:pt x="6216862" y="5501852"/>
                  </a:lnTo>
                  <a:close/>
                </a:path>
              </a:pathLst>
            </a:custGeom>
            <a:gradFill>
              <a:gsLst>
                <a:gs pos="0">
                  <a:srgbClr val="007FD6"/>
                </a:gs>
                <a:gs pos="67000">
                  <a:srgbClr val="003B68"/>
                </a:gs>
                <a:gs pos="7000">
                  <a:srgbClr val="006FBE"/>
                </a:gs>
              </a:gsLst>
              <a:lin ang="6000000" scaled="0"/>
            </a:gradFill>
            <a:ln w="2297" cap="flat">
              <a:noFill/>
              <a:prstDash val="solid"/>
              <a:miter/>
            </a:ln>
            <a:effectLst>
              <a:outerShdw blurRad="63500" dir="960000" algn="r" rotWithShape="0">
                <a:prstClr val="black">
                  <a:alpha val="40000"/>
                </a:prstClr>
              </a:outerShd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049A2EF3-F26A-6EA6-B985-453B778F9604}"/>
                </a:ext>
              </a:extLst>
            </p:cNvPr>
            <p:cNvSpPr/>
            <p:nvPr userDrawn="1"/>
          </p:nvSpPr>
          <p:spPr>
            <a:xfrm>
              <a:off x="7289239" y="3874803"/>
              <a:ext cx="4966261" cy="3406076"/>
            </a:xfrm>
            <a:custGeom>
              <a:avLst/>
              <a:gdLst>
                <a:gd name="connsiteX0" fmla="*/ 4966262 w 4966261"/>
                <a:gd name="connsiteY0" fmla="*/ 905121 h 3566137"/>
                <a:gd name="connsiteX1" fmla="*/ 4152980 w 4966261"/>
                <a:gd name="connsiteY1" fmla="*/ 581788 h 3566137"/>
                <a:gd name="connsiteX2" fmla="*/ 4076939 w 4966261"/>
                <a:gd name="connsiteY2" fmla="*/ 626865 h 3566137"/>
                <a:gd name="connsiteX3" fmla="*/ 2612780 w 4966261"/>
                <a:gd name="connsiteY3" fmla="*/ 0 h 3566137"/>
                <a:gd name="connsiteX4" fmla="*/ 1212655 w 4966261"/>
                <a:gd name="connsiteY4" fmla="*/ 754513 h 3566137"/>
                <a:gd name="connsiteX5" fmla="*/ 161561 w 4966261"/>
                <a:gd name="connsiteY5" fmla="*/ 1186115 h 3566137"/>
                <a:gd name="connsiteX6" fmla="*/ 0 w 4966261"/>
                <a:gd name="connsiteY6" fmla="*/ 1839310 h 3566137"/>
                <a:gd name="connsiteX7" fmla="*/ 162825 w 4966261"/>
                <a:gd name="connsiteY7" fmla="*/ 2271122 h 3566137"/>
                <a:gd name="connsiteX8" fmla="*/ 2864284 w 4966261"/>
                <a:gd name="connsiteY8" fmla="*/ 3566138 h 3566137"/>
                <a:gd name="connsiteX9" fmla="*/ 4966262 w 4966261"/>
                <a:gd name="connsiteY9" fmla="*/ 3566138 h 3566137"/>
                <a:gd name="connsiteX10" fmla="*/ 4966262 w 4966261"/>
                <a:gd name="connsiteY10" fmla="*/ 905121 h 35661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966261" h="3566137">
                  <a:moveTo>
                    <a:pt x="4966262" y="905121"/>
                  </a:moveTo>
                  <a:lnTo>
                    <a:pt x="4152980" y="581788"/>
                  </a:lnTo>
                  <a:lnTo>
                    <a:pt x="4076939" y="626865"/>
                  </a:lnTo>
                  <a:lnTo>
                    <a:pt x="2612780" y="0"/>
                  </a:lnTo>
                  <a:lnTo>
                    <a:pt x="1212655" y="754513"/>
                  </a:lnTo>
                  <a:lnTo>
                    <a:pt x="161561" y="1186115"/>
                  </a:lnTo>
                  <a:lnTo>
                    <a:pt x="0" y="1839310"/>
                  </a:lnTo>
                  <a:lnTo>
                    <a:pt x="162825" y="2271122"/>
                  </a:lnTo>
                  <a:lnTo>
                    <a:pt x="2864284" y="3566138"/>
                  </a:lnTo>
                  <a:lnTo>
                    <a:pt x="4966262" y="3566138"/>
                  </a:lnTo>
                  <a:lnTo>
                    <a:pt x="4966262" y="905121"/>
                  </a:lnTo>
                  <a:close/>
                </a:path>
              </a:pathLst>
            </a:custGeom>
            <a:gradFill>
              <a:gsLst>
                <a:gs pos="53000">
                  <a:srgbClr val="004A8D">
                    <a:alpha val="45000"/>
                  </a:srgbClr>
                </a:gs>
                <a:gs pos="75000">
                  <a:srgbClr val="004A8D">
                    <a:alpha val="0"/>
                  </a:srgbClr>
                </a:gs>
              </a:gsLst>
              <a:lin ang="3000000" scaled="0"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pic>
          <p:nvPicPr>
            <p:cNvPr id="20" name="그래픽 19">
              <a:extLst>
                <a:ext uri="{FF2B5EF4-FFF2-40B4-BE49-F238E27FC236}">
                  <a16:creationId xmlns:a16="http://schemas.microsoft.com/office/drawing/2014/main" id="{C7CDF327-AB8E-F877-2D39-94B091F3FFED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060" t="29011" r="3715" b="34438"/>
            <a:stretch/>
          </p:blipFill>
          <p:spPr>
            <a:xfrm>
              <a:off x="5819400" y="2129228"/>
              <a:ext cx="6380765" cy="5148396"/>
            </a:xfrm>
            <a:custGeom>
              <a:avLst/>
              <a:gdLst>
                <a:gd name="connsiteX0" fmla="*/ 6380765 w 6380765"/>
                <a:gd name="connsiteY0" fmla="*/ 0 h 5148396"/>
                <a:gd name="connsiteX1" fmla="*/ 6380765 w 6380765"/>
                <a:gd name="connsiteY1" fmla="*/ 5148198 h 5148396"/>
                <a:gd name="connsiteX2" fmla="*/ 6380549 w 6380765"/>
                <a:gd name="connsiteY2" fmla="*/ 5148396 h 5148396"/>
                <a:gd name="connsiteX3" fmla="*/ 0 w 6380765"/>
                <a:gd name="connsiteY3" fmla="*/ 5148396 h 5148396"/>
                <a:gd name="connsiteX4" fmla="*/ 0 w 6380765"/>
                <a:gd name="connsiteY4" fmla="*/ 3711210 h 5148396"/>
                <a:gd name="connsiteX5" fmla="*/ 252649 w 6380765"/>
                <a:gd name="connsiteY5" fmla="*/ 3265358 h 5148396"/>
                <a:gd name="connsiteX6" fmla="*/ 4474487 w 6380765"/>
                <a:gd name="connsiteY6" fmla="*/ 533201 h 5148396"/>
                <a:gd name="connsiteX7" fmla="*/ 4821419 w 6380765"/>
                <a:gd name="connsiteY7" fmla="*/ 432384 h 5148396"/>
                <a:gd name="connsiteX8" fmla="*/ 5658009 w 6380765"/>
                <a:gd name="connsiteY8" fmla="*/ 432384 h 5148396"/>
                <a:gd name="connsiteX9" fmla="*/ 6082060 w 6380765"/>
                <a:gd name="connsiteY9" fmla="*/ 272345 h 5148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380765" h="5148396">
                  <a:moveTo>
                    <a:pt x="6380765" y="0"/>
                  </a:moveTo>
                  <a:lnTo>
                    <a:pt x="6380765" y="5148198"/>
                  </a:lnTo>
                  <a:lnTo>
                    <a:pt x="6380549" y="5148396"/>
                  </a:lnTo>
                  <a:lnTo>
                    <a:pt x="0" y="5148396"/>
                  </a:lnTo>
                  <a:lnTo>
                    <a:pt x="0" y="3711210"/>
                  </a:lnTo>
                  <a:cubicBezTo>
                    <a:pt x="0" y="3533939"/>
                    <a:pt x="94282" y="3367958"/>
                    <a:pt x="252649" y="3265358"/>
                  </a:cubicBezTo>
                  <a:lnTo>
                    <a:pt x="4474487" y="533201"/>
                  </a:lnTo>
                  <a:cubicBezTo>
                    <a:pt x="4575721" y="467640"/>
                    <a:pt x="4697157" y="432384"/>
                    <a:pt x="4821419" y="432384"/>
                  </a:cubicBezTo>
                  <a:lnTo>
                    <a:pt x="5658009" y="432384"/>
                  </a:lnTo>
                  <a:cubicBezTo>
                    <a:pt x="5817028" y="432384"/>
                    <a:pt x="5969530" y="374944"/>
                    <a:pt x="6082060" y="272345"/>
                  </a:cubicBezTo>
                  <a:close/>
                </a:path>
              </a:pathLst>
            </a:custGeom>
          </p:spPr>
        </p:pic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765543B2-71A3-F515-172A-7380BEDEFAA8}"/>
                </a:ext>
              </a:extLst>
            </p:cNvPr>
            <p:cNvSpPr/>
            <p:nvPr userDrawn="1"/>
          </p:nvSpPr>
          <p:spPr>
            <a:xfrm>
              <a:off x="6456356" y="5211526"/>
              <a:ext cx="4707433" cy="2075924"/>
            </a:xfrm>
            <a:custGeom>
              <a:avLst/>
              <a:gdLst>
                <a:gd name="connsiteX0" fmla="*/ 376875 w 4707433"/>
                <a:gd name="connsiteY0" fmla="*/ 0 h 2075924"/>
                <a:gd name="connsiteX1" fmla="*/ 0 w 4707433"/>
                <a:gd name="connsiteY1" fmla="*/ 344182 h 2075924"/>
                <a:gd name="connsiteX2" fmla="*/ 267564 w 4707433"/>
                <a:gd name="connsiteY2" fmla="*/ 1010283 h 2075924"/>
                <a:gd name="connsiteX3" fmla="*/ 2490507 w 4707433"/>
                <a:gd name="connsiteY3" fmla="*/ 2075925 h 2075924"/>
                <a:gd name="connsiteX4" fmla="*/ 4707433 w 4707433"/>
                <a:gd name="connsiteY4" fmla="*/ 2075925 h 2075924"/>
                <a:gd name="connsiteX5" fmla="*/ 376875 w 4707433"/>
                <a:gd name="connsiteY5" fmla="*/ 0 h 2075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07433" h="2075924">
                  <a:moveTo>
                    <a:pt x="376875" y="0"/>
                  </a:moveTo>
                  <a:lnTo>
                    <a:pt x="0" y="344182"/>
                  </a:lnTo>
                  <a:lnTo>
                    <a:pt x="267564" y="1010283"/>
                  </a:lnTo>
                  <a:lnTo>
                    <a:pt x="2490507" y="2075925"/>
                  </a:lnTo>
                  <a:lnTo>
                    <a:pt x="4707433" y="2075925"/>
                  </a:lnTo>
                  <a:lnTo>
                    <a:pt x="376875" y="0"/>
                  </a:lnTo>
                  <a:close/>
                </a:path>
              </a:pathLst>
            </a:custGeom>
            <a:gradFill>
              <a:gsLst>
                <a:gs pos="53000">
                  <a:srgbClr val="004A8D">
                    <a:alpha val="45000"/>
                  </a:srgbClr>
                </a:gs>
                <a:gs pos="75000">
                  <a:srgbClr val="004A8D">
                    <a:alpha val="0"/>
                  </a:srgbClr>
                </a:gs>
              </a:gsLst>
              <a:lin ang="3000000" scaled="0"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63EED78A-0E86-56D5-609B-731DBCA396F0}"/>
                </a:ext>
              </a:extLst>
            </p:cNvPr>
            <p:cNvGrpSpPr/>
            <p:nvPr userDrawn="1"/>
          </p:nvGrpSpPr>
          <p:grpSpPr>
            <a:xfrm>
              <a:off x="5251776" y="2411404"/>
              <a:ext cx="7288617" cy="4399776"/>
              <a:chOff x="2362819" y="2411404"/>
              <a:chExt cx="7288617" cy="4399776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BE07B73A-2A8B-12C3-2F94-573A7AE98F71}"/>
                  </a:ext>
                </a:extLst>
              </p:cNvPr>
              <p:cNvSpPr/>
              <p:nvPr/>
            </p:nvSpPr>
            <p:spPr>
              <a:xfrm>
                <a:off x="7365159" y="6508223"/>
                <a:ext cx="1494324" cy="2947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6000">
                    <a:schemeClr val="bg1">
                      <a:alpha val="0"/>
                    </a:schemeClr>
                  </a:gs>
                  <a:gs pos="100000">
                    <a:schemeClr val="bg1">
                      <a:alpha val="16000"/>
                    </a:schemeClr>
                  </a:gs>
                </a:gsLst>
                <a:lin ang="0" scaled="0"/>
              </a:gradFill>
              <a:ln>
                <a:noFill/>
              </a:ln>
              <a:scene3d>
                <a:camera prst="isometricTopUp">
                  <a:rot lat="19536000" lon="19195537" rev="3484607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61AB4F31-A281-6B94-87E6-1736834836E1}"/>
                  </a:ext>
                </a:extLst>
              </p:cNvPr>
              <p:cNvSpPr/>
              <p:nvPr/>
            </p:nvSpPr>
            <p:spPr>
              <a:xfrm>
                <a:off x="2362819" y="6068855"/>
                <a:ext cx="1779157" cy="688443"/>
              </a:xfrm>
              <a:custGeom>
                <a:avLst/>
                <a:gdLst>
                  <a:gd name="connsiteX0" fmla="*/ 164118 w 1981590"/>
                  <a:gd name="connsiteY0" fmla="*/ 0 h 766774"/>
                  <a:gd name="connsiteX1" fmla="*/ 1500231 w 1981590"/>
                  <a:gd name="connsiteY1" fmla="*/ 0 h 766774"/>
                  <a:gd name="connsiteX2" fmla="*/ 1664349 w 1981590"/>
                  <a:gd name="connsiteY2" fmla="*/ 164118 h 766774"/>
                  <a:gd name="connsiteX3" fmla="*/ 1500231 w 1981590"/>
                  <a:gd name="connsiteY3" fmla="*/ 328236 h 766774"/>
                  <a:gd name="connsiteX4" fmla="*/ 1313843 w 1981590"/>
                  <a:gd name="connsiteY4" fmla="*/ 328236 h 766774"/>
                  <a:gd name="connsiteX5" fmla="*/ 1294545 w 1981590"/>
                  <a:gd name="connsiteY5" fmla="*/ 332132 h 766774"/>
                  <a:gd name="connsiteX6" fmla="*/ 1260861 w 1981590"/>
                  <a:gd name="connsiteY6" fmla="*/ 382949 h 766774"/>
                  <a:gd name="connsiteX7" fmla="*/ 1316012 w 1981590"/>
                  <a:gd name="connsiteY7" fmla="*/ 438100 h 766774"/>
                  <a:gd name="connsiteX8" fmla="*/ 1435695 w 1981590"/>
                  <a:gd name="connsiteY8" fmla="*/ 438100 h 766774"/>
                  <a:gd name="connsiteX9" fmla="*/ 1435695 w 1981590"/>
                  <a:gd name="connsiteY9" fmla="*/ 438538 h 766774"/>
                  <a:gd name="connsiteX10" fmla="*/ 1817472 w 1981590"/>
                  <a:gd name="connsiteY10" fmla="*/ 438538 h 766774"/>
                  <a:gd name="connsiteX11" fmla="*/ 1981590 w 1981590"/>
                  <a:gd name="connsiteY11" fmla="*/ 602656 h 766774"/>
                  <a:gd name="connsiteX12" fmla="*/ 1817472 w 1981590"/>
                  <a:gd name="connsiteY12" fmla="*/ 766774 h 766774"/>
                  <a:gd name="connsiteX13" fmla="*/ 481359 w 1981590"/>
                  <a:gd name="connsiteY13" fmla="*/ 766774 h 766774"/>
                  <a:gd name="connsiteX14" fmla="*/ 317241 w 1981590"/>
                  <a:gd name="connsiteY14" fmla="*/ 602656 h 766774"/>
                  <a:gd name="connsiteX15" fmla="*/ 481359 w 1981590"/>
                  <a:gd name="connsiteY15" fmla="*/ 438538 h 766774"/>
                  <a:gd name="connsiteX16" fmla="*/ 747514 w 1981590"/>
                  <a:gd name="connsiteY16" fmla="*/ 438538 h 766774"/>
                  <a:gd name="connsiteX17" fmla="*/ 747514 w 1981590"/>
                  <a:gd name="connsiteY17" fmla="*/ 438100 h 766774"/>
                  <a:gd name="connsiteX18" fmla="*/ 968299 w 1981590"/>
                  <a:gd name="connsiteY18" fmla="*/ 438100 h 766774"/>
                  <a:gd name="connsiteX19" fmla="*/ 1023450 w 1981590"/>
                  <a:gd name="connsiteY19" fmla="*/ 382949 h 766774"/>
                  <a:gd name="connsiteX20" fmla="*/ 989766 w 1981590"/>
                  <a:gd name="connsiteY20" fmla="*/ 332132 h 766774"/>
                  <a:gd name="connsiteX21" fmla="*/ 970469 w 1981590"/>
                  <a:gd name="connsiteY21" fmla="*/ 328236 h 766774"/>
                  <a:gd name="connsiteX22" fmla="*/ 164118 w 1981590"/>
                  <a:gd name="connsiteY22" fmla="*/ 328236 h 766774"/>
                  <a:gd name="connsiteX23" fmla="*/ 0 w 1981590"/>
                  <a:gd name="connsiteY23" fmla="*/ 164118 h 766774"/>
                  <a:gd name="connsiteX24" fmla="*/ 164118 w 1981590"/>
                  <a:gd name="connsiteY24" fmla="*/ 0 h 7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1590" h="766774">
                    <a:moveTo>
                      <a:pt x="164118" y="0"/>
                    </a:moveTo>
                    <a:lnTo>
                      <a:pt x="1500231" y="0"/>
                    </a:lnTo>
                    <a:cubicBezTo>
                      <a:pt x="1590871" y="0"/>
                      <a:pt x="1664349" y="73478"/>
                      <a:pt x="1664349" y="164118"/>
                    </a:cubicBezTo>
                    <a:cubicBezTo>
                      <a:pt x="1664349" y="254758"/>
                      <a:pt x="1590871" y="328236"/>
                      <a:pt x="1500231" y="328236"/>
                    </a:cubicBezTo>
                    <a:lnTo>
                      <a:pt x="1313843" y="328236"/>
                    </a:lnTo>
                    <a:lnTo>
                      <a:pt x="1294545" y="332132"/>
                    </a:lnTo>
                    <a:cubicBezTo>
                      <a:pt x="1274750" y="340505"/>
                      <a:pt x="1260861" y="360105"/>
                      <a:pt x="1260861" y="382949"/>
                    </a:cubicBezTo>
                    <a:cubicBezTo>
                      <a:pt x="1260861" y="413408"/>
                      <a:pt x="1285553" y="438100"/>
                      <a:pt x="1316012" y="438100"/>
                    </a:cubicBezTo>
                    <a:lnTo>
                      <a:pt x="1435695" y="438100"/>
                    </a:lnTo>
                    <a:lnTo>
                      <a:pt x="1435695" y="438538"/>
                    </a:lnTo>
                    <a:lnTo>
                      <a:pt x="1817472" y="438538"/>
                    </a:lnTo>
                    <a:cubicBezTo>
                      <a:pt x="1908112" y="438538"/>
                      <a:pt x="1981590" y="512016"/>
                      <a:pt x="1981590" y="602656"/>
                    </a:cubicBezTo>
                    <a:cubicBezTo>
                      <a:pt x="1981590" y="693296"/>
                      <a:pt x="1908112" y="766774"/>
                      <a:pt x="1817472" y="766774"/>
                    </a:cubicBezTo>
                    <a:lnTo>
                      <a:pt x="481359" y="766774"/>
                    </a:lnTo>
                    <a:cubicBezTo>
                      <a:pt x="390719" y="766774"/>
                      <a:pt x="317241" y="693296"/>
                      <a:pt x="317241" y="602656"/>
                    </a:cubicBezTo>
                    <a:cubicBezTo>
                      <a:pt x="317241" y="512016"/>
                      <a:pt x="390719" y="438538"/>
                      <a:pt x="481359" y="438538"/>
                    </a:cubicBezTo>
                    <a:lnTo>
                      <a:pt x="747514" y="438538"/>
                    </a:lnTo>
                    <a:lnTo>
                      <a:pt x="747514" y="438100"/>
                    </a:lnTo>
                    <a:lnTo>
                      <a:pt x="968299" y="438100"/>
                    </a:lnTo>
                    <a:cubicBezTo>
                      <a:pt x="998758" y="438100"/>
                      <a:pt x="1023450" y="413408"/>
                      <a:pt x="1023450" y="382949"/>
                    </a:cubicBezTo>
                    <a:cubicBezTo>
                      <a:pt x="1023450" y="360105"/>
                      <a:pt x="1009561" y="340505"/>
                      <a:pt x="989766" y="332132"/>
                    </a:cubicBezTo>
                    <a:lnTo>
                      <a:pt x="970469" y="328236"/>
                    </a:lnTo>
                    <a:lnTo>
                      <a:pt x="164118" y="328236"/>
                    </a:lnTo>
                    <a:cubicBezTo>
                      <a:pt x="73478" y="328236"/>
                      <a:pt x="0" y="254758"/>
                      <a:pt x="0" y="164118"/>
                    </a:cubicBezTo>
                    <a:cubicBezTo>
                      <a:pt x="0" y="73478"/>
                      <a:pt x="73478" y="0"/>
                      <a:pt x="164118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0"/>
              </a:gradFill>
              <a:ln>
                <a:noFill/>
              </a:ln>
              <a:scene3d>
                <a:camera prst="isometricTopUp">
                  <a:rot lat="19536000" lon="19195537" rev="3484607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F4D8A243-4944-EA27-DCA6-E684D0C8009E}"/>
                  </a:ext>
                </a:extLst>
              </p:cNvPr>
              <p:cNvSpPr/>
              <p:nvPr/>
            </p:nvSpPr>
            <p:spPr>
              <a:xfrm>
                <a:off x="8059609" y="5217895"/>
                <a:ext cx="1591827" cy="615956"/>
              </a:xfrm>
              <a:custGeom>
                <a:avLst/>
                <a:gdLst>
                  <a:gd name="connsiteX0" fmla="*/ 164118 w 1981590"/>
                  <a:gd name="connsiteY0" fmla="*/ 0 h 766774"/>
                  <a:gd name="connsiteX1" fmla="*/ 1500231 w 1981590"/>
                  <a:gd name="connsiteY1" fmla="*/ 0 h 766774"/>
                  <a:gd name="connsiteX2" fmla="*/ 1664349 w 1981590"/>
                  <a:gd name="connsiteY2" fmla="*/ 164118 h 766774"/>
                  <a:gd name="connsiteX3" fmla="*/ 1500231 w 1981590"/>
                  <a:gd name="connsiteY3" fmla="*/ 328236 h 766774"/>
                  <a:gd name="connsiteX4" fmla="*/ 1313843 w 1981590"/>
                  <a:gd name="connsiteY4" fmla="*/ 328236 h 766774"/>
                  <a:gd name="connsiteX5" fmla="*/ 1294545 w 1981590"/>
                  <a:gd name="connsiteY5" fmla="*/ 332132 h 766774"/>
                  <a:gd name="connsiteX6" fmla="*/ 1260861 w 1981590"/>
                  <a:gd name="connsiteY6" fmla="*/ 382949 h 766774"/>
                  <a:gd name="connsiteX7" fmla="*/ 1316012 w 1981590"/>
                  <a:gd name="connsiteY7" fmla="*/ 438100 h 766774"/>
                  <a:gd name="connsiteX8" fmla="*/ 1435695 w 1981590"/>
                  <a:gd name="connsiteY8" fmla="*/ 438100 h 766774"/>
                  <a:gd name="connsiteX9" fmla="*/ 1435695 w 1981590"/>
                  <a:gd name="connsiteY9" fmla="*/ 438538 h 766774"/>
                  <a:gd name="connsiteX10" fmla="*/ 1817472 w 1981590"/>
                  <a:gd name="connsiteY10" fmla="*/ 438538 h 766774"/>
                  <a:gd name="connsiteX11" fmla="*/ 1981590 w 1981590"/>
                  <a:gd name="connsiteY11" fmla="*/ 602656 h 766774"/>
                  <a:gd name="connsiteX12" fmla="*/ 1817472 w 1981590"/>
                  <a:gd name="connsiteY12" fmla="*/ 766774 h 766774"/>
                  <a:gd name="connsiteX13" fmla="*/ 481359 w 1981590"/>
                  <a:gd name="connsiteY13" fmla="*/ 766774 h 766774"/>
                  <a:gd name="connsiteX14" fmla="*/ 317241 w 1981590"/>
                  <a:gd name="connsiteY14" fmla="*/ 602656 h 766774"/>
                  <a:gd name="connsiteX15" fmla="*/ 481359 w 1981590"/>
                  <a:gd name="connsiteY15" fmla="*/ 438538 h 766774"/>
                  <a:gd name="connsiteX16" fmla="*/ 747514 w 1981590"/>
                  <a:gd name="connsiteY16" fmla="*/ 438538 h 766774"/>
                  <a:gd name="connsiteX17" fmla="*/ 747514 w 1981590"/>
                  <a:gd name="connsiteY17" fmla="*/ 438100 h 766774"/>
                  <a:gd name="connsiteX18" fmla="*/ 968299 w 1981590"/>
                  <a:gd name="connsiteY18" fmla="*/ 438100 h 766774"/>
                  <a:gd name="connsiteX19" fmla="*/ 1023450 w 1981590"/>
                  <a:gd name="connsiteY19" fmla="*/ 382949 h 766774"/>
                  <a:gd name="connsiteX20" fmla="*/ 989766 w 1981590"/>
                  <a:gd name="connsiteY20" fmla="*/ 332132 h 766774"/>
                  <a:gd name="connsiteX21" fmla="*/ 970469 w 1981590"/>
                  <a:gd name="connsiteY21" fmla="*/ 328236 h 766774"/>
                  <a:gd name="connsiteX22" fmla="*/ 164118 w 1981590"/>
                  <a:gd name="connsiteY22" fmla="*/ 328236 h 766774"/>
                  <a:gd name="connsiteX23" fmla="*/ 0 w 1981590"/>
                  <a:gd name="connsiteY23" fmla="*/ 164118 h 766774"/>
                  <a:gd name="connsiteX24" fmla="*/ 164118 w 1981590"/>
                  <a:gd name="connsiteY24" fmla="*/ 0 h 7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1590" h="766774">
                    <a:moveTo>
                      <a:pt x="164118" y="0"/>
                    </a:moveTo>
                    <a:lnTo>
                      <a:pt x="1500231" y="0"/>
                    </a:lnTo>
                    <a:cubicBezTo>
                      <a:pt x="1590871" y="0"/>
                      <a:pt x="1664349" y="73478"/>
                      <a:pt x="1664349" y="164118"/>
                    </a:cubicBezTo>
                    <a:cubicBezTo>
                      <a:pt x="1664349" y="254758"/>
                      <a:pt x="1590871" y="328236"/>
                      <a:pt x="1500231" y="328236"/>
                    </a:cubicBezTo>
                    <a:lnTo>
                      <a:pt x="1313843" y="328236"/>
                    </a:lnTo>
                    <a:lnTo>
                      <a:pt x="1294545" y="332132"/>
                    </a:lnTo>
                    <a:cubicBezTo>
                      <a:pt x="1274750" y="340505"/>
                      <a:pt x="1260861" y="360105"/>
                      <a:pt x="1260861" y="382949"/>
                    </a:cubicBezTo>
                    <a:cubicBezTo>
                      <a:pt x="1260861" y="413408"/>
                      <a:pt x="1285553" y="438100"/>
                      <a:pt x="1316012" y="438100"/>
                    </a:cubicBezTo>
                    <a:lnTo>
                      <a:pt x="1435695" y="438100"/>
                    </a:lnTo>
                    <a:lnTo>
                      <a:pt x="1435695" y="438538"/>
                    </a:lnTo>
                    <a:lnTo>
                      <a:pt x="1817472" y="438538"/>
                    </a:lnTo>
                    <a:cubicBezTo>
                      <a:pt x="1908112" y="438538"/>
                      <a:pt x="1981590" y="512016"/>
                      <a:pt x="1981590" y="602656"/>
                    </a:cubicBezTo>
                    <a:cubicBezTo>
                      <a:pt x="1981590" y="693296"/>
                      <a:pt x="1908112" y="766774"/>
                      <a:pt x="1817472" y="766774"/>
                    </a:cubicBezTo>
                    <a:lnTo>
                      <a:pt x="481359" y="766774"/>
                    </a:lnTo>
                    <a:cubicBezTo>
                      <a:pt x="390719" y="766774"/>
                      <a:pt x="317241" y="693296"/>
                      <a:pt x="317241" y="602656"/>
                    </a:cubicBezTo>
                    <a:cubicBezTo>
                      <a:pt x="317241" y="512016"/>
                      <a:pt x="390719" y="438538"/>
                      <a:pt x="481359" y="438538"/>
                    </a:cubicBezTo>
                    <a:lnTo>
                      <a:pt x="747514" y="438538"/>
                    </a:lnTo>
                    <a:lnTo>
                      <a:pt x="747514" y="438100"/>
                    </a:lnTo>
                    <a:lnTo>
                      <a:pt x="968299" y="438100"/>
                    </a:lnTo>
                    <a:cubicBezTo>
                      <a:pt x="998758" y="438100"/>
                      <a:pt x="1023450" y="413408"/>
                      <a:pt x="1023450" y="382949"/>
                    </a:cubicBezTo>
                    <a:cubicBezTo>
                      <a:pt x="1023450" y="360105"/>
                      <a:pt x="1009561" y="340505"/>
                      <a:pt x="989766" y="332132"/>
                    </a:cubicBezTo>
                    <a:lnTo>
                      <a:pt x="970469" y="328236"/>
                    </a:lnTo>
                    <a:lnTo>
                      <a:pt x="164118" y="328236"/>
                    </a:lnTo>
                    <a:cubicBezTo>
                      <a:pt x="73478" y="328236"/>
                      <a:pt x="0" y="254758"/>
                      <a:pt x="0" y="164118"/>
                    </a:cubicBezTo>
                    <a:cubicBezTo>
                      <a:pt x="0" y="73478"/>
                      <a:pt x="73478" y="0"/>
                      <a:pt x="164118" y="0"/>
                    </a:cubicBezTo>
                    <a:close/>
                  </a:path>
                </a:pathLst>
              </a:custGeom>
              <a:gradFill>
                <a:gsLst>
                  <a:gs pos="600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0"/>
              </a:gradFill>
              <a:ln>
                <a:noFill/>
              </a:ln>
              <a:scene3d>
                <a:camera prst="isometricTopUp">
                  <a:rot lat="19536000" lon="19195537" rev="3484607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E10C4F00-5C47-D742-B13F-208C917DAC23}"/>
                  </a:ext>
                </a:extLst>
              </p:cNvPr>
              <p:cNvSpPr/>
              <p:nvPr/>
            </p:nvSpPr>
            <p:spPr>
              <a:xfrm>
                <a:off x="6855338" y="5166470"/>
                <a:ext cx="1055286" cy="2947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22000">
                    <a:schemeClr val="bg1">
                      <a:alpha val="0"/>
                    </a:schemeClr>
                  </a:gs>
                  <a:gs pos="100000">
                    <a:schemeClr val="bg1">
                      <a:alpha val="5000"/>
                    </a:schemeClr>
                  </a:gs>
                </a:gsLst>
                <a:lin ang="0" scaled="0"/>
              </a:gradFill>
              <a:ln>
                <a:noFill/>
              </a:ln>
              <a:scene3d>
                <a:camera prst="isometricTopUp">
                  <a:rot lat="19536000" lon="19195537" rev="3484607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  <p:sp>
            <p:nvSpPr>
              <p:cNvPr id="27" name="자유형: 도형 26">
                <a:extLst>
                  <a:ext uri="{FF2B5EF4-FFF2-40B4-BE49-F238E27FC236}">
                    <a16:creationId xmlns:a16="http://schemas.microsoft.com/office/drawing/2014/main" id="{900AC870-E1D4-ED66-0BAE-2E09C7DB04ED}"/>
                  </a:ext>
                </a:extLst>
              </p:cNvPr>
              <p:cNvSpPr/>
              <p:nvPr/>
            </p:nvSpPr>
            <p:spPr>
              <a:xfrm>
                <a:off x="8059609" y="4221453"/>
                <a:ext cx="1182884" cy="457716"/>
              </a:xfrm>
              <a:custGeom>
                <a:avLst/>
                <a:gdLst>
                  <a:gd name="connsiteX0" fmla="*/ 164118 w 1981590"/>
                  <a:gd name="connsiteY0" fmla="*/ 0 h 766774"/>
                  <a:gd name="connsiteX1" fmla="*/ 1500231 w 1981590"/>
                  <a:gd name="connsiteY1" fmla="*/ 0 h 766774"/>
                  <a:gd name="connsiteX2" fmla="*/ 1664349 w 1981590"/>
                  <a:gd name="connsiteY2" fmla="*/ 164118 h 766774"/>
                  <a:gd name="connsiteX3" fmla="*/ 1500231 w 1981590"/>
                  <a:gd name="connsiteY3" fmla="*/ 328236 h 766774"/>
                  <a:gd name="connsiteX4" fmla="*/ 1313843 w 1981590"/>
                  <a:gd name="connsiteY4" fmla="*/ 328236 h 766774"/>
                  <a:gd name="connsiteX5" fmla="*/ 1294545 w 1981590"/>
                  <a:gd name="connsiteY5" fmla="*/ 332132 h 766774"/>
                  <a:gd name="connsiteX6" fmla="*/ 1260861 w 1981590"/>
                  <a:gd name="connsiteY6" fmla="*/ 382949 h 766774"/>
                  <a:gd name="connsiteX7" fmla="*/ 1316012 w 1981590"/>
                  <a:gd name="connsiteY7" fmla="*/ 438100 h 766774"/>
                  <a:gd name="connsiteX8" fmla="*/ 1435695 w 1981590"/>
                  <a:gd name="connsiteY8" fmla="*/ 438100 h 766774"/>
                  <a:gd name="connsiteX9" fmla="*/ 1435695 w 1981590"/>
                  <a:gd name="connsiteY9" fmla="*/ 438538 h 766774"/>
                  <a:gd name="connsiteX10" fmla="*/ 1817472 w 1981590"/>
                  <a:gd name="connsiteY10" fmla="*/ 438538 h 766774"/>
                  <a:gd name="connsiteX11" fmla="*/ 1981590 w 1981590"/>
                  <a:gd name="connsiteY11" fmla="*/ 602656 h 766774"/>
                  <a:gd name="connsiteX12" fmla="*/ 1817472 w 1981590"/>
                  <a:gd name="connsiteY12" fmla="*/ 766774 h 766774"/>
                  <a:gd name="connsiteX13" fmla="*/ 481359 w 1981590"/>
                  <a:gd name="connsiteY13" fmla="*/ 766774 h 766774"/>
                  <a:gd name="connsiteX14" fmla="*/ 317241 w 1981590"/>
                  <a:gd name="connsiteY14" fmla="*/ 602656 h 766774"/>
                  <a:gd name="connsiteX15" fmla="*/ 481359 w 1981590"/>
                  <a:gd name="connsiteY15" fmla="*/ 438538 h 766774"/>
                  <a:gd name="connsiteX16" fmla="*/ 747514 w 1981590"/>
                  <a:gd name="connsiteY16" fmla="*/ 438538 h 766774"/>
                  <a:gd name="connsiteX17" fmla="*/ 747514 w 1981590"/>
                  <a:gd name="connsiteY17" fmla="*/ 438100 h 766774"/>
                  <a:gd name="connsiteX18" fmla="*/ 968299 w 1981590"/>
                  <a:gd name="connsiteY18" fmla="*/ 438100 h 766774"/>
                  <a:gd name="connsiteX19" fmla="*/ 1023450 w 1981590"/>
                  <a:gd name="connsiteY19" fmla="*/ 382949 h 766774"/>
                  <a:gd name="connsiteX20" fmla="*/ 989766 w 1981590"/>
                  <a:gd name="connsiteY20" fmla="*/ 332132 h 766774"/>
                  <a:gd name="connsiteX21" fmla="*/ 970469 w 1981590"/>
                  <a:gd name="connsiteY21" fmla="*/ 328236 h 766774"/>
                  <a:gd name="connsiteX22" fmla="*/ 164118 w 1981590"/>
                  <a:gd name="connsiteY22" fmla="*/ 328236 h 766774"/>
                  <a:gd name="connsiteX23" fmla="*/ 0 w 1981590"/>
                  <a:gd name="connsiteY23" fmla="*/ 164118 h 766774"/>
                  <a:gd name="connsiteX24" fmla="*/ 164118 w 1981590"/>
                  <a:gd name="connsiteY24" fmla="*/ 0 h 7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1590" h="766774">
                    <a:moveTo>
                      <a:pt x="164118" y="0"/>
                    </a:moveTo>
                    <a:lnTo>
                      <a:pt x="1500231" y="0"/>
                    </a:lnTo>
                    <a:cubicBezTo>
                      <a:pt x="1590871" y="0"/>
                      <a:pt x="1664349" y="73478"/>
                      <a:pt x="1664349" y="164118"/>
                    </a:cubicBezTo>
                    <a:cubicBezTo>
                      <a:pt x="1664349" y="254758"/>
                      <a:pt x="1590871" y="328236"/>
                      <a:pt x="1500231" y="328236"/>
                    </a:cubicBezTo>
                    <a:lnTo>
                      <a:pt x="1313843" y="328236"/>
                    </a:lnTo>
                    <a:lnTo>
                      <a:pt x="1294545" y="332132"/>
                    </a:lnTo>
                    <a:cubicBezTo>
                      <a:pt x="1274750" y="340505"/>
                      <a:pt x="1260861" y="360105"/>
                      <a:pt x="1260861" y="382949"/>
                    </a:cubicBezTo>
                    <a:cubicBezTo>
                      <a:pt x="1260861" y="413408"/>
                      <a:pt x="1285553" y="438100"/>
                      <a:pt x="1316012" y="438100"/>
                    </a:cubicBezTo>
                    <a:lnTo>
                      <a:pt x="1435695" y="438100"/>
                    </a:lnTo>
                    <a:lnTo>
                      <a:pt x="1435695" y="438538"/>
                    </a:lnTo>
                    <a:lnTo>
                      <a:pt x="1817472" y="438538"/>
                    </a:lnTo>
                    <a:cubicBezTo>
                      <a:pt x="1908112" y="438538"/>
                      <a:pt x="1981590" y="512016"/>
                      <a:pt x="1981590" y="602656"/>
                    </a:cubicBezTo>
                    <a:cubicBezTo>
                      <a:pt x="1981590" y="693296"/>
                      <a:pt x="1908112" y="766774"/>
                      <a:pt x="1817472" y="766774"/>
                    </a:cubicBezTo>
                    <a:lnTo>
                      <a:pt x="481359" y="766774"/>
                    </a:lnTo>
                    <a:cubicBezTo>
                      <a:pt x="390719" y="766774"/>
                      <a:pt x="317241" y="693296"/>
                      <a:pt x="317241" y="602656"/>
                    </a:cubicBezTo>
                    <a:cubicBezTo>
                      <a:pt x="317241" y="512016"/>
                      <a:pt x="390719" y="438538"/>
                      <a:pt x="481359" y="438538"/>
                    </a:cubicBezTo>
                    <a:lnTo>
                      <a:pt x="747514" y="438538"/>
                    </a:lnTo>
                    <a:lnTo>
                      <a:pt x="747514" y="438100"/>
                    </a:lnTo>
                    <a:lnTo>
                      <a:pt x="968299" y="438100"/>
                    </a:lnTo>
                    <a:cubicBezTo>
                      <a:pt x="998758" y="438100"/>
                      <a:pt x="1023450" y="413408"/>
                      <a:pt x="1023450" y="382949"/>
                    </a:cubicBezTo>
                    <a:cubicBezTo>
                      <a:pt x="1023450" y="360105"/>
                      <a:pt x="1009561" y="340505"/>
                      <a:pt x="989766" y="332132"/>
                    </a:cubicBezTo>
                    <a:lnTo>
                      <a:pt x="970469" y="328236"/>
                    </a:lnTo>
                    <a:lnTo>
                      <a:pt x="164118" y="328236"/>
                    </a:lnTo>
                    <a:cubicBezTo>
                      <a:pt x="73478" y="328236"/>
                      <a:pt x="0" y="254758"/>
                      <a:pt x="0" y="164118"/>
                    </a:cubicBezTo>
                    <a:cubicBezTo>
                      <a:pt x="0" y="73478"/>
                      <a:pt x="73478" y="0"/>
                      <a:pt x="164118" y="0"/>
                    </a:cubicBezTo>
                    <a:close/>
                  </a:path>
                </a:pathLst>
              </a:custGeom>
              <a:gradFill>
                <a:gsLst>
                  <a:gs pos="6000">
                    <a:schemeClr val="bg1">
                      <a:alpha val="0"/>
                    </a:schemeClr>
                  </a:gs>
                  <a:gs pos="100000">
                    <a:schemeClr val="bg1">
                      <a:alpha val="16000"/>
                    </a:schemeClr>
                  </a:gs>
                </a:gsLst>
                <a:lin ang="0" scaled="0"/>
              </a:gradFill>
              <a:ln>
                <a:noFill/>
              </a:ln>
              <a:scene3d>
                <a:camera prst="isometricTopUp">
                  <a:rot lat="19536000" lon="19195537" rev="3484607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  <p:sp>
            <p:nvSpPr>
              <p:cNvPr id="28" name="사각형: 둥근 모서리 27">
                <a:extLst>
                  <a:ext uri="{FF2B5EF4-FFF2-40B4-BE49-F238E27FC236}">
                    <a16:creationId xmlns:a16="http://schemas.microsoft.com/office/drawing/2014/main" id="{883839BC-1E97-9F74-5A54-8E240EBE7BF1}"/>
                  </a:ext>
                </a:extLst>
              </p:cNvPr>
              <p:cNvSpPr/>
              <p:nvPr/>
            </p:nvSpPr>
            <p:spPr>
              <a:xfrm>
                <a:off x="4361498" y="6350214"/>
                <a:ext cx="1494324" cy="2947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6000">
                    <a:schemeClr val="bg1">
                      <a:alpha val="0"/>
                    </a:schemeClr>
                  </a:gs>
                  <a:gs pos="100000">
                    <a:schemeClr val="bg1">
                      <a:alpha val="11000"/>
                    </a:schemeClr>
                  </a:gs>
                </a:gsLst>
                <a:lin ang="0" scaled="0"/>
              </a:gradFill>
              <a:ln>
                <a:noFill/>
              </a:ln>
              <a:scene3d>
                <a:camera prst="isometricTopUp">
                  <a:rot lat="19536000" lon="19195537" rev="3484607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3F68BA20-07FC-048E-3D04-6FC3B5673D43}"/>
                  </a:ext>
                </a:extLst>
              </p:cNvPr>
              <p:cNvSpPr/>
              <p:nvPr/>
            </p:nvSpPr>
            <p:spPr>
              <a:xfrm flipV="1">
                <a:off x="4379379" y="6709548"/>
                <a:ext cx="1380627" cy="10163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6000">
                    <a:schemeClr val="bg1">
                      <a:alpha val="0"/>
                    </a:schemeClr>
                  </a:gs>
                  <a:gs pos="100000">
                    <a:schemeClr val="bg1">
                      <a:alpha val="11000"/>
                    </a:schemeClr>
                  </a:gs>
                </a:gsLst>
                <a:lin ang="0" scaled="0"/>
              </a:gradFill>
              <a:ln>
                <a:noFill/>
              </a:ln>
              <a:scene3d>
                <a:camera prst="isometricTopUp">
                  <a:rot lat="19536000" lon="19195537" rev="3484607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  <p:sp>
            <p:nvSpPr>
              <p:cNvPr id="30" name="자유형: 도형 29">
                <a:extLst>
                  <a:ext uri="{FF2B5EF4-FFF2-40B4-BE49-F238E27FC236}">
                    <a16:creationId xmlns:a16="http://schemas.microsoft.com/office/drawing/2014/main" id="{470A33AC-13D9-6453-16C1-E3B223C0AA0C}"/>
                  </a:ext>
                </a:extLst>
              </p:cNvPr>
              <p:cNvSpPr/>
              <p:nvPr/>
            </p:nvSpPr>
            <p:spPr>
              <a:xfrm>
                <a:off x="7598698" y="2411404"/>
                <a:ext cx="1591827" cy="615956"/>
              </a:xfrm>
              <a:custGeom>
                <a:avLst/>
                <a:gdLst>
                  <a:gd name="connsiteX0" fmla="*/ 164118 w 1981590"/>
                  <a:gd name="connsiteY0" fmla="*/ 0 h 766774"/>
                  <a:gd name="connsiteX1" fmla="*/ 1500231 w 1981590"/>
                  <a:gd name="connsiteY1" fmla="*/ 0 h 766774"/>
                  <a:gd name="connsiteX2" fmla="*/ 1664349 w 1981590"/>
                  <a:gd name="connsiteY2" fmla="*/ 164118 h 766774"/>
                  <a:gd name="connsiteX3" fmla="*/ 1500231 w 1981590"/>
                  <a:gd name="connsiteY3" fmla="*/ 328236 h 766774"/>
                  <a:gd name="connsiteX4" fmla="*/ 1313843 w 1981590"/>
                  <a:gd name="connsiteY4" fmla="*/ 328236 h 766774"/>
                  <a:gd name="connsiteX5" fmla="*/ 1294545 w 1981590"/>
                  <a:gd name="connsiteY5" fmla="*/ 332132 h 766774"/>
                  <a:gd name="connsiteX6" fmla="*/ 1260861 w 1981590"/>
                  <a:gd name="connsiteY6" fmla="*/ 382949 h 766774"/>
                  <a:gd name="connsiteX7" fmla="*/ 1316012 w 1981590"/>
                  <a:gd name="connsiteY7" fmla="*/ 438100 h 766774"/>
                  <a:gd name="connsiteX8" fmla="*/ 1435695 w 1981590"/>
                  <a:gd name="connsiteY8" fmla="*/ 438100 h 766774"/>
                  <a:gd name="connsiteX9" fmla="*/ 1435695 w 1981590"/>
                  <a:gd name="connsiteY9" fmla="*/ 438538 h 766774"/>
                  <a:gd name="connsiteX10" fmla="*/ 1817472 w 1981590"/>
                  <a:gd name="connsiteY10" fmla="*/ 438538 h 766774"/>
                  <a:gd name="connsiteX11" fmla="*/ 1981590 w 1981590"/>
                  <a:gd name="connsiteY11" fmla="*/ 602656 h 766774"/>
                  <a:gd name="connsiteX12" fmla="*/ 1817472 w 1981590"/>
                  <a:gd name="connsiteY12" fmla="*/ 766774 h 766774"/>
                  <a:gd name="connsiteX13" fmla="*/ 481359 w 1981590"/>
                  <a:gd name="connsiteY13" fmla="*/ 766774 h 766774"/>
                  <a:gd name="connsiteX14" fmla="*/ 317241 w 1981590"/>
                  <a:gd name="connsiteY14" fmla="*/ 602656 h 766774"/>
                  <a:gd name="connsiteX15" fmla="*/ 481359 w 1981590"/>
                  <a:gd name="connsiteY15" fmla="*/ 438538 h 766774"/>
                  <a:gd name="connsiteX16" fmla="*/ 747514 w 1981590"/>
                  <a:gd name="connsiteY16" fmla="*/ 438538 h 766774"/>
                  <a:gd name="connsiteX17" fmla="*/ 747514 w 1981590"/>
                  <a:gd name="connsiteY17" fmla="*/ 438100 h 766774"/>
                  <a:gd name="connsiteX18" fmla="*/ 968299 w 1981590"/>
                  <a:gd name="connsiteY18" fmla="*/ 438100 h 766774"/>
                  <a:gd name="connsiteX19" fmla="*/ 1023450 w 1981590"/>
                  <a:gd name="connsiteY19" fmla="*/ 382949 h 766774"/>
                  <a:gd name="connsiteX20" fmla="*/ 989766 w 1981590"/>
                  <a:gd name="connsiteY20" fmla="*/ 332132 h 766774"/>
                  <a:gd name="connsiteX21" fmla="*/ 970469 w 1981590"/>
                  <a:gd name="connsiteY21" fmla="*/ 328236 h 766774"/>
                  <a:gd name="connsiteX22" fmla="*/ 164118 w 1981590"/>
                  <a:gd name="connsiteY22" fmla="*/ 328236 h 766774"/>
                  <a:gd name="connsiteX23" fmla="*/ 0 w 1981590"/>
                  <a:gd name="connsiteY23" fmla="*/ 164118 h 766774"/>
                  <a:gd name="connsiteX24" fmla="*/ 164118 w 1981590"/>
                  <a:gd name="connsiteY24" fmla="*/ 0 h 7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1590" h="766774">
                    <a:moveTo>
                      <a:pt x="164118" y="0"/>
                    </a:moveTo>
                    <a:lnTo>
                      <a:pt x="1500231" y="0"/>
                    </a:lnTo>
                    <a:cubicBezTo>
                      <a:pt x="1590871" y="0"/>
                      <a:pt x="1664349" y="73478"/>
                      <a:pt x="1664349" y="164118"/>
                    </a:cubicBezTo>
                    <a:cubicBezTo>
                      <a:pt x="1664349" y="254758"/>
                      <a:pt x="1590871" y="328236"/>
                      <a:pt x="1500231" y="328236"/>
                    </a:cubicBezTo>
                    <a:lnTo>
                      <a:pt x="1313843" y="328236"/>
                    </a:lnTo>
                    <a:lnTo>
                      <a:pt x="1294545" y="332132"/>
                    </a:lnTo>
                    <a:cubicBezTo>
                      <a:pt x="1274750" y="340505"/>
                      <a:pt x="1260861" y="360105"/>
                      <a:pt x="1260861" y="382949"/>
                    </a:cubicBezTo>
                    <a:cubicBezTo>
                      <a:pt x="1260861" y="413408"/>
                      <a:pt x="1285553" y="438100"/>
                      <a:pt x="1316012" y="438100"/>
                    </a:cubicBezTo>
                    <a:lnTo>
                      <a:pt x="1435695" y="438100"/>
                    </a:lnTo>
                    <a:lnTo>
                      <a:pt x="1435695" y="438538"/>
                    </a:lnTo>
                    <a:lnTo>
                      <a:pt x="1817472" y="438538"/>
                    </a:lnTo>
                    <a:cubicBezTo>
                      <a:pt x="1908112" y="438538"/>
                      <a:pt x="1981590" y="512016"/>
                      <a:pt x="1981590" y="602656"/>
                    </a:cubicBezTo>
                    <a:cubicBezTo>
                      <a:pt x="1981590" y="693296"/>
                      <a:pt x="1908112" y="766774"/>
                      <a:pt x="1817472" y="766774"/>
                    </a:cubicBezTo>
                    <a:lnTo>
                      <a:pt x="481359" y="766774"/>
                    </a:lnTo>
                    <a:cubicBezTo>
                      <a:pt x="390719" y="766774"/>
                      <a:pt x="317241" y="693296"/>
                      <a:pt x="317241" y="602656"/>
                    </a:cubicBezTo>
                    <a:cubicBezTo>
                      <a:pt x="317241" y="512016"/>
                      <a:pt x="390719" y="438538"/>
                      <a:pt x="481359" y="438538"/>
                    </a:cubicBezTo>
                    <a:lnTo>
                      <a:pt x="747514" y="438538"/>
                    </a:lnTo>
                    <a:lnTo>
                      <a:pt x="747514" y="438100"/>
                    </a:lnTo>
                    <a:lnTo>
                      <a:pt x="968299" y="438100"/>
                    </a:lnTo>
                    <a:cubicBezTo>
                      <a:pt x="998758" y="438100"/>
                      <a:pt x="1023450" y="413408"/>
                      <a:pt x="1023450" y="382949"/>
                    </a:cubicBezTo>
                    <a:cubicBezTo>
                      <a:pt x="1023450" y="360105"/>
                      <a:pt x="1009561" y="340505"/>
                      <a:pt x="989766" y="332132"/>
                    </a:cubicBezTo>
                    <a:lnTo>
                      <a:pt x="970469" y="328236"/>
                    </a:lnTo>
                    <a:lnTo>
                      <a:pt x="164118" y="328236"/>
                    </a:lnTo>
                    <a:cubicBezTo>
                      <a:pt x="73478" y="328236"/>
                      <a:pt x="0" y="254758"/>
                      <a:pt x="0" y="164118"/>
                    </a:cubicBezTo>
                    <a:cubicBezTo>
                      <a:pt x="0" y="73478"/>
                      <a:pt x="73478" y="0"/>
                      <a:pt x="164118" y="0"/>
                    </a:cubicBezTo>
                    <a:close/>
                  </a:path>
                </a:pathLst>
              </a:custGeom>
              <a:gradFill>
                <a:gsLst>
                  <a:gs pos="6000">
                    <a:schemeClr val="bg1">
                      <a:alpha val="0"/>
                    </a:schemeClr>
                  </a:gs>
                  <a:gs pos="100000">
                    <a:schemeClr val="bg1">
                      <a:alpha val="10000"/>
                    </a:schemeClr>
                  </a:gs>
                </a:gsLst>
                <a:lin ang="0" scaled="0"/>
              </a:gradFill>
              <a:ln>
                <a:noFill/>
              </a:ln>
              <a:scene3d>
                <a:camera prst="isometricTopUp">
                  <a:rot lat="19536000" lon="19195537" rev="3484607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29BEE1C2-AAA3-CCAD-38FE-6F2FCDEA40A2}"/>
                  </a:ext>
                </a:extLst>
              </p:cNvPr>
              <p:cNvSpPr/>
              <p:nvPr/>
            </p:nvSpPr>
            <p:spPr>
              <a:xfrm>
                <a:off x="5578296" y="3985750"/>
                <a:ext cx="1494324" cy="2947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6000">
                    <a:schemeClr val="bg1">
                      <a:alpha val="0"/>
                    </a:schemeClr>
                  </a:gs>
                  <a:gs pos="100000">
                    <a:schemeClr val="bg1">
                      <a:alpha val="16000"/>
                    </a:schemeClr>
                  </a:gs>
                </a:gsLst>
                <a:lin ang="0" scaled="0"/>
              </a:gradFill>
              <a:ln>
                <a:noFill/>
              </a:ln>
              <a:scene3d>
                <a:camera prst="isometricTopUp">
                  <a:rot lat="19536000" lon="19195537" rev="3484607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  <p:sp>
            <p:nvSpPr>
              <p:cNvPr id="32" name="사각형: 둥근 모서리 31">
                <a:extLst>
                  <a:ext uri="{FF2B5EF4-FFF2-40B4-BE49-F238E27FC236}">
                    <a16:creationId xmlns:a16="http://schemas.microsoft.com/office/drawing/2014/main" id="{82BB52D6-2BFF-5C45-1650-0EE727C1740E}"/>
                  </a:ext>
                </a:extLst>
              </p:cNvPr>
              <p:cNvSpPr/>
              <p:nvPr/>
            </p:nvSpPr>
            <p:spPr>
              <a:xfrm>
                <a:off x="6267315" y="5565523"/>
                <a:ext cx="1494324" cy="29470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6000">
                    <a:schemeClr val="bg1">
                      <a:alpha val="0"/>
                    </a:schemeClr>
                  </a:gs>
                  <a:gs pos="100000">
                    <a:schemeClr val="bg1">
                      <a:alpha val="9000"/>
                    </a:schemeClr>
                  </a:gs>
                </a:gsLst>
                <a:lin ang="0" scaled="0"/>
              </a:gradFill>
              <a:ln>
                <a:noFill/>
              </a:ln>
              <a:scene3d>
                <a:camera prst="isometricTopUp">
                  <a:rot lat="19536000" lon="19195537" rev="3484607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B0A63741-477F-ABE6-F47D-090539EEA6C9}"/>
                </a:ext>
              </a:extLst>
            </p:cNvPr>
            <p:cNvGrpSpPr/>
            <p:nvPr userDrawn="1"/>
          </p:nvGrpSpPr>
          <p:grpSpPr>
            <a:xfrm>
              <a:off x="6788870" y="2889090"/>
              <a:ext cx="5423163" cy="3707569"/>
              <a:chOff x="3899913" y="2889090"/>
              <a:chExt cx="5423163" cy="3707569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BC580319-4E8D-E36B-744E-16B25382AB23}"/>
                  </a:ext>
                </a:extLst>
              </p:cNvPr>
              <p:cNvGrpSpPr/>
              <p:nvPr userDrawn="1"/>
            </p:nvGrpSpPr>
            <p:grpSpPr>
              <a:xfrm>
                <a:off x="3899913" y="2889090"/>
                <a:ext cx="5423163" cy="3707569"/>
                <a:chOff x="3899913" y="2889090"/>
                <a:chExt cx="5423163" cy="3707569"/>
              </a:xfrm>
            </p:grpSpPr>
            <p:cxnSp>
              <p:nvCxnSpPr>
                <p:cNvPr id="37" name="직선 연결선 36">
                  <a:extLst>
                    <a:ext uri="{FF2B5EF4-FFF2-40B4-BE49-F238E27FC236}">
                      <a16:creationId xmlns:a16="http://schemas.microsoft.com/office/drawing/2014/main" id="{D9E39329-6C1E-AA73-6B13-59E085AA3E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133535" y="3214116"/>
                  <a:ext cx="553894" cy="356504"/>
                </a:xfrm>
                <a:prstGeom prst="line">
                  <a:avLst/>
                </a:prstGeom>
                <a:ln w="12700">
                  <a:solidFill>
                    <a:schemeClr val="bg1">
                      <a:alpha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타원 37">
                  <a:extLst>
                    <a:ext uri="{FF2B5EF4-FFF2-40B4-BE49-F238E27FC236}">
                      <a16:creationId xmlns:a16="http://schemas.microsoft.com/office/drawing/2014/main" id="{0DD18A77-274F-F8CF-CD38-589F93AC0E85}"/>
                    </a:ext>
                  </a:extLst>
                </p:cNvPr>
                <p:cNvSpPr/>
                <p:nvPr/>
              </p:nvSpPr>
              <p:spPr>
                <a:xfrm>
                  <a:off x="8646903" y="3178140"/>
                  <a:ext cx="69467" cy="69467"/>
                </a:xfrm>
                <a:prstGeom prst="ellipse">
                  <a:avLst/>
                </a:prstGeom>
                <a:solidFill>
                  <a:schemeClr val="bg1">
                    <a:alpha val="85000"/>
                  </a:schemeClr>
                </a:solidFill>
                <a:ln>
                  <a:noFill/>
                </a:ln>
                <a:scene3d>
                  <a:camera prst="isometricTopUp">
                    <a:rot lat="19476224" lon="18883146" rev="366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37697BE-1DAB-F6A3-5C51-79903DFB6429}"/>
                    </a:ext>
                  </a:extLst>
                </p:cNvPr>
                <p:cNvSpPr txBox="1"/>
                <p:nvPr/>
              </p:nvSpPr>
              <p:spPr>
                <a:xfrm>
                  <a:off x="8045947" y="2889090"/>
                  <a:ext cx="636678" cy="88982"/>
                </a:xfrm>
                <a:prstGeom prst="rect">
                  <a:avLst/>
                </a:prstGeom>
                <a:noFill/>
                <a:scene3d>
                  <a:camera prst="isometricTopUp">
                    <a:rot lat="19080000" lon="19080000" rev="3840000"/>
                  </a:camera>
                  <a:lightRig rig="threePt" dir="t"/>
                </a:scene3d>
                <a:sp3d/>
              </p:spPr>
              <p:txBody>
                <a:bodyPr wrap="none" lIns="0" tIns="0" rIns="0" bIns="0" rtlCol="0">
                  <a:noAutofit/>
                </a:bodyPr>
                <a:lstStyle>
                  <a:defPPr>
                    <a:defRPr lang="en-US"/>
                  </a:defPPr>
                  <a:lvl1pPr defTabSz="914400" latinLnBrk="1">
                    <a:lnSpc>
                      <a:spcPct val="105000"/>
                    </a:lnSpc>
                    <a:defRPr sz="900" spc="-4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defRPr>
                  </a:lvl1pPr>
                  <a:lvl2pPr defTabSz="914400" latinLnBrk="1"/>
                  <a:lvl3pPr defTabSz="914400" latinLnBrk="1"/>
                  <a:lvl4pPr defTabSz="914400" latinLnBrk="1"/>
                  <a:lvl5pPr defTabSz="914400" latinLnBrk="1"/>
                  <a:lvl6pPr defTabSz="914400" latinLnBrk="1"/>
                  <a:lvl7pPr defTabSz="914400" latinLnBrk="1"/>
                  <a:lvl8pPr defTabSz="914400" latinLnBrk="1"/>
                  <a:lvl9pPr defTabSz="914400" latinLnBrk="1"/>
                </a:lstStyle>
                <a:p>
                  <a:r>
                    <a:rPr lang="en-US" altLang="ko-KR" dirty="0">
                      <a:solidFill>
                        <a:schemeClr val="bg1">
                          <a:alpha val="85000"/>
                        </a:schemeClr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OPPORTUNITY</a:t>
                  </a:r>
                  <a:endParaRPr lang="ko-KR" altLang="en-US" dirty="0">
                    <a:solidFill>
                      <a:schemeClr val="bg1">
                        <a:alpha val="85000"/>
                      </a:schemeClr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85D7C94-82FC-0AFC-6DFC-9E0696DDCF54}"/>
                    </a:ext>
                  </a:extLst>
                </p:cNvPr>
                <p:cNvSpPr txBox="1"/>
                <p:nvPr/>
              </p:nvSpPr>
              <p:spPr>
                <a:xfrm>
                  <a:off x="8686398" y="3180605"/>
                  <a:ext cx="636678" cy="88982"/>
                </a:xfrm>
                <a:prstGeom prst="rect">
                  <a:avLst/>
                </a:prstGeom>
                <a:noFill/>
                <a:scene3d>
                  <a:camera prst="isometricOffAxis2Top">
                    <a:rot lat="19078054" lon="2713924" rev="18150000"/>
                  </a:camera>
                  <a:lightRig rig="threePt" dir="t"/>
                </a:scene3d>
                <a:sp3d/>
              </p:spPr>
              <p:txBody>
                <a:bodyPr wrap="none" lIns="0" tIns="0" rIns="0" bIns="0" rtlCol="0">
                  <a:noAutofit/>
                </a:bodyPr>
                <a:lstStyle>
                  <a:defPPr>
                    <a:defRPr lang="en-US"/>
                  </a:defPPr>
                  <a:lvl1pPr defTabSz="914400" latinLnBrk="1">
                    <a:lnSpc>
                      <a:spcPct val="105000"/>
                    </a:lnSpc>
                    <a:defRPr sz="900" spc="-4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defRPr>
                  </a:lvl1pPr>
                  <a:lvl2pPr defTabSz="914400" latinLnBrk="1"/>
                  <a:lvl3pPr defTabSz="914400" latinLnBrk="1"/>
                  <a:lvl4pPr defTabSz="914400" latinLnBrk="1"/>
                  <a:lvl5pPr defTabSz="914400" latinLnBrk="1"/>
                  <a:lvl6pPr defTabSz="914400" latinLnBrk="1"/>
                  <a:lvl7pPr defTabSz="914400" latinLnBrk="1"/>
                  <a:lvl8pPr defTabSz="914400" latinLnBrk="1"/>
                  <a:lvl9pPr defTabSz="914400" latinLnBrk="1"/>
                </a:lstStyle>
                <a:p>
                  <a:r>
                    <a:rPr lang="en-US" altLang="ko-KR" dirty="0">
                      <a:solidFill>
                        <a:schemeClr val="bg1">
                          <a:alpha val="85000"/>
                        </a:schemeClr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FUTURE</a:t>
                  </a:r>
                  <a:endParaRPr lang="ko-KR" altLang="en-US" dirty="0">
                    <a:solidFill>
                      <a:schemeClr val="bg1">
                        <a:alpha val="85000"/>
                      </a:schemeClr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  <p:sp>
              <p:nvSpPr>
                <p:cNvPr id="41" name="자유형: 도형 40">
                  <a:extLst>
                    <a:ext uri="{FF2B5EF4-FFF2-40B4-BE49-F238E27FC236}">
                      <a16:creationId xmlns:a16="http://schemas.microsoft.com/office/drawing/2014/main" id="{2F6B6515-28F1-C4A3-1FA7-5536561F127C}"/>
                    </a:ext>
                  </a:extLst>
                </p:cNvPr>
                <p:cNvSpPr/>
                <p:nvPr/>
              </p:nvSpPr>
              <p:spPr>
                <a:xfrm>
                  <a:off x="8092873" y="3164769"/>
                  <a:ext cx="398572" cy="174505"/>
                </a:xfrm>
                <a:custGeom>
                  <a:avLst/>
                  <a:gdLst>
                    <a:gd name="connsiteX0" fmla="*/ 1006299 w 1006299"/>
                    <a:gd name="connsiteY0" fmla="*/ 427333 h 427333"/>
                    <a:gd name="connsiteX1" fmla="*/ 0 w 1006299"/>
                    <a:gd name="connsiteY1" fmla="*/ 0 h 427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006299" h="427333">
                      <a:moveTo>
                        <a:pt x="1006299" y="427333"/>
                      </a:moveTo>
                      <a:lnTo>
                        <a:pt x="0" y="0"/>
                      </a:lnTo>
                    </a:path>
                  </a:pathLst>
                </a:custGeom>
                <a:ln w="12700">
                  <a:solidFill>
                    <a:schemeClr val="bg1">
                      <a:alpha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42" name="타원 41">
                  <a:extLst>
                    <a:ext uri="{FF2B5EF4-FFF2-40B4-BE49-F238E27FC236}">
                      <a16:creationId xmlns:a16="http://schemas.microsoft.com/office/drawing/2014/main" id="{091B6AB5-8330-F8C4-EFB3-08F893D5A946}"/>
                    </a:ext>
                  </a:extLst>
                </p:cNvPr>
                <p:cNvSpPr/>
                <p:nvPr/>
              </p:nvSpPr>
              <p:spPr>
                <a:xfrm>
                  <a:off x="8053377" y="3122377"/>
                  <a:ext cx="69467" cy="69467"/>
                </a:xfrm>
                <a:prstGeom prst="ellipse">
                  <a:avLst/>
                </a:prstGeom>
                <a:solidFill>
                  <a:schemeClr val="bg1">
                    <a:alpha val="85000"/>
                  </a:schemeClr>
                </a:solidFill>
                <a:ln>
                  <a:noFill/>
                </a:ln>
                <a:scene3d>
                  <a:camera prst="isometricTopUp">
                    <a:rot lat="19476224" lon="18883146" rev="366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43" name="자유형: 도형 42">
                  <a:extLst>
                    <a:ext uri="{FF2B5EF4-FFF2-40B4-BE49-F238E27FC236}">
                      <a16:creationId xmlns:a16="http://schemas.microsoft.com/office/drawing/2014/main" id="{EB420AE7-6596-E726-8B6D-F3068928317D}"/>
                    </a:ext>
                  </a:extLst>
                </p:cNvPr>
                <p:cNvSpPr/>
                <p:nvPr/>
              </p:nvSpPr>
              <p:spPr>
                <a:xfrm>
                  <a:off x="7117370" y="5353201"/>
                  <a:ext cx="1347024" cy="601350"/>
                </a:xfrm>
                <a:custGeom>
                  <a:avLst/>
                  <a:gdLst>
                    <a:gd name="connsiteX0" fmla="*/ 0 w 1177158"/>
                    <a:gd name="connsiteY0" fmla="*/ 0 h 525517"/>
                    <a:gd name="connsiteX1" fmla="*/ 1177158 w 1177158"/>
                    <a:gd name="connsiteY1" fmla="*/ 525517 h 5255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177158" h="525517">
                      <a:moveTo>
                        <a:pt x="0" y="0"/>
                      </a:moveTo>
                      <a:lnTo>
                        <a:pt x="1177158" y="525517"/>
                      </a:lnTo>
                    </a:path>
                  </a:pathLst>
                </a:custGeom>
                <a:ln w="12700">
                  <a:solidFill>
                    <a:schemeClr val="bg1">
                      <a:alpha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44" name="자유형: 도형 43">
                  <a:extLst>
                    <a:ext uri="{FF2B5EF4-FFF2-40B4-BE49-F238E27FC236}">
                      <a16:creationId xmlns:a16="http://schemas.microsoft.com/office/drawing/2014/main" id="{0CFC39B5-4A65-FD58-F404-EDDE2B9D8154}"/>
                    </a:ext>
                  </a:extLst>
                </p:cNvPr>
                <p:cNvSpPr/>
                <p:nvPr/>
              </p:nvSpPr>
              <p:spPr>
                <a:xfrm>
                  <a:off x="7456283" y="5238825"/>
                  <a:ext cx="408832" cy="268660"/>
                </a:xfrm>
                <a:custGeom>
                  <a:avLst/>
                  <a:gdLst>
                    <a:gd name="connsiteX0" fmla="*/ 0 w 735724"/>
                    <a:gd name="connsiteY0" fmla="*/ 483475 h 483475"/>
                    <a:gd name="connsiteX1" fmla="*/ 735724 w 735724"/>
                    <a:gd name="connsiteY1" fmla="*/ 0 h 483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35724" h="483475">
                      <a:moveTo>
                        <a:pt x="0" y="483475"/>
                      </a:moveTo>
                      <a:lnTo>
                        <a:pt x="735724" y="0"/>
                      </a:lnTo>
                    </a:path>
                  </a:pathLst>
                </a:custGeom>
                <a:ln w="12700">
                  <a:solidFill>
                    <a:schemeClr val="bg1">
                      <a:alpha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45" name="타원 44">
                  <a:extLst>
                    <a:ext uri="{FF2B5EF4-FFF2-40B4-BE49-F238E27FC236}">
                      <a16:creationId xmlns:a16="http://schemas.microsoft.com/office/drawing/2014/main" id="{80E99C4E-93DE-CFA9-65F3-423A6FA925D4}"/>
                    </a:ext>
                  </a:extLst>
                </p:cNvPr>
                <p:cNvSpPr/>
                <p:nvPr/>
              </p:nvSpPr>
              <p:spPr>
                <a:xfrm>
                  <a:off x="7838462" y="5200545"/>
                  <a:ext cx="69467" cy="69467"/>
                </a:xfrm>
                <a:prstGeom prst="ellipse">
                  <a:avLst/>
                </a:prstGeom>
                <a:solidFill>
                  <a:schemeClr val="bg1">
                    <a:alpha val="85000"/>
                  </a:schemeClr>
                </a:solidFill>
                <a:ln>
                  <a:noFill/>
                </a:ln>
                <a:scene3d>
                  <a:camera prst="isometricTopUp">
                    <a:rot lat="19476224" lon="18883146" rev="366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46" name="타원 45">
                  <a:extLst>
                    <a:ext uri="{FF2B5EF4-FFF2-40B4-BE49-F238E27FC236}">
                      <a16:creationId xmlns:a16="http://schemas.microsoft.com/office/drawing/2014/main" id="{59C6A41B-448E-C899-F1E3-26D1C201FC81}"/>
                    </a:ext>
                  </a:extLst>
                </p:cNvPr>
                <p:cNvSpPr/>
                <p:nvPr/>
              </p:nvSpPr>
              <p:spPr>
                <a:xfrm>
                  <a:off x="8406890" y="5914979"/>
                  <a:ext cx="69467" cy="6946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  <a:scene3d>
                  <a:camera prst="isometricTopUp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0CFDC70-297C-5FCE-1901-FA1D30B726AA}"/>
                    </a:ext>
                  </a:extLst>
                </p:cNvPr>
                <p:cNvSpPr txBox="1"/>
                <p:nvPr/>
              </p:nvSpPr>
              <p:spPr>
                <a:xfrm>
                  <a:off x="7850206" y="4978070"/>
                  <a:ext cx="636678" cy="88982"/>
                </a:xfrm>
                <a:prstGeom prst="rect">
                  <a:avLst/>
                </a:prstGeom>
                <a:noFill/>
                <a:scene3d>
                  <a:camera prst="isometricTopUp">
                    <a:rot lat="19080000" lon="19080000" rev="3840000"/>
                  </a:camera>
                  <a:lightRig rig="threePt" dir="t"/>
                </a:scene3d>
                <a:sp3d/>
              </p:spPr>
              <p:txBody>
                <a:bodyPr wrap="none" lIns="0" tIns="0" rIns="0" bIns="0" rtlCol="0">
                  <a:noAutofit/>
                </a:bodyPr>
                <a:lstStyle>
                  <a:defPPr>
                    <a:defRPr lang="en-US"/>
                  </a:defPPr>
                  <a:lvl1pPr defTabSz="914400" latinLnBrk="1">
                    <a:lnSpc>
                      <a:spcPct val="105000"/>
                    </a:lnSpc>
                    <a:defRPr sz="1400" spc="-1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defRPr>
                  </a:lvl1pPr>
                  <a:lvl2pPr defTabSz="914400" latinLnBrk="1"/>
                  <a:lvl3pPr defTabSz="914400" latinLnBrk="1"/>
                  <a:lvl4pPr defTabSz="914400" latinLnBrk="1"/>
                  <a:lvl5pPr defTabSz="914400" latinLnBrk="1"/>
                  <a:lvl6pPr defTabSz="914400" latinLnBrk="1"/>
                  <a:lvl7pPr defTabSz="914400" latinLnBrk="1"/>
                  <a:lvl8pPr defTabSz="914400" latinLnBrk="1"/>
                  <a:lvl9pPr defTabSz="914400" latinLnBrk="1"/>
                </a:lstStyle>
                <a:p>
                  <a:r>
                    <a:rPr lang="en-US" altLang="ko-KR" sz="900" spc="-40" dirty="0">
                      <a:solidFill>
                        <a:schemeClr val="bg1">
                          <a:alpha val="85000"/>
                        </a:schemeClr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INNOVATION</a:t>
                  </a:r>
                  <a:endParaRPr lang="ko-KR" altLang="en-US" sz="900" spc="-40" dirty="0">
                    <a:solidFill>
                      <a:schemeClr val="bg1">
                        <a:alpha val="85000"/>
                      </a:schemeClr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  <p:sp>
              <p:nvSpPr>
                <p:cNvPr id="48" name="타원 47">
                  <a:extLst>
                    <a:ext uri="{FF2B5EF4-FFF2-40B4-BE49-F238E27FC236}">
                      <a16:creationId xmlns:a16="http://schemas.microsoft.com/office/drawing/2014/main" id="{742F19B1-1A83-F8A5-7D23-14FF9CA29BE8}"/>
                    </a:ext>
                  </a:extLst>
                </p:cNvPr>
                <p:cNvSpPr/>
                <p:nvPr/>
              </p:nvSpPr>
              <p:spPr>
                <a:xfrm>
                  <a:off x="7745619" y="5982462"/>
                  <a:ext cx="69467" cy="69467"/>
                </a:xfrm>
                <a:prstGeom prst="ellipse">
                  <a:avLst/>
                </a:prstGeom>
                <a:solidFill>
                  <a:schemeClr val="bg1">
                    <a:alpha val="85000"/>
                  </a:schemeClr>
                </a:solidFill>
                <a:ln>
                  <a:noFill/>
                </a:ln>
                <a:scene3d>
                  <a:camera prst="isometricTopUp">
                    <a:rot lat="19476224" lon="18883146" rev="366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1C45CF0F-77AF-5747-1B63-2C14A4E86DBD}"/>
                    </a:ext>
                  </a:extLst>
                </p:cNvPr>
                <p:cNvSpPr/>
                <p:nvPr/>
              </p:nvSpPr>
              <p:spPr>
                <a:xfrm>
                  <a:off x="7464374" y="5872167"/>
                  <a:ext cx="319832" cy="143906"/>
                </a:xfrm>
                <a:custGeom>
                  <a:avLst/>
                  <a:gdLst>
                    <a:gd name="connsiteX0" fmla="*/ 0 w 316356"/>
                    <a:gd name="connsiteY0" fmla="*/ 0 h 147344"/>
                    <a:gd name="connsiteX1" fmla="*/ 316356 w 316356"/>
                    <a:gd name="connsiteY1" fmla="*/ 147344 h 147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16356" h="147344">
                      <a:moveTo>
                        <a:pt x="0" y="0"/>
                      </a:moveTo>
                      <a:lnTo>
                        <a:pt x="316356" y="147344"/>
                      </a:lnTo>
                    </a:path>
                  </a:pathLst>
                </a:custGeom>
                <a:ln w="12700">
                  <a:solidFill>
                    <a:schemeClr val="bg1">
                      <a:alpha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solidFill>
                      <a:schemeClr val="tx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163EE9B-0A85-FE9A-326F-0774C48504F9}"/>
                    </a:ext>
                  </a:extLst>
                </p:cNvPr>
                <p:cNvSpPr txBox="1"/>
                <p:nvPr userDrawn="1"/>
              </p:nvSpPr>
              <p:spPr>
                <a:xfrm>
                  <a:off x="7740490" y="6135630"/>
                  <a:ext cx="636678" cy="88982"/>
                </a:xfrm>
                <a:prstGeom prst="rect">
                  <a:avLst/>
                </a:prstGeom>
                <a:noFill/>
                <a:scene3d>
                  <a:camera prst="isometricOffAxis2Top">
                    <a:rot lat="19078054" lon="2713924" rev="18150000"/>
                  </a:camera>
                  <a:lightRig rig="threePt" dir="t"/>
                </a:scene3d>
                <a:sp3d/>
              </p:spPr>
              <p:txBody>
                <a:bodyPr wrap="none" lIns="0" tIns="0" rIns="0" bIns="0" rtlCol="0">
                  <a:noAutofit/>
                </a:bodyPr>
                <a:lstStyle>
                  <a:defPPr>
                    <a:defRPr lang="en-US"/>
                  </a:defPPr>
                  <a:lvl1pPr defTabSz="914400" latinLnBrk="1">
                    <a:lnSpc>
                      <a:spcPct val="105000"/>
                    </a:lnSpc>
                    <a:defRPr sz="1400" spc="-1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defRPr>
                  </a:lvl1pPr>
                  <a:lvl2pPr defTabSz="914400" latinLnBrk="1"/>
                  <a:lvl3pPr defTabSz="914400" latinLnBrk="1"/>
                  <a:lvl4pPr defTabSz="914400" latinLnBrk="1"/>
                  <a:lvl5pPr defTabSz="914400" latinLnBrk="1"/>
                  <a:lvl6pPr defTabSz="914400" latinLnBrk="1"/>
                  <a:lvl7pPr defTabSz="914400" latinLnBrk="1"/>
                  <a:lvl8pPr defTabSz="914400" latinLnBrk="1"/>
                  <a:lvl9pPr defTabSz="914400" latinLnBrk="1"/>
                </a:lstStyle>
                <a:p>
                  <a:r>
                    <a:rPr lang="en-US" altLang="ko-KR" sz="900" spc="-40" dirty="0">
                      <a:solidFill>
                        <a:schemeClr val="bg1">
                          <a:alpha val="85000"/>
                        </a:schemeClr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COMMUNICATION</a:t>
                  </a:r>
                  <a:endParaRPr lang="ko-KR" altLang="en-US" sz="900" spc="-40" dirty="0">
                    <a:solidFill>
                      <a:schemeClr val="bg1">
                        <a:alpha val="85000"/>
                      </a:schemeClr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  <p:sp>
              <p:nvSpPr>
                <p:cNvPr id="51" name="자유형: 도형 50">
                  <a:extLst>
                    <a:ext uri="{FF2B5EF4-FFF2-40B4-BE49-F238E27FC236}">
                      <a16:creationId xmlns:a16="http://schemas.microsoft.com/office/drawing/2014/main" id="{BF0F888A-109C-2092-C58A-0D68EDFF458E}"/>
                    </a:ext>
                  </a:extLst>
                </p:cNvPr>
                <p:cNvSpPr/>
                <p:nvPr/>
              </p:nvSpPr>
              <p:spPr>
                <a:xfrm>
                  <a:off x="4309996" y="6086681"/>
                  <a:ext cx="450482" cy="291608"/>
                </a:xfrm>
                <a:custGeom>
                  <a:avLst/>
                  <a:gdLst>
                    <a:gd name="connsiteX0" fmla="*/ 990600 w 990600"/>
                    <a:gd name="connsiteY0" fmla="*/ 0 h 685800"/>
                    <a:gd name="connsiteX1" fmla="*/ 0 w 990600"/>
                    <a:gd name="connsiteY1" fmla="*/ 685800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0600" h="685800">
                      <a:moveTo>
                        <a:pt x="990600" y="0"/>
                      </a:moveTo>
                      <a:lnTo>
                        <a:pt x="0" y="685800"/>
                      </a:lnTo>
                    </a:path>
                  </a:pathLst>
                </a:custGeom>
                <a:ln w="12700">
                  <a:solidFill>
                    <a:schemeClr val="bg1">
                      <a:alpha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52" name="타원 51">
                  <a:extLst>
                    <a:ext uri="{FF2B5EF4-FFF2-40B4-BE49-F238E27FC236}">
                      <a16:creationId xmlns:a16="http://schemas.microsoft.com/office/drawing/2014/main" id="{68B41F2B-8D79-BC79-C31C-12A653E4E353}"/>
                    </a:ext>
                  </a:extLst>
                </p:cNvPr>
                <p:cNvSpPr/>
                <p:nvPr/>
              </p:nvSpPr>
              <p:spPr>
                <a:xfrm>
                  <a:off x="4261023" y="6354586"/>
                  <a:ext cx="69467" cy="69467"/>
                </a:xfrm>
                <a:prstGeom prst="ellipse">
                  <a:avLst/>
                </a:prstGeom>
                <a:solidFill>
                  <a:schemeClr val="bg1">
                    <a:alpha val="85000"/>
                  </a:schemeClr>
                </a:solidFill>
                <a:ln>
                  <a:noFill/>
                </a:ln>
                <a:scene3d>
                  <a:camera prst="isometricTopUp">
                    <a:rot lat="19476224" lon="18883146" rev="366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0526E97-1501-BC30-9D83-E0B4B1476867}"/>
                    </a:ext>
                  </a:extLst>
                </p:cNvPr>
                <p:cNvSpPr txBox="1"/>
                <p:nvPr/>
              </p:nvSpPr>
              <p:spPr>
                <a:xfrm>
                  <a:off x="3899913" y="6373955"/>
                  <a:ext cx="636678" cy="88982"/>
                </a:xfrm>
                <a:prstGeom prst="rect">
                  <a:avLst/>
                </a:prstGeom>
                <a:noFill/>
                <a:scene3d>
                  <a:camera prst="isometricTopUp">
                    <a:rot lat="19080000" lon="19080000" rev="3840000"/>
                  </a:camera>
                  <a:lightRig rig="threePt" dir="t"/>
                </a:scene3d>
                <a:sp3d/>
              </p:spPr>
              <p:txBody>
                <a:bodyPr wrap="none" lIns="0" tIns="0" rIns="0" bIns="0" rtlCol="0">
                  <a:noAutofit/>
                </a:bodyPr>
                <a:lstStyle>
                  <a:defPPr>
                    <a:defRPr lang="en-US"/>
                  </a:defPPr>
                  <a:lvl1pPr defTabSz="914400" latinLnBrk="1">
                    <a:lnSpc>
                      <a:spcPct val="105000"/>
                    </a:lnSpc>
                    <a:defRPr sz="900" spc="-4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defRPr>
                  </a:lvl1pPr>
                  <a:lvl2pPr defTabSz="914400" latinLnBrk="1"/>
                  <a:lvl3pPr defTabSz="914400" latinLnBrk="1"/>
                  <a:lvl4pPr defTabSz="914400" latinLnBrk="1"/>
                  <a:lvl5pPr defTabSz="914400" latinLnBrk="1"/>
                  <a:lvl6pPr defTabSz="914400" latinLnBrk="1"/>
                  <a:lvl7pPr defTabSz="914400" latinLnBrk="1"/>
                  <a:lvl8pPr defTabSz="914400" latinLnBrk="1"/>
                  <a:lvl9pPr defTabSz="914400" latinLnBrk="1"/>
                </a:lstStyle>
                <a:p>
                  <a:r>
                    <a:rPr lang="en-US" altLang="ko-KR" dirty="0">
                      <a:solidFill>
                        <a:schemeClr val="bg1">
                          <a:alpha val="85000"/>
                        </a:schemeClr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SCENE</a:t>
                  </a:r>
                  <a:endParaRPr lang="ko-KR" altLang="en-US" dirty="0">
                    <a:solidFill>
                      <a:schemeClr val="bg1">
                        <a:alpha val="85000"/>
                      </a:schemeClr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DB6DE1A-ABE5-6068-51F3-58C125672A13}"/>
                    </a:ext>
                  </a:extLst>
                </p:cNvPr>
                <p:cNvSpPr txBox="1"/>
                <p:nvPr/>
              </p:nvSpPr>
              <p:spPr>
                <a:xfrm>
                  <a:off x="6125339" y="6507677"/>
                  <a:ext cx="636678" cy="88982"/>
                </a:xfrm>
                <a:prstGeom prst="rect">
                  <a:avLst/>
                </a:prstGeom>
                <a:noFill/>
                <a:scene3d>
                  <a:camera prst="isometricTopUp">
                    <a:rot lat="19080000" lon="19080000" rev="3840000"/>
                  </a:camera>
                  <a:lightRig rig="threePt" dir="t"/>
                </a:scene3d>
                <a:sp3d/>
              </p:spPr>
              <p:txBody>
                <a:bodyPr wrap="none" lIns="0" tIns="0" rIns="0" bIns="0" rtlCol="0">
                  <a:noAutofit/>
                </a:bodyPr>
                <a:lstStyle>
                  <a:defPPr>
                    <a:defRPr lang="en-US"/>
                  </a:defPPr>
                  <a:lvl1pPr defTabSz="914400" latinLnBrk="1">
                    <a:lnSpc>
                      <a:spcPct val="105000"/>
                    </a:lnSpc>
                    <a:defRPr sz="900" spc="-4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defRPr>
                  </a:lvl1pPr>
                  <a:lvl2pPr defTabSz="914400" latinLnBrk="1"/>
                  <a:lvl3pPr defTabSz="914400" latinLnBrk="1"/>
                  <a:lvl4pPr defTabSz="914400" latinLnBrk="1"/>
                  <a:lvl5pPr defTabSz="914400" latinLnBrk="1"/>
                  <a:lvl6pPr defTabSz="914400" latinLnBrk="1"/>
                  <a:lvl7pPr defTabSz="914400" latinLnBrk="1"/>
                  <a:lvl8pPr defTabSz="914400" latinLnBrk="1"/>
                  <a:lvl9pPr defTabSz="914400" latinLnBrk="1"/>
                </a:lstStyle>
                <a:p>
                  <a:r>
                    <a:rPr lang="en-US" altLang="ko-KR" dirty="0">
                      <a:solidFill>
                        <a:schemeClr val="bg1">
                          <a:alpha val="85000"/>
                        </a:schemeClr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PERFORMANCE</a:t>
                  </a:r>
                  <a:endParaRPr lang="ko-KR" altLang="en-US" dirty="0">
                    <a:solidFill>
                      <a:schemeClr val="bg1">
                        <a:alpha val="85000"/>
                      </a:schemeClr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  <p:sp>
              <p:nvSpPr>
                <p:cNvPr id="55" name="자유형: 도형 54">
                  <a:extLst>
                    <a:ext uri="{FF2B5EF4-FFF2-40B4-BE49-F238E27FC236}">
                      <a16:creationId xmlns:a16="http://schemas.microsoft.com/office/drawing/2014/main" id="{956067F8-6A0E-F7FE-150F-BBF5FFADBBF6}"/>
                    </a:ext>
                  </a:extLst>
                </p:cNvPr>
                <p:cNvSpPr/>
                <p:nvPr/>
              </p:nvSpPr>
              <p:spPr>
                <a:xfrm>
                  <a:off x="6240339" y="6051771"/>
                  <a:ext cx="629270" cy="279974"/>
                </a:xfrm>
                <a:custGeom>
                  <a:avLst/>
                  <a:gdLst>
                    <a:gd name="connsiteX0" fmla="*/ 0 w 933450"/>
                    <a:gd name="connsiteY0" fmla="*/ 0 h 400050"/>
                    <a:gd name="connsiteX1" fmla="*/ 933450 w 933450"/>
                    <a:gd name="connsiteY1" fmla="*/ 400050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33450" h="400050">
                      <a:moveTo>
                        <a:pt x="0" y="0"/>
                      </a:moveTo>
                      <a:lnTo>
                        <a:pt x="933450" y="400050"/>
                      </a:lnTo>
                    </a:path>
                  </a:pathLst>
                </a:custGeom>
                <a:ln w="12700">
                  <a:solidFill>
                    <a:schemeClr val="bg1">
                      <a:alpha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A0092E27-659C-A0BB-EF0E-F5E125CEF585}"/>
                    </a:ext>
                  </a:extLst>
                </p:cNvPr>
                <p:cNvSpPr/>
                <p:nvPr/>
              </p:nvSpPr>
              <p:spPr>
                <a:xfrm>
                  <a:off x="6855125" y="6308788"/>
                  <a:ext cx="69467" cy="69467"/>
                </a:xfrm>
                <a:prstGeom prst="ellipse">
                  <a:avLst/>
                </a:prstGeom>
                <a:solidFill>
                  <a:schemeClr val="bg1">
                    <a:alpha val="85000"/>
                  </a:schemeClr>
                </a:solidFill>
                <a:ln>
                  <a:noFill/>
                </a:ln>
                <a:scene3d>
                  <a:camera prst="isometricTopUp">
                    <a:rot lat="19476224" lon="18883146" rev="366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57" name="자유형: 도형 56">
                  <a:extLst>
                    <a:ext uri="{FF2B5EF4-FFF2-40B4-BE49-F238E27FC236}">
                      <a16:creationId xmlns:a16="http://schemas.microsoft.com/office/drawing/2014/main" id="{82DCEE43-8A85-E0E2-4500-0AE5B5E42CAC}"/>
                    </a:ext>
                  </a:extLst>
                </p:cNvPr>
                <p:cNvSpPr/>
                <p:nvPr/>
              </p:nvSpPr>
              <p:spPr>
                <a:xfrm>
                  <a:off x="7861812" y="5352892"/>
                  <a:ext cx="503519" cy="330883"/>
                </a:xfrm>
                <a:custGeom>
                  <a:avLst/>
                  <a:gdLst>
                    <a:gd name="connsiteX0" fmla="*/ 0 w 735724"/>
                    <a:gd name="connsiteY0" fmla="*/ 483475 h 483475"/>
                    <a:gd name="connsiteX1" fmla="*/ 735724 w 735724"/>
                    <a:gd name="connsiteY1" fmla="*/ 0 h 483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735724" h="483475">
                      <a:moveTo>
                        <a:pt x="0" y="483475"/>
                      </a:moveTo>
                      <a:lnTo>
                        <a:pt x="735724" y="0"/>
                      </a:lnTo>
                    </a:path>
                  </a:pathLst>
                </a:custGeom>
                <a:ln w="12700">
                  <a:solidFill>
                    <a:schemeClr val="bg1">
                      <a:alpha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6B58B6D1-4A05-98DF-88FD-53EE9026EB7F}"/>
                    </a:ext>
                  </a:extLst>
                </p:cNvPr>
                <p:cNvSpPr/>
                <p:nvPr/>
              </p:nvSpPr>
              <p:spPr>
                <a:xfrm>
                  <a:off x="8341522" y="5314921"/>
                  <a:ext cx="69467" cy="69467"/>
                </a:xfrm>
                <a:prstGeom prst="ellipse">
                  <a:avLst/>
                </a:prstGeom>
                <a:solidFill>
                  <a:schemeClr val="bg1">
                    <a:alpha val="85000"/>
                  </a:schemeClr>
                </a:solidFill>
                <a:ln>
                  <a:noFill/>
                </a:ln>
                <a:scene3d>
                  <a:camera prst="isometricTopUp">
                    <a:rot lat="19476224" lon="18883146" rev="366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5BE8D288-675D-4248-11B9-55EEDFD2F6BD}"/>
                    </a:ext>
                  </a:extLst>
                </p:cNvPr>
                <p:cNvSpPr txBox="1"/>
                <p:nvPr/>
              </p:nvSpPr>
              <p:spPr>
                <a:xfrm>
                  <a:off x="8338337" y="5077517"/>
                  <a:ext cx="636678" cy="88982"/>
                </a:xfrm>
                <a:prstGeom prst="rect">
                  <a:avLst/>
                </a:prstGeom>
                <a:noFill/>
                <a:scene3d>
                  <a:camera prst="isometricTopUp">
                    <a:rot lat="19080000" lon="19080000" rev="3840000"/>
                  </a:camera>
                  <a:lightRig rig="threePt" dir="t"/>
                </a:scene3d>
                <a:sp3d/>
              </p:spPr>
              <p:txBody>
                <a:bodyPr wrap="none" lIns="0" tIns="0" rIns="0" bIns="0" rtlCol="0">
                  <a:noAutofit/>
                </a:bodyPr>
                <a:lstStyle>
                  <a:defPPr>
                    <a:defRPr lang="en-US"/>
                  </a:defPPr>
                  <a:lvl1pPr defTabSz="914400" latinLnBrk="1">
                    <a:lnSpc>
                      <a:spcPct val="105000"/>
                    </a:lnSpc>
                    <a:defRPr sz="1400" spc="-1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defRPr>
                  </a:lvl1pPr>
                  <a:lvl2pPr defTabSz="914400" latinLnBrk="1"/>
                  <a:lvl3pPr defTabSz="914400" latinLnBrk="1"/>
                  <a:lvl4pPr defTabSz="914400" latinLnBrk="1"/>
                  <a:lvl5pPr defTabSz="914400" latinLnBrk="1"/>
                  <a:lvl6pPr defTabSz="914400" latinLnBrk="1"/>
                  <a:lvl7pPr defTabSz="914400" latinLnBrk="1"/>
                  <a:lvl8pPr defTabSz="914400" latinLnBrk="1"/>
                  <a:lvl9pPr defTabSz="914400" latinLnBrk="1"/>
                </a:lstStyle>
                <a:p>
                  <a:r>
                    <a:rPr lang="en-US" altLang="ko-KR" sz="900" spc="-40" dirty="0">
                      <a:solidFill>
                        <a:schemeClr val="bg1">
                          <a:alpha val="85000"/>
                        </a:schemeClr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COOPERATION</a:t>
                  </a:r>
                  <a:endParaRPr lang="ko-KR" altLang="en-US" sz="900" spc="-40" dirty="0">
                    <a:solidFill>
                      <a:schemeClr val="bg1">
                        <a:alpha val="85000"/>
                      </a:schemeClr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  <p:sp>
              <p:nvSpPr>
                <p:cNvPr id="60" name="자유형: 도형 59">
                  <a:extLst>
                    <a:ext uri="{FF2B5EF4-FFF2-40B4-BE49-F238E27FC236}">
                      <a16:creationId xmlns:a16="http://schemas.microsoft.com/office/drawing/2014/main" id="{77C1093E-4F69-EA56-FC42-8A38BD029991}"/>
                    </a:ext>
                  </a:extLst>
                </p:cNvPr>
                <p:cNvSpPr/>
                <p:nvPr/>
              </p:nvSpPr>
              <p:spPr>
                <a:xfrm>
                  <a:off x="6191415" y="6207050"/>
                  <a:ext cx="394841" cy="247198"/>
                </a:xfrm>
                <a:custGeom>
                  <a:avLst/>
                  <a:gdLst>
                    <a:gd name="connsiteX0" fmla="*/ 990600 w 990600"/>
                    <a:gd name="connsiteY0" fmla="*/ 0 h 685800"/>
                    <a:gd name="connsiteX1" fmla="*/ 0 w 990600"/>
                    <a:gd name="connsiteY1" fmla="*/ 685800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90600" h="685800">
                      <a:moveTo>
                        <a:pt x="990600" y="0"/>
                      </a:moveTo>
                      <a:lnTo>
                        <a:pt x="0" y="685800"/>
                      </a:lnTo>
                    </a:path>
                  </a:pathLst>
                </a:custGeom>
                <a:ln w="12700">
                  <a:solidFill>
                    <a:schemeClr val="bg1">
                      <a:alpha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F026D69E-093A-3005-106E-721FB95E5CA3}"/>
                    </a:ext>
                  </a:extLst>
                </p:cNvPr>
                <p:cNvSpPr/>
                <p:nvPr/>
              </p:nvSpPr>
              <p:spPr>
                <a:xfrm>
                  <a:off x="6146259" y="6425067"/>
                  <a:ext cx="69467" cy="69467"/>
                </a:xfrm>
                <a:prstGeom prst="ellipse">
                  <a:avLst/>
                </a:prstGeom>
                <a:solidFill>
                  <a:schemeClr val="bg1">
                    <a:alpha val="85000"/>
                  </a:schemeClr>
                </a:solidFill>
                <a:ln>
                  <a:noFill/>
                </a:ln>
                <a:scene3d>
                  <a:camera prst="isometricTopUp">
                    <a:rot lat="19476224" lon="18883146" rev="3660000"/>
                  </a:camera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ko-KR" altLang="en-US">
                    <a:solidFill>
                      <a:schemeClr val="lt1">
                        <a:alpha val="85000"/>
                      </a:schemeClr>
                    </a:solidFill>
                  </a:endParaRP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C7C2E784-8FE9-F6AA-1A58-D6357DD97E57}"/>
                    </a:ext>
                  </a:extLst>
                </p:cNvPr>
                <p:cNvSpPr txBox="1"/>
                <p:nvPr/>
              </p:nvSpPr>
              <p:spPr>
                <a:xfrm>
                  <a:off x="5758802" y="6465575"/>
                  <a:ext cx="636678" cy="88982"/>
                </a:xfrm>
                <a:prstGeom prst="rect">
                  <a:avLst/>
                </a:prstGeom>
                <a:noFill/>
                <a:scene3d>
                  <a:camera prst="isometricTopUp">
                    <a:rot lat="19080000" lon="19080000" rev="3840000"/>
                  </a:camera>
                  <a:lightRig rig="threePt" dir="t"/>
                </a:scene3d>
                <a:sp3d/>
              </p:spPr>
              <p:txBody>
                <a:bodyPr wrap="none" lIns="0" tIns="0" rIns="0" bIns="0" rtlCol="0">
                  <a:noAutofit/>
                </a:bodyPr>
                <a:lstStyle>
                  <a:defPPr>
                    <a:defRPr lang="en-US"/>
                  </a:defPPr>
                  <a:lvl1pPr defTabSz="914400" latinLnBrk="1">
                    <a:lnSpc>
                      <a:spcPct val="105000"/>
                    </a:lnSpc>
                    <a:defRPr sz="900" spc="-4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에스코어 드림 6 Bold" panose="020B0703030302020204" pitchFamily="34" charset="-127"/>
                      <a:ea typeface="에스코어 드림 6 Bold" panose="020B0703030302020204" pitchFamily="34" charset="-127"/>
                    </a:defRPr>
                  </a:lvl1pPr>
                  <a:lvl2pPr defTabSz="914400" latinLnBrk="1"/>
                  <a:lvl3pPr defTabSz="914400" latinLnBrk="1"/>
                  <a:lvl4pPr defTabSz="914400" latinLnBrk="1"/>
                  <a:lvl5pPr defTabSz="914400" latinLnBrk="1"/>
                  <a:lvl6pPr defTabSz="914400" latinLnBrk="1"/>
                  <a:lvl7pPr defTabSz="914400" latinLnBrk="1"/>
                  <a:lvl8pPr defTabSz="914400" latinLnBrk="1"/>
                  <a:lvl9pPr defTabSz="914400" latinLnBrk="1"/>
                </a:lstStyle>
                <a:p>
                  <a:r>
                    <a:rPr lang="en-US" altLang="ko-KR" dirty="0">
                      <a:solidFill>
                        <a:schemeClr val="bg1">
                          <a:alpha val="85000"/>
                        </a:schemeClr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ABILITY</a:t>
                  </a:r>
                  <a:endParaRPr lang="ko-KR" altLang="en-US" dirty="0">
                    <a:solidFill>
                      <a:schemeClr val="bg1">
                        <a:alpha val="85000"/>
                      </a:schemeClr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427DBA9E-6148-3380-7313-E164D079D03A}"/>
                    </a:ext>
                  </a:extLst>
                </p:cNvPr>
                <p:cNvSpPr txBox="1"/>
                <p:nvPr/>
              </p:nvSpPr>
              <p:spPr>
                <a:xfrm>
                  <a:off x="8431294" y="5802096"/>
                  <a:ext cx="636678" cy="88982"/>
                </a:xfrm>
                <a:prstGeom prst="rect">
                  <a:avLst/>
                </a:prstGeom>
                <a:noFill/>
                <a:scene3d>
                  <a:camera prst="isometricTopUp">
                    <a:rot lat="19080000" lon="19080000" rev="3840000"/>
                  </a:camera>
                  <a:lightRig rig="threePt" dir="t"/>
                </a:scene3d>
                <a:sp3d/>
              </p:spPr>
              <p:txBody>
                <a:bodyPr wrap="none" lIns="0" tIns="0" rIns="0" bIns="0" rtlCol="0">
                  <a:noAutofit/>
                </a:bodyPr>
                <a:lstStyle>
                  <a:defPPr>
                    <a:defRPr lang="en-US"/>
                  </a:defPPr>
                  <a:lvl1pPr defTabSz="914400" latinLnBrk="1">
                    <a:lnSpc>
                      <a:spcPct val="105000"/>
                    </a:lnSpc>
                    <a:defRPr sz="1400" spc="-1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defRPr>
                  </a:lvl1pPr>
                  <a:lvl2pPr defTabSz="914400" latinLnBrk="1"/>
                  <a:lvl3pPr defTabSz="914400" latinLnBrk="1"/>
                  <a:lvl4pPr defTabSz="914400" latinLnBrk="1"/>
                  <a:lvl5pPr defTabSz="914400" latinLnBrk="1"/>
                  <a:lvl6pPr defTabSz="914400" latinLnBrk="1"/>
                  <a:lvl7pPr defTabSz="914400" latinLnBrk="1"/>
                  <a:lvl8pPr defTabSz="914400" latinLnBrk="1"/>
                  <a:lvl9pPr defTabSz="914400" latinLnBrk="1"/>
                </a:lstStyle>
                <a:p>
                  <a:r>
                    <a:rPr lang="en-US" altLang="ko-KR" sz="900" spc="-40" dirty="0">
                      <a:solidFill>
                        <a:schemeClr val="bg1">
                          <a:alpha val="85000"/>
                        </a:schemeClr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FUSION</a:t>
                  </a:r>
                  <a:endParaRPr lang="ko-KR" altLang="en-US" sz="900" spc="-40" dirty="0">
                    <a:solidFill>
                      <a:schemeClr val="bg1">
                        <a:alpha val="85000"/>
                      </a:schemeClr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FB6AAB48-14DA-A3DC-488B-AB25CD1450F9}"/>
                    </a:ext>
                  </a:extLst>
                </p:cNvPr>
                <p:cNvSpPr txBox="1"/>
                <p:nvPr userDrawn="1"/>
              </p:nvSpPr>
              <p:spPr>
                <a:xfrm>
                  <a:off x="7182237" y="6347576"/>
                  <a:ext cx="636678" cy="88982"/>
                </a:xfrm>
                <a:prstGeom prst="rect">
                  <a:avLst/>
                </a:prstGeom>
                <a:noFill/>
                <a:scene3d>
                  <a:camera prst="isometricTopUp">
                    <a:rot lat="19080000" lon="19080000" rev="3840000"/>
                  </a:camera>
                  <a:lightRig rig="threePt" dir="t"/>
                </a:scene3d>
                <a:sp3d/>
              </p:spPr>
              <p:txBody>
                <a:bodyPr wrap="none" lIns="0" tIns="0" rIns="0" bIns="0" rtlCol="0">
                  <a:noAutofit/>
                </a:bodyPr>
                <a:lstStyle>
                  <a:defPPr>
                    <a:defRPr lang="en-US"/>
                  </a:defPPr>
                  <a:lvl1pPr defTabSz="914400" latinLnBrk="1">
                    <a:lnSpc>
                      <a:spcPct val="105000"/>
                    </a:lnSpc>
                    <a:defRPr sz="1400" spc="-10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chemeClr val="bg1"/>
                      </a:solidFill>
                      <a:latin typeface="에스코어 드림 5 Medium" panose="020B0503030302020204" pitchFamily="34" charset="-127"/>
                      <a:ea typeface="에스코어 드림 5 Medium" panose="020B0503030302020204" pitchFamily="34" charset="-127"/>
                    </a:defRPr>
                  </a:lvl1pPr>
                  <a:lvl2pPr defTabSz="914400" latinLnBrk="1"/>
                  <a:lvl3pPr defTabSz="914400" latinLnBrk="1"/>
                  <a:lvl4pPr defTabSz="914400" latinLnBrk="1"/>
                  <a:lvl5pPr defTabSz="914400" latinLnBrk="1"/>
                  <a:lvl6pPr defTabSz="914400" latinLnBrk="1"/>
                  <a:lvl7pPr defTabSz="914400" latinLnBrk="1"/>
                  <a:lvl8pPr defTabSz="914400" latinLnBrk="1"/>
                  <a:lvl9pPr defTabSz="914400" latinLnBrk="1"/>
                </a:lstStyle>
                <a:p>
                  <a:pPr marL="0" marR="0" lvl="0" indent="0" algn="l" defTabSz="914400" rtl="0" eaLnBrk="1" fontAlgn="auto" latinLnBrk="1" hangingPunct="1">
                    <a:lnSpc>
                      <a:spcPct val="105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900" spc="-40" dirty="0">
                      <a:solidFill>
                        <a:schemeClr val="bg1">
                          <a:alpha val="85000"/>
                        </a:schemeClr>
                      </a:solidFill>
                      <a:latin typeface="경기천년제목 Bold" panose="02020803020101020101" pitchFamily="18" charset="-127"/>
                      <a:ea typeface="경기천년제목 Bold" panose="02020803020101020101" pitchFamily="18" charset="-127"/>
                    </a:rPr>
                    <a:t>MISSION</a:t>
                  </a:r>
                  <a:endParaRPr lang="ko-KR" altLang="en-US" sz="900" spc="-40" dirty="0">
                    <a:solidFill>
                      <a:schemeClr val="bg1">
                        <a:alpha val="85000"/>
                      </a:schemeClr>
                    </a:solidFill>
                    <a:latin typeface="경기천년제목 Bold" panose="02020803020101020101" pitchFamily="18" charset="-127"/>
                    <a:ea typeface="경기천년제목 Bold" panose="02020803020101020101" pitchFamily="18" charset="-127"/>
                  </a:endParaRPr>
                </a:p>
              </p:txBody>
            </p:sp>
          </p:grp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460C1E00-833C-F744-5E69-270A2126BE96}"/>
                  </a:ext>
                </a:extLst>
              </p:cNvPr>
              <p:cNvSpPr/>
              <p:nvPr userDrawn="1"/>
            </p:nvSpPr>
            <p:spPr>
              <a:xfrm>
                <a:off x="7626811" y="6280747"/>
                <a:ext cx="69467" cy="69467"/>
              </a:xfrm>
              <a:prstGeom prst="ellipse">
                <a:avLst/>
              </a:prstGeom>
              <a:solidFill>
                <a:schemeClr val="bg1">
                  <a:alpha val="85000"/>
                </a:schemeClr>
              </a:solidFill>
              <a:ln>
                <a:noFill/>
              </a:ln>
              <a:scene3d>
                <a:camera prst="isometricTopUp">
                  <a:rot lat="19476224" lon="18883146" rev="3660000"/>
                </a:camera>
                <a:lightRig rig="threePt" dir="t"/>
              </a:scene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9F60C392-78A2-01C1-45CD-667567AC024A}"/>
                  </a:ext>
                </a:extLst>
              </p:cNvPr>
              <p:cNvSpPr/>
              <p:nvPr userDrawn="1"/>
            </p:nvSpPr>
            <p:spPr>
              <a:xfrm>
                <a:off x="7136586" y="5659683"/>
                <a:ext cx="653143" cy="647811"/>
              </a:xfrm>
              <a:custGeom>
                <a:avLst/>
                <a:gdLst>
                  <a:gd name="connsiteX0" fmla="*/ 653143 w 653143"/>
                  <a:gd name="connsiteY0" fmla="*/ 0 h 690465"/>
                  <a:gd name="connsiteX1" fmla="*/ 0 w 653143"/>
                  <a:gd name="connsiteY1" fmla="*/ 423877 h 690465"/>
                  <a:gd name="connsiteX2" fmla="*/ 605157 w 653143"/>
                  <a:gd name="connsiteY2" fmla="*/ 690465 h 690465"/>
                  <a:gd name="connsiteX0" fmla="*/ 653143 w 653143"/>
                  <a:gd name="connsiteY0" fmla="*/ 0 h 647811"/>
                  <a:gd name="connsiteX1" fmla="*/ 0 w 653143"/>
                  <a:gd name="connsiteY1" fmla="*/ 423877 h 647811"/>
                  <a:gd name="connsiteX2" fmla="*/ 506519 w 653143"/>
                  <a:gd name="connsiteY2" fmla="*/ 647811 h 6478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53143" h="647811">
                    <a:moveTo>
                      <a:pt x="653143" y="0"/>
                    </a:moveTo>
                    <a:lnTo>
                      <a:pt x="0" y="423877"/>
                    </a:lnTo>
                    <a:lnTo>
                      <a:pt x="506519" y="647811"/>
                    </a:lnTo>
                  </a:path>
                </a:pathLst>
              </a:custGeom>
              <a:ln w="12700">
                <a:solidFill>
                  <a:schemeClr val="bg1">
                    <a:alpha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lvl="0" algn="ctr"/>
                <a:endParaRPr lang="ko-KR" altLang="en-US">
                  <a:solidFill>
                    <a:schemeClr val="tx1">
                      <a:alpha val="85000"/>
                    </a:schemeClr>
                  </a:solidFill>
                </a:endParaRPr>
              </a:p>
            </p:txBody>
          </p:sp>
        </p:grpSp>
        <p:sp>
          <p:nvSpPr>
            <p:cNvPr id="65" name="자유형: 도형 64">
              <a:extLst>
                <a:ext uri="{FF2B5EF4-FFF2-40B4-BE49-F238E27FC236}">
                  <a16:creationId xmlns:a16="http://schemas.microsoft.com/office/drawing/2014/main" id="{8AAE7AC6-D964-2E6B-D215-03A22C514991}"/>
                </a:ext>
              </a:extLst>
            </p:cNvPr>
            <p:cNvSpPr/>
            <p:nvPr userDrawn="1"/>
          </p:nvSpPr>
          <p:spPr>
            <a:xfrm>
              <a:off x="10104742" y="3136555"/>
              <a:ext cx="2139682" cy="1497024"/>
            </a:xfrm>
            <a:custGeom>
              <a:avLst/>
              <a:gdLst>
                <a:gd name="connsiteX0" fmla="*/ 2139682 w 2139682"/>
                <a:gd name="connsiteY0" fmla="*/ 880055 h 1567373"/>
                <a:gd name="connsiteX1" fmla="*/ 0 w 2139682"/>
                <a:gd name="connsiteY1" fmla="*/ 0 h 1567373"/>
                <a:gd name="connsiteX2" fmla="*/ 1424981 w 2139682"/>
                <a:gd name="connsiteY2" fmla="*/ 1283641 h 1567373"/>
                <a:gd name="connsiteX3" fmla="*/ 2139682 w 2139682"/>
                <a:gd name="connsiteY3" fmla="*/ 1567373 h 1567373"/>
                <a:gd name="connsiteX4" fmla="*/ 2139682 w 2139682"/>
                <a:gd name="connsiteY4" fmla="*/ 880055 h 1567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9682" h="1567373">
                  <a:moveTo>
                    <a:pt x="2139682" y="880055"/>
                  </a:moveTo>
                  <a:lnTo>
                    <a:pt x="0" y="0"/>
                  </a:lnTo>
                  <a:lnTo>
                    <a:pt x="1424981" y="1283641"/>
                  </a:lnTo>
                  <a:lnTo>
                    <a:pt x="2139682" y="1567373"/>
                  </a:lnTo>
                  <a:lnTo>
                    <a:pt x="2139682" y="880055"/>
                  </a:lnTo>
                  <a:close/>
                </a:path>
              </a:pathLst>
            </a:custGeom>
            <a:gradFill>
              <a:gsLst>
                <a:gs pos="53000">
                  <a:srgbClr val="004A8D">
                    <a:alpha val="45000"/>
                  </a:srgbClr>
                </a:gs>
                <a:gs pos="75000">
                  <a:srgbClr val="004A8D">
                    <a:alpha val="0"/>
                  </a:srgbClr>
                </a:gs>
              </a:gsLst>
              <a:lin ang="3000000" scaled="0"/>
            </a:grad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/>
            </a:p>
          </p:txBody>
        </p:sp>
        <p:grpSp>
          <p:nvGrpSpPr>
            <p:cNvPr id="66" name="그래픽 16">
              <a:extLst>
                <a:ext uri="{FF2B5EF4-FFF2-40B4-BE49-F238E27FC236}">
                  <a16:creationId xmlns:a16="http://schemas.microsoft.com/office/drawing/2014/main" id="{3D6506AC-B94A-365D-3DDB-2ABC3E80C086}"/>
                </a:ext>
              </a:extLst>
            </p:cNvPr>
            <p:cNvGrpSpPr/>
            <p:nvPr userDrawn="1"/>
          </p:nvGrpSpPr>
          <p:grpSpPr>
            <a:xfrm>
              <a:off x="9524218" y="2914849"/>
              <a:ext cx="265617" cy="532740"/>
              <a:chOff x="6438185" y="2376010"/>
              <a:chExt cx="265617" cy="557775"/>
            </a:xfrm>
          </p:grpSpPr>
          <p:grpSp>
            <p:nvGrpSpPr>
              <p:cNvPr id="67" name="그래픽 16">
                <a:extLst>
                  <a:ext uri="{FF2B5EF4-FFF2-40B4-BE49-F238E27FC236}">
                    <a16:creationId xmlns:a16="http://schemas.microsoft.com/office/drawing/2014/main" id="{4860B47F-D299-8030-9F8D-4B4BB7257AC6}"/>
                  </a:ext>
                </a:extLst>
              </p:cNvPr>
              <p:cNvGrpSpPr/>
              <p:nvPr/>
            </p:nvGrpSpPr>
            <p:grpSpPr>
              <a:xfrm>
                <a:off x="6438185" y="2758111"/>
                <a:ext cx="265617" cy="175673"/>
                <a:chOff x="6438185" y="2758111"/>
                <a:chExt cx="265617" cy="175673"/>
              </a:xfrm>
            </p:grpSpPr>
            <p:sp>
              <p:nvSpPr>
                <p:cNvPr id="108" name="자유형: 도형 107">
                  <a:extLst>
                    <a:ext uri="{FF2B5EF4-FFF2-40B4-BE49-F238E27FC236}">
                      <a16:creationId xmlns:a16="http://schemas.microsoft.com/office/drawing/2014/main" id="{7713D0F6-D40C-870A-37E8-1E08203041F0}"/>
                    </a:ext>
                  </a:extLst>
                </p:cNvPr>
                <p:cNvSpPr/>
                <p:nvPr/>
              </p:nvSpPr>
              <p:spPr>
                <a:xfrm>
                  <a:off x="6438396" y="2762955"/>
                  <a:ext cx="265406" cy="170829"/>
                </a:xfrm>
                <a:custGeom>
                  <a:avLst/>
                  <a:gdLst>
                    <a:gd name="connsiteX0" fmla="*/ 3160 w 265406"/>
                    <a:gd name="connsiteY0" fmla="*/ 81096 h 170829"/>
                    <a:gd name="connsiteX1" fmla="*/ 9690 w 265406"/>
                    <a:gd name="connsiteY1" fmla="*/ 79622 h 170829"/>
                    <a:gd name="connsiteX2" fmla="*/ 122593 w 265406"/>
                    <a:gd name="connsiteY2" fmla="*/ 79622 h 170829"/>
                    <a:gd name="connsiteX3" fmla="*/ 122593 w 265406"/>
                    <a:gd name="connsiteY3" fmla="*/ 5687 h 170829"/>
                    <a:gd name="connsiteX4" fmla="*/ 132493 w 265406"/>
                    <a:gd name="connsiteY4" fmla="*/ 0 h 170829"/>
                    <a:gd name="connsiteX5" fmla="*/ 142393 w 265406"/>
                    <a:gd name="connsiteY5" fmla="*/ 5687 h 170829"/>
                    <a:gd name="connsiteX6" fmla="*/ 142393 w 265406"/>
                    <a:gd name="connsiteY6" fmla="*/ 79622 h 170829"/>
                    <a:gd name="connsiteX7" fmla="*/ 255296 w 265406"/>
                    <a:gd name="connsiteY7" fmla="*/ 79622 h 170829"/>
                    <a:gd name="connsiteX8" fmla="*/ 262668 w 265406"/>
                    <a:gd name="connsiteY8" fmla="*/ 81518 h 170829"/>
                    <a:gd name="connsiteX9" fmla="*/ 265407 w 265406"/>
                    <a:gd name="connsiteY9" fmla="*/ 80675 h 170829"/>
                    <a:gd name="connsiteX10" fmla="*/ 265407 w 265406"/>
                    <a:gd name="connsiteY10" fmla="*/ 85520 h 170829"/>
                    <a:gd name="connsiteX11" fmla="*/ 255507 w 265406"/>
                    <a:gd name="connsiteY11" fmla="*/ 91207 h 170829"/>
                    <a:gd name="connsiteX12" fmla="*/ 142603 w 265406"/>
                    <a:gd name="connsiteY12" fmla="*/ 91207 h 170829"/>
                    <a:gd name="connsiteX13" fmla="*/ 142603 w 265406"/>
                    <a:gd name="connsiteY13" fmla="*/ 165142 h 170829"/>
                    <a:gd name="connsiteX14" fmla="*/ 132703 w 265406"/>
                    <a:gd name="connsiteY14" fmla="*/ 170829 h 170829"/>
                    <a:gd name="connsiteX15" fmla="*/ 122803 w 265406"/>
                    <a:gd name="connsiteY15" fmla="*/ 165142 h 170829"/>
                    <a:gd name="connsiteX16" fmla="*/ 122803 w 265406"/>
                    <a:gd name="connsiteY16" fmla="*/ 91207 h 170829"/>
                    <a:gd name="connsiteX17" fmla="*/ 9900 w 265406"/>
                    <a:gd name="connsiteY17" fmla="*/ 91207 h 170829"/>
                    <a:gd name="connsiteX18" fmla="*/ 0 w 265406"/>
                    <a:gd name="connsiteY18" fmla="*/ 85520 h 170829"/>
                    <a:gd name="connsiteX19" fmla="*/ 0 w 265406"/>
                    <a:gd name="connsiteY19" fmla="*/ 80675 h 170829"/>
                    <a:gd name="connsiteX20" fmla="*/ 3370 w 265406"/>
                    <a:gd name="connsiteY20" fmla="*/ 81096 h 1708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265406" h="170829">
                      <a:moveTo>
                        <a:pt x="3160" y="81096"/>
                      </a:moveTo>
                      <a:cubicBezTo>
                        <a:pt x="4845" y="80254"/>
                        <a:pt x="7162" y="79622"/>
                        <a:pt x="9690" y="79622"/>
                      </a:cubicBezTo>
                      <a:lnTo>
                        <a:pt x="122593" y="79622"/>
                      </a:lnTo>
                      <a:cubicBezTo>
                        <a:pt x="122593" y="79622"/>
                        <a:pt x="122593" y="5687"/>
                        <a:pt x="122593" y="5687"/>
                      </a:cubicBezTo>
                      <a:cubicBezTo>
                        <a:pt x="122593" y="2528"/>
                        <a:pt x="127016" y="0"/>
                        <a:pt x="132493" y="0"/>
                      </a:cubicBezTo>
                      <a:cubicBezTo>
                        <a:pt x="137969" y="0"/>
                        <a:pt x="142393" y="2528"/>
                        <a:pt x="142393" y="5687"/>
                      </a:cubicBezTo>
                      <a:lnTo>
                        <a:pt x="142393" y="79622"/>
                      </a:lnTo>
                      <a:cubicBezTo>
                        <a:pt x="142393" y="79622"/>
                        <a:pt x="255296" y="79622"/>
                        <a:pt x="255296" y="79622"/>
                      </a:cubicBezTo>
                      <a:cubicBezTo>
                        <a:pt x="258245" y="79622"/>
                        <a:pt x="260773" y="80254"/>
                        <a:pt x="262668" y="81518"/>
                      </a:cubicBezTo>
                      <a:lnTo>
                        <a:pt x="265407" y="80675"/>
                      </a:lnTo>
                      <a:lnTo>
                        <a:pt x="265407" y="85520"/>
                      </a:lnTo>
                      <a:cubicBezTo>
                        <a:pt x="265407" y="88679"/>
                        <a:pt x="260983" y="91207"/>
                        <a:pt x="255507" y="91207"/>
                      </a:cubicBezTo>
                      <a:lnTo>
                        <a:pt x="142603" y="91207"/>
                      </a:lnTo>
                      <a:cubicBezTo>
                        <a:pt x="142603" y="91207"/>
                        <a:pt x="142603" y="165142"/>
                        <a:pt x="142603" y="165142"/>
                      </a:cubicBezTo>
                      <a:cubicBezTo>
                        <a:pt x="142603" y="168301"/>
                        <a:pt x="138180" y="170829"/>
                        <a:pt x="132703" y="170829"/>
                      </a:cubicBezTo>
                      <a:cubicBezTo>
                        <a:pt x="127227" y="170829"/>
                        <a:pt x="122803" y="168301"/>
                        <a:pt x="122803" y="165142"/>
                      </a:cubicBezTo>
                      <a:lnTo>
                        <a:pt x="122803" y="91207"/>
                      </a:lnTo>
                      <a:cubicBezTo>
                        <a:pt x="122803" y="91207"/>
                        <a:pt x="9900" y="91207"/>
                        <a:pt x="9900" y="91207"/>
                      </a:cubicBezTo>
                      <a:cubicBezTo>
                        <a:pt x="4424" y="91207"/>
                        <a:pt x="0" y="88679"/>
                        <a:pt x="0" y="85520"/>
                      </a:cubicBezTo>
                      <a:lnTo>
                        <a:pt x="0" y="80675"/>
                      </a:lnTo>
                      <a:lnTo>
                        <a:pt x="3370" y="81096"/>
                      </a:lnTo>
                      <a:close/>
                    </a:path>
                  </a:pathLst>
                </a:custGeom>
                <a:solidFill>
                  <a:srgbClr val="0B080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09" name="자유형: 도형 108">
                  <a:extLst>
                    <a:ext uri="{FF2B5EF4-FFF2-40B4-BE49-F238E27FC236}">
                      <a16:creationId xmlns:a16="http://schemas.microsoft.com/office/drawing/2014/main" id="{F9CA6E47-1CBA-4630-0CCA-DA5B11EE2D6C}"/>
                    </a:ext>
                  </a:extLst>
                </p:cNvPr>
                <p:cNvSpPr/>
                <p:nvPr/>
              </p:nvSpPr>
              <p:spPr>
                <a:xfrm>
                  <a:off x="6438185" y="2758111"/>
                  <a:ext cx="265406" cy="170618"/>
                </a:xfrm>
                <a:custGeom>
                  <a:avLst/>
                  <a:gdLst>
                    <a:gd name="connsiteX0" fmla="*/ 9900 w 265406"/>
                    <a:gd name="connsiteY0" fmla="*/ 79622 h 170618"/>
                    <a:gd name="connsiteX1" fmla="*/ 122803 w 265406"/>
                    <a:gd name="connsiteY1" fmla="*/ 79622 h 170618"/>
                    <a:gd name="connsiteX2" fmla="*/ 122803 w 265406"/>
                    <a:gd name="connsiteY2" fmla="*/ 5687 h 170618"/>
                    <a:gd name="connsiteX3" fmla="*/ 132703 w 265406"/>
                    <a:gd name="connsiteY3" fmla="*/ 0 h 170618"/>
                    <a:gd name="connsiteX4" fmla="*/ 142603 w 265406"/>
                    <a:gd name="connsiteY4" fmla="*/ 5687 h 170618"/>
                    <a:gd name="connsiteX5" fmla="*/ 142603 w 265406"/>
                    <a:gd name="connsiteY5" fmla="*/ 79622 h 170618"/>
                    <a:gd name="connsiteX6" fmla="*/ 255507 w 265406"/>
                    <a:gd name="connsiteY6" fmla="*/ 79622 h 170618"/>
                    <a:gd name="connsiteX7" fmla="*/ 265407 w 265406"/>
                    <a:gd name="connsiteY7" fmla="*/ 85309 h 170618"/>
                    <a:gd name="connsiteX8" fmla="*/ 255507 w 265406"/>
                    <a:gd name="connsiteY8" fmla="*/ 90997 h 170618"/>
                    <a:gd name="connsiteX9" fmla="*/ 142603 w 265406"/>
                    <a:gd name="connsiteY9" fmla="*/ 90997 h 170618"/>
                    <a:gd name="connsiteX10" fmla="*/ 142603 w 265406"/>
                    <a:gd name="connsiteY10" fmla="*/ 164931 h 170618"/>
                    <a:gd name="connsiteX11" fmla="*/ 132703 w 265406"/>
                    <a:gd name="connsiteY11" fmla="*/ 170619 h 170618"/>
                    <a:gd name="connsiteX12" fmla="*/ 122803 w 265406"/>
                    <a:gd name="connsiteY12" fmla="*/ 164931 h 170618"/>
                    <a:gd name="connsiteX13" fmla="*/ 122803 w 265406"/>
                    <a:gd name="connsiteY13" fmla="*/ 90997 h 170618"/>
                    <a:gd name="connsiteX14" fmla="*/ 9900 w 265406"/>
                    <a:gd name="connsiteY14" fmla="*/ 90997 h 170618"/>
                    <a:gd name="connsiteX15" fmla="*/ 0 w 265406"/>
                    <a:gd name="connsiteY15" fmla="*/ 85309 h 170618"/>
                    <a:gd name="connsiteX16" fmla="*/ 9900 w 265406"/>
                    <a:gd name="connsiteY16" fmla="*/ 79622 h 1706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65406" h="170618">
                      <a:moveTo>
                        <a:pt x="9900" y="79622"/>
                      </a:moveTo>
                      <a:lnTo>
                        <a:pt x="122803" y="79622"/>
                      </a:lnTo>
                      <a:cubicBezTo>
                        <a:pt x="122803" y="79622"/>
                        <a:pt x="122803" y="5687"/>
                        <a:pt x="122803" y="5687"/>
                      </a:cubicBezTo>
                      <a:cubicBezTo>
                        <a:pt x="122803" y="2528"/>
                        <a:pt x="127226" y="0"/>
                        <a:pt x="132703" y="0"/>
                      </a:cubicBezTo>
                      <a:cubicBezTo>
                        <a:pt x="138180" y="0"/>
                        <a:pt x="142603" y="2528"/>
                        <a:pt x="142603" y="5687"/>
                      </a:cubicBezTo>
                      <a:lnTo>
                        <a:pt x="142603" y="79622"/>
                      </a:lnTo>
                      <a:cubicBezTo>
                        <a:pt x="142603" y="79622"/>
                        <a:pt x="255507" y="79622"/>
                        <a:pt x="255507" y="79622"/>
                      </a:cubicBezTo>
                      <a:cubicBezTo>
                        <a:pt x="260983" y="79622"/>
                        <a:pt x="265407" y="82150"/>
                        <a:pt x="265407" y="85309"/>
                      </a:cubicBezTo>
                      <a:cubicBezTo>
                        <a:pt x="265407" y="88469"/>
                        <a:pt x="260983" y="90997"/>
                        <a:pt x="255507" y="90997"/>
                      </a:cubicBezTo>
                      <a:lnTo>
                        <a:pt x="142603" y="90997"/>
                      </a:lnTo>
                      <a:cubicBezTo>
                        <a:pt x="142603" y="90997"/>
                        <a:pt x="142603" y="164931"/>
                        <a:pt x="142603" y="164931"/>
                      </a:cubicBezTo>
                      <a:cubicBezTo>
                        <a:pt x="142603" y="168091"/>
                        <a:pt x="138180" y="170619"/>
                        <a:pt x="132703" y="170619"/>
                      </a:cubicBezTo>
                      <a:cubicBezTo>
                        <a:pt x="127226" y="170619"/>
                        <a:pt x="122803" y="168091"/>
                        <a:pt x="122803" y="164931"/>
                      </a:cubicBezTo>
                      <a:lnTo>
                        <a:pt x="122803" y="90997"/>
                      </a:lnTo>
                      <a:cubicBezTo>
                        <a:pt x="122803" y="90997"/>
                        <a:pt x="9900" y="90997"/>
                        <a:pt x="9900" y="90997"/>
                      </a:cubicBezTo>
                      <a:cubicBezTo>
                        <a:pt x="4424" y="90997"/>
                        <a:pt x="0" y="88469"/>
                        <a:pt x="0" y="85309"/>
                      </a:cubicBezTo>
                      <a:cubicBezTo>
                        <a:pt x="0" y="82150"/>
                        <a:pt x="4424" y="79622"/>
                        <a:pt x="9900" y="79622"/>
                      </a:cubicBezTo>
                      <a:close/>
                    </a:path>
                  </a:pathLst>
                </a:custGeom>
                <a:solidFill>
                  <a:srgbClr val="5749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8" name="그래픽 16">
                <a:extLst>
                  <a:ext uri="{FF2B5EF4-FFF2-40B4-BE49-F238E27FC236}">
                    <a16:creationId xmlns:a16="http://schemas.microsoft.com/office/drawing/2014/main" id="{ABB3E4D6-74B5-C458-84F3-90367418E4EE}"/>
                  </a:ext>
                </a:extLst>
              </p:cNvPr>
              <p:cNvGrpSpPr/>
              <p:nvPr/>
            </p:nvGrpSpPr>
            <p:grpSpPr>
              <a:xfrm>
                <a:off x="6560567" y="2685914"/>
                <a:ext cx="20695" cy="162824"/>
                <a:chOff x="6560567" y="2685914"/>
                <a:chExt cx="20695" cy="162824"/>
              </a:xfrm>
            </p:grpSpPr>
            <p:grpSp>
              <p:nvGrpSpPr>
                <p:cNvPr id="102" name="그래픽 16">
                  <a:extLst>
                    <a:ext uri="{FF2B5EF4-FFF2-40B4-BE49-F238E27FC236}">
                      <a16:creationId xmlns:a16="http://schemas.microsoft.com/office/drawing/2014/main" id="{D023809D-BA7D-8EFF-147D-736194A3B3E4}"/>
                    </a:ext>
                  </a:extLst>
                </p:cNvPr>
                <p:cNvGrpSpPr/>
                <p:nvPr/>
              </p:nvGrpSpPr>
              <p:grpSpPr>
                <a:xfrm>
                  <a:off x="6560567" y="2832625"/>
                  <a:ext cx="20695" cy="16113"/>
                  <a:chOff x="6560567" y="2832625"/>
                  <a:chExt cx="20695" cy="16113"/>
                </a:xfrm>
              </p:grpSpPr>
              <p:sp>
                <p:nvSpPr>
                  <p:cNvPr id="106" name="자유형: 도형 105">
                    <a:extLst>
                      <a:ext uri="{FF2B5EF4-FFF2-40B4-BE49-F238E27FC236}">
                        <a16:creationId xmlns:a16="http://schemas.microsoft.com/office/drawing/2014/main" id="{7C44FB82-0351-1DFC-2C41-CB32F1395CE7}"/>
                      </a:ext>
                    </a:extLst>
                  </p:cNvPr>
                  <p:cNvSpPr/>
                  <p:nvPr/>
                </p:nvSpPr>
                <p:spPr>
                  <a:xfrm>
                    <a:off x="6560567" y="2838575"/>
                    <a:ext cx="20642" cy="10163"/>
                  </a:xfrm>
                  <a:custGeom>
                    <a:avLst/>
                    <a:gdLst>
                      <a:gd name="connsiteX0" fmla="*/ 0 w 20642"/>
                      <a:gd name="connsiteY0" fmla="*/ 4213 h 10163"/>
                      <a:gd name="connsiteX1" fmla="*/ 0 w 20642"/>
                      <a:gd name="connsiteY1" fmla="*/ 0 h 10163"/>
                      <a:gd name="connsiteX2" fmla="*/ 20643 w 20642"/>
                      <a:gd name="connsiteY2" fmla="*/ 0 h 10163"/>
                      <a:gd name="connsiteX3" fmla="*/ 20643 w 20642"/>
                      <a:gd name="connsiteY3" fmla="*/ 4213 h 10163"/>
                      <a:gd name="connsiteX4" fmla="*/ 17694 w 20642"/>
                      <a:gd name="connsiteY4" fmla="*/ 8426 h 10163"/>
                      <a:gd name="connsiteX5" fmla="*/ 3160 w 20642"/>
                      <a:gd name="connsiteY5" fmla="*/ 8426 h 10163"/>
                      <a:gd name="connsiteX6" fmla="*/ 211 w 20642"/>
                      <a:gd name="connsiteY6" fmla="*/ 4213 h 10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642" h="10163">
                        <a:moveTo>
                          <a:pt x="0" y="4213"/>
                        </a:moveTo>
                        <a:lnTo>
                          <a:pt x="0" y="0"/>
                        </a:lnTo>
                        <a:lnTo>
                          <a:pt x="20643" y="0"/>
                        </a:lnTo>
                        <a:lnTo>
                          <a:pt x="20643" y="4213"/>
                        </a:lnTo>
                        <a:cubicBezTo>
                          <a:pt x="20643" y="5687"/>
                          <a:pt x="19590" y="7162"/>
                          <a:pt x="17694" y="8426"/>
                        </a:cubicBezTo>
                        <a:cubicBezTo>
                          <a:pt x="13692" y="10743"/>
                          <a:pt x="7162" y="10743"/>
                          <a:pt x="3160" y="8426"/>
                        </a:cubicBezTo>
                        <a:cubicBezTo>
                          <a:pt x="1053" y="7162"/>
                          <a:pt x="211" y="5687"/>
                          <a:pt x="211" y="4213"/>
                        </a:cubicBezTo>
                        <a:close/>
                      </a:path>
                    </a:pathLst>
                  </a:custGeom>
                  <a:solidFill>
                    <a:srgbClr val="362C2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7" name="자유형: 도형 106">
                    <a:extLst>
                      <a:ext uri="{FF2B5EF4-FFF2-40B4-BE49-F238E27FC236}">
                        <a16:creationId xmlns:a16="http://schemas.microsoft.com/office/drawing/2014/main" id="{7A7F03F1-C565-F7EE-73B9-27FC8F1383FB}"/>
                      </a:ext>
                    </a:extLst>
                  </p:cNvPr>
                  <p:cNvSpPr/>
                  <p:nvPr/>
                </p:nvSpPr>
                <p:spPr>
                  <a:xfrm>
                    <a:off x="6560725" y="2832625"/>
                    <a:ext cx="20537" cy="11901"/>
                  </a:xfrm>
                  <a:custGeom>
                    <a:avLst/>
                    <a:gdLst>
                      <a:gd name="connsiteX0" fmla="*/ 3002 w 20537"/>
                      <a:gd name="connsiteY0" fmla="*/ 10163 h 11901"/>
                      <a:gd name="connsiteX1" fmla="*/ 17536 w 20537"/>
                      <a:gd name="connsiteY1" fmla="*/ 10163 h 11901"/>
                      <a:gd name="connsiteX2" fmla="*/ 17536 w 20537"/>
                      <a:gd name="connsiteY2" fmla="*/ 1738 h 11901"/>
                      <a:gd name="connsiteX3" fmla="*/ 3002 w 20537"/>
                      <a:gd name="connsiteY3" fmla="*/ 1738 h 11901"/>
                      <a:gd name="connsiteX4" fmla="*/ 3002 w 20537"/>
                      <a:gd name="connsiteY4" fmla="*/ 10163 h 119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37" h="11901">
                        <a:moveTo>
                          <a:pt x="3002" y="10163"/>
                        </a:moveTo>
                        <a:cubicBezTo>
                          <a:pt x="7004" y="12480"/>
                          <a:pt x="13534" y="12480"/>
                          <a:pt x="17536" y="10163"/>
                        </a:cubicBezTo>
                        <a:cubicBezTo>
                          <a:pt x="21538" y="7846"/>
                          <a:pt x="21538" y="4055"/>
                          <a:pt x="17536" y="1738"/>
                        </a:cubicBezTo>
                        <a:cubicBezTo>
                          <a:pt x="13534" y="-579"/>
                          <a:pt x="7004" y="-579"/>
                          <a:pt x="3002" y="1738"/>
                        </a:cubicBezTo>
                        <a:cubicBezTo>
                          <a:pt x="-1001" y="4055"/>
                          <a:pt x="-1001" y="7846"/>
                          <a:pt x="3002" y="10163"/>
                        </a:cubicBez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03" name="그래픽 16">
                  <a:extLst>
                    <a:ext uri="{FF2B5EF4-FFF2-40B4-BE49-F238E27FC236}">
                      <a16:creationId xmlns:a16="http://schemas.microsoft.com/office/drawing/2014/main" id="{6141CCFC-B619-B247-681C-6A98160FB413}"/>
                    </a:ext>
                  </a:extLst>
                </p:cNvPr>
                <p:cNvGrpSpPr/>
                <p:nvPr/>
              </p:nvGrpSpPr>
              <p:grpSpPr>
                <a:xfrm>
                  <a:off x="6562673" y="2685914"/>
                  <a:ext cx="16482" cy="157242"/>
                  <a:chOff x="6562673" y="2685914"/>
                  <a:chExt cx="16482" cy="157242"/>
                </a:xfrm>
              </p:grpSpPr>
              <p:sp>
                <p:nvSpPr>
                  <p:cNvPr id="104" name="자유형: 도형 103">
                    <a:extLst>
                      <a:ext uri="{FF2B5EF4-FFF2-40B4-BE49-F238E27FC236}">
                        <a16:creationId xmlns:a16="http://schemas.microsoft.com/office/drawing/2014/main" id="{E0688876-3C88-9235-EEB8-B50030E18013}"/>
                      </a:ext>
                    </a:extLst>
                  </p:cNvPr>
                  <p:cNvSpPr/>
                  <p:nvPr/>
                </p:nvSpPr>
                <p:spPr>
                  <a:xfrm>
                    <a:off x="6562673" y="2690706"/>
                    <a:ext cx="16219" cy="152450"/>
                  </a:xfrm>
                  <a:custGeom>
                    <a:avLst/>
                    <a:gdLst>
                      <a:gd name="connsiteX0" fmla="*/ 0 w 16219"/>
                      <a:gd name="connsiteY0" fmla="*/ 147659 h 152450"/>
                      <a:gd name="connsiteX1" fmla="*/ 0 w 16219"/>
                      <a:gd name="connsiteY1" fmla="*/ 0 h 152450"/>
                      <a:gd name="connsiteX2" fmla="*/ 16219 w 16219"/>
                      <a:gd name="connsiteY2" fmla="*/ 0 h 152450"/>
                      <a:gd name="connsiteX3" fmla="*/ 16219 w 16219"/>
                      <a:gd name="connsiteY3" fmla="*/ 147659 h 152450"/>
                      <a:gd name="connsiteX4" fmla="*/ 13902 w 16219"/>
                      <a:gd name="connsiteY4" fmla="*/ 151029 h 152450"/>
                      <a:gd name="connsiteX5" fmla="*/ 2317 w 16219"/>
                      <a:gd name="connsiteY5" fmla="*/ 151029 h 152450"/>
                      <a:gd name="connsiteX6" fmla="*/ 0 w 16219"/>
                      <a:gd name="connsiteY6" fmla="*/ 147659 h 152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6219" h="152450">
                        <a:moveTo>
                          <a:pt x="0" y="147659"/>
                        </a:moveTo>
                        <a:lnTo>
                          <a:pt x="0" y="0"/>
                        </a:lnTo>
                        <a:lnTo>
                          <a:pt x="16219" y="0"/>
                        </a:lnTo>
                        <a:lnTo>
                          <a:pt x="16219" y="147659"/>
                        </a:lnTo>
                        <a:cubicBezTo>
                          <a:pt x="16219" y="148923"/>
                          <a:pt x="15377" y="150186"/>
                          <a:pt x="13902" y="151029"/>
                        </a:cubicBezTo>
                        <a:cubicBezTo>
                          <a:pt x="10743" y="152925"/>
                          <a:pt x="5477" y="152925"/>
                          <a:pt x="2317" y="151029"/>
                        </a:cubicBezTo>
                        <a:cubicBezTo>
                          <a:pt x="632" y="150186"/>
                          <a:pt x="0" y="148923"/>
                          <a:pt x="0" y="147659"/>
                        </a:cubicBezTo>
                        <a:close/>
                      </a:path>
                    </a:pathLst>
                  </a:custGeom>
                  <a:solidFill>
                    <a:srgbClr val="362C2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" name="자유형: 도형 104">
                    <a:extLst>
                      <a:ext uri="{FF2B5EF4-FFF2-40B4-BE49-F238E27FC236}">
                        <a16:creationId xmlns:a16="http://schemas.microsoft.com/office/drawing/2014/main" id="{B38E9F02-41BE-23BF-CD93-C00AE578F760}"/>
                      </a:ext>
                    </a:extLst>
                  </p:cNvPr>
                  <p:cNvSpPr/>
                  <p:nvPr/>
                </p:nvSpPr>
                <p:spPr>
                  <a:xfrm>
                    <a:off x="6562831" y="2685914"/>
                    <a:ext cx="16324" cy="9584"/>
                  </a:xfrm>
                  <a:custGeom>
                    <a:avLst/>
                    <a:gdLst>
                      <a:gd name="connsiteX0" fmla="*/ 2370 w 16324"/>
                      <a:gd name="connsiteY0" fmla="*/ 8162 h 9584"/>
                      <a:gd name="connsiteX1" fmla="*/ 13955 w 16324"/>
                      <a:gd name="connsiteY1" fmla="*/ 8162 h 9584"/>
                      <a:gd name="connsiteX2" fmla="*/ 13955 w 16324"/>
                      <a:gd name="connsiteY2" fmla="*/ 1422 h 9584"/>
                      <a:gd name="connsiteX3" fmla="*/ 2370 w 16324"/>
                      <a:gd name="connsiteY3" fmla="*/ 1422 h 9584"/>
                      <a:gd name="connsiteX4" fmla="*/ 2370 w 16324"/>
                      <a:gd name="connsiteY4" fmla="*/ 8162 h 95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324" h="9584">
                        <a:moveTo>
                          <a:pt x="2370" y="8162"/>
                        </a:moveTo>
                        <a:cubicBezTo>
                          <a:pt x="5529" y="10058"/>
                          <a:pt x="10795" y="10058"/>
                          <a:pt x="13955" y="8162"/>
                        </a:cubicBezTo>
                        <a:cubicBezTo>
                          <a:pt x="17114" y="6267"/>
                          <a:pt x="17114" y="3318"/>
                          <a:pt x="13955" y="1422"/>
                        </a:cubicBezTo>
                        <a:cubicBezTo>
                          <a:pt x="10795" y="-474"/>
                          <a:pt x="5529" y="-474"/>
                          <a:pt x="2370" y="1422"/>
                        </a:cubicBezTo>
                        <a:cubicBezTo>
                          <a:pt x="-790" y="3318"/>
                          <a:pt x="-790" y="6267"/>
                          <a:pt x="2370" y="8162"/>
                        </a:cubicBezTo>
                        <a:close/>
                      </a:path>
                    </a:pathLst>
                  </a:custGeom>
                  <a:solidFill>
                    <a:srgbClr val="5749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69" name="그래픽 16">
                <a:extLst>
                  <a:ext uri="{FF2B5EF4-FFF2-40B4-BE49-F238E27FC236}">
                    <a16:creationId xmlns:a16="http://schemas.microsoft.com/office/drawing/2014/main" id="{8AA3321C-4747-5AD4-45B6-C144C9AA4CEF}"/>
                  </a:ext>
                </a:extLst>
              </p:cNvPr>
              <p:cNvGrpSpPr/>
              <p:nvPr/>
            </p:nvGrpSpPr>
            <p:grpSpPr>
              <a:xfrm>
                <a:off x="6463251" y="2376010"/>
                <a:ext cx="207480" cy="388631"/>
                <a:chOff x="6463251" y="2376010"/>
                <a:chExt cx="207480" cy="388631"/>
              </a:xfrm>
            </p:grpSpPr>
            <p:grpSp>
              <p:nvGrpSpPr>
                <p:cNvPr id="79" name="그래픽 16">
                  <a:extLst>
                    <a:ext uri="{FF2B5EF4-FFF2-40B4-BE49-F238E27FC236}">
                      <a16:creationId xmlns:a16="http://schemas.microsoft.com/office/drawing/2014/main" id="{81ACCC50-2835-2003-A9C9-8D661E7CB42B}"/>
                    </a:ext>
                  </a:extLst>
                </p:cNvPr>
                <p:cNvGrpSpPr/>
                <p:nvPr/>
              </p:nvGrpSpPr>
              <p:grpSpPr>
                <a:xfrm>
                  <a:off x="6463251" y="2376010"/>
                  <a:ext cx="183467" cy="363354"/>
                  <a:chOff x="6463251" y="2376010"/>
                  <a:chExt cx="183467" cy="363354"/>
                </a:xfrm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1F2B3E8C-4D9F-0D8B-8705-7B71B1DDFAA1}"/>
                      </a:ext>
                    </a:extLst>
                  </p:cNvPr>
                  <p:cNvSpPr/>
                  <p:nvPr/>
                </p:nvSpPr>
                <p:spPr>
                  <a:xfrm>
                    <a:off x="6469571" y="2378537"/>
                    <a:ext cx="177148" cy="360826"/>
                  </a:xfrm>
                  <a:custGeom>
                    <a:avLst/>
                    <a:gdLst>
                      <a:gd name="connsiteX0" fmla="*/ 30543 w 177148"/>
                      <a:gd name="connsiteY0" fmla="*/ 360827 h 360826"/>
                      <a:gd name="connsiteX1" fmla="*/ 177148 w 177148"/>
                      <a:gd name="connsiteY1" fmla="*/ 276149 h 360826"/>
                      <a:gd name="connsiteX2" fmla="*/ 146605 w 177148"/>
                      <a:gd name="connsiteY2" fmla="*/ 0 h 360826"/>
                      <a:gd name="connsiteX3" fmla="*/ 70143 w 177148"/>
                      <a:gd name="connsiteY3" fmla="*/ 41285 h 360826"/>
                      <a:gd name="connsiteX4" fmla="*/ 0 w 177148"/>
                      <a:gd name="connsiteY4" fmla="*/ 84677 h 360826"/>
                      <a:gd name="connsiteX5" fmla="*/ 10321 w 177148"/>
                      <a:gd name="connsiteY5" fmla="*/ 206006 h 360826"/>
                      <a:gd name="connsiteX6" fmla="*/ 30543 w 177148"/>
                      <a:gd name="connsiteY6" fmla="*/ 360827 h 360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7148" h="360826">
                        <a:moveTo>
                          <a:pt x="30543" y="360827"/>
                        </a:moveTo>
                        <a:lnTo>
                          <a:pt x="177148" y="276149"/>
                        </a:lnTo>
                        <a:lnTo>
                          <a:pt x="146605" y="0"/>
                        </a:lnTo>
                        <a:lnTo>
                          <a:pt x="70143" y="41285"/>
                        </a:lnTo>
                        <a:lnTo>
                          <a:pt x="0" y="84677"/>
                        </a:lnTo>
                        <a:lnTo>
                          <a:pt x="10321" y="206006"/>
                        </a:lnTo>
                        <a:lnTo>
                          <a:pt x="30543" y="36082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BABCEF7C-FAB3-8255-FC9F-92B713F1FD71}"/>
                      </a:ext>
                    </a:extLst>
                  </p:cNvPr>
                  <p:cNvSpPr/>
                  <p:nvPr/>
                </p:nvSpPr>
                <p:spPr>
                  <a:xfrm>
                    <a:off x="6463251" y="2376010"/>
                    <a:ext cx="152924" cy="90785"/>
                  </a:xfrm>
                  <a:custGeom>
                    <a:avLst/>
                    <a:gdLst>
                      <a:gd name="connsiteX0" fmla="*/ 0 w 152924"/>
                      <a:gd name="connsiteY0" fmla="*/ 84677 h 90785"/>
                      <a:gd name="connsiteX1" fmla="*/ 3791 w 152924"/>
                      <a:gd name="connsiteY1" fmla="*/ 90786 h 90785"/>
                      <a:gd name="connsiteX2" fmla="*/ 6319 w 152924"/>
                      <a:gd name="connsiteY2" fmla="*/ 87205 h 90785"/>
                      <a:gd name="connsiteX3" fmla="*/ 152925 w 152924"/>
                      <a:gd name="connsiteY3" fmla="*/ 2528 h 90785"/>
                      <a:gd name="connsiteX4" fmla="*/ 146605 w 152924"/>
                      <a:gd name="connsiteY4" fmla="*/ 0 h 90785"/>
                      <a:gd name="connsiteX5" fmla="*/ 0 w 152924"/>
                      <a:gd name="connsiteY5" fmla="*/ 84677 h 907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52924" h="90785">
                        <a:moveTo>
                          <a:pt x="0" y="84677"/>
                        </a:moveTo>
                        <a:lnTo>
                          <a:pt x="3791" y="90786"/>
                        </a:lnTo>
                        <a:lnTo>
                          <a:pt x="6319" y="87205"/>
                        </a:lnTo>
                        <a:lnTo>
                          <a:pt x="152925" y="2528"/>
                        </a:lnTo>
                        <a:lnTo>
                          <a:pt x="146605" y="0"/>
                        </a:lnTo>
                        <a:lnTo>
                          <a:pt x="0" y="846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1" name="자유형: 도형 100">
                    <a:extLst>
                      <a:ext uri="{FF2B5EF4-FFF2-40B4-BE49-F238E27FC236}">
                        <a16:creationId xmlns:a16="http://schemas.microsoft.com/office/drawing/2014/main" id="{2456601C-3E9C-3138-9317-A8F7E879E674}"/>
                      </a:ext>
                    </a:extLst>
                  </p:cNvPr>
                  <p:cNvSpPr/>
                  <p:nvPr/>
                </p:nvSpPr>
                <p:spPr>
                  <a:xfrm>
                    <a:off x="6463251" y="2460687"/>
                    <a:ext cx="36862" cy="278676"/>
                  </a:xfrm>
                  <a:custGeom>
                    <a:avLst/>
                    <a:gdLst>
                      <a:gd name="connsiteX0" fmla="*/ 30543 w 36862"/>
                      <a:gd name="connsiteY0" fmla="*/ 275939 h 278676"/>
                      <a:gd name="connsiteX1" fmla="*/ 36862 w 36862"/>
                      <a:gd name="connsiteY1" fmla="*/ 278677 h 278676"/>
                      <a:gd name="connsiteX2" fmla="*/ 6319 w 36862"/>
                      <a:gd name="connsiteY2" fmla="*/ 2528 h 278676"/>
                      <a:gd name="connsiteX3" fmla="*/ 0 w 36862"/>
                      <a:gd name="connsiteY3" fmla="*/ 0 h 278676"/>
                      <a:gd name="connsiteX4" fmla="*/ 30543 w 36862"/>
                      <a:gd name="connsiteY4" fmla="*/ 275939 h 2786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862" h="278676">
                        <a:moveTo>
                          <a:pt x="30543" y="275939"/>
                        </a:moveTo>
                        <a:lnTo>
                          <a:pt x="36862" y="278677"/>
                        </a:lnTo>
                        <a:lnTo>
                          <a:pt x="6319" y="2528"/>
                        </a:lnTo>
                        <a:lnTo>
                          <a:pt x="0" y="0"/>
                        </a:lnTo>
                        <a:lnTo>
                          <a:pt x="30543" y="275939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0" name="그래픽 16">
                  <a:extLst>
                    <a:ext uri="{FF2B5EF4-FFF2-40B4-BE49-F238E27FC236}">
                      <a16:creationId xmlns:a16="http://schemas.microsoft.com/office/drawing/2014/main" id="{63320B3A-0C61-C6C1-7CC0-5F5ADCE31BDE}"/>
                    </a:ext>
                  </a:extLst>
                </p:cNvPr>
                <p:cNvGrpSpPr/>
                <p:nvPr/>
              </p:nvGrpSpPr>
              <p:grpSpPr>
                <a:xfrm>
                  <a:off x="6494426" y="2630042"/>
                  <a:ext cx="176305" cy="134599"/>
                  <a:chOff x="6494426" y="2630042"/>
                  <a:chExt cx="176305" cy="134599"/>
                </a:xfrm>
              </p:grpSpPr>
              <p:grpSp>
                <p:nvGrpSpPr>
                  <p:cNvPr id="91" name="그래픽 16">
                    <a:extLst>
                      <a:ext uri="{FF2B5EF4-FFF2-40B4-BE49-F238E27FC236}">
                        <a16:creationId xmlns:a16="http://schemas.microsoft.com/office/drawing/2014/main" id="{4FD9A147-76EC-60FF-5CF4-7AB00A819882}"/>
                      </a:ext>
                    </a:extLst>
                  </p:cNvPr>
                  <p:cNvGrpSpPr/>
                  <p:nvPr/>
                </p:nvGrpSpPr>
                <p:grpSpPr>
                  <a:xfrm>
                    <a:off x="6501167" y="2665218"/>
                    <a:ext cx="169565" cy="99422"/>
                    <a:chOff x="6501167" y="2665218"/>
                    <a:chExt cx="169565" cy="99422"/>
                  </a:xfrm>
                </p:grpSpPr>
                <p:sp>
                  <p:nvSpPr>
                    <p:cNvPr id="96" name="자유형: 도형 95">
                      <a:extLst>
                        <a:ext uri="{FF2B5EF4-FFF2-40B4-BE49-F238E27FC236}">
                          <a16:creationId xmlns:a16="http://schemas.microsoft.com/office/drawing/2014/main" id="{506C2490-A3BA-0104-AF88-78E30CA0EC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1167" y="2749896"/>
                      <a:ext cx="22959" cy="14744"/>
                    </a:xfrm>
                    <a:custGeom>
                      <a:avLst/>
                      <a:gdLst>
                        <a:gd name="connsiteX0" fmla="*/ 22960 w 22959"/>
                        <a:gd name="connsiteY0" fmla="*/ 14745 h 14744"/>
                        <a:gd name="connsiteX1" fmla="*/ 0 w 22959"/>
                        <a:gd name="connsiteY1" fmla="*/ 1474 h 14744"/>
                        <a:gd name="connsiteX2" fmla="*/ 0 w 22959"/>
                        <a:gd name="connsiteY2" fmla="*/ 0 h 14744"/>
                        <a:gd name="connsiteX3" fmla="*/ 12217 w 22959"/>
                        <a:gd name="connsiteY3" fmla="*/ 5055 h 14744"/>
                        <a:gd name="connsiteX4" fmla="*/ 22960 w 22959"/>
                        <a:gd name="connsiteY4" fmla="*/ 13270 h 14744"/>
                        <a:gd name="connsiteX5" fmla="*/ 22960 w 22959"/>
                        <a:gd name="connsiteY5" fmla="*/ 14745 h 1474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22959" h="14744">
                          <a:moveTo>
                            <a:pt x="22960" y="14745"/>
                          </a:moveTo>
                          <a:lnTo>
                            <a:pt x="0" y="1474"/>
                          </a:lnTo>
                          <a:lnTo>
                            <a:pt x="0" y="0"/>
                          </a:lnTo>
                          <a:lnTo>
                            <a:pt x="12217" y="5055"/>
                          </a:lnTo>
                          <a:lnTo>
                            <a:pt x="22960" y="13270"/>
                          </a:lnTo>
                          <a:lnTo>
                            <a:pt x="22960" y="14745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97" name="자유형: 도형 96">
                      <a:extLst>
                        <a:ext uri="{FF2B5EF4-FFF2-40B4-BE49-F238E27FC236}">
                          <a16:creationId xmlns:a16="http://schemas.microsoft.com/office/drawing/2014/main" id="{8A92DB43-552F-3ECD-0653-26FF9FF013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24126" y="2678489"/>
                      <a:ext cx="146605" cy="86151"/>
                    </a:xfrm>
                    <a:custGeom>
                      <a:avLst/>
                      <a:gdLst>
                        <a:gd name="connsiteX0" fmla="*/ 146605 w 146605"/>
                        <a:gd name="connsiteY0" fmla="*/ 1474 h 86151"/>
                        <a:gd name="connsiteX1" fmla="*/ 0 w 146605"/>
                        <a:gd name="connsiteY1" fmla="*/ 86152 h 86151"/>
                        <a:gd name="connsiteX2" fmla="*/ 0 w 146605"/>
                        <a:gd name="connsiteY2" fmla="*/ 84677 h 86151"/>
                        <a:gd name="connsiteX3" fmla="*/ 4845 w 146605"/>
                        <a:gd name="connsiteY3" fmla="*/ 78358 h 86151"/>
                        <a:gd name="connsiteX4" fmla="*/ 146605 w 146605"/>
                        <a:gd name="connsiteY4" fmla="*/ 0 h 86151"/>
                        <a:gd name="connsiteX5" fmla="*/ 146605 w 146605"/>
                        <a:gd name="connsiteY5" fmla="*/ 1474 h 861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6605" h="86151">
                          <a:moveTo>
                            <a:pt x="146605" y="1474"/>
                          </a:moveTo>
                          <a:lnTo>
                            <a:pt x="0" y="86152"/>
                          </a:lnTo>
                          <a:lnTo>
                            <a:pt x="0" y="84677"/>
                          </a:lnTo>
                          <a:lnTo>
                            <a:pt x="4845" y="78358"/>
                          </a:lnTo>
                          <a:lnTo>
                            <a:pt x="146605" y="0"/>
                          </a:lnTo>
                          <a:lnTo>
                            <a:pt x="146605" y="1474"/>
                          </a:lnTo>
                          <a:close/>
                        </a:path>
                      </a:pathLst>
                    </a:custGeom>
                    <a:solidFill>
                      <a:srgbClr val="F4EEE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98" name="자유형: 도형 97">
                      <a:extLst>
                        <a:ext uri="{FF2B5EF4-FFF2-40B4-BE49-F238E27FC236}">
                          <a16:creationId xmlns:a16="http://schemas.microsoft.com/office/drawing/2014/main" id="{983592B6-F9AF-E94A-D4B2-BF5F7969DB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01167" y="2665218"/>
                      <a:ext cx="169565" cy="97947"/>
                    </a:xfrm>
                    <a:custGeom>
                      <a:avLst/>
                      <a:gdLst>
                        <a:gd name="connsiteX0" fmla="*/ 22960 w 169565"/>
                        <a:gd name="connsiteY0" fmla="*/ 97948 h 97947"/>
                        <a:gd name="connsiteX1" fmla="*/ 0 w 169565"/>
                        <a:gd name="connsiteY1" fmla="*/ 84677 h 97947"/>
                        <a:gd name="connsiteX2" fmla="*/ 146816 w 169565"/>
                        <a:gd name="connsiteY2" fmla="*/ 0 h 97947"/>
                        <a:gd name="connsiteX3" fmla="*/ 169565 w 169565"/>
                        <a:gd name="connsiteY3" fmla="*/ 13270 h 97947"/>
                        <a:gd name="connsiteX4" fmla="*/ 22960 w 169565"/>
                        <a:gd name="connsiteY4" fmla="*/ 97948 h 9794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9565" h="97947">
                          <a:moveTo>
                            <a:pt x="22960" y="97948"/>
                          </a:moveTo>
                          <a:lnTo>
                            <a:pt x="0" y="84677"/>
                          </a:lnTo>
                          <a:lnTo>
                            <a:pt x="146816" y="0"/>
                          </a:lnTo>
                          <a:lnTo>
                            <a:pt x="169565" y="13270"/>
                          </a:lnTo>
                          <a:lnTo>
                            <a:pt x="22960" y="97948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2" name="그래픽 16">
                    <a:extLst>
                      <a:ext uri="{FF2B5EF4-FFF2-40B4-BE49-F238E27FC236}">
                        <a16:creationId xmlns:a16="http://schemas.microsoft.com/office/drawing/2014/main" id="{2EF8D037-8ED1-0C59-5252-EB3B3C552DDD}"/>
                      </a:ext>
                    </a:extLst>
                  </p:cNvPr>
                  <p:cNvGrpSpPr/>
                  <p:nvPr/>
                </p:nvGrpSpPr>
                <p:grpSpPr>
                  <a:xfrm>
                    <a:off x="6494426" y="2630042"/>
                    <a:ext cx="154820" cy="120696"/>
                    <a:chOff x="6494426" y="2630042"/>
                    <a:chExt cx="154820" cy="120696"/>
                  </a:xfrm>
                </p:grpSpPr>
                <p:sp>
                  <p:nvSpPr>
                    <p:cNvPr id="93" name="자유형: 도형 92">
                      <a:extLst>
                        <a:ext uri="{FF2B5EF4-FFF2-40B4-BE49-F238E27FC236}">
                          <a16:creationId xmlns:a16="http://schemas.microsoft.com/office/drawing/2014/main" id="{37E0562C-D7DB-7468-869F-B5529A5CA8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8218" y="2630463"/>
                      <a:ext cx="151028" cy="120275"/>
                    </a:xfrm>
                    <a:custGeom>
                      <a:avLst/>
                      <a:gdLst>
                        <a:gd name="connsiteX0" fmla="*/ 4423 w 151028"/>
                        <a:gd name="connsiteY0" fmla="*/ 120276 h 120275"/>
                        <a:gd name="connsiteX1" fmla="*/ 151029 w 151028"/>
                        <a:gd name="connsiteY1" fmla="*/ 35598 h 120275"/>
                        <a:gd name="connsiteX2" fmla="*/ 147027 w 151028"/>
                        <a:gd name="connsiteY2" fmla="*/ 0 h 120275"/>
                        <a:gd name="connsiteX3" fmla="*/ 15166 w 151028"/>
                        <a:gd name="connsiteY3" fmla="*/ 75620 h 120275"/>
                        <a:gd name="connsiteX4" fmla="*/ 421 w 151028"/>
                        <a:gd name="connsiteY4" fmla="*/ 84888 h 120275"/>
                        <a:gd name="connsiteX5" fmla="*/ 0 w 151028"/>
                        <a:gd name="connsiteY5" fmla="*/ 87837 h 120275"/>
                        <a:gd name="connsiteX6" fmla="*/ 4423 w 151028"/>
                        <a:gd name="connsiteY6" fmla="*/ 120276 h 1202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51028" h="120275">
                          <a:moveTo>
                            <a:pt x="4423" y="120276"/>
                          </a:moveTo>
                          <a:lnTo>
                            <a:pt x="151029" y="35598"/>
                          </a:lnTo>
                          <a:lnTo>
                            <a:pt x="147027" y="0"/>
                          </a:lnTo>
                          <a:lnTo>
                            <a:pt x="15166" y="75620"/>
                          </a:lnTo>
                          <a:lnTo>
                            <a:pt x="421" y="84888"/>
                          </a:lnTo>
                          <a:lnTo>
                            <a:pt x="0" y="87837"/>
                          </a:lnTo>
                          <a:lnTo>
                            <a:pt x="4423" y="120276"/>
                          </a:lnTo>
                          <a:close/>
                        </a:path>
                      </a:pathLst>
                    </a:custGeom>
                    <a:solidFill>
                      <a:srgbClr val="F4EEE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94" name="자유형: 도형 93">
                      <a:extLst>
                        <a:ext uri="{FF2B5EF4-FFF2-40B4-BE49-F238E27FC236}">
                          <a16:creationId xmlns:a16="http://schemas.microsoft.com/office/drawing/2014/main" id="{EDF58081-2A9E-AF80-4067-191360EBB7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7375" y="2630042"/>
                      <a:ext cx="147869" cy="85941"/>
                    </a:xfrm>
                    <a:custGeom>
                      <a:avLst/>
                      <a:gdLst>
                        <a:gd name="connsiteX0" fmla="*/ 0 w 147869"/>
                        <a:gd name="connsiteY0" fmla="*/ 84677 h 85941"/>
                        <a:gd name="connsiteX1" fmla="*/ 843 w 147869"/>
                        <a:gd name="connsiteY1" fmla="*/ 85941 h 85941"/>
                        <a:gd name="connsiteX2" fmla="*/ 1264 w 147869"/>
                        <a:gd name="connsiteY2" fmla="*/ 85309 h 85941"/>
                        <a:gd name="connsiteX3" fmla="*/ 147869 w 147869"/>
                        <a:gd name="connsiteY3" fmla="*/ 421 h 85941"/>
                        <a:gd name="connsiteX4" fmla="*/ 146606 w 147869"/>
                        <a:gd name="connsiteY4" fmla="*/ 0 h 85941"/>
                        <a:gd name="connsiteX5" fmla="*/ 0 w 147869"/>
                        <a:gd name="connsiteY5" fmla="*/ 84677 h 8594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7869" h="85941">
                          <a:moveTo>
                            <a:pt x="0" y="84677"/>
                          </a:moveTo>
                          <a:lnTo>
                            <a:pt x="843" y="85941"/>
                          </a:lnTo>
                          <a:lnTo>
                            <a:pt x="1264" y="85309"/>
                          </a:lnTo>
                          <a:lnTo>
                            <a:pt x="147869" y="421"/>
                          </a:lnTo>
                          <a:lnTo>
                            <a:pt x="146606" y="0"/>
                          </a:lnTo>
                          <a:lnTo>
                            <a:pt x="0" y="846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95" name="자유형: 도형 94">
                      <a:extLst>
                        <a:ext uri="{FF2B5EF4-FFF2-40B4-BE49-F238E27FC236}">
                          <a16:creationId xmlns:a16="http://schemas.microsoft.com/office/drawing/2014/main" id="{BCC5A25A-3080-D38C-C201-5098E4570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94426" y="2714719"/>
                      <a:ext cx="8214" cy="36019"/>
                    </a:xfrm>
                    <a:custGeom>
                      <a:avLst/>
                      <a:gdLst>
                        <a:gd name="connsiteX0" fmla="*/ 6741 w 8214"/>
                        <a:gd name="connsiteY0" fmla="*/ 35388 h 36019"/>
                        <a:gd name="connsiteX1" fmla="*/ 8215 w 8214"/>
                        <a:gd name="connsiteY1" fmla="*/ 36019 h 36019"/>
                        <a:gd name="connsiteX2" fmla="*/ 4213 w 8214"/>
                        <a:gd name="connsiteY2" fmla="*/ 632 h 36019"/>
                        <a:gd name="connsiteX3" fmla="*/ 2949 w 8214"/>
                        <a:gd name="connsiteY3" fmla="*/ 0 h 36019"/>
                        <a:gd name="connsiteX4" fmla="*/ 0 w 8214"/>
                        <a:gd name="connsiteY4" fmla="*/ 16009 h 36019"/>
                        <a:gd name="connsiteX5" fmla="*/ 5687 w 8214"/>
                        <a:gd name="connsiteY5" fmla="*/ 24645 h 36019"/>
                        <a:gd name="connsiteX6" fmla="*/ 6741 w 8214"/>
                        <a:gd name="connsiteY6" fmla="*/ 35388 h 360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8214" h="36019">
                          <a:moveTo>
                            <a:pt x="6741" y="35388"/>
                          </a:moveTo>
                          <a:lnTo>
                            <a:pt x="8215" y="36019"/>
                          </a:lnTo>
                          <a:lnTo>
                            <a:pt x="4213" y="632"/>
                          </a:lnTo>
                          <a:lnTo>
                            <a:pt x="2949" y="0"/>
                          </a:lnTo>
                          <a:lnTo>
                            <a:pt x="0" y="16009"/>
                          </a:lnTo>
                          <a:lnTo>
                            <a:pt x="5687" y="24645"/>
                          </a:lnTo>
                          <a:lnTo>
                            <a:pt x="6741" y="35388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81" name="그래픽 16">
                  <a:extLst>
                    <a:ext uri="{FF2B5EF4-FFF2-40B4-BE49-F238E27FC236}">
                      <a16:creationId xmlns:a16="http://schemas.microsoft.com/office/drawing/2014/main" id="{EF46A1C2-79FD-B2E1-F969-E829FE0965C2}"/>
                    </a:ext>
                  </a:extLst>
                </p:cNvPr>
                <p:cNvGrpSpPr/>
                <p:nvPr/>
              </p:nvGrpSpPr>
              <p:grpSpPr>
                <a:xfrm>
                  <a:off x="6469360" y="2378748"/>
                  <a:ext cx="153895" cy="105951"/>
                  <a:chOff x="6469360" y="2378748"/>
                  <a:chExt cx="153895" cy="105951"/>
                </a:xfrm>
              </p:grpSpPr>
              <p:grpSp>
                <p:nvGrpSpPr>
                  <p:cNvPr id="82" name="그래픽 16">
                    <a:extLst>
                      <a:ext uri="{FF2B5EF4-FFF2-40B4-BE49-F238E27FC236}">
                        <a16:creationId xmlns:a16="http://schemas.microsoft.com/office/drawing/2014/main" id="{71D61445-428D-3A2F-1210-E7526635B079}"/>
                      </a:ext>
                    </a:extLst>
                  </p:cNvPr>
                  <p:cNvGrpSpPr/>
                  <p:nvPr/>
                </p:nvGrpSpPr>
                <p:grpSpPr>
                  <a:xfrm>
                    <a:off x="6600378" y="2378748"/>
                    <a:ext cx="22877" cy="30332"/>
                    <a:chOff x="6600378" y="2378748"/>
                    <a:chExt cx="22877" cy="30332"/>
                  </a:xfrm>
                </p:grpSpPr>
                <p:sp>
                  <p:nvSpPr>
                    <p:cNvPr id="89" name="자유형: 도형 88">
                      <a:extLst>
                        <a:ext uri="{FF2B5EF4-FFF2-40B4-BE49-F238E27FC236}">
                          <a16:creationId xmlns:a16="http://schemas.microsoft.com/office/drawing/2014/main" id="{20E97195-2613-048C-0603-59C2353D55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0378" y="2378748"/>
                      <a:ext cx="22877" cy="30332"/>
                    </a:xfrm>
                    <a:custGeom>
                      <a:avLst/>
                      <a:gdLst>
                        <a:gd name="connsiteX0" fmla="*/ 4845 w 22877"/>
                        <a:gd name="connsiteY0" fmla="*/ 30122 h 30332"/>
                        <a:gd name="connsiteX1" fmla="*/ 0 w 22877"/>
                        <a:gd name="connsiteY1" fmla="*/ 9058 h 30332"/>
                        <a:gd name="connsiteX2" fmla="*/ 15798 w 22877"/>
                        <a:gd name="connsiteY2" fmla="*/ 0 h 30332"/>
                        <a:gd name="connsiteX3" fmla="*/ 17273 w 22877"/>
                        <a:gd name="connsiteY3" fmla="*/ 632 h 30332"/>
                        <a:gd name="connsiteX4" fmla="*/ 22749 w 22877"/>
                        <a:gd name="connsiteY4" fmla="*/ 12638 h 30332"/>
                        <a:gd name="connsiteX5" fmla="*/ 21064 w 22877"/>
                        <a:gd name="connsiteY5" fmla="*/ 20853 h 30332"/>
                        <a:gd name="connsiteX6" fmla="*/ 4845 w 22877"/>
                        <a:gd name="connsiteY6" fmla="*/ 30332 h 30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2877" h="30332">
                          <a:moveTo>
                            <a:pt x="4845" y="30122"/>
                          </a:moveTo>
                          <a:lnTo>
                            <a:pt x="0" y="9058"/>
                          </a:lnTo>
                          <a:lnTo>
                            <a:pt x="15798" y="0"/>
                          </a:lnTo>
                          <a:lnTo>
                            <a:pt x="17273" y="632"/>
                          </a:lnTo>
                          <a:cubicBezTo>
                            <a:pt x="19800" y="1685"/>
                            <a:pt x="22117" y="6951"/>
                            <a:pt x="22749" y="12638"/>
                          </a:cubicBezTo>
                          <a:cubicBezTo>
                            <a:pt x="23171" y="16851"/>
                            <a:pt x="22539" y="20011"/>
                            <a:pt x="21064" y="20853"/>
                          </a:cubicBezTo>
                          <a:lnTo>
                            <a:pt x="4845" y="30332"/>
                          </a:lnTo>
                          <a:close/>
                        </a:path>
                      </a:pathLst>
                    </a:custGeom>
                    <a:solidFill>
                      <a:srgbClr val="57494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90" name="자유형: 도형 89">
                      <a:extLst>
                        <a:ext uri="{FF2B5EF4-FFF2-40B4-BE49-F238E27FC236}">
                          <a16:creationId xmlns:a16="http://schemas.microsoft.com/office/drawing/2014/main" id="{4915E1F1-769E-6766-EB3C-89BDEDDFB5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00378" y="2387805"/>
                      <a:ext cx="7097" cy="21186"/>
                    </a:xfrm>
                    <a:custGeom>
                      <a:avLst/>
                      <a:gdLst>
                        <a:gd name="connsiteX0" fmla="*/ 1475 w 7097"/>
                        <a:gd name="connsiteY0" fmla="*/ 632 h 21186"/>
                        <a:gd name="connsiteX1" fmla="*/ 6951 w 7097"/>
                        <a:gd name="connsiteY1" fmla="*/ 12638 h 21186"/>
                        <a:gd name="connsiteX2" fmla="*/ 3792 w 7097"/>
                        <a:gd name="connsiteY2" fmla="*/ 21064 h 21186"/>
                        <a:gd name="connsiteX3" fmla="*/ 2317 w 7097"/>
                        <a:gd name="connsiteY3" fmla="*/ 20432 h 21186"/>
                        <a:gd name="connsiteX4" fmla="*/ 0 w 7097"/>
                        <a:gd name="connsiteY4" fmla="*/ 0 h 21186"/>
                        <a:gd name="connsiteX5" fmla="*/ 1475 w 7097"/>
                        <a:gd name="connsiteY5" fmla="*/ 632 h 2118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097" h="21186">
                          <a:moveTo>
                            <a:pt x="1475" y="632"/>
                          </a:moveTo>
                          <a:cubicBezTo>
                            <a:pt x="3792" y="1685"/>
                            <a:pt x="6319" y="6951"/>
                            <a:pt x="6951" y="12638"/>
                          </a:cubicBezTo>
                          <a:cubicBezTo>
                            <a:pt x="7583" y="18326"/>
                            <a:pt x="6109" y="21907"/>
                            <a:pt x="3792" y="21064"/>
                          </a:cubicBezTo>
                          <a:lnTo>
                            <a:pt x="2317" y="20432"/>
                          </a:lnTo>
                          <a:lnTo>
                            <a:pt x="0" y="0"/>
                          </a:lnTo>
                          <a:lnTo>
                            <a:pt x="1475" y="632"/>
                          </a:lnTo>
                          <a:close/>
                        </a:path>
                      </a:pathLst>
                    </a:custGeom>
                    <a:solidFill>
                      <a:srgbClr val="B4AFA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3" name="그래픽 16">
                    <a:extLst>
                      <a:ext uri="{FF2B5EF4-FFF2-40B4-BE49-F238E27FC236}">
                        <a16:creationId xmlns:a16="http://schemas.microsoft.com/office/drawing/2014/main" id="{87AF74B3-F018-FB36-DDF1-7B92BB1D8DB2}"/>
                      </a:ext>
                    </a:extLst>
                  </p:cNvPr>
                  <p:cNvGrpSpPr/>
                  <p:nvPr/>
                </p:nvGrpSpPr>
                <p:grpSpPr>
                  <a:xfrm>
                    <a:off x="6469360" y="2454368"/>
                    <a:ext cx="23088" cy="30332"/>
                    <a:chOff x="6469360" y="2454368"/>
                    <a:chExt cx="23088" cy="30332"/>
                  </a:xfrm>
                </p:grpSpPr>
                <p:sp>
                  <p:nvSpPr>
                    <p:cNvPr id="87" name="자유형: 도형 86">
                      <a:extLst>
                        <a:ext uri="{FF2B5EF4-FFF2-40B4-BE49-F238E27FC236}">
                          <a16:creationId xmlns:a16="http://schemas.microsoft.com/office/drawing/2014/main" id="{CE189129-ABA3-3D2C-10AE-3DB6FA1F93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9571" y="2454368"/>
                      <a:ext cx="22877" cy="30332"/>
                    </a:xfrm>
                    <a:custGeom>
                      <a:avLst/>
                      <a:gdLst>
                        <a:gd name="connsiteX0" fmla="*/ 4845 w 22877"/>
                        <a:gd name="connsiteY0" fmla="*/ 30122 h 30332"/>
                        <a:gd name="connsiteX1" fmla="*/ 0 w 22877"/>
                        <a:gd name="connsiteY1" fmla="*/ 9058 h 30332"/>
                        <a:gd name="connsiteX2" fmla="*/ 15798 w 22877"/>
                        <a:gd name="connsiteY2" fmla="*/ 0 h 30332"/>
                        <a:gd name="connsiteX3" fmla="*/ 17272 w 22877"/>
                        <a:gd name="connsiteY3" fmla="*/ 632 h 30332"/>
                        <a:gd name="connsiteX4" fmla="*/ 22749 w 22877"/>
                        <a:gd name="connsiteY4" fmla="*/ 12638 h 30332"/>
                        <a:gd name="connsiteX5" fmla="*/ 21064 w 22877"/>
                        <a:gd name="connsiteY5" fmla="*/ 20853 h 30332"/>
                        <a:gd name="connsiteX6" fmla="*/ 4845 w 22877"/>
                        <a:gd name="connsiteY6" fmla="*/ 30332 h 303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2877" h="30332">
                          <a:moveTo>
                            <a:pt x="4845" y="30122"/>
                          </a:moveTo>
                          <a:lnTo>
                            <a:pt x="0" y="9058"/>
                          </a:lnTo>
                          <a:lnTo>
                            <a:pt x="15798" y="0"/>
                          </a:lnTo>
                          <a:lnTo>
                            <a:pt x="17272" y="632"/>
                          </a:lnTo>
                          <a:cubicBezTo>
                            <a:pt x="19800" y="1685"/>
                            <a:pt x="22117" y="6951"/>
                            <a:pt x="22749" y="12638"/>
                          </a:cubicBezTo>
                          <a:cubicBezTo>
                            <a:pt x="23170" y="16851"/>
                            <a:pt x="22538" y="20011"/>
                            <a:pt x="21064" y="20853"/>
                          </a:cubicBezTo>
                          <a:lnTo>
                            <a:pt x="4845" y="30332"/>
                          </a:lnTo>
                          <a:close/>
                        </a:path>
                      </a:pathLst>
                    </a:custGeom>
                    <a:solidFill>
                      <a:srgbClr val="57494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8" name="자유형: 도형 87">
                      <a:extLst>
                        <a:ext uri="{FF2B5EF4-FFF2-40B4-BE49-F238E27FC236}">
                          <a16:creationId xmlns:a16="http://schemas.microsoft.com/office/drawing/2014/main" id="{98078D68-ADF4-7C46-56D5-2AC6DC201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9360" y="2463215"/>
                      <a:ext cx="7097" cy="21036"/>
                    </a:xfrm>
                    <a:custGeom>
                      <a:avLst/>
                      <a:gdLst>
                        <a:gd name="connsiteX0" fmla="*/ 1475 w 7097"/>
                        <a:gd name="connsiteY0" fmla="*/ 632 h 21036"/>
                        <a:gd name="connsiteX1" fmla="*/ 6951 w 7097"/>
                        <a:gd name="connsiteY1" fmla="*/ 12638 h 21036"/>
                        <a:gd name="connsiteX2" fmla="*/ 3792 w 7097"/>
                        <a:gd name="connsiteY2" fmla="*/ 20853 h 21036"/>
                        <a:gd name="connsiteX3" fmla="*/ 2317 w 7097"/>
                        <a:gd name="connsiteY3" fmla="*/ 20221 h 21036"/>
                        <a:gd name="connsiteX4" fmla="*/ 0 w 7097"/>
                        <a:gd name="connsiteY4" fmla="*/ 0 h 21036"/>
                        <a:gd name="connsiteX5" fmla="*/ 1475 w 7097"/>
                        <a:gd name="connsiteY5" fmla="*/ 632 h 210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097" h="21036">
                          <a:moveTo>
                            <a:pt x="1475" y="632"/>
                          </a:moveTo>
                          <a:cubicBezTo>
                            <a:pt x="4002" y="1685"/>
                            <a:pt x="6319" y="6951"/>
                            <a:pt x="6951" y="12638"/>
                          </a:cubicBezTo>
                          <a:cubicBezTo>
                            <a:pt x="7583" y="18326"/>
                            <a:pt x="6109" y="21907"/>
                            <a:pt x="3792" y="20853"/>
                          </a:cubicBezTo>
                          <a:lnTo>
                            <a:pt x="2317" y="20221"/>
                          </a:lnTo>
                          <a:lnTo>
                            <a:pt x="0" y="0"/>
                          </a:lnTo>
                          <a:lnTo>
                            <a:pt x="1475" y="632"/>
                          </a:lnTo>
                          <a:close/>
                        </a:path>
                      </a:pathLst>
                    </a:custGeom>
                    <a:solidFill>
                      <a:srgbClr val="211A1A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4" name="그래픽 16">
                    <a:extLst>
                      <a:ext uri="{FF2B5EF4-FFF2-40B4-BE49-F238E27FC236}">
                        <a16:creationId xmlns:a16="http://schemas.microsoft.com/office/drawing/2014/main" id="{517495A2-3412-8095-302C-CEE17972B2F3}"/>
                      </a:ext>
                    </a:extLst>
                  </p:cNvPr>
                  <p:cNvGrpSpPr/>
                  <p:nvPr/>
                </p:nvGrpSpPr>
                <p:grpSpPr>
                  <a:xfrm>
                    <a:off x="6485369" y="2387805"/>
                    <a:ext cx="122088" cy="87626"/>
                    <a:chOff x="6485369" y="2387805"/>
                    <a:chExt cx="122088" cy="87626"/>
                  </a:xfrm>
                </p:grpSpPr>
                <p:sp>
                  <p:nvSpPr>
                    <p:cNvPr id="85" name="자유형: 도형 84">
                      <a:extLst>
                        <a:ext uri="{FF2B5EF4-FFF2-40B4-BE49-F238E27FC236}">
                          <a16:creationId xmlns:a16="http://schemas.microsoft.com/office/drawing/2014/main" id="{561EFE67-B78B-1805-76E8-56BD16212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5369" y="2387805"/>
                      <a:ext cx="122088" cy="87626"/>
                    </a:xfrm>
                    <a:custGeom>
                      <a:avLst/>
                      <a:gdLst>
                        <a:gd name="connsiteX0" fmla="*/ 4845 w 122088"/>
                        <a:gd name="connsiteY0" fmla="*/ 87416 h 87626"/>
                        <a:gd name="connsiteX1" fmla="*/ 0 w 122088"/>
                        <a:gd name="connsiteY1" fmla="*/ 66352 h 87626"/>
                        <a:gd name="connsiteX2" fmla="*/ 115009 w 122088"/>
                        <a:gd name="connsiteY2" fmla="*/ 0 h 87626"/>
                        <a:gd name="connsiteX3" fmla="*/ 116484 w 122088"/>
                        <a:gd name="connsiteY3" fmla="*/ 632 h 87626"/>
                        <a:gd name="connsiteX4" fmla="*/ 121960 w 122088"/>
                        <a:gd name="connsiteY4" fmla="*/ 12638 h 87626"/>
                        <a:gd name="connsiteX5" fmla="*/ 120275 w 122088"/>
                        <a:gd name="connsiteY5" fmla="*/ 20853 h 87626"/>
                        <a:gd name="connsiteX6" fmla="*/ 4845 w 122088"/>
                        <a:gd name="connsiteY6" fmla="*/ 87626 h 876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2088" h="87626">
                          <a:moveTo>
                            <a:pt x="4845" y="87416"/>
                          </a:moveTo>
                          <a:lnTo>
                            <a:pt x="0" y="66352"/>
                          </a:lnTo>
                          <a:lnTo>
                            <a:pt x="115009" y="0"/>
                          </a:lnTo>
                          <a:lnTo>
                            <a:pt x="116484" y="632"/>
                          </a:lnTo>
                          <a:cubicBezTo>
                            <a:pt x="118801" y="1685"/>
                            <a:pt x="121329" y="6951"/>
                            <a:pt x="121960" y="12638"/>
                          </a:cubicBezTo>
                          <a:cubicBezTo>
                            <a:pt x="122382" y="16851"/>
                            <a:pt x="121750" y="20011"/>
                            <a:pt x="120275" y="20853"/>
                          </a:cubicBezTo>
                          <a:lnTo>
                            <a:pt x="4845" y="87626"/>
                          </a:lnTo>
                          <a:close/>
                        </a:path>
                      </a:pathLst>
                    </a:custGeom>
                    <a:solidFill>
                      <a:srgbClr val="B4AFA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6" name="자유형: 도형 85">
                      <a:extLst>
                        <a:ext uri="{FF2B5EF4-FFF2-40B4-BE49-F238E27FC236}">
                          <a16:creationId xmlns:a16="http://schemas.microsoft.com/office/drawing/2014/main" id="{A5C68823-739A-5584-58D5-606D5C2685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85369" y="2454368"/>
                      <a:ext cx="7097" cy="20975"/>
                    </a:xfrm>
                    <a:custGeom>
                      <a:avLst/>
                      <a:gdLst>
                        <a:gd name="connsiteX0" fmla="*/ 1474 w 7097"/>
                        <a:gd name="connsiteY0" fmla="*/ 421 h 20975"/>
                        <a:gd name="connsiteX1" fmla="*/ 6951 w 7097"/>
                        <a:gd name="connsiteY1" fmla="*/ 12428 h 20975"/>
                        <a:gd name="connsiteX2" fmla="*/ 3791 w 7097"/>
                        <a:gd name="connsiteY2" fmla="*/ 20853 h 20975"/>
                        <a:gd name="connsiteX3" fmla="*/ 2317 w 7097"/>
                        <a:gd name="connsiteY3" fmla="*/ 20221 h 20975"/>
                        <a:gd name="connsiteX4" fmla="*/ 0 w 7097"/>
                        <a:gd name="connsiteY4" fmla="*/ 0 h 20975"/>
                        <a:gd name="connsiteX5" fmla="*/ 1474 w 7097"/>
                        <a:gd name="connsiteY5" fmla="*/ 632 h 209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7097" h="20975">
                          <a:moveTo>
                            <a:pt x="1474" y="421"/>
                          </a:moveTo>
                          <a:cubicBezTo>
                            <a:pt x="4002" y="1474"/>
                            <a:pt x="6319" y="6740"/>
                            <a:pt x="6951" y="12428"/>
                          </a:cubicBezTo>
                          <a:cubicBezTo>
                            <a:pt x="7583" y="18115"/>
                            <a:pt x="6108" y="21696"/>
                            <a:pt x="3791" y="20853"/>
                          </a:cubicBezTo>
                          <a:lnTo>
                            <a:pt x="2317" y="20221"/>
                          </a:lnTo>
                          <a:lnTo>
                            <a:pt x="0" y="0"/>
                          </a:lnTo>
                          <a:lnTo>
                            <a:pt x="1474" y="632"/>
                          </a:lnTo>
                          <a:close/>
                        </a:path>
                      </a:pathLst>
                    </a:custGeom>
                    <a:solidFill>
                      <a:srgbClr val="57494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70" name="그래픽 16">
                <a:extLst>
                  <a:ext uri="{FF2B5EF4-FFF2-40B4-BE49-F238E27FC236}">
                    <a16:creationId xmlns:a16="http://schemas.microsoft.com/office/drawing/2014/main" id="{799B6A85-1913-F6DF-03E9-16B1B169B9A5}"/>
                  </a:ext>
                </a:extLst>
              </p:cNvPr>
              <p:cNvGrpSpPr/>
              <p:nvPr/>
            </p:nvGrpSpPr>
            <p:grpSpPr>
              <a:xfrm>
                <a:off x="6483683" y="2489334"/>
                <a:ext cx="143024" cy="189786"/>
                <a:chOff x="6483683" y="2489334"/>
                <a:chExt cx="143024" cy="189786"/>
              </a:xfrm>
            </p:grpSpPr>
            <p:sp>
              <p:nvSpPr>
                <p:cNvPr id="71" name="자유형: 도형 70">
                  <a:extLst>
                    <a:ext uri="{FF2B5EF4-FFF2-40B4-BE49-F238E27FC236}">
                      <a16:creationId xmlns:a16="http://schemas.microsoft.com/office/drawing/2014/main" id="{D8F7EAAB-37F0-75BF-0D9D-72820484FFF1}"/>
                    </a:ext>
                  </a:extLst>
                </p:cNvPr>
                <p:cNvSpPr/>
                <p:nvPr/>
              </p:nvSpPr>
              <p:spPr>
                <a:xfrm>
                  <a:off x="6585212" y="2503026"/>
                  <a:ext cx="22538" cy="90575"/>
                </a:xfrm>
                <a:custGeom>
                  <a:avLst/>
                  <a:gdLst>
                    <a:gd name="connsiteX0" fmla="*/ 13481 w 22538"/>
                    <a:gd name="connsiteY0" fmla="*/ 0 h 90575"/>
                    <a:gd name="connsiteX1" fmla="*/ 22539 w 22538"/>
                    <a:gd name="connsiteY1" fmla="*/ 82992 h 90575"/>
                    <a:gd name="connsiteX2" fmla="*/ 9268 w 22538"/>
                    <a:gd name="connsiteY2" fmla="*/ 90575 h 90575"/>
                    <a:gd name="connsiteX3" fmla="*/ 0 w 22538"/>
                    <a:gd name="connsiteY3" fmla="*/ 7583 h 90575"/>
                    <a:gd name="connsiteX4" fmla="*/ 13481 w 22538"/>
                    <a:gd name="connsiteY4" fmla="*/ 0 h 90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538" h="90575">
                      <a:moveTo>
                        <a:pt x="13481" y="0"/>
                      </a:moveTo>
                      <a:lnTo>
                        <a:pt x="22539" y="82992"/>
                      </a:lnTo>
                      <a:lnTo>
                        <a:pt x="9268" y="90575"/>
                      </a:lnTo>
                      <a:lnTo>
                        <a:pt x="0" y="7583"/>
                      </a:lnTo>
                      <a:lnTo>
                        <a:pt x="13481" y="0"/>
                      </a:lnTo>
                      <a:close/>
                    </a:path>
                  </a:pathLst>
                </a:custGeom>
                <a:solidFill>
                  <a:srgbClr val="9BAE65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6DC68D9B-1DDE-22B9-0661-F1BF969CE8F0}"/>
                    </a:ext>
                  </a:extLst>
                </p:cNvPr>
                <p:cNvSpPr/>
                <p:nvPr/>
              </p:nvSpPr>
              <p:spPr>
                <a:xfrm>
                  <a:off x="6483683" y="2489334"/>
                  <a:ext cx="14534" cy="18536"/>
                </a:xfrm>
                <a:custGeom>
                  <a:avLst/>
                  <a:gdLst>
                    <a:gd name="connsiteX0" fmla="*/ 1264 w 14534"/>
                    <a:gd name="connsiteY0" fmla="*/ 18536 h 18536"/>
                    <a:gd name="connsiteX1" fmla="*/ 0 w 14534"/>
                    <a:gd name="connsiteY1" fmla="*/ 7794 h 18536"/>
                    <a:gd name="connsiteX2" fmla="*/ 13481 w 14534"/>
                    <a:gd name="connsiteY2" fmla="*/ 0 h 18536"/>
                    <a:gd name="connsiteX3" fmla="*/ 14534 w 14534"/>
                    <a:gd name="connsiteY3" fmla="*/ 10743 h 18536"/>
                    <a:gd name="connsiteX4" fmla="*/ 1264 w 14534"/>
                    <a:gd name="connsiteY4" fmla="*/ 18536 h 18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18536">
                      <a:moveTo>
                        <a:pt x="1264" y="18536"/>
                      </a:moveTo>
                      <a:lnTo>
                        <a:pt x="0" y="7794"/>
                      </a:lnTo>
                      <a:lnTo>
                        <a:pt x="13481" y="0"/>
                      </a:lnTo>
                      <a:lnTo>
                        <a:pt x="14534" y="10743"/>
                      </a:lnTo>
                      <a:lnTo>
                        <a:pt x="1264" y="18536"/>
                      </a:lnTo>
                      <a:close/>
                    </a:path>
                  </a:pathLst>
                </a:custGeom>
                <a:solidFill>
                  <a:srgbClr val="9BAE65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94BFEAD7-5398-B29B-662D-A1FA0D79796E}"/>
                    </a:ext>
                  </a:extLst>
                </p:cNvPr>
                <p:cNvSpPr/>
                <p:nvPr/>
              </p:nvSpPr>
              <p:spPr>
                <a:xfrm>
                  <a:off x="6486211" y="2510819"/>
                  <a:ext cx="14534" cy="18536"/>
                </a:xfrm>
                <a:custGeom>
                  <a:avLst/>
                  <a:gdLst>
                    <a:gd name="connsiteX0" fmla="*/ 1264 w 14534"/>
                    <a:gd name="connsiteY0" fmla="*/ 18536 h 18536"/>
                    <a:gd name="connsiteX1" fmla="*/ 0 w 14534"/>
                    <a:gd name="connsiteY1" fmla="*/ 7794 h 18536"/>
                    <a:gd name="connsiteX2" fmla="*/ 13270 w 14534"/>
                    <a:gd name="connsiteY2" fmla="*/ 0 h 18536"/>
                    <a:gd name="connsiteX3" fmla="*/ 14534 w 14534"/>
                    <a:gd name="connsiteY3" fmla="*/ 10743 h 18536"/>
                    <a:gd name="connsiteX4" fmla="*/ 1264 w 14534"/>
                    <a:gd name="connsiteY4" fmla="*/ 18536 h 18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18536">
                      <a:moveTo>
                        <a:pt x="1264" y="18536"/>
                      </a:moveTo>
                      <a:lnTo>
                        <a:pt x="0" y="7794"/>
                      </a:lnTo>
                      <a:lnTo>
                        <a:pt x="13270" y="0"/>
                      </a:lnTo>
                      <a:lnTo>
                        <a:pt x="14534" y="10743"/>
                      </a:lnTo>
                      <a:lnTo>
                        <a:pt x="1264" y="18536"/>
                      </a:lnTo>
                      <a:close/>
                    </a:path>
                  </a:pathLst>
                </a:custGeom>
                <a:solidFill>
                  <a:srgbClr val="EA5B5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4" name="자유형: 도형 73">
                  <a:extLst>
                    <a:ext uri="{FF2B5EF4-FFF2-40B4-BE49-F238E27FC236}">
                      <a16:creationId xmlns:a16="http://schemas.microsoft.com/office/drawing/2014/main" id="{9DAFF69F-CB07-E460-16AC-16FB565B76C0}"/>
                    </a:ext>
                  </a:extLst>
                </p:cNvPr>
                <p:cNvSpPr/>
                <p:nvPr/>
              </p:nvSpPr>
              <p:spPr>
                <a:xfrm>
                  <a:off x="6488528" y="2532304"/>
                  <a:ext cx="14534" cy="18536"/>
                </a:xfrm>
                <a:custGeom>
                  <a:avLst/>
                  <a:gdLst>
                    <a:gd name="connsiteX0" fmla="*/ 1264 w 14534"/>
                    <a:gd name="connsiteY0" fmla="*/ 18536 h 18536"/>
                    <a:gd name="connsiteX1" fmla="*/ 0 w 14534"/>
                    <a:gd name="connsiteY1" fmla="*/ 7794 h 18536"/>
                    <a:gd name="connsiteX2" fmla="*/ 13481 w 14534"/>
                    <a:gd name="connsiteY2" fmla="*/ 0 h 18536"/>
                    <a:gd name="connsiteX3" fmla="*/ 14534 w 14534"/>
                    <a:gd name="connsiteY3" fmla="*/ 10953 h 18536"/>
                    <a:gd name="connsiteX4" fmla="*/ 1264 w 14534"/>
                    <a:gd name="connsiteY4" fmla="*/ 18536 h 18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18536">
                      <a:moveTo>
                        <a:pt x="1264" y="18536"/>
                      </a:moveTo>
                      <a:lnTo>
                        <a:pt x="0" y="7794"/>
                      </a:lnTo>
                      <a:lnTo>
                        <a:pt x="13481" y="0"/>
                      </a:lnTo>
                      <a:lnTo>
                        <a:pt x="14534" y="10953"/>
                      </a:lnTo>
                      <a:lnTo>
                        <a:pt x="1264" y="18536"/>
                      </a:lnTo>
                      <a:close/>
                    </a:path>
                  </a:pathLst>
                </a:custGeom>
                <a:solidFill>
                  <a:srgbClr val="DCB85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5" name="자유형: 도형 74">
                  <a:extLst>
                    <a:ext uri="{FF2B5EF4-FFF2-40B4-BE49-F238E27FC236}">
                      <a16:creationId xmlns:a16="http://schemas.microsoft.com/office/drawing/2014/main" id="{44A65A3F-31F8-68CB-CB94-4B2F2E8C789A}"/>
                    </a:ext>
                  </a:extLst>
                </p:cNvPr>
                <p:cNvSpPr/>
                <p:nvPr/>
              </p:nvSpPr>
              <p:spPr>
                <a:xfrm>
                  <a:off x="6544769" y="2504079"/>
                  <a:ext cx="24855" cy="111639"/>
                </a:xfrm>
                <a:custGeom>
                  <a:avLst/>
                  <a:gdLst>
                    <a:gd name="connsiteX0" fmla="*/ 11585 w 24855"/>
                    <a:gd name="connsiteY0" fmla="*/ 111639 h 111639"/>
                    <a:gd name="connsiteX1" fmla="*/ 24856 w 24855"/>
                    <a:gd name="connsiteY1" fmla="*/ 103846 h 111639"/>
                    <a:gd name="connsiteX2" fmla="*/ 13481 w 24855"/>
                    <a:gd name="connsiteY2" fmla="*/ 0 h 111639"/>
                    <a:gd name="connsiteX3" fmla="*/ 0 w 24855"/>
                    <a:gd name="connsiteY3" fmla="*/ 7794 h 111639"/>
                    <a:gd name="connsiteX4" fmla="*/ 11585 w 24855"/>
                    <a:gd name="connsiteY4" fmla="*/ 111639 h 1116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855" h="111639">
                      <a:moveTo>
                        <a:pt x="11585" y="111639"/>
                      </a:moveTo>
                      <a:lnTo>
                        <a:pt x="24856" y="103846"/>
                      </a:lnTo>
                      <a:lnTo>
                        <a:pt x="13481" y="0"/>
                      </a:lnTo>
                      <a:lnTo>
                        <a:pt x="0" y="7794"/>
                      </a:lnTo>
                      <a:lnTo>
                        <a:pt x="11585" y="111639"/>
                      </a:lnTo>
                      <a:close/>
                    </a:path>
                  </a:pathLst>
                </a:custGeom>
                <a:solidFill>
                  <a:srgbClr val="EA5B5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6" name="자유형: 도형 75">
                  <a:extLst>
                    <a:ext uri="{FF2B5EF4-FFF2-40B4-BE49-F238E27FC236}">
                      <a16:creationId xmlns:a16="http://schemas.microsoft.com/office/drawing/2014/main" id="{D804CA37-8F6B-E02D-D03B-70353EF93CF2}"/>
                    </a:ext>
                  </a:extLst>
                </p:cNvPr>
                <p:cNvSpPr/>
                <p:nvPr/>
              </p:nvSpPr>
              <p:spPr>
                <a:xfrm>
                  <a:off x="6513384" y="2586860"/>
                  <a:ext cx="18115" cy="50764"/>
                </a:xfrm>
                <a:custGeom>
                  <a:avLst/>
                  <a:gdLst>
                    <a:gd name="connsiteX0" fmla="*/ 13481 w 18115"/>
                    <a:gd name="connsiteY0" fmla="*/ 0 h 50764"/>
                    <a:gd name="connsiteX1" fmla="*/ 18115 w 18115"/>
                    <a:gd name="connsiteY1" fmla="*/ 43181 h 50764"/>
                    <a:gd name="connsiteX2" fmla="*/ 4845 w 18115"/>
                    <a:gd name="connsiteY2" fmla="*/ 50764 h 50764"/>
                    <a:gd name="connsiteX3" fmla="*/ 0 w 18115"/>
                    <a:gd name="connsiteY3" fmla="*/ 7583 h 50764"/>
                    <a:gd name="connsiteX4" fmla="*/ 13481 w 18115"/>
                    <a:gd name="connsiteY4" fmla="*/ 0 h 507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15" h="50764">
                      <a:moveTo>
                        <a:pt x="13481" y="0"/>
                      </a:moveTo>
                      <a:lnTo>
                        <a:pt x="18115" y="43181"/>
                      </a:lnTo>
                      <a:lnTo>
                        <a:pt x="4845" y="50764"/>
                      </a:lnTo>
                      <a:lnTo>
                        <a:pt x="0" y="7583"/>
                      </a:lnTo>
                      <a:lnTo>
                        <a:pt x="13481" y="0"/>
                      </a:lnTo>
                      <a:close/>
                    </a:path>
                  </a:pathLst>
                </a:custGeom>
                <a:solidFill>
                  <a:srgbClr val="DCB85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7" name="자유형: 도형 76">
                  <a:extLst>
                    <a:ext uri="{FF2B5EF4-FFF2-40B4-BE49-F238E27FC236}">
                      <a16:creationId xmlns:a16="http://schemas.microsoft.com/office/drawing/2014/main" id="{1D34F4F2-F87F-A4B0-03A4-4AEDA3DCAF53}"/>
                    </a:ext>
                  </a:extLst>
                </p:cNvPr>
                <p:cNvSpPr/>
                <p:nvPr/>
              </p:nvSpPr>
              <p:spPr>
                <a:xfrm>
                  <a:off x="6509171" y="2605397"/>
                  <a:ext cx="115852" cy="73724"/>
                </a:xfrm>
                <a:custGeom>
                  <a:avLst/>
                  <a:gdLst>
                    <a:gd name="connsiteX0" fmla="*/ 115010 w 115852"/>
                    <a:gd name="connsiteY0" fmla="*/ 0 h 73724"/>
                    <a:gd name="connsiteX1" fmla="*/ 115852 w 115852"/>
                    <a:gd name="connsiteY1" fmla="*/ 7162 h 73724"/>
                    <a:gd name="connsiteX2" fmla="*/ 843 w 115852"/>
                    <a:gd name="connsiteY2" fmla="*/ 73724 h 73724"/>
                    <a:gd name="connsiteX3" fmla="*/ 0 w 115852"/>
                    <a:gd name="connsiteY3" fmla="*/ 66352 h 73724"/>
                    <a:gd name="connsiteX4" fmla="*/ 115010 w 115852"/>
                    <a:gd name="connsiteY4" fmla="*/ 0 h 737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852" h="73724">
                      <a:moveTo>
                        <a:pt x="115010" y="0"/>
                      </a:moveTo>
                      <a:lnTo>
                        <a:pt x="115852" y="7162"/>
                      </a:lnTo>
                      <a:lnTo>
                        <a:pt x="843" y="73724"/>
                      </a:lnTo>
                      <a:lnTo>
                        <a:pt x="0" y="66352"/>
                      </a:lnTo>
                      <a:lnTo>
                        <a:pt x="115010" y="0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8" name="자유형: 도형 77">
                  <a:extLst>
                    <a:ext uri="{FF2B5EF4-FFF2-40B4-BE49-F238E27FC236}">
                      <a16:creationId xmlns:a16="http://schemas.microsoft.com/office/drawing/2014/main" id="{8DF11E68-040E-C60A-E0AB-9F6F82F45C23}"/>
                    </a:ext>
                  </a:extLst>
                </p:cNvPr>
                <p:cNvSpPr/>
                <p:nvPr/>
              </p:nvSpPr>
              <p:spPr>
                <a:xfrm>
                  <a:off x="6582052" y="2619931"/>
                  <a:ext cx="44655" cy="32438"/>
                </a:xfrm>
                <a:custGeom>
                  <a:avLst/>
                  <a:gdLst>
                    <a:gd name="connsiteX0" fmla="*/ 0 w 44655"/>
                    <a:gd name="connsiteY0" fmla="*/ 25277 h 32438"/>
                    <a:gd name="connsiteX1" fmla="*/ 43813 w 44655"/>
                    <a:gd name="connsiteY1" fmla="*/ 0 h 32438"/>
                    <a:gd name="connsiteX2" fmla="*/ 44656 w 44655"/>
                    <a:gd name="connsiteY2" fmla="*/ 7162 h 32438"/>
                    <a:gd name="connsiteX3" fmla="*/ 842 w 44655"/>
                    <a:gd name="connsiteY3" fmla="*/ 32439 h 32438"/>
                    <a:gd name="connsiteX4" fmla="*/ 0 w 44655"/>
                    <a:gd name="connsiteY4" fmla="*/ 25277 h 32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655" h="32438">
                      <a:moveTo>
                        <a:pt x="0" y="25277"/>
                      </a:moveTo>
                      <a:lnTo>
                        <a:pt x="43813" y="0"/>
                      </a:lnTo>
                      <a:lnTo>
                        <a:pt x="44656" y="7162"/>
                      </a:lnTo>
                      <a:lnTo>
                        <a:pt x="842" y="32439"/>
                      </a:lnTo>
                      <a:lnTo>
                        <a:pt x="0" y="25277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10" name="그래픽 16">
              <a:extLst>
                <a:ext uri="{FF2B5EF4-FFF2-40B4-BE49-F238E27FC236}">
                  <a16:creationId xmlns:a16="http://schemas.microsoft.com/office/drawing/2014/main" id="{41286C24-ACC9-F5A7-F86F-37A3BC4E4A5A}"/>
                </a:ext>
              </a:extLst>
            </p:cNvPr>
            <p:cNvGrpSpPr/>
            <p:nvPr userDrawn="1"/>
          </p:nvGrpSpPr>
          <p:grpSpPr>
            <a:xfrm>
              <a:off x="9684107" y="2932598"/>
              <a:ext cx="222826" cy="445078"/>
              <a:chOff x="6598074" y="2394593"/>
              <a:chExt cx="222826" cy="465993"/>
            </a:xfrm>
          </p:grpSpPr>
          <p:sp>
            <p:nvSpPr>
              <p:cNvPr id="111" name="자유형: 도형 110">
                <a:extLst>
                  <a:ext uri="{FF2B5EF4-FFF2-40B4-BE49-F238E27FC236}">
                    <a16:creationId xmlns:a16="http://schemas.microsoft.com/office/drawing/2014/main" id="{E1CA0739-981B-A0A1-5B3D-FEBC5E03F6FF}"/>
                  </a:ext>
                </a:extLst>
              </p:cNvPr>
              <p:cNvSpPr/>
              <p:nvPr/>
            </p:nvSpPr>
            <p:spPr>
              <a:xfrm>
                <a:off x="6702380" y="2797816"/>
                <a:ext cx="109006" cy="62770"/>
              </a:xfrm>
              <a:custGeom>
                <a:avLst/>
                <a:gdLst>
                  <a:gd name="connsiteX0" fmla="*/ 93051 w 109006"/>
                  <a:gd name="connsiteY0" fmla="*/ 9163 h 62770"/>
                  <a:gd name="connsiteX1" fmla="*/ 15956 w 109006"/>
                  <a:gd name="connsiteY1" fmla="*/ 9163 h 62770"/>
                  <a:gd name="connsiteX2" fmla="*/ 15956 w 109006"/>
                  <a:gd name="connsiteY2" fmla="*/ 53608 h 62770"/>
                  <a:gd name="connsiteX3" fmla="*/ 93051 w 109006"/>
                  <a:gd name="connsiteY3" fmla="*/ 53608 h 62770"/>
                  <a:gd name="connsiteX4" fmla="*/ 93051 w 109006"/>
                  <a:gd name="connsiteY4" fmla="*/ 9163 h 627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9006" h="62770">
                    <a:moveTo>
                      <a:pt x="93051" y="9163"/>
                    </a:moveTo>
                    <a:cubicBezTo>
                      <a:pt x="71776" y="-3054"/>
                      <a:pt x="37231" y="-3054"/>
                      <a:pt x="15956" y="9163"/>
                    </a:cubicBezTo>
                    <a:cubicBezTo>
                      <a:pt x="-5319" y="21380"/>
                      <a:pt x="-5319" y="41391"/>
                      <a:pt x="15956" y="53608"/>
                    </a:cubicBezTo>
                    <a:cubicBezTo>
                      <a:pt x="37231" y="65825"/>
                      <a:pt x="71776" y="65825"/>
                      <a:pt x="93051" y="53608"/>
                    </a:cubicBezTo>
                    <a:cubicBezTo>
                      <a:pt x="114325" y="41391"/>
                      <a:pt x="114325" y="21380"/>
                      <a:pt x="93051" y="9163"/>
                    </a:cubicBezTo>
                    <a:close/>
                  </a:path>
                </a:pathLst>
              </a:custGeom>
              <a:solidFill>
                <a:srgbClr val="040000">
                  <a:alpha val="3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2" name="자유형: 도형 111">
                <a:extLst>
                  <a:ext uri="{FF2B5EF4-FFF2-40B4-BE49-F238E27FC236}">
                    <a16:creationId xmlns:a16="http://schemas.microsoft.com/office/drawing/2014/main" id="{F27E9CFE-5B52-2C4C-AA71-2060888B4EC9}"/>
                  </a:ext>
                </a:extLst>
              </p:cNvPr>
              <p:cNvSpPr/>
              <p:nvPr/>
            </p:nvSpPr>
            <p:spPr>
              <a:xfrm>
                <a:off x="6736030" y="2804452"/>
                <a:ext cx="59196" cy="27287"/>
              </a:xfrm>
              <a:custGeom>
                <a:avLst/>
                <a:gdLst>
                  <a:gd name="connsiteX0" fmla="*/ 41075 w 59196"/>
                  <a:gd name="connsiteY0" fmla="*/ 5898 h 27287"/>
                  <a:gd name="connsiteX1" fmla="*/ 57084 w 59196"/>
                  <a:gd name="connsiteY1" fmla="*/ 25698 h 27287"/>
                  <a:gd name="connsiteX2" fmla="*/ 37283 w 59196"/>
                  <a:gd name="connsiteY2" fmla="*/ 23802 h 27287"/>
                  <a:gd name="connsiteX3" fmla="*/ 20432 w 59196"/>
                  <a:gd name="connsiteY3" fmla="*/ 14955 h 27287"/>
                  <a:gd name="connsiteX4" fmla="*/ 2317 w 59196"/>
                  <a:gd name="connsiteY4" fmla="*/ 13060 h 27287"/>
                  <a:gd name="connsiteX5" fmla="*/ 0 w 59196"/>
                  <a:gd name="connsiteY5" fmla="*/ 0 h 27287"/>
                  <a:gd name="connsiteX6" fmla="*/ 23381 w 59196"/>
                  <a:gd name="connsiteY6" fmla="*/ 843 h 27287"/>
                  <a:gd name="connsiteX7" fmla="*/ 41286 w 59196"/>
                  <a:gd name="connsiteY7" fmla="*/ 5898 h 272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9196" h="27287">
                    <a:moveTo>
                      <a:pt x="41075" y="5898"/>
                    </a:moveTo>
                    <a:cubicBezTo>
                      <a:pt x="41075" y="5898"/>
                      <a:pt x="66562" y="16851"/>
                      <a:pt x="57084" y="25698"/>
                    </a:cubicBezTo>
                    <a:cubicBezTo>
                      <a:pt x="54977" y="27594"/>
                      <a:pt x="46552" y="28647"/>
                      <a:pt x="37283" y="23802"/>
                    </a:cubicBezTo>
                    <a:cubicBezTo>
                      <a:pt x="32439" y="21275"/>
                      <a:pt x="26330" y="17272"/>
                      <a:pt x="20432" y="14955"/>
                    </a:cubicBezTo>
                    <a:cubicBezTo>
                      <a:pt x="14534" y="12638"/>
                      <a:pt x="2317" y="13060"/>
                      <a:pt x="2317" y="13060"/>
                    </a:cubicBezTo>
                    <a:lnTo>
                      <a:pt x="0" y="0"/>
                    </a:lnTo>
                    <a:lnTo>
                      <a:pt x="23381" y="843"/>
                    </a:lnTo>
                    <a:lnTo>
                      <a:pt x="41286" y="5898"/>
                    </a:lnTo>
                    <a:close/>
                  </a:path>
                </a:pathLst>
              </a:custGeom>
              <a:solidFill>
                <a:srgbClr val="362C2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3" name="자유형: 도형 112">
                <a:extLst>
                  <a:ext uri="{FF2B5EF4-FFF2-40B4-BE49-F238E27FC236}">
                    <a16:creationId xmlns:a16="http://schemas.microsoft.com/office/drawing/2014/main" id="{E68DF425-BA70-E615-484D-1DEACCEC09F6}"/>
                  </a:ext>
                </a:extLst>
              </p:cNvPr>
              <p:cNvSpPr/>
              <p:nvPr/>
            </p:nvSpPr>
            <p:spPr>
              <a:xfrm>
                <a:off x="6799644" y="2590652"/>
                <a:ext cx="20010" cy="12013"/>
              </a:xfrm>
              <a:custGeom>
                <a:avLst/>
                <a:gdLst>
                  <a:gd name="connsiteX0" fmla="*/ 20011 w 20010"/>
                  <a:gd name="connsiteY0" fmla="*/ 8426 h 12013"/>
                  <a:gd name="connsiteX1" fmla="*/ 1264 w 20010"/>
                  <a:gd name="connsiteY1" fmla="*/ 8636 h 12013"/>
                  <a:gd name="connsiteX2" fmla="*/ 0 w 20010"/>
                  <a:gd name="connsiteY2" fmla="*/ 2528 h 12013"/>
                  <a:gd name="connsiteX3" fmla="*/ 14745 w 20010"/>
                  <a:gd name="connsiteY3" fmla="*/ 0 h 12013"/>
                  <a:gd name="connsiteX4" fmla="*/ 19800 w 20010"/>
                  <a:gd name="connsiteY4" fmla="*/ 8426 h 1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0010" h="12013">
                    <a:moveTo>
                      <a:pt x="20011" y="8426"/>
                    </a:moveTo>
                    <a:cubicBezTo>
                      <a:pt x="17272" y="12849"/>
                      <a:pt x="3791" y="13481"/>
                      <a:pt x="1264" y="8636"/>
                    </a:cubicBezTo>
                    <a:cubicBezTo>
                      <a:pt x="1053" y="7372"/>
                      <a:pt x="0" y="2528"/>
                      <a:pt x="0" y="2528"/>
                    </a:cubicBezTo>
                    <a:lnTo>
                      <a:pt x="14745" y="0"/>
                    </a:lnTo>
                    <a:cubicBezTo>
                      <a:pt x="14745" y="0"/>
                      <a:pt x="19379" y="6740"/>
                      <a:pt x="19800" y="8426"/>
                    </a:cubicBezTo>
                    <a:close/>
                  </a:path>
                </a:pathLst>
              </a:custGeom>
              <a:solidFill>
                <a:srgbClr val="0B080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4" name="자유형: 도형 113">
                <a:extLst>
                  <a:ext uri="{FF2B5EF4-FFF2-40B4-BE49-F238E27FC236}">
                    <a16:creationId xmlns:a16="http://schemas.microsoft.com/office/drawing/2014/main" id="{4BF3470B-06FF-C282-8B10-5EF2416042BD}"/>
                  </a:ext>
                </a:extLst>
              </p:cNvPr>
              <p:cNvSpPr/>
              <p:nvPr/>
            </p:nvSpPr>
            <p:spPr>
              <a:xfrm>
                <a:off x="6803646" y="2590652"/>
                <a:ext cx="13691" cy="17272"/>
              </a:xfrm>
              <a:custGeom>
                <a:avLst/>
                <a:gdLst>
                  <a:gd name="connsiteX0" fmla="*/ 13691 w 13691"/>
                  <a:gd name="connsiteY0" fmla="*/ 5687 h 17272"/>
                  <a:gd name="connsiteX1" fmla="*/ 12217 w 13691"/>
                  <a:gd name="connsiteY1" fmla="*/ 17273 h 17272"/>
                  <a:gd name="connsiteX2" fmla="*/ 5687 w 13691"/>
                  <a:gd name="connsiteY2" fmla="*/ 17273 h 17272"/>
                  <a:gd name="connsiteX3" fmla="*/ 1474 w 13691"/>
                  <a:gd name="connsiteY3" fmla="*/ 15166 h 17272"/>
                  <a:gd name="connsiteX4" fmla="*/ 0 w 13691"/>
                  <a:gd name="connsiteY4" fmla="*/ 1474 h 17272"/>
                  <a:gd name="connsiteX5" fmla="*/ 9479 w 13691"/>
                  <a:gd name="connsiteY5" fmla="*/ 0 h 17272"/>
                  <a:gd name="connsiteX6" fmla="*/ 13691 w 13691"/>
                  <a:gd name="connsiteY6" fmla="*/ 5687 h 172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91" h="17272">
                    <a:moveTo>
                      <a:pt x="13691" y="5687"/>
                    </a:moveTo>
                    <a:lnTo>
                      <a:pt x="12217" y="17273"/>
                    </a:lnTo>
                    <a:lnTo>
                      <a:pt x="5687" y="17273"/>
                    </a:lnTo>
                    <a:lnTo>
                      <a:pt x="1474" y="15166"/>
                    </a:lnTo>
                    <a:lnTo>
                      <a:pt x="0" y="1474"/>
                    </a:lnTo>
                    <a:lnTo>
                      <a:pt x="9479" y="0"/>
                    </a:lnTo>
                    <a:lnTo>
                      <a:pt x="13691" y="5687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5" name="자유형: 도형 114">
                <a:extLst>
                  <a:ext uri="{FF2B5EF4-FFF2-40B4-BE49-F238E27FC236}">
                    <a16:creationId xmlns:a16="http://schemas.microsoft.com/office/drawing/2014/main" id="{8B700A46-61C6-94EE-E4DD-A5D96879A33E}"/>
                  </a:ext>
                </a:extLst>
              </p:cNvPr>
              <p:cNvSpPr/>
              <p:nvPr/>
            </p:nvSpPr>
            <p:spPr>
              <a:xfrm>
                <a:off x="6778580" y="2459606"/>
                <a:ext cx="42320" cy="139471"/>
              </a:xfrm>
              <a:custGeom>
                <a:avLst/>
                <a:gdLst>
                  <a:gd name="connsiteX0" fmla="*/ 10111 w 42320"/>
                  <a:gd name="connsiteY0" fmla="*/ 28 h 139471"/>
                  <a:gd name="connsiteX1" fmla="*/ 22960 w 42320"/>
                  <a:gd name="connsiteY1" fmla="*/ 13298 h 139471"/>
                  <a:gd name="connsiteX2" fmla="*/ 41707 w 42320"/>
                  <a:gd name="connsiteY2" fmla="*/ 82599 h 139471"/>
                  <a:gd name="connsiteX3" fmla="*/ 41075 w 42320"/>
                  <a:gd name="connsiteY3" fmla="*/ 139472 h 139471"/>
                  <a:gd name="connsiteX4" fmla="*/ 22749 w 42320"/>
                  <a:gd name="connsiteY4" fmla="*/ 139472 h 139471"/>
                  <a:gd name="connsiteX5" fmla="*/ 0 w 42320"/>
                  <a:gd name="connsiteY5" fmla="*/ 8032 h 139471"/>
                  <a:gd name="connsiteX6" fmla="*/ 9900 w 42320"/>
                  <a:gd name="connsiteY6" fmla="*/ 238 h 1394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2320" h="139471">
                    <a:moveTo>
                      <a:pt x="10111" y="28"/>
                    </a:moveTo>
                    <a:cubicBezTo>
                      <a:pt x="10111" y="28"/>
                      <a:pt x="18536" y="-1236"/>
                      <a:pt x="22960" y="13298"/>
                    </a:cubicBezTo>
                    <a:cubicBezTo>
                      <a:pt x="27383" y="27832"/>
                      <a:pt x="40021" y="67433"/>
                      <a:pt x="41707" y="82599"/>
                    </a:cubicBezTo>
                    <a:cubicBezTo>
                      <a:pt x="43392" y="97765"/>
                      <a:pt x="41075" y="139472"/>
                      <a:pt x="41075" y="139472"/>
                    </a:cubicBezTo>
                    <a:cubicBezTo>
                      <a:pt x="41075" y="139472"/>
                      <a:pt x="32438" y="135469"/>
                      <a:pt x="22749" y="139472"/>
                    </a:cubicBezTo>
                    <a:cubicBezTo>
                      <a:pt x="20221" y="138208"/>
                      <a:pt x="0" y="8032"/>
                      <a:pt x="0" y="8032"/>
                    </a:cubicBezTo>
                    <a:lnTo>
                      <a:pt x="9900" y="238"/>
                    </a:lnTo>
                    <a:close/>
                  </a:path>
                </a:pathLst>
              </a:custGeom>
              <a:solidFill>
                <a:srgbClr val="36363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6" name="자유형: 도형 115">
                <a:extLst>
                  <a:ext uri="{FF2B5EF4-FFF2-40B4-BE49-F238E27FC236}">
                    <a16:creationId xmlns:a16="http://schemas.microsoft.com/office/drawing/2014/main" id="{468B1E0E-730E-EA9B-52F3-0DCD65A2892D}"/>
                  </a:ext>
                </a:extLst>
              </p:cNvPr>
              <p:cNvSpPr/>
              <p:nvPr/>
            </p:nvSpPr>
            <p:spPr>
              <a:xfrm>
                <a:off x="6736662" y="2700606"/>
                <a:ext cx="46348" cy="118548"/>
              </a:xfrm>
              <a:custGeom>
                <a:avLst/>
                <a:gdLst>
                  <a:gd name="connsiteX0" fmla="*/ 40232 w 46348"/>
                  <a:gd name="connsiteY0" fmla="*/ 0 h 118548"/>
                  <a:gd name="connsiteX1" fmla="*/ 40232 w 46348"/>
                  <a:gd name="connsiteY1" fmla="*/ 10532 h 118548"/>
                  <a:gd name="connsiteX2" fmla="*/ 28437 w 46348"/>
                  <a:gd name="connsiteY2" fmla="*/ 100265 h 118548"/>
                  <a:gd name="connsiteX3" fmla="*/ 46130 w 46348"/>
                  <a:gd name="connsiteY3" fmla="*/ 116484 h 118548"/>
                  <a:gd name="connsiteX4" fmla="*/ 18115 w 46348"/>
                  <a:gd name="connsiteY4" fmla="*/ 109954 h 118548"/>
                  <a:gd name="connsiteX5" fmla="*/ 2738 w 46348"/>
                  <a:gd name="connsiteY5" fmla="*/ 107426 h 118548"/>
                  <a:gd name="connsiteX6" fmla="*/ 0 w 46348"/>
                  <a:gd name="connsiteY6" fmla="*/ 49079 h 118548"/>
                  <a:gd name="connsiteX7" fmla="*/ 9900 w 46348"/>
                  <a:gd name="connsiteY7" fmla="*/ 211 h 118548"/>
                  <a:gd name="connsiteX8" fmla="*/ 40232 w 46348"/>
                  <a:gd name="connsiteY8" fmla="*/ 211 h 1185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6348" h="118548">
                    <a:moveTo>
                      <a:pt x="40232" y="0"/>
                    </a:moveTo>
                    <a:cubicBezTo>
                      <a:pt x="40232" y="0"/>
                      <a:pt x="42971" y="4845"/>
                      <a:pt x="40232" y="10532"/>
                    </a:cubicBezTo>
                    <a:cubicBezTo>
                      <a:pt x="16009" y="60454"/>
                      <a:pt x="28015" y="97948"/>
                      <a:pt x="28437" y="100265"/>
                    </a:cubicBezTo>
                    <a:cubicBezTo>
                      <a:pt x="31596" y="105952"/>
                      <a:pt x="48447" y="112692"/>
                      <a:pt x="46130" y="116484"/>
                    </a:cubicBezTo>
                    <a:cubicBezTo>
                      <a:pt x="41917" y="123224"/>
                      <a:pt x="24434" y="111429"/>
                      <a:pt x="18115" y="109954"/>
                    </a:cubicBezTo>
                    <a:cubicBezTo>
                      <a:pt x="11796" y="108480"/>
                      <a:pt x="2738" y="107426"/>
                      <a:pt x="2738" y="107426"/>
                    </a:cubicBezTo>
                    <a:lnTo>
                      <a:pt x="0" y="49079"/>
                    </a:lnTo>
                    <a:lnTo>
                      <a:pt x="9900" y="211"/>
                    </a:lnTo>
                    <a:lnTo>
                      <a:pt x="40232" y="211"/>
                    </a:lnTo>
                    <a:close/>
                  </a:path>
                </a:pathLst>
              </a:custGeom>
              <a:solidFill>
                <a:srgbClr val="C4A29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" name="자유형: 도형 116">
                <a:extLst>
                  <a:ext uri="{FF2B5EF4-FFF2-40B4-BE49-F238E27FC236}">
                    <a16:creationId xmlns:a16="http://schemas.microsoft.com/office/drawing/2014/main" id="{3514FCD8-2686-A050-35CF-9DB67506202A}"/>
                  </a:ext>
                </a:extLst>
              </p:cNvPr>
              <p:cNvSpPr/>
              <p:nvPr/>
            </p:nvSpPr>
            <p:spPr>
              <a:xfrm>
                <a:off x="6720048" y="2812035"/>
                <a:ext cx="43211" cy="40578"/>
              </a:xfrm>
              <a:custGeom>
                <a:avLst/>
                <a:gdLst>
                  <a:gd name="connsiteX0" fmla="*/ 29463 w 43211"/>
                  <a:gd name="connsiteY0" fmla="*/ 12638 h 40578"/>
                  <a:gd name="connsiteX1" fmla="*/ 42312 w 43211"/>
                  <a:gd name="connsiteY1" fmla="*/ 37494 h 40578"/>
                  <a:gd name="connsiteX2" fmla="*/ 20827 w 43211"/>
                  <a:gd name="connsiteY2" fmla="*/ 36230 h 40578"/>
                  <a:gd name="connsiteX3" fmla="*/ 606 w 43211"/>
                  <a:gd name="connsiteY3" fmla="*/ 10111 h 40578"/>
                  <a:gd name="connsiteX4" fmla="*/ 1870 w 43211"/>
                  <a:gd name="connsiteY4" fmla="*/ 0 h 40578"/>
                  <a:gd name="connsiteX5" fmla="*/ 29463 w 43211"/>
                  <a:gd name="connsiteY5" fmla="*/ 12849 h 40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3211" h="40578">
                    <a:moveTo>
                      <a:pt x="29463" y="12638"/>
                    </a:moveTo>
                    <a:cubicBezTo>
                      <a:pt x="29463" y="12638"/>
                      <a:pt x="47368" y="32228"/>
                      <a:pt x="42312" y="37494"/>
                    </a:cubicBezTo>
                    <a:cubicBezTo>
                      <a:pt x="37257" y="42549"/>
                      <a:pt x="26725" y="40864"/>
                      <a:pt x="20827" y="36230"/>
                    </a:cubicBezTo>
                    <a:cubicBezTo>
                      <a:pt x="14929" y="31596"/>
                      <a:pt x="2501" y="13902"/>
                      <a:pt x="606" y="10111"/>
                    </a:cubicBezTo>
                    <a:cubicBezTo>
                      <a:pt x="-1290" y="6319"/>
                      <a:pt x="1870" y="0"/>
                      <a:pt x="1870" y="0"/>
                    </a:cubicBezTo>
                    <a:lnTo>
                      <a:pt x="29463" y="12849"/>
                    </a:lnTo>
                    <a:close/>
                  </a:path>
                </a:pathLst>
              </a:custGeom>
              <a:solidFill>
                <a:srgbClr val="362C2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8" name="자유형: 도형 117">
                <a:extLst>
                  <a:ext uri="{FF2B5EF4-FFF2-40B4-BE49-F238E27FC236}">
                    <a16:creationId xmlns:a16="http://schemas.microsoft.com/office/drawing/2014/main" id="{BFED2769-4DB3-8796-CC61-B95F1D814207}"/>
                  </a:ext>
                </a:extLst>
              </p:cNvPr>
              <p:cNvSpPr/>
              <p:nvPr/>
            </p:nvSpPr>
            <p:spPr>
              <a:xfrm>
                <a:off x="6718503" y="2702923"/>
                <a:ext cx="36274" cy="135099"/>
              </a:xfrm>
              <a:custGeom>
                <a:avLst/>
                <a:gdLst>
                  <a:gd name="connsiteX0" fmla="*/ 7838 w 36274"/>
                  <a:gd name="connsiteY0" fmla="*/ 8847 h 135099"/>
                  <a:gd name="connsiteX1" fmla="*/ 44 w 36274"/>
                  <a:gd name="connsiteY1" fmla="*/ 33913 h 135099"/>
                  <a:gd name="connsiteX2" fmla="*/ 5100 w 36274"/>
                  <a:gd name="connsiteY2" fmla="*/ 103635 h 135099"/>
                  <a:gd name="connsiteX3" fmla="*/ 3415 w 36274"/>
                  <a:gd name="connsiteY3" fmla="*/ 111007 h 135099"/>
                  <a:gd name="connsiteX4" fmla="*/ 32483 w 36274"/>
                  <a:gd name="connsiteY4" fmla="*/ 134599 h 135099"/>
                  <a:gd name="connsiteX5" fmla="*/ 22583 w 36274"/>
                  <a:gd name="connsiteY5" fmla="*/ 107426 h 135099"/>
                  <a:gd name="connsiteX6" fmla="*/ 30587 w 36274"/>
                  <a:gd name="connsiteY6" fmla="*/ 31807 h 135099"/>
                  <a:gd name="connsiteX7" fmla="*/ 36275 w 36274"/>
                  <a:gd name="connsiteY7" fmla="*/ 12428 h 135099"/>
                  <a:gd name="connsiteX8" fmla="*/ 19845 w 36274"/>
                  <a:gd name="connsiteY8" fmla="*/ 0 h 135099"/>
                  <a:gd name="connsiteX9" fmla="*/ 7838 w 36274"/>
                  <a:gd name="connsiteY9" fmla="*/ 8847 h 135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6274" h="135099">
                    <a:moveTo>
                      <a:pt x="7838" y="8847"/>
                    </a:moveTo>
                    <a:cubicBezTo>
                      <a:pt x="5942" y="18958"/>
                      <a:pt x="676" y="22960"/>
                      <a:pt x="44" y="33913"/>
                    </a:cubicBezTo>
                    <a:cubicBezTo>
                      <a:pt x="-587" y="44866"/>
                      <a:pt x="5732" y="70564"/>
                      <a:pt x="5100" y="103635"/>
                    </a:cubicBezTo>
                    <a:cubicBezTo>
                      <a:pt x="5100" y="105741"/>
                      <a:pt x="2572" y="109743"/>
                      <a:pt x="3415" y="111007"/>
                    </a:cubicBezTo>
                    <a:cubicBezTo>
                      <a:pt x="10787" y="121750"/>
                      <a:pt x="26374" y="138180"/>
                      <a:pt x="32483" y="134599"/>
                    </a:cubicBezTo>
                    <a:cubicBezTo>
                      <a:pt x="38802" y="131018"/>
                      <a:pt x="22583" y="107426"/>
                      <a:pt x="22583" y="107426"/>
                    </a:cubicBezTo>
                    <a:cubicBezTo>
                      <a:pt x="22583" y="107426"/>
                      <a:pt x="20898" y="63613"/>
                      <a:pt x="30587" y="31807"/>
                    </a:cubicBezTo>
                    <a:cubicBezTo>
                      <a:pt x="32904" y="23802"/>
                      <a:pt x="36275" y="12428"/>
                      <a:pt x="36275" y="12428"/>
                    </a:cubicBezTo>
                    <a:lnTo>
                      <a:pt x="19845" y="0"/>
                    </a:lnTo>
                    <a:cubicBezTo>
                      <a:pt x="19845" y="0"/>
                      <a:pt x="10998" y="7372"/>
                      <a:pt x="7838" y="8847"/>
                    </a:cubicBezTo>
                    <a:close/>
                  </a:path>
                </a:pathLst>
              </a:custGeom>
              <a:solidFill>
                <a:srgbClr val="F9CCC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ko-KR" altLang="en-US"/>
              </a:p>
            </p:txBody>
          </p:sp>
          <p:sp>
            <p:nvSpPr>
              <p:cNvPr id="119" name="자유형: 도형 118">
                <a:extLst>
                  <a:ext uri="{FF2B5EF4-FFF2-40B4-BE49-F238E27FC236}">
                    <a16:creationId xmlns:a16="http://schemas.microsoft.com/office/drawing/2014/main" id="{9638DA24-E8A6-7537-96DA-A4BA3768A21F}"/>
                  </a:ext>
                </a:extLst>
              </p:cNvPr>
              <p:cNvSpPr/>
              <p:nvPr/>
            </p:nvSpPr>
            <p:spPr>
              <a:xfrm>
                <a:off x="6715450" y="2593179"/>
                <a:ext cx="86088" cy="124067"/>
              </a:xfrm>
              <a:custGeom>
                <a:avLst/>
                <a:gdLst>
                  <a:gd name="connsiteX0" fmla="*/ 358 w 86088"/>
                  <a:gd name="connsiteY0" fmla="*/ 16009 h 124067"/>
                  <a:gd name="connsiteX1" fmla="*/ 7731 w 86088"/>
                  <a:gd name="connsiteY1" fmla="*/ 110797 h 124067"/>
                  <a:gd name="connsiteX2" fmla="*/ 23318 w 86088"/>
                  <a:gd name="connsiteY2" fmla="*/ 124067 h 124067"/>
                  <a:gd name="connsiteX3" fmla="*/ 66499 w 86088"/>
                  <a:gd name="connsiteY3" fmla="*/ 103214 h 124067"/>
                  <a:gd name="connsiteX4" fmla="*/ 86089 w 86088"/>
                  <a:gd name="connsiteY4" fmla="*/ 10743 h 124067"/>
                  <a:gd name="connsiteX5" fmla="*/ 74083 w 86088"/>
                  <a:gd name="connsiteY5" fmla="*/ 0 h 124067"/>
                  <a:gd name="connsiteX6" fmla="*/ 26899 w 86088"/>
                  <a:gd name="connsiteY6" fmla="*/ 0 h 124067"/>
                  <a:gd name="connsiteX7" fmla="*/ 358 w 86088"/>
                  <a:gd name="connsiteY7" fmla="*/ 16009 h 124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6088" h="124067">
                    <a:moveTo>
                      <a:pt x="358" y="16009"/>
                    </a:moveTo>
                    <a:cubicBezTo>
                      <a:pt x="-1748" y="48447"/>
                      <a:pt x="6046" y="100265"/>
                      <a:pt x="7731" y="110797"/>
                    </a:cubicBezTo>
                    <a:cubicBezTo>
                      <a:pt x="8994" y="118801"/>
                      <a:pt x="14260" y="124067"/>
                      <a:pt x="23318" y="124067"/>
                    </a:cubicBezTo>
                    <a:cubicBezTo>
                      <a:pt x="50491" y="124067"/>
                      <a:pt x="64182" y="109954"/>
                      <a:pt x="66499" y="103214"/>
                    </a:cubicBezTo>
                    <a:cubicBezTo>
                      <a:pt x="68817" y="96263"/>
                      <a:pt x="79770" y="65930"/>
                      <a:pt x="86089" y="10743"/>
                    </a:cubicBezTo>
                    <a:cubicBezTo>
                      <a:pt x="83982" y="8847"/>
                      <a:pt x="74083" y="0"/>
                      <a:pt x="74083" y="0"/>
                    </a:cubicBezTo>
                    <a:lnTo>
                      <a:pt x="26899" y="0"/>
                    </a:lnTo>
                    <a:cubicBezTo>
                      <a:pt x="26899" y="0"/>
                      <a:pt x="2675" y="13481"/>
                      <a:pt x="358" y="16009"/>
                    </a:cubicBezTo>
                    <a:close/>
                  </a:path>
                </a:pathLst>
              </a:custGeom>
              <a:solidFill>
                <a:srgbClr val="362C2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98476CFA-3001-CDC7-C88D-F32C498C6438}"/>
                  </a:ext>
                </a:extLst>
              </p:cNvPr>
              <p:cNvSpPr/>
              <p:nvPr/>
            </p:nvSpPr>
            <p:spPr>
              <a:xfrm>
                <a:off x="6738137" y="2445521"/>
                <a:ext cx="43391" cy="48236"/>
              </a:xfrm>
              <a:custGeom>
                <a:avLst/>
                <a:gdLst>
                  <a:gd name="connsiteX0" fmla="*/ 7162 w 43391"/>
                  <a:gd name="connsiteY0" fmla="*/ 4423 h 48236"/>
                  <a:gd name="connsiteX1" fmla="*/ 3581 w 43391"/>
                  <a:gd name="connsiteY1" fmla="*/ 23592 h 48236"/>
                  <a:gd name="connsiteX2" fmla="*/ 0 w 43391"/>
                  <a:gd name="connsiteY2" fmla="*/ 37283 h 48236"/>
                  <a:gd name="connsiteX3" fmla="*/ 20432 w 43391"/>
                  <a:gd name="connsiteY3" fmla="*/ 48237 h 48236"/>
                  <a:gd name="connsiteX4" fmla="*/ 36230 w 43391"/>
                  <a:gd name="connsiteY4" fmla="*/ 44234 h 48236"/>
                  <a:gd name="connsiteX5" fmla="*/ 43392 w 43391"/>
                  <a:gd name="connsiteY5" fmla="*/ 33913 h 48236"/>
                  <a:gd name="connsiteX6" fmla="*/ 42128 w 43391"/>
                  <a:gd name="connsiteY6" fmla="*/ 19168 h 48236"/>
                  <a:gd name="connsiteX7" fmla="*/ 30332 w 43391"/>
                  <a:gd name="connsiteY7" fmla="*/ 1896 h 48236"/>
                  <a:gd name="connsiteX8" fmla="*/ 13902 w 43391"/>
                  <a:gd name="connsiteY8" fmla="*/ 0 h 48236"/>
                  <a:gd name="connsiteX9" fmla="*/ 7372 w 43391"/>
                  <a:gd name="connsiteY9" fmla="*/ 4634 h 482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3391" h="48236">
                    <a:moveTo>
                      <a:pt x="7162" y="4423"/>
                    </a:moveTo>
                    <a:cubicBezTo>
                      <a:pt x="7162" y="18958"/>
                      <a:pt x="3581" y="23592"/>
                      <a:pt x="3581" y="23592"/>
                    </a:cubicBezTo>
                    <a:lnTo>
                      <a:pt x="0" y="37283"/>
                    </a:lnTo>
                    <a:lnTo>
                      <a:pt x="20432" y="48237"/>
                    </a:lnTo>
                    <a:lnTo>
                      <a:pt x="36230" y="44234"/>
                    </a:lnTo>
                    <a:lnTo>
                      <a:pt x="43392" y="33913"/>
                    </a:lnTo>
                    <a:lnTo>
                      <a:pt x="42128" y="19168"/>
                    </a:lnTo>
                    <a:lnTo>
                      <a:pt x="30332" y="1896"/>
                    </a:lnTo>
                    <a:lnTo>
                      <a:pt x="13902" y="0"/>
                    </a:lnTo>
                    <a:cubicBezTo>
                      <a:pt x="13902" y="0"/>
                      <a:pt x="9268" y="2106"/>
                      <a:pt x="7372" y="4634"/>
                    </a:cubicBezTo>
                    <a:close/>
                  </a:path>
                </a:pathLst>
              </a:custGeom>
              <a:solidFill>
                <a:srgbClr val="C4A29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1" name="자유형: 도형 120">
                <a:extLst>
                  <a:ext uri="{FF2B5EF4-FFF2-40B4-BE49-F238E27FC236}">
                    <a16:creationId xmlns:a16="http://schemas.microsoft.com/office/drawing/2014/main" id="{980FE475-515D-63A1-0335-D1CE9A9887CE}"/>
                  </a:ext>
                </a:extLst>
              </p:cNvPr>
              <p:cNvSpPr/>
              <p:nvPr/>
            </p:nvSpPr>
            <p:spPr>
              <a:xfrm>
                <a:off x="6734345" y="2469112"/>
                <a:ext cx="56451" cy="58347"/>
              </a:xfrm>
              <a:custGeom>
                <a:avLst/>
                <a:gdLst>
                  <a:gd name="connsiteX0" fmla="*/ 7162 w 56451"/>
                  <a:gd name="connsiteY0" fmla="*/ 0 h 58347"/>
                  <a:gd name="connsiteX1" fmla="*/ 35388 w 56451"/>
                  <a:gd name="connsiteY1" fmla="*/ 15798 h 58347"/>
                  <a:gd name="connsiteX2" fmla="*/ 38969 w 56451"/>
                  <a:gd name="connsiteY2" fmla="*/ 0 h 58347"/>
                  <a:gd name="connsiteX3" fmla="*/ 45077 w 56451"/>
                  <a:gd name="connsiteY3" fmla="*/ 0 h 58347"/>
                  <a:gd name="connsiteX4" fmla="*/ 56452 w 56451"/>
                  <a:gd name="connsiteY4" fmla="*/ 20432 h 58347"/>
                  <a:gd name="connsiteX5" fmla="*/ 56452 w 56451"/>
                  <a:gd name="connsiteY5" fmla="*/ 56662 h 58347"/>
                  <a:gd name="connsiteX6" fmla="*/ 41286 w 56451"/>
                  <a:gd name="connsiteY6" fmla="*/ 58347 h 58347"/>
                  <a:gd name="connsiteX7" fmla="*/ 6951 w 56451"/>
                  <a:gd name="connsiteY7" fmla="*/ 36230 h 58347"/>
                  <a:gd name="connsiteX8" fmla="*/ 0 w 56451"/>
                  <a:gd name="connsiteY8" fmla="*/ 18326 h 58347"/>
                  <a:gd name="connsiteX9" fmla="*/ 6951 w 56451"/>
                  <a:gd name="connsiteY9" fmla="*/ 0 h 58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6451" h="58347">
                    <a:moveTo>
                      <a:pt x="7162" y="0"/>
                    </a:moveTo>
                    <a:cubicBezTo>
                      <a:pt x="15798" y="22117"/>
                      <a:pt x="35388" y="15798"/>
                      <a:pt x="35388" y="15798"/>
                    </a:cubicBezTo>
                    <a:cubicBezTo>
                      <a:pt x="35388" y="15798"/>
                      <a:pt x="44024" y="10321"/>
                      <a:pt x="38969" y="0"/>
                    </a:cubicBezTo>
                    <a:lnTo>
                      <a:pt x="45077" y="0"/>
                    </a:lnTo>
                    <a:lnTo>
                      <a:pt x="56452" y="20432"/>
                    </a:lnTo>
                    <a:lnTo>
                      <a:pt x="56452" y="56662"/>
                    </a:lnTo>
                    <a:lnTo>
                      <a:pt x="41286" y="58347"/>
                    </a:lnTo>
                    <a:lnTo>
                      <a:pt x="6951" y="36230"/>
                    </a:lnTo>
                    <a:lnTo>
                      <a:pt x="0" y="18326"/>
                    </a:lnTo>
                    <a:cubicBezTo>
                      <a:pt x="0" y="18326"/>
                      <a:pt x="3370" y="6951"/>
                      <a:pt x="69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2" name="자유형: 도형 121">
                <a:extLst>
                  <a:ext uri="{FF2B5EF4-FFF2-40B4-BE49-F238E27FC236}">
                    <a16:creationId xmlns:a16="http://schemas.microsoft.com/office/drawing/2014/main" id="{84B9410A-99C6-9913-7437-3FF841900CBD}"/>
                  </a:ext>
                </a:extLst>
              </p:cNvPr>
              <p:cNvSpPr/>
              <p:nvPr/>
            </p:nvSpPr>
            <p:spPr>
              <a:xfrm>
                <a:off x="6715564" y="2461905"/>
                <a:ext cx="97412" cy="165210"/>
              </a:xfrm>
              <a:custGeom>
                <a:avLst/>
                <a:gdLst>
                  <a:gd name="connsiteX0" fmla="*/ 2983 w 97412"/>
                  <a:gd name="connsiteY0" fmla="*/ 31853 h 165210"/>
                  <a:gd name="connsiteX1" fmla="*/ 25943 w 97412"/>
                  <a:gd name="connsiteY1" fmla="*/ 7208 h 165210"/>
                  <a:gd name="connsiteX2" fmla="*/ 35000 w 97412"/>
                  <a:gd name="connsiteY2" fmla="*/ 32906 h 165210"/>
                  <a:gd name="connsiteX3" fmla="*/ 65754 w 97412"/>
                  <a:gd name="connsiteY3" fmla="*/ 52495 h 165210"/>
                  <a:gd name="connsiteX4" fmla="*/ 64279 w 97412"/>
                  <a:gd name="connsiteY4" fmla="*/ 17529 h 165210"/>
                  <a:gd name="connsiteX5" fmla="*/ 53116 w 97412"/>
                  <a:gd name="connsiteY5" fmla="*/ 1731 h 165210"/>
                  <a:gd name="connsiteX6" fmla="*/ 59435 w 97412"/>
                  <a:gd name="connsiteY6" fmla="*/ 257 h 165210"/>
                  <a:gd name="connsiteX7" fmla="*/ 82395 w 97412"/>
                  <a:gd name="connsiteY7" fmla="*/ 28272 h 165210"/>
                  <a:gd name="connsiteX8" fmla="*/ 97350 w 97412"/>
                  <a:gd name="connsiteY8" fmla="*/ 58604 h 165210"/>
                  <a:gd name="connsiteX9" fmla="*/ 85765 w 97412"/>
                  <a:gd name="connsiteY9" fmla="*/ 82617 h 165210"/>
                  <a:gd name="connsiteX10" fmla="*/ 86397 w 97412"/>
                  <a:gd name="connsiteY10" fmla="*/ 136752 h 165210"/>
                  <a:gd name="connsiteX11" fmla="*/ 73548 w 97412"/>
                  <a:gd name="connsiteY11" fmla="*/ 155077 h 165210"/>
                  <a:gd name="connsiteX12" fmla="*/ 70809 w 97412"/>
                  <a:gd name="connsiteY12" fmla="*/ 140122 h 165210"/>
                  <a:gd name="connsiteX13" fmla="*/ 67650 w 97412"/>
                  <a:gd name="connsiteY13" fmla="*/ 158658 h 165210"/>
                  <a:gd name="connsiteX14" fmla="*/ 11619 w 97412"/>
                  <a:gd name="connsiteY14" fmla="*/ 159290 h 165210"/>
                  <a:gd name="connsiteX15" fmla="*/ 34 w 97412"/>
                  <a:gd name="connsiteY15" fmla="*/ 145598 h 165210"/>
                  <a:gd name="connsiteX16" fmla="*/ 6564 w 97412"/>
                  <a:gd name="connsiteY16" fmla="*/ 123692 h 165210"/>
                  <a:gd name="connsiteX17" fmla="*/ 2351 w 97412"/>
                  <a:gd name="connsiteY17" fmla="*/ 48493 h 165210"/>
                  <a:gd name="connsiteX18" fmla="*/ 2773 w 97412"/>
                  <a:gd name="connsiteY18" fmla="*/ 31642 h 1652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97412" h="165210">
                    <a:moveTo>
                      <a:pt x="2983" y="31853"/>
                    </a:moveTo>
                    <a:lnTo>
                      <a:pt x="25943" y="7208"/>
                    </a:lnTo>
                    <a:cubicBezTo>
                      <a:pt x="25943" y="7208"/>
                      <a:pt x="24258" y="22163"/>
                      <a:pt x="35000" y="32906"/>
                    </a:cubicBezTo>
                    <a:cubicBezTo>
                      <a:pt x="45954" y="43649"/>
                      <a:pt x="65754" y="52495"/>
                      <a:pt x="65754" y="52495"/>
                    </a:cubicBezTo>
                    <a:cubicBezTo>
                      <a:pt x="65754" y="52495"/>
                      <a:pt x="69335" y="27219"/>
                      <a:pt x="64279" y="17529"/>
                    </a:cubicBezTo>
                    <a:cubicBezTo>
                      <a:pt x="59224" y="7840"/>
                      <a:pt x="53116" y="1731"/>
                      <a:pt x="53116" y="1731"/>
                    </a:cubicBezTo>
                    <a:cubicBezTo>
                      <a:pt x="53116" y="1731"/>
                      <a:pt x="57118" y="-796"/>
                      <a:pt x="59435" y="257"/>
                    </a:cubicBezTo>
                    <a:cubicBezTo>
                      <a:pt x="72494" y="5944"/>
                      <a:pt x="79024" y="21321"/>
                      <a:pt x="82395" y="28272"/>
                    </a:cubicBezTo>
                    <a:cubicBezTo>
                      <a:pt x="85765" y="35223"/>
                      <a:pt x="96297" y="47019"/>
                      <a:pt x="97350" y="58604"/>
                    </a:cubicBezTo>
                    <a:cubicBezTo>
                      <a:pt x="98403" y="70189"/>
                      <a:pt x="85765" y="82617"/>
                      <a:pt x="85765" y="82617"/>
                    </a:cubicBezTo>
                    <a:cubicBezTo>
                      <a:pt x="85765" y="82617"/>
                      <a:pt x="85765" y="129379"/>
                      <a:pt x="86397" y="136752"/>
                    </a:cubicBezTo>
                    <a:cubicBezTo>
                      <a:pt x="86818" y="143492"/>
                      <a:pt x="82605" y="148969"/>
                      <a:pt x="73548" y="155077"/>
                    </a:cubicBezTo>
                    <a:cubicBezTo>
                      <a:pt x="72705" y="155709"/>
                      <a:pt x="70809" y="140122"/>
                      <a:pt x="70809" y="140122"/>
                    </a:cubicBezTo>
                    <a:cubicBezTo>
                      <a:pt x="70809" y="140122"/>
                      <a:pt x="68703" y="158237"/>
                      <a:pt x="67650" y="158658"/>
                    </a:cubicBezTo>
                    <a:cubicBezTo>
                      <a:pt x="55643" y="164767"/>
                      <a:pt x="33526" y="169401"/>
                      <a:pt x="11619" y="159290"/>
                    </a:cubicBezTo>
                    <a:cubicBezTo>
                      <a:pt x="-1230" y="153392"/>
                      <a:pt x="34" y="145598"/>
                      <a:pt x="34" y="145598"/>
                    </a:cubicBezTo>
                    <a:cubicBezTo>
                      <a:pt x="34" y="145598"/>
                      <a:pt x="5511" y="133171"/>
                      <a:pt x="6564" y="123692"/>
                    </a:cubicBezTo>
                    <a:cubicBezTo>
                      <a:pt x="8460" y="104734"/>
                      <a:pt x="2351" y="48493"/>
                      <a:pt x="2351" y="48493"/>
                    </a:cubicBezTo>
                    <a:lnTo>
                      <a:pt x="2773" y="31642"/>
                    </a:lnTo>
                    <a:close/>
                  </a:path>
                </a:pathLst>
              </a:custGeom>
              <a:solidFill>
                <a:srgbClr val="4E4D4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3" name="자유형: 도형 122">
                <a:extLst>
                  <a:ext uri="{FF2B5EF4-FFF2-40B4-BE49-F238E27FC236}">
                    <a16:creationId xmlns:a16="http://schemas.microsoft.com/office/drawing/2014/main" id="{B7D31B6E-7177-1D41-E2A5-E27490926AC8}"/>
                  </a:ext>
                </a:extLst>
              </p:cNvPr>
              <p:cNvSpPr/>
              <p:nvPr/>
            </p:nvSpPr>
            <p:spPr>
              <a:xfrm>
                <a:off x="6789533" y="2614875"/>
                <a:ext cx="8636" cy="10110"/>
              </a:xfrm>
              <a:custGeom>
                <a:avLst/>
                <a:gdLst>
                  <a:gd name="connsiteX0" fmla="*/ 3370 w 8636"/>
                  <a:gd name="connsiteY0" fmla="*/ 0 h 10110"/>
                  <a:gd name="connsiteX1" fmla="*/ 0 w 8636"/>
                  <a:gd name="connsiteY1" fmla="*/ 6951 h 10110"/>
                  <a:gd name="connsiteX2" fmla="*/ 4423 w 8636"/>
                  <a:gd name="connsiteY2" fmla="*/ 10111 h 10110"/>
                  <a:gd name="connsiteX3" fmla="*/ 8636 w 8636"/>
                  <a:gd name="connsiteY3" fmla="*/ 5898 h 10110"/>
                  <a:gd name="connsiteX4" fmla="*/ 8636 w 8636"/>
                  <a:gd name="connsiteY4" fmla="*/ 1264 h 10110"/>
                  <a:gd name="connsiteX5" fmla="*/ 3370 w 8636"/>
                  <a:gd name="connsiteY5" fmla="*/ 211 h 1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636" h="10110">
                    <a:moveTo>
                      <a:pt x="3370" y="0"/>
                    </a:moveTo>
                    <a:cubicBezTo>
                      <a:pt x="842" y="4002"/>
                      <a:pt x="0" y="6951"/>
                      <a:pt x="0" y="6951"/>
                    </a:cubicBezTo>
                    <a:lnTo>
                      <a:pt x="4423" y="10111"/>
                    </a:lnTo>
                    <a:lnTo>
                      <a:pt x="8636" y="5898"/>
                    </a:lnTo>
                    <a:lnTo>
                      <a:pt x="8636" y="1264"/>
                    </a:lnTo>
                    <a:cubicBezTo>
                      <a:pt x="8636" y="1264"/>
                      <a:pt x="4213" y="0"/>
                      <a:pt x="3370" y="211"/>
                    </a:cubicBezTo>
                    <a:close/>
                  </a:path>
                </a:pathLst>
              </a:custGeom>
              <a:solidFill>
                <a:srgbClr val="ECC3B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4" name="자유형: 도형 123">
                <a:extLst>
                  <a:ext uri="{FF2B5EF4-FFF2-40B4-BE49-F238E27FC236}">
                    <a16:creationId xmlns:a16="http://schemas.microsoft.com/office/drawing/2014/main" id="{C5933B95-8FC5-2A39-E54F-54802DFE9E4D}"/>
                  </a:ext>
                </a:extLst>
              </p:cNvPr>
              <p:cNvSpPr/>
              <p:nvPr/>
            </p:nvSpPr>
            <p:spPr>
              <a:xfrm>
                <a:off x="6711274" y="2396239"/>
                <a:ext cx="28126" cy="67397"/>
              </a:xfrm>
              <a:custGeom>
                <a:avLst/>
                <a:gdLst>
                  <a:gd name="connsiteX0" fmla="*/ 22860 w 28126"/>
                  <a:gd name="connsiteY0" fmla="*/ 203 h 67397"/>
                  <a:gd name="connsiteX1" fmla="*/ 111 w 28126"/>
                  <a:gd name="connsiteY1" fmla="*/ 27165 h 67397"/>
                  <a:gd name="connsiteX2" fmla="*/ 14013 w 28126"/>
                  <a:gd name="connsiteY2" fmla="*/ 67397 h 67397"/>
                  <a:gd name="connsiteX3" fmla="*/ 28126 w 28126"/>
                  <a:gd name="connsiteY3" fmla="*/ 53495 h 67397"/>
                  <a:gd name="connsiteX4" fmla="*/ 22860 w 28126"/>
                  <a:gd name="connsiteY4" fmla="*/ 203 h 673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126" h="67397">
                    <a:moveTo>
                      <a:pt x="22860" y="203"/>
                    </a:moveTo>
                    <a:cubicBezTo>
                      <a:pt x="20964" y="-1272"/>
                      <a:pt x="1585" y="5048"/>
                      <a:pt x="111" y="27165"/>
                    </a:cubicBezTo>
                    <a:cubicBezTo>
                      <a:pt x="-1364" y="49282"/>
                      <a:pt x="12328" y="62131"/>
                      <a:pt x="14013" y="67397"/>
                    </a:cubicBezTo>
                    <a:cubicBezTo>
                      <a:pt x="23071" y="65501"/>
                      <a:pt x="28126" y="53495"/>
                      <a:pt x="28126" y="53495"/>
                    </a:cubicBezTo>
                    <a:cubicBezTo>
                      <a:pt x="28126" y="53495"/>
                      <a:pt x="24756" y="1677"/>
                      <a:pt x="22860" y="203"/>
                    </a:cubicBezTo>
                    <a:close/>
                  </a:path>
                </a:pathLst>
              </a:custGeom>
              <a:solidFill>
                <a:srgbClr val="955B42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5" name="자유형: 도형 124">
                <a:extLst>
                  <a:ext uri="{FF2B5EF4-FFF2-40B4-BE49-F238E27FC236}">
                    <a16:creationId xmlns:a16="http://schemas.microsoft.com/office/drawing/2014/main" id="{93EAF4D3-D17F-58A3-C603-369AA04DE3F6}"/>
                  </a:ext>
                </a:extLst>
              </p:cNvPr>
              <p:cNvSpPr/>
              <p:nvPr/>
            </p:nvSpPr>
            <p:spPr>
              <a:xfrm>
                <a:off x="6728447" y="2395810"/>
                <a:ext cx="18536" cy="18325"/>
              </a:xfrm>
              <a:custGeom>
                <a:avLst/>
                <a:gdLst>
                  <a:gd name="connsiteX0" fmla="*/ 18536 w 18536"/>
                  <a:gd name="connsiteY0" fmla="*/ 9058 h 18325"/>
                  <a:gd name="connsiteX1" fmla="*/ 9268 w 18536"/>
                  <a:gd name="connsiteY1" fmla="*/ 18326 h 18325"/>
                  <a:gd name="connsiteX2" fmla="*/ 0 w 18536"/>
                  <a:gd name="connsiteY2" fmla="*/ 9058 h 18325"/>
                  <a:gd name="connsiteX3" fmla="*/ 9268 w 18536"/>
                  <a:gd name="connsiteY3" fmla="*/ 0 h 18325"/>
                  <a:gd name="connsiteX4" fmla="*/ 18536 w 18536"/>
                  <a:gd name="connsiteY4" fmla="*/ 9058 h 18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536" h="18325">
                    <a:moveTo>
                      <a:pt x="18536" y="9058"/>
                    </a:moveTo>
                    <a:cubicBezTo>
                      <a:pt x="18536" y="14113"/>
                      <a:pt x="14324" y="18326"/>
                      <a:pt x="9268" y="18326"/>
                    </a:cubicBezTo>
                    <a:cubicBezTo>
                      <a:pt x="4213" y="18326"/>
                      <a:pt x="0" y="14324"/>
                      <a:pt x="0" y="9058"/>
                    </a:cubicBezTo>
                    <a:cubicBezTo>
                      <a:pt x="0" y="3792"/>
                      <a:pt x="4002" y="0"/>
                      <a:pt x="9268" y="0"/>
                    </a:cubicBezTo>
                    <a:cubicBezTo>
                      <a:pt x="14534" y="0"/>
                      <a:pt x="18536" y="4213"/>
                      <a:pt x="18536" y="9058"/>
                    </a:cubicBezTo>
                    <a:close/>
                  </a:path>
                </a:pathLst>
              </a:custGeom>
              <a:solidFill>
                <a:srgbClr val="36363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6" name="자유형: 도형 125">
                <a:extLst>
                  <a:ext uri="{FF2B5EF4-FFF2-40B4-BE49-F238E27FC236}">
                    <a16:creationId xmlns:a16="http://schemas.microsoft.com/office/drawing/2014/main" id="{74803737-3352-CB71-EBE9-74D4CD659643}"/>
                  </a:ext>
                </a:extLst>
              </p:cNvPr>
              <p:cNvSpPr/>
              <p:nvPr/>
            </p:nvSpPr>
            <p:spPr>
              <a:xfrm>
                <a:off x="6736452" y="2407606"/>
                <a:ext cx="58768" cy="66572"/>
              </a:xfrm>
              <a:custGeom>
                <a:avLst/>
                <a:gdLst>
                  <a:gd name="connsiteX0" fmla="*/ 52871 w 58768"/>
                  <a:gd name="connsiteY0" fmla="*/ 9689 h 66572"/>
                  <a:gd name="connsiteX1" fmla="*/ 58768 w 58768"/>
                  <a:gd name="connsiteY1" fmla="*/ 25066 h 66572"/>
                  <a:gd name="connsiteX2" fmla="*/ 57294 w 58768"/>
                  <a:gd name="connsiteY2" fmla="*/ 28226 h 66572"/>
                  <a:gd name="connsiteX3" fmla="*/ 54345 w 58768"/>
                  <a:gd name="connsiteY3" fmla="*/ 62139 h 66572"/>
                  <a:gd name="connsiteX4" fmla="*/ 45077 w 58768"/>
                  <a:gd name="connsiteY4" fmla="*/ 66562 h 66572"/>
                  <a:gd name="connsiteX5" fmla="*/ 19800 w 58768"/>
                  <a:gd name="connsiteY5" fmla="*/ 54556 h 66572"/>
                  <a:gd name="connsiteX6" fmla="*/ 16851 w 58768"/>
                  <a:gd name="connsiteY6" fmla="*/ 46762 h 66572"/>
                  <a:gd name="connsiteX7" fmla="*/ 9689 w 58768"/>
                  <a:gd name="connsiteY7" fmla="*/ 42339 h 66572"/>
                  <a:gd name="connsiteX8" fmla="*/ 1474 w 58768"/>
                  <a:gd name="connsiteY8" fmla="*/ 37494 h 66572"/>
                  <a:gd name="connsiteX9" fmla="*/ 0 w 58768"/>
                  <a:gd name="connsiteY9" fmla="*/ 16851 h 66572"/>
                  <a:gd name="connsiteX10" fmla="*/ 37283 w 58768"/>
                  <a:gd name="connsiteY10" fmla="*/ 0 h 66572"/>
                  <a:gd name="connsiteX11" fmla="*/ 52871 w 58768"/>
                  <a:gd name="connsiteY11" fmla="*/ 9479 h 66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58768" h="66572">
                    <a:moveTo>
                      <a:pt x="52871" y="9689"/>
                    </a:moveTo>
                    <a:cubicBezTo>
                      <a:pt x="52871" y="9689"/>
                      <a:pt x="57294" y="15798"/>
                      <a:pt x="58768" y="25066"/>
                    </a:cubicBezTo>
                    <a:cubicBezTo>
                      <a:pt x="58768" y="26330"/>
                      <a:pt x="57715" y="27594"/>
                      <a:pt x="57294" y="28226"/>
                    </a:cubicBezTo>
                    <a:cubicBezTo>
                      <a:pt x="58979" y="41075"/>
                      <a:pt x="55398" y="59190"/>
                      <a:pt x="54345" y="62139"/>
                    </a:cubicBezTo>
                    <a:cubicBezTo>
                      <a:pt x="53713" y="63824"/>
                      <a:pt x="47605" y="66773"/>
                      <a:pt x="45077" y="66562"/>
                    </a:cubicBezTo>
                    <a:cubicBezTo>
                      <a:pt x="27172" y="64667"/>
                      <a:pt x="21906" y="57083"/>
                      <a:pt x="19800" y="54556"/>
                    </a:cubicBezTo>
                    <a:cubicBezTo>
                      <a:pt x="17483" y="52028"/>
                      <a:pt x="16851" y="46762"/>
                      <a:pt x="16851" y="46762"/>
                    </a:cubicBezTo>
                    <a:cubicBezTo>
                      <a:pt x="16851" y="46762"/>
                      <a:pt x="12217" y="46762"/>
                      <a:pt x="9689" y="42339"/>
                    </a:cubicBezTo>
                    <a:cubicBezTo>
                      <a:pt x="7794" y="41285"/>
                      <a:pt x="1474" y="37494"/>
                      <a:pt x="1474" y="37494"/>
                    </a:cubicBezTo>
                    <a:lnTo>
                      <a:pt x="0" y="16851"/>
                    </a:lnTo>
                    <a:lnTo>
                      <a:pt x="37283" y="0"/>
                    </a:lnTo>
                    <a:lnTo>
                      <a:pt x="52871" y="9479"/>
                    </a:lnTo>
                    <a:close/>
                  </a:path>
                </a:pathLst>
              </a:custGeom>
              <a:solidFill>
                <a:srgbClr val="F9CCC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ko-KR" altLang="en-US"/>
              </a:p>
            </p:txBody>
          </p:sp>
          <p:sp>
            <p:nvSpPr>
              <p:cNvPr id="127" name="자유형: 도형 126">
                <a:extLst>
                  <a:ext uri="{FF2B5EF4-FFF2-40B4-BE49-F238E27FC236}">
                    <a16:creationId xmlns:a16="http://schemas.microsoft.com/office/drawing/2014/main" id="{753A6DD4-EBFD-EA09-955B-D4330A95E4BC}"/>
                  </a:ext>
                </a:extLst>
              </p:cNvPr>
              <p:cNvSpPr/>
              <p:nvPr/>
            </p:nvSpPr>
            <p:spPr>
              <a:xfrm>
                <a:off x="6727315" y="2394593"/>
                <a:ext cx="61877" cy="55399"/>
              </a:xfrm>
              <a:custGeom>
                <a:avLst/>
                <a:gdLst>
                  <a:gd name="connsiteX0" fmla="*/ 18826 w 61877"/>
                  <a:gd name="connsiteY0" fmla="*/ 55351 h 55399"/>
                  <a:gd name="connsiteX1" fmla="*/ 18826 w 61877"/>
                  <a:gd name="connsiteY1" fmla="*/ 43344 h 55399"/>
                  <a:gd name="connsiteX2" fmla="*/ 29990 w 61877"/>
                  <a:gd name="connsiteY2" fmla="*/ 51770 h 55399"/>
                  <a:gd name="connsiteX3" fmla="*/ 34624 w 61877"/>
                  <a:gd name="connsiteY3" fmla="*/ 44819 h 55399"/>
                  <a:gd name="connsiteX4" fmla="*/ 33782 w 61877"/>
                  <a:gd name="connsiteY4" fmla="*/ 35551 h 55399"/>
                  <a:gd name="connsiteX5" fmla="*/ 57163 w 61877"/>
                  <a:gd name="connsiteY5" fmla="*/ 30917 h 55399"/>
                  <a:gd name="connsiteX6" fmla="*/ 61375 w 61877"/>
                  <a:gd name="connsiteY6" fmla="*/ 20174 h 55399"/>
                  <a:gd name="connsiteX7" fmla="*/ 13560 w 61877"/>
                  <a:gd name="connsiteY7" fmla="*/ 7535 h 55399"/>
                  <a:gd name="connsiteX8" fmla="*/ 3660 w 61877"/>
                  <a:gd name="connsiteY8" fmla="*/ 46293 h 55399"/>
                  <a:gd name="connsiteX9" fmla="*/ 18615 w 61877"/>
                  <a:gd name="connsiteY9" fmla="*/ 55351 h 553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61877" h="55399">
                    <a:moveTo>
                      <a:pt x="18826" y="55351"/>
                    </a:moveTo>
                    <a:cubicBezTo>
                      <a:pt x="18826" y="55351"/>
                      <a:pt x="12718" y="44819"/>
                      <a:pt x="18826" y="43344"/>
                    </a:cubicBezTo>
                    <a:cubicBezTo>
                      <a:pt x="25145" y="42080"/>
                      <a:pt x="24724" y="53244"/>
                      <a:pt x="29990" y="51770"/>
                    </a:cubicBezTo>
                    <a:cubicBezTo>
                      <a:pt x="32728" y="50927"/>
                      <a:pt x="28305" y="50085"/>
                      <a:pt x="34624" y="44819"/>
                    </a:cubicBezTo>
                    <a:cubicBezTo>
                      <a:pt x="37784" y="42291"/>
                      <a:pt x="31465" y="39974"/>
                      <a:pt x="33782" y="35551"/>
                    </a:cubicBezTo>
                    <a:cubicBezTo>
                      <a:pt x="34624" y="33865"/>
                      <a:pt x="48316" y="36604"/>
                      <a:pt x="57163" y="30917"/>
                    </a:cubicBezTo>
                    <a:cubicBezTo>
                      <a:pt x="63061" y="27125"/>
                      <a:pt x="62007" y="22070"/>
                      <a:pt x="61375" y="20174"/>
                    </a:cubicBezTo>
                    <a:cubicBezTo>
                      <a:pt x="60322" y="17014"/>
                      <a:pt x="42839" y="-13950"/>
                      <a:pt x="13560" y="7535"/>
                    </a:cubicBezTo>
                    <a:cubicBezTo>
                      <a:pt x="-7925" y="23333"/>
                      <a:pt x="2186" y="43555"/>
                      <a:pt x="3660" y="46293"/>
                    </a:cubicBezTo>
                    <a:cubicBezTo>
                      <a:pt x="9137" y="56615"/>
                      <a:pt x="18615" y="55351"/>
                      <a:pt x="18615" y="55351"/>
                    </a:cubicBezTo>
                    <a:close/>
                  </a:path>
                </a:pathLst>
              </a:custGeom>
              <a:solidFill>
                <a:srgbClr val="B0715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28" name="자유형: 도형 127">
                <a:extLst>
                  <a:ext uri="{FF2B5EF4-FFF2-40B4-BE49-F238E27FC236}">
                    <a16:creationId xmlns:a16="http://schemas.microsoft.com/office/drawing/2014/main" id="{4E49B0A2-4AE0-08B1-3591-CB5461B4C856}"/>
                  </a:ext>
                </a:extLst>
              </p:cNvPr>
              <p:cNvSpPr/>
              <p:nvPr/>
            </p:nvSpPr>
            <p:spPr>
              <a:xfrm>
                <a:off x="6788755" y="2605367"/>
                <a:ext cx="27322" cy="42809"/>
              </a:xfrm>
              <a:custGeom>
                <a:avLst/>
                <a:gdLst>
                  <a:gd name="connsiteX0" fmla="*/ 9414 w 27322"/>
                  <a:gd name="connsiteY0" fmla="*/ 15406 h 42809"/>
                  <a:gd name="connsiteX1" fmla="*/ 7097 w 27322"/>
                  <a:gd name="connsiteY1" fmla="*/ 27623 h 42809"/>
                  <a:gd name="connsiteX2" fmla="*/ 567 w 27322"/>
                  <a:gd name="connsiteY2" fmla="*/ 42579 h 42809"/>
                  <a:gd name="connsiteX3" fmla="*/ 16154 w 27322"/>
                  <a:gd name="connsiteY3" fmla="*/ 33521 h 42809"/>
                  <a:gd name="connsiteX4" fmla="*/ 27318 w 27322"/>
                  <a:gd name="connsiteY4" fmla="*/ 2557 h 42809"/>
                  <a:gd name="connsiteX5" fmla="*/ 16576 w 27322"/>
                  <a:gd name="connsiteY5" fmla="*/ 450 h 42809"/>
                  <a:gd name="connsiteX6" fmla="*/ 4359 w 27322"/>
                  <a:gd name="connsiteY6" fmla="*/ 9508 h 42809"/>
                  <a:gd name="connsiteX7" fmla="*/ 9625 w 27322"/>
                  <a:gd name="connsiteY7" fmla="*/ 15195 h 428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322" h="42809">
                    <a:moveTo>
                      <a:pt x="9414" y="15406"/>
                    </a:moveTo>
                    <a:cubicBezTo>
                      <a:pt x="9414" y="15406"/>
                      <a:pt x="8571" y="24253"/>
                      <a:pt x="7097" y="27623"/>
                    </a:cubicBezTo>
                    <a:cubicBezTo>
                      <a:pt x="5833" y="30993"/>
                      <a:pt x="-2172" y="40893"/>
                      <a:pt x="567" y="42579"/>
                    </a:cubicBezTo>
                    <a:cubicBezTo>
                      <a:pt x="3094" y="44264"/>
                      <a:pt x="13837" y="36259"/>
                      <a:pt x="16154" y="33521"/>
                    </a:cubicBezTo>
                    <a:cubicBezTo>
                      <a:pt x="19735" y="29308"/>
                      <a:pt x="24369" y="15195"/>
                      <a:pt x="27318" y="2557"/>
                    </a:cubicBezTo>
                    <a:cubicBezTo>
                      <a:pt x="27529" y="1504"/>
                      <a:pt x="19735" y="-1024"/>
                      <a:pt x="16576" y="450"/>
                    </a:cubicBezTo>
                    <a:cubicBezTo>
                      <a:pt x="10467" y="3399"/>
                      <a:pt x="4359" y="9508"/>
                      <a:pt x="4359" y="9508"/>
                    </a:cubicBezTo>
                    <a:lnTo>
                      <a:pt x="9625" y="15195"/>
                    </a:lnTo>
                    <a:close/>
                  </a:path>
                </a:pathLst>
              </a:custGeom>
              <a:solidFill>
                <a:srgbClr val="F9CCC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ko-KR" altLang="en-US"/>
              </a:p>
            </p:txBody>
          </p:sp>
          <p:sp>
            <p:nvSpPr>
              <p:cNvPr id="129" name="자유형: 도형 128">
                <a:extLst>
                  <a:ext uri="{FF2B5EF4-FFF2-40B4-BE49-F238E27FC236}">
                    <a16:creationId xmlns:a16="http://schemas.microsoft.com/office/drawing/2014/main" id="{2E23A784-8E2E-F0DF-EF07-CCB2C180416A}"/>
                  </a:ext>
                </a:extLst>
              </p:cNvPr>
              <p:cNvSpPr/>
              <p:nvPr/>
            </p:nvSpPr>
            <p:spPr>
              <a:xfrm>
                <a:off x="6750775" y="2544732"/>
                <a:ext cx="25276" cy="13306"/>
              </a:xfrm>
              <a:custGeom>
                <a:avLst/>
                <a:gdLst>
                  <a:gd name="connsiteX0" fmla="*/ 0 w 25276"/>
                  <a:gd name="connsiteY0" fmla="*/ 0 h 13306"/>
                  <a:gd name="connsiteX1" fmla="*/ 25277 w 25276"/>
                  <a:gd name="connsiteY1" fmla="*/ 10953 h 13306"/>
                  <a:gd name="connsiteX2" fmla="*/ 0 w 25276"/>
                  <a:gd name="connsiteY2" fmla="*/ 0 h 13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76" h="13306">
                    <a:moveTo>
                      <a:pt x="0" y="0"/>
                    </a:moveTo>
                    <a:cubicBezTo>
                      <a:pt x="0" y="0"/>
                      <a:pt x="5687" y="20011"/>
                      <a:pt x="25277" y="10953"/>
                    </a:cubicBezTo>
                    <a:cubicBezTo>
                      <a:pt x="9900" y="13481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36363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30" name="자유형: 도형 129">
                <a:extLst>
                  <a:ext uri="{FF2B5EF4-FFF2-40B4-BE49-F238E27FC236}">
                    <a16:creationId xmlns:a16="http://schemas.microsoft.com/office/drawing/2014/main" id="{FE2008D7-5F70-60CD-F36F-C773AA2A1041}"/>
                  </a:ext>
                </a:extLst>
              </p:cNvPr>
              <p:cNvSpPr/>
              <p:nvPr/>
            </p:nvSpPr>
            <p:spPr>
              <a:xfrm>
                <a:off x="6781529" y="2514400"/>
                <a:ext cx="10930" cy="87626"/>
              </a:xfrm>
              <a:custGeom>
                <a:avLst/>
                <a:gdLst>
                  <a:gd name="connsiteX0" fmla="*/ 10321 w 10930"/>
                  <a:gd name="connsiteY0" fmla="*/ 20011 h 87626"/>
                  <a:gd name="connsiteX1" fmla="*/ 0 w 10930"/>
                  <a:gd name="connsiteY1" fmla="*/ 0 h 87626"/>
                  <a:gd name="connsiteX2" fmla="*/ 5898 w 10930"/>
                  <a:gd name="connsiteY2" fmla="*/ 9479 h 87626"/>
                  <a:gd name="connsiteX3" fmla="*/ 8847 w 10930"/>
                  <a:gd name="connsiteY3" fmla="*/ 20221 h 87626"/>
                  <a:gd name="connsiteX4" fmla="*/ 8425 w 10930"/>
                  <a:gd name="connsiteY4" fmla="*/ 31175 h 87626"/>
                  <a:gd name="connsiteX5" fmla="*/ 6951 w 10930"/>
                  <a:gd name="connsiteY5" fmla="*/ 42339 h 87626"/>
                  <a:gd name="connsiteX6" fmla="*/ 5055 w 10930"/>
                  <a:gd name="connsiteY6" fmla="*/ 64877 h 87626"/>
                  <a:gd name="connsiteX7" fmla="*/ 4845 w 10930"/>
                  <a:gd name="connsiteY7" fmla="*/ 76252 h 87626"/>
                  <a:gd name="connsiteX8" fmla="*/ 5266 w 10930"/>
                  <a:gd name="connsiteY8" fmla="*/ 87626 h 87626"/>
                  <a:gd name="connsiteX9" fmla="*/ 6740 w 10930"/>
                  <a:gd name="connsiteY9" fmla="*/ 65088 h 87626"/>
                  <a:gd name="connsiteX10" fmla="*/ 9057 w 10930"/>
                  <a:gd name="connsiteY10" fmla="*/ 42760 h 87626"/>
                  <a:gd name="connsiteX11" fmla="*/ 10532 w 10930"/>
                  <a:gd name="connsiteY11" fmla="*/ 31596 h 87626"/>
                  <a:gd name="connsiteX12" fmla="*/ 10532 w 10930"/>
                  <a:gd name="connsiteY12" fmla="*/ 20221 h 876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930" h="87626">
                    <a:moveTo>
                      <a:pt x="10321" y="20011"/>
                    </a:moveTo>
                    <a:cubicBezTo>
                      <a:pt x="9268" y="12428"/>
                      <a:pt x="5477" y="5266"/>
                      <a:pt x="0" y="0"/>
                    </a:cubicBezTo>
                    <a:cubicBezTo>
                      <a:pt x="2317" y="2949"/>
                      <a:pt x="4423" y="6109"/>
                      <a:pt x="5898" y="9479"/>
                    </a:cubicBezTo>
                    <a:cubicBezTo>
                      <a:pt x="7372" y="12849"/>
                      <a:pt x="8425" y="16430"/>
                      <a:pt x="8847" y="20221"/>
                    </a:cubicBezTo>
                    <a:cubicBezTo>
                      <a:pt x="9057" y="23802"/>
                      <a:pt x="8847" y="27594"/>
                      <a:pt x="8425" y="31175"/>
                    </a:cubicBezTo>
                    <a:lnTo>
                      <a:pt x="6951" y="42339"/>
                    </a:lnTo>
                    <a:cubicBezTo>
                      <a:pt x="6108" y="49922"/>
                      <a:pt x="5266" y="57294"/>
                      <a:pt x="5055" y="64877"/>
                    </a:cubicBezTo>
                    <a:cubicBezTo>
                      <a:pt x="5055" y="68669"/>
                      <a:pt x="4845" y="72460"/>
                      <a:pt x="4845" y="76252"/>
                    </a:cubicBezTo>
                    <a:cubicBezTo>
                      <a:pt x="4845" y="80043"/>
                      <a:pt x="4845" y="83835"/>
                      <a:pt x="5266" y="87626"/>
                    </a:cubicBezTo>
                    <a:cubicBezTo>
                      <a:pt x="5687" y="80043"/>
                      <a:pt x="6108" y="72671"/>
                      <a:pt x="6740" y="65088"/>
                    </a:cubicBezTo>
                    <a:cubicBezTo>
                      <a:pt x="7372" y="57505"/>
                      <a:pt x="8215" y="50132"/>
                      <a:pt x="9057" y="42760"/>
                    </a:cubicBezTo>
                    <a:cubicBezTo>
                      <a:pt x="9479" y="38968"/>
                      <a:pt x="10111" y="35388"/>
                      <a:pt x="10532" y="31596"/>
                    </a:cubicBezTo>
                    <a:cubicBezTo>
                      <a:pt x="10953" y="27804"/>
                      <a:pt x="11164" y="24013"/>
                      <a:pt x="10532" y="20221"/>
                    </a:cubicBezTo>
                    <a:close/>
                  </a:path>
                </a:pathLst>
              </a:custGeom>
              <a:solidFill>
                <a:srgbClr val="36363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31" name="그래픽 16">
                <a:extLst>
                  <a:ext uri="{FF2B5EF4-FFF2-40B4-BE49-F238E27FC236}">
                    <a16:creationId xmlns:a16="http://schemas.microsoft.com/office/drawing/2014/main" id="{2042EF4C-4A7C-FED8-35ED-35F1E5538CC0}"/>
                  </a:ext>
                </a:extLst>
              </p:cNvPr>
              <p:cNvGrpSpPr/>
              <p:nvPr/>
            </p:nvGrpSpPr>
            <p:grpSpPr>
              <a:xfrm>
                <a:off x="6598074" y="2490932"/>
                <a:ext cx="142478" cy="124397"/>
                <a:chOff x="6598074" y="2490932"/>
                <a:chExt cx="142478" cy="124397"/>
              </a:xfrm>
            </p:grpSpPr>
            <p:sp>
              <p:nvSpPr>
                <p:cNvPr id="132" name="자유형: 도형 131">
                  <a:extLst>
                    <a:ext uri="{FF2B5EF4-FFF2-40B4-BE49-F238E27FC236}">
                      <a16:creationId xmlns:a16="http://schemas.microsoft.com/office/drawing/2014/main" id="{5A573712-514C-2D47-B7CF-99686BB7F281}"/>
                    </a:ext>
                  </a:extLst>
                </p:cNvPr>
                <p:cNvSpPr/>
                <p:nvPr/>
              </p:nvSpPr>
              <p:spPr>
                <a:xfrm>
                  <a:off x="6637757" y="2576745"/>
                  <a:ext cx="24128" cy="26104"/>
                </a:xfrm>
                <a:custGeom>
                  <a:avLst/>
                  <a:gdLst>
                    <a:gd name="connsiteX0" fmla="*/ 5803 w 24128"/>
                    <a:gd name="connsiteY0" fmla="*/ 2322 h 26104"/>
                    <a:gd name="connsiteX1" fmla="*/ 9805 w 24128"/>
                    <a:gd name="connsiteY1" fmla="*/ 25914 h 26104"/>
                    <a:gd name="connsiteX2" fmla="*/ 24128 w 24128"/>
                    <a:gd name="connsiteY2" fmla="*/ 19173 h 26104"/>
                    <a:gd name="connsiteX3" fmla="*/ 16335 w 24128"/>
                    <a:gd name="connsiteY3" fmla="*/ 5 h 26104"/>
                    <a:gd name="connsiteX4" fmla="*/ 5803 w 24128"/>
                    <a:gd name="connsiteY4" fmla="*/ 2111 h 26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128" h="26104">
                      <a:moveTo>
                        <a:pt x="5803" y="2322"/>
                      </a:moveTo>
                      <a:cubicBezTo>
                        <a:pt x="-6415" y="5060"/>
                        <a:pt x="3485" y="28441"/>
                        <a:pt x="9805" y="25914"/>
                      </a:cubicBezTo>
                      <a:cubicBezTo>
                        <a:pt x="16335" y="23386"/>
                        <a:pt x="24128" y="19173"/>
                        <a:pt x="24128" y="19173"/>
                      </a:cubicBezTo>
                      <a:lnTo>
                        <a:pt x="16335" y="5"/>
                      </a:lnTo>
                      <a:cubicBezTo>
                        <a:pt x="16335" y="5"/>
                        <a:pt x="16335" y="-206"/>
                        <a:pt x="5803" y="2111"/>
                      </a:cubicBezTo>
                      <a:close/>
                    </a:path>
                  </a:pathLst>
                </a:custGeom>
                <a:solidFill>
                  <a:srgbClr val="0B080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3" name="자유형: 도형 132">
                  <a:extLst>
                    <a:ext uri="{FF2B5EF4-FFF2-40B4-BE49-F238E27FC236}">
                      <a16:creationId xmlns:a16="http://schemas.microsoft.com/office/drawing/2014/main" id="{4DDFC6AF-6A62-4694-1015-565CB03ACF03}"/>
                    </a:ext>
                  </a:extLst>
                </p:cNvPr>
                <p:cNvSpPr/>
                <p:nvPr/>
              </p:nvSpPr>
              <p:spPr>
                <a:xfrm>
                  <a:off x="6638715" y="2579909"/>
                  <a:ext cx="21485" cy="17061"/>
                </a:xfrm>
                <a:custGeom>
                  <a:avLst/>
                  <a:gdLst>
                    <a:gd name="connsiteX0" fmla="*/ 0 w 21485"/>
                    <a:gd name="connsiteY0" fmla="*/ 4423 h 17061"/>
                    <a:gd name="connsiteX1" fmla="*/ 10953 w 21485"/>
                    <a:gd name="connsiteY1" fmla="*/ 0 h 17061"/>
                    <a:gd name="connsiteX2" fmla="*/ 19168 w 21485"/>
                    <a:gd name="connsiteY2" fmla="*/ 2106 h 17061"/>
                    <a:gd name="connsiteX3" fmla="*/ 21485 w 21485"/>
                    <a:gd name="connsiteY3" fmla="*/ 13481 h 17061"/>
                    <a:gd name="connsiteX4" fmla="*/ 15587 w 21485"/>
                    <a:gd name="connsiteY4" fmla="*/ 16641 h 17061"/>
                    <a:gd name="connsiteX5" fmla="*/ 6319 w 21485"/>
                    <a:gd name="connsiteY5" fmla="*/ 17062 h 17061"/>
                    <a:gd name="connsiteX6" fmla="*/ 0 w 21485"/>
                    <a:gd name="connsiteY6" fmla="*/ 4423 h 17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5" h="17061">
                      <a:moveTo>
                        <a:pt x="0" y="4423"/>
                      </a:moveTo>
                      <a:lnTo>
                        <a:pt x="10953" y="0"/>
                      </a:lnTo>
                      <a:lnTo>
                        <a:pt x="19168" y="2106"/>
                      </a:lnTo>
                      <a:lnTo>
                        <a:pt x="21485" y="13481"/>
                      </a:lnTo>
                      <a:lnTo>
                        <a:pt x="15587" y="16641"/>
                      </a:lnTo>
                      <a:lnTo>
                        <a:pt x="6319" y="17062"/>
                      </a:lnTo>
                      <a:lnTo>
                        <a:pt x="0" y="44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4" name="자유형: 도형 133">
                  <a:extLst>
                    <a:ext uri="{FF2B5EF4-FFF2-40B4-BE49-F238E27FC236}">
                      <a16:creationId xmlns:a16="http://schemas.microsoft.com/office/drawing/2014/main" id="{DA236142-4147-08E0-32FE-C6632156E769}"/>
                    </a:ext>
                  </a:extLst>
                </p:cNvPr>
                <p:cNvSpPr/>
                <p:nvPr/>
              </p:nvSpPr>
              <p:spPr>
                <a:xfrm>
                  <a:off x="6598074" y="2583958"/>
                  <a:ext cx="47774" cy="31371"/>
                </a:xfrm>
                <a:custGeom>
                  <a:avLst/>
                  <a:gdLst>
                    <a:gd name="connsiteX0" fmla="*/ 40641 w 47774"/>
                    <a:gd name="connsiteY0" fmla="*/ 374 h 31371"/>
                    <a:gd name="connsiteX1" fmla="*/ 25053 w 47774"/>
                    <a:gd name="connsiteY1" fmla="*/ 374 h 31371"/>
                    <a:gd name="connsiteX2" fmla="*/ 10730 w 47774"/>
                    <a:gd name="connsiteY2" fmla="*/ 7747 h 31371"/>
                    <a:gd name="connsiteX3" fmla="*/ 12836 w 47774"/>
                    <a:gd name="connsiteY3" fmla="*/ 11328 h 31371"/>
                    <a:gd name="connsiteX4" fmla="*/ 2515 w 47774"/>
                    <a:gd name="connsiteY4" fmla="*/ 18279 h 31371"/>
                    <a:gd name="connsiteX5" fmla="*/ 3357 w 47774"/>
                    <a:gd name="connsiteY5" fmla="*/ 29232 h 31371"/>
                    <a:gd name="connsiteX6" fmla="*/ 27792 w 47774"/>
                    <a:gd name="connsiteY6" fmla="*/ 29232 h 31371"/>
                    <a:gd name="connsiteX7" fmla="*/ 46749 w 47774"/>
                    <a:gd name="connsiteY7" fmla="*/ 13224 h 31371"/>
                    <a:gd name="connsiteX8" fmla="*/ 45696 w 47774"/>
                    <a:gd name="connsiteY8" fmla="*/ 4798 h 31371"/>
                    <a:gd name="connsiteX9" fmla="*/ 40430 w 47774"/>
                    <a:gd name="connsiteY9" fmla="*/ 585 h 31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7774" h="31371">
                      <a:moveTo>
                        <a:pt x="40641" y="374"/>
                      </a:moveTo>
                      <a:cubicBezTo>
                        <a:pt x="40641" y="374"/>
                        <a:pt x="29898" y="-468"/>
                        <a:pt x="25053" y="374"/>
                      </a:cubicBezTo>
                      <a:cubicBezTo>
                        <a:pt x="20209" y="1217"/>
                        <a:pt x="11994" y="6272"/>
                        <a:pt x="10730" y="7747"/>
                      </a:cubicBezTo>
                      <a:cubicBezTo>
                        <a:pt x="9466" y="9221"/>
                        <a:pt x="12836" y="11328"/>
                        <a:pt x="12836" y="11328"/>
                      </a:cubicBezTo>
                      <a:cubicBezTo>
                        <a:pt x="12836" y="11328"/>
                        <a:pt x="6096" y="16594"/>
                        <a:pt x="2515" y="18279"/>
                      </a:cubicBezTo>
                      <a:cubicBezTo>
                        <a:pt x="-1066" y="19964"/>
                        <a:pt x="-855" y="26073"/>
                        <a:pt x="3357" y="29232"/>
                      </a:cubicBezTo>
                      <a:cubicBezTo>
                        <a:pt x="7781" y="32392"/>
                        <a:pt x="21262" y="31760"/>
                        <a:pt x="27792" y="29232"/>
                      </a:cubicBezTo>
                      <a:cubicBezTo>
                        <a:pt x="34321" y="26704"/>
                        <a:pt x="38956" y="18911"/>
                        <a:pt x="46749" y="13224"/>
                      </a:cubicBezTo>
                      <a:cubicBezTo>
                        <a:pt x="48434" y="11960"/>
                        <a:pt x="48013" y="8800"/>
                        <a:pt x="45696" y="4798"/>
                      </a:cubicBezTo>
                      <a:cubicBezTo>
                        <a:pt x="43800" y="1217"/>
                        <a:pt x="40430" y="585"/>
                        <a:pt x="40430" y="585"/>
                      </a:cubicBez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135" name="자유형: 도형 134">
                  <a:extLst>
                    <a:ext uri="{FF2B5EF4-FFF2-40B4-BE49-F238E27FC236}">
                      <a16:creationId xmlns:a16="http://schemas.microsoft.com/office/drawing/2014/main" id="{A00369A3-F5BB-175A-B0F0-3AEE113D055F}"/>
                    </a:ext>
                  </a:extLst>
                </p:cNvPr>
                <p:cNvSpPr/>
                <p:nvPr/>
              </p:nvSpPr>
              <p:spPr>
                <a:xfrm>
                  <a:off x="6643770" y="2490932"/>
                  <a:ext cx="96782" cy="111937"/>
                </a:xfrm>
                <a:custGeom>
                  <a:avLst/>
                  <a:gdLst>
                    <a:gd name="connsiteX0" fmla="*/ 90997 w 96782"/>
                    <a:gd name="connsiteY0" fmla="*/ 2826 h 111937"/>
                    <a:gd name="connsiteX1" fmla="*/ 65299 w 96782"/>
                    <a:gd name="connsiteY1" fmla="*/ 13779 h 111937"/>
                    <a:gd name="connsiteX2" fmla="*/ 32439 w 96782"/>
                    <a:gd name="connsiteY2" fmla="*/ 77392 h 111937"/>
                    <a:gd name="connsiteX3" fmla="*/ 0 w 96782"/>
                    <a:gd name="connsiteY3" fmla="*/ 88346 h 111937"/>
                    <a:gd name="connsiteX4" fmla="*/ 4002 w 96782"/>
                    <a:gd name="connsiteY4" fmla="*/ 111937 h 111937"/>
                    <a:gd name="connsiteX5" fmla="*/ 50975 w 96782"/>
                    <a:gd name="connsiteY5" fmla="*/ 94454 h 111937"/>
                    <a:gd name="connsiteX6" fmla="*/ 92471 w 96782"/>
                    <a:gd name="connsiteY6" fmla="*/ 26839 h 111937"/>
                    <a:gd name="connsiteX7" fmla="*/ 90786 w 96782"/>
                    <a:gd name="connsiteY7" fmla="*/ 2826 h 111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6782" h="111937">
                      <a:moveTo>
                        <a:pt x="90997" y="2826"/>
                      </a:moveTo>
                      <a:cubicBezTo>
                        <a:pt x="75409" y="-7496"/>
                        <a:pt x="65299" y="13779"/>
                        <a:pt x="65299" y="13779"/>
                      </a:cubicBezTo>
                      <a:cubicBezTo>
                        <a:pt x="65299" y="13779"/>
                        <a:pt x="35598" y="74022"/>
                        <a:pt x="32439" y="77392"/>
                      </a:cubicBezTo>
                      <a:cubicBezTo>
                        <a:pt x="25909" y="78867"/>
                        <a:pt x="11164" y="85607"/>
                        <a:pt x="0" y="88346"/>
                      </a:cubicBezTo>
                      <a:cubicBezTo>
                        <a:pt x="12007" y="89399"/>
                        <a:pt x="16641" y="106671"/>
                        <a:pt x="4002" y="111937"/>
                      </a:cubicBezTo>
                      <a:cubicBezTo>
                        <a:pt x="20011" y="106250"/>
                        <a:pt x="44656" y="100563"/>
                        <a:pt x="50975" y="94454"/>
                      </a:cubicBezTo>
                      <a:cubicBezTo>
                        <a:pt x="57294" y="88346"/>
                        <a:pt x="92471" y="26839"/>
                        <a:pt x="92471" y="26839"/>
                      </a:cubicBezTo>
                      <a:cubicBezTo>
                        <a:pt x="92471" y="26839"/>
                        <a:pt x="103214" y="11041"/>
                        <a:pt x="90786" y="2826"/>
                      </a:cubicBezTo>
                      <a:close/>
                    </a:path>
                  </a:pathLst>
                </a:custGeom>
                <a:solidFill>
                  <a:srgbClr val="36363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36" name="그래픽 16">
              <a:extLst>
                <a:ext uri="{FF2B5EF4-FFF2-40B4-BE49-F238E27FC236}">
                  <a16:creationId xmlns:a16="http://schemas.microsoft.com/office/drawing/2014/main" id="{254BAC28-0CBF-4786-D9EB-A034A28FB63D}"/>
                </a:ext>
              </a:extLst>
            </p:cNvPr>
            <p:cNvGrpSpPr/>
            <p:nvPr userDrawn="1"/>
          </p:nvGrpSpPr>
          <p:grpSpPr>
            <a:xfrm>
              <a:off x="10371583" y="3049802"/>
              <a:ext cx="300457" cy="395479"/>
              <a:chOff x="7209885" y="2488627"/>
              <a:chExt cx="300457" cy="414064"/>
            </a:xfrm>
          </p:grpSpPr>
          <p:grpSp>
            <p:nvGrpSpPr>
              <p:cNvPr id="137" name="그래픽 16">
                <a:extLst>
                  <a:ext uri="{FF2B5EF4-FFF2-40B4-BE49-F238E27FC236}">
                    <a16:creationId xmlns:a16="http://schemas.microsoft.com/office/drawing/2014/main" id="{CC050AF1-498C-D7CE-385D-D85796B4550E}"/>
                  </a:ext>
                </a:extLst>
              </p:cNvPr>
              <p:cNvGrpSpPr/>
              <p:nvPr/>
            </p:nvGrpSpPr>
            <p:grpSpPr>
              <a:xfrm>
                <a:off x="7211656" y="2603922"/>
                <a:ext cx="176305" cy="226859"/>
                <a:chOff x="7211656" y="2603922"/>
                <a:chExt cx="176305" cy="226859"/>
              </a:xfrm>
            </p:grpSpPr>
            <p:grpSp>
              <p:nvGrpSpPr>
                <p:cNvPr id="184" name="그래픽 16">
                  <a:extLst>
                    <a:ext uri="{FF2B5EF4-FFF2-40B4-BE49-F238E27FC236}">
                      <a16:creationId xmlns:a16="http://schemas.microsoft.com/office/drawing/2014/main" id="{141F665C-581A-B7FE-D07E-B16D57180526}"/>
                    </a:ext>
                  </a:extLst>
                </p:cNvPr>
                <p:cNvGrpSpPr/>
                <p:nvPr/>
              </p:nvGrpSpPr>
              <p:grpSpPr>
                <a:xfrm>
                  <a:off x="7324559" y="2616139"/>
                  <a:ext cx="63402" cy="122381"/>
                  <a:chOff x="7324559" y="2616139"/>
                  <a:chExt cx="63402" cy="122381"/>
                </a:xfrm>
              </p:grpSpPr>
              <p:sp>
                <p:nvSpPr>
                  <p:cNvPr id="195" name="자유형: 도형 194">
                    <a:extLst>
                      <a:ext uri="{FF2B5EF4-FFF2-40B4-BE49-F238E27FC236}">
                        <a16:creationId xmlns:a16="http://schemas.microsoft.com/office/drawing/2014/main" id="{C82E8F3A-6552-9399-8915-98F95E26F4E5}"/>
                      </a:ext>
                    </a:extLst>
                  </p:cNvPr>
                  <p:cNvSpPr/>
                  <p:nvPr/>
                </p:nvSpPr>
                <p:spPr>
                  <a:xfrm>
                    <a:off x="7324559" y="2616139"/>
                    <a:ext cx="52660" cy="122381"/>
                  </a:xfrm>
                  <a:custGeom>
                    <a:avLst/>
                    <a:gdLst>
                      <a:gd name="connsiteX0" fmla="*/ 52660 w 52660"/>
                      <a:gd name="connsiteY0" fmla="*/ 122382 h 122381"/>
                      <a:gd name="connsiteX1" fmla="*/ 46973 w 52660"/>
                      <a:gd name="connsiteY1" fmla="*/ 119222 h 122381"/>
                      <a:gd name="connsiteX2" fmla="*/ 0 w 52660"/>
                      <a:gd name="connsiteY2" fmla="*/ 6109 h 122381"/>
                      <a:gd name="connsiteX3" fmla="*/ 10532 w 52660"/>
                      <a:gd name="connsiteY3" fmla="*/ 0 h 122381"/>
                      <a:gd name="connsiteX4" fmla="*/ 16219 w 52660"/>
                      <a:gd name="connsiteY4" fmla="*/ 3160 h 122381"/>
                      <a:gd name="connsiteX5" fmla="*/ 13691 w 52660"/>
                      <a:gd name="connsiteY5" fmla="*/ 11585 h 122381"/>
                      <a:gd name="connsiteX6" fmla="*/ 52660 w 52660"/>
                      <a:gd name="connsiteY6" fmla="*/ 115220 h 122381"/>
                      <a:gd name="connsiteX7" fmla="*/ 52660 w 52660"/>
                      <a:gd name="connsiteY7" fmla="*/ 122382 h 12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2660" h="122381">
                        <a:moveTo>
                          <a:pt x="52660" y="122382"/>
                        </a:moveTo>
                        <a:lnTo>
                          <a:pt x="46973" y="119222"/>
                        </a:lnTo>
                        <a:lnTo>
                          <a:pt x="0" y="6109"/>
                        </a:lnTo>
                        <a:lnTo>
                          <a:pt x="10532" y="0"/>
                        </a:lnTo>
                        <a:lnTo>
                          <a:pt x="16219" y="3160"/>
                        </a:lnTo>
                        <a:lnTo>
                          <a:pt x="13691" y="11585"/>
                        </a:lnTo>
                        <a:lnTo>
                          <a:pt x="52660" y="115220"/>
                        </a:lnTo>
                        <a:lnTo>
                          <a:pt x="52660" y="122382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6" name="자유형: 도형 195">
                    <a:extLst>
                      <a:ext uri="{FF2B5EF4-FFF2-40B4-BE49-F238E27FC236}">
                        <a16:creationId xmlns:a16="http://schemas.microsoft.com/office/drawing/2014/main" id="{73E8B06C-790A-B832-BB14-EE2920931DE3}"/>
                      </a:ext>
                    </a:extLst>
                  </p:cNvPr>
                  <p:cNvSpPr/>
                  <p:nvPr/>
                </p:nvSpPr>
                <p:spPr>
                  <a:xfrm>
                    <a:off x="7330035" y="2619299"/>
                    <a:ext cx="57926" cy="119222"/>
                  </a:xfrm>
                  <a:custGeom>
                    <a:avLst/>
                    <a:gdLst>
                      <a:gd name="connsiteX0" fmla="*/ 57926 w 57926"/>
                      <a:gd name="connsiteY0" fmla="*/ 113114 h 119222"/>
                      <a:gd name="connsiteX1" fmla="*/ 47184 w 57926"/>
                      <a:gd name="connsiteY1" fmla="*/ 119222 h 119222"/>
                      <a:gd name="connsiteX2" fmla="*/ 0 w 57926"/>
                      <a:gd name="connsiteY2" fmla="*/ 6109 h 119222"/>
                      <a:gd name="connsiteX3" fmla="*/ 10743 w 57926"/>
                      <a:gd name="connsiteY3" fmla="*/ 0 h 119222"/>
                      <a:gd name="connsiteX4" fmla="*/ 57926 w 57926"/>
                      <a:gd name="connsiteY4" fmla="*/ 113114 h 119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926" h="119222">
                        <a:moveTo>
                          <a:pt x="57926" y="113114"/>
                        </a:moveTo>
                        <a:lnTo>
                          <a:pt x="47184" y="119222"/>
                        </a:lnTo>
                        <a:lnTo>
                          <a:pt x="0" y="6109"/>
                        </a:lnTo>
                        <a:lnTo>
                          <a:pt x="10743" y="0"/>
                        </a:lnTo>
                        <a:lnTo>
                          <a:pt x="57926" y="113114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85" name="그래픽 16">
                  <a:extLst>
                    <a:ext uri="{FF2B5EF4-FFF2-40B4-BE49-F238E27FC236}">
                      <a16:creationId xmlns:a16="http://schemas.microsoft.com/office/drawing/2014/main" id="{A1021B11-75E2-9941-3524-D83BD555B0F2}"/>
                    </a:ext>
                  </a:extLst>
                </p:cNvPr>
                <p:cNvGrpSpPr/>
                <p:nvPr/>
              </p:nvGrpSpPr>
              <p:grpSpPr>
                <a:xfrm>
                  <a:off x="7227032" y="2661427"/>
                  <a:ext cx="122381" cy="75409"/>
                  <a:chOff x="7227032" y="2661427"/>
                  <a:chExt cx="122381" cy="75409"/>
                </a:xfrm>
              </p:grpSpPr>
              <p:sp>
                <p:nvSpPr>
                  <p:cNvPr id="193" name="자유형: 도형 192">
                    <a:extLst>
                      <a:ext uri="{FF2B5EF4-FFF2-40B4-BE49-F238E27FC236}">
                        <a16:creationId xmlns:a16="http://schemas.microsoft.com/office/drawing/2014/main" id="{4EB2CC2C-72EE-F26F-D316-46006F92E691}"/>
                      </a:ext>
                    </a:extLst>
                  </p:cNvPr>
                  <p:cNvSpPr/>
                  <p:nvPr/>
                </p:nvSpPr>
                <p:spPr>
                  <a:xfrm>
                    <a:off x="7227032" y="2664797"/>
                    <a:ext cx="122381" cy="72038"/>
                  </a:xfrm>
                  <a:custGeom>
                    <a:avLst/>
                    <a:gdLst>
                      <a:gd name="connsiteX0" fmla="*/ 5687 w 122381"/>
                      <a:gd name="connsiteY0" fmla="*/ 72039 h 72038"/>
                      <a:gd name="connsiteX1" fmla="*/ 0 w 122381"/>
                      <a:gd name="connsiteY1" fmla="*/ 68669 h 72038"/>
                      <a:gd name="connsiteX2" fmla="*/ 632 w 122381"/>
                      <a:gd name="connsiteY2" fmla="*/ 62139 h 72038"/>
                      <a:gd name="connsiteX3" fmla="*/ 10321 w 122381"/>
                      <a:gd name="connsiteY3" fmla="*/ 59822 h 72038"/>
                      <a:gd name="connsiteX4" fmla="*/ 119433 w 122381"/>
                      <a:gd name="connsiteY4" fmla="*/ 0 h 72038"/>
                      <a:gd name="connsiteX5" fmla="*/ 122382 w 122381"/>
                      <a:gd name="connsiteY5" fmla="*/ 4634 h 72038"/>
                      <a:gd name="connsiteX6" fmla="*/ 5687 w 122381"/>
                      <a:gd name="connsiteY6" fmla="*/ 72039 h 72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2381" h="72038">
                        <a:moveTo>
                          <a:pt x="5687" y="72039"/>
                        </a:moveTo>
                        <a:lnTo>
                          <a:pt x="0" y="68669"/>
                        </a:lnTo>
                        <a:lnTo>
                          <a:pt x="632" y="62139"/>
                        </a:lnTo>
                        <a:lnTo>
                          <a:pt x="10321" y="59822"/>
                        </a:lnTo>
                        <a:lnTo>
                          <a:pt x="119433" y="0"/>
                        </a:lnTo>
                        <a:lnTo>
                          <a:pt x="122382" y="4634"/>
                        </a:lnTo>
                        <a:lnTo>
                          <a:pt x="5687" y="72039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4" name="자유형: 도형 193">
                    <a:extLst>
                      <a:ext uri="{FF2B5EF4-FFF2-40B4-BE49-F238E27FC236}">
                        <a16:creationId xmlns:a16="http://schemas.microsoft.com/office/drawing/2014/main" id="{B0FB1F81-3633-2960-CC92-2908F2869BFD}"/>
                      </a:ext>
                    </a:extLst>
                  </p:cNvPr>
                  <p:cNvSpPr/>
                  <p:nvPr/>
                </p:nvSpPr>
                <p:spPr>
                  <a:xfrm>
                    <a:off x="7227664" y="2661427"/>
                    <a:ext cx="118801" cy="68668"/>
                  </a:xfrm>
                  <a:custGeom>
                    <a:avLst/>
                    <a:gdLst>
                      <a:gd name="connsiteX0" fmla="*/ 5687 w 118801"/>
                      <a:gd name="connsiteY0" fmla="*/ 68669 h 68668"/>
                      <a:gd name="connsiteX1" fmla="*/ 0 w 118801"/>
                      <a:gd name="connsiteY1" fmla="*/ 65509 h 68668"/>
                      <a:gd name="connsiteX2" fmla="*/ 113114 w 118801"/>
                      <a:gd name="connsiteY2" fmla="*/ 0 h 68668"/>
                      <a:gd name="connsiteX3" fmla="*/ 118801 w 118801"/>
                      <a:gd name="connsiteY3" fmla="*/ 3370 h 68668"/>
                      <a:gd name="connsiteX4" fmla="*/ 5687 w 118801"/>
                      <a:gd name="connsiteY4" fmla="*/ 68669 h 68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801" h="68668">
                        <a:moveTo>
                          <a:pt x="5687" y="68669"/>
                        </a:moveTo>
                        <a:lnTo>
                          <a:pt x="0" y="65509"/>
                        </a:lnTo>
                        <a:lnTo>
                          <a:pt x="113114" y="0"/>
                        </a:lnTo>
                        <a:lnTo>
                          <a:pt x="118801" y="3370"/>
                        </a:lnTo>
                        <a:lnTo>
                          <a:pt x="5687" y="68669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86" name="그래픽 16">
                  <a:extLst>
                    <a:ext uri="{FF2B5EF4-FFF2-40B4-BE49-F238E27FC236}">
                      <a16:creationId xmlns:a16="http://schemas.microsoft.com/office/drawing/2014/main" id="{EFE45A56-FC47-86E1-6625-9B630B76B07F}"/>
                    </a:ext>
                  </a:extLst>
                </p:cNvPr>
                <p:cNvGrpSpPr/>
                <p:nvPr/>
              </p:nvGrpSpPr>
              <p:grpSpPr>
                <a:xfrm>
                  <a:off x="7211656" y="2676172"/>
                  <a:ext cx="25066" cy="154609"/>
                  <a:chOff x="7211656" y="2676172"/>
                  <a:chExt cx="25066" cy="154609"/>
                </a:xfrm>
              </p:grpSpPr>
              <p:sp>
                <p:nvSpPr>
                  <p:cNvPr id="191" name="자유형: 도형 190">
                    <a:extLst>
                      <a:ext uri="{FF2B5EF4-FFF2-40B4-BE49-F238E27FC236}">
                        <a16:creationId xmlns:a16="http://schemas.microsoft.com/office/drawing/2014/main" id="{23D2191B-AC6A-87EB-E6B6-ADCCF2224279}"/>
                      </a:ext>
                    </a:extLst>
                  </p:cNvPr>
                  <p:cNvSpPr/>
                  <p:nvPr/>
                </p:nvSpPr>
                <p:spPr>
                  <a:xfrm>
                    <a:off x="7211656" y="2676172"/>
                    <a:ext cx="25066" cy="154609"/>
                  </a:xfrm>
                  <a:custGeom>
                    <a:avLst/>
                    <a:gdLst>
                      <a:gd name="connsiteX0" fmla="*/ 5687 w 25066"/>
                      <a:gd name="connsiteY0" fmla="*/ 154610 h 154609"/>
                      <a:gd name="connsiteX1" fmla="*/ 0 w 25066"/>
                      <a:gd name="connsiteY1" fmla="*/ 151450 h 154609"/>
                      <a:gd name="connsiteX2" fmla="*/ 8847 w 25066"/>
                      <a:gd name="connsiteY2" fmla="*/ 6109 h 154609"/>
                      <a:gd name="connsiteX3" fmla="*/ 19379 w 25066"/>
                      <a:gd name="connsiteY3" fmla="*/ 0 h 154609"/>
                      <a:gd name="connsiteX4" fmla="*/ 25066 w 25066"/>
                      <a:gd name="connsiteY4" fmla="*/ 3160 h 154609"/>
                      <a:gd name="connsiteX5" fmla="*/ 19379 w 25066"/>
                      <a:gd name="connsiteY5" fmla="*/ 11796 h 154609"/>
                      <a:gd name="connsiteX6" fmla="*/ 10532 w 25066"/>
                      <a:gd name="connsiteY6" fmla="*/ 139865 h 154609"/>
                      <a:gd name="connsiteX7" fmla="*/ 5687 w 25066"/>
                      <a:gd name="connsiteY7" fmla="*/ 154610 h 154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066" h="154609">
                        <a:moveTo>
                          <a:pt x="5687" y="154610"/>
                        </a:moveTo>
                        <a:lnTo>
                          <a:pt x="0" y="151450"/>
                        </a:lnTo>
                        <a:lnTo>
                          <a:pt x="8847" y="6109"/>
                        </a:lnTo>
                        <a:lnTo>
                          <a:pt x="19379" y="0"/>
                        </a:lnTo>
                        <a:lnTo>
                          <a:pt x="25066" y="3160"/>
                        </a:lnTo>
                        <a:lnTo>
                          <a:pt x="19379" y="11796"/>
                        </a:lnTo>
                        <a:lnTo>
                          <a:pt x="10532" y="139865"/>
                        </a:lnTo>
                        <a:lnTo>
                          <a:pt x="5687" y="15461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2" name="자유형: 도형 191">
                    <a:extLst>
                      <a:ext uri="{FF2B5EF4-FFF2-40B4-BE49-F238E27FC236}">
                        <a16:creationId xmlns:a16="http://schemas.microsoft.com/office/drawing/2014/main" id="{B7A77A2A-C662-4F10-F069-4AD1F5595AD2}"/>
                      </a:ext>
                    </a:extLst>
                  </p:cNvPr>
                  <p:cNvSpPr/>
                  <p:nvPr/>
                </p:nvSpPr>
                <p:spPr>
                  <a:xfrm>
                    <a:off x="7217343" y="2679331"/>
                    <a:ext cx="19378" cy="151450"/>
                  </a:xfrm>
                  <a:custGeom>
                    <a:avLst/>
                    <a:gdLst>
                      <a:gd name="connsiteX0" fmla="*/ 10532 w 19378"/>
                      <a:gd name="connsiteY0" fmla="*/ 145342 h 151450"/>
                      <a:gd name="connsiteX1" fmla="*/ 0 w 19378"/>
                      <a:gd name="connsiteY1" fmla="*/ 151450 h 151450"/>
                      <a:gd name="connsiteX2" fmla="*/ 8847 w 19378"/>
                      <a:gd name="connsiteY2" fmla="*/ 6109 h 151450"/>
                      <a:gd name="connsiteX3" fmla="*/ 19379 w 19378"/>
                      <a:gd name="connsiteY3" fmla="*/ 0 h 151450"/>
                      <a:gd name="connsiteX4" fmla="*/ 10532 w 19378"/>
                      <a:gd name="connsiteY4" fmla="*/ 145342 h 15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78" h="151450">
                        <a:moveTo>
                          <a:pt x="10532" y="145342"/>
                        </a:moveTo>
                        <a:lnTo>
                          <a:pt x="0" y="151450"/>
                        </a:lnTo>
                        <a:lnTo>
                          <a:pt x="8847" y="6109"/>
                        </a:lnTo>
                        <a:lnTo>
                          <a:pt x="19379" y="0"/>
                        </a:lnTo>
                        <a:lnTo>
                          <a:pt x="10532" y="145342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87" name="그래픽 16">
                  <a:extLst>
                    <a:ext uri="{FF2B5EF4-FFF2-40B4-BE49-F238E27FC236}">
                      <a16:creationId xmlns:a16="http://schemas.microsoft.com/office/drawing/2014/main" id="{087259FE-4A8D-C2B0-29FE-35D7048E9AFE}"/>
                    </a:ext>
                  </a:extLst>
                </p:cNvPr>
                <p:cNvGrpSpPr/>
                <p:nvPr/>
              </p:nvGrpSpPr>
              <p:grpSpPr>
                <a:xfrm>
                  <a:off x="7214183" y="2603922"/>
                  <a:ext cx="135020" cy="85309"/>
                  <a:chOff x="7214183" y="2603922"/>
                  <a:chExt cx="135020" cy="85309"/>
                </a:xfrm>
              </p:grpSpPr>
              <p:sp>
                <p:nvSpPr>
                  <p:cNvPr id="188" name="자유형: 도형 187">
                    <a:extLst>
                      <a:ext uri="{FF2B5EF4-FFF2-40B4-BE49-F238E27FC236}">
                        <a16:creationId xmlns:a16="http://schemas.microsoft.com/office/drawing/2014/main" id="{AC223C28-4B02-9D0B-B059-DCD8E30AF353}"/>
                      </a:ext>
                    </a:extLst>
                  </p:cNvPr>
                  <p:cNvSpPr/>
                  <p:nvPr/>
                </p:nvSpPr>
                <p:spPr>
                  <a:xfrm>
                    <a:off x="7214183" y="2603922"/>
                    <a:ext cx="135020" cy="77936"/>
                  </a:xfrm>
                  <a:custGeom>
                    <a:avLst/>
                    <a:gdLst>
                      <a:gd name="connsiteX0" fmla="*/ 10111 w 135020"/>
                      <a:gd name="connsiteY0" fmla="*/ 77937 h 77936"/>
                      <a:gd name="connsiteX1" fmla="*/ 0 w 135020"/>
                      <a:gd name="connsiteY1" fmla="*/ 72250 h 77936"/>
                      <a:gd name="connsiteX2" fmla="*/ 124910 w 135020"/>
                      <a:gd name="connsiteY2" fmla="*/ 0 h 77936"/>
                      <a:gd name="connsiteX3" fmla="*/ 135020 w 135020"/>
                      <a:gd name="connsiteY3" fmla="*/ 5898 h 77936"/>
                      <a:gd name="connsiteX4" fmla="*/ 126595 w 135020"/>
                      <a:gd name="connsiteY4" fmla="*/ 15166 h 77936"/>
                      <a:gd name="connsiteX5" fmla="*/ 10111 w 135020"/>
                      <a:gd name="connsiteY5" fmla="*/ 77937 h 77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5020" h="77936">
                        <a:moveTo>
                          <a:pt x="10111" y="77937"/>
                        </a:moveTo>
                        <a:lnTo>
                          <a:pt x="0" y="72250"/>
                        </a:lnTo>
                        <a:lnTo>
                          <a:pt x="124910" y="0"/>
                        </a:lnTo>
                        <a:lnTo>
                          <a:pt x="135020" y="5898"/>
                        </a:lnTo>
                        <a:lnTo>
                          <a:pt x="126595" y="15166"/>
                        </a:lnTo>
                        <a:lnTo>
                          <a:pt x="10111" y="77937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9" name="자유형: 도형 188">
                    <a:extLst>
                      <a:ext uri="{FF2B5EF4-FFF2-40B4-BE49-F238E27FC236}">
                        <a16:creationId xmlns:a16="http://schemas.microsoft.com/office/drawing/2014/main" id="{4963F0A2-338F-A229-9155-A021F36350F2}"/>
                      </a:ext>
                    </a:extLst>
                  </p:cNvPr>
                  <p:cNvSpPr/>
                  <p:nvPr/>
                </p:nvSpPr>
                <p:spPr>
                  <a:xfrm>
                    <a:off x="7214183" y="2676172"/>
                    <a:ext cx="14112" cy="13059"/>
                  </a:xfrm>
                  <a:custGeom>
                    <a:avLst/>
                    <a:gdLst>
                      <a:gd name="connsiteX0" fmla="*/ 10111 w 14112"/>
                      <a:gd name="connsiteY0" fmla="*/ 13060 h 13059"/>
                      <a:gd name="connsiteX1" fmla="*/ 0 w 14112"/>
                      <a:gd name="connsiteY1" fmla="*/ 7162 h 13059"/>
                      <a:gd name="connsiteX2" fmla="*/ 0 w 14112"/>
                      <a:gd name="connsiteY2" fmla="*/ 0 h 13059"/>
                      <a:gd name="connsiteX3" fmla="*/ 10111 w 14112"/>
                      <a:gd name="connsiteY3" fmla="*/ 5687 h 13059"/>
                      <a:gd name="connsiteX4" fmla="*/ 14113 w 14112"/>
                      <a:gd name="connsiteY4" fmla="*/ 5687 h 13059"/>
                      <a:gd name="connsiteX5" fmla="*/ 10111 w 14112"/>
                      <a:gd name="connsiteY5" fmla="*/ 13060 h 13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112" h="13059">
                        <a:moveTo>
                          <a:pt x="10111" y="13060"/>
                        </a:moveTo>
                        <a:lnTo>
                          <a:pt x="0" y="7162"/>
                        </a:lnTo>
                        <a:lnTo>
                          <a:pt x="0" y="0"/>
                        </a:lnTo>
                        <a:lnTo>
                          <a:pt x="10111" y="5687"/>
                        </a:lnTo>
                        <a:lnTo>
                          <a:pt x="14113" y="5687"/>
                        </a:lnTo>
                        <a:lnTo>
                          <a:pt x="10111" y="1306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0" name="자유형: 도형 189">
                    <a:extLst>
                      <a:ext uri="{FF2B5EF4-FFF2-40B4-BE49-F238E27FC236}">
                        <a16:creationId xmlns:a16="http://schemas.microsoft.com/office/drawing/2014/main" id="{274D497F-EA40-DB1F-42D8-56B3FDEB1591}"/>
                      </a:ext>
                    </a:extLst>
                  </p:cNvPr>
                  <p:cNvSpPr/>
                  <p:nvPr/>
                </p:nvSpPr>
                <p:spPr>
                  <a:xfrm>
                    <a:off x="7224294" y="2609820"/>
                    <a:ext cx="124909" cy="79411"/>
                  </a:xfrm>
                  <a:custGeom>
                    <a:avLst/>
                    <a:gdLst>
                      <a:gd name="connsiteX0" fmla="*/ 124909 w 124909"/>
                      <a:gd name="connsiteY0" fmla="*/ 7372 h 79411"/>
                      <a:gd name="connsiteX1" fmla="*/ 0 w 124909"/>
                      <a:gd name="connsiteY1" fmla="*/ 79411 h 79411"/>
                      <a:gd name="connsiteX2" fmla="*/ 0 w 124909"/>
                      <a:gd name="connsiteY2" fmla="*/ 72039 h 79411"/>
                      <a:gd name="connsiteX3" fmla="*/ 124909 w 124909"/>
                      <a:gd name="connsiteY3" fmla="*/ 0 h 79411"/>
                      <a:gd name="connsiteX4" fmla="*/ 124909 w 124909"/>
                      <a:gd name="connsiteY4" fmla="*/ 7372 h 79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909" h="79411">
                        <a:moveTo>
                          <a:pt x="124909" y="7372"/>
                        </a:moveTo>
                        <a:lnTo>
                          <a:pt x="0" y="79411"/>
                        </a:lnTo>
                        <a:lnTo>
                          <a:pt x="0" y="72039"/>
                        </a:lnTo>
                        <a:lnTo>
                          <a:pt x="124909" y="0"/>
                        </a:lnTo>
                        <a:lnTo>
                          <a:pt x="124909" y="7372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38" name="그래픽 16">
                <a:extLst>
                  <a:ext uri="{FF2B5EF4-FFF2-40B4-BE49-F238E27FC236}">
                    <a16:creationId xmlns:a16="http://schemas.microsoft.com/office/drawing/2014/main" id="{329F4CB2-69B7-9655-A296-F75ADDF37A9F}"/>
                  </a:ext>
                </a:extLst>
              </p:cNvPr>
              <p:cNvGrpSpPr/>
              <p:nvPr/>
            </p:nvGrpSpPr>
            <p:grpSpPr>
              <a:xfrm>
                <a:off x="7215447" y="2659110"/>
                <a:ext cx="245395" cy="171250"/>
                <a:chOff x="7215447" y="2659110"/>
                <a:chExt cx="245395" cy="171250"/>
              </a:xfrm>
            </p:grpSpPr>
            <p:sp>
              <p:nvSpPr>
                <p:cNvPr id="181" name="자유형: 도형 180">
                  <a:extLst>
                    <a:ext uri="{FF2B5EF4-FFF2-40B4-BE49-F238E27FC236}">
                      <a16:creationId xmlns:a16="http://schemas.microsoft.com/office/drawing/2014/main" id="{458CB227-D94A-AE3E-AE9B-F177A99F365B}"/>
                    </a:ext>
                  </a:extLst>
                </p:cNvPr>
                <p:cNvSpPr/>
                <p:nvPr/>
              </p:nvSpPr>
              <p:spPr>
                <a:xfrm>
                  <a:off x="7215447" y="2735993"/>
                  <a:ext cx="112482" cy="94366"/>
                </a:xfrm>
                <a:custGeom>
                  <a:avLst/>
                  <a:gdLst>
                    <a:gd name="connsiteX0" fmla="*/ 112482 w 112482"/>
                    <a:gd name="connsiteY0" fmla="*/ 94367 h 94366"/>
                    <a:gd name="connsiteX1" fmla="*/ 0 w 112482"/>
                    <a:gd name="connsiteY1" fmla="*/ 29490 h 94366"/>
                    <a:gd name="connsiteX2" fmla="*/ 0 w 112482"/>
                    <a:gd name="connsiteY2" fmla="*/ 0 h 94366"/>
                    <a:gd name="connsiteX3" fmla="*/ 59401 w 112482"/>
                    <a:gd name="connsiteY3" fmla="*/ 24645 h 94366"/>
                    <a:gd name="connsiteX4" fmla="*/ 112482 w 112482"/>
                    <a:gd name="connsiteY4" fmla="*/ 64877 h 94366"/>
                    <a:gd name="connsiteX5" fmla="*/ 112482 w 112482"/>
                    <a:gd name="connsiteY5" fmla="*/ 94367 h 9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2482" h="94366">
                      <a:moveTo>
                        <a:pt x="112482" y="94367"/>
                      </a:moveTo>
                      <a:lnTo>
                        <a:pt x="0" y="29490"/>
                      </a:lnTo>
                      <a:lnTo>
                        <a:pt x="0" y="0"/>
                      </a:lnTo>
                      <a:lnTo>
                        <a:pt x="59401" y="24645"/>
                      </a:lnTo>
                      <a:lnTo>
                        <a:pt x="112482" y="64877"/>
                      </a:lnTo>
                      <a:lnTo>
                        <a:pt x="112482" y="94367"/>
                      </a:lnTo>
                      <a:close/>
                    </a:path>
                  </a:pathLst>
                </a:custGeom>
                <a:solidFill>
                  <a:srgbClr val="A39B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2" name="자유형: 도형 181">
                  <a:extLst>
                    <a:ext uri="{FF2B5EF4-FFF2-40B4-BE49-F238E27FC236}">
                      <a16:creationId xmlns:a16="http://schemas.microsoft.com/office/drawing/2014/main" id="{EF0BDCB6-8979-5FFC-6266-A1024B1E5BE3}"/>
                    </a:ext>
                  </a:extLst>
                </p:cNvPr>
                <p:cNvSpPr/>
                <p:nvPr/>
              </p:nvSpPr>
              <p:spPr>
                <a:xfrm>
                  <a:off x="7327929" y="2723987"/>
                  <a:ext cx="132913" cy="106373"/>
                </a:xfrm>
                <a:custGeom>
                  <a:avLst/>
                  <a:gdLst>
                    <a:gd name="connsiteX0" fmla="*/ 132914 w 132913"/>
                    <a:gd name="connsiteY0" fmla="*/ 29490 h 106373"/>
                    <a:gd name="connsiteX1" fmla="*/ 0 w 132913"/>
                    <a:gd name="connsiteY1" fmla="*/ 106373 h 106373"/>
                    <a:gd name="connsiteX2" fmla="*/ 0 w 132913"/>
                    <a:gd name="connsiteY2" fmla="*/ 76884 h 106373"/>
                    <a:gd name="connsiteX3" fmla="*/ 23592 w 132913"/>
                    <a:gd name="connsiteY3" fmla="*/ 45288 h 106373"/>
                    <a:gd name="connsiteX4" fmla="*/ 132914 w 132913"/>
                    <a:gd name="connsiteY4" fmla="*/ 0 h 106373"/>
                    <a:gd name="connsiteX5" fmla="*/ 132914 w 132913"/>
                    <a:gd name="connsiteY5" fmla="*/ 29490 h 1063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2913" h="106373">
                      <a:moveTo>
                        <a:pt x="132914" y="29490"/>
                      </a:moveTo>
                      <a:lnTo>
                        <a:pt x="0" y="106373"/>
                      </a:lnTo>
                      <a:lnTo>
                        <a:pt x="0" y="76884"/>
                      </a:lnTo>
                      <a:lnTo>
                        <a:pt x="23592" y="45288"/>
                      </a:lnTo>
                      <a:lnTo>
                        <a:pt x="132914" y="0"/>
                      </a:lnTo>
                      <a:lnTo>
                        <a:pt x="132914" y="29490"/>
                      </a:ln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  <p:sp>
              <p:nvSpPr>
                <p:cNvPr id="183" name="자유형: 도형 182">
                  <a:extLst>
                    <a:ext uri="{FF2B5EF4-FFF2-40B4-BE49-F238E27FC236}">
                      <a16:creationId xmlns:a16="http://schemas.microsoft.com/office/drawing/2014/main" id="{919B3F05-9548-AC4B-7A7B-E8EA2AB5D7BC}"/>
                    </a:ext>
                  </a:extLst>
                </p:cNvPr>
                <p:cNvSpPr/>
                <p:nvPr/>
              </p:nvSpPr>
              <p:spPr>
                <a:xfrm>
                  <a:off x="7215447" y="2659110"/>
                  <a:ext cx="245395" cy="141760"/>
                </a:xfrm>
                <a:custGeom>
                  <a:avLst/>
                  <a:gdLst>
                    <a:gd name="connsiteX0" fmla="*/ 112482 w 245395"/>
                    <a:gd name="connsiteY0" fmla="*/ 141761 h 141760"/>
                    <a:gd name="connsiteX1" fmla="*/ 0 w 245395"/>
                    <a:gd name="connsiteY1" fmla="*/ 76884 h 141760"/>
                    <a:gd name="connsiteX2" fmla="*/ 132914 w 245395"/>
                    <a:gd name="connsiteY2" fmla="*/ 0 h 141760"/>
                    <a:gd name="connsiteX3" fmla="*/ 245396 w 245395"/>
                    <a:gd name="connsiteY3" fmla="*/ 64877 h 141760"/>
                    <a:gd name="connsiteX4" fmla="*/ 112482 w 245395"/>
                    <a:gd name="connsiteY4" fmla="*/ 141761 h 141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395" h="141760">
                      <a:moveTo>
                        <a:pt x="112482" y="141761"/>
                      </a:moveTo>
                      <a:lnTo>
                        <a:pt x="0" y="76884"/>
                      </a:lnTo>
                      <a:lnTo>
                        <a:pt x="132914" y="0"/>
                      </a:lnTo>
                      <a:lnTo>
                        <a:pt x="245396" y="64877"/>
                      </a:lnTo>
                      <a:lnTo>
                        <a:pt x="112482" y="141761"/>
                      </a:ln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</p:grpSp>
          <p:grpSp>
            <p:nvGrpSpPr>
              <p:cNvPr id="139" name="그래픽 16">
                <a:extLst>
                  <a:ext uri="{FF2B5EF4-FFF2-40B4-BE49-F238E27FC236}">
                    <a16:creationId xmlns:a16="http://schemas.microsoft.com/office/drawing/2014/main" id="{B16B525E-19B4-DA29-3C90-D46EB352579C}"/>
                  </a:ext>
                </a:extLst>
              </p:cNvPr>
              <p:cNvGrpSpPr/>
              <p:nvPr/>
            </p:nvGrpSpPr>
            <p:grpSpPr>
              <a:xfrm>
                <a:off x="7322874" y="2530198"/>
                <a:ext cx="143867" cy="208533"/>
                <a:chOff x="7322874" y="2530198"/>
                <a:chExt cx="143867" cy="208533"/>
              </a:xfrm>
            </p:grpSpPr>
            <p:sp>
              <p:nvSpPr>
                <p:cNvPr id="178" name="자유형: 도형 177">
                  <a:extLst>
                    <a:ext uri="{FF2B5EF4-FFF2-40B4-BE49-F238E27FC236}">
                      <a16:creationId xmlns:a16="http://schemas.microsoft.com/office/drawing/2014/main" id="{2280977C-B972-06F7-C858-211E426F8217}"/>
                    </a:ext>
                  </a:extLst>
                </p:cNvPr>
                <p:cNvSpPr/>
                <p:nvPr/>
              </p:nvSpPr>
              <p:spPr>
                <a:xfrm>
                  <a:off x="7435355" y="2595075"/>
                  <a:ext cx="31385" cy="143656"/>
                </a:xfrm>
                <a:custGeom>
                  <a:avLst/>
                  <a:gdLst>
                    <a:gd name="connsiteX0" fmla="*/ 31385 w 31385"/>
                    <a:gd name="connsiteY0" fmla="*/ 0 h 143656"/>
                    <a:gd name="connsiteX1" fmla="*/ 25488 w 31385"/>
                    <a:gd name="connsiteY1" fmla="*/ 128912 h 143656"/>
                    <a:gd name="connsiteX2" fmla="*/ 13270 w 31385"/>
                    <a:gd name="connsiteY2" fmla="*/ 140918 h 143656"/>
                    <a:gd name="connsiteX3" fmla="*/ 0 w 31385"/>
                    <a:gd name="connsiteY3" fmla="*/ 143657 h 143656"/>
                    <a:gd name="connsiteX4" fmla="*/ 11585 w 31385"/>
                    <a:gd name="connsiteY4" fmla="*/ 4845 h 143656"/>
                    <a:gd name="connsiteX5" fmla="*/ 31385 w 31385"/>
                    <a:gd name="connsiteY5" fmla="*/ 0 h 143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385" h="143656">
                      <a:moveTo>
                        <a:pt x="31385" y="0"/>
                      </a:moveTo>
                      <a:lnTo>
                        <a:pt x="25488" y="128912"/>
                      </a:lnTo>
                      <a:lnTo>
                        <a:pt x="13270" y="140918"/>
                      </a:lnTo>
                      <a:lnTo>
                        <a:pt x="0" y="143657"/>
                      </a:lnTo>
                      <a:lnTo>
                        <a:pt x="11585" y="4845"/>
                      </a:lnTo>
                      <a:lnTo>
                        <a:pt x="31385" y="0"/>
                      </a:ln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179" name="자유형: 도형 178">
                  <a:extLst>
                    <a:ext uri="{FF2B5EF4-FFF2-40B4-BE49-F238E27FC236}">
                      <a16:creationId xmlns:a16="http://schemas.microsoft.com/office/drawing/2014/main" id="{CFE82353-CDE9-FAC1-CB7D-40A26C61BF85}"/>
                    </a:ext>
                  </a:extLst>
                </p:cNvPr>
                <p:cNvSpPr/>
                <p:nvPr/>
              </p:nvSpPr>
              <p:spPr>
                <a:xfrm>
                  <a:off x="7346044" y="2530198"/>
                  <a:ext cx="120696" cy="69721"/>
                </a:xfrm>
                <a:custGeom>
                  <a:avLst/>
                  <a:gdLst>
                    <a:gd name="connsiteX0" fmla="*/ 8215 w 120696"/>
                    <a:gd name="connsiteY0" fmla="*/ 0 h 69721"/>
                    <a:gd name="connsiteX1" fmla="*/ 120697 w 120696"/>
                    <a:gd name="connsiteY1" fmla="*/ 64877 h 69721"/>
                    <a:gd name="connsiteX2" fmla="*/ 112482 w 120696"/>
                    <a:gd name="connsiteY2" fmla="*/ 69722 h 69721"/>
                    <a:gd name="connsiteX3" fmla="*/ 46762 w 120696"/>
                    <a:gd name="connsiteY3" fmla="*/ 69511 h 69721"/>
                    <a:gd name="connsiteX4" fmla="*/ 0 w 120696"/>
                    <a:gd name="connsiteY4" fmla="*/ 4845 h 69721"/>
                    <a:gd name="connsiteX5" fmla="*/ 8215 w 120696"/>
                    <a:gd name="connsiteY5" fmla="*/ 0 h 6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0696" h="69721">
                      <a:moveTo>
                        <a:pt x="8215" y="0"/>
                      </a:moveTo>
                      <a:lnTo>
                        <a:pt x="120697" y="64877"/>
                      </a:lnTo>
                      <a:lnTo>
                        <a:pt x="112482" y="69722"/>
                      </a:lnTo>
                      <a:lnTo>
                        <a:pt x="46762" y="69511"/>
                      </a:lnTo>
                      <a:lnTo>
                        <a:pt x="0" y="4845"/>
                      </a:lnTo>
                      <a:lnTo>
                        <a:pt x="8215" y="0"/>
                      </a:ln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180" name="자유형: 도형 179">
                  <a:extLst>
                    <a:ext uri="{FF2B5EF4-FFF2-40B4-BE49-F238E27FC236}">
                      <a16:creationId xmlns:a16="http://schemas.microsoft.com/office/drawing/2014/main" id="{375FA649-16CC-ADE7-5EE5-B44884637D70}"/>
                    </a:ext>
                  </a:extLst>
                </p:cNvPr>
                <p:cNvSpPr/>
                <p:nvPr/>
              </p:nvSpPr>
              <p:spPr>
                <a:xfrm>
                  <a:off x="7322874" y="2535043"/>
                  <a:ext cx="135652" cy="203688"/>
                </a:xfrm>
                <a:custGeom>
                  <a:avLst/>
                  <a:gdLst>
                    <a:gd name="connsiteX0" fmla="*/ 135652 w 135652"/>
                    <a:gd name="connsiteY0" fmla="*/ 64877 h 203688"/>
                    <a:gd name="connsiteX1" fmla="*/ 112482 w 135652"/>
                    <a:gd name="connsiteY1" fmla="*/ 203689 h 203688"/>
                    <a:gd name="connsiteX2" fmla="*/ 0 w 135652"/>
                    <a:gd name="connsiteY2" fmla="*/ 138812 h 203688"/>
                    <a:gd name="connsiteX3" fmla="*/ 23171 w 135652"/>
                    <a:gd name="connsiteY3" fmla="*/ 0 h 203688"/>
                    <a:gd name="connsiteX4" fmla="*/ 135652 w 135652"/>
                    <a:gd name="connsiteY4" fmla="*/ 64877 h 2036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652" h="203688">
                      <a:moveTo>
                        <a:pt x="135652" y="64877"/>
                      </a:moveTo>
                      <a:lnTo>
                        <a:pt x="112482" y="203689"/>
                      </a:lnTo>
                      <a:lnTo>
                        <a:pt x="0" y="138812"/>
                      </a:lnTo>
                      <a:lnTo>
                        <a:pt x="23171" y="0"/>
                      </a:lnTo>
                      <a:lnTo>
                        <a:pt x="135652" y="64877"/>
                      </a:lnTo>
                      <a:close/>
                    </a:path>
                  </a:pathLst>
                </a:custGeom>
                <a:solidFill>
                  <a:srgbClr val="F5A91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140" name="그래픽 16">
                <a:extLst>
                  <a:ext uri="{FF2B5EF4-FFF2-40B4-BE49-F238E27FC236}">
                    <a16:creationId xmlns:a16="http://schemas.microsoft.com/office/drawing/2014/main" id="{1EA4C4D8-D9F2-8DF2-E902-1FA3A8EA547E}"/>
                  </a:ext>
                </a:extLst>
              </p:cNvPr>
              <p:cNvGrpSpPr/>
              <p:nvPr/>
            </p:nvGrpSpPr>
            <p:grpSpPr>
              <a:xfrm>
                <a:off x="7209885" y="2488627"/>
                <a:ext cx="195830" cy="414064"/>
                <a:chOff x="7209885" y="2488627"/>
                <a:chExt cx="195830" cy="414064"/>
              </a:xfrm>
            </p:grpSpPr>
            <p:sp>
              <p:nvSpPr>
                <p:cNvPr id="155" name="자유형: 도형 154">
                  <a:extLst>
                    <a:ext uri="{FF2B5EF4-FFF2-40B4-BE49-F238E27FC236}">
                      <a16:creationId xmlns:a16="http://schemas.microsoft.com/office/drawing/2014/main" id="{2C6B5463-A451-1636-71A1-852C37E0461B}"/>
                    </a:ext>
                  </a:extLst>
                </p:cNvPr>
                <p:cNvSpPr/>
                <p:nvPr/>
              </p:nvSpPr>
              <p:spPr>
                <a:xfrm>
                  <a:off x="7209885" y="2844052"/>
                  <a:ext cx="55483" cy="46598"/>
                </a:xfrm>
                <a:custGeom>
                  <a:avLst/>
                  <a:gdLst>
                    <a:gd name="connsiteX0" fmla="*/ 48954 w 55483"/>
                    <a:gd name="connsiteY0" fmla="*/ 17904 h 46598"/>
                    <a:gd name="connsiteX1" fmla="*/ 35473 w 55483"/>
                    <a:gd name="connsiteY1" fmla="*/ 28647 h 46598"/>
                    <a:gd name="connsiteX2" fmla="*/ 16094 w 55483"/>
                    <a:gd name="connsiteY2" fmla="*/ 44445 h 46598"/>
                    <a:gd name="connsiteX3" fmla="*/ 1560 w 55483"/>
                    <a:gd name="connsiteY3" fmla="*/ 44445 h 46598"/>
                    <a:gd name="connsiteX4" fmla="*/ 13145 w 55483"/>
                    <a:gd name="connsiteY4" fmla="*/ 21696 h 46598"/>
                    <a:gd name="connsiteX5" fmla="*/ 39264 w 55483"/>
                    <a:gd name="connsiteY5" fmla="*/ 0 h 46598"/>
                    <a:gd name="connsiteX6" fmla="*/ 51481 w 55483"/>
                    <a:gd name="connsiteY6" fmla="*/ 5477 h 46598"/>
                    <a:gd name="connsiteX7" fmla="*/ 55484 w 55483"/>
                    <a:gd name="connsiteY7" fmla="*/ 10532 h 46598"/>
                    <a:gd name="connsiteX8" fmla="*/ 49164 w 55483"/>
                    <a:gd name="connsiteY8" fmla="*/ 17904 h 465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5483" h="46598">
                      <a:moveTo>
                        <a:pt x="48954" y="17904"/>
                      </a:moveTo>
                      <a:cubicBezTo>
                        <a:pt x="48954" y="17904"/>
                        <a:pt x="40949" y="24434"/>
                        <a:pt x="35473" y="28647"/>
                      </a:cubicBezTo>
                      <a:cubicBezTo>
                        <a:pt x="29996" y="32860"/>
                        <a:pt x="23888" y="40443"/>
                        <a:pt x="16094" y="44445"/>
                      </a:cubicBezTo>
                      <a:cubicBezTo>
                        <a:pt x="8089" y="48447"/>
                        <a:pt x="2613" y="45920"/>
                        <a:pt x="1560" y="44445"/>
                      </a:cubicBezTo>
                      <a:cubicBezTo>
                        <a:pt x="-5391" y="33913"/>
                        <a:pt x="13145" y="21696"/>
                        <a:pt x="13145" y="21696"/>
                      </a:cubicBezTo>
                      <a:lnTo>
                        <a:pt x="39264" y="0"/>
                      </a:lnTo>
                      <a:lnTo>
                        <a:pt x="51481" y="5477"/>
                      </a:lnTo>
                      <a:lnTo>
                        <a:pt x="55484" y="10532"/>
                      </a:lnTo>
                      <a:lnTo>
                        <a:pt x="49164" y="17904"/>
                      </a:lnTo>
                      <a:close/>
                    </a:path>
                  </a:pathLst>
                </a:custGeom>
                <a:solidFill>
                  <a:srgbClr val="362C2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" name="자유형: 도형 155">
                  <a:extLst>
                    <a:ext uri="{FF2B5EF4-FFF2-40B4-BE49-F238E27FC236}">
                      <a16:creationId xmlns:a16="http://schemas.microsoft.com/office/drawing/2014/main" id="{8DAB1082-B322-8972-0C40-7110A71B917E}"/>
                    </a:ext>
                  </a:extLst>
                </p:cNvPr>
                <p:cNvSpPr/>
                <p:nvPr/>
              </p:nvSpPr>
              <p:spPr>
                <a:xfrm>
                  <a:off x="7219741" y="2729464"/>
                  <a:ext cx="68587" cy="146772"/>
                </a:xfrm>
                <a:custGeom>
                  <a:avLst/>
                  <a:gdLst>
                    <a:gd name="connsiteX0" fmla="*/ 25406 w 68587"/>
                    <a:gd name="connsiteY0" fmla="*/ 11796 h 146772"/>
                    <a:gd name="connsiteX1" fmla="*/ 13610 w 68587"/>
                    <a:gd name="connsiteY1" fmla="*/ 40864 h 146772"/>
                    <a:gd name="connsiteX2" fmla="*/ 19930 w 68587"/>
                    <a:gd name="connsiteY2" fmla="*/ 104056 h 146772"/>
                    <a:gd name="connsiteX3" fmla="*/ 15927 w 68587"/>
                    <a:gd name="connsiteY3" fmla="*/ 123014 h 146772"/>
                    <a:gd name="connsiteX4" fmla="*/ 1183 w 68587"/>
                    <a:gd name="connsiteY4" fmla="*/ 146184 h 146772"/>
                    <a:gd name="connsiteX5" fmla="*/ 31936 w 68587"/>
                    <a:gd name="connsiteY5" fmla="*/ 128701 h 146772"/>
                    <a:gd name="connsiteX6" fmla="*/ 40362 w 68587"/>
                    <a:gd name="connsiteY6" fmla="*/ 119222 h 146772"/>
                    <a:gd name="connsiteX7" fmla="*/ 40783 w 68587"/>
                    <a:gd name="connsiteY7" fmla="*/ 91628 h 146772"/>
                    <a:gd name="connsiteX8" fmla="*/ 56581 w 68587"/>
                    <a:gd name="connsiteY8" fmla="*/ 42549 h 146772"/>
                    <a:gd name="connsiteX9" fmla="*/ 68587 w 68587"/>
                    <a:gd name="connsiteY9" fmla="*/ 20853 h 146772"/>
                    <a:gd name="connsiteX10" fmla="*/ 36149 w 68587"/>
                    <a:gd name="connsiteY10" fmla="*/ 0 h 146772"/>
                    <a:gd name="connsiteX11" fmla="*/ 25406 w 68587"/>
                    <a:gd name="connsiteY11" fmla="*/ 12006 h 14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8587" h="146772">
                      <a:moveTo>
                        <a:pt x="25406" y="11796"/>
                      </a:moveTo>
                      <a:cubicBezTo>
                        <a:pt x="25406" y="11796"/>
                        <a:pt x="11083" y="25277"/>
                        <a:pt x="13610" y="40864"/>
                      </a:cubicBezTo>
                      <a:cubicBezTo>
                        <a:pt x="16138" y="56452"/>
                        <a:pt x="20983" y="85520"/>
                        <a:pt x="19930" y="104056"/>
                      </a:cubicBezTo>
                      <a:cubicBezTo>
                        <a:pt x="19298" y="113746"/>
                        <a:pt x="15927" y="123014"/>
                        <a:pt x="15927" y="123014"/>
                      </a:cubicBezTo>
                      <a:cubicBezTo>
                        <a:pt x="15927" y="123014"/>
                        <a:pt x="-5137" y="142182"/>
                        <a:pt x="1183" y="146184"/>
                      </a:cubicBezTo>
                      <a:cubicBezTo>
                        <a:pt x="6238" y="149344"/>
                        <a:pt x="19719" y="139233"/>
                        <a:pt x="31936" y="128701"/>
                      </a:cubicBezTo>
                      <a:cubicBezTo>
                        <a:pt x="35938" y="125331"/>
                        <a:pt x="40994" y="124488"/>
                        <a:pt x="40362" y="119222"/>
                      </a:cubicBezTo>
                      <a:cubicBezTo>
                        <a:pt x="38887" y="111850"/>
                        <a:pt x="40783" y="91628"/>
                        <a:pt x="40783" y="91628"/>
                      </a:cubicBezTo>
                      <a:lnTo>
                        <a:pt x="56581" y="42549"/>
                      </a:lnTo>
                      <a:lnTo>
                        <a:pt x="68587" y="20853"/>
                      </a:lnTo>
                      <a:lnTo>
                        <a:pt x="36149" y="0"/>
                      </a:lnTo>
                      <a:lnTo>
                        <a:pt x="25406" y="12006"/>
                      </a:lnTo>
                      <a:close/>
                    </a:path>
                  </a:pathLst>
                </a:custGeom>
                <a:solidFill>
                  <a:srgbClr val="C4A2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" name="자유형: 도형 156">
                  <a:extLst>
                    <a:ext uri="{FF2B5EF4-FFF2-40B4-BE49-F238E27FC236}">
                      <a16:creationId xmlns:a16="http://schemas.microsoft.com/office/drawing/2014/main" id="{460817FA-1857-4EF1-5D14-64956A99A97C}"/>
                    </a:ext>
                  </a:extLst>
                </p:cNvPr>
                <p:cNvSpPr/>
                <p:nvPr/>
              </p:nvSpPr>
              <p:spPr>
                <a:xfrm>
                  <a:off x="7226690" y="2864695"/>
                  <a:ext cx="58430" cy="37996"/>
                </a:xfrm>
                <a:custGeom>
                  <a:avLst/>
                  <a:gdLst>
                    <a:gd name="connsiteX0" fmla="*/ 56583 w 58430"/>
                    <a:gd name="connsiteY0" fmla="*/ 211 h 37996"/>
                    <a:gd name="connsiteX1" fmla="*/ 56162 w 58430"/>
                    <a:gd name="connsiteY1" fmla="*/ 11164 h 37996"/>
                    <a:gd name="connsiteX2" fmla="*/ 20143 w 58430"/>
                    <a:gd name="connsiteY2" fmla="*/ 36019 h 37996"/>
                    <a:gd name="connsiteX3" fmla="*/ 974 w 58430"/>
                    <a:gd name="connsiteY3" fmla="*/ 34545 h 37996"/>
                    <a:gd name="connsiteX4" fmla="*/ 16351 w 58430"/>
                    <a:gd name="connsiteY4" fmla="*/ 13481 h 37996"/>
                    <a:gd name="connsiteX5" fmla="*/ 56583 w 58430"/>
                    <a:gd name="connsiteY5" fmla="*/ 0 h 37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430" h="37996">
                      <a:moveTo>
                        <a:pt x="56583" y="211"/>
                      </a:moveTo>
                      <a:cubicBezTo>
                        <a:pt x="56583" y="211"/>
                        <a:pt x="61007" y="6530"/>
                        <a:pt x="56162" y="11164"/>
                      </a:cubicBezTo>
                      <a:cubicBezTo>
                        <a:pt x="52792" y="14323"/>
                        <a:pt x="30043" y="32228"/>
                        <a:pt x="20143" y="36019"/>
                      </a:cubicBezTo>
                      <a:cubicBezTo>
                        <a:pt x="10243" y="39811"/>
                        <a:pt x="3923" y="37494"/>
                        <a:pt x="974" y="34545"/>
                      </a:cubicBezTo>
                      <a:cubicBezTo>
                        <a:pt x="-4713" y="28647"/>
                        <a:pt x="16351" y="13481"/>
                        <a:pt x="16351" y="13481"/>
                      </a:cubicBezTo>
                      <a:lnTo>
                        <a:pt x="56583" y="0"/>
                      </a:lnTo>
                      <a:close/>
                    </a:path>
                  </a:pathLst>
                </a:custGeom>
                <a:solidFill>
                  <a:srgbClr val="362C2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8" name="자유형: 도형 157">
                  <a:extLst>
                    <a:ext uri="{FF2B5EF4-FFF2-40B4-BE49-F238E27FC236}">
                      <a16:creationId xmlns:a16="http://schemas.microsoft.com/office/drawing/2014/main" id="{0033E9C4-2626-FC61-501E-27D8C8B02807}"/>
                    </a:ext>
                  </a:extLst>
                </p:cNvPr>
                <p:cNvSpPr/>
                <p:nvPr/>
              </p:nvSpPr>
              <p:spPr>
                <a:xfrm>
                  <a:off x="7237462" y="2745262"/>
                  <a:ext cx="65400" cy="144261"/>
                </a:xfrm>
                <a:custGeom>
                  <a:avLst/>
                  <a:gdLst>
                    <a:gd name="connsiteX0" fmla="*/ 51288 w 65400"/>
                    <a:gd name="connsiteY0" fmla="*/ 32649 h 144261"/>
                    <a:gd name="connsiteX1" fmla="*/ 46864 w 65400"/>
                    <a:gd name="connsiteY1" fmla="*/ 34334 h 144261"/>
                    <a:gd name="connsiteX2" fmla="*/ 51077 w 65400"/>
                    <a:gd name="connsiteY2" fmla="*/ 52660 h 144261"/>
                    <a:gd name="connsiteX3" fmla="*/ 42651 w 65400"/>
                    <a:gd name="connsiteY3" fmla="*/ 113324 h 144261"/>
                    <a:gd name="connsiteX4" fmla="*/ 46232 w 65400"/>
                    <a:gd name="connsiteY4" fmla="*/ 120697 h 144261"/>
                    <a:gd name="connsiteX5" fmla="*/ 523 w 65400"/>
                    <a:gd name="connsiteY5" fmla="*/ 142814 h 144261"/>
                    <a:gd name="connsiteX6" fmla="*/ 21587 w 65400"/>
                    <a:gd name="connsiteY6" fmla="*/ 114378 h 144261"/>
                    <a:gd name="connsiteX7" fmla="*/ 22430 w 65400"/>
                    <a:gd name="connsiteY7" fmla="*/ 50132 h 144261"/>
                    <a:gd name="connsiteX8" fmla="*/ 21587 w 65400"/>
                    <a:gd name="connsiteY8" fmla="*/ 19379 h 144261"/>
                    <a:gd name="connsiteX9" fmla="*/ 37175 w 65400"/>
                    <a:gd name="connsiteY9" fmla="*/ 2949 h 144261"/>
                    <a:gd name="connsiteX10" fmla="*/ 47496 w 65400"/>
                    <a:gd name="connsiteY10" fmla="*/ 0 h 144261"/>
                    <a:gd name="connsiteX11" fmla="*/ 65400 w 65400"/>
                    <a:gd name="connsiteY11" fmla="*/ 14323 h 144261"/>
                    <a:gd name="connsiteX12" fmla="*/ 64347 w 65400"/>
                    <a:gd name="connsiteY12" fmla="*/ 25909 h 144261"/>
                    <a:gd name="connsiteX13" fmla="*/ 51077 w 65400"/>
                    <a:gd name="connsiteY13" fmla="*/ 32228 h 1442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5400" h="144261">
                      <a:moveTo>
                        <a:pt x="51288" y="32649"/>
                      </a:moveTo>
                      <a:lnTo>
                        <a:pt x="46864" y="34334"/>
                      </a:lnTo>
                      <a:cubicBezTo>
                        <a:pt x="46864" y="34334"/>
                        <a:pt x="50866" y="43603"/>
                        <a:pt x="51077" y="52660"/>
                      </a:cubicBezTo>
                      <a:cubicBezTo>
                        <a:pt x="51077" y="61507"/>
                        <a:pt x="42230" y="94788"/>
                        <a:pt x="42651" y="113324"/>
                      </a:cubicBezTo>
                      <a:cubicBezTo>
                        <a:pt x="42651" y="114799"/>
                        <a:pt x="46232" y="118169"/>
                        <a:pt x="46232" y="120697"/>
                      </a:cubicBezTo>
                      <a:cubicBezTo>
                        <a:pt x="43283" y="125963"/>
                        <a:pt x="11898" y="150397"/>
                        <a:pt x="523" y="142814"/>
                      </a:cubicBezTo>
                      <a:cubicBezTo>
                        <a:pt x="-3900" y="139865"/>
                        <a:pt x="21166" y="117748"/>
                        <a:pt x="21587" y="114378"/>
                      </a:cubicBezTo>
                      <a:cubicBezTo>
                        <a:pt x="25168" y="92260"/>
                        <a:pt x="22430" y="50132"/>
                        <a:pt x="22430" y="50132"/>
                      </a:cubicBezTo>
                      <a:cubicBezTo>
                        <a:pt x="22430" y="50132"/>
                        <a:pt x="16321" y="25277"/>
                        <a:pt x="21587" y="19379"/>
                      </a:cubicBezTo>
                      <a:cubicBezTo>
                        <a:pt x="27064" y="13481"/>
                        <a:pt x="37175" y="2949"/>
                        <a:pt x="37175" y="2949"/>
                      </a:cubicBezTo>
                      <a:lnTo>
                        <a:pt x="47496" y="0"/>
                      </a:lnTo>
                      <a:lnTo>
                        <a:pt x="65400" y="14323"/>
                      </a:lnTo>
                      <a:lnTo>
                        <a:pt x="64347" y="25909"/>
                      </a:lnTo>
                      <a:lnTo>
                        <a:pt x="51077" y="32228"/>
                      </a:lnTo>
                      <a:close/>
                    </a:path>
                  </a:pathLst>
                </a:custGeom>
                <a:solidFill>
                  <a:srgbClr val="ECC3B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9" name="자유형: 도형 158">
                  <a:extLst>
                    <a:ext uri="{FF2B5EF4-FFF2-40B4-BE49-F238E27FC236}">
                      <a16:creationId xmlns:a16="http://schemas.microsoft.com/office/drawing/2014/main" id="{A0F955D4-B451-7388-8439-E6AA4B63E8B9}"/>
                    </a:ext>
                  </a:extLst>
                </p:cNvPr>
                <p:cNvSpPr/>
                <p:nvPr/>
              </p:nvSpPr>
              <p:spPr>
                <a:xfrm>
                  <a:off x="7245147" y="2671959"/>
                  <a:ext cx="140707" cy="105951"/>
                </a:xfrm>
                <a:custGeom>
                  <a:avLst/>
                  <a:gdLst>
                    <a:gd name="connsiteX0" fmla="*/ 132493 w 140707"/>
                    <a:gd name="connsiteY0" fmla="*/ 59822 h 105951"/>
                    <a:gd name="connsiteX1" fmla="*/ 43603 w 140707"/>
                    <a:gd name="connsiteY1" fmla="*/ 105952 h 105951"/>
                    <a:gd name="connsiteX2" fmla="*/ 49501 w 140707"/>
                    <a:gd name="connsiteY2" fmla="*/ 95209 h 105951"/>
                    <a:gd name="connsiteX3" fmla="*/ 22117 w 140707"/>
                    <a:gd name="connsiteY3" fmla="*/ 72250 h 105951"/>
                    <a:gd name="connsiteX4" fmla="*/ 0 w 140707"/>
                    <a:gd name="connsiteY4" fmla="*/ 69301 h 105951"/>
                    <a:gd name="connsiteX5" fmla="*/ 45077 w 140707"/>
                    <a:gd name="connsiteY5" fmla="*/ 18326 h 105951"/>
                    <a:gd name="connsiteX6" fmla="*/ 73724 w 140707"/>
                    <a:gd name="connsiteY6" fmla="*/ 2106 h 105951"/>
                    <a:gd name="connsiteX7" fmla="*/ 82992 w 140707"/>
                    <a:gd name="connsiteY7" fmla="*/ 0 h 105951"/>
                    <a:gd name="connsiteX8" fmla="*/ 131018 w 140707"/>
                    <a:gd name="connsiteY8" fmla="*/ 16009 h 105951"/>
                    <a:gd name="connsiteX9" fmla="*/ 140708 w 140707"/>
                    <a:gd name="connsiteY9" fmla="*/ 35598 h 105951"/>
                    <a:gd name="connsiteX10" fmla="*/ 132493 w 140707"/>
                    <a:gd name="connsiteY10" fmla="*/ 59822 h 1059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40707" h="105951">
                      <a:moveTo>
                        <a:pt x="132493" y="59822"/>
                      </a:moveTo>
                      <a:cubicBezTo>
                        <a:pt x="118801" y="71407"/>
                        <a:pt x="43603" y="105952"/>
                        <a:pt x="43603" y="105952"/>
                      </a:cubicBezTo>
                      <a:cubicBezTo>
                        <a:pt x="43603" y="105952"/>
                        <a:pt x="50343" y="103635"/>
                        <a:pt x="49501" y="95209"/>
                      </a:cubicBezTo>
                      <a:cubicBezTo>
                        <a:pt x="48869" y="86784"/>
                        <a:pt x="36441" y="80254"/>
                        <a:pt x="22117" y="72250"/>
                      </a:cubicBezTo>
                      <a:cubicBezTo>
                        <a:pt x="5687" y="63192"/>
                        <a:pt x="3370" y="68037"/>
                        <a:pt x="0" y="69301"/>
                      </a:cubicBezTo>
                      <a:cubicBezTo>
                        <a:pt x="9900" y="56241"/>
                        <a:pt x="28647" y="32860"/>
                        <a:pt x="45077" y="18326"/>
                      </a:cubicBezTo>
                      <a:cubicBezTo>
                        <a:pt x="58347" y="6530"/>
                        <a:pt x="73724" y="2106"/>
                        <a:pt x="73724" y="2106"/>
                      </a:cubicBezTo>
                      <a:lnTo>
                        <a:pt x="82992" y="0"/>
                      </a:lnTo>
                      <a:lnTo>
                        <a:pt x="131018" y="16009"/>
                      </a:lnTo>
                      <a:lnTo>
                        <a:pt x="140708" y="35598"/>
                      </a:lnTo>
                      <a:cubicBezTo>
                        <a:pt x="140708" y="35598"/>
                        <a:pt x="133967" y="56452"/>
                        <a:pt x="132493" y="59822"/>
                      </a:cubicBezTo>
                      <a:close/>
                    </a:path>
                  </a:pathLst>
                </a:custGeom>
                <a:solidFill>
                  <a:srgbClr val="362C2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0" name="자유형: 도형 159">
                  <a:extLst>
                    <a:ext uri="{FF2B5EF4-FFF2-40B4-BE49-F238E27FC236}">
                      <a16:creationId xmlns:a16="http://schemas.microsoft.com/office/drawing/2014/main" id="{042835D6-548D-4F5E-73BE-1C15B1E44164}"/>
                    </a:ext>
                  </a:extLst>
                </p:cNvPr>
                <p:cNvSpPr/>
                <p:nvPr/>
              </p:nvSpPr>
              <p:spPr>
                <a:xfrm>
                  <a:off x="7281661" y="2666272"/>
                  <a:ext cx="22044" cy="19976"/>
                </a:xfrm>
                <a:custGeom>
                  <a:avLst/>
                  <a:gdLst>
                    <a:gd name="connsiteX0" fmla="*/ 18674 w 22044"/>
                    <a:gd name="connsiteY0" fmla="*/ 17273 h 19976"/>
                    <a:gd name="connsiteX1" fmla="*/ 6878 w 22044"/>
                    <a:gd name="connsiteY1" fmla="*/ 18115 h 19976"/>
                    <a:gd name="connsiteX2" fmla="*/ 138 w 22044"/>
                    <a:gd name="connsiteY2" fmla="*/ 8004 h 19976"/>
                    <a:gd name="connsiteX3" fmla="*/ 7721 w 22044"/>
                    <a:gd name="connsiteY3" fmla="*/ 0 h 19976"/>
                    <a:gd name="connsiteX4" fmla="*/ 22044 w 22044"/>
                    <a:gd name="connsiteY4" fmla="*/ 8636 h 19976"/>
                    <a:gd name="connsiteX5" fmla="*/ 18885 w 22044"/>
                    <a:gd name="connsiteY5" fmla="*/ 17273 h 199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044" h="19976">
                      <a:moveTo>
                        <a:pt x="18674" y="17273"/>
                      </a:moveTo>
                      <a:cubicBezTo>
                        <a:pt x="18674" y="17273"/>
                        <a:pt x="15725" y="22749"/>
                        <a:pt x="6878" y="18115"/>
                      </a:cubicBezTo>
                      <a:cubicBezTo>
                        <a:pt x="-1548" y="13692"/>
                        <a:pt x="138" y="8004"/>
                        <a:pt x="138" y="8004"/>
                      </a:cubicBezTo>
                      <a:lnTo>
                        <a:pt x="7721" y="0"/>
                      </a:lnTo>
                      <a:lnTo>
                        <a:pt x="22044" y="8636"/>
                      </a:lnTo>
                      <a:lnTo>
                        <a:pt x="18885" y="17273"/>
                      </a:lnTo>
                      <a:close/>
                    </a:path>
                  </a:pathLst>
                </a:custGeom>
                <a:solidFill>
                  <a:srgbClr val="5749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1" name="자유형: 도형 160">
                  <a:extLst>
                    <a:ext uri="{FF2B5EF4-FFF2-40B4-BE49-F238E27FC236}">
                      <a16:creationId xmlns:a16="http://schemas.microsoft.com/office/drawing/2014/main" id="{7FE6257F-B0D3-6365-54B8-44FE23828BC2}"/>
                    </a:ext>
                  </a:extLst>
                </p:cNvPr>
                <p:cNvSpPr/>
                <p:nvPr/>
              </p:nvSpPr>
              <p:spPr>
                <a:xfrm>
                  <a:off x="7283063" y="2667746"/>
                  <a:ext cx="17272" cy="18115"/>
                </a:xfrm>
                <a:custGeom>
                  <a:avLst/>
                  <a:gdLst>
                    <a:gd name="connsiteX0" fmla="*/ 16851 w 17272"/>
                    <a:gd name="connsiteY0" fmla="*/ 10111 h 18115"/>
                    <a:gd name="connsiteX1" fmla="*/ 10953 w 17272"/>
                    <a:gd name="connsiteY1" fmla="*/ 18115 h 18115"/>
                    <a:gd name="connsiteX2" fmla="*/ 0 w 17272"/>
                    <a:gd name="connsiteY2" fmla="*/ 12006 h 18115"/>
                    <a:gd name="connsiteX3" fmla="*/ 4002 w 17272"/>
                    <a:gd name="connsiteY3" fmla="*/ 3581 h 18115"/>
                    <a:gd name="connsiteX4" fmla="*/ 8004 w 17272"/>
                    <a:gd name="connsiteY4" fmla="*/ 0 h 18115"/>
                    <a:gd name="connsiteX5" fmla="*/ 17273 w 17272"/>
                    <a:gd name="connsiteY5" fmla="*/ 3792 h 18115"/>
                    <a:gd name="connsiteX6" fmla="*/ 16851 w 17272"/>
                    <a:gd name="connsiteY6" fmla="*/ 10111 h 18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272" h="18115">
                      <a:moveTo>
                        <a:pt x="16851" y="10111"/>
                      </a:moveTo>
                      <a:lnTo>
                        <a:pt x="10953" y="18115"/>
                      </a:lnTo>
                      <a:lnTo>
                        <a:pt x="0" y="12006"/>
                      </a:lnTo>
                      <a:lnTo>
                        <a:pt x="4002" y="3581"/>
                      </a:lnTo>
                      <a:lnTo>
                        <a:pt x="8004" y="0"/>
                      </a:lnTo>
                      <a:lnTo>
                        <a:pt x="17273" y="3792"/>
                      </a:lnTo>
                      <a:lnTo>
                        <a:pt x="16851" y="101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2" name="자유형: 도형 161">
                  <a:extLst>
                    <a:ext uri="{FF2B5EF4-FFF2-40B4-BE49-F238E27FC236}">
                      <a16:creationId xmlns:a16="http://schemas.microsoft.com/office/drawing/2014/main" id="{992CA99B-6A48-CAB6-E1A5-25676D4CA374}"/>
                    </a:ext>
                  </a:extLst>
                </p:cNvPr>
                <p:cNvSpPr/>
                <p:nvPr/>
              </p:nvSpPr>
              <p:spPr>
                <a:xfrm>
                  <a:off x="7267532" y="2678443"/>
                  <a:ext cx="26747" cy="40358"/>
                </a:xfrm>
                <a:custGeom>
                  <a:avLst/>
                  <a:gdLst>
                    <a:gd name="connsiteX0" fmla="*/ 26483 w 26747"/>
                    <a:gd name="connsiteY0" fmla="*/ 7418 h 40358"/>
                    <a:gd name="connsiteX1" fmla="*/ 26483 w 26747"/>
                    <a:gd name="connsiteY1" fmla="*/ 20688 h 40358"/>
                    <a:gd name="connsiteX2" fmla="*/ 21007 w 26747"/>
                    <a:gd name="connsiteY2" fmla="*/ 33116 h 40358"/>
                    <a:gd name="connsiteX3" fmla="*/ 18268 w 26747"/>
                    <a:gd name="connsiteY3" fmla="*/ 21110 h 40358"/>
                    <a:gd name="connsiteX4" fmla="*/ 11949 w 26747"/>
                    <a:gd name="connsiteY4" fmla="*/ 27429 h 40358"/>
                    <a:gd name="connsiteX5" fmla="*/ 10264 w 26747"/>
                    <a:gd name="connsiteY5" fmla="*/ 37539 h 40358"/>
                    <a:gd name="connsiteX6" fmla="*/ 2892 w 26747"/>
                    <a:gd name="connsiteY6" fmla="*/ 40278 h 40358"/>
                    <a:gd name="connsiteX7" fmla="*/ 574 w 26747"/>
                    <a:gd name="connsiteY7" fmla="*/ 20688 h 40358"/>
                    <a:gd name="connsiteX8" fmla="*/ 15320 w 26747"/>
                    <a:gd name="connsiteY8" fmla="*/ 1731 h 40358"/>
                    <a:gd name="connsiteX9" fmla="*/ 26694 w 26747"/>
                    <a:gd name="connsiteY9" fmla="*/ 7418 h 403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6747" h="40358">
                      <a:moveTo>
                        <a:pt x="26483" y="7418"/>
                      </a:moveTo>
                      <a:cubicBezTo>
                        <a:pt x="26273" y="12052"/>
                        <a:pt x="26694" y="15844"/>
                        <a:pt x="26483" y="20688"/>
                      </a:cubicBezTo>
                      <a:cubicBezTo>
                        <a:pt x="26062" y="25533"/>
                        <a:pt x="22903" y="33116"/>
                        <a:pt x="21007" y="33116"/>
                      </a:cubicBezTo>
                      <a:cubicBezTo>
                        <a:pt x="19111" y="33116"/>
                        <a:pt x="21007" y="21320"/>
                        <a:pt x="18268" y="21110"/>
                      </a:cubicBezTo>
                      <a:cubicBezTo>
                        <a:pt x="15530" y="20899"/>
                        <a:pt x="11949" y="27429"/>
                        <a:pt x="11949" y="27429"/>
                      </a:cubicBezTo>
                      <a:cubicBezTo>
                        <a:pt x="11949" y="27429"/>
                        <a:pt x="12581" y="35644"/>
                        <a:pt x="10264" y="37539"/>
                      </a:cubicBezTo>
                      <a:cubicBezTo>
                        <a:pt x="7736" y="39435"/>
                        <a:pt x="5630" y="40699"/>
                        <a:pt x="2892" y="40278"/>
                      </a:cubicBezTo>
                      <a:cubicBezTo>
                        <a:pt x="153" y="39646"/>
                        <a:pt x="-689" y="24480"/>
                        <a:pt x="574" y="20688"/>
                      </a:cubicBezTo>
                      <a:cubicBezTo>
                        <a:pt x="1839" y="16897"/>
                        <a:pt x="13424" y="4680"/>
                        <a:pt x="15320" y="1731"/>
                      </a:cubicBezTo>
                      <a:cubicBezTo>
                        <a:pt x="18268" y="-2693"/>
                        <a:pt x="27537" y="2152"/>
                        <a:pt x="26694" y="7418"/>
                      </a:cubicBez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163" name="자유형: 도형 162">
                  <a:extLst>
                    <a:ext uri="{FF2B5EF4-FFF2-40B4-BE49-F238E27FC236}">
                      <a16:creationId xmlns:a16="http://schemas.microsoft.com/office/drawing/2014/main" id="{13C722F5-ACE4-94C6-C627-BD0B9C687DAC}"/>
                    </a:ext>
                  </a:extLst>
                </p:cNvPr>
                <p:cNvSpPr/>
                <p:nvPr/>
              </p:nvSpPr>
              <p:spPr>
                <a:xfrm>
                  <a:off x="7281799" y="2616561"/>
                  <a:ext cx="52238" cy="67194"/>
                </a:xfrm>
                <a:custGeom>
                  <a:avLst/>
                  <a:gdLst>
                    <a:gd name="connsiteX0" fmla="*/ 41917 w 52238"/>
                    <a:gd name="connsiteY0" fmla="*/ 36230 h 67194"/>
                    <a:gd name="connsiteX1" fmla="*/ 18536 w 52238"/>
                    <a:gd name="connsiteY1" fmla="*/ 67194 h 67194"/>
                    <a:gd name="connsiteX2" fmla="*/ 0 w 52238"/>
                    <a:gd name="connsiteY2" fmla="*/ 57926 h 67194"/>
                    <a:gd name="connsiteX3" fmla="*/ 27383 w 52238"/>
                    <a:gd name="connsiteY3" fmla="*/ 11796 h 67194"/>
                    <a:gd name="connsiteX4" fmla="*/ 30753 w 52238"/>
                    <a:gd name="connsiteY4" fmla="*/ 0 h 67194"/>
                    <a:gd name="connsiteX5" fmla="*/ 52239 w 52238"/>
                    <a:gd name="connsiteY5" fmla="*/ 9900 h 67194"/>
                    <a:gd name="connsiteX6" fmla="*/ 41917 w 52238"/>
                    <a:gd name="connsiteY6" fmla="*/ 36230 h 671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2238" h="67194">
                      <a:moveTo>
                        <a:pt x="41917" y="36230"/>
                      </a:moveTo>
                      <a:cubicBezTo>
                        <a:pt x="41917" y="36230"/>
                        <a:pt x="20853" y="63613"/>
                        <a:pt x="18536" y="67194"/>
                      </a:cubicBezTo>
                      <a:cubicBezTo>
                        <a:pt x="19379" y="60664"/>
                        <a:pt x="5477" y="52028"/>
                        <a:pt x="0" y="57926"/>
                      </a:cubicBezTo>
                      <a:cubicBezTo>
                        <a:pt x="1896" y="54556"/>
                        <a:pt x="27383" y="11796"/>
                        <a:pt x="27383" y="11796"/>
                      </a:cubicBezTo>
                      <a:lnTo>
                        <a:pt x="30753" y="0"/>
                      </a:lnTo>
                      <a:lnTo>
                        <a:pt x="52239" y="9900"/>
                      </a:lnTo>
                      <a:lnTo>
                        <a:pt x="41917" y="36230"/>
                      </a:lnTo>
                      <a:close/>
                    </a:path>
                  </a:pathLst>
                </a:custGeom>
                <a:solidFill>
                  <a:srgbClr val="3D65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4" name="자유형: 도형 163">
                  <a:extLst>
                    <a:ext uri="{FF2B5EF4-FFF2-40B4-BE49-F238E27FC236}">
                      <a16:creationId xmlns:a16="http://schemas.microsoft.com/office/drawing/2014/main" id="{0B45C1FB-F7F0-526A-20AB-1CC7625D0460}"/>
                    </a:ext>
                  </a:extLst>
                </p:cNvPr>
                <p:cNvSpPr/>
                <p:nvPr/>
              </p:nvSpPr>
              <p:spPr>
                <a:xfrm>
                  <a:off x="7313605" y="2550841"/>
                  <a:ext cx="23802" cy="50132"/>
                </a:xfrm>
                <a:custGeom>
                  <a:avLst/>
                  <a:gdLst>
                    <a:gd name="connsiteX0" fmla="*/ 13270 w 23802"/>
                    <a:gd name="connsiteY0" fmla="*/ 1896 h 50132"/>
                    <a:gd name="connsiteX1" fmla="*/ 4002 w 23802"/>
                    <a:gd name="connsiteY1" fmla="*/ 13902 h 50132"/>
                    <a:gd name="connsiteX2" fmla="*/ 0 w 23802"/>
                    <a:gd name="connsiteY2" fmla="*/ 50132 h 50132"/>
                    <a:gd name="connsiteX3" fmla="*/ 18958 w 23802"/>
                    <a:gd name="connsiteY3" fmla="*/ 41285 h 50132"/>
                    <a:gd name="connsiteX4" fmla="*/ 23802 w 23802"/>
                    <a:gd name="connsiteY4" fmla="*/ 0 h 50132"/>
                    <a:gd name="connsiteX5" fmla="*/ 13270 w 23802"/>
                    <a:gd name="connsiteY5" fmla="*/ 1896 h 50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3802" h="50132">
                      <a:moveTo>
                        <a:pt x="13270" y="1896"/>
                      </a:moveTo>
                      <a:cubicBezTo>
                        <a:pt x="13270" y="1896"/>
                        <a:pt x="5055" y="1896"/>
                        <a:pt x="4002" y="13902"/>
                      </a:cubicBezTo>
                      <a:cubicBezTo>
                        <a:pt x="2949" y="25909"/>
                        <a:pt x="0" y="50132"/>
                        <a:pt x="0" y="50132"/>
                      </a:cubicBezTo>
                      <a:lnTo>
                        <a:pt x="18958" y="41285"/>
                      </a:lnTo>
                      <a:lnTo>
                        <a:pt x="23802" y="0"/>
                      </a:lnTo>
                      <a:lnTo>
                        <a:pt x="13270" y="1896"/>
                      </a:lnTo>
                      <a:close/>
                    </a:path>
                  </a:pathLst>
                </a:custGeom>
                <a:solidFill>
                  <a:srgbClr val="3D65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5" name="자유형: 도형 164">
                  <a:extLst>
                    <a:ext uri="{FF2B5EF4-FFF2-40B4-BE49-F238E27FC236}">
                      <a16:creationId xmlns:a16="http://schemas.microsoft.com/office/drawing/2014/main" id="{4002486A-C9BC-C8B3-1894-1F4EB95D2C8C}"/>
                    </a:ext>
                  </a:extLst>
                </p:cNvPr>
                <p:cNvSpPr/>
                <p:nvPr/>
              </p:nvSpPr>
              <p:spPr>
                <a:xfrm>
                  <a:off x="7334037" y="2546417"/>
                  <a:ext cx="42970" cy="36651"/>
                </a:xfrm>
                <a:custGeom>
                  <a:avLst/>
                  <a:gdLst>
                    <a:gd name="connsiteX0" fmla="*/ 37915 w 42970"/>
                    <a:gd name="connsiteY0" fmla="*/ 8004 h 36651"/>
                    <a:gd name="connsiteX1" fmla="*/ 42971 w 42970"/>
                    <a:gd name="connsiteY1" fmla="*/ 23170 h 36651"/>
                    <a:gd name="connsiteX2" fmla="*/ 31596 w 42970"/>
                    <a:gd name="connsiteY2" fmla="*/ 36651 h 36651"/>
                    <a:gd name="connsiteX3" fmla="*/ 14534 w 42970"/>
                    <a:gd name="connsiteY3" fmla="*/ 36651 h 36651"/>
                    <a:gd name="connsiteX4" fmla="*/ 3370 w 42970"/>
                    <a:gd name="connsiteY4" fmla="*/ 31596 h 36651"/>
                    <a:gd name="connsiteX5" fmla="*/ 0 w 42970"/>
                    <a:gd name="connsiteY5" fmla="*/ 22328 h 36651"/>
                    <a:gd name="connsiteX6" fmla="*/ 3370 w 42970"/>
                    <a:gd name="connsiteY6" fmla="*/ 2528 h 36651"/>
                    <a:gd name="connsiteX7" fmla="*/ 29700 w 42970"/>
                    <a:gd name="connsiteY7" fmla="*/ 0 h 36651"/>
                    <a:gd name="connsiteX8" fmla="*/ 37915 w 42970"/>
                    <a:gd name="connsiteY8" fmla="*/ 8004 h 36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970" h="36651">
                      <a:moveTo>
                        <a:pt x="37915" y="8004"/>
                      </a:moveTo>
                      <a:lnTo>
                        <a:pt x="42971" y="23170"/>
                      </a:lnTo>
                      <a:lnTo>
                        <a:pt x="31596" y="36651"/>
                      </a:lnTo>
                      <a:lnTo>
                        <a:pt x="14534" y="36651"/>
                      </a:lnTo>
                      <a:lnTo>
                        <a:pt x="3370" y="31596"/>
                      </a:lnTo>
                      <a:lnTo>
                        <a:pt x="0" y="22328"/>
                      </a:lnTo>
                      <a:lnTo>
                        <a:pt x="3370" y="2528"/>
                      </a:lnTo>
                      <a:lnTo>
                        <a:pt x="29700" y="0"/>
                      </a:lnTo>
                      <a:lnTo>
                        <a:pt x="37915" y="8004"/>
                      </a:lnTo>
                      <a:close/>
                    </a:path>
                  </a:pathLst>
                </a:custGeom>
                <a:solidFill>
                  <a:srgbClr val="C4A2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6" name="자유형: 도형 165">
                  <a:extLst>
                    <a:ext uri="{FF2B5EF4-FFF2-40B4-BE49-F238E27FC236}">
                      <a16:creationId xmlns:a16="http://schemas.microsoft.com/office/drawing/2014/main" id="{4955DF7C-D979-69AE-828C-9CB2ADB1E203}"/>
                    </a:ext>
                  </a:extLst>
                </p:cNvPr>
                <p:cNvSpPr/>
                <p:nvPr/>
              </p:nvSpPr>
              <p:spPr>
                <a:xfrm>
                  <a:off x="7324559" y="2561794"/>
                  <a:ext cx="56451" cy="58557"/>
                </a:xfrm>
                <a:custGeom>
                  <a:avLst/>
                  <a:gdLst>
                    <a:gd name="connsiteX0" fmla="*/ 49290 w 56451"/>
                    <a:gd name="connsiteY0" fmla="*/ 0 h 58557"/>
                    <a:gd name="connsiteX1" fmla="*/ 21064 w 56451"/>
                    <a:gd name="connsiteY1" fmla="*/ 15798 h 58557"/>
                    <a:gd name="connsiteX2" fmla="*/ 17483 w 56451"/>
                    <a:gd name="connsiteY2" fmla="*/ 0 h 58557"/>
                    <a:gd name="connsiteX3" fmla="*/ 11374 w 56451"/>
                    <a:gd name="connsiteY3" fmla="*/ 0 h 58557"/>
                    <a:gd name="connsiteX4" fmla="*/ 0 w 56451"/>
                    <a:gd name="connsiteY4" fmla="*/ 20432 h 58557"/>
                    <a:gd name="connsiteX5" fmla="*/ 0 w 56451"/>
                    <a:gd name="connsiteY5" fmla="*/ 56662 h 58557"/>
                    <a:gd name="connsiteX6" fmla="*/ 15166 w 56451"/>
                    <a:gd name="connsiteY6" fmla="*/ 58558 h 58557"/>
                    <a:gd name="connsiteX7" fmla="*/ 49501 w 56451"/>
                    <a:gd name="connsiteY7" fmla="*/ 36441 h 58557"/>
                    <a:gd name="connsiteX8" fmla="*/ 56451 w 56451"/>
                    <a:gd name="connsiteY8" fmla="*/ 18536 h 58557"/>
                    <a:gd name="connsiteX9" fmla="*/ 49501 w 56451"/>
                    <a:gd name="connsiteY9" fmla="*/ 211 h 58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6451" h="58557">
                      <a:moveTo>
                        <a:pt x="49290" y="0"/>
                      </a:moveTo>
                      <a:cubicBezTo>
                        <a:pt x="40653" y="22117"/>
                        <a:pt x="21064" y="15798"/>
                        <a:pt x="21064" y="15798"/>
                      </a:cubicBezTo>
                      <a:cubicBezTo>
                        <a:pt x="21064" y="15798"/>
                        <a:pt x="12428" y="10321"/>
                        <a:pt x="17483" y="0"/>
                      </a:cubicBezTo>
                      <a:lnTo>
                        <a:pt x="11374" y="0"/>
                      </a:lnTo>
                      <a:cubicBezTo>
                        <a:pt x="11374" y="0"/>
                        <a:pt x="0" y="20432"/>
                        <a:pt x="0" y="20432"/>
                      </a:cubicBezTo>
                      <a:lnTo>
                        <a:pt x="0" y="56662"/>
                      </a:lnTo>
                      <a:cubicBezTo>
                        <a:pt x="0" y="56662"/>
                        <a:pt x="15166" y="58558"/>
                        <a:pt x="15166" y="58558"/>
                      </a:cubicBezTo>
                      <a:lnTo>
                        <a:pt x="49501" y="36441"/>
                      </a:lnTo>
                      <a:lnTo>
                        <a:pt x="56451" y="18536"/>
                      </a:lnTo>
                      <a:cubicBezTo>
                        <a:pt x="56451" y="18536"/>
                        <a:pt x="53081" y="7162"/>
                        <a:pt x="49501" y="21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7" name="자유형: 도형 166">
                  <a:extLst>
                    <a:ext uri="{FF2B5EF4-FFF2-40B4-BE49-F238E27FC236}">
                      <a16:creationId xmlns:a16="http://schemas.microsoft.com/office/drawing/2014/main" id="{D80CC922-85C9-A4E6-0B91-5E1E4B167D6E}"/>
                    </a:ext>
                  </a:extLst>
                </p:cNvPr>
                <p:cNvSpPr/>
                <p:nvPr/>
              </p:nvSpPr>
              <p:spPr>
                <a:xfrm>
                  <a:off x="7306803" y="2550107"/>
                  <a:ext cx="94850" cy="182094"/>
                </a:xfrm>
                <a:custGeom>
                  <a:avLst/>
                  <a:gdLst>
                    <a:gd name="connsiteX0" fmla="*/ 93587 w 94850"/>
                    <a:gd name="connsiteY0" fmla="*/ 35910 h 182094"/>
                    <a:gd name="connsiteX1" fmla="*/ 67678 w 94850"/>
                    <a:gd name="connsiteY1" fmla="*/ 10633 h 182094"/>
                    <a:gd name="connsiteX2" fmla="*/ 57146 w 94850"/>
                    <a:gd name="connsiteY2" fmla="*/ 37385 h 182094"/>
                    <a:gd name="connsiteX3" fmla="*/ 29973 w 94850"/>
                    <a:gd name="connsiteY3" fmla="*/ 54657 h 182094"/>
                    <a:gd name="connsiteX4" fmla="*/ 29973 w 94850"/>
                    <a:gd name="connsiteY4" fmla="*/ 19059 h 182094"/>
                    <a:gd name="connsiteX5" fmla="*/ 44086 w 94850"/>
                    <a:gd name="connsiteY5" fmla="*/ 1997 h 182094"/>
                    <a:gd name="connsiteX6" fmla="*/ 34607 w 94850"/>
                    <a:gd name="connsiteY6" fmla="*/ 101 h 182094"/>
                    <a:gd name="connsiteX7" fmla="*/ 13122 w 94850"/>
                    <a:gd name="connsiteY7" fmla="*/ 28327 h 182094"/>
                    <a:gd name="connsiteX8" fmla="*/ 62 w 94850"/>
                    <a:gd name="connsiteY8" fmla="*/ 58870 h 182094"/>
                    <a:gd name="connsiteX9" fmla="*/ 11647 w 94850"/>
                    <a:gd name="connsiteY9" fmla="*/ 82883 h 182094"/>
                    <a:gd name="connsiteX10" fmla="*/ 3432 w 94850"/>
                    <a:gd name="connsiteY10" fmla="*/ 126486 h 182094"/>
                    <a:gd name="connsiteX11" fmla="*/ 18177 w 94850"/>
                    <a:gd name="connsiteY11" fmla="*/ 150920 h 182094"/>
                    <a:gd name="connsiteX12" fmla="*/ 28288 w 94850"/>
                    <a:gd name="connsiteY12" fmla="*/ 134490 h 182094"/>
                    <a:gd name="connsiteX13" fmla="*/ 25760 w 94850"/>
                    <a:gd name="connsiteY13" fmla="*/ 156818 h 182094"/>
                    <a:gd name="connsiteX14" fmla="*/ 71048 w 94850"/>
                    <a:gd name="connsiteY14" fmla="*/ 182094 h 182094"/>
                    <a:gd name="connsiteX15" fmla="*/ 89374 w 94850"/>
                    <a:gd name="connsiteY15" fmla="*/ 149024 h 182094"/>
                    <a:gd name="connsiteX16" fmla="*/ 90637 w 94850"/>
                    <a:gd name="connsiteY16" fmla="*/ 117217 h 182094"/>
                    <a:gd name="connsiteX17" fmla="*/ 94850 w 94850"/>
                    <a:gd name="connsiteY17" fmla="*/ 49181 h 182094"/>
                    <a:gd name="connsiteX18" fmla="*/ 93797 w 94850"/>
                    <a:gd name="connsiteY18" fmla="*/ 36332 h 1820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4850" h="182094">
                      <a:moveTo>
                        <a:pt x="93587" y="35910"/>
                      </a:moveTo>
                      <a:cubicBezTo>
                        <a:pt x="77789" y="18427"/>
                        <a:pt x="67678" y="10633"/>
                        <a:pt x="67678" y="10633"/>
                      </a:cubicBezTo>
                      <a:cubicBezTo>
                        <a:pt x="67678" y="10633"/>
                        <a:pt x="68099" y="26642"/>
                        <a:pt x="57146" y="37385"/>
                      </a:cubicBezTo>
                      <a:cubicBezTo>
                        <a:pt x="46193" y="48127"/>
                        <a:pt x="29973" y="54657"/>
                        <a:pt x="29973" y="54657"/>
                      </a:cubicBezTo>
                      <a:cubicBezTo>
                        <a:pt x="29973" y="54657"/>
                        <a:pt x="24918" y="28748"/>
                        <a:pt x="29973" y="19059"/>
                      </a:cubicBezTo>
                      <a:cubicBezTo>
                        <a:pt x="35028" y="9370"/>
                        <a:pt x="44086" y="1997"/>
                        <a:pt x="44086" y="1997"/>
                      </a:cubicBezTo>
                      <a:cubicBezTo>
                        <a:pt x="44086" y="1997"/>
                        <a:pt x="37135" y="-531"/>
                        <a:pt x="34607" y="101"/>
                      </a:cubicBezTo>
                      <a:cubicBezTo>
                        <a:pt x="18388" y="4104"/>
                        <a:pt x="16281" y="21376"/>
                        <a:pt x="13122" y="28327"/>
                      </a:cubicBezTo>
                      <a:cubicBezTo>
                        <a:pt x="9752" y="35278"/>
                        <a:pt x="905" y="47285"/>
                        <a:pt x="62" y="58870"/>
                      </a:cubicBezTo>
                      <a:cubicBezTo>
                        <a:pt x="-991" y="70455"/>
                        <a:pt x="11647" y="82883"/>
                        <a:pt x="11647" y="82883"/>
                      </a:cubicBezTo>
                      <a:cubicBezTo>
                        <a:pt x="11647" y="82883"/>
                        <a:pt x="16492" y="115743"/>
                        <a:pt x="3432" y="126486"/>
                      </a:cubicBezTo>
                      <a:cubicBezTo>
                        <a:pt x="1115" y="132805"/>
                        <a:pt x="9331" y="144811"/>
                        <a:pt x="18177" y="150920"/>
                      </a:cubicBezTo>
                      <a:cubicBezTo>
                        <a:pt x="19020" y="151552"/>
                        <a:pt x="25339" y="145864"/>
                        <a:pt x="28288" y="134490"/>
                      </a:cubicBezTo>
                      <a:cubicBezTo>
                        <a:pt x="31026" y="144811"/>
                        <a:pt x="24918" y="155764"/>
                        <a:pt x="25760" y="156818"/>
                      </a:cubicBezTo>
                      <a:cubicBezTo>
                        <a:pt x="31237" y="162926"/>
                        <a:pt x="51669" y="157450"/>
                        <a:pt x="71048" y="182094"/>
                      </a:cubicBezTo>
                      <a:cubicBezTo>
                        <a:pt x="73786" y="179356"/>
                        <a:pt x="86214" y="169456"/>
                        <a:pt x="89374" y="149024"/>
                      </a:cubicBezTo>
                      <a:cubicBezTo>
                        <a:pt x="91480" y="134911"/>
                        <a:pt x="90005" y="129224"/>
                        <a:pt x="90637" y="117217"/>
                      </a:cubicBezTo>
                      <a:cubicBezTo>
                        <a:pt x="92323" y="85621"/>
                        <a:pt x="94850" y="49181"/>
                        <a:pt x="94850" y="49181"/>
                      </a:cubicBezTo>
                      <a:cubicBezTo>
                        <a:pt x="94850" y="49181"/>
                        <a:pt x="92323" y="38649"/>
                        <a:pt x="93797" y="36332"/>
                      </a:cubicBezTo>
                      <a:close/>
                    </a:path>
                  </a:pathLst>
                </a:custGeom>
                <a:solidFill>
                  <a:srgbClr val="407D7D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" name="자유형: 도형 167">
                  <a:extLst>
                    <a:ext uri="{FF2B5EF4-FFF2-40B4-BE49-F238E27FC236}">
                      <a16:creationId xmlns:a16="http://schemas.microsoft.com/office/drawing/2014/main" id="{A49237BF-4E6B-A828-EEF3-EB9CE6853C88}"/>
                    </a:ext>
                  </a:extLst>
                </p:cNvPr>
                <p:cNvSpPr/>
                <p:nvPr/>
              </p:nvSpPr>
              <p:spPr>
                <a:xfrm>
                  <a:off x="7330372" y="2693655"/>
                  <a:ext cx="22201" cy="22569"/>
                </a:xfrm>
                <a:custGeom>
                  <a:avLst/>
                  <a:gdLst>
                    <a:gd name="connsiteX0" fmla="*/ 2191 w 22201"/>
                    <a:gd name="connsiteY0" fmla="*/ 4213 h 22569"/>
                    <a:gd name="connsiteX1" fmla="*/ 3455 w 22201"/>
                    <a:gd name="connsiteY1" fmla="*/ 17272 h 22569"/>
                    <a:gd name="connsiteX2" fmla="*/ 15040 w 22201"/>
                    <a:gd name="connsiteY2" fmla="*/ 21696 h 22569"/>
                    <a:gd name="connsiteX3" fmla="*/ 22202 w 22201"/>
                    <a:gd name="connsiteY3" fmla="*/ 15587 h 22569"/>
                    <a:gd name="connsiteX4" fmla="*/ 8721 w 22201"/>
                    <a:gd name="connsiteY4" fmla="*/ 0 h 22569"/>
                    <a:gd name="connsiteX5" fmla="*/ 2191 w 22201"/>
                    <a:gd name="connsiteY5" fmla="*/ 4002 h 225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2201" h="22569">
                      <a:moveTo>
                        <a:pt x="2191" y="4213"/>
                      </a:moveTo>
                      <a:cubicBezTo>
                        <a:pt x="2191" y="4213"/>
                        <a:pt x="-3496" y="8004"/>
                        <a:pt x="3455" y="17272"/>
                      </a:cubicBezTo>
                      <a:cubicBezTo>
                        <a:pt x="9353" y="25487"/>
                        <a:pt x="15040" y="21696"/>
                        <a:pt x="15040" y="21696"/>
                      </a:cubicBezTo>
                      <a:lnTo>
                        <a:pt x="22202" y="15587"/>
                      </a:lnTo>
                      <a:lnTo>
                        <a:pt x="8721" y="0"/>
                      </a:lnTo>
                      <a:lnTo>
                        <a:pt x="2191" y="4002"/>
                      </a:lnTo>
                      <a:close/>
                    </a:path>
                  </a:pathLst>
                </a:custGeom>
                <a:solidFill>
                  <a:srgbClr val="5749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9" name="자유형: 도형 168">
                  <a:extLst>
                    <a:ext uri="{FF2B5EF4-FFF2-40B4-BE49-F238E27FC236}">
                      <a16:creationId xmlns:a16="http://schemas.microsoft.com/office/drawing/2014/main" id="{BF1F8FEE-D146-9349-197A-D07D0660CB76}"/>
                    </a:ext>
                  </a:extLst>
                </p:cNvPr>
                <p:cNvSpPr/>
                <p:nvPr/>
              </p:nvSpPr>
              <p:spPr>
                <a:xfrm>
                  <a:off x="7329614" y="2695972"/>
                  <a:ext cx="22959" cy="20221"/>
                </a:xfrm>
                <a:custGeom>
                  <a:avLst/>
                  <a:gdLst>
                    <a:gd name="connsiteX0" fmla="*/ 18957 w 22959"/>
                    <a:gd name="connsiteY0" fmla="*/ 14745 h 20221"/>
                    <a:gd name="connsiteX1" fmla="*/ 9900 w 22959"/>
                    <a:gd name="connsiteY1" fmla="*/ 20221 h 20221"/>
                    <a:gd name="connsiteX2" fmla="*/ 0 w 22959"/>
                    <a:gd name="connsiteY2" fmla="*/ 6319 h 20221"/>
                    <a:gd name="connsiteX3" fmla="*/ 5266 w 22959"/>
                    <a:gd name="connsiteY3" fmla="*/ 2106 h 20221"/>
                    <a:gd name="connsiteX4" fmla="*/ 16430 w 22959"/>
                    <a:gd name="connsiteY4" fmla="*/ 0 h 20221"/>
                    <a:gd name="connsiteX5" fmla="*/ 22960 w 22959"/>
                    <a:gd name="connsiteY5" fmla="*/ 5266 h 20221"/>
                    <a:gd name="connsiteX6" fmla="*/ 18957 w 22959"/>
                    <a:gd name="connsiteY6" fmla="*/ 14745 h 202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959" h="20221">
                      <a:moveTo>
                        <a:pt x="18957" y="14745"/>
                      </a:moveTo>
                      <a:lnTo>
                        <a:pt x="9900" y="20221"/>
                      </a:lnTo>
                      <a:lnTo>
                        <a:pt x="0" y="6319"/>
                      </a:lnTo>
                      <a:lnTo>
                        <a:pt x="5266" y="2106"/>
                      </a:lnTo>
                      <a:lnTo>
                        <a:pt x="16430" y="0"/>
                      </a:lnTo>
                      <a:lnTo>
                        <a:pt x="22960" y="5266"/>
                      </a:lnTo>
                      <a:lnTo>
                        <a:pt x="18957" y="147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0" name="자유형: 도형 169">
                  <a:extLst>
                    <a:ext uri="{FF2B5EF4-FFF2-40B4-BE49-F238E27FC236}">
                      <a16:creationId xmlns:a16="http://schemas.microsoft.com/office/drawing/2014/main" id="{4788EFBD-0ECE-9C6D-9232-6A81E38776CC}"/>
                    </a:ext>
                  </a:extLst>
                </p:cNvPr>
                <p:cNvSpPr/>
                <p:nvPr/>
              </p:nvSpPr>
              <p:spPr>
                <a:xfrm>
                  <a:off x="7319697" y="2498602"/>
                  <a:ext cx="14340" cy="26119"/>
                </a:xfrm>
                <a:custGeom>
                  <a:avLst/>
                  <a:gdLst>
                    <a:gd name="connsiteX0" fmla="*/ 1702 w 14340"/>
                    <a:gd name="connsiteY0" fmla="*/ 1264 h 26119"/>
                    <a:gd name="connsiteX1" fmla="*/ 5072 w 14340"/>
                    <a:gd name="connsiteY1" fmla="*/ 26119 h 26119"/>
                    <a:gd name="connsiteX2" fmla="*/ 14340 w 14340"/>
                    <a:gd name="connsiteY2" fmla="*/ 16430 h 26119"/>
                    <a:gd name="connsiteX3" fmla="*/ 13498 w 14340"/>
                    <a:gd name="connsiteY3" fmla="*/ 0 h 26119"/>
                    <a:gd name="connsiteX4" fmla="*/ 1912 w 14340"/>
                    <a:gd name="connsiteY4" fmla="*/ 1264 h 26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40" h="26119">
                      <a:moveTo>
                        <a:pt x="1702" y="1264"/>
                      </a:moveTo>
                      <a:cubicBezTo>
                        <a:pt x="-3564" y="20221"/>
                        <a:pt x="5072" y="26119"/>
                        <a:pt x="5072" y="26119"/>
                      </a:cubicBezTo>
                      <a:lnTo>
                        <a:pt x="14340" y="16430"/>
                      </a:lnTo>
                      <a:lnTo>
                        <a:pt x="13498" y="0"/>
                      </a:lnTo>
                      <a:cubicBezTo>
                        <a:pt x="13498" y="0"/>
                        <a:pt x="2544" y="421"/>
                        <a:pt x="1912" y="1264"/>
                      </a:cubicBezTo>
                      <a:close/>
                    </a:path>
                  </a:pathLst>
                </a:custGeom>
                <a:solidFill>
                  <a:srgbClr val="5749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1" name="자유형: 도형 170">
                  <a:extLst>
                    <a:ext uri="{FF2B5EF4-FFF2-40B4-BE49-F238E27FC236}">
                      <a16:creationId xmlns:a16="http://schemas.microsoft.com/office/drawing/2014/main" id="{13C0A7EB-6ECB-28E9-3E4A-6CCF6FAF479A}"/>
                    </a:ext>
                  </a:extLst>
                </p:cNvPr>
                <p:cNvSpPr/>
                <p:nvPr/>
              </p:nvSpPr>
              <p:spPr>
                <a:xfrm>
                  <a:off x="7316554" y="2498813"/>
                  <a:ext cx="33070" cy="57177"/>
                </a:xfrm>
                <a:custGeom>
                  <a:avLst/>
                  <a:gdLst>
                    <a:gd name="connsiteX0" fmla="*/ 8426 w 33070"/>
                    <a:gd name="connsiteY0" fmla="*/ 7583 h 57177"/>
                    <a:gd name="connsiteX1" fmla="*/ 6109 w 33070"/>
                    <a:gd name="connsiteY1" fmla="*/ 23802 h 57177"/>
                    <a:gd name="connsiteX2" fmla="*/ 0 w 33070"/>
                    <a:gd name="connsiteY2" fmla="*/ 33913 h 57177"/>
                    <a:gd name="connsiteX3" fmla="*/ 4213 w 33070"/>
                    <a:gd name="connsiteY3" fmla="*/ 38337 h 57177"/>
                    <a:gd name="connsiteX4" fmla="*/ 6319 w 33070"/>
                    <a:gd name="connsiteY4" fmla="*/ 55398 h 57177"/>
                    <a:gd name="connsiteX5" fmla="*/ 26962 w 33070"/>
                    <a:gd name="connsiteY5" fmla="*/ 55398 h 57177"/>
                    <a:gd name="connsiteX6" fmla="*/ 33071 w 33070"/>
                    <a:gd name="connsiteY6" fmla="*/ 41496 h 57177"/>
                    <a:gd name="connsiteX7" fmla="*/ 26119 w 33070"/>
                    <a:gd name="connsiteY7" fmla="*/ 0 h 57177"/>
                    <a:gd name="connsiteX8" fmla="*/ 16009 w 33070"/>
                    <a:gd name="connsiteY8" fmla="*/ 2106 h 57177"/>
                    <a:gd name="connsiteX9" fmla="*/ 8636 w 33070"/>
                    <a:gd name="connsiteY9" fmla="*/ 7583 h 571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070" h="57177">
                      <a:moveTo>
                        <a:pt x="8426" y="7583"/>
                      </a:moveTo>
                      <a:cubicBezTo>
                        <a:pt x="6109" y="14955"/>
                        <a:pt x="6109" y="23802"/>
                        <a:pt x="6109" y="23802"/>
                      </a:cubicBezTo>
                      <a:cubicBezTo>
                        <a:pt x="6109" y="23802"/>
                        <a:pt x="0" y="31807"/>
                        <a:pt x="0" y="33913"/>
                      </a:cubicBezTo>
                      <a:cubicBezTo>
                        <a:pt x="0" y="36019"/>
                        <a:pt x="4213" y="38337"/>
                        <a:pt x="4213" y="38337"/>
                      </a:cubicBezTo>
                      <a:cubicBezTo>
                        <a:pt x="4213" y="38337"/>
                        <a:pt x="4634" y="53713"/>
                        <a:pt x="6319" y="55398"/>
                      </a:cubicBezTo>
                      <a:cubicBezTo>
                        <a:pt x="10743" y="59401"/>
                        <a:pt x="26962" y="55398"/>
                        <a:pt x="26962" y="55398"/>
                      </a:cubicBezTo>
                      <a:lnTo>
                        <a:pt x="33071" y="41496"/>
                      </a:lnTo>
                      <a:lnTo>
                        <a:pt x="26119" y="0"/>
                      </a:lnTo>
                      <a:lnTo>
                        <a:pt x="16009" y="2106"/>
                      </a:lnTo>
                      <a:cubicBezTo>
                        <a:pt x="16009" y="2106"/>
                        <a:pt x="9058" y="4634"/>
                        <a:pt x="8636" y="7583"/>
                      </a:cubicBez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  <p:sp>
              <p:nvSpPr>
                <p:cNvPr id="172" name="자유형: 도형 171">
                  <a:extLst>
                    <a:ext uri="{FF2B5EF4-FFF2-40B4-BE49-F238E27FC236}">
                      <a16:creationId xmlns:a16="http://schemas.microsoft.com/office/drawing/2014/main" id="{99D2460D-91B4-021A-FCA5-BCB525C2C742}"/>
                    </a:ext>
                  </a:extLst>
                </p:cNvPr>
                <p:cNvSpPr/>
                <p:nvPr/>
              </p:nvSpPr>
              <p:spPr>
                <a:xfrm>
                  <a:off x="7321136" y="2488627"/>
                  <a:ext cx="65205" cy="77974"/>
                </a:xfrm>
                <a:custGeom>
                  <a:avLst/>
                  <a:gdLst>
                    <a:gd name="connsiteX0" fmla="*/ 8899 w 65205"/>
                    <a:gd name="connsiteY0" fmla="*/ 19665 h 77974"/>
                    <a:gd name="connsiteX1" fmla="*/ 8056 w 65205"/>
                    <a:gd name="connsiteY1" fmla="*/ 32724 h 77974"/>
                    <a:gd name="connsiteX2" fmla="*/ 16271 w 65205"/>
                    <a:gd name="connsiteY2" fmla="*/ 44520 h 77974"/>
                    <a:gd name="connsiteX3" fmla="*/ 11637 w 65205"/>
                    <a:gd name="connsiteY3" fmla="*/ 75063 h 77974"/>
                    <a:gd name="connsiteX4" fmla="*/ 34176 w 65205"/>
                    <a:gd name="connsiteY4" fmla="*/ 76116 h 77974"/>
                    <a:gd name="connsiteX5" fmla="*/ 34176 w 65205"/>
                    <a:gd name="connsiteY5" fmla="*/ 77801 h 77974"/>
                    <a:gd name="connsiteX6" fmla="*/ 64508 w 65205"/>
                    <a:gd name="connsiteY6" fmla="*/ 44731 h 77974"/>
                    <a:gd name="connsiteX7" fmla="*/ 55240 w 65205"/>
                    <a:gd name="connsiteY7" fmla="*/ 13767 h 77974"/>
                    <a:gd name="connsiteX8" fmla="*/ 9110 w 65205"/>
                    <a:gd name="connsiteY8" fmla="*/ 3867 h 77974"/>
                    <a:gd name="connsiteX9" fmla="*/ 52 w 65205"/>
                    <a:gd name="connsiteY9" fmla="*/ 11239 h 77974"/>
                    <a:gd name="connsiteX10" fmla="*/ 8899 w 65205"/>
                    <a:gd name="connsiteY10" fmla="*/ 19454 h 779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5205" h="77974">
                      <a:moveTo>
                        <a:pt x="8899" y="19665"/>
                      </a:moveTo>
                      <a:cubicBezTo>
                        <a:pt x="8899" y="19665"/>
                        <a:pt x="5529" y="27458"/>
                        <a:pt x="8056" y="32724"/>
                      </a:cubicBezTo>
                      <a:cubicBezTo>
                        <a:pt x="10584" y="37990"/>
                        <a:pt x="14797" y="38833"/>
                        <a:pt x="16271" y="44520"/>
                      </a:cubicBezTo>
                      <a:cubicBezTo>
                        <a:pt x="20484" y="60529"/>
                        <a:pt x="16693" y="73589"/>
                        <a:pt x="11637" y="75063"/>
                      </a:cubicBezTo>
                      <a:cubicBezTo>
                        <a:pt x="19852" y="80750"/>
                        <a:pt x="34176" y="76116"/>
                        <a:pt x="34176" y="76116"/>
                      </a:cubicBezTo>
                      <a:cubicBezTo>
                        <a:pt x="34176" y="76116"/>
                        <a:pt x="35440" y="75695"/>
                        <a:pt x="34176" y="77801"/>
                      </a:cubicBezTo>
                      <a:cubicBezTo>
                        <a:pt x="59242" y="79908"/>
                        <a:pt x="67878" y="62425"/>
                        <a:pt x="64508" y="44731"/>
                      </a:cubicBezTo>
                      <a:cubicBezTo>
                        <a:pt x="63876" y="41361"/>
                        <a:pt x="62823" y="31671"/>
                        <a:pt x="55240" y="13767"/>
                      </a:cubicBezTo>
                      <a:cubicBezTo>
                        <a:pt x="45340" y="-9614"/>
                        <a:pt x="9110" y="3867"/>
                        <a:pt x="9110" y="3867"/>
                      </a:cubicBezTo>
                      <a:cubicBezTo>
                        <a:pt x="9110" y="3867"/>
                        <a:pt x="684" y="6605"/>
                        <a:pt x="52" y="11239"/>
                      </a:cubicBezTo>
                      <a:cubicBezTo>
                        <a:pt x="-791" y="17980"/>
                        <a:pt x="8899" y="19454"/>
                        <a:pt x="8899" y="19454"/>
                      </a:cubicBezTo>
                      <a:close/>
                    </a:path>
                  </a:pathLst>
                </a:custGeom>
                <a:solidFill>
                  <a:srgbClr val="A39B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3" name="자유형: 도형 172">
                  <a:extLst>
                    <a:ext uri="{FF2B5EF4-FFF2-40B4-BE49-F238E27FC236}">
                      <a16:creationId xmlns:a16="http://schemas.microsoft.com/office/drawing/2014/main" id="{82F3088D-4353-2CC1-9FAB-1D7866145C79}"/>
                    </a:ext>
                  </a:extLst>
                </p:cNvPr>
                <p:cNvSpPr/>
                <p:nvPr/>
              </p:nvSpPr>
              <p:spPr>
                <a:xfrm>
                  <a:off x="7330035" y="2498714"/>
                  <a:ext cx="35808" cy="9577"/>
                </a:xfrm>
                <a:custGeom>
                  <a:avLst/>
                  <a:gdLst>
                    <a:gd name="connsiteX0" fmla="*/ 35809 w 35808"/>
                    <a:gd name="connsiteY0" fmla="*/ 1784 h 9577"/>
                    <a:gd name="connsiteX1" fmla="*/ 0 w 35808"/>
                    <a:gd name="connsiteY1" fmla="*/ 9577 h 9577"/>
                    <a:gd name="connsiteX2" fmla="*/ 35809 w 35808"/>
                    <a:gd name="connsiteY2" fmla="*/ 1784 h 9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5808" h="9577">
                      <a:moveTo>
                        <a:pt x="35809" y="1784"/>
                      </a:moveTo>
                      <a:cubicBezTo>
                        <a:pt x="14745" y="-323"/>
                        <a:pt x="0" y="9577"/>
                        <a:pt x="0" y="9577"/>
                      </a:cubicBezTo>
                      <a:cubicBezTo>
                        <a:pt x="0" y="9577"/>
                        <a:pt x="14745" y="-4957"/>
                        <a:pt x="35809" y="1784"/>
                      </a:cubicBezTo>
                      <a:close/>
                    </a:path>
                  </a:pathLst>
                </a:custGeom>
                <a:solidFill>
                  <a:srgbClr val="211A1A">
                    <a:alpha val="15000"/>
                  </a:srgb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4" name="자유형: 도형 173">
                  <a:extLst>
                    <a:ext uri="{FF2B5EF4-FFF2-40B4-BE49-F238E27FC236}">
                      <a16:creationId xmlns:a16="http://schemas.microsoft.com/office/drawing/2014/main" id="{3C2418EB-38C6-C19A-41F2-11FB59ED340A}"/>
                    </a:ext>
                  </a:extLst>
                </p:cNvPr>
                <p:cNvSpPr/>
                <p:nvPr/>
              </p:nvSpPr>
              <p:spPr>
                <a:xfrm>
                  <a:off x="7345412" y="2632780"/>
                  <a:ext cx="25276" cy="13192"/>
                </a:xfrm>
                <a:custGeom>
                  <a:avLst/>
                  <a:gdLst>
                    <a:gd name="connsiteX0" fmla="*/ 25277 w 25276"/>
                    <a:gd name="connsiteY0" fmla="*/ 0 h 13192"/>
                    <a:gd name="connsiteX1" fmla="*/ 0 w 25276"/>
                    <a:gd name="connsiteY1" fmla="*/ 10743 h 13192"/>
                    <a:gd name="connsiteX2" fmla="*/ 25277 w 25276"/>
                    <a:gd name="connsiteY2" fmla="*/ 0 h 13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276" h="13192">
                      <a:moveTo>
                        <a:pt x="25277" y="0"/>
                      </a:moveTo>
                      <a:cubicBezTo>
                        <a:pt x="25277" y="0"/>
                        <a:pt x="19589" y="20011"/>
                        <a:pt x="0" y="10743"/>
                      </a:cubicBezTo>
                      <a:cubicBezTo>
                        <a:pt x="15377" y="13270"/>
                        <a:pt x="25277" y="0"/>
                        <a:pt x="25277" y="0"/>
                      </a:cubicBezTo>
                      <a:close/>
                    </a:path>
                  </a:pathLst>
                </a:custGeom>
                <a:solidFill>
                  <a:srgbClr val="3D65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" name="자유형: 도형 174">
                  <a:extLst>
                    <a:ext uri="{FF2B5EF4-FFF2-40B4-BE49-F238E27FC236}">
                      <a16:creationId xmlns:a16="http://schemas.microsoft.com/office/drawing/2014/main" id="{61E6539C-32D3-50E7-628C-F167A4946C8B}"/>
                    </a:ext>
                  </a:extLst>
                </p:cNvPr>
                <p:cNvSpPr/>
                <p:nvPr/>
              </p:nvSpPr>
              <p:spPr>
                <a:xfrm>
                  <a:off x="7332774" y="2583782"/>
                  <a:ext cx="72942" cy="131779"/>
                </a:xfrm>
                <a:custGeom>
                  <a:avLst/>
                  <a:gdLst>
                    <a:gd name="connsiteX0" fmla="*/ 61507 w 72942"/>
                    <a:gd name="connsiteY0" fmla="*/ 129 h 131779"/>
                    <a:gd name="connsiteX1" fmla="*/ 72039 w 72942"/>
                    <a:gd name="connsiteY1" fmla="*/ 22246 h 131779"/>
                    <a:gd name="connsiteX2" fmla="*/ 57926 w 72942"/>
                    <a:gd name="connsiteY2" fmla="*/ 100605 h 131779"/>
                    <a:gd name="connsiteX3" fmla="*/ 12639 w 72942"/>
                    <a:gd name="connsiteY3" fmla="*/ 131779 h 131779"/>
                    <a:gd name="connsiteX4" fmla="*/ 0 w 72942"/>
                    <a:gd name="connsiteY4" fmla="*/ 114086 h 131779"/>
                    <a:gd name="connsiteX5" fmla="*/ 37915 w 72942"/>
                    <a:gd name="connsiteY5" fmla="*/ 83121 h 131779"/>
                    <a:gd name="connsiteX6" fmla="*/ 44235 w 72942"/>
                    <a:gd name="connsiteY6" fmla="*/ 17823 h 131779"/>
                    <a:gd name="connsiteX7" fmla="*/ 61717 w 72942"/>
                    <a:gd name="connsiteY7" fmla="*/ 129 h 1317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942" h="131779">
                      <a:moveTo>
                        <a:pt x="61507" y="129"/>
                      </a:moveTo>
                      <a:cubicBezTo>
                        <a:pt x="77515" y="2025"/>
                        <a:pt x="72039" y="22246"/>
                        <a:pt x="72039" y="22246"/>
                      </a:cubicBezTo>
                      <a:cubicBezTo>
                        <a:pt x="72039" y="22246"/>
                        <a:pt x="63613" y="95549"/>
                        <a:pt x="57926" y="100605"/>
                      </a:cubicBezTo>
                      <a:cubicBezTo>
                        <a:pt x="50975" y="106713"/>
                        <a:pt x="21064" y="127356"/>
                        <a:pt x="12639" y="131779"/>
                      </a:cubicBezTo>
                      <a:cubicBezTo>
                        <a:pt x="16430" y="126724"/>
                        <a:pt x="7162" y="113454"/>
                        <a:pt x="0" y="114086"/>
                      </a:cubicBezTo>
                      <a:cubicBezTo>
                        <a:pt x="7373" y="109662"/>
                        <a:pt x="37915" y="83121"/>
                        <a:pt x="37915" y="83121"/>
                      </a:cubicBezTo>
                      <a:lnTo>
                        <a:pt x="44235" y="17823"/>
                      </a:lnTo>
                      <a:cubicBezTo>
                        <a:pt x="44235" y="17823"/>
                        <a:pt x="45709" y="-1767"/>
                        <a:pt x="61717" y="129"/>
                      </a:cubicBezTo>
                      <a:close/>
                    </a:path>
                  </a:pathLst>
                </a:custGeom>
                <a:solidFill>
                  <a:srgbClr val="3D65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" name="자유형: 도형 175">
                  <a:extLst>
                    <a:ext uri="{FF2B5EF4-FFF2-40B4-BE49-F238E27FC236}">
                      <a16:creationId xmlns:a16="http://schemas.microsoft.com/office/drawing/2014/main" id="{2C0CB1CE-0CC6-7542-74B5-C563C87D89B0}"/>
                    </a:ext>
                  </a:extLst>
                </p:cNvPr>
                <p:cNvSpPr/>
                <p:nvPr/>
              </p:nvSpPr>
              <p:spPr>
                <a:xfrm>
                  <a:off x="7294782" y="2701989"/>
                  <a:ext cx="45583" cy="35593"/>
                </a:xfrm>
                <a:custGeom>
                  <a:avLst/>
                  <a:gdLst>
                    <a:gd name="connsiteX0" fmla="*/ 44100 w 45583"/>
                    <a:gd name="connsiteY0" fmla="*/ 14837 h 35593"/>
                    <a:gd name="connsiteX1" fmla="*/ 34832 w 45583"/>
                    <a:gd name="connsiteY1" fmla="*/ 303 h 35593"/>
                    <a:gd name="connsiteX2" fmla="*/ 11872 w 45583"/>
                    <a:gd name="connsiteY2" fmla="*/ 12520 h 35593"/>
                    <a:gd name="connsiteX3" fmla="*/ 77 w 45583"/>
                    <a:gd name="connsiteY3" fmla="*/ 29582 h 35593"/>
                    <a:gd name="connsiteX4" fmla="*/ 17138 w 45583"/>
                    <a:gd name="connsiteY4" fmla="*/ 35479 h 35593"/>
                    <a:gd name="connsiteX5" fmla="*/ 24932 w 45583"/>
                    <a:gd name="connsiteY5" fmla="*/ 28107 h 35593"/>
                    <a:gd name="connsiteX6" fmla="*/ 39466 w 45583"/>
                    <a:gd name="connsiteY6" fmla="*/ 20313 h 35593"/>
                    <a:gd name="connsiteX7" fmla="*/ 44100 w 45583"/>
                    <a:gd name="connsiteY7" fmla="*/ 14626 h 35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5583" h="35593">
                      <a:moveTo>
                        <a:pt x="44100" y="14837"/>
                      </a:moveTo>
                      <a:cubicBezTo>
                        <a:pt x="49366" y="9571"/>
                        <a:pt x="39256" y="-2014"/>
                        <a:pt x="34832" y="303"/>
                      </a:cubicBezTo>
                      <a:cubicBezTo>
                        <a:pt x="32936" y="1356"/>
                        <a:pt x="14611" y="10624"/>
                        <a:pt x="11872" y="12520"/>
                      </a:cubicBezTo>
                      <a:cubicBezTo>
                        <a:pt x="9134" y="14415"/>
                        <a:pt x="-977" y="26843"/>
                        <a:pt x="77" y="29582"/>
                      </a:cubicBezTo>
                      <a:cubicBezTo>
                        <a:pt x="1130" y="32320"/>
                        <a:pt x="14821" y="36322"/>
                        <a:pt x="17138" y="35479"/>
                      </a:cubicBezTo>
                      <a:cubicBezTo>
                        <a:pt x="19455" y="34637"/>
                        <a:pt x="24932" y="28107"/>
                        <a:pt x="24932" y="28107"/>
                      </a:cubicBezTo>
                      <a:cubicBezTo>
                        <a:pt x="24932" y="28107"/>
                        <a:pt x="34200" y="25579"/>
                        <a:pt x="39466" y="20313"/>
                      </a:cubicBezTo>
                      <a:cubicBezTo>
                        <a:pt x="41151" y="18628"/>
                        <a:pt x="41994" y="16943"/>
                        <a:pt x="44100" y="14626"/>
                      </a:cubicBez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  <p:sp>
              <p:nvSpPr>
                <p:cNvPr id="177" name="자유형: 도형 176">
                  <a:extLst>
                    <a:ext uri="{FF2B5EF4-FFF2-40B4-BE49-F238E27FC236}">
                      <a16:creationId xmlns:a16="http://schemas.microsoft.com/office/drawing/2014/main" id="{96BD1D0F-B0C4-2D6F-363D-A2F0BC277EF5}"/>
                    </a:ext>
                  </a:extLst>
                </p:cNvPr>
                <p:cNvSpPr/>
                <p:nvPr/>
              </p:nvSpPr>
              <p:spPr>
                <a:xfrm>
                  <a:off x="7328102" y="2604554"/>
                  <a:ext cx="8462" cy="79832"/>
                </a:xfrm>
                <a:custGeom>
                  <a:avLst/>
                  <a:gdLst>
                    <a:gd name="connsiteX0" fmla="*/ 248 w 8462"/>
                    <a:gd name="connsiteY0" fmla="*/ 18747 h 79832"/>
                    <a:gd name="connsiteX1" fmla="*/ 3197 w 8462"/>
                    <a:gd name="connsiteY1" fmla="*/ 8847 h 79832"/>
                    <a:gd name="connsiteX2" fmla="*/ 8463 w 8462"/>
                    <a:gd name="connsiteY2" fmla="*/ 0 h 79832"/>
                    <a:gd name="connsiteX3" fmla="*/ 1722 w 8462"/>
                    <a:gd name="connsiteY3" fmla="*/ 18958 h 79832"/>
                    <a:gd name="connsiteX4" fmla="*/ 4039 w 8462"/>
                    <a:gd name="connsiteY4" fmla="*/ 38968 h 79832"/>
                    <a:gd name="connsiteX5" fmla="*/ 6988 w 8462"/>
                    <a:gd name="connsiteY5" fmla="*/ 59190 h 79832"/>
                    <a:gd name="connsiteX6" fmla="*/ 7199 w 8462"/>
                    <a:gd name="connsiteY6" fmla="*/ 69511 h 79832"/>
                    <a:gd name="connsiteX7" fmla="*/ 6567 w 8462"/>
                    <a:gd name="connsiteY7" fmla="*/ 79833 h 79832"/>
                    <a:gd name="connsiteX8" fmla="*/ 5514 w 8462"/>
                    <a:gd name="connsiteY8" fmla="*/ 59611 h 79832"/>
                    <a:gd name="connsiteX9" fmla="*/ 2144 w 8462"/>
                    <a:gd name="connsiteY9" fmla="*/ 39600 h 79832"/>
                    <a:gd name="connsiteX10" fmla="*/ 248 w 8462"/>
                    <a:gd name="connsiteY10" fmla="*/ 19168 h 798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462" h="79832">
                      <a:moveTo>
                        <a:pt x="248" y="18747"/>
                      </a:moveTo>
                      <a:cubicBezTo>
                        <a:pt x="669" y="15377"/>
                        <a:pt x="1722" y="12006"/>
                        <a:pt x="3197" y="8847"/>
                      </a:cubicBezTo>
                      <a:cubicBezTo>
                        <a:pt x="4671" y="5687"/>
                        <a:pt x="6567" y="2738"/>
                        <a:pt x="8463" y="0"/>
                      </a:cubicBezTo>
                      <a:cubicBezTo>
                        <a:pt x="5093" y="5898"/>
                        <a:pt x="2354" y="12217"/>
                        <a:pt x="1722" y="18958"/>
                      </a:cubicBezTo>
                      <a:cubicBezTo>
                        <a:pt x="1301" y="25698"/>
                        <a:pt x="2776" y="32228"/>
                        <a:pt x="4039" y="38968"/>
                      </a:cubicBezTo>
                      <a:cubicBezTo>
                        <a:pt x="5303" y="45709"/>
                        <a:pt x="6567" y="52449"/>
                        <a:pt x="6988" y="59190"/>
                      </a:cubicBezTo>
                      <a:cubicBezTo>
                        <a:pt x="7199" y="62560"/>
                        <a:pt x="7410" y="65930"/>
                        <a:pt x="7199" y="69511"/>
                      </a:cubicBezTo>
                      <a:cubicBezTo>
                        <a:pt x="7199" y="72881"/>
                        <a:pt x="6988" y="76252"/>
                        <a:pt x="6567" y="79833"/>
                      </a:cubicBezTo>
                      <a:cubicBezTo>
                        <a:pt x="6567" y="73092"/>
                        <a:pt x="6357" y="66141"/>
                        <a:pt x="5514" y="59611"/>
                      </a:cubicBezTo>
                      <a:cubicBezTo>
                        <a:pt x="4671" y="52871"/>
                        <a:pt x="3408" y="46341"/>
                        <a:pt x="2144" y="39600"/>
                      </a:cubicBezTo>
                      <a:cubicBezTo>
                        <a:pt x="880" y="33070"/>
                        <a:pt x="-595" y="26119"/>
                        <a:pt x="248" y="19168"/>
                      </a:cubicBezTo>
                      <a:close/>
                    </a:path>
                  </a:pathLst>
                </a:custGeom>
                <a:solidFill>
                  <a:srgbClr val="3D65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1" name="그래픽 16">
                <a:extLst>
                  <a:ext uri="{FF2B5EF4-FFF2-40B4-BE49-F238E27FC236}">
                    <a16:creationId xmlns:a16="http://schemas.microsoft.com/office/drawing/2014/main" id="{CFED99D7-CD10-2BFC-4940-CF61DEAA6547}"/>
                  </a:ext>
                </a:extLst>
              </p:cNvPr>
              <p:cNvGrpSpPr/>
              <p:nvPr/>
            </p:nvGrpSpPr>
            <p:grpSpPr>
              <a:xfrm>
                <a:off x="7334248" y="2674697"/>
                <a:ext cx="176095" cy="226859"/>
                <a:chOff x="7334248" y="2674697"/>
                <a:chExt cx="176095" cy="226859"/>
              </a:xfrm>
            </p:grpSpPr>
            <p:grpSp>
              <p:nvGrpSpPr>
                <p:cNvPr id="142" name="그래픽 16">
                  <a:extLst>
                    <a:ext uri="{FF2B5EF4-FFF2-40B4-BE49-F238E27FC236}">
                      <a16:creationId xmlns:a16="http://schemas.microsoft.com/office/drawing/2014/main" id="{C885DE6F-DCD6-8ADB-A5F4-ED01841348CA}"/>
                    </a:ext>
                  </a:extLst>
                </p:cNvPr>
                <p:cNvGrpSpPr/>
                <p:nvPr/>
              </p:nvGrpSpPr>
              <p:grpSpPr>
                <a:xfrm>
                  <a:off x="7446941" y="2686914"/>
                  <a:ext cx="63402" cy="122381"/>
                  <a:chOff x="7446941" y="2686914"/>
                  <a:chExt cx="63402" cy="122381"/>
                </a:xfrm>
              </p:grpSpPr>
              <p:sp>
                <p:nvSpPr>
                  <p:cNvPr id="153" name="자유형: 도형 152">
                    <a:extLst>
                      <a:ext uri="{FF2B5EF4-FFF2-40B4-BE49-F238E27FC236}">
                        <a16:creationId xmlns:a16="http://schemas.microsoft.com/office/drawing/2014/main" id="{21AD0A9F-702B-5A77-12B8-A2D08F3B2506}"/>
                      </a:ext>
                    </a:extLst>
                  </p:cNvPr>
                  <p:cNvSpPr/>
                  <p:nvPr/>
                </p:nvSpPr>
                <p:spPr>
                  <a:xfrm>
                    <a:off x="7446941" y="2686914"/>
                    <a:ext cx="52870" cy="122381"/>
                  </a:xfrm>
                  <a:custGeom>
                    <a:avLst/>
                    <a:gdLst>
                      <a:gd name="connsiteX0" fmla="*/ 52871 w 52870"/>
                      <a:gd name="connsiteY0" fmla="*/ 122382 h 122381"/>
                      <a:gd name="connsiteX1" fmla="*/ 47184 w 52870"/>
                      <a:gd name="connsiteY1" fmla="*/ 119012 h 122381"/>
                      <a:gd name="connsiteX2" fmla="*/ 0 w 52870"/>
                      <a:gd name="connsiteY2" fmla="*/ 6109 h 122381"/>
                      <a:gd name="connsiteX3" fmla="*/ 10743 w 52870"/>
                      <a:gd name="connsiteY3" fmla="*/ 0 h 122381"/>
                      <a:gd name="connsiteX4" fmla="*/ 16219 w 52870"/>
                      <a:gd name="connsiteY4" fmla="*/ 3160 h 122381"/>
                      <a:gd name="connsiteX5" fmla="*/ 13902 w 52870"/>
                      <a:gd name="connsiteY5" fmla="*/ 11585 h 122381"/>
                      <a:gd name="connsiteX6" fmla="*/ 52871 w 52870"/>
                      <a:gd name="connsiteY6" fmla="*/ 115220 h 122381"/>
                      <a:gd name="connsiteX7" fmla="*/ 52871 w 52870"/>
                      <a:gd name="connsiteY7" fmla="*/ 122382 h 12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2870" h="122381">
                        <a:moveTo>
                          <a:pt x="52871" y="122382"/>
                        </a:moveTo>
                        <a:lnTo>
                          <a:pt x="47184" y="119012"/>
                        </a:lnTo>
                        <a:lnTo>
                          <a:pt x="0" y="6109"/>
                        </a:lnTo>
                        <a:lnTo>
                          <a:pt x="10743" y="0"/>
                        </a:lnTo>
                        <a:lnTo>
                          <a:pt x="16219" y="3160"/>
                        </a:lnTo>
                        <a:lnTo>
                          <a:pt x="13902" y="11585"/>
                        </a:lnTo>
                        <a:lnTo>
                          <a:pt x="52871" y="115220"/>
                        </a:lnTo>
                        <a:lnTo>
                          <a:pt x="52871" y="122382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4" name="자유형: 도형 153">
                    <a:extLst>
                      <a:ext uri="{FF2B5EF4-FFF2-40B4-BE49-F238E27FC236}">
                        <a16:creationId xmlns:a16="http://schemas.microsoft.com/office/drawing/2014/main" id="{B89A1EF0-5C9E-0F5B-C2F7-AF763BD34BD6}"/>
                      </a:ext>
                    </a:extLst>
                  </p:cNvPr>
                  <p:cNvSpPr/>
                  <p:nvPr/>
                </p:nvSpPr>
                <p:spPr>
                  <a:xfrm>
                    <a:off x="7452628" y="2690074"/>
                    <a:ext cx="57715" cy="119222"/>
                  </a:xfrm>
                  <a:custGeom>
                    <a:avLst/>
                    <a:gdLst>
                      <a:gd name="connsiteX0" fmla="*/ 57715 w 57715"/>
                      <a:gd name="connsiteY0" fmla="*/ 113114 h 119222"/>
                      <a:gd name="connsiteX1" fmla="*/ 47183 w 57715"/>
                      <a:gd name="connsiteY1" fmla="*/ 119222 h 119222"/>
                      <a:gd name="connsiteX2" fmla="*/ 0 w 57715"/>
                      <a:gd name="connsiteY2" fmla="*/ 6109 h 119222"/>
                      <a:gd name="connsiteX3" fmla="*/ 10532 w 57715"/>
                      <a:gd name="connsiteY3" fmla="*/ 0 h 119222"/>
                      <a:gd name="connsiteX4" fmla="*/ 57715 w 57715"/>
                      <a:gd name="connsiteY4" fmla="*/ 113114 h 119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715" h="119222">
                        <a:moveTo>
                          <a:pt x="57715" y="113114"/>
                        </a:moveTo>
                        <a:lnTo>
                          <a:pt x="47183" y="119222"/>
                        </a:lnTo>
                        <a:lnTo>
                          <a:pt x="0" y="6109"/>
                        </a:lnTo>
                        <a:lnTo>
                          <a:pt x="10532" y="0"/>
                        </a:lnTo>
                        <a:lnTo>
                          <a:pt x="57715" y="113114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43" name="그래픽 16">
                  <a:extLst>
                    <a:ext uri="{FF2B5EF4-FFF2-40B4-BE49-F238E27FC236}">
                      <a16:creationId xmlns:a16="http://schemas.microsoft.com/office/drawing/2014/main" id="{0163B2F3-92C8-FC48-3B84-AAC7D8C9D9AB}"/>
                    </a:ext>
                  </a:extLst>
                </p:cNvPr>
                <p:cNvGrpSpPr/>
                <p:nvPr userDrawn="1"/>
              </p:nvGrpSpPr>
              <p:grpSpPr>
                <a:xfrm>
                  <a:off x="7349625" y="2732202"/>
                  <a:ext cx="122171" cy="75409"/>
                  <a:chOff x="7349625" y="2732202"/>
                  <a:chExt cx="122171" cy="75409"/>
                </a:xfrm>
              </p:grpSpPr>
              <p:sp>
                <p:nvSpPr>
                  <p:cNvPr id="151" name="자유형: 도형 150">
                    <a:extLst>
                      <a:ext uri="{FF2B5EF4-FFF2-40B4-BE49-F238E27FC236}">
                        <a16:creationId xmlns:a16="http://schemas.microsoft.com/office/drawing/2014/main" id="{8BB5B9AD-F31B-E001-BF81-097AF66FC34D}"/>
                      </a:ext>
                    </a:extLst>
                  </p:cNvPr>
                  <p:cNvSpPr/>
                  <p:nvPr/>
                </p:nvSpPr>
                <p:spPr>
                  <a:xfrm>
                    <a:off x="7349625" y="2735362"/>
                    <a:ext cx="122171" cy="72249"/>
                  </a:xfrm>
                  <a:custGeom>
                    <a:avLst/>
                    <a:gdLst>
                      <a:gd name="connsiteX0" fmla="*/ 5477 w 122171"/>
                      <a:gd name="connsiteY0" fmla="*/ 72250 h 72249"/>
                      <a:gd name="connsiteX1" fmla="*/ 0 w 122171"/>
                      <a:gd name="connsiteY1" fmla="*/ 68879 h 72249"/>
                      <a:gd name="connsiteX2" fmla="*/ 632 w 122171"/>
                      <a:gd name="connsiteY2" fmla="*/ 62139 h 72249"/>
                      <a:gd name="connsiteX3" fmla="*/ 10321 w 122171"/>
                      <a:gd name="connsiteY3" fmla="*/ 60032 h 72249"/>
                      <a:gd name="connsiteX4" fmla="*/ 119433 w 122171"/>
                      <a:gd name="connsiteY4" fmla="*/ 0 h 72249"/>
                      <a:gd name="connsiteX5" fmla="*/ 122171 w 122171"/>
                      <a:gd name="connsiteY5" fmla="*/ 4845 h 72249"/>
                      <a:gd name="connsiteX6" fmla="*/ 5477 w 122171"/>
                      <a:gd name="connsiteY6" fmla="*/ 72250 h 722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2171" h="72249">
                        <a:moveTo>
                          <a:pt x="5477" y="72250"/>
                        </a:moveTo>
                        <a:lnTo>
                          <a:pt x="0" y="68879"/>
                        </a:lnTo>
                        <a:lnTo>
                          <a:pt x="632" y="62139"/>
                        </a:lnTo>
                        <a:lnTo>
                          <a:pt x="10321" y="60032"/>
                        </a:lnTo>
                        <a:lnTo>
                          <a:pt x="119433" y="0"/>
                        </a:lnTo>
                        <a:lnTo>
                          <a:pt x="122171" y="4845"/>
                        </a:lnTo>
                        <a:lnTo>
                          <a:pt x="5477" y="72250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2" name="자유형: 도형 151">
                    <a:extLst>
                      <a:ext uri="{FF2B5EF4-FFF2-40B4-BE49-F238E27FC236}">
                        <a16:creationId xmlns:a16="http://schemas.microsoft.com/office/drawing/2014/main" id="{C92843F8-8F96-4A88-7B88-A8296E88ED7B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7350257" y="2732202"/>
                    <a:ext cx="118801" cy="68668"/>
                  </a:xfrm>
                  <a:custGeom>
                    <a:avLst/>
                    <a:gdLst>
                      <a:gd name="connsiteX0" fmla="*/ 5477 w 118801"/>
                      <a:gd name="connsiteY0" fmla="*/ 68669 h 68668"/>
                      <a:gd name="connsiteX1" fmla="*/ 0 w 118801"/>
                      <a:gd name="connsiteY1" fmla="*/ 65298 h 68668"/>
                      <a:gd name="connsiteX2" fmla="*/ 113114 w 118801"/>
                      <a:gd name="connsiteY2" fmla="*/ 0 h 68668"/>
                      <a:gd name="connsiteX3" fmla="*/ 118801 w 118801"/>
                      <a:gd name="connsiteY3" fmla="*/ 3160 h 68668"/>
                      <a:gd name="connsiteX4" fmla="*/ 5477 w 118801"/>
                      <a:gd name="connsiteY4" fmla="*/ 68669 h 68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801" h="68668">
                        <a:moveTo>
                          <a:pt x="5477" y="68669"/>
                        </a:moveTo>
                        <a:lnTo>
                          <a:pt x="0" y="65298"/>
                        </a:lnTo>
                        <a:lnTo>
                          <a:pt x="113114" y="0"/>
                        </a:lnTo>
                        <a:lnTo>
                          <a:pt x="118801" y="3160"/>
                        </a:lnTo>
                        <a:lnTo>
                          <a:pt x="5477" y="68669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grpSp>
              <p:nvGrpSpPr>
                <p:cNvPr id="144" name="그래픽 16">
                  <a:extLst>
                    <a:ext uri="{FF2B5EF4-FFF2-40B4-BE49-F238E27FC236}">
                      <a16:creationId xmlns:a16="http://schemas.microsoft.com/office/drawing/2014/main" id="{406D23B5-92D5-145B-0DFD-1E7FA3CC4373}"/>
                    </a:ext>
                  </a:extLst>
                </p:cNvPr>
                <p:cNvGrpSpPr/>
                <p:nvPr/>
              </p:nvGrpSpPr>
              <p:grpSpPr>
                <a:xfrm>
                  <a:off x="7334248" y="2746947"/>
                  <a:ext cx="25066" cy="154609"/>
                  <a:chOff x="7334248" y="2746947"/>
                  <a:chExt cx="25066" cy="154609"/>
                </a:xfrm>
              </p:grpSpPr>
              <p:sp>
                <p:nvSpPr>
                  <p:cNvPr id="149" name="자유형: 도형 148">
                    <a:extLst>
                      <a:ext uri="{FF2B5EF4-FFF2-40B4-BE49-F238E27FC236}">
                        <a16:creationId xmlns:a16="http://schemas.microsoft.com/office/drawing/2014/main" id="{C61AAA3F-84B9-26EB-B119-01D180E6F2AF}"/>
                      </a:ext>
                    </a:extLst>
                  </p:cNvPr>
                  <p:cNvSpPr/>
                  <p:nvPr/>
                </p:nvSpPr>
                <p:spPr>
                  <a:xfrm>
                    <a:off x="7334248" y="2746947"/>
                    <a:ext cx="25066" cy="154609"/>
                  </a:xfrm>
                  <a:custGeom>
                    <a:avLst/>
                    <a:gdLst>
                      <a:gd name="connsiteX0" fmla="*/ 5687 w 25066"/>
                      <a:gd name="connsiteY0" fmla="*/ 154610 h 154609"/>
                      <a:gd name="connsiteX1" fmla="*/ 0 w 25066"/>
                      <a:gd name="connsiteY1" fmla="*/ 151450 h 154609"/>
                      <a:gd name="connsiteX2" fmla="*/ 8847 w 25066"/>
                      <a:gd name="connsiteY2" fmla="*/ 6109 h 154609"/>
                      <a:gd name="connsiteX3" fmla="*/ 19379 w 25066"/>
                      <a:gd name="connsiteY3" fmla="*/ 0 h 154609"/>
                      <a:gd name="connsiteX4" fmla="*/ 25066 w 25066"/>
                      <a:gd name="connsiteY4" fmla="*/ 3160 h 154609"/>
                      <a:gd name="connsiteX5" fmla="*/ 19379 w 25066"/>
                      <a:gd name="connsiteY5" fmla="*/ 11796 h 154609"/>
                      <a:gd name="connsiteX6" fmla="*/ 10532 w 25066"/>
                      <a:gd name="connsiteY6" fmla="*/ 139865 h 154609"/>
                      <a:gd name="connsiteX7" fmla="*/ 5687 w 25066"/>
                      <a:gd name="connsiteY7" fmla="*/ 154610 h 154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066" h="154609">
                        <a:moveTo>
                          <a:pt x="5687" y="154610"/>
                        </a:moveTo>
                        <a:lnTo>
                          <a:pt x="0" y="151450"/>
                        </a:lnTo>
                        <a:lnTo>
                          <a:pt x="8847" y="6109"/>
                        </a:lnTo>
                        <a:lnTo>
                          <a:pt x="19379" y="0"/>
                        </a:lnTo>
                        <a:lnTo>
                          <a:pt x="25066" y="3160"/>
                        </a:lnTo>
                        <a:lnTo>
                          <a:pt x="19379" y="11796"/>
                        </a:lnTo>
                        <a:lnTo>
                          <a:pt x="10532" y="139865"/>
                        </a:lnTo>
                        <a:lnTo>
                          <a:pt x="5687" y="15461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0" name="자유형: 도형 149">
                    <a:extLst>
                      <a:ext uri="{FF2B5EF4-FFF2-40B4-BE49-F238E27FC236}">
                        <a16:creationId xmlns:a16="http://schemas.microsoft.com/office/drawing/2014/main" id="{B90BAF8E-60B3-2651-02E2-457098D6957E}"/>
                      </a:ext>
                    </a:extLst>
                  </p:cNvPr>
                  <p:cNvSpPr/>
                  <p:nvPr/>
                </p:nvSpPr>
                <p:spPr>
                  <a:xfrm>
                    <a:off x="7339935" y="2750106"/>
                    <a:ext cx="19378" cy="151450"/>
                  </a:xfrm>
                  <a:custGeom>
                    <a:avLst/>
                    <a:gdLst>
                      <a:gd name="connsiteX0" fmla="*/ 10532 w 19378"/>
                      <a:gd name="connsiteY0" fmla="*/ 145342 h 151450"/>
                      <a:gd name="connsiteX1" fmla="*/ 0 w 19378"/>
                      <a:gd name="connsiteY1" fmla="*/ 151450 h 151450"/>
                      <a:gd name="connsiteX2" fmla="*/ 8636 w 19378"/>
                      <a:gd name="connsiteY2" fmla="*/ 6109 h 151450"/>
                      <a:gd name="connsiteX3" fmla="*/ 19379 w 19378"/>
                      <a:gd name="connsiteY3" fmla="*/ 0 h 151450"/>
                      <a:gd name="connsiteX4" fmla="*/ 10532 w 19378"/>
                      <a:gd name="connsiteY4" fmla="*/ 145342 h 15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78" h="151450">
                        <a:moveTo>
                          <a:pt x="10532" y="145342"/>
                        </a:moveTo>
                        <a:lnTo>
                          <a:pt x="0" y="151450"/>
                        </a:lnTo>
                        <a:lnTo>
                          <a:pt x="8636" y="6109"/>
                        </a:lnTo>
                        <a:lnTo>
                          <a:pt x="19379" y="0"/>
                        </a:lnTo>
                        <a:lnTo>
                          <a:pt x="10532" y="145342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45" name="그래픽 16">
                  <a:extLst>
                    <a:ext uri="{FF2B5EF4-FFF2-40B4-BE49-F238E27FC236}">
                      <a16:creationId xmlns:a16="http://schemas.microsoft.com/office/drawing/2014/main" id="{0C0D0418-FF40-6516-D356-2B91972DDBFA}"/>
                    </a:ext>
                  </a:extLst>
                </p:cNvPr>
                <p:cNvGrpSpPr/>
                <p:nvPr/>
              </p:nvGrpSpPr>
              <p:grpSpPr>
                <a:xfrm>
                  <a:off x="7336776" y="2674697"/>
                  <a:ext cx="134809" cy="85309"/>
                  <a:chOff x="7336776" y="2674697"/>
                  <a:chExt cx="134809" cy="85309"/>
                </a:xfrm>
              </p:grpSpPr>
              <p:sp>
                <p:nvSpPr>
                  <p:cNvPr id="146" name="자유형: 도형 145">
                    <a:extLst>
                      <a:ext uri="{FF2B5EF4-FFF2-40B4-BE49-F238E27FC236}">
                        <a16:creationId xmlns:a16="http://schemas.microsoft.com/office/drawing/2014/main" id="{74807334-E18B-A13F-F360-AD2B8BCFD1E6}"/>
                      </a:ext>
                    </a:extLst>
                  </p:cNvPr>
                  <p:cNvSpPr/>
                  <p:nvPr/>
                </p:nvSpPr>
                <p:spPr>
                  <a:xfrm>
                    <a:off x="7336776" y="2674697"/>
                    <a:ext cx="134809" cy="77936"/>
                  </a:xfrm>
                  <a:custGeom>
                    <a:avLst/>
                    <a:gdLst>
                      <a:gd name="connsiteX0" fmla="*/ 10111 w 134809"/>
                      <a:gd name="connsiteY0" fmla="*/ 77937 h 77936"/>
                      <a:gd name="connsiteX1" fmla="*/ 0 w 134809"/>
                      <a:gd name="connsiteY1" fmla="*/ 72039 h 77936"/>
                      <a:gd name="connsiteX2" fmla="*/ 124909 w 134809"/>
                      <a:gd name="connsiteY2" fmla="*/ 0 h 77936"/>
                      <a:gd name="connsiteX3" fmla="*/ 134810 w 134809"/>
                      <a:gd name="connsiteY3" fmla="*/ 5898 h 77936"/>
                      <a:gd name="connsiteX4" fmla="*/ 126595 w 134809"/>
                      <a:gd name="connsiteY4" fmla="*/ 15166 h 77936"/>
                      <a:gd name="connsiteX5" fmla="*/ 10111 w 134809"/>
                      <a:gd name="connsiteY5" fmla="*/ 77937 h 77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809" h="77936">
                        <a:moveTo>
                          <a:pt x="10111" y="77937"/>
                        </a:moveTo>
                        <a:lnTo>
                          <a:pt x="0" y="72039"/>
                        </a:lnTo>
                        <a:lnTo>
                          <a:pt x="124909" y="0"/>
                        </a:lnTo>
                        <a:lnTo>
                          <a:pt x="134810" y="5898"/>
                        </a:lnTo>
                        <a:lnTo>
                          <a:pt x="126595" y="15166"/>
                        </a:lnTo>
                        <a:lnTo>
                          <a:pt x="10111" y="77937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7" name="자유형: 도형 146">
                    <a:extLst>
                      <a:ext uri="{FF2B5EF4-FFF2-40B4-BE49-F238E27FC236}">
                        <a16:creationId xmlns:a16="http://schemas.microsoft.com/office/drawing/2014/main" id="{9DE7D43F-35F1-CB88-7DB7-744F0D7BF26B}"/>
                      </a:ext>
                    </a:extLst>
                  </p:cNvPr>
                  <p:cNvSpPr/>
                  <p:nvPr/>
                </p:nvSpPr>
                <p:spPr>
                  <a:xfrm>
                    <a:off x="7336776" y="2746736"/>
                    <a:ext cx="14112" cy="13270"/>
                  </a:xfrm>
                  <a:custGeom>
                    <a:avLst/>
                    <a:gdLst>
                      <a:gd name="connsiteX0" fmla="*/ 10111 w 14112"/>
                      <a:gd name="connsiteY0" fmla="*/ 13270 h 13270"/>
                      <a:gd name="connsiteX1" fmla="*/ 0 w 14112"/>
                      <a:gd name="connsiteY1" fmla="*/ 7372 h 13270"/>
                      <a:gd name="connsiteX2" fmla="*/ 0 w 14112"/>
                      <a:gd name="connsiteY2" fmla="*/ 0 h 13270"/>
                      <a:gd name="connsiteX3" fmla="*/ 10111 w 14112"/>
                      <a:gd name="connsiteY3" fmla="*/ 5898 h 13270"/>
                      <a:gd name="connsiteX4" fmla="*/ 14113 w 14112"/>
                      <a:gd name="connsiteY4" fmla="*/ 5898 h 13270"/>
                      <a:gd name="connsiteX5" fmla="*/ 10111 w 14112"/>
                      <a:gd name="connsiteY5" fmla="*/ 13270 h 13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112" h="13270">
                        <a:moveTo>
                          <a:pt x="10111" y="13270"/>
                        </a:moveTo>
                        <a:lnTo>
                          <a:pt x="0" y="7372"/>
                        </a:lnTo>
                        <a:lnTo>
                          <a:pt x="0" y="0"/>
                        </a:lnTo>
                        <a:lnTo>
                          <a:pt x="10111" y="5898"/>
                        </a:lnTo>
                        <a:lnTo>
                          <a:pt x="14113" y="5898"/>
                        </a:lnTo>
                        <a:lnTo>
                          <a:pt x="10111" y="1327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8" name="자유형: 도형 147">
                    <a:extLst>
                      <a:ext uri="{FF2B5EF4-FFF2-40B4-BE49-F238E27FC236}">
                        <a16:creationId xmlns:a16="http://schemas.microsoft.com/office/drawing/2014/main" id="{548A44E6-B2DA-682F-E05E-FD6C5D15902D}"/>
                      </a:ext>
                    </a:extLst>
                  </p:cNvPr>
                  <p:cNvSpPr/>
                  <p:nvPr/>
                </p:nvSpPr>
                <p:spPr>
                  <a:xfrm>
                    <a:off x="7346886" y="2680595"/>
                    <a:ext cx="124698" cy="79411"/>
                  </a:xfrm>
                  <a:custGeom>
                    <a:avLst/>
                    <a:gdLst>
                      <a:gd name="connsiteX0" fmla="*/ 124699 w 124698"/>
                      <a:gd name="connsiteY0" fmla="*/ 7372 h 79411"/>
                      <a:gd name="connsiteX1" fmla="*/ 0 w 124698"/>
                      <a:gd name="connsiteY1" fmla="*/ 79411 h 79411"/>
                      <a:gd name="connsiteX2" fmla="*/ 0 w 124698"/>
                      <a:gd name="connsiteY2" fmla="*/ 72039 h 79411"/>
                      <a:gd name="connsiteX3" fmla="*/ 124699 w 124698"/>
                      <a:gd name="connsiteY3" fmla="*/ 0 h 79411"/>
                      <a:gd name="connsiteX4" fmla="*/ 124699 w 124698"/>
                      <a:gd name="connsiteY4" fmla="*/ 7372 h 79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98" h="79411">
                        <a:moveTo>
                          <a:pt x="124699" y="7372"/>
                        </a:moveTo>
                        <a:lnTo>
                          <a:pt x="0" y="79411"/>
                        </a:lnTo>
                        <a:lnTo>
                          <a:pt x="0" y="72039"/>
                        </a:lnTo>
                        <a:lnTo>
                          <a:pt x="124699" y="0"/>
                        </a:lnTo>
                        <a:lnTo>
                          <a:pt x="124699" y="7372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197" name="그래픽 16">
              <a:extLst>
                <a:ext uri="{FF2B5EF4-FFF2-40B4-BE49-F238E27FC236}">
                  <a16:creationId xmlns:a16="http://schemas.microsoft.com/office/drawing/2014/main" id="{297B51BB-692F-A767-21CE-CDCAE0990436}"/>
                </a:ext>
              </a:extLst>
            </p:cNvPr>
            <p:cNvGrpSpPr/>
            <p:nvPr userDrawn="1"/>
          </p:nvGrpSpPr>
          <p:grpSpPr>
            <a:xfrm>
              <a:off x="10680360" y="3297738"/>
              <a:ext cx="176305" cy="216878"/>
              <a:chOff x="7475588" y="2724198"/>
              <a:chExt cx="176305" cy="227070"/>
            </a:xfrm>
          </p:grpSpPr>
          <p:grpSp>
            <p:nvGrpSpPr>
              <p:cNvPr id="198" name="그래픽 16">
                <a:extLst>
                  <a:ext uri="{FF2B5EF4-FFF2-40B4-BE49-F238E27FC236}">
                    <a16:creationId xmlns:a16="http://schemas.microsoft.com/office/drawing/2014/main" id="{853E88DA-C615-F3CB-6512-003DEB00646A}"/>
                  </a:ext>
                </a:extLst>
              </p:cNvPr>
              <p:cNvGrpSpPr/>
              <p:nvPr/>
            </p:nvGrpSpPr>
            <p:grpSpPr>
              <a:xfrm>
                <a:off x="7588491" y="2736415"/>
                <a:ext cx="63402" cy="122381"/>
                <a:chOff x="7588491" y="2736415"/>
                <a:chExt cx="63402" cy="122381"/>
              </a:xfrm>
            </p:grpSpPr>
            <p:sp>
              <p:nvSpPr>
                <p:cNvPr id="209" name="자유형: 도형 208">
                  <a:extLst>
                    <a:ext uri="{FF2B5EF4-FFF2-40B4-BE49-F238E27FC236}">
                      <a16:creationId xmlns:a16="http://schemas.microsoft.com/office/drawing/2014/main" id="{2AC1A2EF-65F3-3359-2600-2FD2EA144123}"/>
                    </a:ext>
                  </a:extLst>
                </p:cNvPr>
                <p:cNvSpPr/>
                <p:nvPr/>
              </p:nvSpPr>
              <p:spPr>
                <a:xfrm>
                  <a:off x="7588491" y="2736415"/>
                  <a:ext cx="52660" cy="122381"/>
                </a:xfrm>
                <a:custGeom>
                  <a:avLst/>
                  <a:gdLst>
                    <a:gd name="connsiteX0" fmla="*/ 52660 w 52660"/>
                    <a:gd name="connsiteY0" fmla="*/ 122382 h 122381"/>
                    <a:gd name="connsiteX1" fmla="*/ 47184 w 52660"/>
                    <a:gd name="connsiteY1" fmla="*/ 119222 h 122381"/>
                    <a:gd name="connsiteX2" fmla="*/ 0 w 52660"/>
                    <a:gd name="connsiteY2" fmla="*/ 6109 h 122381"/>
                    <a:gd name="connsiteX3" fmla="*/ 10532 w 52660"/>
                    <a:gd name="connsiteY3" fmla="*/ 0 h 122381"/>
                    <a:gd name="connsiteX4" fmla="*/ 16219 w 52660"/>
                    <a:gd name="connsiteY4" fmla="*/ 3160 h 122381"/>
                    <a:gd name="connsiteX5" fmla="*/ 13902 w 52660"/>
                    <a:gd name="connsiteY5" fmla="*/ 11585 h 122381"/>
                    <a:gd name="connsiteX6" fmla="*/ 52660 w 52660"/>
                    <a:gd name="connsiteY6" fmla="*/ 115220 h 122381"/>
                    <a:gd name="connsiteX7" fmla="*/ 52660 w 52660"/>
                    <a:gd name="connsiteY7" fmla="*/ 122382 h 12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660" h="122381">
                      <a:moveTo>
                        <a:pt x="52660" y="122382"/>
                      </a:moveTo>
                      <a:lnTo>
                        <a:pt x="47184" y="119222"/>
                      </a:lnTo>
                      <a:lnTo>
                        <a:pt x="0" y="6109"/>
                      </a:lnTo>
                      <a:lnTo>
                        <a:pt x="10532" y="0"/>
                      </a:lnTo>
                      <a:lnTo>
                        <a:pt x="16219" y="3160"/>
                      </a:lnTo>
                      <a:lnTo>
                        <a:pt x="13902" y="11585"/>
                      </a:lnTo>
                      <a:lnTo>
                        <a:pt x="52660" y="115220"/>
                      </a:lnTo>
                      <a:lnTo>
                        <a:pt x="52660" y="122382"/>
                      </a:lnTo>
                      <a:close/>
                    </a:path>
                  </a:pathLst>
                </a:custGeom>
                <a:solidFill>
                  <a:srgbClr val="40353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10" name="자유형: 도형 209">
                  <a:extLst>
                    <a:ext uri="{FF2B5EF4-FFF2-40B4-BE49-F238E27FC236}">
                      <a16:creationId xmlns:a16="http://schemas.microsoft.com/office/drawing/2014/main" id="{7843C1F5-3B1B-8CEE-0E42-F87D9A1F77C3}"/>
                    </a:ext>
                  </a:extLst>
                </p:cNvPr>
                <p:cNvSpPr/>
                <p:nvPr/>
              </p:nvSpPr>
              <p:spPr>
                <a:xfrm>
                  <a:off x="7594178" y="2739574"/>
                  <a:ext cx="57715" cy="119222"/>
                </a:xfrm>
                <a:custGeom>
                  <a:avLst/>
                  <a:gdLst>
                    <a:gd name="connsiteX0" fmla="*/ 57715 w 57715"/>
                    <a:gd name="connsiteY0" fmla="*/ 113114 h 119222"/>
                    <a:gd name="connsiteX1" fmla="*/ 46973 w 57715"/>
                    <a:gd name="connsiteY1" fmla="*/ 119222 h 119222"/>
                    <a:gd name="connsiteX2" fmla="*/ 0 w 57715"/>
                    <a:gd name="connsiteY2" fmla="*/ 6319 h 119222"/>
                    <a:gd name="connsiteX3" fmla="*/ 10532 w 57715"/>
                    <a:gd name="connsiteY3" fmla="*/ 0 h 119222"/>
                    <a:gd name="connsiteX4" fmla="*/ 57715 w 57715"/>
                    <a:gd name="connsiteY4" fmla="*/ 113114 h 119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715" h="119222">
                      <a:moveTo>
                        <a:pt x="57715" y="113114"/>
                      </a:moveTo>
                      <a:lnTo>
                        <a:pt x="46973" y="119222"/>
                      </a:lnTo>
                      <a:lnTo>
                        <a:pt x="0" y="6319"/>
                      </a:lnTo>
                      <a:lnTo>
                        <a:pt x="10532" y="0"/>
                      </a:lnTo>
                      <a:lnTo>
                        <a:pt x="57715" y="113114"/>
                      </a:lnTo>
                      <a:close/>
                    </a:path>
                  </a:pathLst>
                </a:custGeom>
                <a:solidFill>
                  <a:srgbClr val="6857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9" name="그래픽 16">
                <a:extLst>
                  <a:ext uri="{FF2B5EF4-FFF2-40B4-BE49-F238E27FC236}">
                    <a16:creationId xmlns:a16="http://schemas.microsoft.com/office/drawing/2014/main" id="{E0EC7618-D150-B482-40FF-8ED2D437E2E9}"/>
                  </a:ext>
                </a:extLst>
              </p:cNvPr>
              <p:cNvGrpSpPr/>
              <p:nvPr/>
            </p:nvGrpSpPr>
            <p:grpSpPr>
              <a:xfrm>
                <a:off x="7490964" y="2781702"/>
                <a:ext cx="122381" cy="75409"/>
                <a:chOff x="7490964" y="2781702"/>
                <a:chExt cx="122381" cy="75409"/>
              </a:xfrm>
            </p:grpSpPr>
            <p:sp>
              <p:nvSpPr>
                <p:cNvPr id="207" name="자유형: 도형 206">
                  <a:extLst>
                    <a:ext uri="{FF2B5EF4-FFF2-40B4-BE49-F238E27FC236}">
                      <a16:creationId xmlns:a16="http://schemas.microsoft.com/office/drawing/2014/main" id="{AC2B9800-6154-F26F-BD54-DFDE7680202F}"/>
                    </a:ext>
                  </a:extLst>
                </p:cNvPr>
                <p:cNvSpPr/>
                <p:nvPr/>
              </p:nvSpPr>
              <p:spPr>
                <a:xfrm>
                  <a:off x="7490964" y="2785073"/>
                  <a:ext cx="122381" cy="72038"/>
                </a:xfrm>
                <a:custGeom>
                  <a:avLst/>
                  <a:gdLst>
                    <a:gd name="connsiteX0" fmla="*/ 5687 w 122381"/>
                    <a:gd name="connsiteY0" fmla="*/ 72039 h 72038"/>
                    <a:gd name="connsiteX1" fmla="*/ 0 w 122381"/>
                    <a:gd name="connsiteY1" fmla="*/ 68669 h 72038"/>
                    <a:gd name="connsiteX2" fmla="*/ 632 w 122381"/>
                    <a:gd name="connsiteY2" fmla="*/ 62139 h 72038"/>
                    <a:gd name="connsiteX3" fmla="*/ 10321 w 122381"/>
                    <a:gd name="connsiteY3" fmla="*/ 59822 h 72038"/>
                    <a:gd name="connsiteX4" fmla="*/ 119433 w 122381"/>
                    <a:gd name="connsiteY4" fmla="*/ 0 h 72038"/>
                    <a:gd name="connsiteX5" fmla="*/ 122382 w 122381"/>
                    <a:gd name="connsiteY5" fmla="*/ 4634 h 72038"/>
                    <a:gd name="connsiteX6" fmla="*/ 5687 w 122381"/>
                    <a:gd name="connsiteY6" fmla="*/ 72039 h 7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381" h="72038">
                      <a:moveTo>
                        <a:pt x="5687" y="72039"/>
                      </a:moveTo>
                      <a:lnTo>
                        <a:pt x="0" y="68669"/>
                      </a:lnTo>
                      <a:lnTo>
                        <a:pt x="632" y="62139"/>
                      </a:lnTo>
                      <a:lnTo>
                        <a:pt x="10321" y="59822"/>
                      </a:lnTo>
                      <a:lnTo>
                        <a:pt x="119433" y="0"/>
                      </a:lnTo>
                      <a:lnTo>
                        <a:pt x="122382" y="4634"/>
                      </a:lnTo>
                      <a:lnTo>
                        <a:pt x="5687" y="72039"/>
                      </a:lnTo>
                      <a:close/>
                    </a:path>
                  </a:pathLst>
                </a:custGeom>
                <a:solidFill>
                  <a:srgbClr val="6857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8" name="자유형: 도형 207">
                  <a:extLst>
                    <a:ext uri="{FF2B5EF4-FFF2-40B4-BE49-F238E27FC236}">
                      <a16:creationId xmlns:a16="http://schemas.microsoft.com/office/drawing/2014/main" id="{4E2E7C76-B318-A10B-7D98-C16310522798}"/>
                    </a:ext>
                  </a:extLst>
                </p:cNvPr>
                <p:cNvSpPr/>
                <p:nvPr/>
              </p:nvSpPr>
              <p:spPr>
                <a:xfrm>
                  <a:off x="7491596" y="2781702"/>
                  <a:ext cx="118801" cy="68668"/>
                </a:xfrm>
                <a:custGeom>
                  <a:avLst/>
                  <a:gdLst>
                    <a:gd name="connsiteX0" fmla="*/ 5687 w 118801"/>
                    <a:gd name="connsiteY0" fmla="*/ 68669 h 68668"/>
                    <a:gd name="connsiteX1" fmla="*/ 0 w 118801"/>
                    <a:gd name="connsiteY1" fmla="*/ 65509 h 68668"/>
                    <a:gd name="connsiteX2" fmla="*/ 113324 w 118801"/>
                    <a:gd name="connsiteY2" fmla="*/ 0 h 68668"/>
                    <a:gd name="connsiteX3" fmla="*/ 118801 w 118801"/>
                    <a:gd name="connsiteY3" fmla="*/ 3370 h 68668"/>
                    <a:gd name="connsiteX4" fmla="*/ 5687 w 118801"/>
                    <a:gd name="connsiteY4" fmla="*/ 68669 h 68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01" h="68668">
                      <a:moveTo>
                        <a:pt x="5687" y="68669"/>
                      </a:moveTo>
                      <a:lnTo>
                        <a:pt x="0" y="65509"/>
                      </a:lnTo>
                      <a:lnTo>
                        <a:pt x="113324" y="0"/>
                      </a:lnTo>
                      <a:lnTo>
                        <a:pt x="118801" y="3370"/>
                      </a:lnTo>
                      <a:lnTo>
                        <a:pt x="5687" y="68669"/>
                      </a:lnTo>
                      <a:close/>
                    </a:path>
                  </a:pathLst>
                </a:custGeom>
                <a:solidFill>
                  <a:srgbClr val="836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00" name="그래픽 16">
                <a:extLst>
                  <a:ext uri="{FF2B5EF4-FFF2-40B4-BE49-F238E27FC236}">
                    <a16:creationId xmlns:a16="http://schemas.microsoft.com/office/drawing/2014/main" id="{204B0881-49EC-717D-689F-7F3EFC9252AE}"/>
                  </a:ext>
                </a:extLst>
              </p:cNvPr>
              <p:cNvGrpSpPr/>
              <p:nvPr/>
            </p:nvGrpSpPr>
            <p:grpSpPr>
              <a:xfrm>
                <a:off x="7475588" y="2796447"/>
                <a:ext cx="25066" cy="154820"/>
                <a:chOff x="7475588" y="2796447"/>
                <a:chExt cx="25066" cy="154820"/>
              </a:xfrm>
            </p:grpSpPr>
            <p:sp>
              <p:nvSpPr>
                <p:cNvPr id="205" name="자유형: 도형 204">
                  <a:extLst>
                    <a:ext uri="{FF2B5EF4-FFF2-40B4-BE49-F238E27FC236}">
                      <a16:creationId xmlns:a16="http://schemas.microsoft.com/office/drawing/2014/main" id="{FB95E3C7-1895-2517-4394-88B047677179}"/>
                    </a:ext>
                  </a:extLst>
                </p:cNvPr>
                <p:cNvSpPr/>
                <p:nvPr/>
              </p:nvSpPr>
              <p:spPr>
                <a:xfrm>
                  <a:off x="7475588" y="2796447"/>
                  <a:ext cx="25066" cy="154820"/>
                </a:xfrm>
                <a:custGeom>
                  <a:avLst/>
                  <a:gdLst>
                    <a:gd name="connsiteX0" fmla="*/ 5687 w 25066"/>
                    <a:gd name="connsiteY0" fmla="*/ 154821 h 154820"/>
                    <a:gd name="connsiteX1" fmla="*/ 0 w 25066"/>
                    <a:gd name="connsiteY1" fmla="*/ 151450 h 154820"/>
                    <a:gd name="connsiteX2" fmla="*/ 8847 w 25066"/>
                    <a:gd name="connsiteY2" fmla="*/ 6109 h 154820"/>
                    <a:gd name="connsiteX3" fmla="*/ 19379 w 25066"/>
                    <a:gd name="connsiteY3" fmla="*/ 0 h 154820"/>
                    <a:gd name="connsiteX4" fmla="*/ 25066 w 25066"/>
                    <a:gd name="connsiteY4" fmla="*/ 3370 h 154820"/>
                    <a:gd name="connsiteX5" fmla="*/ 19379 w 25066"/>
                    <a:gd name="connsiteY5" fmla="*/ 11796 h 154820"/>
                    <a:gd name="connsiteX6" fmla="*/ 10743 w 25066"/>
                    <a:gd name="connsiteY6" fmla="*/ 139865 h 154820"/>
                    <a:gd name="connsiteX7" fmla="*/ 5687 w 25066"/>
                    <a:gd name="connsiteY7" fmla="*/ 154821 h 154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066" h="154820">
                      <a:moveTo>
                        <a:pt x="5687" y="154821"/>
                      </a:moveTo>
                      <a:lnTo>
                        <a:pt x="0" y="151450"/>
                      </a:lnTo>
                      <a:lnTo>
                        <a:pt x="8847" y="6109"/>
                      </a:lnTo>
                      <a:lnTo>
                        <a:pt x="19379" y="0"/>
                      </a:lnTo>
                      <a:lnTo>
                        <a:pt x="25066" y="3370"/>
                      </a:lnTo>
                      <a:lnTo>
                        <a:pt x="19379" y="11796"/>
                      </a:lnTo>
                      <a:lnTo>
                        <a:pt x="10743" y="139865"/>
                      </a:lnTo>
                      <a:lnTo>
                        <a:pt x="5687" y="154821"/>
                      </a:lnTo>
                      <a:close/>
                    </a:path>
                  </a:pathLst>
                </a:custGeom>
                <a:solidFill>
                  <a:srgbClr val="40353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6" name="자유형: 도형 205">
                  <a:extLst>
                    <a:ext uri="{FF2B5EF4-FFF2-40B4-BE49-F238E27FC236}">
                      <a16:creationId xmlns:a16="http://schemas.microsoft.com/office/drawing/2014/main" id="{54C809A6-3736-72DE-583B-42BEE06786EF}"/>
                    </a:ext>
                  </a:extLst>
                </p:cNvPr>
                <p:cNvSpPr/>
                <p:nvPr/>
              </p:nvSpPr>
              <p:spPr>
                <a:xfrm>
                  <a:off x="7481275" y="2799817"/>
                  <a:ext cx="19378" cy="151450"/>
                </a:xfrm>
                <a:custGeom>
                  <a:avLst/>
                  <a:gdLst>
                    <a:gd name="connsiteX0" fmla="*/ 10532 w 19378"/>
                    <a:gd name="connsiteY0" fmla="*/ 145131 h 151450"/>
                    <a:gd name="connsiteX1" fmla="*/ 0 w 19378"/>
                    <a:gd name="connsiteY1" fmla="*/ 151450 h 151450"/>
                    <a:gd name="connsiteX2" fmla="*/ 8847 w 19378"/>
                    <a:gd name="connsiteY2" fmla="*/ 6109 h 151450"/>
                    <a:gd name="connsiteX3" fmla="*/ 19379 w 19378"/>
                    <a:gd name="connsiteY3" fmla="*/ 0 h 151450"/>
                    <a:gd name="connsiteX4" fmla="*/ 10532 w 19378"/>
                    <a:gd name="connsiteY4" fmla="*/ 145131 h 15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78" h="151450">
                      <a:moveTo>
                        <a:pt x="10532" y="145131"/>
                      </a:moveTo>
                      <a:lnTo>
                        <a:pt x="0" y="151450"/>
                      </a:lnTo>
                      <a:lnTo>
                        <a:pt x="8847" y="6109"/>
                      </a:lnTo>
                      <a:lnTo>
                        <a:pt x="19379" y="0"/>
                      </a:lnTo>
                      <a:lnTo>
                        <a:pt x="10532" y="145131"/>
                      </a:lnTo>
                      <a:close/>
                    </a:path>
                  </a:pathLst>
                </a:custGeom>
                <a:solidFill>
                  <a:srgbClr val="6857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01" name="그래픽 16">
                <a:extLst>
                  <a:ext uri="{FF2B5EF4-FFF2-40B4-BE49-F238E27FC236}">
                    <a16:creationId xmlns:a16="http://schemas.microsoft.com/office/drawing/2014/main" id="{346AE95F-EF02-222F-B5C3-E4E752340E01}"/>
                  </a:ext>
                </a:extLst>
              </p:cNvPr>
              <p:cNvGrpSpPr/>
              <p:nvPr/>
            </p:nvGrpSpPr>
            <p:grpSpPr>
              <a:xfrm>
                <a:off x="7478115" y="2724198"/>
                <a:ext cx="135020" cy="85309"/>
                <a:chOff x="7478115" y="2724198"/>
                <a:chExt cx="135020" cy="85309"/>
              </a:xfrm>
            </p:grpSpPr>
            <p:sp>
              <p:nvSpPr>
                <p:cNvPr id="202" name="자유형: 도형 201">
                  <a:extLst>
                    <a:ext uri="{FF2B5EF4-FFF2-40B4-BE49-F238E27FC236}">
                      <a16:creationId xmlns:a16="http://schemas.microsoft.com/office/drawing/2014/main" id="{3283729F-6E9E-26F8-BD35-0035C803104F}"/>
                    </a:ext>
                  </a:extLst>
                </p:cNvPr>
                <p:cNvSpPr/>
                <p:nvPr/>
              </p:nvSpPr>
              <p:spPr>
                <a:xfrm>
                  <a:off x="7478115" y="2724198"/>
                  <a:ext cx="135020" cy="77936"/>
                </a:xfrm>
                <a:custGeom>
                  <a:avLst/>
                  <a:gdLst>
                    <a:gd name="connsiteX0" fmla="*/ 10111 w 135020"/>
                    <a:gd name="connsiteY0" fmla="*/ 77937 h 77936"/>
                    <a:gd name="connsiteX1" fmla="*/ 0 w 135020"/>
                    <a:gd name="connsiteY1" fmla="*/ 72250 h 77936"/>
                    <a:gd name="connsiteX2" fmla="*/ 124910 w 135020"/>
                    <a:gd name="connsiteY2" fmla="*/ 0 h 77936"/>
                    <a:gd name="connsiteX3" fmla="*/ 135020 w 135020"/>
                    <a:gd name="connsiteY3" fmla="*/ 5898 h 77936"/>
                    <a:gd name="connsiteX4" fmla="*/ 126595 w 135020"/>
                    <a:gd name="connsiteY4" fmla="*/ 15166 h 77936"/>
                    <a:gd name="connsiteX5" fmla="*/ 10111 w 135020"/>
                    <a:gd name="connsiteY5" fmla="*/ 77937 h 77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5020" h="77936">
                      <a:moveTo>
                        <a:pt x="10111" y="77937"/>
                      </a:moveTo>
                      <a:lnTo>
                        <a:pt x="0" y="72250"/>
                      </a:lnTo>
                      <a:lnTo>
                        <a:pt x="124910" y="0"/>
                      </a:lnTo>
                      <a:lnTo>
                        <a:pt x="135020" y="5898"/>
                      </a:lnTo>
                      <a:lnTo>
                        <a:pt x="126595" y="15166"/>
                      </a:lnTo>
                      <a:lnTo>
                        <a:pt x="10111" y="77937"/>
                      </a:lnTo>
                      <a:close/>
                    </a:path>
                  </a:pathLst>
                </a:custGeom>
                <a:solidFill>
                  <a:srgbClr val="836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3" name="자유형: 도형 202">
                  <a:extLst>
                    <a:ext uri="{FF2B5EF4-FFF2-40B4-BE49-F238E27FC236}">
                      <a16:creationId xmlns:a16="http://schemas.microsoft.com/office/drawing/2014/main" id="{6772398E-A66F-9964-8E6C-18DB0DD41C02}"/>
                    </a:ext>
                  </a:extLst>
                </p:cNvPr>
                <p:cNvSpPr/>
                <p:nvPr/>
              </p:nvSpPr>
              <p:spPr>
                <a:xfrm>
                  <a:off x="7478115" y="2796447"/>
                  <a:ext cx="14112" cy="13059"/>
                </a:xfrm>
                <a:custGeom>
                  <a:avLst/>
                  <a:gdLst>
                    <a:gd name="connsiteX0" fmla="*/ 10111 w 14112"/>
                    <a:gd name="connsiteY0" fmla="*/ 13060 h 13059"/>
                    <a:gd name="connsiteX1" fmla="*/ 0 w 14112"/>
                    <a:gd name="connsiteY1" fmla="*/ 7372 h 13059"/>
                    <a:gd name="connsiteX2" fmla="*/ 0 w 14112"/>
                    <a:gd name="connsiteY2" fmla="*/ 0 h 13059"/>
                    <a:gd name="connsiteX3" fmla="*/ 10111 w 14112"/>
                    <a:gd name="connsiteY3" fmla="*/ 5687 h 13059"/>
                    <a:gd name="connsiteX4" fmla="*/ 14113 w 14112"/>
                    <a:gd name="connsiteY4" fmla="*/ 5687 h 13059"/>
                    <a:gd name="connsiteX5" fmla="*/ 10111 w 14112"/>
                    <a:gd name="connsiteY5" fmla="*/ 13060 h 13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12" h="13059">
                      <a:moveTo>
                        <a:pt x="10111" y="13060"/>
                      </a:moveTo>
                      <a:lnTo>
                        <a:pt x="0" y="7372"/>
                      </a:lnTo>
                      <a:lnTo>
                        <a:pt x="0" y="0"/>
                      </a:lnTo>
                      <a:lnTo>
                        <a:pt x="10111" y="5687"/>
                      </a:lnTo>
                      <a:lnTo>
                        <a:pt x="14113" y="5687"/>
                      </a:lnTo>
                      <a:lnTo>
                        <a:pt x="10111" y="13060"/>
                      </a:lnTo>
                      <a:close/>
                    </a:path>
                  </a:pathLst>
                </a:custGeom>
                <a:solidFill>
                  <a:srgbClr val="40353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4" name="자유형: 도형 203">
                  <a:extLst>
                    <a:ext uri="{FF2B5EF4-FFF2-40B4-BE49-F238E27FC236}">
                      <a16:creationId xmlns:a16="http://schemas.microsoft.com/office/drawing/2014/main" id="{CE7A4383-C3FE-EE9E-69E0-1EBB186F5882}"/>
                    </a:ext>
                  </a:extLst>
                </p:cNvPr>
                <p:cNvSpPr/>
                <p:nvPr/>
              </p:nvSpPr>
              <p:spPr>
                <a:xfrm>
                  <a:off x="7488226" y="2730096"/>
                  <a:ext cx="124909" cy="79411"/>
                </a:xfrm>
                <a:custGeom>
                  <a:avLst/>
                  <a:gdLst>
                    <a:gd name="connsiteX0" fmla="*/ 124909 w 124909"/>
                    <a:gd name="connsiteY0" fmla="*/ 7372 h 79411"/>
                    <a:gd name="connsiteX1" fmla="*/ 0 w 124909"/>
                    <a:gd name="connsiteY1" fmla="*/ 79411 h 79411"/>
                    <a:gd name="connsiteX2" fmla="*/ 0 w 124909"/>
                    <a:gd name="connsiteY2" fmla="*/ 72039 h 79411"/>
                    <a:gd name="connsiteX3" fmla="*/ 124909 w 124909"/>
                    <a:gd name="connsiteY3" fmla="*/ 0 h 79411"/>
                    <a:gd name="connsiteX4" fmla="*/ 124909 w 124909"/>
                    <a:gd name="connsiteY4" fmla="*/ 7372 h 79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909" h="79411">
                      <a:moveTo>
                        <a:pt x="124909" y="7372"/>
                      </a:moveTo>
                      <a:lnTo>
                        <a:pt x="0" y="79411"/>
                      </a:lnTo>
                      <a:lnTo>
                        <a:pt x="0" y="72039"/>
                      </a:lnTo>
                      <a:lnTo>
                        <a:pt x="124909" y="0"/>
                      </a:lnTo>
                      <a:lnTo>
                        <a:pt x="124909" y="7372"/>
                      </a:lnTo>
                      <a:close/>
                    </a:path>
                  </a:pathLst>
                </a:custGeom>
                <a:solidFill>
                  <a:srgbClr val="6857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11" name="그래픽 16">
              <a:extLst>
                <a:ext uri="{FF2B5EF4-FFF2-40B4-BE49-F238E27FC236}">
                  <a16:creationId xmlns:a16="http://schemas.microsoft.com/office/drawing/2014/main" id="{67950EDF-852F-5CD3-3BD2-350795BDA2DC}"/>
                </a:ext>
              </a:extLst>
            </p:cNvPr>
            <p:cNvGrpSpPr/>
            <p:nvPr userDrawn="1"/>
          </p:nvGrpSpPr>
          <p:grpSpPr>
            <a:xfrm>
              <a:off x="10684151" y="3350448"/>
              <a:ext cx="245395" cy="163564"/>
              <a:chOff x="7479379" y="2779385"/>
              <a:chExt cx="245395" cy="171250"/>
            </a:xfrm>
          </p:grpSpPr>
          <p:sp>
            <p:nvSpPr>
              <p:cNvPr id="212" name="자유형: 도형 211">
                <a:extLst>
                  <a:ext uri="{FF2B5EF4-FFF2-40B4-BE49-F238E27FC236}">
                    <a16:creationId xmlns:a16="http://schemas.microsoft.com/office/drawing/2014/main" id="{EBDF6D49-185E-876D-B2F1-91E9BF9D476E}"/>
                  </a:ext>
                </a:extLst>
              </p:cNvPr>
              <p:cNvSpPr/>
              <p:nvPr/>
            </p:nvSpPr>
            <p:spPr>
              <a:xfrm>
                <a:off x="7479379" y="2856269"/>
                <a:ext cx="112481" cy="94366"/>
              </a:xfrm>
              <a:custGeom>
                <a:avLst/>
                <a:gdLst>
                  <a:gd name="connsiteX0" fmla="*/ 112482 w 112481"/>
                  <a:gd name="connsiteY0" fmla="*/ 94367 h 94366"/>
                  <a:gd name="connsiteX1" fmla="*/ 0 w 112481"/>
                  <a:gd name="connsiteY1" fmla="*/ 29490 h 94366"/>
                  <a:gd name="connsiteX2" fmla="*/ 0 w 112481"/>
                  <a:gd name="connsiteY2" fmla="*/ 0 h 94366"/>
                  <a:gd name="connsiteX3" fmla="*/ 59400 w 112481"/>
                  <a:gd name="connsiteY3" fmla="*/ 24645 h 94366"/>
                  <a:gd name="connsiteX4" fmla="*/ 112482 w 112481"/>
                  <a:gd name="connsiteY4" fmla="*/ 64877 h 94366"/>
                  <a:gd name="connsiteX5" fmla="*/ 112482 w 112481"/>
                  <a:gd name="connsiteY5" fmla="*/ 94367 h 943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2481" h="94366">
                    <a:moveTo>
                      <a:pt x="112482" y="94367"/>
                    </a:moveTo>
                    <a:lnTo>
                      <a:pt x="0" y="29490"/>
                    </a:lnTo>
                    <a:lnTo>
                      <a:pt x="0" y="0"/>
                    </a:lnTo>
                    <a:lnTo>
                      <a:pt x="59400" y="24645"/>
                    </a:lnTo>
                    <a:lnTo>
                      <a:pt x="112482" y="64877"/>
                    </a:lnTo>
                    <a:lnTo>
                      <a:pt x="112482" y="94367"/>
                    </a:lnTo>
                    <a:close/>
                  </a:path>
                </a:pathLst>
              </a:custGeom>
              <a:solidFill>
                <a:srgbClr val="A39B9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13" name="자유형: 도형 212">
                <a:extLst>
                  <a:ext uri="{FF2B5EF4-FFF2-40B4-BE49-F238E27FC236}">
                    <a16:creationId xmlns:a16="http://schemas.microsoft.com/office/drawing/2014/main" id="{032FEF42-06EE-5555-6D1B-AF0B3F30E70A}"/>
                  </a:ext>
                </a:extLst>
              </p:cNvPr>
              <p:cNvSpPr/>
              <p:nvPr/>
            </p:nvSpPr>
            <p:spPr>
              <a:xfrm>
                <a:off x="7591861" y="2844473"/>
                <a:ext cx="132913" cy="106162"/>
              </a:xfrm>
              <a:custGeom>
                <a:avLst/>
                <a:gdLst>
                  <a:gd name="connsiteX0" fmla="*/ 132914 w 132913"/>
                  <a:gd name="connsiteY0" fmla="*/ 29490 h 106162"/>
                  <a:gd name="connsiteX1" fmla="*/ 0 w 132913"/>
                  <a:gd name="connsiteY1" fmla="*/ 106163 h 106162"/>
                  <a:gd name="connsiteX2" fmla="*/ 0 w 132913"/>
                  <a:gd name="connsiteY2" fmla="*/ 76673 h 106162"/>
                  <a:gd name="connsiteX3" fmla="*/ 23592 w 132913"/>
                  <a:gd name="connsiteY3" fmla="*/ 45288 h 106162"/>
                  <a:gd name="connsiteX4" fmla="*/ 132914 w 132913"/>
                  <a:gd name="connsiteY4" fmla="*/ 0 h 106162"/>
                  <a:gd name="connsiteX5" fmla="*/ 132914 w 132913"/>
                  <a:gd name="connsiteY5" fmla="*/ 29490 h 106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2913" h="106162">
                    <a:moveTo>
                      <a:pt x="132914" y="29490"/>
                    </a:moveTo>
                    <a:lnTo>
                      <a:pt x="0" y="106163"/>
                    </a:lnTo>
                    <a:lnTo>
                      <a:pt x="0" y="76673"/>
                    </a:lnTo>
                    <a:lnTo>
                      <a:pt x="23592" y="45288"/>
                    </a:lnTo>
                    <a:lnTo>
                      <a:pt x="132914" y="0"/>
                    </a:lnTo>
                    <a:lnTo>
                      <a:pt x="132914" y="29490"/>
                    </a:lnTo>
                    <a:close/>
                  </a:path>
                </a:pathLst>
              </a:custGeom>
              <a:solidFill>
                <a:srgbClr val="E38717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ko-KR" altLang="en-US" dirty="0"/>
              </a:p>
            </p:txBody>
          </p:sp>
          <p:sp>
            <p:nvSpPr>
              <p:cNvPr id="214" name="자유형: 도형 213">
                <a:extLst>
                  <a:ext uri="{FF2B5EF4-FFF2-40B4-BE49-F238E27FC236}">
                    <a16:creationId xmlns:a16="http://schemas.microsoft.com/office/drawing/2014/main" id="{F8B75B00-0F11-D832-38F9-34B2C2E86150}"/>
                  </a:ext>
                </a:extLst>
              </p:cNvPr>
              <p:cNvSpPr/>
              <p:nvPr/>
            </p:nvSpPr>
            <p:spPr>
              <a:xfrm>
                <a:off x="7479379" y="2779385"/>
                <a:ext cx="245395" cy="141760"/>
              </a:xfrm>
              <a:custGeom>
                <a:avLst/>
                <a:gdLst>
                  <a:gd name="connsiteX0" fmla="*/ 112482 w 245395"/>
                  <a:gd name="connsiteY0" fmla="*/ 141761 h 141760"/>
                  <a:gd name="connsiteX1" fmla="*/ 0 w 245395"/>
                  <a:gd name="connsiteY1" fmla="*/ 76884 h 141760"/>
                  <a:gd name="connsiteX2" fmla="*/ 132914 w 245395"/>
                  <a:gd name="connsiteY2" fmla="*/ 0 h 141760"/>
                  <a:gd name="connsiteX3" fmla="*/ 245396 w 245395"/>
                  <a:gd name="connsiteY3" fmla="*/ 65088 h 141760"/>
                  <a:gd name="connsiteX4" fmla="*/ 112482 w 245395"/>
                  <a:gd name="connsiteY4" fmla="*/ 141761 h 141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5395" h="141760">
                    <a:moveTo>
                      <a:pt x="112482" y="141761"/>
                    </a:moveTo>
                    <a:lnTo>
                      <a:pt x="0" y="76884"/>
                    </a:lnTo>
                    <a:lnTo>
                      <a:pt x="132914" y="0"/>
                    </a:lnTo>
                    <a:lnTo>
                      <a:pt x="245396" y="65088"/>
                    </a:lnTo>
                    <a:lnTo>
                      <a:pt x="112482" y="141761"/>
                    </a:lnTo>
                    <a:close/>
                  </a:path>
                </a:pathLst>
              </a:custGeom>
              <a:solidFill>
                <a:srgbClr val="F6B23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ko-KR" altLang="en-US"/>
              </a:p>
            </p:txBody>
          </p:sp>
        </p:grpSp>
        <p:grpSp>
          <p:nvGrpSpPr>
            <p:cNvPr id="215" name="그래픽 16">
              <a:extLst>
                <a:ext uri="{FF2B5EF4-FFF2-40B4-BE49-F238E27FC236}">
                  <a16:creationId xmlns:a16="http://schemas.microsoft.com/office/drawing/2014/main" id="{ABE7DBFD-5128-0542-1D43-2F2315DF3BF7}"/>
                </a:ext>
              </a:extLst>
            </p:cNvPr>
            <p:cNvGrpSpPr/>
            <p:nvPr userDrawn="1"/>
          </p:nvGrpSpPr>
          <p:grpSpPr>
            <a:xfrm>
              <a:off x="10791578" y="3227323"/>
              <a:ext cx="143867" cy="199375"/>
              <a:chOff x="7586806" y="2650474"/>
              <a:chExt cx="143867" cy="208744"/>
            </a:xfrm>
          </p:grpSpPr>
          <p:sp>
            <p:nvSpPr>
              <p:cNvPr id="216" name="자유형: 도형 215">
                <a:extLst>
                  <a:ext uri="{FF2B5EF4-FFF2-40B4-BE49-F238E27FC236}">
                    <a16:creationId xmlns:a16="http://schemas.microsoft.com/office/drawing/2014/main" id="{9C5E7F48-B7EE-566F-51E5-6CE352E37A15}"/>
                  </a:ext>
                </a:extLst>
              </p:cNvPr>
              <p:cNvSpPr/>
              <p:nvPr/>
            </p:nvSpPr>
            <p:spPr>
              <a:xfrm>
                <a:off x="7699287" y="2715351"/>
                <a:ext cx="31385" cy="143867"/>
              </a:xfrm>
              <a:custGeom>
                <a:avLst/>
                <a:gdLst>
                  <a:gd name="connsiteX0" fmla="*/ 31385 w 31385"/>
                  <a:gd name="connsiteY0" fmla="*/ 0 h 143867"/>
                  <a:gd name="connsiteX1" fmla="*/ 25488 w 31385"/>
                  <a:gd name="connsiteY1" fmla="*/ 129122 h 143867"/>
                  <a:gd name="connsiteX2" fmla="*/ 13270 w 31385"/>
                  <a:gd name="connsiteY2" fmla="*/ 140918 h 143867"/>
                  <a:gd name="connsiteX3" fmla="*/ 0 w 31385"/>
                  <a:gd name="connsiteY3" fmla="*/ 143867 h 143867"/>
                  <a:gd name="connsiteX4" fmla="*/ 11796 w 31385"/>
                  <a:gd name="connsiteY4" fmla="*/ 4845 h 143867"/>
                  <a:gd name="connsiteX5" fmla="*/ 31385 w 31385"/>
                  <a:gd name="connsiteY5" fmla="*/ 0 h 1438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385" h="143867">
                    <a:moveTo>
                      <a:pt x="31385" y="0"/>
                    </a:moveTo>
                    <a:lnTo>
                      <a:pt x="25488" y="129122"/>
                    </a:lnTo>
                    <a:lnTo>
                      <a:pt x="13270" y="140918"/>
                    </a:lnTo>
                    <a:lnTo>
                      <a:pt x="0" y="143867"/>
                    </a:lnTo>
                    <a:lnTo>
                      <a:pt x="11796" y="4845"/>
                    </a:lnTo>
                    <a:lnTo>
                      <a:pt x="31385" y="0"/>
                    </a:lnTo>
                    <a:close/>
                  </a:path>
                </a:pathLst>
              </a:custGeom>
              <a:solidFill>
                <a:srgbClr val="E38717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ko-KR" altLang="en-US"/>
              </a:p>
            </p:txBody>
          </p:sp>
          <p:sp>
            <p:nvSpPr>
              <p:cNvPr id="217" name="자유형: 도형 216">
                <a:extLst>
                  <a:ext uri="{FF2B5EF4-FFF2-40B4-BE49-F238E27FC236}">
                    <a16:creationId xmlns:a16="http://schemas.microsoft.com/office/drawing/2014/main" id="{01E9B4F6-E494-0122-839F-9DA08FDE6FDC}"/>
                  </a:ext>
                </a:extLst>
              </p:cNvPr>
              <p:cNvSpPr/>
              <p:nvPr/>
            </p:nvSpPr>
            <p:spPr>
              <a:xfrm>
                <a:off x="7609976" y="2650474"/>
                <a:ext cx="120696" cy="69721"/>
              </a:xfrm>
              <a:custGeom>
                <a:avLst/>
                <a:gdLst>
                  <a:gd name="connsiteX0" fmla="*/ 8425 w 120696"/>
                  <a:gd name="connsiteY0" fmla="*/ 0 h 69721"/>
                  <a:gd name="connsiteX1" fmla="*/ 120697 w 120696"/>
                  <a:gd name="connsiteY1" fmla="*/ 64877 h 69721"/>
                  <a:gd name="connsiteX2" fmla="*/ 112482 w 120696"/>
                  <a:gd name="connsiteY2" fmla="*/ 69722 h 69721"/>
                  <a:gd name="connsiteX3" fmla="*/ 46973 w 120696"/>
                  <a:gd name="connsiteY3" fmla="*/ 69511 h 69721"/>
                  <a:gd name="connsiteX4" fmla="*/ 0 w 120696"/>
                  <a:gd name="connsiteY4" fmla="*/ 4845 h 69721"/>
                  <a:gd name="connsiteX5" fmla="*/ 8425 w 120696"/>
                  <a:gd name="connsiteY5" fmla="*/ 0 h 697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20696" h="69721">
                    <a:moveTo>
                      <a:pt x="8425" y="0"/>
                    </a:moveTo>
                    <a:lnTo>
                      <a:pt x="120697" y="64877"/>
                    </a:lnTo>
                    <a:lnTo>
                      <a:pt x="112482" y="69722"/>
                    </a:lnTo>
                    <a:lnTo>
                      <a:pt x="46973" y="69511"/>
                    </a:lnTo>
                    <a:lnTo>
                      <a:pt x="0" y="4845"/>
                    </a:lnTo>
                    <a:lnTo>
                      <a:pt x="8425" y="0"/>
                    </a:lnTo>
                    <a:close/>
                  </a:path>
                </a:pathLst>
              </a:custGeom>
              <a:solidFill>
                <a:srgbClr val="E38717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ko-KR" altLang="en-US" dirty="0"/>
              </a:p>
            </p:txBody>
          </p:sp>
          <p:sp>
            <p:nvSpPr>
              <p:cNvPr id="218" name="자유형: 도형 217">
                <a:extLst>
                  <a:ext uri="{FF2B5EF4-FFF2-40B4-BE49-F238E27FC236}">
                    <a16:creationId xmlns:a16="http://schemas.microsoft.com/office/drawing/2014/main" id="{7E99ECD8-9DD6-9078-A1D3-145B4EB9DED8}"/>
                  </a:ext>
                </a:extLst>
              </p:cNvPr>
              <p:cNvSpPr/>
              <p:nvPr/>
            </p:nvSpPr>
            <p:spPr>
              <a:xfrm>
                <a:off x="7586806" y="2655318"/>
                <a:ext cx="135652" cy="203899"/>
              </a:xfrm>
              <a:custGeom>
                <a:avLst/>
                <a:gdLst>
                  <a:gd name="connsiteX0" fmla="*/ 135652 w 135652"/>
                  <a:gd name="connsiteY0" fmla="*/ 64877 h 203899"/>
                  <a:gd name="connsiteX1" fmla="*/ 112482 w 135652"/>
                  <a:gd name="connsiteY1" fmla="*/ 203900 h 203899"/>
                  <a:gd name="connsiteX2" fmla="*/ 0 w 135652"/>
                  <a:gd name="connsiteY2" fmla="*/ 138812 h 203899"/>
                  <a:gd name="connsiteX3" fmla="*/ 23171 w 135652"/>
                  <a:gd name="connsiteY3" fmla="*/ 0 h 203899"/>
                  <a:gd name="connsiteX4" fmla="*/ 135652 w 135652"/>
                  <a:gd name="connsiteY4" fmla="*/ 64877 h 2038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5652" h="203899">
                    <a:moveTo>
                      <a:pt x="135652" y="64877"/>
                    </a:moveTo>
                    <a:lnTo>
                      <a:pt x="112482" y="203900"/>
                    </a:lnTo>
                    <a:lnTo>
                      <a:pt x="0" y="138812"/>
                    </a:lnTo>
                    <a:lnTo>
                      <a:pt x="23171" y="0"/>
                    </a:lnTo>
                    <a:lnTo>
                      <a:pt x="135652" y="64877"/>
                    </a:lnTo>
                    <a:close/>
                  </a:path>
                </a:pathLst>
              </a:custGeom>
              <a:solidFill>
                <a:srgbClr val="F5A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ko-KR" altLang="en-US"/>
              </a:p>
            </p:txBody>
          </p:sp>
        </p:grpSp>
        <p:grpSp>
          <p:nvGrpSpPr>
            <p:cNvPr id="219" name="그래픽 16">
              <a:extLst>
                <a:ext uri="{FF2B5EF4-FFF2-40B4-BE49-F238E27FC236}">
                  <a16:creationId xmlns:a16="http://schemas.microsoft.com/office/drawing/2014/main" id="{739F3D47-A116-4637-CC4E-1CFA64FDBC83}"/>
                </a:ext>
              </a:extLst>
            </p:cNvPr>
            <p:cNvGrpSpPr/>
            <p:nvPr userDrawn="1"/>
          </p:nvGrpSpPr>
          <p:grpSpPr>
            <a:xfrm>
              <a:off x="10627169" y="3197711"/>
              <a:ext cx="221492" cy="428187"/>
              <a:chOff x="7422397" y="2619471"/>
              <a:chExt cx="221492" cy="448309"/>
            </a:xfrm>
          </p:grpSpPr>
          <p:sp>
            <p:nvSpPr>
              <p:cNvPr id="220" name="자유형: 도형 219">
                <a:extLst>
                  <a:ext uri="{FF2B5EF4-FFF2-40B4-BE49-F238E27FC236}">
                    <a16:creationId xmlns:a16="http://schemas.microsoft.com/office/drawing/2014/main" id="{E56263AE-4D50-61D2-CDB6-28B6750D4BDE}"/>
                  </a:ext>
                </a:extLst>
              </p:cNvPr>
              <p:cNvSpPr/>
              <p:nvPr/>
            </p:nvSpPr>
            <p:spPr>
              <a:xfrm>
                <a:off x="7506950" y="2794973"/>
                <a:ext cx="25300" cy="22132"/>
              </a:xfrm>
              <a:custGeom>
                <a:avLst/>
                <a:gdLst>
                  <a:gd name="connsiteX0" fmla="*/ 655 w 25300"/>
                  <a:gd name="connsiteY0" fmla="*/ 8215 h 22132"/>
                  <a:gd name="connsiteX1" fmla="*/ 11398 w 25300"/>
                  <a:gd name="connsiteY1" fmla="*/ 21485 h 22132"/>
                  <a:gd name="connsiteX2" fmla="*/ 22983 w 25300"/>
                  <a:gd name="connsiteY2" fmla="*/ 18326 h 22132"/>
                  <a:gd name="connsiteX3" fmla="*/ 25300 w 25300"/>
                  <a:gd name="connsiteY3" fmla="*/ 8215 h 22132"/>
                  <a:gd name="connsiteX4" fmla="*/ 6342 w 25300"/>
                  <a:gd name="connsiteY4" fmla="*/ 0 h 22132"/>
                  <a:gd name="connsiteX5" fmla="*/ 655 w 25300"/>
                  <a:gd name="connsiteY5" fmla="*/ 8215 h 22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5300" h="22132">
                    <a:moveTo>
                      <a:pt x="655" y="8215"/>
                    </a:moveTo>
                    <a:cubicBezTo>
                      <a:pt x="655" y="8215"/>
                      <a:pt x="-3979" y="17272"/>
                      <a:pt x="11398" y="21485"/>
                    </a:cubicBezTo>
                    <a:cubicBezTo>
                      <a:pt x="20245" y="24013"/>
                      <a:pt x="22983" y="18326"/>
                      <a:pt x="22983" y="18326"/>
                    </a:cubicBezTo>
                    <a:lnTo>
                      <a:pt x="25300" y="8215"/>
                    </a:lnTo>
                    <a:lnTo>
                      <a:pt x="6342" y="0"/>
                    </a:lnTo>
                    <a:lnTo>
                      <a:pt x="655" y="8215"/>
                    </a:lnTo>
                    <a:close/>
                  </a:path>
                </a:pathLst>
              </a:custGeom>
              <a:solidFill>
                <a:srgbClr val="0B080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A15F91A9-AC3F-CC71-564F-28ECA70AA166}"/>
                  </a:ext>
                </a:extLst>
              </p:cNvPr>
              <p:cNvSpPr/>
              <p:nvPr/>
            </p:nvSpPr>
            <p:spPr>
              <a:xfrm>
                <a:off x="7508026" y="2797079"/>
                <a:ext cx="21696" cy="19800"/>
              </a:xfrm>
              <a:custGeom>
                <a:avLst/>
                <a:gdLst>
                  <a:gd name="connsiteX0" fmla="*/ 2949 w 21696"/>
                  <a:gd name="connsiteY0" fmla="*/ 4423 h 19800"/>
                  <a:gd name="connsiteX1" fmla="*/ 0 w 21696"/>
                  <a:gd name="connsiteY1" fmla="*/ 18747 h 19800"/>
                  <a:gd name="connsiteX2" fmla="*/ 16851 w 21696"/>
                  <a:gd name="connsiteY2" fmla="*/ 19800 h 19800"/>
                  <a:gd name="connsiteX3" fmla="*/ 21696 w 21696"/>
                  <a:gd name="connsiteY3" fmla="*/ 11164 h 19800"/>
                  <a:gd name="connsiteX4" fmla="*/ 16219 w 21696"/>
                  <a:gd name="connsiteY4" fmla="*/ 2738 h 19800"/>
                  <a:gd name="connsiteX5" fmla="*/ 8215 w 21696"/>
                  <a:gd name="connsiteY5" fmla="*/ 0 h 19800"/>
                  <a:gd name="connsiteX6" fmla="*/ 2949 w 21696"/>
                  <a:gd name="connsiteY6" fmla="*/ 4423 h 19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1696" h="19800">
                    <a:moveTo>
                      <a:pt x="2949" y="4423"/>
                    </a:moveTo>
                    <a:lnTo>
                      <a:pt x="0" y="18747"/>
                    </a:lnTo>
                    <a:lnTo>
                      <a:pt x="16851" y="19800"/>
                    </a:lnTo>
                    <a:lnTo>
                      <a:pt x="21696" y="11164"/>
                    </a:lnTo>
                    <a:lnTo>
                      <a:pt x="16219" y="2738"/>
                    </a:lnTo>
                    <a:lnTo>
                      <a:pt x="8215" y="0"/>
                    </a:lnTo>
                    <a:lnTo>
                      <a:pt x="2949" y="4423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2" name="자유형: 도형 221">
                <a:extLst>
                  <a:ext uri="{FF2B5EF4-FFF2-40B4-BE49-F238E27FC236}">
                    <a16:creationId xmlns:a16="http://schemas.microsoft.com/office/drawing/2014/main" id="{2DEA91E3-F310-C068-6CA8-30F2F0462981}"/>
                  </a:ext>
                </a:extLst>
              </p:cNvPr>
              <p:cNvSpPr/>
              <p:nvPr/>
            </p:nvSpPr>
            <p:spPr>
              <a:xfrm>
                <a:off x="7507605" y="2789285"/>
                <a:ext cx="30753" cy="24223"/>
              </a:xfrm>
              <a:custGeom>
                <a:avLst/>
                <a:gdLst>
                  <a:gd name="connsiteX0" fmla="*/ 7583 w 30753"/>
                  <a:gd name="connsiteY0" fmla="*/ 211 h 24223"/>
                  <a:gd name="connsiteX1" fmla="*/ 0 w 30753"/>
                  <a:gd name="connsiteY1" fmla="*/ 13902 h 24223"/>
                  <a:gd name="connsiteX2" fmla="*/ 22117 w 30753"/>
                  <a:gd name="connsiteY2" fmla="*/ 24224 h 24223"/>
                  <a:gd name="connsiteX3" fmla="*/ 30753 w 30753"/>
                  <a:gd name="connsiteY3" fmla="*/ 10532 h 24223"/>
                  <a:gd name="connsiteX4" fmla="*/ 20011 w 30753"/>
                  <a:gd name="connsiteY4" fmla="*/ 0 h 24223"/>
                  <a:gd name="connsiteX5" fmla="*/ 7583 w 30753"/>
                  <a:gd name="connsiteY5" fmla="*/ 0 h 242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0753" h="24223">
                    <a:moveTo>
                      <a:pt x="7583" y="211"/>
                    </a:moveTo>
                    <a:cubicBezTo>
                      <a:pt x="4845" y="5266"/>
                      <a:pt x="2106" y="10111"/>
                      <a:pt x="0" y="13902"/>
                    </a:cubicBezTo>
                    <a:cubicBezTo>
                      <a:pt x="6951" y="8636"/>
                      <a:pt x="21696" y="19800"/>
                      <a:pt x="22117" y="24224"/>
                    </a:cubicBezTo>
                    <a:cubicBezTo>
                      <a:pt x="23381" y="22117"/>
                      <a:pt x="26962" y="16641"/>
                      <a:pt x="30753" y="10532"/>
                    </a:cubicBezTo>
                    <a:lnTo>
                      <a:pt x="20011" y="0"/>
                    </a:lnTo>
                    <a:lnTo>
                      <a:pt x="7583" y="0"/>
                    </a:lnTo>
                    <a:close/>
                  </a:path>
                </a:pathLst>
              </a:custGeom>
              <a:solidFill>
                <a:srgbClr val="5E443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3" name="자유형: 도형 222">
                <a:extLst>
                  <a:ext uri="{FF2B5EF4-FFF2-40B4-BE49-F238E27FC236}">
                    <a16:creationId xmlns:a16="http://schemas.microsoft.com/office/drawing/2014/main" id="{C434DEF7-4F8C-D9CA-8B66-52ABA37B201C}"/>
                  </a:ext>
                </a:extLst>
              </p:cNvPr>
              <p:cNvSpPr/>
              <p:nvPr/>
            </p:nvSpPr>
            <p:spPr>
              <a:xfrm>
                <a:off x="7515188" y="2675118"/>
                <a:ext cx="55187" cy="124698"/>
              </a:xfrm>
              <a:custGeom>
                <a:avLst/>
                <a:gdLst>
                  <a:gd name="connsiteX0" fmla="*/ 23381 w 55187"/>
                  <a:gd name="connsiteY0" fmla="*/ 124699 h 124698"/>
                  <a:gd name="connsiteX1" fmla="*/ 37073 w 55187"/>
                  <a:gd name="connsiteY1" fmla="*/ 103635 h 124698"/>
                  <a:gd name="connsiteX2" fmla="*/ 55188 w 55187"/>
                  <a:gd name="connsiteY2" fmla="*/ 15377 h 124698"/>
                  <a:gd name="connsiteX3" fmla="*/ 43181 w 55187"/>
                  <a:gd name="connsiteY3" fmla="*/ 0 h 124698"/>
                  <a:gd name="connsiteX4" fmla="*/ 26119 w 55187"/>
                  <a:gd name="connsiteY4" fmla="*/ 17062 h 124698"/>
                  <a:gd name="connsiteX5" fmla="*/ 16851 w 55187"/>
                  <a:gd name="connsiteY5" fmla="*/ 81728 h 124698"/>
                  <a:gd name="connsiteX6" fmla="*/ 0 w 55187"/>
                  <a:gd name="connsiteY6" fmla="*/ 114167 h 124698"/>
                  <a:gd name="connsiteX7" fmla="*/ 23170 w 55187"/>
                  <a:gd name="connsiteY7" fmla="*/ 124699 h 124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187" h="124698">
                    <a:moveTo>
                      <a:pt x="23381" y="124699"/>
                    </a:moveTo>
                    <a:cubicBezTo>
                      <a:pt x="29700" y="114799"/>
                      <a:pt x="37073" y="103635"/>
                      <a:pt x="37073" y="103635"/>
                    </a:cubicBezTo>
                    <a:lnTo>
                      <a:pt x="55188" y="15377"/>
                    </a:lnTo>
                    <a:lnTo>
                      <a:pt x="43181" y="0"/>
                    </a:lnTo>
                    <a:cubicBezTo>
                      <a:pt x="43181" y="0"/>
                      <a:pt x="29700" y="0"/>
                      <a:pt x="26119" y="17062"/>
                    </a:cubicBezTo>
                    <a:cubicBezTo>
                      <a:pt x="22328" y="34334"/>
                      <a:pt x="18536" y="78569"/>
                      <a:pt x="16851" y="81728"/>
                    </a:cubicBezTo>
                    <a:cubicBezTo>
                      <a:pt x="14323" y="86784"/>
                      <a:pt x="6951" y="101318"/>
                      <a:pt x="0" y="114167"/>
                    </a:cubicBezTo>
                    <a:lnTo>
                      <a:pt x="23170" y="124699"/>
                    </a:lnTo>
                    <a:close/>
                  </a:path>
                </a:pathLst>
              </a:custGeom>
              <a:solidFill>
                <a:srgbClr val="5E443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E354DB6D-9EAD-A0DF-2EA9-60EC0290A257}"/>
                  </a:ext>
                </a:extLst>
              </p:cNvPr>
              <p:cNvSpPr/>
              <p:nvPr/>
            </p:nvSpPr>
            <p:spPr>
              <a:xfrm>
                <a:off x="7422397" y="2995657"/>
                <a:ext cx="62429" cy="43823"/>
              </a:xfrm>
              <a:custGeom>
                <a:avLst/>
                <a:gdLst>
                  <a:gd name="connsiteX0" fmla="*/ 29810 w 62429"/>
                  <a:gd name="connsiteY0" fmla="*/ 3005 h 43823"/>
                  <a:gd name="connsiteX1" fmla="*/ 4322 w 62429"/>
                  <a:gd name="connsiteY1" fmla="*/ 23227 h 43823"/>
                  <a:gd name="connsiteX2" fmla="*/ 320 w 62429"/>
                  <a:gd name="connsiteY2" fmla="*/ 37339 h 43823"/>
                  <a:gd name="connsiteX3" fmla="*/ 20331 w 62429"/>
                  <a:gd name="connsiteY3" fmla="*/ 40920 h 43823"/>
                  <a:gd name="connsiteX4" fmla="*/ 42869 w 62429"/>
                  <a:gd name="connsiteY4" fmla="*/ 25333 h 43823"/>
                  <a:gd name="connsiteX5" fmla="*/ 61406 w 62429"/>
                  <a:gd name="connsiteY5" fmla="*/ 14801 h 43823"/>
                  <a:gd name="connsiteX6" fmla="*/ 60984 w 62429"/>
                  <a:gd name="connsiteY6" fmla="*/ 688 h 43823"/>
                  <a:gd name="connsiteX7" fmla="*/ 29810 w 62429"/>
                  <a:gd name="connsiteY7" fmla="*/ 2794 h 438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429" h="43823">
                    <a:moveTo>
                      <a:pt x="29810" y="3005"/>
                    </a:moveTo>
                    <a:cubicBezTo>
                      <a:pt x="17803" y="14169"/>
                      <a:pt x="9588" y="18592"/>
                      <a:pt x="4322" y="23227"/>
                    </a:cubicBezTo>
                    <a:cubicBezTo>
                      <a:pt x="-944" y="27861"/>
                      <a:pt x="-101" y="35865"/>
                      <a:pt x="320" y="37339"/>
                    </a:cubicBezTo>
                    <a:cubicBezTo>
                      <a:pt x="2848" y="45133"/>
                      <a:pt x="10220" y="45344"/>
                      <a:pt x="20331" y="40920"/>
                    </a:cubicBezTo>
                    <a:cubicBezTo>
                      <a:pt x="30442" y="36497"/>
                      <a:pt x="37182" y="28914"/>
                      <a:pt x="42869" y="25333"/>
                    </a:cubicBezTo>
                    <a:cubicBezTo>
                      <a:pt x="48557" y="21963"/>
                      <a:pt x="57403" y="19856"/>
                      <a:pt x="61406" y="14801"/>
                    </a:cubicBezTo>
                    <a:cubicBezTo>
                      <a:pt x="63933" y="11641"/>
                      <a:pt x="60984" y="688"/>
                      <a:pt x="60984" y="688"/>
                    </a:cubicBezTo>
                    <a:cubicBezTo>
                      <a:pt x="60984" y="688"/>
                      <a:pt x="34865" y="-1840"/>
                      <a:pt x="29810" y="2794"/>
                    </a:cubicBezTo>
                    <a:close/>
                  </a:path>
                </a:pathLst>
              </a:custGeom>
              <a:solidFill>
                <a:srgbClr val="211A1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5" name="자유형: 도형 224">
                <a:extLst>
                  <a:ext uri="{FF2B5EF4-FFF2-40B4-BE49-F238E27FC236}">
                    <a16:creationId xmlns:a16="http://schemas.microsoft.com/office/drawing/2014/main" id="{1228381A-C599-2488-7D7C-87C8ACB1DFC5}"/>
                  </a:ext>
                </a:extLst>
              </p:cNvPr>
              <p:cNvSpPr/>
              <p:nvPr/>
            </p:nvSpPr>
            <p:spPr>
              <a:xfrm>
                <a:off x="7422397" y="2992737"/>
                <a:ext cx="62429" cy="44004"/>
              </a:xfrm>
              <a:custGeom>
                <a:avLst/>
                <a:gdLst>
                  <a:gd name="connsiteX0" fmla="*/ 29810 w 62429"/>
                  <a:gd name="connsiteY0" fmla="*/ 3187 h 44004"/>
                  <a:gd name="connsiteX1" fmla="*/ 4322 w 62429"/>
                  <a:gd name="connsiteY1" fmla="*/ 23408 h 44004"/>
                  <a:gd name="connsiteX2" fmla="*/ 320 w 62429"/>
                  <a:gd name="connsiteY2" fmla="*/ 37521 h 44004"/>
                  <a:gd name="connsiteX3" fmla="*/ 20331 w 62429"/>
                  <a:gd name="connsiteY3" fmla="*/ 41102 h 44004"/>
                  <a:gd name="connsiteX4" fmla="*/ 42869 w 62429"/>
                  <a:gd name="connsiteY4" fmla="*/ 25515 h 44004"/>
                  <a:gd name="connsiteX5" fmla="*/ 61406 w 62429"/>
                  <a:gd name="connsiteY5" fmla="*/ 14983 h 44004"/>
                  <a:gd name="connsiteX6" fmla="*/ 60984 w 62429"/>
                  <a:gd name="connsiteY6" fmla="*/ 659 h 44004"/>
                  <a:gd name="connsiteX7" fmla="*/ 29810 w 62429"/>
                  <a:gd name="connsiteY7" fmla="*/ 2976 h 44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2429" h="44004">
                    <a:moveTo>
                      <a:pt x="29810" y="3187"/>
                    </a:moveTo>
                    <a:cubicBezTo>
                      <a:pt x="17803" y="14351"/>
                      <a:pt x="9588" y="18774"/>
                      <a:pt x="4322" y="23408"/>
                    </a:cubicBezTo>
                    <a:cubicBezTo>
                      <a:pt x="-944" y="28042"/>
                      <a:pt x="-101" y="36047"/>
                      <a:pt x="320" y="37521"/>
                    </a:cubicBezTo>
                    <a:cubicBezTo>
                      <a:pt x="2848" y="45315"/>
                      <a:pt x="10220" y="45525"/>
                      <a:pt x="20331" y="41102"/>
                    </a:cubicBezTo>
                    <a:cubicBezTo>
                      <a:pt x="30442" y="36679"/>
                      <a:pt x="37182" y="29096"/>
                      <a:pt x="42869" y="25515"/>
                    </a:cubicBezTo>
                    <a:cubicBezTo>
                      <a:pt x="48557" y="22144"/>
                      <a:pt x="57403" y="20038"/>
                      <a:pt x="61406" y="14983"/>
                    </a:cubicBezTo>
                    <a:cubicBezTo>
                      <a:pt x="63933" y="11823"/>
                      <a:pt x="60984" y="659"/>
                      <a:pt x="60984" y="659"/>
                    </a:cubicBezTo>
                    <a:cubicBezTo>
                      <a:pt x="60984" y="659"/>
                      <a:pt x="34865" y="-1869"/>
                      <a:pt x="29810" y="2976"/>
                    </a:cubicBezTo>
                    <a:close/>
                  </a:path>
                </a:pathLst>
              </a:custGeom>
              <a:solidFill>
                <a:srgbClr val="68441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6" name="자유형: 도형 225">
                <a:extLst>
                  <a:ext uri="{FF2B5EF4-FFF2-40B4-BE49-F238E27FC236}">
                    <a16:creationId xmlns:a16="http://schemas.microsoft.com/office/drawing/2014/main" id="{C3E0CECB-778F-6CBB-1C5D-DEDC13D7B1F2}"/>
                  </a:ext>
                </a:extLst>
              </p:cNvPr>
              <p:cNvSpPr/>
              <p:nvPr/>
            </p:nvSpPr>
            <p:spPr>
              <a:xfrm>
                <a:off x="7440244" y="2815615"/>
                <a:ext cx="128446" cy="186297"/>
              </a:xfrm>
              <a:custGeom>
                <a:avLst/>
                <a:gdLst>
                  <a:gd name="connsiteX0" fmla="*/ 79999 w 128446"/>
                  <a:gd name="connsiteY0" fmla="*/ 4634 h 186297"/>
                  <a:gd name="connsiteX1" fmla="*/ 5643 w 128446"/>
                  <a:gd name="connsiteY1" fmla="*/ 71618 h 186297"/>
                  <a:gd name="connsiteX2" fmla="*/ 1009 w 128446"/>
                  <a:gd name="connsiteY2" fmla="*/ 102792 h 186297"/>
                  <a:gd name="connsiteX3" fmla="*/ 10909 w 128446"/>
                  <a:gd name="connsiteY3" fmla="*/ 177570 h 186297"/>
                  <a:gd name="connsiteX4" fmla="*/ 44401 w 128446"/>
                  <a:gd name="connsiteY4" fmla="*/ 172725 h 186297"/>
                  <a:gd name="connsiteX5" fmla="*/ 38082 w 128446"/>
                  <a:gd name="connsiteY5" fmla="*/ 93103 h 186297"/>
                  <a:gd name="connsiteX6" fmla="*/ 108225 w 128446"/>
                  <a:gd name="connsiteY6" fmla="*/ 56452 h 186297"/>
                  <a:gd name="connsiteX7" fmla="*/ 128446 w 128446"/>
                  <a:gd name="connsiteY7" fmla="*/ 28858 h 186297"/>
                  <a:gd name="connsiteX8" fmla="*/ 111384 w 128446"/>
                  <a:gd name="connsiteY8" fmla="*/ 0 h 186297"/>
                  <a:gd name="connsiteX9" fmla="*/ 79788 w 128446"/>
                  <a:gd name="connsiteY9" fmla="*/ 4423 h 186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8446" h="186297">
                    <a:moveTo>
                      <a:pt x="79999" y="4634"/>
                    </a:moveTo>
                    <a:cubicBezTo>
                      <a:pt x="37450" y="36019"/>
                      <a:pt x="26075" y="53081"/>
                      <a:pt x="5643" y="71618"/>
                    </a:cubicBezTo>
                    <a:cubicBezTo>
                      <a:pt x="-1940" y="78569"/>
                      <a:pt x="-44" y="94577"/>
                      <a:pt x="1009" y="102792"/>
                    </a:cubicBezTo>
                    <a:cubicBezTo>
                      <a:pt x="6696" y="144920"/>
                      <a:pt x="11120" y="163457"/>
                      <a:pt x="10909" y="177570"/>
                    </a:cubicBezTo>
                    <a:cubicBezTo>
                      <a:pt x="10698" y="191683"/>
                      <a:pt x="46297" y="187680"/>
                      <a:pt x="44401" y="172725"/>
                    </a:cubicBezTo>
                    <a:cubicBezTo>
                      <a:pt x="42716" y="157769"/>
                      <a:pt x="44190" y="120907"/>
                      <a:pt x="38082" y="93103"/>
                    </a:cubicBezTo>
                    <a:cubicBezTo>
                      <a:pt x="39977" y="90154"/>
                      <a:pt x="108225" y="56452"/>
                      <a:pt x="108225" y="56452"/>
                    </a:cubicBezTo>
                    <a:lnTo>
                      <a:pt x="128446" y="28858"/>
                    </a:lnTo>
                    <a:lnTo>
                      <a:pt x="111384" y="0"/>
                    </a:lnTo>
                    <a:cubicBezTo>
                      <a:pt x="111384" y="0"/>
                      <a:pt x="87582" y="4634"/>
                      <a:pt x="79788" y="4423"/>
                    </a:cubicBezTo>
                    <a:close/>
                  </a:path>
                </a:pathLst>
              </a:custGeom>
              <a:solidFill>
                <a:srgbClr val="5E443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7" name="자유형: 도형 226">
                <a:extLst>
                  <a:ext uri="{FF2B5EF4-FFF2-40B4-BE49-F238E27FC236}">
                    <a16:creationId xmlns:a16="http://schemas.microsoft.com/office/drawing/2014/main" id="{AE6F233A-846C-F5DC-02B2-8A4EA32D6715}"/>
                  </a:ext>
                </a:extLst>
              </p:cNvPr>
              <p:cNvSpPr/>
              <p:nvPr/>
            </p:nvSpPr>
            <p:spPr>
              <a:xfrm>
                <a:off x="7495801" y="2830150"/>
                <a:ext cx="30578" cy="34005"/>
              </a:xfrm>
              <a:custGeom>
                <a:avLst/>
                <a:gdLst>
                  <a:gd name="connsiteX0" fmla="*/ 29708 w 30578"/>
                  <a:gd name="connsiteY0" fmla="*/ 4845 h 34005"/>
                  <a:gd name="connsiteX1" fmla="*/ 30551 w 30578"/>
                  <a:gd name="connsiteY1" fmla="*/ 12638 h 34005"/>
                  <a:gd name="connsiteX2" fmla="*/ 26548 w 30578"/>
                  <a:gd name="connsiteY2" fmla="*/ 22538 h 34005"/>
                  <a:gd name="connsiteX3" fmla="*/ 24021 w 30578"/>
                  <a:gd name="connsiteY3" fmla="*/ 17062 h 34005"/>
                  <a:gd name="connsiteX4" fmla="*/ 21282 w 30578"/>
                  <a:gd name="connsiteY4" fmla="*/ 9268 h 34005"/>
                  <a:gd name="connsiteX5" fmla="*/ 15174 w 30578"/>
                  <a:gd name="connsiteY5" fmla="*/ 19379 h 34005"/>
                  <a:gd name="connsiteX6" fmla="*/ 14331 w 30578"/>
                  <a:gd name="connsiteY6" fmla="*/ 33913 h 34005"/>
                  <a:gd name="connsiteX7" fmla="*/ 218 w 30578"/>
                  <a:gd name="connsiteY7" fmla="*/ 17694 h 34005"/>
                  <a:gd name="connsiteX8" fmla="*/ 3589 w 30578"/>
                  <a:gd name="connsiteY8" fmla="*/ 0 h 34005"/>
                  <a:gd name="connsiteX9" fmla="*/ 29708 w 30578"/>
                  <a:gd name="connsiteY9" fmla="*/ 4845 h 34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578" h="34005">
                    <a:moveTo>
                      <a:pt x="29708" y="4845"/>
                    </a:moveTo>
                    <a:cubicBezTo>
                      <a:pt x="29708" y="4845"/>
                      <a:pt x="30761" y="9900"/>
                      <a:pt x="30551" y="12638"/>
                    </a:cubicBezTo>
                    <a:cubicBezTo>
                      <a:pt x="30551" y="15377"/>
                      <a:pt x="28444" y="22749"/>
                      <a:pt x="26548" y="22538"/>
                    </a:cubicBezTo>
                    <a:cubicBezTo>
                      <a:pt x="22757" y="21907"/>
                      <a:pt x="24021" y="17062"/>
                      <a:pt x="24021" y="17062"/>
                    </a:cubicBezTo>
                    <a:cubicBezTo>
                      <a:pt x="24021" y="17062"/>
                      <a:pt x="25074" y="9058"/>
                      <a:pt x="21282" y="9268"/>
                    </a:cubicBezTo>
                    <a:cubicBezTo>
                      <a:pt x="17491" y="9479"/>
                      <a:pt x="15384" y="16219"/>
                      <a:pt x="15174" y="19379"/>
                    </a:cubicBezTo>
                    <a:cubicBezTo>
                      <a:pt x="15174" y="22538"/>
                      <a:pt x="16859" y="33281"/>
                      <a:pt x="14331" y="33913"/>
                    </a:cubicBezTo>
                    <a:cubicBezTo>
                      <a:pt x="9697" y="35177"/>
                      <a:pt x="1482" y="23170"/>
                      <a:pt x="218" y="17694"/>
                    </a:cubicBezTo>
                    <a:cubicBezTo>
                      <a:pt x="-1045" y="12217"/>
                      <a:pt x="3589" y="0"/>
                      <a:pt x="3589" y="0"/>
                    </a:cubicBezTo>
                    <a:lnTo>
                      <a:pt x="29708" y="4845"/>
                    </a:lnTo>
                    <a:close/>
                  </a:path>
                </a:pathLst>
              </a:custGeom>
              <a:solidFill>
                <a:srgbClr val="C4A29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8" name="자유형: 도형 227">
                <a:extLst>
                  <a:ext uri="{FF2B5EF4-FFF2-40B4-BE49-F238E27FC236}">
                    <a16:creationId xmlns:a16="http://schemas.microsoft.com/office/drawing/2014/main" id="{862224CB-0591-2E9E-F578-F1E868BB19A6}"/>
                  </a:ext>
                </a:extLst>
              </p:cNvPr>
              <p:cNvSpPr/>
              <p:nvPr/>
            </p:nvSpPr>
            <p:spPr>
              <a:xfrm>
                <a:off x="7463010" y="3033826"/>
                <a:ext cx="58918" cy="33955"/>
              </a:xfrm>
              <a:custGeom>
                <a:avLst/>
                <a:gdLst>
                  <a:gd name="connsiteX0" fmla="*/ 2467 w 58918"/>
                  <a:gd name="connsiteY0" fmla="*/ 16021 h 33955"/>
                  <a:gd name="connsiteX1" fmla="*/ 150 w 58918"/>
                  <a:gd name="connsiteY1" fmla="*/ 26343 h 33955"/>
                  <a:gd name="connsiteX2" fmla="*/ 35748 w 58918"/>
                  <a:gd name="connsiteY2" fmla="*/ 25500 h 33955"/>
                  <a:gd name="connsiteX3" fmla="*/ 58918 w 58918"/>
                  <a:gd name="connsiteY3" fmla="*/ 3594 h 33955"/>
                  <a:gd name="connsiteX4" fmla="*/ 58918 w 58918"/>
                  <a:gd name="connsiteY4" fmla="*/ 13 h 33955"/>
                  <a:gd name="connsiteX5" fmla="*/ 2678 w 58918"/>
                  <a:gd name="connsiteY5" fmla="*/ 16021 h 33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8918" h="33955">
                    <a:moveTo>
                      <a:pt x="2467" y="16021"/>
                    </a:moveTo>
                    <a:cubicBezTo>
                      <a:pt x="-482" y="19392"/>
                      <a:pt x="-61" y="24658"/>
                      <a:pt x="150" y="26343"/>
                    </a:cubicBezTo>
                    <a:cubicBezTo>
                      <a:pt x="2888" y="37928"/>
                      <a:pt x="24374" y="35190"/>
                      <a:pt x="35748" y="25500"/>
                    </a:cubicBezTo>
                    <a:cubicBezTo>
                      <a:pt x="45859" y="16864"/>
                      <a:pt x="58918" y="7385"/>
                      <a:pt x="58918" y="3594"/>
                    </a:cubicBezTo>
                    <a:cubicBezTo>
                      <a:pt x="58918" y="-409"/>
                      <a:pt x="58918" y="13"/>
                      <a:pt x="58918" y="13"/>
                    </a:cubicBezTo>
                    <a:cubicBezTo>
                      <a:pt x="58918" y="13"/>
                      <a:pt x="5627" y="12651"/>
                      <a:pt x="2678" y="16021"/>
                    </a:cubicBezTo>
                    <a:close/>
                  </a:path>
                </a:pathLst>
              </a:custGeom>
              <a:solidFill>
                <a:srgbClr val="211A1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29" name="자유형: 도형 228">
                <a:extLst>
                  <a:ext uri="{FF2B5EF4-FFF2-40B4-BE49-F238E27FC236}">
                    <a16:creationId xmlns:a16="http://schemas.microsoft.com/office/drawing/2014/main" id="{B07BEED6-22E7-74AC-E2EB-515DD854F9C5}"/>
                  </a:ext>
                </a:extLst>
              </p:cNvPr>
              <p:cNvSpPr/>
              <p:nvPr/>
            </p:nvSpPr>
            <p:spPr>
              <a:xfrm>
                <a:off x="7463010" y="3019832"/>
                <a:ext cx="58918" cy="45421"/>
              </a:xfrm>
              <a:custGeom>
                <a:avLst/>
                <a:gdLst>
                  <a:gd name="connsiteX0" fmla="*/ 28797 w 58918"/>
                  <a:gd name="connsiteY0" fmla="*/ 104 h 45421"/>
                  <a:gd name="connsiteX1" fmla="*/ 2467 w 58918"/>
                  <a:gd name="connsiteY1" fmla="*/ 27487 h 45421"/>
                  <a:gd name="connsiteX2" fmla="*/ 150 w 58918"/>
                  <a:gd name="connsiteY2" fmla="*/ 37809 h 45421"/>
                  <a:gd name="connsiteX3" fmla="*/ 35748 w 58918"/>
                  <a:gd name="connsiteY3" fmla="*/ 36966 h 45421"/>
                  <a:gd name="connsiteX4" fmla="*/ 58918 w 58918"/>
                  <a:gd name="connsiteY4" fmla="*/ 15060 h 45421"/>
                  <a:gd name="connsiteX5" fmla="*/ 58918 w 58918"/>
                  <a:gd name="connsiteY5" fmla="*/ 2000 h 45421"/>
                  <a:gd name="connsiteX6" fmla="*/ 29008 w 58918"/>
                  <a:gd name="connsiteY6" fmla="*/ 315 h 45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8918" h="45421">
                    <a:moveTo>
                      <a:pt x="28797" y="104"/>
                    </a:moveTo>
                    <a:cubicBezTo>
                      <a:pt x="19318" y="11900"/>
                      <a:pt x="5416" y="23907"/>
                      <a:pt x="2467" y="27487"/>
                    </a:cubicBezTo>
                    <a:cubicBezTo>
                      <a:pt x="-482" y="30858"/>
                      <a:pt x="-61" y="36124"/>
                      <a:pt x="150" y="37809"/>
                    </a:cubicBezTo>
                    <a:cubicBezTo>
                      <a:pt x="2888" y="49394"/>
                      <a:pt x="24374" y="46656"/>
                      <a:pt x="35748" y="36966"/>
                    </a:cubicBezTo>
                    <a:cubicBezTo>
                      <a:pt x="45859" y="28330"/>
                      <a:pt x="58918" y="18851"/>
                      <a:pt x="58918" y="15060"/>
                    </a:cubicBezTo>
                    <a:lnTo>
                      <a:pt x="58918" y="2000"/>
                    </a:lnTo>
                    <a:cubicBezTo>
                      <a:pt x="58918" y="2000"/>
                      <a:pt x="37012" y="-949"/>
                      <a:pt x="29008" y="315"/>
                    </a:cubicBezTo>
                    <a:close/>
                  </a:path>
                </a:pathLst>
              </a:custGeom>
              <a:solidFill>
                <a:srgbClr val="68441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0" name="자유형: 도형 229">
                <a:extLst>
                  <a:ext uri="{FF2B5EF4-FFF2-40B4-BE49-F238E27FC236}">
                    <a16:creationId xmlns:a16="http://schemas.microsoft.com/office/drawing/2014/main" id="{DCA56EE4-4719-73C8-0981-528CB034E312}"/>
                  </a:ext>
                </a:extLst>
              </p:cNvPr>
              <p:cNvSpPr/>
              <p:nvPr/>
            </p:nvSpPr>
            <p:spPr>
              <a:xfrm>
                <a:off x="7490510" y="2814141"/>
                <a:ext cx="131051" cy="213923"/>
              </a:xfrm>
              <a:custGeom>
                <a:avLst/>
                <a:gdLst>
                  <a:gd name="connsiteX0" fmla="*/ 61961 w 131051"/>
                  <a:gd name="connsiteY0" fmla="*/ 12849 h 213923"/>
                  <a:gd name="connsiteX1" fmla="*/ 67649 w 131051"/>
                  <a:gd name="connsiteY1" fmla="*/ 33702 h 213923"/>
                  <a:gd name="connsiteX2" fmla="*/ 10565 w 131051"/>
                  <a:gd name="connsiteY2" fmla="*/ 95631 h 213923"/>
                  <a:gd name="connsiteX3" fmla="*/ 1508 w 131051"/>
                  <a:gd name="connsiteY3" fmla="*/ 124488 h 213923"/>
                  <a:gd name="connsiteX4" fmla="*/ 33 w 131051"/>
                  <a:gd name="connsiteY4" fmla="*/ 205374 h 213923"/>
                  <a:gd name="connsiteX5" fmla="*/ 34578 w 131051"/>
                  <a:gd name="connsiteY5" fmla="*/ 202636 h 213923"/>
                  <a:gd name="connsiteX6" fmla="*/ 40265 w 131051"/>
                  <a:gd name="connsiteY6" fmla="*/ 120486 h 213923"/>
                  <a:gd name="connsiteX7" fmla="*/ 123258 w 131051"/>
                  <a:gd name="connsiteY7" fmla="*/ 62350 h 213923"/>
                  <a:gd name="connsiteX8" fmla="*/ 131051 w 131051"/>
                  <a:gd name="connsiteY8" fmla="*/ 49290 h 213923"/>
                  <a:gd name="connsiteX9" fmla="*/ 113568 w 131051"/>
                  <a:gd name="connsiteY9" fmla="*/ 3792 h 213923"/>
                  <a:gd name="connsiteX10" fmla="*/ 68280 w 131051"/>
                  <a:gd name="connsiteY10" fmla="*/ 0 h 213923"/>
                  <a:gd name="connsiteX11" fmla="*/ 62383 w 131051"/>
                  <a:gd name="connsiteY11" fmla="*/ 12428 h 2139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31051" h="213923">
                    <a:moveTo>
                      <a:pt x="61961" y="12849"/>
                    </a:moveTo>
                    <a:cubicBezTo>
                      <a:pt x="63646" y="27173"/>
                      <a:pt x="67649" y="33702"/>
                      <a:pt x="67649" y="33702"/>
                    </a:cubicBezTo>
                    <a:cubicBezTo>
                      <a:pt x="67649" y="33702"/>
                      <a:pt x="17306" y="85731"/>
                      <a:pt x="10565" y="95631"/>
                    </a:cubicBezTo>
                    <a:cubicBezTo>
                      <a:pt x="3825" y="105320"/>
                      <a:pt x="876" y="116063"/>
                      <a:pt x="1508" y="124488"/>
                    </a:cubicBezTo>
                    <a:cubicBezTo>
                      <a:pt x="3403" y="157138"/>
                      <a:pt x="1297" y="192104"/>
                      <a:pt x="33" y="205374"/>
                    </a:cubicBezTo>
                    <a:cubicBezTo>
                      <a:pt x="-1231" y="218644"/>
                      <a:pt x="33946" y="215485"/>
                      <a:pt x="34578" y="202636"/>
                    </a:cubicBezTo>
                    <a:cubicBezTo>
                      <a:pt x="35631" y="177570"/>
                      <a:pt x="42161" y="157770"/>
                      <a:pt x="40265" y="120486"/>
                    </a:cubicBezTo>
                    <a:cubicBezTo>
                      <a:pt x="42372" y="119222"/>
                      <a:pt x="111462" y="75620"/>
                      <a:pt x="123258" y="62350"/>
                    </a:cubicBezTo>
                    <a:cubicBezTo>
                      <a:pt x="129577" y="55398"/>
                      <a:pt x="131051" y="49290"/>
                      <a:pt x="131051" y="49290"/>
                    </a:cubicBezTo>
                    <a:lnTo>
                      <a:pt x="113568" y="3792"/>
                    </a:lnTo>
                    <a:lnTo>
                      <a:pt x="68280" y="0"/>
                    </a:lnTo>
                    <a:cubicBezTo>
                      <a:pt x="68280" y="0"/>
                      <a:pt x="64700" y="11585"/>
                      <a:pt x="62383" y="12428"/>
                    </a:cubicBezTo>
                    <a:close/>
                  </a:path>
                </a:pathLst>
              </a:custGeom>
              <a:solidFill>
                <a:srgbClr val="73665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1" name="자유형: 도형 230">
                <a:extLst>
                  <a:ext uri="{FF2B5EF4-FFF2-40B4-BE49-F238E27FC236}">
                    <a16:creationId xmlns:a16="http://schemas.microsoft.com/office/drawing/2014/main" id="{0C10B758-DC6F-4E32-1032-C587808108F4}"/>
                  </a:ext>
                </a:extLst>
              </p:cNvPr>
              <p:cNvSpPr/>
              <p:nvPr/>
            </p:nvSpPr>
            <p:spPr>
              <a:xfrm>
                <a:off x="7558369" y="2668167"/>
                <a:ext cx="52870" cy="49711"/>
              </a:xfrm>
              <a:custGeom>
                <a:avLst/>
                <a:gdLst>
                  <a:gd name="connsiteX0" fmla="*/ 50132 w 52870"/>
                  <a:gd name="connsiteY0" fmla="*/ 5477 h 49711"/>
                  <a:gd name="connsiteX1" fmla="*/ 51607 w 52870"/>
                  <a:gd name="connsiteY1" fmla="*/ 12217 h 49711"/>
                  <a:gd name="connsiteX2" fmla="*/ 52871 w 52870"/>
                  <a:gd name="connsiteY2" fmla="*/ 36862 h 49711"/>
                  <a:gd name="connsiteX3" fmla="*/ 26119 w 52870"/>
                  <a:gd name="connsiteY3" fmla="*/ 49711 h 49711"/>
                  <a:gd name="connsiteX4" fmla="*/ 9900 w 52870"/>
                  <a:gd name="connsiteY4" fmla="*/ 47183 h 49711"/>
                  <a:gd name="connsiteX5" fmla="*/ 0 w 52870"/>
                  <a:gd name="connsiteY5" fmla="*/ 34334 h 49711"/>
                  <a:gd name="connsiteX6" fmla="*/ 13060 w 52870"/>
                  <a:gd name="connsiteY6" fmla="*/ 11375 h 49711"/>
                  <a:gd name="connsiteX7" fmla="*/ 49500 w 52870"/>
                  <a:gd name="connsiteY7" fmla="*/ 0 h 49711"/>
                  <a:gd name="connsiteX8" fmla="*/ 50132 w 52870"/>
                  <a:gd name="connsiteY8" fmla="*/ 5477 h 497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52870" h="49711">
                    <a:moveTo>
                      <a:pt x="50132" y="5477"/>
                    </a:moveTo>
                    <a:lnTo>
                      <a:pt x="51607" y="12217"/>
                    </a:lnTo>
                    <a:lnTo>
                      <a:pt x="52871" y="36862"/>
                    </a:lnTo>
                    <a:lnTo>
                      <a:pt x="26119" y="49711"/>
                    </a:lnTo>
                    <a:lnTo>
                      <a:pt x="9900" y="47183"/>
                    </a:lnTo>
                    <a:lnTo>
                      <a:pt x="0" y="34334"/>
                    </a:lnTo>
                    <a:lnTo>
                      <a:pt x="13060" y="11375"/>
                    </a:lnTo>
                    <a:lnTo>
                      <a:pt x="49500" y="0"/>
                    </a:lnTo>
                    <a:lnTo>
                      <a:pt x="50132" y="5477"/>
                    </a:lnTo>
                    <a:close/>
                  </a:path>
                </a:pathLst>
              </a:custGeom>
              <a:solidFill>
                <a:srgbClr val="C4A29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2" name="자유형: 도형 231">
                <a:extLst>
                  <a:ext uri="{FF2B5EF4-FFF2-40B4-BE49-F238E27FC236}">
                    <a16:creationId xmlns:a16="http://schemas.microsoft.com/office/drawing/2014/main" id="{0D630E71-D47A-3AC2-FE7E-F3EDB6CE26FE}"/>
                  </a:ext>
                </a:extLst>
              </p:cNvPr>
              <p:cNvSpPr/>
              <p:nvPr/>
            </p:nvSpPr>
            <p:spPr>
              <a:xfrm>
                <a:off x="7547837" y="2693234"/>
                <a:ext cx="73302" cy="81728"/>
              </a:xfrm>
              <a:custGeom>
                <a:avLst/>
                <a:gdLst>
                  <a:gd name="connsiteX0" fmla="*/ 67826 w 73302"/>
                  <a:gd name="connsiteY0" fmla="*/ 3792 h 81728"/>
                  <a:gd name="connsiteX1" fmla="*/ 61928 w 73302"/>
                  <a:gd name="connsiteY1" fmla="*/ 0 h 81728"/>
                  <a:gd name="connsiteX2" fmla="*/ 43392 w 73302"/>
                  <a:gd name="connsiteY2" fmla="*/ 18536 h 81728"/>
                  <a:gd name="connsiteX3" fmla="*/ 28226 w 73302"/>
                  <a:gd name="connsiteY3" fmla="*/ 14955 h 81728"/>
                  <a:gd name="connsiteX4" fmla="*/ 21485 w 73302"/>
                  <a:gd name="connsiteY4" fmla="*/ 11164 h 81728"/>
                  <a:gd name="connsiteX5" fmla="*/ 18115 w 73302"/>
                  <a:gd name="connsiteY5" fmla="*/ 3792 h 81728"/>
                  <a:gd name="connsiteX6" fmla="*/ 9479 w 73302"/>
                  <a:gd name="connsiteY6" fmla="*/ 0 h 81728"/>
                  <a:gd name="connsiteX7" fmla="*/ 0 w 73302"/>
                  <a:gd name="connsiteY7" fmla="*/ 26119 h 81728"/>
                  <a:gd name="connsiteX8" fmla="*/ 0 w 73302"/>
                  <a:gd name="connsiteY8" fmla="*/ 65509 h 81728"/>
                  <a:gd name="connsiteX9" fmla="*/ 5266 w 73302"/>
                  <a:gd name="connsiteY9" fmla="*/ 77305 h 81728"/>
                  <a:gd name="connsiteX10" fmla="*/ 19379 w 73302"/>
                  <a:gd name="connsiteY10" fmla="*/ 81728 h 81728"/>
                  <a:gd name="connsiteX11" fmla="*/ 47183 w 73302"/>
                  <a:gd name="connsiteY11" fmla="*/ 57715 h 81728"/>
                  <a:gd name="connsiteX12" fmla="*/ 73303 w 73302"/>
                  <a:gd name="connsiteY12" fmla="*/ 17272 h 81728"/>
                  <a:gd name="connsiteX13" fmla="*/ 67826 w 73302"/>
                  <a:gd name="connsiteY13" fmla="*/ 3792 h 81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73302" h="81728">
                    <a:moveTo>
                      <a:pt x="67826" y="3792"/>
                    </a:moveTo>
                    <a:lnTo>
                      <a:pt x="61928" y="0"/>
                    </a:lnTo>
                    <a:lnTo>
                      <a:pt x="43392" y="18536"/>
                    </a:lnTo>
                    <a:lnTo>
                      <a:pt x="28226" y="14955"/>
                    </a:lnTo>
                    <a:lnTo>
                      <a:pt x="21485" y="11164"/>
                    </a:lnTo>
                    <a:lnTo>
                      <a:pt x="18115" y="3792"/>
                    </a:lnTo>
                    <a:lnTo>
                      <a:pt x="9479" y="0"/>
                    </a:lnTo>
                    <a:lnTo>
                      <a:pt x="0" y="26119"/>
                    </a:lnTo>
                    <a:lnTo>
                      <a:pt x="0" y="65509"/>
                    </a:lnTo>
                    <a:lnTo>
                      <a:pt x="5266" y="77305"/>
                    </a:lnTo>
                    <a:lnTo>
                      <a:pt x="19379" y="81728"/>
                    </a:lnTo>
                    <a:lnTo>
                      <a:pt x="47183" y="57715"/>
                    </a:lnTo>
                    <a:lnTo>
                      <a:pt x="73303" y="17272"/>
                    </a:lnTo>
                    <a:lnTo>
                      <a:pt x="67826" y="3792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33" name="그래픽 16">
                <a:extLst>
                  <a:ext uri="{FF2B5EF4-FFF2-40B4-BE49-F238E27FC236}">
                    <a16:creationId xmlns:a16="http://schemas.microsoft.com/office/drawing/2014/main" id="{BEC845CF-5A1B-923F-77C7-EEE1537C00BD}"/>
                  </a:ext>
                </a:extLst>
              </p:cNvPr>
              <p:cNvGrpSpPr/>
              <p:nvPr/>
            </p:nvGrpSpPr>
            <p:grpSpPr>
              <a:xfrm>
                <a:off x="7557105" y="2704187"/>
                <a:ext cx="26961" cy="75952"/>
                <a:chOff x="7557105" y="2704187"/>
                <a:chExt cx="26961" cy="75952"/>
              </a:xfrm>
            </p:grpSpPr>
            <p:sp>
              <p:nvSpPr>
                <p:cNvPr id="244" name="자유형: 도형 243">
                  <a:extLst>
                    <a:ext uri="{FF2B5EF4-FFF2-40B4-BE49-F238E27FC236}">
                      <a16:creationId xmlns:a16="http://schemas.microsoft.com/office/drawing/2014/main" id="{9939AA3D-C6C1-F407-DF07-52F0EF2DA120}"/>
                    </a:ext>
                  </a:extLst>
                </p:cNvPr>
                <p:cNvSpPr/>
                <p:nvPr/>
              </p:nvSpPr>
              <p:spPr>
                <a:xfrm>
                  <a:off x="7557105" y="2714087"/>
                  <a:ext cx="17483" cy="66052"/>
                </a:xfrm>
                <a:custGeom>
                  <a:avLst/>
                  <a:gdLst>
                    <a:gd name="connsiteX0" fmla="*/ 12007 w 17483"/>
                    <a:gd name="connsiteY0" fmla="*/ 2317 h 66052"/>
                    <a:gd name="connsiteX1" fmla="*/ 0 w 17483"/>
                    <a:gd name="connsiteY1" fmla="*/ 60875 h 66052"/>
                    <a:gd name="connsiteX2" fmla="*/ 10743 w 17483"/>
                    <a:gd name="connsiteY2" fmla="*/ 65930 h 66052"/>
                    <a:gd name="connsiteX3" fmla="*/ 17483 w 17483"/>
                    <a:gd name="connsiteY3" fmla="*/ 5266 h 66052"/>
                    <a:gd name="connsiteX4" fmla="*/ 16219 w 17483"/>
                    <a:gd name="connsiteY4" fmla="*/ 0 h 66052"/>
                    <a:gd name="connsiteX5" fmla="*/ 12217 w 17483"/>
                    <a:gd name="connsiteY5" fmla="*/ 2317 h 66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483" h="66052">
                      <a:moveTo>
                        <a:pt x="12007" y="2317"/>
                      </a:moveTo>
                      <a:cubicBezTo>
                        <a:pt x="0" y="32228"/>
                        <a:pt x="0" y="60875"/>
                        <a:pt x="0" y="60875"/>
                      </a:cubicBezTo>
                      <a:cubicBezTo>
                        <a:pt x="0" y="60875"/>
                        <a:pt x="9479" y="66984"/>
                        <a:pt x="10743" y="65930"/>
                      </a:cubicBezTo>
                      <a:cubicBezTo>
                        <a:pt x="10743" y="31175"/>
                        <a:pt x="17483" y="5266"/>
                        <a:pt x="17483" y="5266"/>
                      </a:cubicBezTo>
                      <a:lnTo>
                        <a:pt x="16219" y="0"/>
                      </a:lnTo>
                      <a:cubicBezTo>
                        <a:pt x="16219" y="0"/>
                        <a:pt x="12428" y="1264"/>
                        <a:pt x="12217" y="2317"/>
                      </a:cubicBezTo>
                      <a:close/>
                    </a:path>
                  </a:pathLst>
                </a:custGeom>
                <a:solidFill>
                  <a:srgbClr val="E68D3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45" name="자유형: 도형 244">
                  <a:extLst>
                    <a:ext uri="{FF2B5EF4-FFF2-40B4-BE49-F238E27FC236}">
                      <a16:creationId xmlns:a16="http://schemas.microsoft.com/office/drawing/2014/main" id="{36AEA89A-1014-0E3B-04F7-C3002F52F308}"/>
                    </a:ext>
                  </a:extLst>
                </p:cNvPr>
                <p:cNvSpPr/>
                <p:nvPr/>
              </p:nvSpPr>
              <p:spPr>
                <a:xfrm>
                  <a:off x="7567216" y="2704187"/>
                  <a:ext cx="16850" cy="15166"/>
                </a:xfrm>
                <a:custGeom>
                  <a:avLst/>
                  <a:gdLst>
                    <a:gd name="connsiteX0" fmla="*/ 0 w 16850"/>
                    <a:gd name="connsiteY0" fmla="*/ 4634 h 15166"/>
                    <a:gd name="connsiteX1" fmla="*/ 1896 w 16850"/>
                    <a:gd name="connsiteY1" fmla="*/ 12217 h 15166"/>
                    <a:gd name="connsiteX2" fmla="*/ 7372 w 16850"/>
                    <a:gd name="connsiteY2" fmla="*/ 15166 h 15166"/>
                    <a:gd name="connsiteX3" fmla="*/ 14955 w 16850"/>
                    <a:gd name="connsiteY3" fmla="*/ 13060 h 15166"/>
                    <a:gd name="connsiteX4" fmla="*/ 16851 w 16850"/>
                    <a:gd name="connsiteY4" fmla="*/ 5266 h 15166"/>
                    <a:gd name="connsiteX5" fmla="*/ 8847 w 16850"/>
                    <a:gd name="connsiteY5" fmla="*/ 4002 h 15166"/>
                    <a:gd name="connsiteX6" fmla="*/ 4002 w 16850"/>
                    <a:gd name="connsiteY6" fmla="*/ 0 h 15166"/>
                    <a:gd name="connsiteX7" fmla="*/ 0 w 16850"/>
                    <a:gd name="connsiteY7" fmla="*/ 4634 h 151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6850" h="15166">
                      <a:moveTo>
                        <a:pt x="0" y="4634"/>
                      </a:moveTo>
                      <a:lnTo>
                        <a:pt x="1896" y="12217"/>
                      </a:lnTo>
                      <a:lnTo>
                        <a:pt x="7372" y="15166"/>
                      </a:lnTo>
                      <a:lnTo>
                        <a:pt x="14955" y="13060"/>
                      </a:lnTo>
                      <a:lnTo>
                        <a:pt x="16851" y="5266"/>
                      </a:lnTo>
                      <a:lnTo>
                        <a:pt x="8847" y="4002"/>
                      </a:lnTo>
                      <a:lnTo>
                        <a:pt x="4002" y="0"/>
                      </a:lnTo>
                      <a:lnTo>
                        <a:pt x="0" y="4634"/>
                      </a:lnTo>
                      <a:close/>
                    </a:path>
                  </a:pathLst>
                </a:custGeom>
                <a:solidFill>
                  <a:srgbClr val="CD692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34" name="자유형: 도형 233">
                <a:extLst>
                  <a:ext uri="{FF2B5EF4-FFF2-40B4-BE49-F238E27FC236}">
                    <a16:creationId xmlns:a16="http://schemas.microsoft.com/office/drawing/2014/main" id="{9224254A-3B4A-6103-BB7F-A0D56A810049}"/>
                  </a:ext>
                </a:extLst>
              </p:cNvPr>
              <p:cNvSpPr/>
              <p:nvPr/>
            </p:nvSpPr>
            <p:spPr>
              <a:xfrm>
                <a:off x="7520243" y="2678699"/>
                <a:ext cx="123645" cy="206128"/>
              </a:xfrm>
              <a:custGeom>
                <a:avLst/>
                <a:gdLst>
                  <a:gd name="connsiteX0" fmla="*/ 92471 w 123645"/>
                  <a:gd name="connsiteY0" fmla="*/ 4423 h 206128"/>
                  <a:gd name="connsiteX1" fmla="*/ 89943 w 123645"/>
                  <a:gd name="connsiteY1" fmla="*/ 23592 h 206128"/>
                  <a:gd name="connsiteX2" fmla="*/ 42339 w 123645"/>
                  <a:gd name="connsiteY2" fmla="*/ 88680 h 206128"/>
                  <a:gd name="connsiteX3" fmla="*/ 56662 w 123645"/>
                  <a:gd name="connsiteY3" fmla="*/ 4634 h 206128"/>
                  <a:gd name="connsiteX4" fmla="*/ 49290 w 123645"/>
                  <a:gd name="connsiteY4" fmla="*/ 0 h 206128"/>
                  <a:gd name="connsiteX5" fmla="*/ 32228 w 123645"/>
                  <a:gd name="connsiteY5" fmla="*/ 16009 h 206128"/>
                  <a:gd name="connsiteX6" fmla="*/ 21907 w 123645"/>
                  <a:gd name="connsiteY6" fmla="*/ 62560 h 206128"/>
                  <a:gd name="connsiteX7" fmla="*/ 19590 w 123645"/>
                  <a:gd name="connsiteY7" fmla="*/ 121961 h 206128"/>
                  <a:gd name="connsiteX8" fmla="*/ 0 w 123645"/>
                  <a:gd name="connsiteY8" fmla="*/ 141550 h 206128"/>
                  <a:gd name="connsiteX9" fmla="*/ 24013 w 123645"/>
                  <a:gd name="connsiteY9" fmla="*/ 164721 h 206128"/>
                  <a:gd name="connsiteX10" fmla="*/ 37073 w 123645"/>
                  <a:gd name="connsiteY10" fmla="*/ 157769 h 206128"/>
                  <a:gd name="connsiteX11" fmla="*/ 34334 w 123645"/>
                  <a:gd name="connsiteY11" fmla="*/ 172936 h 206128"/>
                  <a:gd name="connsiteX12" fmla="*/ 89522 w 123645"/>
                  <a:gd name="connsiteY12" fmla="*/ 204532 h 206128"/>
                  <a:gd name="connsiteX13" fmla="*/ 109533 w 123645"/>
                  <a:gd name="connsiteY13" fmla="*/ 169144 h 206128"/>
                  <a:gd name="connsiteX14" fmla="*/ 123646 w 123645"/>
                  <a:gd name="connsiteY14" fmla="*/ 75409 h 206128"/>
                  <a:gd name="connsiteX15" fmla="*/ 123435 w 123645"/>
                  <a:gd name="connsiteY15" fmla="*/ 34545 h 206128"/>
                  <a:gd name="connsiteX16" fmla="*/ 92471 w 123645"/>
                  <a:gd name="connsiteY16" fmla="*/ 4213 h 2061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3645" h="206128">
                    <a:moveTo>
                      <a:pt x="92471" y="4423"/>
                    </a:moveTo>
                    <a:cubicBezTo>
                      <a:pt x="92471" y="4423"/>
                      <a:pt x="94156" y="12849"/>
                      <a:pt x="89943" y="23592"/>
                    </a:cubicBezTo>
                    <a:cubicBezTo>
                      <a:pt x="75620" y="61086"/>
                      <a:pt x="55820" y="69301"/>
                      <a:pt x="42339" y="88680"/>
                    </a:cubicBezTo>
                    <a:cubicBezTo>
                      <a:pt x="18747" y="27594"/>
                      <a:pt x="56662" y="4634"/>
                      <a:pt x="56662" y="4634"/>
                    </a:cubicBezTo>
                    <a:lnTo>
                      <a:pt x="49290" y="0"/>
                    </a:lnTo>
                    <a:cubicBezTo>
                      <a:pt x="49290" y="0"/>
                      <a:pt x="41707" y="1264"/>
                      <a:pt x="32228" y="16009"/>
                    </a:cubicBezTo>
                    <a:cubicBezTo>
                      <a:pt x="23802" y="29279"/>
                      <a:pt x="21275" y="38968"/>
                      <a:pt x="21907" y="62560"/>
                    </a:cubicBezTo>
                    <a:cubicBezTo>
                      <a:pt x="22749" y="86152"/>
                      <a:pt x="22539" y="114799"/>
                      <a:pt x="19590" y="121961"/>
                    </a:cubicBezTo>
                    <a:cubicBezTo>
                      <a:pt x="14956" y="133335"/>
                      <a:pt x="0" y="141550"/>
                      <a:pt x="0" y="141550"/>
                    </a:cubicBezTo>
                    <a:cubicBezTo>
                      <a:pt x="0" y="141550"/>
                      <a:pt x="16219" y="151450"/>
                      <a:pt x="24013" y="164721"/>
                    </a:cubicBezTo>
                    <a:cubicBezTo>
                      <a:pt x="34334" y="165774"/>
                      <a:pt x="37073" y="157769"/>
                      <a:pt x="37073" y="157769"/>
                    </a:cubicBezTo>
                    <a:cubicBezTo>
                      <a:pt x="37073" y="157769"/>
                      <a:pt x="39390" y="165984"/>
                      <a:pt x="34334" y="172936"/>
                    </a:cubicBezTo>
                    <a:cubicBezTo>
                      <a:pt x="78990" y="183046"/>
                      <a:pt x="77305" y="213378"/>
                      <a:pt x="89522" y="204532"/>
                    </a:cubicBezTo>
                    <a:cubicBezTo>
                      <a:pt x="96684" y="199266"/>
                      <a:pt x="105110" y="191261"/>
                      <a:pt x="109533" y="169144"/>
                    </a:cubicBezTo>
                    <a:cubicBezTo>
                      <a:pt x="116273" y="135652"/>
                      <a:pt x="107848" y="114378"/>
                      <a:pt x="123646" y="75409"/>
                    </a:cubicBezTo>
                    <a:cubicBezTo>
                      <a:pt x="121750" y="70143"/>
                      <a:pt x="123225" y="36019"/>
                      <a:pt x="123435" y="34545"/>
                    </a:cubicBezTo>
                    <a:cubicBezTo>
                      <a:pt x="111850" y="21907"/>
                      <a:pt x="92471" y="4213"/>
                      <a:pt x="92471" y="4213"/>
                    </a:cubicBezTo>
                    <a:close/>
                  </a:path>
                </a:pathLst>
              </a:custGeom>
              <a:solidFill>
                <a:srgbClr val="6D584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5" name="자유형: 도형 234">
                <a:extLst>
                  <a:ext uri="{FF2B5EF4-FFF2-40B4-BE49-F238E27FC236}">
                    <a16:creationId xmlns:a16="http://schemas.microsoft.com/office/drawing/2014/main" id="{550A73D3-F889-655D-593C-61CFE106BE09}"/>
                  </a:ext>
                </a:extLst>
              </p:cNvPr>
              <p:cNvSpPr/>
              <p:nvPr/>
            </p:nvSpPr>
            <p:spPr>
              <a:xfrm>
                <a:off x="7557316" y="2767379"/>
                <a:ext cx="5266" cy="69089"/>
              </a:xfrm>
              <a:custGeom>
                <a:avLst/>
                <a:gdLst>
                  <a:gd name="connsiteX0" fmla="*/ 5266 w 5266"/>
                  <a:gd name="connsiteY0" fmla="*/ 0 h 69089"/>
                  <a:gd name="connsiteX1" fmla="*/ 3581 w 5266"/>
                  <a:gd name="connsiteY1" fmla="*/ 17272 h 69089"/>
                  <a:gd name="connsiteX2" fmla="*/ 2528 w 5266"/>
                  <a:gd name="connsiteY2" fmla="*/ 34545 h 69089"/>
                  <a:gd name="connsiteX3" fmla="*/ 1474 w 5266"/>
                  <a:gd name="connsiteY3" fmla="*/ 51817 h 69089"/>
                  <a:gd name="connsiteX4" fmla="*/ 842 w 5266"/>
                  <a:gd name="connsiteY4" fmla="*/ 60454 h 69089"/>
                  <a:gd name="connsiteX5" fmla="*/ 0 w 5266"/>
                  <a:gd name="connsiteY5" fmla="*/ 69090 h 69089"/>
                  <a:gd name="connsiteX6" fmla="*/ 2949 w 5266"/>
                  <a:gd name="connsiteY6" fmla="*/ 52028 h 69089"/>
                  <a:gd name="connsiteX7" fmla="*/ 4423 w 5266"/>
                  <a:gd name="connsiteY7" fmla="*/ 34756 h 69089"/>
                  <a:gd name="connsiteX8" fmla="*/ 5055 w 5266"/>
                  <a:gd name="connsiteY8" fmla="*/ 17483 h 69089"/>
                  <a:gd name="connsiteX9" fmla="*/ 5055 w 5266"/>
                  <a:gd name="connsiteY9" fmla="*/ 8847 h 69089"/>
                  <a:gd name="connsiteX10" fmla="*/ 5055 w 5266"/>
                  <a:gd name="connsiteY10" fmla="*/ 211 h 690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266" h="69089">
                    <a:moveTo>
                      <a:pt x="5266" y="0"/>
                    </a:moveTo>
                    <a:cubicBezTo>
                      <a:pt x="4423" y="5687"/>
                      <a:pt x="4002" y="11585"/>
                      <a:pt x="3581" y="17272"/>
                    </a:cubicBezTo>
                    <a:cubicBezTo>
                      <a:pt x="3159" y="22960"/>
                      <a:pt x="2738" y="28858"/>
                      <a:pt x="2528" y="34545"/>
                    </a:cubicBezTo>
                    <a:lnTo>
                      <a:pt x="1474" y="51817"/>
                    </a:lnTo>
                    <a:cubicBezTo>
                      <a:pt x="1474" y="54766"/>
                      <a:pt x="1053" y="57505"/>
                      <a:pt x="842" y="60454"/>
                    </a:cubicBezTo>
                    <a:cubicBezTo>
                      <a:pt x="842" y="63403"/>
                      <a:pt x="421" y="66141"/>
                      <a:pt x="0" y="69090"/>
                    </a:cubicBezTo>
                    <a:cubicBezTo>
                      <a:pt x="1474" y="63403"/>
                      <a:pt x="2317" y="57715"/>
                      <a:pt x="2949" y="52028"/>
                    </a:cubicBezTo>
                    <a:cubicBezTo>
                      <a:pt x="3581" y="46341"/>
                      <a:pt x="4002" y="40443"/>
                      <a:pt x="4423" y="34756"/>
                    </a:cubicBezTo>
                    <a:cubicBezTo>
                      <a:pt x="4634" y="29068"/>
                      <a:pt x="5055" y="23170"/>
                      <a:pt x="5055" y="17483"/>
                    </a:cubicBezTo>
                    <a:lnTo>
                      <a:pt x="5055" y="8847"/>
                    </a:lnTo>
                    <a:cubicBezTo>
                      <a:pt x="5055" y="8847"/>
                      <a:pt x="5055" y="211"/>
                      <a:pt x="5055" y="211"/>
                    </a:cubicBezTo>
                    <a:close/>
                  </a:path>
                </a:pathLst>
              </a:custGeom>
              <a:solidFill>
                <a:srgbClr val="5E443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36" name="자유형: 도형 235">
                <a:extLst>
                  <a:ext uri="{FF2B5EF4-FFF2-40B4-BE49-F238E27FC236}">
                    <a16:creationId xmlns:a16="http://schemas.microsoft.com/office/drawing/2014/main" id="{E28C1C6B-A936-CE75-50D4-823A355E9E86}"/>
                  </a:ext>
                </a:extLst>
              </p:cNvPr>
              <p:cNvSpPr/>
              <p:nvPr/>
            </p:nvSpPr>
            <p:spPr>
              <a:xfrm>
                <a:off x="7576274" y="2680384"/>
                <a:ext cx="39810" cy="44023"/>
              </a:xfrm>
              <a:custGeom>
                <a:avLst/>
                <a:gdLst>
                  <a:gd name="connsiteX0" fmla="*/ 34124 w 39810"/>
                  <a:gd name="connsiteY0" fmla="*/ 0 h 44023"/>
                  <a:gd name="connsiteX1" fmla="*/ 0 w 39810"/>
                  <a:gd name="connsiteY1" fmla="*/ 27805 h 44023"/>
                  <a:gd name="connsiteX2" fmla="*/ 1053 w 39810"/>
                  <a:gd name="connsiteY2" fmla="*/ 44024 h 44023"/>
                  <a:gd name="connsiteX3" fmla="*/ 39811 w 39810"/>
                  <a:gd name="connsiteY3" fmla="*/ 4423 h 44023"/>
                  <a:gd name="connsiteX4" fmla="*/ 34334 w 39810"/>
                  <a:gd name="connsiteY4" fmla="*/ 0 h 4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9810" h="44023">
                    <a:moveTo>
                      <a:pt x="34124" y="0"/>
                    </a:moveTo>
                    <a:cubicBezTo>
                      <a:pt x="29911" y="31385"/>
                      <a:pt x="0" y="27805"/>
                      <a:pt x="0" y="27805"/>
                    </a:cubicBezTo>
                    <a:cubicBezTo>
                      <a:pt x="0" y="27805"/>
                      <a:pt x="843" y="37915"/>
                      <a:pt x="1053" y="44024"/>
                    </a:cubicBezTo>
                    <a:cubicBezTo>
                      <a:pt x="1053" y="44024"/>
                      <a:pt x="37283" y="44024"/>
                      <a:pt x="39811" y="4423"/>
                    </a:cubicBezTo>
                    <a:cubicBezTo>
                      <a:pt x="38758" y="3370"/>
                      <a:pt x="34334" y="0"/>
                      <a:pt x="34334" y="0"/>
                    </a:cubicBezTo>
                    <a:close/>
                  </a:path>
                </a:pathLst>
              </a:custGeom>
              <a:solidFill>
                <a:srgbClr val="040000">
                  <a:alpha val="3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37" name="그래픽 16">
                <a:extLst>
                  <a:ext uri="{FF2B5EF4-FFF2-40B4-BE49-F238E27FC236}">
                    <a16:creationId xmlns:a16="http://schemas.microsoft.com/office/drawing/2014/main" id="{649A14DF-0D25-F104-A6C5-442CB0BC4894}"/>
                  </a:ext>
                </a:extLst>
              </p:cNvPr>
              <p:cNvGrpSpPr/>
              <p:nvPr/>
            </p:nvGrpSpPr>
            <p:grpSpPr>
              <a:xfrm>
                <a:off x="7560613" y="2677857"/>
                <a:ext cx="55050" cy="44234"/>
                <a:chOff x="7560613" y="2677857"/>
                <a:chExt cx="55050" cy="44234"/>
              </a:xfrm>
            </p:grpSpPr>
            <p:sp>
              <p:nvSpPr>
                <p:cNvPr id="241" name="자유형: 도형 240">
                  <a:extLst>
                    <a:ext uri="{FF2B5EF4-FFF2-40B4-BE49-F238E27FC236}">
                      <a16:creationId xmlns:a16="http://schemas.microsoft.com/office/drawing/2014/main" id="{42405EBD-6326-0C82-70EB-C56153C21B47}"/>
                    </a:ext>
                  </a:extLst>
                </p:cNvPr>
                <p:cNvSpPr/>
                <p:nvPr/>
              </p:nvSpPr>
              <p:spPr>
                <a:xfrm>
                  <a:off x="7560613" y="2687125"/>
                  <a:ext cx="15660" cy="29489"/>
                </a:xfrm>
                <a:custGeom>
                  <a:avLst/>
                  <a:gdLst>
                    <a:gd name="connsiteX0" fmla="*/ 15450 w 15660"/>
                    <a:gd name="connsiteY0" fmla="*/ 21064 h 29489"/>
                    <a:gd name="connsiteX1" fmla="*/ 7235 w 15660"/>
                    <a:gd name="connsiteY1" fmla="*/ 421 h 29489"/>
                    <a:gd name="connsiteX2" fmla="*/ 1337 w 15660"/>
                    <a:gd name="connsiteY2" fmla="*/ 0 h 29489"/>
                    <a:gd name="connsiteX3" fmla="*/ 3022 w 15660"/>
                    <a:gd name="connsiteY3" fmla="*/ 29490 h 29489"/>
                    <a:gd name="connsiteX4" fmla="*/ 15661 w 15660"/>
                    <a:gd name="connsiteY4" fmla="*/ 21064 h 294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60" h="29489">
                      <a:moveTo>
                        <a:pt x="15450" y="21064"/>
                      </a:moveTo>
                      <a:cubicBezTo>
                        <a:pt x="15450" y="21064"/>
                        <a:pt x="8709" y="12849"/>
                        <a:pt x="7235" y="421"/>
                      </a:cubicBezTo>
                      <a:cubicBezTo>
                        <a:pt x="8077" y="211"/>
                        <a:pt x="2180" y="211"/>
                        <a:pt x="1337" y="0"/>
                      </a:cubicBezTo>
                      <a:cubicBezTo>
                        <a:pt x="-2455" y="15798"/>
                        <a:pt x="3022" y="29490"/>
                        <a:pt x="3022" y="29490"/>
                      </a:cubicBezTo>
                      <a:cubicBezTo>
                        <a:pt x="6603" y="26751"/>
                        <a:pt x="15661" y="21064"/>
                        <a:pt x="15661" y="21064"/>
                      </a:cubicBezTo>
                      <a:close/>
                    </a:path>
                  </a:pathLst>
                </a:custGeom>
                <a:solidFill>
                  <a:srgbClr val="040000">
                    <a:alpha val="30000"/>
                  </a:srgb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42" name="자유형: 도형 241">
                  <a:extLst>
                    <a:ext uri="{FF2B5EF4-FFF2-40B4-BE49-F238E27FC236}">
                      <a16:creationId xmlns:a16="http://schemas.microsoft.com/office/drawing/2014/main" id="{93D17F95-881F-45D7-5B8F-4B50F307D5C4}"/>
                    </a:ext>
                  </a:extLst>
                </p:cNvPr>
                <p:cNvSpPr/>
                <p:nvPr/>
              </p:nvSpPr>
              <p:spPr>
                <a:xfrm>
                  <a:off x="7562521" y="2684808"/>
                  <a:ext cx="13542" cy="28015"/>
                </a:xfrm>
                <a:custGeom>
                  <a:avLst/>
                  <a:gdLst>
                    <a:gd name="connsiteX0" fmla="*/ 13542 w 13542"/>
                    <a:gd name="connsiteY0" fmla="*/ 23381 h 28015"/>
                    <a:gd name="connsiteX1" fmla="*/ 7433 w 13542"/>
                    <a:gd name="connsiteY1" fmla="*/ 421 h 28015"/>
                    <a:gd name="connsiteX2" fmla="*/ 1536 w 13542"/>
                    <a:gd name="connsiteY2" fmla="*/ 0 h 28015"/>
                    <a:gd name="connsiteX3" fmla="*/ 2167 w 13542"/>
                    <a:gd name="connsiteY3" fmla="*/ 28015 h 28015"/>
                    <a:gd name="connsiteX4" fmla="*/ 13542 w 13542"/>
                    <a:gd name="connsiteY4" fmla="*/ 23381 h 28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42" h="28015">
                      <a:moveTo>
                        <a:pt x="13542" y="23381"/>
                      </a:moveTo>
                      <a:cubicBezTo>
                        <a:pt x="13542" y="23381"/>
                        <a:pt x="8908" y="12849"/>
                        <a:pt x="7433" y="421"/>
                      </a:cubicBezTo>
                      <a:cubicBezTo>
                        <a:pt x="8276" y="211"/>
                        <a:pt x="2378" y="0"/>
                        <a:pt x="1536" y="0"/>
                      </a:cubicBezTo>
                      <a:cubicBezTo>
                        <a:pt x="-2256" y="15798"/>
                        <a:pt x="2167" y="28015"/>
                        <a:pt x="2167" y="28015"/>
                      </a:cubicBezTo>
                      <a:cubicBezTo>
                        <a:pt x="5748" y="25277"/>
                        <a:pt x="13542" y="23381"/>
                        <a:pt x="13542" y="2338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43" name="자유형: 도형 242">
                  <a:extLst>
                    <a:ext uri="{FF2B5EF4-FFF2-40B4-BE49-F238E27FC236}">
                      <a16:creationId xmlns:a16="http://schemas.microsoft.com/office/drawing/2014/main" id="{C2402C08-67A4-6E91-F48B-EA799E8B61A7}"/>
                    </a:ext>
                  </a:extLst>
                </p:cNvPr>
                <p:cNvSpPr/>
                <p:nvPr/>
              </p:nvSpPr>
              <p:spPr>
                <a:xfrm>
                  <a:off x="7576063" y="2677857"/>
                  <a:ext cx="39600" cy="44234"/>
                </a:xfrm>
                <a:custGeom>
                  <a:avLst/>
                  <a:gdLst>
                    <a:gd name="connsiteX0" fmla="*/ 33281 w 39600"/>
                    <a:gd name="connsiteY0" fmla="*/ 0 h 44234"/>
                    <a:gd name="connsiteX1" fmla="*/ 0 w 39600"/>
                    <a:gd name="connsiteY1" fmla="*/ 30543 h 44234"/>
                    <a:gd name="connsiteX2" fmla="*/ 2949 w 39600"/>
                    <a:gd name="connsiteY2" fmla="*/ 44234 h 44234"/>
                    <a:gd name="connsiteX3" fmla="*/ 39600 w 39600"/>
                    <a:gd name="connsiteY3" fmla="*/ 7162 h 44234"/>
                    <a:gd name="connsiteX4" fmla="*/ 33281 w 39600"/>
                    <a:gd name="connsiteY4" fmla="*/ 0 h 442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00" h="44234">
                      <a:moveTo>
                        <a:pt x="33281" y="0"/>
                      </a:moveTo>
                      <a:cubicBezTo>
                        <a:pt x="29068" y="31385"/>
                        <a:pt x="0" y="30543"/>
                        <a:pt x="0" y="30543"/>
                      </a:cubicBezTo>
                      <a:cubicBezTo>
                        <a:pt x="0" y="30543"/>
                        <a:pt x="2949" y="37915"/>
                        <a:pt x="2949" y="44234"/>
                      </a:cubicBezTo>
                      <a:cubicBezTo>
                        <a:pt x="2949" y="44234"/>
                        <a:pt x="35177" y="42549"/>
                        <a:pt x="39600" y="7162"/>
                      </a:cubicBezTo>
                      <a:cubicBezTo>
                        <a:pt x="38547" y="6109"/>
                        <a:pt x="33281" y="0"/>
                        <a:pt x="3328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38" name="자유형: 도형 237">
                <a:extLst>
                  <a:ext uri="{FF2B5EF4-FFF2-40B4-BE49-F238E27FC236}">
                    <a16:creationId xmlns:a16="http://schemas.microsoft.com/office/drawing/2014/main" id="{BA9998D2-E31C-C57B-19E8-F915EE80798E}"/>
                  </a:ext>
                </a:extLst>
              </p:cNvPr>
              <p:cNvSpPr/>
              <p:nvPr/>
            </p:nvSpPr>
            <p:spPr>
              <a:xfrm>
                <a:off x="7552284" y="2637625"/>
                <a:ext cx="58955" cy="66992"/>
              </a:xfrm>
              <a:custGeom>
                <a:avLst/>
                <a:gdLst>
                  <a:gd name="connsiteX0" fmla="*/ 187 w 58955"/>
                  <a:gd name="connsiteY0" fmla="*/ 20432 h 66992"/>
                  <a:gd name="connsiteX1" fmla="*/ 187 w 58955"/>
                  <a:gd name="connsiteY1" fmla="*/ 27383 h 66992"/>
                  <a:gd name="connsiteX2" fmla="*/ 2715 w 58955"/>
                  <a:gd name="connsiteY2" fmla="*/ 30964 h 66992"/>
                  <a:gd name="connsiteX3" fmla="*/ 2294 w 58955"/>
                  <a:gd name="connsiteY3" fmla="*/ 38968 h 66992"/>
                  <a:gd name="connsiteX4" fmla="*/ 8823 w 58955"/>
                  <a:gd name="connsiteY4" fmla="*/ 61718 h 66992"/>
                  <a:gd name="connsiteX5" fmla="*/ 19777 w 58955"/>
                  <a:gd name="connsiteY5" fmla="*/ 66984 h 66992"/>
                  <a:gd name="connsiteX6" fmla="*/ 41894 w 58955"/>
                  <a:gd name="connsiteY6" fmla="*/ 53503 h 66992"/>
                  <a:gd name="connsiteX7" fmla="*/ 46317 w 58955"/>
                  <a:gd name="connsiteY7" fmla="*/ 42128 h 66992"/>
                  <a:gd name="connsiteX8" fmla="*/ 52847 w 58955"/>
                  <a:gd name="connsiteY8" fmla="*/ 37494 h 66992"/>
                  <a:gd name="connsiteX9" fmla="*/ 57692 w 58955"/>
                  <a:gd name="connsiteY9" fmla="*/ 32439 h 66992"/>
                  <a:gd name="connsiteX10" fmla="*/ 58956 w 58955"/>
                  <a:gd name="connsiteY10" fmla="*/ 14534 h 66992"/>
                  <a:gd name="connsiteX11" fmla="*/ 30098 w 58955"/>
                  <a:gd name="connsiteY11" fmla="*/ 0 h 66992"/>
                  <a:gd name="connsiteX12" fmla="*/ 1240 w 58955"/>
                  <a:gd name="connsiteY12" fmla="*/ 4423 h 66992"/>
                  <a:gd name="connsiteX13" fmla="*/ 187 w 58955"/>
                  <a:gd name="connsiteY13" fmla="*/ 20432 h 669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8955" h="66992">
                    <a:moveTo>
                      <a:pt x="187" y="20432"/>
                    </a:moveTo>
                    <a:cubicBezTo>
                      <a:pt x="187" y="20432"/>
                      <a:pt x="-234" y="25698"/>
                      <a:pt x="187" y="27383"/>
                    </a:cubicBezTo>
                    <a:cubicBezTo>
                      <a:pt x="609" y="28858"/>
                      <a:pt x="2715" y="30964"/>
                      <a:pt x="2715" y="30964"/>
                    </a:cubicBezTo>
                    <a:cubicBezTo>
                      <a:pt x="2715" y="30964"/>
                      <a:pt x="1872" y="35598"/>
                      <a:pt x="2294" y="38968"/>
                    </a:cubicBezTo>
                    <a:cubicBezTo>
                      <a:pt x="2715" y="42339"/>
                      <a:pt x="8192" y="59611"/>
                      <a:pt x="8823" y="61718"/>
                    </a:cubicBezTo>
                    <a:cubicBezTo>
                      <a:pt x="9455" y="63824"/>
                      <a:pt x="16196" y="67194"/>
                      <a:pt x="19777" y="66984"/>
                    </a:cubicBezTo>
                    <a:cubicBezTo>
                      <a:pt x="23358" y="66984"/>
                      <a:pt x="38734" y="56452"/>
                      <a:pt x="41894" y="53503"/>
                    </a:cubicBezTo>
                    <a:cubicBezTo>
                      <a:pt x="45054" y="50554"/>
                      <a:pt x="46317" y="42128"/>
                      <a:pt x="46317" y="42128"/>
                    </a:cubicBezTo>
                    <a:cubicBezTo>
                      <a:pt x="46317" y="42128"/>
                      <a:pt x="51794" y="41707"/>
                      <a:pt x="52847" y="37494"/>
                    </a:cubicBezTo>
                    <a:cubicBezTo>
                      <a:pt x="55586" y="35388"/>
                      <a:pt x="57692" y="32439"/>
                      <a:pt x="57692" y="32439"/>
                    </a:cubicBezTo>
                    <a:lnTo>
                      <a:pt x="58956" y="14534"/>
                    </a:lnTo>
                    <a:lnTo>
                      <a:pt x="30098" y="0"/>
                    </a:lnTo>
                    <a:lnTo>
                      <a:pt x="1240" y="4423"/>
                    </a:lnTo>
                    <a:lnTo>
                      <a:pt x="187" y="20432"/>
                    </a:lnTo>
                    <a:close/>
                  </a:path>
                </a:pathLst>
              </a:custGeom>
              <a:solidFill>
                <a:srgbClr val="F9CCC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ko-KR" altLang="en-US" dirty="0"/>
              </a:p>
            </p:txBody>
          </p:sp>
          <p:sp>
            <p:nvSpPr>
              <p:cNvPr id="239" name="자유형: 도형 238">
                <a:extLst>
                  <a:ext uri="{FF2B5EF4-FFF2-40B4-BE49-F238E27FC236}">
                    <a16:creationId xmlns:a16="http://schemas.microsoft.com/office/drawing/2014/main" id="{1D9FC47C-0247-EA09-A4A0-CB946295DD77}"/>
                  </a:ext>
                </a:extLst>
              </p:cNvPr>
              <p:cNvSpPr/>
              <p:nvPr/>
            </p:nvSpPr>
            <p:spPr>
              <a:xfrm>
                <a:off x="7549505" y="2619471"/>
                <a:ext cx="67350" cy="55647"/>
              </a:xfrm>
              <a:custGeom>
                <a:avLst/>
                <a:gdLst>
                  <a:gd name="connsiteX0" fmla="*/ 55626 w 67350"/>
                  <a:gd name="connsiteY0" fmla="*/ 55647 h 55647"/>
                  <a:gd name="connsiteX1" fmla="*/ 57733 w 67350"/>
                  <a:gd name="connsiteY1" fmla="*/ 47643 h 55647"/>
                  <a:gd name="connsiteX2" fmla="*/ 53309 w 67350"/>
                  <a:gd name="connsiteY2" fmla="*/ 43219 h 55647"/>
                  <a:gd name="connsiteX3" fmla="*/ 46990 w 67350"/>
                  <a:gd name="connsiteY3" fmla="*/ 51856 h 55647"/>
                  <a:gd name="connsiteX4" fmla="*/ 32877 w 67350"/>
                  <a:gd name="connsiteY4" fmla="*/ 46590 h 55647"/>
                  <a:gd name="connsiteX5" fmla="*/ 28243 w 67350"/>
                  <a:gd name="connsiteY5" fmla="*/ 37111 h 55647"/>
                  <a:gd name="connsiteX6" fmla="*/ 13709 w 67350"/>
                  <a:gd name="connsiteY6" fmla="*/ 35847 h 55647"/>
                  <a:gd name="connsiteX7" fmla="*/ 2124 w 67350"/>
                  <a:gd name="connsiteY7" fmla="*/ 37743 h 55647"/>
                  <a:gd name="connsiteX8" fmla="*/ 1702 w 67350"/>
                  <a:gd name="connsiteY8" fmla="*/ 22787 h 55647"/>
                  <a:gd name="connsiteX9" fmla="*/ 23188 w 67350"/>
                  <a:gd name="connsiteY9" fmla="*/ 2355 h 55647"/>
                  <a:gd name="connsiteX10" fmla="*/ 50782 w 67350"/>
                  <a:gd name="connsiteY10" fmla="*/ 4040 h 55647"/>
                  <a:gd name="connsiteX11" fmla="*/ 59207 w 67350"/>
                  <a:gd name="connsiteY11" fmla="*/ 13308 h 55647"/>
                  <a:gd name="connsiteX12" fmla="*/ 65526 w 67350"/>
                  <a:gd name="connsiteY12" fmla="*/ 43219 h 55647"/>
                  <a:gd name="connsiteX13" fmla="*/ 55626 w 67350"/>
                  <a:gd name="connsiteY13" fmla="*/ 55015 h 556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7350" h="55647">
                    <a:moveTo>
                      <a:pt x="55626" y="55647"/>
                    </a:moveTo>
                    <a:cubicBezTo>
                      <a:pt x="55626" y="55647"/>
                      <a:pt x="57733" y="51224"/>
                      <a:pt x="57733" y="47643"/>
                    </a:cubicBezTo>
                    <a:cubicBezTo>
                      <a:pt x="57733" y="45536"/>
                      <a:pt x="57943" y="41113"/>
                      <a:pt x="53309" y="43219"/>
                    </a:cubicBezTo>
                    <a:cubicBezTo>
                      <a:pt x="48675" y="45326"/>
                      <a:pt x="46990" y="51856"/>
                      <a:pt x="46990" y="51856"/>
                    </a:cubicBezTo>
                    <a:cubicBezTo>
                      <a:pt x="46990" y="51856"/>
                      <a:pt x="37511" y="50381"/>
                      <a:pt x="32877" y="46590"/>
                    </a:cubicBezTo>
                    <a:cubicBezTo>
                      <a:pt x="28243" y="42798"/>
                      <a:pt x="28243" y="37111"/>
                      <a:pt x="28243" y="37111"/>
                    </a:cubicBezTo>
                    <a:cubicBezTo>
                      <a:pt x="28243" y="37111"/>
                      <a:pt x="20660" y="35004"/>
                      <a:pt x="13709" y="35847"/>
                    </a:cubicBezTo>
                    <a:cubicBezTo>
                      <a:pt x="6758" y="36689"/>
                      <a:pt x="3809" y="40270"/>
                      <a:pt x="2124" y="37743"/>
                    </a:cubicBezTo>
                    <a:cubicBezTo>
                      <a:pt x="439" y="35426"/>
                      <a:pt x="-1457" y="31845"/>
                      <a:pt x="1702" y="22787"/>
                    </a:cubicBezTo>
                    <a:cubicBezTo>
                      <a:pt x="2756" y="20049"/>
                      <a:pt x="5073" y="12255"/>
                      <a:pt x="23188" y="2355"/>
                    </a:cubicBezTo>
                    <a:cubicBezTo>
                      <a:pt x="31192" y="-2068"/>
                      <a:pt x="45516" y="459"/>
                      <a:pt x="50782" y="4040"/>
                    </a:cubicBezTo>
                    <a:cubicBezTo>
                      <a:pt x="56048" y="7621"/>
                      <a:pt x="56890" y="11202"/>
                      <a:pt x="59207" y="13308"/>
                    </a:cubicBezTo>
                    <a:cubicBezTo>
                      <a:pt x="70371" y="18996"/>
                      <a:pt x="67422" y="35004"/>
                      <a:pt x="65526" y="43219"/>
                    </a:cubicBezTo>
                    <a:cubicBezTo>
                      <a:pt x="62788" y="53962"/>
                      <a:pt x="55626" y="55015"/>
                      <a:pt x="55626" y="55015"/>
                    </a:cubicBezTo>
                    <a:close/>
                  </a:path>
                </a:pathLst>
              </a:custGeom>
              <a:solidFill>
                <a:srgbClr val="D3AB6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40" name="자유형: 도형 239">
                <a:extLst>
                  <a:ext uri="{FF2B5EF4-FFF2-40B4-BE49-F238E27FC236}">
                    <a16:creationId xmlns:a16="http://schemas.microsoft.com/office/drawing/2014/main" id="{0C521F4B-762C-4737-E6F4-6A1A24755D90}"/>
                  </a:ext>
                </a:extLst>
              </p:cNvPr>
              <p:cNvSpPr/>
              <p:nvPr/>
            </p:nvSpPr>
            <p:spPr>
              <a:xfrm>
                <a:off x="7580486" y="2636909"/>
                <a:ext cx="21804" cy="17566"/>
              </a:xfrm>
              <a:custGeom>
                <a:avLst/>
                <a:gdLst>
                  <a:gd name="connsiteX0" fmla="*/ 21696 w 21804"/>
                  <a:gd name="connsiteY0" fmla="*/ 294 h 17566"/>
                  <a:gd name="connsiteX1" fmla="*/ 0 w 21804"/>
                  <a:gd name="connsiteY1" fmla="*/ 17566 h 17566"/>
                  <a:gd name="connsiteX2" fmla="*/ 21696 w 21804"/>
                  <a:gd name="connsiteY2" fmla="*/ 294 h 17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804" h="17566">
                    <a:moveTo>
                      <a:pt x="21696" y="294"/>
                    </a:moveTo>
                    <a:cubicBezTo>
                      <a:pt x="20011" y="-2655"/>
                      <a:pt x="0" y="17566"/>
                      <a:pt x="0" y="17566"/>
                    </a:cubicBezTo>
                    <a:cubicBezTo>
                      <a:pt x="0" y="17566"/>
                      <a:pt x="23592" y="3453"/>
                      <a:pt x="21696" y="294"/>
                    </a:cubicBezTo>
                    <a:close/>
                  </a:path>
                </a:pathLst>
              </a:custGeom>
              <a:solidFill>
                <a:srgbClr val="C29A5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46" name="그래픽 16">
              <a:extLst>
                <a:ext uri="{FF2B5EF4-FFF2-40B4-BE49-F238E27FC236}">
                  <a16:creationId xmlns:a16="http://schemas.microsoft.com/office/drawing/2014/main" id="{F300D3CC-D56C-3426-907C-467C33664111}"/>
                </a:ext>
              </a:extLst>
            </p:cNvPr>
            <p:cNvGrpSpPr/>
            <p:nvPr userDrawn="1"/>
          </p:nvGrpSpPr>
          <p:grpSpPr>
            <a:xfrm>
              <a:off x="10802952" y="3365336"/>
              <a:ext cx="176305" cy="216677"/>
              <a:chOff x="7598180" y="2794973"/>
              <a:chExt cx="176305" cy="226859"/>
            </a:xfrm>
          </p:grpSpPr>
          <p:grpSp>
            <p:nvGrpSpPr>
              <p:cNvPr id="247" name="그래픽 16">
                <a:extLst>
                  <a:ext uri="{FF2B5EF4-FFF2-40B4-BE49-F238E27FC236}">
                    <a16:creationId xmlns:a16="http://schemas.microsoft.com/office/drawing/2014/main" id="{38273E8A-4A14-1E4D-F6EB-AC3BFD96B774}"/>
                  </a:ext>
                </a:extLst>
              </p:cNvPr>
              <p:cNvGrpSpPr/>
              <p:nvPr/>
            </p:nvGrpSpPr>
            <p:grpSpPr>
              <a:xfrm>
                <a:off x="7711083" y="2807190"/>
                <a:ext cx="63402" cy="122381"/>
                <a:chOff x="7711083" y="2807190"/>
                <a:chExt cx="63402" cy="122381"/>
              </a:xfrm>
            </p:grpSpPr>
            <p:sp>
              <p:nvSpPr>
                <p:cNvPr id="258" name="자유형: 도형 257">
                  <a:extLst>
                    <a:ext uri="{FF2B5EF4-FFF2-40B4-BE49-F238E27FC236}">
                      <a16:creationId xmlns:a16="http://schemas.microsoft.com/office/drawing/2014/main" id="{5ABEDC0C-EF41-E068-DA1E-0DAF70B29250}"/>
                    </a:ext>
                  </a:extLst>
                </p:cNvPr>
                <p:cNvSpPr/>
                <p:nvPr/>
              </p:nvSpPr>
              <p:spPr>
                <a:xfrm>
                  <a:off x="7711083" y="2807190"/>
                  <a:ext cx="52660" cy="122381"/>
                </a:xfrm>
                <a:custGeom>
                  <a:avLst/>
                  <a:gdLst>
                    <a:gd name="connsiteX0" fmla="*/ 52660 w 52660"/>
                    <a:gd name="connsiteY0" fmla="*/ 122382 h 122381"/>
                    <a:gd name="connsiteX1" fmla="*/ 46973 w 52660"/>
                    <a:gd name="connsiteY1" fmla="*/ 119222 h 122381"/>
                    <a:gd name="connsiteX2" fmla="*/ 0 w 52660"/>
                    <a:gd name="connsiteY2" fmla="*/ 6109 h 122381"/>
                    <a:gd name="connsiteX3" fmla="*/ 10532 w 52660"/>
                    <a:gd name="connsiteY3" fmla="*/ 0 h 122381"/>
                    <a:gd name="connsiteX4" fmla="*/ 16219 w 52660"/>
                    <a:gd name="connsiteY4" fmla="*/ 3160 h 122381"/>
                    <a:gd name="connsiteX5" fmla="*/ 13691 w 52660"/>
                    <a:gd name="connsiteY5" fmla="*/ 11585 h 122381"/>
                    <a:gd name="connsiteX6" fmla="*/ 52660 w 52660"/>
                    <a:gd name="connsiteY6" fmla="*/ 115220 h 122381"/>
                    <a:gd name="connsiteX7" fmla="*/ 52660 w 52660"/>
                    <a:gd name="connsiteY7" fmla="*/ 122382 h 12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2660" h="122381">
                      <a:moveTo>
                        <a:pt x="52660" y="122382"/>
                      </a:moveTo>
                      <a:lnTo>
                        <a:pt x="46973" y="119222"/>
                      </a:lnTo>
                      <a:lnTo>
                        <a:pt x="0" y="6109"/>
                      </a:lnTo>
                      <a:lnTo>
                        <a:pt x="10532" y="0"/>
                      </a:lnTo>
                      <a:lnTo>
                        <a:pt x="16219" y="3160"/>
                      </a:lnTo>
                      <a:lnTo>
                        <a:pt x="13691" y="11585"/>
                      </a:lnTo>
                      <a:lnTo>
                        <a:pt x="52660" y="115220"/>
                      </a:lnTo>
                      <a:lnTo>
                        <a:pt x="52660" y="122382"/>
                      </a:lnTo>
                      <a:close/>
                    </a:path>
                  </a:pathLst>
                </a:custGeom>
                <a:solidFill>
                  <a:srgbClr val="40353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59" name="자유형: 도형 258">
                  <a:extLst>
                    <a:ext uri="{FF2B5EF4-FFF2-40B4-BE49-F238E27FC236}">
                      <a16:creationId xmlns:a16="http://schemas.microsoft.com/office/drawing/2014/main" id="{BE887EF4-AC20-4479-80C7-192981D85451}"/>
                    </a:ext>
                  </a:extLst>
                </p:cNvPr>
                <p:cNvSpPr/>
                <p:nvPr/>
              </p:nvSpPr>
              <p:spPr>
                <a:xfrm>
                  <a:off x="7716560" y="2810349"/>
                  <a:ext cx="57926" cy="119222"/>
                </a:xfrm>
                <a:custGeom>
                  <a:avLst/>
                  <a:gdLst>
                    <a:gd name="connsiteX0" fmla="*/ 57926 w 57926"/>
                    <a:gd name="connsiteY0" fmla="*/ 113114 h 119222"/>
                    <a:gd name="connsiteX1" fmla="*/ 47184 w 57926"/>
                    <a:gd name="connsiteY1" fmla="*/ 119222 h 119222"/>
                    <a:gd name="connsiteX2" fmla="*/ 0 w 57926"/>
                    <a:gd name="connsiteY2" fmla="*/ 6109 h 119222"/>
                    <a:gd name="connsiteX3" fmla="*/ 10743 w 57926"/>
                    <a:gd name="connsiteY3" fmla="*/ 0 h 119222"/>
                    <a:gd name="connsiteX4" fmla="*/ 57926 w 57926"/>
                    <a:gd name="connsiteY4" fmla="*/ 113114 h 1192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926" h="119222">
                      <a:moveTo>
                        <a:pt x="57926" y="113114"/>
                      </a:moveTo>
                      <a:lnTo>
                        <a:pt x="47184" y="119222"/>
                      </a:lnTo>
                      <a:lnTo>
                        <a:pt x="0" y="6109"/>
                      </a:lnTo>
                      <a:lnTo>
                        <a:pt x="10743" y="0"/>
                      </a:lnTo>
                      <a:lnTo>
                        <a:pt x="57926" y="113114"/>
                      </a:lnTo>
                      <a:close/>
                    </a:path>
                  </a:pathLst>
                </a:custGeom>
                <a:solidFill>
                  <a:srgbClr val="6857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8" name="그래픽 16">
                <a:extLst>
                  <a:ext uri="{FF2B5EF4-FFF2-40B4-BE49-F238E27FC236}">
                    <a16:creationId xmlns:a16="http://schemas.microsoft.com/office/drawing/2014/main" id="{0DFDFE54-C875-EDF6-4872-A85C1C8B5CB4}"/>
                  </a:ext>
                </a:extLst>
              </p:cNvPr>
              <p:cNvGrpSpPr/>
              <p:nvPr/>
            </p:nvGrpSpPr>
            <p:grpSpPr>
              <a:xfrm>
                <a:off x="7613557" y="2852478"/>
                <a:ext cx="122381" cy="75409"/>
                <a:chOff x="7613557" y="2852478"/>
                <a:chExt cx="122381" cy="75409"/>
              </a:xfrm>
            </p:grpSpPr>
            <p:sp>
              <p:nvSpPr>
                <p:cNvPr id="256" name="자유형: 도형 255">
                  <a:extLst>
                    <a:ext uri="{FF2B5EF4-FFF2-40B4-BE49-F238E27FC236}">
                      <a16:creationId xmlns:a16="http://schemas.microsoft.com/office/drawing/2014/main" id="{82AEE2B1-0BCE-39EB-79CE-D476D66128FE}"/>
                    </a:ext>
                  </a:extLst>
                </p:cNvPr>
                <p:cNvSpPr/>
                <p:nvPr/>
              </p:nvSpPr>
              <p:spPr>
                <a:xfrm>
                  <a:off x="7613557" y="2855848"/>
                  <a:ext cx="122381" cy="72038"/>
                </a:xfrm>
                <a:custGeom>
                  <a:avLst/>
                  <a:gdLst>
                    <a:gd name="connsiteX0" fmla="*/ 5687 w 122381"/>
                    <a:gd name="connsiteY0" fmla="*/ 72039 h 72038"/>
                    <a:gd name="connsiteX1" fmla="*/ 0 w 122381"/>
                    <a:gd name="connsiteY1" fmla="*/ 68669 h 72038"/>
                    <a:gd name="connsiteX2" fmla="*/ 632 w 122381"/>
                    <a:gd name="connsiteY2" fmla="*/ 61928 h 72038"/>
                    <a:gd name="connsiteX3" fmla="*/ 10321 w 122381"/>
                    <a:gd name="connsiteY3" fmla="*/ 59822 h 72038"/>
                    <a:gd name="connsiteX4" fmla="*/ 119433 w 122381"/>
                    <a:gd name="connsiteY4" fmla="*/ 0 h 72038"/>
                    <a:gd name="connsiteX5" fmla="*/ 122382 w 122381"/>
                    <a:gd name="connsiteY5" fmla="*/ 4634 h 72038"/>
                    <a:gd name="connsiteX6" fmla="*/ 5687 w 122381"/>
                    <a:gd name="connsiteY6" fmla="*/ 72039 h 72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2381" h="72038">
                      <a:moveTo>
                        <a:pt x="5687" y="72039"/>
                      </a:moveTo>
                      <a:lnTo>
                        <a:pt x="0" y="68669"/>
                      </a:lnTo>
                      <a:lnTo>
                        <a:pt x="632" y="61928"/>
                      </a:lnTo>
                      <a:lnTo>
                        <a:pt x="10321" y="59822"/>
                      </a:lnTo>
                      <a:lnTo>
                        <a:pt x="119433" y="0"/>
                      </a:lnTo>
                      <a:lnTo>
                        <a:pt x="122382" y="4634"/>
                      </a:lnTo>
                      <a:lnTo>
                        <a:pt x="5687" y="72039"/>
                      </a:lnTo>
                      <a:close/>
                    </a:path>
                  </a:pathLst>
                </a:custGeom>
                <a:solidFill>
                  <a:srgbClr val="6857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57" name="자유형: 도형 256">
                  <a:extLst>
                    <a:ext uri="{FF2B5EF4-FFF2-40B4-BE49-F238E27FC236}">
                      <a16:creationId xmlns:a16="http://schemas.microsoft.com/office/drawing/2014/main" id="{21A99C37-12E2-75F8-6B60-C8C371C3720D}"/>
                    </a:ext>
                  </a:extLst>
                </p:cNvPr>
                <p:cNvSpPr/>
                <p:nvPr/>
              </p:nvSpPr>
              <p:spPr>
                <a:xfrm>
                  <a:off x="7614189" y="2852478"/>
                  <a:ext cx="118801" cy="68668"/>
                </a:xfrm>
                <a:custGeom>
                  <a:avLst/>
                  <a:gdLst>
                    <a:gd name="connsiteX0" fmla="*/ 5687 w 118801"/>
                    <a:gd name="connsiteY0" fmla="*/ 68669 h 68668"/>
                    <a:gd name="connsiteX1" fmla="*/ 0 w 118801"/>
                    <a:gd name="connsiteY1" fmla="*/ 65298 h 68668"/>
                    <a:gd name="connsiteX2" fmla="*/ 113114 w 118801"/>
                    <a:gd name="connsiteY2" fmla="*/ 0 h 68668"/>
                    <a:gd name="connsiteX3" fmla="*/ 118801 w 118801"/>
                    <a:gd name="connsiteY3" fmla="*/ 3370 h 68668"/>
                    <a:gd name="connsiteX4" fmla="*/ 5687 w 118801"/>
                    <a:gd name="connsiteY4" fmla="*/ 68669 h 686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8801" h="68668">
                      <a:moveTo>
                        <a:pt x="5687" y="68669"/>
                      </a:moveTo>
                      <a:lnTo>
                        <a:pt x="0" y="65298"/>
                      </a:lnTo>
                      <a:lnTo>
                        <a:pt x="113114" y="0"/>
                      </a:lnTo>
                      <a:lnTo>
                        <a:pt x="118801" y="3370"/>
                      </a:lnTo>
                      <a:lnTo>
                        <a:pt x="5687" y="68669"/>
                      </a:lnTo>
                      <a:close/>
                    </a:path>
                  </a:pathLst>
                </a:custGeom>
                <a:solidFill>
                  <a:srgbClr val="836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49" name="그래픽 16">
                <a:extLst>
                  <a:ext uri="{FF2B5EF4-FFF2-40B4-BE49-F238E27FC236}">
                    <a16:creationId xmlns:a16="http://schemas.microsoft.com/office/drawing/2014/main" id="{3D4F495A-E1E1-5F88-4707-0563471567EC}"/>
                  </a:ext>
                </a:extLst>
              </p:cNvPr>
              <p:cNvGrpSpPr/>
              <p:nvPr/>
            </p:nvGrpSpPr>
            <p:grpSpPr>
              <a:xfrm>
                <a:off x="7598180" y="2867222"/>
                <a:ext cx="25065" cy="154609"/>
                <a:chOff x="7598180" y="2867222"/>
                <a:chExt cx="25065" cy="154609"/>
              </a:xfrm>
            </p:grpSpPr>
            <p:sp>
              <p:nvSpPr>
                <p:cNvPr id="254" name="자유형: 도형 253">
                  <a:extLst>
                    <a:ext uri="{FF2B5EF4-FFF2-40B4-BE49-F238E27FC236}">
                      <a16:creationId xmlns:a16="http://schemas.microsoft.com/office/drawing/2014/main" id="{27E4A512-A39E-0DD4-F82B-D27D2153E39A}"/>
                    </a:ext>
                  </a:extLst>
                </p:cNvPr>
                <p:cNvSpPr/>
                <p:nvPr/>
              </p:nvSpPr>
              <p:spPr>
                <a:xfrm>
                  <a:off x="7598180" y="2867222"/>
                  <a:ext cx="25065" cy="154609"/>
                </a:xfrm>
                <a:custGeom>
                  <a:avLst/>
                  <a:gdLst>
                    <a:gd name="connsiteX0" fmla="*/ 5687 w 25065"/>
                    <a:gd name="connsiteY0" fmla="*/ 154610 h 154609"/>
                    <a:gd name="connsiteX1" fmla="*/ 0 w 25065"/>
                    <a:gd name="connsiteY1" fmla="*/ 151450 h 154609"/>
                    <a:gd name="connsiteX2" fmla="*/ 8847 w 25065"/>
                    <a:gd name="connsiteY2" fmla="*/ 6109 h 154609"/>
                    <a:gd name="connsiteX3" fmla="*/ 19379 w 25065"/>
                    <a:gd name="connsiteY3" fmla="*/ 0 h 154609"/>
                    <a:gd name="connsiteX4" fmla="*/ 25066 w 25065"/>
                    <a:gd name="connsiteY4" fmla="*/ 3160 h 154609"/>
                    <a:gd name="connsiteX5" fmla="*/ 19379 w 25065"/>
                    <a:gd name="connsiteY5" fmla="*/ 11796 h 154609"/>
                    <a:gd name="connsiteX6" fmla="*/ 10532 w 25065"/>
                    <a:gd name="connsiteY6" fmla="*/ 139865 h 154609"/>
                    <a:gd name="connsiteX7" fmla="*/ 5687 w 25065"/>
                    <a:gd name="connsiteY7" fmla="*/ 154610 h 1546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5065" h="154609">
                      <a:moveTo>
                        <a:pt x="5687" y="154610"/>
                      </a:moveTo>
                      <a:lnTo>
                        <a:pt x="0" y="151450"/>
                      </a:lnTo>
                      <a:lnTo>
                        <a:pt x="8847" y="6109"/>
                      </a:lnTo>
                      <a:lnTo>
                        <a:pt x="19379" y="0"/>
                      </a:lnTo>
                      <a:lnTo>
                        <a:pt x="25066" y="3160"/>
                      </a:lnTo>
                      <a:lnTo>
                        <a:pt x="19379" y="11796"/>
                      </a:lnTo>
                      <a:lnTo>
                        <a:pt x="10532" y="139865"/>
                      </a:lnTo>
                      <a:lnTo>
                        <a:pt x="5687" y="154610"/>
                      </a:lnTo>
                      <a:close/>
                    </a:path>
                  </a:pathLst>
                </a:custGeom>
                <a:solidFill>
                  <a:srgbClr val="40353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55" name="자유형: 도형 254">
                  <a:extLst>
                    <a:ext uri="{FF2B5EF4-FFF2-40B4-BE49-F238E27FC236}">
                      <a16:creationId xmlns:a16="http://schemas.microsoft.com/office/drawing/2014/main" id="{30245784-1C56-CCE6-AADD-85C8995B09B4}"/>
                    </a:ext>
                  </a:extLst>
                </p:cNvPr>
                <p:cNvSpPr/>
                <p:nvPr/>
              </p:nvSpPr>
              <p:spPr>
                <a:xfrm>
                  <a:off x="7603867" y="2870382"/>
                  <a:ext cx="19378" cy="151450"/>
                </a:xfrm>
                <a:custGeom>
                  <a:avLst/>
                  <a:gdLst>
                    <a:gd name="connsiteX0" fmla="*/ 10532 w 19378"/>
                    <a:gd name="connsiteY0" fmla="*/ 145342 h 151450"/>
                    <a:gd name="connsiteX1" fmla="*/ 0 w 19378"/>
                    <a:gd name="connsiteY1" fmla="*/ 151450 h 151450"/>
                    <a:gd name="connsiteX2" fmla="*/ 8847 w 19378"/>
                    <a:gd name="connsiteY2" fmla="*/ 6109 h 151450"/>
                    <a:gd name="connsiteX3" fmla="*/ 19379 w 19378"/>
                    <a:gd name="connsiteY3" fmla="*/ 0 h 151450"/>
                    <a:gd name="connsiteX4" fmla="*/ 10532 w 19378"/>
                    <a:gd name="connsiteY4" fmla="*/ 145342 h 151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378" h="151450">
                      <a:moveTo>
                        <a:pt x="10532" y="145342"/>
                      </a:moveTo>
                      <a:lnTo>
                        <a:pt x="0" y="151450"/>
                      </a:lnTo>
                      <a:lnTo>
                        <a:pt x="8847" y="6109"/>
                      </a:lnTo>
                      <a:lnTo>
                        <a:pt x="19379" y="0"/>
                      </a:lnTo>
                      <a:lnTo>
                        <a:pt x="10532" y="145342"/>
                      </a:lnTo>
                      <a:close/>
                    </a:path>
                  </a:pathLst>
                </a:custGeom>
                <a:solidFill>
                  <a:srgbClr val="6857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50" name="그래픽 16">
                <a:extLst>
                  <a:ext uri="{FF2B5EF4-FFF2-40B4-BE49-F238E27FC236}">
                    <a16:creationId xmlns:a16="http://schemas.microsoft.com/office/drawing/2014/main" id="{CF07C4E0-26E4-FF7F-C4EE-0DC79167CCC6}"/>
                  </a:ext>
                </a:extLst>
              </p:cNvPr>
              <p:cNvGrpSpPr/>
              <p:nvPr/>
            </p:nvGrpSpPr>
            <p:grpSpPr>
              <a:xfrm>
                <a:off x="7600708" y="2794973"/>
                <a:ext cx="135020" cy="85309"/>
                <a:chOff x="7600708" y="2794973"/>
                <a:chExt cx="135020" cy="85309"/>
              </a:xfrm>
            </p:grpSpPr>
            <p:sp>
              <p:nvSpPr>
                <p:cNvPr id="251" name="자유형: 도형 250">
                  <a:extLst>
                    <a:ext uri="{FF2B5EF4-FFF2-40B4-BE49-F238E27FC236}">
                      <a16:creationId xmlns:a16="http://schemas.microsoft.com/office/drawing/2014/main" id="{1EA175CF-77A7-32B3-6B7E-E13007705E55}"/>
                    </a:ext>
                  </a:extLst>
                </p:cNvPr>
                <p:cNvSpPr/>
                <p:nvPr/>
              </p:nvSpPr>
              <p:spPr>
                <a:xfrm>
                  <a:off x="7600708" y="2794973"/>
                  <a:ext cx="135020" cy="77936"/>
                </a:xfrm>
                <a:custGeom>
                  <a:avLst/>
                  <a:gdLst>
                    <a:gd name="connsiteX0" fmla="*/ 10111 w 135020"/>
                    <a:gd name="connsiteY0" fmla="*/ 77937 h 77936"/>
                    <a:gd name="connsiteX1" fmla="*/ 0 w 135020"/>
                    <a:gd name="connsiteY1" fmla="*/ 72250 h 77936"/>
                    <a:gd name="connsiteX2" fmla="*/ 124909 w 135020"/>
                    <a:gd name="connsiteY2" fmla="*/ 0 h 77936"/>
                    <a:gd name="connsiteX3" fmla="*/ 135020 w 135020"/>
                    <a:gd name="connsiteY3" fmla="*/ 5898 h 77936"/>
                    <a:gd name="connsiteX4" fmla="*/ 126595 w 135020"/>
                    <a:gd name="connsiteY4" fmla="*/ 15166 h 77936"/>
                    <a:gd name="connsiteX5" fmla="*/ 10111 w 135020"/>
                    <a:gd name="connsiteY5" fmla="*/ 77937 h 779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5020" h="77936">
                      <a:moveTo>
                        <a:pt x="10111" y="77937"/>
                      </a:moveTo>
                      <a:lnTo>
                        <a:pt x="0" y="72250"/>
                      </a:lnTo>
                      <a:lnTo>
                        <a:pt x="124909" y="0"/>
                      </a:lnTo>
                      <a:lnTo>
                        <a:pt x="135020" y="5898"/>
                      </a:lnTo>
                      <a:lnTo>
                        <a:pt x="126595" y="15166"/>
                      </a:lnTo>
                      <a:lnTo>
                        <a:pt x="10111" y="77937"/>
                      </a:lnTo>
                      <a:close/>
                    </a:path>
                  </a:pathLst>
                </a:custGeom>
                <a:solidFill>
                  <a:srgbClr val="836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52" name="자유형: 도형 251">
                  <a:extLst>
                    <a:ext uri="{FF2B5EF4-FFF2-40B4-BE49-F238E27FC236}">
                      <a16:creationId xmlns:a16="http://schemas.microsoft.com/office/drawing/2014/main" id="{37CC16E9-4C38-57DB-AD1D-E90EF583C154}"/>
                    </a:ext>
                  </a:extLst>
                </p:cNvPr>
                <p:cNvSpPr/>
                <p:nvPr/>
              </p:nvSpPr>
              <p:spPr>
                <a:xfrm>
                  <a:off x="7600708" y="2867222"/>
                  <a:ext cx="14112" cy="13059"/>
                </a:xfrm>
                <a:custGeom>
                  <a:avLst/>
                  <a:gdLst>
                    <a:gd name="connsiteX0" fmla="*/ 10111 w 14112"/>
                    <a:gd name="connsiteY0" fmla="*/ 13060 h 13059"/>
                    <a:gd name="connsiteX1" fmla="*/ 0 w 14112"/>
                    <a:gd name="connsiteY1" fmla="*/ 7372 h 13059"/>
                    <a:gd name="connsiteX2" fmla="*/ 0 w 14112"/>
                    <a:gd name="connsiteY2" fmla="*/ 0 h 13059"/>
                    <a:gd name="connsiteX3" fmla="*/ 10111 w 14112"/>
                    <a:gd name="connsiteY3" fmla="*/ 5687 h 13059"/>
                    <a:gd name="connsiteX4" fmla="*/ 14113 w 14112"/>
                    <a:gd name="connsiteY4" fmla="*/ 5687 h 13059"/>
                    <a:gd name="connsiteX5" fmla="*/ 10111 w 14112"/>
                    <a:gd name="connsiteY5" fmla="*/ 13060 h 13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4112" h="13059">
                      <a:moveTo>
                        <a:pt x="10111" y="13060"/>
                      </a:moveTo>
                      <a:lnTo>
                        <a:pt x="0" y="7372"/>
                      </a:lnTo>
                      <a:lnTo>
                        <a:pt x="0" y="0"/>
                      </a:lnTo>
                      <a:lnTo>
                        <a:pt x="10111" y="5687"/>
                      </a:lnTo>
                      <a:lnTo>
                        <a:pt x="14113" y="5687"/>
                      </a:lnTo>
                      <a:lnTo>
                        <a:pt x="10111" y="13060"/>
                      </a:lnTo>
                      <a:close/>
                    </a:path>
                  </a:pathLst>
                </a:custGeom>
                <a:solidFill>
                  <a:srgbClr val="40353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53" name="자유형: 도형 252">
                  <a:extLst>
                    <a:ext uri="{FF2B5EF4-FFF2-40B4-BE49-F238E27FC236}">
                      <a16:creationId xmlns:a16="http://schemas.microsoft.com/office/drawing/2014/main" id="{6EA6A29F-A157-048E-F7DB-E8F860A01A47}"/>
                    </a:ext>
                  </a:extLst>
                </p:cNvPr>
                <p:cNvSpPr/>
                <p:nvPr/>
              </p:nvSpPr>
              <p:spPr>
                <a:xfrm>
                  <a:off x="7610819" y="2800871"/>
                  <a:ext cx="124909" cy="79411"/>
                </a:xfrm>
                <a:custGeom>
                  <a:avLst/>
                  <a:gdLst>
                    <a:gd name="connsiteX0" fmla="*/ 124910 w 124909"/>
                    <a:gd name="connsiteY0" fmla="*/ 7372 h 79411"/>
                    <a:gd name="connsiteX1" fmla="*/ 0 w 124909"/>
                    <a:gd name="connsiteY1" fmla="*/ 79411 h 79411"/>
                    <a:gd name="connsiteX2" fmla="*/ 0 w 124909"/>
                    <a:gd name="connsiteY2" fmla="*/ 72039 h 79411"/>
                    <a:gd name="connsiteX3" fmla="*/ 124910 w 124909"/>
                    <a:gd name="connsiteY3" fmla="*/ 0 h 79411"/>
                    <a:gd name="connsiteX4" fmla="*/ 124910 w 124909"/>
                    <a:gd name="connsiteY4" fmla="*/ 7372 h 794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909" h="79411">
                      <a:moveTo>
                        <a:pt x="124910" y="7372"/>
                      </a:moveTo>
                      <a:lnTo>
                        <a:pt x="0" y="79411"/>
                      </a:lnTo>
                      <a:lnTo>
                        <a:pt x="0" y="72039"/>
                      </a:lnTo>
                      <a:lnTo>
                        <a:pt x="124910" y="0"/>
                      </a:lnTo>
                      <a:lnTo>
                        <a:pt x="124910" y="7372"/>
                      </a:lnTo>
                      <a:close/>
                    </a:path>
                  </a:pathLst>
                </a:custGeom>
                <a:solidFill>
                  <a:srgbClr val="6857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62" name="그래픽 16">
              <a:extLst>
                <a:ext uri="{FF2B5EF4-FFF2-40B4-BE49-F238E27FC236}">
                  <a16:creationId xmlns:a16="http://schemas.microsoft.com/office/drawing/2014/main" id="{F90F0C23-7B87-0D85-41E1-87618F8EE32A}"/>
                </a:ext>
              </a:extLst>
            </p:cNvPr>
            <p:cNvGrpSpPr/>
            <p:nvPr userDrawn="1"/>
          </p:nvGrpSpPr>
          <p:grpSpPr>
            <a:xfrm>
              <a:off x="10268665" y="3250858"/>
              <a:ext cx="133124" cy="73432"/>
              <a:chOff x="7106967" y="2699131"/>
              <a:chExt cx="133124" cy="76883"/>
            </a:xfrm>
          </p:grpSpPr>
          <p:sp>
            <p:nvSpPr>
              <p:cNvPr id="263" name="자유형: 도형 262">
                <a:extLst>
                  <a:ext uri="{FF2B5EF4-FFF2-40B4-BE49-F238E27FC236}">
                    <a16:creationId xmlns:a16="http://schemas.microsoft.com/office/drawing/2014/main" id="{561D88F4-A324-495F-264A-003E3DDB6714}"/>
                  </a:ext>
                </a:extLst>
              </p:cNvPr>
              <p:cNvSpPr/>
              <p:nvPr/>
            </p:nvSpPr>
            <p:spPr>
              <a:xfrm>
                <a:off x="7106967" y="2699131"/>
                <a:ext cx="133124" cy="76883"/>
              </a:xfrm>
              <a:custGeom>
                <a:avLst/>
                <a:gdLst>
                  <a:gd name="connsiteX0" fmla="*/ 0 w 133124"/>
                  <a:gd name="connsiteY0" fmla="*/ 44656 h 76883"/>
                  <a:gd name="connsiteX1" fmla="*/ 56030 w 133124"/>
                  <a:gd name="connsiteY1" fmla="*/ 76884 h 76883"/>
                  <a:gd name="connsiteX2" fmla="*/ 133125 w 133124"/>
                  <a:gd name="connsiteY2" fmla="*/ 32228 h 76883"/>
                  <a:gd name="connsiteX3" fmla="*/ 77305 w 133124"/>
                  <a:gd name="connsiteY3" fmla="*/ 0 h 76883"/>
                  <a:gd name="connsiteX4" fmla="*/ 0 w 133124"/>
                  <a:gd name="connsiteY4" fmla="*/ 44656 h 7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4" h="76883">
                    <a:moveTo>
                      <a:pt x="0" y="44656"/>
                    </a:moveTo>
                    <a:lnTo>
                      <a:pt x="56030" y="76884"/>
                    </a:lnTo>
                    <a:lnTo>
                      <a:pt x="133125" y="32228"/>
                    </a:lnTo>
                    <a:lnTo>
                      <a:pt x="77305" y="0"/>
                    </a:lnTo>
                    <a:lnTo>
                      <a:pt x="0" y="4465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4" name="자유형: 도형 263">
                <a:extLst>
                  <a:ext uri="{FF2B5EF4-FFF2-40B4-BE49-F238E27FC236}">
                    <a16:creationId xmlns:a16="http://schemas.microsoft.com/office/drawing/2014/main" id="{37CEBF34-2EAC-E513-30CB-F2D169518B5C}"/>
                  </a:ext>
                </a:extLst>
              </p:cNvPr>
              <p:cNvSpPr/>
              <p:nvPr/>
            </p:nvSpPr>
            <p:spPr>
              <a:xfrm>
                <a:off x="7125504" y="2736204"/>
                <a:ext cx="49079" cy="28436"/>
              </a:xfrm>
              <a:custGeom>
                <a:avLst/>
                <a:gdLst>
                  <a:gd name="connsiteX0" fmla="*/ 0 w 49079"/>
                  <a:gd name="connsiteY0" fmla="*/ 6109 h 28436"/>
                  <a:gd name="connsiteX1" fmla="*/ 38547 w 49079"/>
                  <a:gd name="connsiteY1" fmla="*/ 28436 h 28436"/>
                  <a:gd name="connsiteX2" fmla="*/ 49079 w 49079"/>
                  <a:gd name="connsiteY2" fmla="*/ 22117 h 28436"/>
                  <a:gd name="connsiteX3" fmla="*/ 10743 w 49079"/>
                  <a:gd name="connsiteY3" fmla="*/ 0 h 28436"/>
                  <a:gd name="connsiteX4" fmla="*/ 0 w 49079"/>
                  <a:gd name="connsiteY4" fmla="*/ 6109 h 2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79" h="28436">
                    <a:moveTo>
                      <a:pt x="0" y="6109"/>
                    </a:moveTo>
                    <a:lnTo>
                      <a:pt x="38547" y="28436"/>
                    </a:lnTo>
                    <a:lnTo>
                      <a:pt x="49079" y="22117"/>
                    </a:lnTo>
                    <a:lnTo>
                      <a:pt x="10743" y="0"/>
                    </a:lnTo>
                    <a:lnTo>
                      <a:pt x="0" y="6109"/>
                    </a:lnTo>
                    <a:close/>
                  </a:path>
                </a:pathLst>
              </a:custGeom>
              <a:solidFill>
                <a:srgbClr val="D7D0C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5" name="자유형: 도형 264">
                <a:extLst>
                  <a:ext uri="{FF2B5EF4-FFF2-40B4-BE49-F238E27FC236}">
                    <a16:creationId xmlns:a16="http://schemas.microsoft.com/office/drawing/2014/main" id="{A53A1A9D-0C75-4480-8056-3D1727B65096}"/>
                  </a:ext>
                </a:extLst>
              </p:cNvPr>
              <p:cNvSpPr/>
              <p:nvPr/>
            </p:nvSpPr>
            <p:spPr>
              <a:xfrm>
                <a:off x="7153519" y="2723987"/>
                <a:ext cx="50974" cy="29700"/>
              </a:xfrm>
              <a:custGeom>
                <a:avLst/>
                <a:gdLst>
                  <a:gd name="connsiteX0" fmla="*/ 25698 w 50974"/>
                  <a:gd name="connsiteY0" fmla="*/ 29700 h 29700"/>
                  <a:gd name="connsiteX1" fmla="*/ 50975 w 50974"/>
                  <a:gd name="connsiteY1" fmla="*/ 14955 h 29700"/>
                  <a:gd name="connsiteX2" fmla="*/ 25277 w 50974"/>
                  <a:gd name="connsiteY2" fmla="*/ 0 h 29700"/>
                  <a:gd name="connsiteX3" fmla="*/ 0 w 50974"/>
                  <a:gd name="connsiteY3" fmla="*/ 14745 h 29700"/>
                  <a:gd name="connsiteX4" fmla="*/ 25698 w 50974"/>
                  <a:gd name="connsiteY4" fmla="*/ 29700 h 29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0974" h="29700">
                    <a:moveTo>
                      <a:pt x="25698" y="29700"/>
                    </a:moveTo>
                    <a:lnTo>
                      <a:pt x="50975" y="14955"/>
                    </a:lnTo>
                    <a:lnTo>
                      <a:pt x="25277" y="0"/>
                    </a:lnTo>
                    <a:lnTo>
                      <a:pt x="0" y="14745"/>
                    </a:lnTo>
                    <a:lnTo>
                      <a:pt x="25698" y="29700"/>
                    </a:lnTo>
                    <a:close/>
                  </a:path>
                </a:pathLst>
              </a:custGeom>
              <a:solidFill>
                <a:srgbClr val="D7D0C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66" name="그래픽 16">
              <a:extLst>
                <a:ext uri="{FF2B5EF4-FFF2-40B4-BE49-F238E27FC236}">
                  <a16:creationId xmlns:a16="http://schemas.microsoft.com/office/drawing/2014/main" id="{EBEA5763-AFB0-59BC-0161-BE845D8FD691}"/>
                </a:ext>
              </a:extLst>
            </p:cNvPr>
            <p:cNvGrpSpPr/>
            <p:nvPr userDrawn="1"/>
          </p:nvGrpSpPr>
          <p:grpSpPr>
            <a:xfrm>
              <a:off x="10314164" y="3298137"/>
              <a:ext cx="133124" cy="73432"/>
              <a:chOff x="7152466" y="2748632"/>
              <a:chExt cx="133124" cy="76883"/>
            </a:xfrm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267" name="자유형: 도형 266">
                <a:extLst>
                  <a:ext uri="{FF2B5EF4-FFF2-40B4-BE49-F238E27FC236}">
                    <a16:creationId xmlns:a16="http://schemas.microsoft.com/office/drawing/2014/main" id="{08522A29-9138-6F98-D58D-2ED4D12AC181}"/>
                  </a:ext>
                </a:extLst>
              </p:cNvPr>
              <p:cNvSpPr/>
              <p:nvPr/>
            </p:nvSpPr>
            <p:spPr>
              <a:xfrm>
                <a:off x="7152466" y="2748632"/>
                <a:ext cx="133124" cy="76883"/>
              </a:xfrm>
              <a:custGeom>
                <a:avLst/>
                <a:gdLst>
                  <a:gd name="connsiteX0" fmla="*/ 0 w 133124"/>
                  <a:gd name="connsiteY0" fmla="*/ 44656 h 76883"/>
                  <a:gd name="connsiteX1" fmla="*/ 55820 w 133124"/>
                  <a:gd name="connsiteY1" fmla="*/ 76884 h 76883"/>
                  <a:gd name="connsiteX2" fmla="*/ 133124 w 133124"/>
                  <a:gd name="connsiteY2" fmla="*/ 32439 h 76883"/>
                  <a:gd name="connsiteX3" fmla="*/ 77305 w 133124"/>
                  <a:gd name="connsiteY3" fmla="*/ 0 h 76883"/>
                  <a:gd name="connsiteX4" fmla="*/ 0 w 133124"/>
                  <a:gd name="connsiteY4" fmla="*/ 44656 h 768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3124" h="76883">
                    <a:moveTo>
                      <a:pt x="0" y="44656"/>
                    </a:moveTo>
                    <a:lnTo>
                      <a:pt x="55820" y="76884"/>
                    </a:lnTo>
                    <a:lnTo>
                      <a:pt x="133124" y="32439"/>
                    </a:lnTo>
                    <a:lnTo>
                      <a:pt x="77305" y="0"/>
                    </a:lnTo>
                    <a:lnTo>
                      <a:pt x="0" y="44656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8" name="자유형: 도형 267">
                <a:extLst>
                  <a:ext uri="{FF2B5EF4-FFF2-40B4-BE49-F238E27FC236}">
                    <a16:creationId xmlns:a16="http://schemas.microsoft.com/office/drawing/2014/main" id="{4E4F25E2-F5D6-5DDC-02BF-4A5E78954189}"/>
                  </a:ext>
                </a:extLst>
              </p:cNvPr>
              <p:cNvSpPr/>
              <p:nvPr/>
            </p:nvSpPr>
            <p:spPr>
              <a:xfrm>
                <a:off x="7175847" y="2783598"/>
                <a:ext cx="49079" cy="28436"/>
              </a:xfrm>
              <a:custGeom>
                <a:avLst/>
                <a:gdLst>
                  <a:gd name="connsiteX0" fmla="*/ 0 w 49079"/>
                  <a:gd name="connsiteY0" fmla="*/ 6109 h 28436"/>
                  <a:gd name="connsiteX1" fmla="*/ 38336 w 49079"/>
                  <a:gd name="connsiteY1" fmla="*/ 28436 h 28436"/>
                  <a:gd name="connsiteX2" fmla="*/ 49079 w 49079"/>
                  <a:gd name="connsiteY2" fmla="*/ 22328 h 28436"/>
                  <a:gd name="connsiteX3" fmla="*/ 10532 w 49079"/>
                  <a:gd name="connsiteY3" fmla="*/ 0 h 28436"/>
                  <a:gd name="connsiteX4" fmla="*/ 0 w 49079"/>
                  <a:gd name="connsiteY4" fmla="*/ 6109 h 284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9079" h="28436">
                    <a:moveTo>
                      <a:pt x="0" y="6109"/>
                    </a:moveTo>
                    <a:lnTo>
                      <a:pt x="38336" y="28436"/>
                    </a:lnTo>
                    <a:lnTo>
                      <a:pt x="49079" y="22328"/>
                    </a:lnTo>
                    <a:lnTo>
                      <a:pt x="10532" y="0"/>
                    </a:lnTo>
                    <a:lnTo>
                      <a:pt x="0" y="6109"/>
                    </a:lnTo>
                    <a:close/>
                  </a:path>
                </a:pathLst>
              </a:custGeom>
              <a:solidFill>
                <a:srgbClr val="D7D0C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9" name="자유형: 도형 268">
                <a:extLst>
                  <a:ext uri="{FF2B5EF4-FFF2-40B4-BE49-F238E27FC236}">
                    <a16:creationId xmlns:a16="http://schemas.microsoft.com/office/drawing/2014/main" id="{A0E2ADA9-9B07-70ED-709B-1E4F48CD5A2A}"/>
                  </a:ext>
                </a:extLst>
              </p:cNvPr>
              <p:cNvSpPr/>
              <p:nvPr/>
            </p:nvSpPr>
            <p:spPr>
              <a:xfrm>
                <a:off x="7191223" y="2758743"/>
                <a:ext cx="76251" cy="44023"/>
              </a:xfrm>
              <a:custGeom>
                <a:avLst/>
                <a:gdLst>
                  <a:gd name="connsiteX0" fmla="*/ 38547 w 76251"/>
                  <a:gd name="connsiteY0" fmla="*/ 44024 h 44023"/>
                  <a:gd name="connsiteX1" fmla="*/ 76252 w 76251"/>
                  <a:gd name="connsiteY1" fmla="*/ 22117 h 44023"/>
                  <a:gd name="connsiteX2" fmla="*/ 37915 w 76251"/>
                  <a:gd name="connsiteY2" fmla="*/ 0 h 44023"/>
                  <a:gd name="connsiteX3" fmla="*/ 0 w 76251"/>
                  <a:gd name="connsiteY3" fmla="*/ 21907 h 44023"/>
                  <a:gd name="connsiteX4" fmla="*/ 38547 w 76251"/>
                  <a:gd name="connsiteY4" fmla="*/ 44024 h 44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251" h="44023">
                    <a:moveTo>
                      <a:pt x="38547" y="44024"/>
                    </a:moveTo>
                    <a:lnTo>
                      <a:pt x="76252" y="22117"/>
                    </a:lnTo>
                    <a:lnTo>
                      <a:pt x="37915" y="0"/>
                    </a:lnTo>
                    <a:lnTo>
                      <a:pt x="0" y="21907"/>
                    </a:lnTo>
                    <a:lnTo>
                      <a:pt x="38547" y="44024"/>
                    </a:lnTo>
                    <a:close/>
                  </a:path>
                </a:pathLst>
              </a:custGeom>
              <a:solidFill>
                <a:srgbClr val="D7D0C6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70" name="그래픽 16">
              <a:extLst>
                <a:ext uri="{FF2B5EF4-FFF2-40B4-BE49-F238E27FC236}">
                  <a16:creationId xmlns:a16="http://schemas.microsoft.com/office/drawing/2014/main" id="{7038E2A1-9F8A-FE27-F0C6-9E9FEF9E074B}"/>
                </a:ext>
              </a:extLst>
            </p:cNvPr>
            <p:cNvGrpSpPr/>
            <p:nvPr userDrawn="1"/>
          </p:nvGrpSpPr>
          <p:grpSpPr>
            <a:xfrm>
              <a:off x="10740076" y="3438165"/>
              <a:ext cx="24012" cy="35961"/>
              <a:chOff x="7535304" y="2871224"/>
              <a:chExt cx="24012" cy="37651"/>
            </a:xfrm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271" name="자유형: 도형 270">
                <a:extLst>
                  <a:ext uri="{FF2B5EF4-FFF2-40B4-BE49-F238E27FC236}">
                    <a16:creationId xmlns:a16="http://schemas.microsoft.com/office/drawing/2014/main" id="{C44C2D57-C078-0E6B-0BB4-9D126CEE881E}"/>
                  </a:ext>
                </a:extLst>
              </p:cNvPr>
              <p:cNvSpPr/>
              <p:nvPr/>
            </p:nvSpPr>
            <p:spPr>
              <a:xfrm>
                <a:off x="7535304" y="2894869"/>
                <a:ext cx="24012" cy="14007"/>
              </a:xfrm>
              <a:custGeom>
                <a:avLst/>
                <a:gdLst>
                  <a:gd name="connsiteX0" fmla="*/ 3476 w 24012"/>
                  <a:gd name="connsiteY0" fmla="*/ 2054 h 14007"/>
                  <a:gd name="connsiteX1" fmla="*/ 20537 w 24012"/>
                  <a:gd name="connsiteY1" fmla="*/ 2054 h 14007"/>
                  <a:gd name="connsiteX2" fmla="*/ 20537 w 24012"/>
                  <a:gd name="connsiteY2" fmla="*/ 11954 h 14007"/>
                  <a:gd name="connsiteX3" fmla="*/ 3476 w 24012"/>
                  <a:gd name="connsiteY3" fmla="*/ 11954 h 14007"/>
                  <a:gd name="connsiteX4" fmla="*/ 3476 w 24012"/>
                  <a:gd name="connsiteY4" fmla="*/ 2054 h 1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12" h="14007">
                    <a:moveTo>
                      <a:pt x="3476" y="2054"/>
                    </a:moveTo>
                    <a:cubicBezTo>
                      <a:pt x="8110" y="-685"/>
                      <a:pt x="15903" y="-685"/>
                      <a:pt x="20537" y="2054"/>
                    </a:cubicBezTo>
                    <a:cubicBezTo>
                      <a:pt x="25171" y="4792"/>
                      <a:pt x="25171" y="9215"/>
                      <a:pt x="20537" y="11954"/>
                    </a:cubicBezTo>
                    <a:cubicBezTo>
                      <a:pt x="15903" y="14692"/>
                      <a:pt x="8110" y="14692"/>
                      <a:pt x="3476" y="11954"/>
                    </a:cubicBezTo>
                    <a:cubicBezTo>
                      <a:pt x="-1159" y="9215"/>
                      <a:pt x="-1159" y="4792"/>
                      <a:pt x="3476" y="2054"/>
                    </a:cubicBezTo>
                    <a:close/>
                  </a:path>
                </a:pathLst>
              </a:custGeom>
              <a:solidFill>
                <a:srgbClr val="040000">
                  <a:alpha val="3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72" name="그래픽 16">
                <a:extLst>
                  <a:ext uri="{FF2B5EF4-FFF2-40B4-BE49-F238E27FC236}">
                    <a16:creationId xmlns:a16="http://schemas.microsoft.com/office/drawing/2014/main" id="{9F6E8B32-F580-DD09-92C6-D40E11D88D11}"/>
                  </a:ext>
                </a:extLst>
              </p:cNvPr>
              <p:cNvGrpSpPr/>
              <p:nvPr/>
            </p:nvGrpSpPr>
            <p:grpSpPr>
              <a:xfrm>
                <a:off x="7535883" y="2871224"/>
                <a:ext cx="22907" cy="37072"/>
                <a:chOff x="7535883" y="2871224"/>
                <a:chExt cx="22907" cy="37072"/>
              </a:xfrm>
            </p:grpSpPr>
            <p:sp>
              <p:nvSpPr>
                <p:cNvPr id="276" name="자유형: 도형 275">
                  <a:extLst>
                    <a:ext uri="{FF2B5EF4-FFF2-40B4-BE49-F238E27FC236}">
                      <a16:creationId xmlns:a16="http://schemas.microsoft.com/office/drawing/2014/main" id="{859518EC-3A75-40E6-306C-ABF8EAB01FB9}"/>
                    </a:ext>
                  </a:extLst>
                </p:cNvPr>
                <p:cNvSpPr/>
                <p:nvPr/>
              </p:nvSpPr>
              <p:spPr>
                <a:xfrm>
                  <a:off x="7536041" y="2877754"/>
                  <a:ext cx="22749" cy="30542"/>
                </a:xfrm>
                <a:custGeom>
                  <a:avLst/>
                  <a:gdLst>
                    <a:gd name="connsiteX0" fmla="*/ 22539 w 22749"/>
                    <a:gd name="connsiteY0" fmla="*/ 24013 h 30542"/>
                    <a:gd name="connsiteX1" fmla="*/ 22539 w 22749"/>
                    <a:gd name="connsiteY1" fmla="*/ 0 h 30542"/>
                    <a:gd name="connsiteX2" fmla="*/ 0 w 22749"/>
                    <a:gd name="connsiteY2" fmla="*/ 0 h 30542"/>
                    <a:gd name="connsiteX3" fmla="*/ 0 w 22749"/>
                    <a:gd name="connsiteY3" fmla="*/ 24013 h 30542"/>
                    <a:gd name="connsiteX4" fmla="*/ 3370 w 22749"/>
                    <a:gd name="connsiteY4" fmla="*/ 28647 h 30542"/>
                    <a:gd name="connsiteX5" fmla="*/ 19379 w 22749"/>
                    <a:gd name="connsiteY5" fmla="*/ 28647 h 30542"/>
                    <a:gd name="connsiteX6" fmla="*/ 22749 w 22749"/>
                    <a:gd name="connsiteY6" fmla="*/ 24013 h 30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749" h="30542">
                      <a:moveTo>
                        <a:pt x="22539" y="24013"/>
                      </a:moveTo>
                      <a:lnTo>
                        <a:pt x="22539" y="0"/>
                      </a:lnTo>
                      <a:cubicBezTo>
                        <a:pt x="22539" y="0"/>
                        <a:pt x="0" y="0"/>
                        <a:pt x="0" y="0"/>
                      </a:cubicBezTo>
                      <a:lnTo>
                        <a:pt x="0" y="24013"/>
                      </a:lnTo>
                      <a:cubicBezTo>
                        <a:pt x="0" y="25698"/>
                        <a:pt x="1053" y="27383"/>
                        <a:pt x="3370" y="28647"/>
                      </a:cubicBezTo>
                      <a:cubicBezTo>
                        <a:pt x="7794" y="31175"/>
                        <a:pt x="14956" y="31175"/>
                        <a:pt x="19379" y="28647"/>
                      </a:cubicBezTo>
                      <a:cubicBezTo>
                        <a:pt x="21485" y="27383"/>
                        <a:pt x="22749" y="25698"/>
                        <a:pt x="22749" y="24013"/>
                      </a:cubicBezTo>
                      <a:close/>
                    </a:path>
                  </a:pathLst>
                </a:custGeom>
                <a:solidFill>
                  <a:srgbClr val="B2CBD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7" name="자유형: 도형 276">
                  <a:extLst>
                    <a:ext uri="{FF2B5EF4-FFF2-40B4-BE49-F238E27FC236}">
                      <a16:creationId xmlns:a16="http://schemas.microsoft.com/office/drawing/2014/main" id="{A78D65A4-F4E5-1895-9576-B8547D1A4642}"/>
                    </a:ext>
                  </a:extLst>
                </p:cNvPr>
                <p:cNvSpPr/>
                <p:nvPr/>
              </p:nvSpPr>
              <p:spPr>
                <a:xfrm>
                  <a:off x="7535883" y="2871224"/>
                  <a:ext cx="22643" cy="13059"/>
                </a:xfrm>
                <a:custGeom>
                  <a:avLst/>
                  <a:gdLst>
                    <a:gd name="connsiteX0" fmla="*/ 19326 w 22643"/>
                    <a:gd name="connsiteY0" fmla="*/ 11164 h 13059"/>
                    <a:gd name="connsiteX1" fmla="*/ 3318 w 22643"/>
                    <a:gd name="connsiteY1" fmla="*/ 11164 h 13059"/>
                    <a:gd name="connsiteX2" fmla="*/ 3318 w 22643"/>
                    <a:gd name="connsiteY2" fmla="*/ 1896 h 13059"/>
                    <a:gd name="connsiteX3" fmla="*/ 19326 w 22643"/>
                    <a:gd name="connsiteY3" fmla="*/ 1896 h 13059"/>
                    <a:gd name="connsiteX4" fmla="*/ 19326 w 22643"/>
                    <a:gd name="connsiteY4" fmla="*/ 11164 h 13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43" h="13059">
                      <a:moveTo>
                        <a:pt x="19326" y="11164"/>
                      </a:moveTo>
                      <a:cubicBezTo>
                        <a:pt x="14903" y="13692"/>
                        <a:pt x="7741" y="13692"/>
                        <a:pt x="3318" y="11164"/>
                      </a:cubicBezTo>
                      <a:cubicBezTo>
                        <a:pt x="-1106" y="8636"/>
                        <a:pt x="-1106" y="4423"/>
                        <a:pt x="3318" y="1896"/>
                      </a:cubicBezTo>
                      <a:cubicBezTo>
                        <a:pt x="7741" y="-632"/>
                        <a:pt x="14903" y="-632"/>
                        <a:pt x="19326" y="1896"/>
                      </a:cubicBezTo>
                      <a:cubicBezTo>
                        <a:pt x="23750" y="4423"/>
                        <a:pt x="23750" y="8636"/>
                        <a:pt x="19326" y="11164"/>
                      </a:cubicBezTo>
                      <a:close/>
                    </a:path>
                  </a:pathLst>
                </a:custGeom>
                <a:solidFill>
                  <a:srgbClr val="E7F1F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8" name="자유형: 도형 277">
                  <a:extLst>
                    <a:ext uri="{FF2B5EF4-FFF2-40B4-BE49-F238E27FC236}">
                      <a16:creationId xmlns:a16="http://schemas.microsoft.com/office/drawing/2014/main" id="{7F5D3953-FEA5-4784-4750-E222470308A5}"/>
                    </a:ext>
                  </a:extLst>
                </p:cNvPr>
                <p:cNvSpPr/>
                <p:nvPr/>
              </p:nvSpPr>
              <p:spPr>
                <a:xfrm>
                  <a:off x="7536831" y="2871804"/>
                  <a:ext cx="20905" cy="12111"/>
                </a:xfrm>
                <a:custGeom>
                  <a:avLst/>
                  <a:gdLst>
                    <a:gd name="connsiteX0" fmla="*/ 3002 w 20905"/>
                    <a:gd name="connsiteY0" fmla="*/ 1738 h 12111"/>
                    <a:gd name="connsiteX1" fmla="*/ 17746 w 20905"/>
                    <a:gd name="connsiteY1" fmla="*/ 1738 h 12111"/>
                    <a:gd name="connsiteX2" fmla="*/ 17746 w 20905"/>
                    <a:gd name="connsiteY2" fmla="*/ 10374 h 12111"/>
                    <a:gd name="connsiteX3" fmla="*/ 3002 w 20905"/>
                    <a:gd name="connsiteY3" fmla="*/ 10374 h 12111"/>
                    <a:gd name="connsiteX4" fmla="*/ 3002 w 20905"/>
                    <a:gd name="connsiteY4" fmla="*/ 1738 h 12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05" h="12111">
                      <a:moveTo>
                        <a:pt x="3002" y="1738"/>
                      </a:moveTo>
                      <a:cubicBezTo>
                        <a:pt x="7004" y="-579"/>
                        <a:pt x="13744" y="-579"/>
                        <a:pt x="17746" y="1738"/>
                      </a:cubicBezTo>
                      <a:cubicBezTo>
                        <a:pt x="21959" y="4055"/>
                        <a:pt x="21959" y="7846"/>
                        <a:pt x="17746" y="10374"/>
                      </a:cubicBezTo>
                      <a:cubicBezTo>
                        <a:pt x="13744" y="12691"/>
                        <a:pt x="7004" y="12691"/>
                        <a:pt x="3002" y="10374"/>
                      </a:cubicBezTo>
                      <a:cubicBezTo>
                        <a:pt x="-1001" y="8057"/>
                        <a:pt x="-1001" y="4265"/>
                        <a:pt x="3002" y="1738"/>
                      </a:cubicBezTo>
                      <a:close/>
                    </a:path>
                  </a:pathLst>
                </a:custGeom>
                <a:solidFill>
                  <a:srgbClr val="B2CBD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73" name="그래픽 16">
                <a:extLst>
                  <a:ext uri="{FF2B5EF4-FFF2-40B4-BE49-F238E27FC236}">
                    <a16:creationId xmlns:a16="http://schemas.microsoft.com/office/drawing/2014/main" id="{0ABF59D3-E502-0638-C870-F02633A21597}"/>
                  </a:ext>
                </a:extLst>
              </p:cNvPr>
              <p:cNvGrpSpPr/>
              <p:nvPr/>
            </p:nvGrpSpPr>
            <p:grpSpPr>
              <a:xfrm>
                <a:off x="7537042" y="2881704"/>
                <a:ext cx="20537" cy="23275"/>
                <a:chOff x="7537042" y="2881704"/>
                <a:chExt cx="20537" cy="23275"/>
              </a:xfrm>
            </p:grpSpPr>
            <p:sp>
              <p:nvSpPr>
                <p:cNvPr id="274" name="자유형: 도형 273">
                  <a:extLst>
                    <a:ext uri="{FF2B5EF4-FFF2-40B4-BE49-F238E27FC236}">
                      <a16:creationId xmlns:a16="http://schemas.microsoft.com/office/drawing/2014/main" id="{D6F65B14-EE63-77A5-A323-203D8BDA1C06}"/>
                    </a:ext>
                  </a:extLst>
                </p:cNvPr>
                <p:cNvSpPr/>
                <p:nvPr/>
              </p:nvSpPr>
              <p:spPr>
                <a:xfrm>
                  <a:off x="7537094" y="2887654"/>
                  <a:ext cx="20432" cy="17325"/>
                </a:xfrm>
                <a:custGeom>
                  <a:avLst/>
                  <a:gdLst>
                    <a:gd name="connsiteX0" fmla="*/ 20432 w 20432"/>
                    <a:gd name="connsiteY0" fmla="*/ 11375 h 17325"/>
                    <a:gd name="connsiteX1" fmla="*/ 20432 w 20432"/>
                    <a:gd name="connsiteY1" fmla="*/ 0 h 17325"/>
                    <a:gd name="connsiteX2" fmla="*/ 0 w 20432"/>
                    <a:gd name="connsiteY2" fmla="*/ 0 h 17325"/>
                    <a:gd name="connsiteX3" fmla="*/ 0 w 20432"/>
                    <a:gd name="connsiteY3" fmla="*/ 11375 h 17325"/>
                    <a:gd name="connsiteX4" fmla="*/ 2949 w 20432"/>
                    <a:gd name="connsiteY4" fmla="*/ 15587 h 17325"/>
                    <a:gd name="connsiteX5" fmla="*/ 17483 w 20432"/>
                    <a:gd name="connsiteY5" fmla="*/ 15587 h 17325"/>
                    <a:gd name="connsiteX6" fmla="*/ 20432 w 20432"/>
                    <a:gd name="connsiteY6" fmla="*/ 11375 h 17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432" h="17325">
                      <a:moveTo>
                        <a:pt x="20432" y="11375"/>
                      </a:moveTo>
                      <a:lnTo>
                        <a:pt x="20432" y="0"/>
                      </a:lnTo>
                      <a:cubicBezTo>
                        <a:pt x="20432" y="0"/>
                        <a:pt x="0" y="0"/>
                        <a:pt x="0" y="0"/>
                      </a:cubicBezTo>
                      <a:lnTo>
                        <a:pt x="0" y="11375"/>
                      </a:lnTo>
                      <a:cubicBezTo>
                        <a:pt x="0" y="12849"/>
                        <a:pt x="1053" y="14323"/>
                        <a:pt x="2949" y="15587"/>
                      </a:cubicBezTo>
                      <a:cubicBezTo>
                        <a:pt x="6951" y="17904"/>
                        <a:pt x="13481" y="17904"/>
                        <a:pt x="17483" y="15587"/>
                      </a:cubicBezTo>
                      <a:cubicBezTo>
                        <a:pt x="19379" y="14534"/>
                        <a:pt x="20432" y="12849"/>
                        <a:pt x="20432" y="11375"/>
                      </a:cubicBezTo>
                      <a:close/>
                    </a:path>
                  </a:pathLst>
                </a:custGeom>
                <a:solidFill>
                  <a:srgbClr val="38738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75" name="자유형: 도형 274">
                  <a:extLst>
                    <a:ext uri="{FF2B5EF4-FFF2-40B4-BE49-F238E27FC236}">
                      <a16:creationId xmlns:a16="http://schemas.microsoft.com/office/drawing/2014/main" id="{8F93A319-6E4D-6472-6537-24765338C437}"/>
                    </a:ext>
                  </a:extLst>
                </p:cNvPr>
                <p:cNvSpPr/>
                <p:nvPr/>
              </p:nvSpPr>
              <p:spPr>
                <a:xfrm>
                  <a:off x="7537042" y="2881704"/>
                  <a:ext cx="20537" cy="11901"/>
                </a:xfrm>
                <a:custGeom>
                  <a:avLst/>
                  <a:gdLst>
                    <a:gd name="connsiteX0" fmla="*/ 17536 w 20537"/>
                    <a:gd name="connsiteY0" fmla="*/ 10163 h 11901"/>
                    <a:gd name="connsiteX1" fmla="*/ 3002 w 20537"/>
                    <a:gd name="connsiteY1" fmla="*/ 10163 h 11901"/>
                    <a:gd name="connsiteX2" fmla="*/ 3002 w 20537"/>
                    <a:gd name="connsiteY2" fmla="*/ 1738 h 11901"/>
                    <a:gd name="connsiteX3" fmla="*/ 17536 w 20537"/>
                    <a:gd name="connsiteY3" fmla="*/ 1738 h 11901"/>
                    <a:gd name="connsiteX4" fmla="*/ 17536 w 20537"/>
                    <a:gd name="connsiteY4" fmla="*/ 10163 h 11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37" h="11901">
                      <a:moveTo>
                        <a:pt x="17536" y="10163"/>
                      </a:moveTo>
                      <a:cubicBezTo>
                        <a:pt x="13534" y="12480"/>
                        <a:pt x="7004" y="12480"/>
                        <a:pt x="3002" y="10163"/>
                      </a:cubicBezTo>
                      <a:cubicBezTo>
                        <a:pt x="-1001" y="7846"/>
                        <a:pt x="-1001" y="4055"/>
                        <a:pt x="3002" y="1738"/>
                      </a:cubicBezTo>
                      <a:cubicBezTo>
                        <a:pt x="7004" y="-579"/>
                        <a:pt x="13534" y="-579"/>
                        <a:pt x="17536" y="1738"/>
                      </a:cubicBezTo>
                      <a:cubicBezTo>
                        <a:pt x="21538" y="4055"/>
                        <a:pt x="21538" y="7846"/>
                        <a:pt x="17536" y="10163"/>
                      </a:cubicBezTo>
                      <a:close/>
                    </a:path>
                  </a:pathLst>
                </a:custGeom>
                <a:solidFill>
                  <a:srgbClr val="67BD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79" name="그래픽 16">
              <a:extLst>
                <a:ext uri="{FF2B5EF4-FFF2-40B4-BE49-F238E27FC236}">
                  <a16:creationId xmlns:a16="http://schemas.microsoft.com/office/drawing/2014/main" id="{C8410448-6353-9D18-B443-7EF34A21926E}"/>
                </a:ext>
              </a:extLst>
            </p:cNvPr>
            <p:cNvGrpSpPr/>
            <p:nvPr userDrawn="1"/>
          </p:nvGrpSpPr>
          <p:grpSpPr>
            <a:xfrm>
              <a:off x="10442338" y="3322682"/>
              <a:ext cx="24012" cy="35961"/>
              <a:chOff x="7280640" y="2774330"/>
              <a:chExt cx="24012" cy="37651"/>
            </a:xfrm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280" name="자유형: 도형 279">
                <a:extLst>
                  <a:ext uri="{FF2B5EF4-FFF2-40B4-BE49-F238E27FC236}">
                    <a16:creationId xmlns:a16="http://schemas.microsoft.com/office/drawing/2014/main" id="{9C32F531-1C05-0D0C-48F9-5828555A8D82}"/>
                  </a:ext>
                </a:extLst>
              </p:cNvPr>
              <p:cNvSpPr/>
              <p:nvPr/>
            </p:nvSpPr>
            <p:spPr>
              <a:xfrm>
                <a:off x="7280640" y="2797974"/>
                <a:ext cx="24012" cy="14007"/>
              </a:xfrm>
              <a:custGeom>
                <a:avLst/>
                <a:gdLst>
                  <a:gd name="connsiteX0" fmla="*/ 3476 w 24012"/>
                  <a:gd name="connsiteY0" fmla="*/ 2054 h 14007"/>
                  <a:gd name="connsiteX1" fmla="*/ 20537 w 24012"/>
                  <a:gd name="connsiteY1" fmla="*/ 2054 h 14007"/>
                  <a:gd name="connsiteX2" fmla="*/ 20537 w 24012"/>
                  <a:gd name="connsiteY2" fmla="*/ 11954 h 14007"/>
                  <a:gd name="connsiteX3" fmla="*/ 3476 w 24012"/>
                  <a:gd name="connsiteY3" fmla="*/ 11954 h 14007"/>
                  <a:gd name="connsiteX4" fmla="*/ 3476 w 24012"/>
                  <a:gd name="connsiteY4" fmla="*/ 2054 h 1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12" h="14007">
                    <a:moveTo>
                      <a:pt x="3476" y="2054"/>
                    </a:moveTo>
                    <a:cubicBezTo>
                      <a:pt x="8110" y="-685"/>
                      <a:pt x="15903" y="-685"/>
                      <a:pt x="20537" y="2054"/>
                    </a:cubicBezTo>
                    <a:cubicBezTo>
                      <a:pt x="25171" y="4792"/>
                      <a:pt x="25171" y="9215"/>
                      <a:pt x="20537" y="11954"/>
                    </a:cubicBezTo>
                    <a:cubicBezTo>
                      <a:pt x="15903" y="14692"/>
                      <a:pt x="8110" y="14692"/>
                      <a:pt x="3476" y="11954"/>
                    </a:cubicBezTo>
                    <a:cubicBezTo>
                      <a:pt x="-1159" y="9215"/>
                      <a:pt x="-1159" y="4792"/>
                      <a:pt x="3476" y="2054"/>
                    </a:cubicBezTo>
                    <a:close/>
                  </a:path>
                </a:pathLst>
              </a:custGeom>
              <a:solidFill>
                <a:srgbClr val="040000">
                  <a:alpha val="3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81" name="그래픽 16">
                <a:extLst>
                  <a:ext uri="{FF2B5EF4-FFF2-40B4-BE49-F238E27FC236}">
                    <a16:creationId xmlns:a16="http://schemas.microsoft.com/office/drawing/2014/main" id="{351D8577-CCCB-6008-E454-4D4BB9E66C57}"/>
                  </a:ext>
                </a:extLst>
              </p:cNvPr>
              <p:cNvGrpSpPr/>
              <p:nvPr/>
            </p:nvGrpSpPr>
            <p:grpSpPr>
              <a:xfrm>
                <a:off x="7281377" y="2774330"/>
                <a:ext cx="22749" cy="37072"/>
                <a:chOff x="7281377" y="2774330"/>
                <a:chExt cx="22749" cy="37072"/>
              </a:xfrm>
            </p:grpSpPr>
            <p:sp>
              <p:nvSpPr>
                <p:cNvPr id="285" name="자유형: 도형 284">
                  <a:extLst>
                    <a:ext uri="{FF2B5EF4-FFF2-40B4-BE49-F238E27FC236}">
                      <a16:creationId xmlns:a16="http://schemas.microsoft.com/office/drawing/2014/main" id="{6E00BF9A-8150-7C2D-F1E2-B50554269CD9}"/>
                    </a:ext>
                  </a:extLst>
                </p:cNvPr>
                <p:cNvSpPr/>
                <p:nvPr/>
              </p:nvSpPr>
              <p:spPr>
                <a:xfrm>
                  <a:off x="7281377" y="2780860"/>
                  <a:ext cx="22749" cy="30542"/>
                </a:xfrm>
                <a:custGeom>
                  <a:avLst/>
                  <a:gdLst>
                    <a:gd name="connsiteX0" fmla="*/ 22539 w 22749"/>
                    <a:gd name="connsiteY0" fmla="*/ 24013 h 30542"/>
                    <a:gd name="connsiteX1" fmla="*/ 22539 w 22749"/>
                    <a:gd name="connsiteY1" fmla="*/ 0 h 30542"/>
                    <a:gd name="connsiteX2" fmla="*/ 0 w 22749"/>
                    <a:gd name="connsiteY2" fmla="*/ 0 h 30542"/>
                    <a:gd name="connsiteX3" fmla="*/ 0 w 22749"/>
                    <a:gd name="connsiteY3" fmla="*/ 24013 h 30542"/>
                    <a:gd name="connsiteX4" fmla="*/ 3370 w 22749"/>
                    <a:gd name="connsiteY4" fmla="*/ 28647 h 30542"/>
                    <a:gd name="connsiteX5" fmla="*/ 19379 w 22749"/>
                    <a:gd name="connsiteY5" fmla="*/ 28647 h 30542"/>
                    <a:gd name="connsiteX6" fmla="*/ 22749 w 22749"/>
                    <a:gd name="connsiteY6" fmla="*/ 24013 h 30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749" h="30542">
                      <a:moveTo>
                        <a:pt x="22539" y="24013"/>
                      </a:moveTo>
                      <a:lnTo>
                        <a:pt x="22539" y="0"/>
                      </a:lnTo>
                      <a:cubicBezTo>
                        <a:pt x="22539" y="0"/>
                        <a:pt x="0" y="0"/>
                        <a:pt x="0" y="0"/>
                      </a:cubicBezTo>
                      <a:lnTo>
                        <a:pt x="0" y="24013"/>
                      </a:lnTo>
                      <a:cubicBezTo>
                        <a:pt x="0" y="25698"/>
                        <a:pt x="1053" y="27383"/>
                        <a:pt x="3370" y="28647"/>
                      </a:cubicBezTo>
                      <a:cubicBezTo>
                        <a:pt x="7794" y="31175"/>
                        <a:pt x="14956" y="31175"/>
                        <a:pt x="19379" y="28647"/>
                      </a:cubicBezTo>
                      <a:cubicBezTo>
                        <a:pt x="21485" y="27383"/>
                        <a:pt x="22749" y="25698"/>
                        <a:pt x="22749" y="24013"/>
                      </a:cubicBezTo>
                      <a:close/>
                    </a:path>
                  </a:pathLst>
                </a:custGeom>
                <a:solidFill>
                  <a:srgbClr val="B2CBD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6" name="자유형: 도형 285">
                  <a:extLst>
                    <a:ext uri="{FF2B5EF4-FFF2-40B4-BE49-F238E27FC236}">
                      <a16:creationId xmlns:a16="http://schemas.microsoft.com/office/drawing/2014/main" id="{03EF1BEA-A97D-ED71-C8D7-B5DA97590488}"/>
                    </a:ext>
                  </a:extLst>
                </p:cNvPr>
                <p:cNvSpPr/>
                <p:nvPr/>
              </p:nvSpPr>
              <p:spPr>
                <a:xfrm>
                  <a:off x="7281430" y="2774330"/>
                  <a:ext cx="22643" cy="13059"/>
                </a:xfrm>
                <a:custGeom>
                  <a:avLst/>
                  <a:gdLst>
                    <a:gd name="connsiteX0" fmla="*/ 19326 w 22643"/>
                    <a:gd name="connsiteY0" fmla="*/ 11164 h 13059"/>
                    <a:gd name="connsiteX1" fmla="*/ 3318 w 22643"/>
                    <a:gd name="connsiteY1" fmla="*/ 11164 h 13059"/>
                    <a:gd name="connsiteX2" fmla="*/ 3318 w 22643"/>
                    <a:gd name="connsiteY2" fmla="*/ 1896 h 13059"/>
                    <a:gd name="connsiteX3" fmla="*/ 19326 w 22643"/>
                    <a:gd name="connsiteY3" fmla="*/ 1896 h 13059"/>
                    <a:gd name="connsiteX4" fmla="*/ 19326 w 22643"/>
                    <a:gd name="connsiteY4" fmla="*/ 11164 h 13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43" h="13059">
                      <a:moveTo>
                        <a:pt x="19326" y="11164"/>
                      </a:moveTo>
                      <a:cubicBezTo>
                        <a:pt x="14903" y="13692"/>
                        <a:pt x="7741" y="13692"/>
                        <a:pt x="3318" y="11164"/>
                      </a:cubicBezTo>
                      <a:cubicBezTo>
                        <a:pt x="-1106" y="8636"/>
                        <a:pt x="-1106" y="4423"/>
                        <a:pt x="3318" y="1896"/>
                      </a:cubicBezTo>
                      <a:cubicBezTo>
                        <a:pt x="7741" y="-632"/>
                        <a:pt x="14903" y="-632"/>
                        <a:pt x="19326" y="1896"/>
                      </a:cubicBezTo>
                      <a:cubicBezTo>
                        <a:pt x="23750" y="4423"/>
                        <a:pt x="23750" y="8636"/>
                        <a:pt x="19326" y="11164"/>
                      </a:cubicBezTo>
                      <a:close/>
                    </a:path>
                  </a:pathLst>
                </a:custGeom>
                <a:solidFill>
                  <a:srgbClr val="E7F1F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7" name="자유형: 도형 286">
                  <a:extLst>
                    <a:ext uri="{FF2B5EF4-FFF2-40B4-BE49-F238E27FC236}">
                      <a16:creationId xmlns:a16="http://schemas.microsoft.com/office/drawing/2014/main" id="{823B44A3-16EF-6C12-40CA-8DC1E2A1E3DD}"/>
                    </a:ext>
                  </a:extLst>
                </p:cNvPr>
                <p:cNvSpPr/>
                <p:nvPr/>
              </p:nvSpPr>
              <p:spPr>
                <a:xfrm>
                  <a:off x="7282167" y="2774909"/>
                  <a:ext cx="20748" cy="12111"/>
                </a:xfrm>
                <a:custGeom>
                  <a:avLst/>
                  <a:gdLst>
                    <a:gd name="connsiteX0" fmla="*/ 3002 w 20748"/>
                    <a:gd name="connsiteY0" fmla="*/ 1738 h 12111"/>
                    <a:gd name="connsiteX1" fmla="*/ 17746 w 20748"/>
                    <a:gd name="connsiteY1" fmla="*/ 1738 h 12111"/>
                    <a:gd name="connsiteX2" fmla="*/ 17746 w 20748"/>
                    <a:gd name="connsiteY2" fmla="*/ 10374 h 12111"/>
                    <a:gd name="connsiteX3" fmla="*/ 3002 w 20748"/>
                    <a:gd name="connsiteY3" fmla="*/ 10374 h 12111"/>
                    <a:gd name="connsiteX4" fmla="*/ 3002 w 20748"/>
                    <a:gd name="connsiteY4" fmla="*/ 1738 h 12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748" h="12111">
                      <a:moveTo>
                        <a:pt x="3002" y="1738"/>
                      </a:moveTo>
                      <a:cubicBezTo>
                        <a:pt x="7004" y="-579"/>
                        <a:pt x="13744" y="-579"/>
                        <a:pt x="17746" y="1738"/>
                      </a:cubicBezTo>
                      <a:cubicBezTo>
                        <a:pt x="21749" y="4055"/>
                        <a:pt x="21749" y="7846"/>
                        <a:pt x="17746" y="10374"/>
                      </a:cubicBezTo>
                      <a:cubicBezTo>
                        <a:pt x="13534" y="12691"/>
                        <a:pt x="7004" y="12691"/>
                        <a:pt x="3002" y="10374"/>
                      </a:cubicBezTo>
                      <a:cubicBezTo>
                        <a:pt x="-1001" y="8057"/>
                        <a:pt x="-1001" y="4265"/>
                        <a:pt x="3002" y="1738"/>
                      </a:cubicBezTo>
                      <a:close/>
                    </a:path>
                  </a:pathLst>
                </a:custGeom>
                <a:solidFill>
                  <a:srgbClr val="B2CBD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82" name="그래픽 16">
                <a:extLst>
                  <a:ext uri="{FF2B5EF4-FFF2-40B4-BE49-F238E27FC236}">
                    <a16:creationId xmlns:a16="http://schemas.microsoft.com/office/drawing/2014/main" id="{4B5B1134-11B0-23A2-9ADF-61000680BBBC}"/>
                  </a:ext>
                </a:extLst>
              </p:cNvPr>
              <p:cNvGrpSpPr/>
              <p:nvPr/>
            </p:nvGrpSpPr>
            <p:grpSpPr>
              <a:xfrm>
                <a:off x="7282378" y="2784809"/>
                <a:ext cx="20537" cy="23275"/>
                <a:chOff x="7282378" y="2784809"/>
                <a:chExt cx="20537" cy="23275"/>
              </a:xfrm>
            </p:grpSpPr>
            <p:sp>
              <p:nvSpPr>
                <p:cNvPr id="283" name="자유형: 도형 282">
                  <a:extLst>
                    <a:ext uri="{FF2B5EF4-FFF2-40B4-BE49-F238E27FC236}">
                      <a16:creationId xmlns:a16="http://schemas.microsoft.com/office/drawing/2014/main" id="{2E5A402B-0AD1-DC84-9E33-F1422C18F123}"/>
                    </a:ext>
                  </a:extLst>
                </p:cNvPr>
                <p:cNvSpPr/>
                <p:nvPr/>
              </p:nvSpPr>
              <p:spPr>
                <a:xfrm>
                  <a:off x="7282431" y="2790760"/>
                  <a:ext cx="20432" cy="17325"/>
                </a:xfrm>
                <a:custGeom>
                  <a:avLst/>
                  <a:gdLst>
                    <a:gd name="connsiteX0" fmla="*/ 20432 w 20432"/>
                    <a:gd name="connsiteY0" fmla="*/ 11375 h 17325"/>
                    <a:gd name="connsiteX1" fmla="*/ 20432 w 20432"/>
                    <a:gd name="connsiteY1" fmla="*/ 0 h 17325"/>
                    <a:gd name="connsiteX2" fmla="*/ 0 w 20432"/>
                    <a:gd name="connsiteY2" fmla="*/ 0 h 17325"/>
                    <a:gd name="connsiteX3" fmla="*/ 0 w 20432"/>
                    <a:gd name="connsiteY3" fmla="*/ 11375 h 17325"/>
                    <a:gd name="connsiteX4" fmla="*/ 2949 w 20432"/>
                    <a:gd name="connsiteY4" fmla="*/ 15587 h 17325"/>
                    <a:gd name="connsiteX5" fmla="*/ 17483 w 20432"/>
                    <a:gd name="connsiteY5" fmla="*/ 15587 h 17325"/>
                    <a:gd name="connsiteX6" fmla="*/ 20432 w 20432"/>
                    <a:gd name="connsiteY6" fmla="*/ 11375 h 17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432" h="17325">
                      <a:moveTo>
                        <a:pt x="20432" y="11375"/>
                      </a:moveTo>
                      <a:lnTo>
                        <a:pt x="20432" y="0"/>
                      </a:lnTo>
                      <a:cubicBezTo>
                        <a:pt x="20432" y="0"/>
                        <a:pt x="0" y="0"/>
                        <a:pt x="0" y="0"/>
                      </a:cubicBezTo>
                      <a:lnTo>
                        <a:pt x="0" y="11375"/>
                      </a:lnTo>
                      <a:cubicBezTo>
                        <a:pt x="0" y="12849"/>
                        <a:pt x="1053" y="14324"/>
                        <a:pt x="2949" y="15587"/>
                      </a:cubicBezTo>
                      <a:cubicBezTo>
                        <a:pt x="6951" y="17904"/>
                        <a:pt x="13481" y="17904"/>
                        <a:pt x="17483" y="15587"/>
                      </a:cubicBezTo>
                      <a:cubicBezTo>
                        <a:pt x="19379" y="14324"/>
                        <a:pt x="20432" y="12849"/>
                        <a:pt x="20432" y="11375"/>
                      </a:cubicBezTo>
                      <a:close/>
                    </a:path>
                  </a:pathLst>
                </a:custGeom>
                <a:solidFill>
                  <a:srgbClr val="38738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84" name="자유형: 도형 283">
                  <a:extLst>
                    <a:ext uri="{FF2B5EF4-FFF2-40B4-BE49-F238E27FC236}">
                      <a16:creationId xmlns:a16="http://schemas.microsoft.com/office/drawing/2014/main" id="{2E65916B-2570-425F-F7AF-E85CB9B513F6}"/>
                    </a:ext>
                  </a:extLst>
                </p:cNvPr>
                <p:cNvSpPr/>
                <p:nvPr/>
              </p:nvSpPr>
              <p:spPr>
                <a:xfrm>
                  <a:off x="7282378" y="2784809"/>
                  <a:ext cx="20537" cy="11901"/>
                </a:xfrm>
                <a:custGeom>
                  <a:avLst/>
                  <a:gdLst>
                    <a:gd name="connsiteX0" fmla="*/ 17536 w 20537"/>
                    <a:gd name="connsiteY0" fmla="*/ 10163 h 11901"/>
                    <a:gd name="connsiteX1" fmla="*/ 3002 w 20537"/>
                    <a:gd name="connsiteY1" fmla="*/ 10163 h 11901"/>
                    <a:gd name="connsiteX2" fmla="*/ 3002 w 20537"/>
                    <a:gd name="connsiteY2" fmla="*/ 1738 h 11901"/>
                    <a:gd name="connsiteX3" fmla="*/ 17536 w 20537"/>
                    <a:gd name="connsiteY3" fmla="*/ 1738 h 11901"/>
                    <a:gd name="connsiteX4" fmla="*/ 17536 w 20537"/>
                    <a:gd name="connsiteY4" fmla="*/ 10163 h 11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37" h="11901">
                      <a:moveTo>
                        <a:pt x="17536" y="10163"/>
                      </a:moveTo>
                      <a:cubicBezTo>
                        <a:pt x="13534" y="12480"/>
                        <a:pt x="7004" y="12480"/>
                        <a:pt x="3002" y="10163"/>
                      </a:cubicBezTo>
                      <a:cubicBezTo>
                        <a:pt x="-1001" y="7846"/>
                        <a:pt x="-1001" y="4055"/>
                        <a:pt x="3002" y="1738"/>
                      </a:cubicBezTo>
                      <a:cubicBezTo>
                        <a:pt x="7004" y="-579"/>
                        <a:pt x="13534" y="-579"/>
                        <a:pt x="17536" y="1738"/>
                      </a:cubicBezTo>
                      <a:cubicBezTo>
                        <a:pt x="21538" y="4055"/>
                        <a:pt x="21538" y="7846"/>
                        <a:pt x="17536" y="10163"/>
                      </a:cubicBezTo>
                      <a:close/>
                    </a:path>
                  </a:pathLst>
                </a:custGeom>
                <a:solidFill>
                  <a:srgbClr val="67BD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288" name="그래픽 16">
              <a:extLst>
                <a:ext uri="{FF2B5EF4-FFF2-40B4-BE49-F238E27FC236}">
                  <a16:creationId xmlns:a16="http://schemas.microsoft.com/office/drawing/2014/main" id="{9483D28D-DBFA-836B-708F-0F634D122517}"/>
                </a:ext>
              </a:extLst>
            </p:cNvPr>
            <p:cNvGrpSpPr/>
            <p:nvPr userDrawn="1"/>
          </p:nvGrpSpPr>
          <p:grpSpPr>
            <a:xfrm>
              <a:off x="10019087" y="3436455"/>
              <a:ext cx="146605" cy="107432"/>
              <a:chOff x="6872736" y="2904927"/>
              <a:chExt cx="146605" cy="112481"/>
            </a:xfrm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289" name="그래픽 16">
                <a:extLst>
                  <a:ext uri="{FF2B5EF4-FFF2-40B4-BE49-F238E27FC236}">
                    <a16:creationId xmlns:a16="http://schemas.microsoft.com/office/drawing/2014/main" id="{3244978A-CA0F-C6E0-449C-4068A08F56AA}"/>
                  </a:ext>
                </a:extLst>
              </p:cNvPr>
              <p:cNvGrpSpPr/>
              <p:nvPr/>
            </p:nvGrpSpPr>
            <p:grpSpPr>
              <a:xfrm>
                <a:off x="6886006" y="2940525"/>
                <a:ext cx="133335" cy="76883"/>
                <a:chOff x="6886006" y="2940525"/>
                <a:chExt cx="133335" cy="76883"/>
              </a:xfrm>
            </p:grpSpPr>
            <p:sp>
              <p:nvSpPr>
                <p:cNvPr id="296" name="자유형: 도형 295">
                  <a:extLst>
                    <a:ext uri="{FF2B5EF4-FFF2-40B4-BE49-F238E27FC236}">
                      <a16:creationId xmlns:a16="http://schemas.microsoft.com/office/drawing/2014/main" id="{28FE6F1D-4C54-C4C0-DD38-C86F4F2BFAE8}"/>
                    </a:ext>
                  </a:extLst>
                </p:cNvPr>
                <p:cNvSpPr/>
                <p:nvPr/>
              </p:nvSpPr>
              <p:spPr>
                <a:xfrm>
                  <a:off x="6886006" y="2940525"/>
                  <a:ext cx="133335" cy="76883"/>
                </a:xfrm>
                <a:custGeom>
                  <a:avLst/>
                  <a:gdLst>
                    <a:gd name="connsiteX0" fmla="*/ 0 w 133335"/>
                    <a:gd name="connsiteY0" fmla="*/ 44445 h 76883"/>
                    <a:gd name="connsiteX1" fmla="*/ 56030 w 133335"/>
                    <a:gd name="connsiteY1" fmla="*/ 76884 h 76883"/>
                    <a:gd name="connsiteX2" fmla="*/ 133335 w 133335"/>
                    <a:gd name="connsiteY2" fmla="*/ 32228 h 76883"/>
                    <a:gd name="connsiteX3" fmla="*/ 77305 w 133335"/>
                    <a:gd name="connsiteY3" fmla="*/ 0 h 76883"/>
                    <a:gd name="connsiteX4" fmla="*/ 0 w 133335"/>
                    <a:gd name="connsiteY4" fmla="*/ 44445 h 76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335" h="76883">
                      <a:moveTo>
                        <a:pt x="0" y="44445"/>
                      </a:moveTo>
                      <a:lnTo>
                        <a:pt x="56030" y="76884"/>
                      </a:lnTo>
                      <a:lnTo>
                        <a:pt x="133335" y="32228"/>
                      </a:lnTo>
                      <a:lnTo>
                        <a:pt x="77305" y="0"/>
                      </a:lnTo>
                      <a:lnTo>
                        <a:pt x="0" y="444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97" name="자유형: 도형 296">
                  <a:extLst>
                    <a:ext uri="{FF2B5EF4-FFF2-40B4-BE49-F238E27FC236}">
                      <a16:creationId xmlns:a16="http://schemas.microsoft.com/office/drawing/2014/main" id="{50120CC2-419B-7700-B258-E74E252A9E62}"/>
                    </a:ext>
                  </a:extLst>
                </p:cNvPr>
                <p:cNvSpPr/>
                <p:nvPr/>
              </p:nvSpPr>
              <p:spPr>
                <a:xfrm>
                  <a:off x="6904753" y="2977598"/>
                  <a:ext cx="49079" cy="28225"/>
                </a:xfrm>
                <a:custGeom>
                  <a:avLst/>
                  <a:gdLst>
                    <a:gd name="connsiteX0" fmla="*/ 0 w 49079"/>
                    <a:gd name="connsiteY0" fmla="*/ 6109 h 28225"/>
                    <a:gd name="connsiteX1" fmla="*/ 38337 w 49079"/>
                    <a:gd name="connsiteY1" fmla="*/ 28226 h 28225"/>
                    <a:gd name="connsiteX2" fmla="*/ 49079 w 49079"/>
                    <a:gd name="connsiteY2" fmla="*/ 22117 h 28225"/>
                    <a:gd name="connsiteX3" fmla="*/ 10532 w 49079"/>
                    <a:gd name="connsiteY3" fmla="*/ 0 h 28225"/>
                    <a:gd name="connsiteX4" fmla="*/ 0 w 49079"/>
                    <a:gd name="connsiteY4" fmla="*/ 6109 h 2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79" h="28225">
                      <a:moveTo>
                        <a:pt x="0" y="6109"/>
                      </a:moveTo>
                      <a:lnTo>
                        <a:pt x="38337" y="28226"/>
                      </a:lnTo>
                      <a:lnTo>
                        <a:pt x="49079" y="22117"/>
                      </a:lnTo>
                      <a:lnTo>
                        <a:pt x="10532" y="0"/>
                      </a:lnTo>
                      <a:lnTo>
                        <a:pt x="0" y="6109"/>
                      </a:lnTo>
                      <a:close/>
                    </a:path>
                  </a:pathLst>
                </a:custGeom>
                <a:solidFill>
                  <a:srgbClr val="D7D0C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98" name="자유형: 도형 297">
                  <a:extLst>
                    <a:ext uri="{FF2B5EF4-FFF2-40B4-BE49-F238E27FC236}">
                      <a16:creationId xmlns:a16="http://schemas.microsoft.com/office/drawing/2014/main" id="{7308665F-2922-0AF2-E800-20D528D774AA}"/>
                    </a:ext>
                  </a:extLst>
                </p:cNvPr>
                <p:cNvSpPr/>
                <p:nvPr/>
              </p:nvSpPr>
              <p:spPr>
                <a:xfrm>
                  <a:off x="6925817" y="2965381"/>
                  <a:ext cx="49079" cy="28225"/>
                </a:xfrm>
                <a:custGeom>
                  <a:avLst/>
                  <a:gdLst>
                    <a:gd name="connsiteX0" fmla="*/ 0 w 49079"/>
                    <a:gd name="connsiteY0" fmla="*/ 6109 h 28225"/>
                    <a:gd name="connsiteX1" fmla="*/ 38547 w 49079"/>
                    <a:gd name="connsiteY1" fmla="*/ 28226 h 28225"/>
                    <a:gd name="connsiteX2" fmla="*/ 49079 w 49079"/>
                    <a:gd name="connsiteY2" fmla="*/ 22117 h 28225"/>
                    <a:gd name="connsiteX3" fmla="*/ 10743 w 49079"/>
                    <a:gd name="connsiteY3" fmla="*/ 0 h 28225"/>
                    <a:gd name="connsiteX4" fmla="*/ 0 w 49079"/>
                    <a:gd name="connsiteY4" fmla="*/ 6109 h 2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79" h="28225">
                      <a:moveTo>
                        <a:pt x="0" y="6109"/>
                      </a:moveTo>
                      <a:lnTo>
                        <a:pt x="38547" y="28226"/>
                      </a:lnTo>
                      <a:lnTo>
                        <a:pt x="49079" y="22117"/>
                      </a:lnTo>
                      <a:lnTo>
                        <a:pt x="10743" y="0"/>
                      </a:lnTo>
                      <a:lnTo>
                        <a:pt x="0" y="6109"/>
                      </a:lnTo>
                      <a:close/>
                    </a:path>
                  </a:pathLst>
                </a:custGeom>
                <a:solidFill>
                  <a:srgbClr val="D7D0C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99" name="자유형: 도형 298">
                  <a:extLst>
                    <a:ext uri="{FF2B5EF4-FFF2-40B4-BE49-F238E27FC236}">
                      <a16:creationId xmlns:a16="http://schemas.microsoft.com/office/drawing/2014/main" id="{2FF705B6-882C-115A-A443-24485326E8A3}"/>
                    </a:ext>
                  </a:extLst>
                </p:cNvPr>
                <p:cNvSpPr/>
                <p:nvPr/>
              </p:nvSpPr>
              <p:spPr>
                <a:xfrm>
                  <a:off x="6947092" y="2952953"/>
                  <a:ext cx="49079" cy="28436"/>
                </a:xfrm>
                <a:custGeom>
                  <a:avLst/>
                  <a:gdLst>
                    <a:gd name="connsiteX0" fmla="*/ 0 w 49079"/>
                    <a:gd name="connsiteY0" fmla="*/ 6319 h 28436"/>
                    <a:gd name="connsiteX1" fmla="*/ 38547 w 49079"/>
                    <a:gd name="connsiteY1" fmla="*/ 28436 h 28436"/>
                    <a:gd name="connsiteX2" fmla="*/ 49079 w 49079"/>
                    <a:gd name="connsiteY2" fmla="*/ 22328 h 28436"/>
                    <a:gd name="connsiteX3" fmla="*/ 10532 w 49079"/>
                    <a:gd name="connsiteY3" fmla="*/ 0 h 28436"/>
                    <a:gd name="connsiteX4" fmla="*/ 0 w 49079"/>
                    <a:gd name="connsiteY4" fmla="*/ 6319 h 28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79" h="28436">
                      <a:moveTo>
                        <a:pt x="0" y="6319"/>
                      </a:moveTo>
                      <a:lnTo>
                        <a:pt x="38547" y="28436"/>
                      </a:lnTo>
                      <a:lnTo>
                        <a:pt x="49079" y="22328"/>
                      </a:lnTo>
                      <a:lnTo>
                        <a:pt x="10532" y="0"/>
                      </a:lnTo>
                      <a:lnTo>
                        <a:pt x="0" y="6319"/>
                      </a:lnTo>
                      <a:close/>
                    </a:path>
                  </a:pathLst>
                </a:custGeom>
                <a:solidFill>
                  <a:srgbClr val="D7D0C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290" name="그래픽 16">
                <a:extLst>
                  <a:ext uri="{FF2B5EF4-FFF2-40B4-BE49-F238E27FC236}">
                    <a16:creationId xmlns:a16="http://schemas.microsoft.com/office/drawing/2014/main" id="{C38829C7-9F59-00B1-4C27-536A2CB8E1F6}"/>
                  </a:ext>
                </a:extLst>
              </p:cNvPr>
              <p:cNvGrpSpPr/>
              <p:nvPr/>
            </p:nvGrpSpPr>
            <p:grpSpPr>
              <a:xfrm>
                <a:off x="6872736" y="2904927"/>
                <a:ext cx="133124" cy="76883"/>
                <a:chOff x="6872736" y="2904927"/>
                <a:chExt cx="133124" cy="76883"/>
              </a:xfrm>
            </p:grpSpPr>
            <p:sp>
              <p:nvSpPr>
                <p:cNvPr id="291" name="자유형: 도형 290">
                  <a:extLst>
                    <a:ext uri="{FF2B5EF4-FFF2-40B4-BE49-F238E27FC236}">
                      <a16:creationId xmlns:a16="http://schemas.microsoft.com/office/drawing/2014/main" id="{EC272AFC-F10E-8674-3D42-AEFC6953CBA6}"/>
                    </a:ext>
                  </a:extLst>
                </p:cNvPr>
                <p:cNvSpPr/>
                <p:nvPr/>
              </p:nvSpPr>
              <p:spPr>
                <a:xfrm>
                  <a:off x="6872736" y="2904927"/>
                  <a:ext cx="133124" cy="76883"/>
                </a:xfrm>
                <a:custGeom>
                  <a:avLst/>
                  <a:gdLst>
                    <a:gd name="connsiteX0" fmla="*/ 0 w 133124"/>
                    <a:gd name="connsiteY0" fmla="*/ 44445 h 76883"/>
                    <a:gd name="connsiteX1" fmla="*/ 55820 w 133124"/>
                    <a:gd name="connsiteY1" fmla="*/ 76884 h 76883"/>
                    <a:gd name="connsiteX2" fmla="*/ 133124 w 133124"/>
                    <a:gd name="connsiteY2" fmla="*/ 32228 h 76883"/>
                    <a:gd name="connsiteX3" fmla="*/ 77094 w 133124"/>
                    <a:gd name="connsiteY3" fmla="*/ 0 h 76883"/>
                    <a:gd name="connsiteX4" fmla="*/ 0 w 133124"/>
                    <a:gd name="connsiteY4" fmla="*/ 44445 h 76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4" h="76883">
                      <a:moveTo>
                        <a:pt x="0" y="44445"/>
                      </a:moveTo>
                      <a:lnTo>
                        <a:pt x="55820" y="76884"/>
                      </a:lnTo>
                      <a:lnTo>
                        <a:pt x="133124" y="32228"/>
                      </a:lnTo>
                      <a:lnTo>
                        <a:pt x="77094" y="0"/>
                      </a:lnTo>
                      <a:lnTo>
                        <a:pt x="0" y="4444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92" name="자유형: 도형 291">
                  <a:extLst>
                    <a:ext uri="{FF2B5EF4-FFF2-40B4-BE49-F238E27FC236}">
                      <a16:creationId xmlns:a16="http://schemas.microsoft.com/office/drawing/2014/main" id="{C7AA2A81-0378-3C71-E583-DE8F1C7EBB97}"/>
                    </a:ext>
                  </a:extLst>
                </p:cNvPr>
                <p:cNvSpPr/>
                <p:nvPr/>
              </p:nvSpPr>
              <p:spPr>
                <a:xfrm>
                  <a:off x="6939087" y="2917249"/>
                  <a:ext cx="25698" cy="14955"/>
                </a:xfrm>
                <a:custGeom>
                  <a:avLst/>
                  <a:gdLst>
                    <a:gd name="connsiteX0" fmla="*/ 3792 w 25698"/>
                    <a:gd name="connsiteY0" fmla="*/ 12744 h 14955"/>
                    <a:gd name="connsiteX1" fmla="*/ 21907 w 25698"/>
                    <a:gd name="connsiteY1" fmla="*/ 12744 h 14955"/>
                    <a:gd name="connsiteX2" fmla="*/ 21907 w 25698"/>
                    <a:gd name="connsiteY2" fmla="*/ 2212 h 14955"/>
                    <a:gd name="connsiteX3" fmla="*/ 3792 w 25698"/>
                    <a:gd name="connsiteY3" fmla="*/ 2212 h 14955"/>
                    <a:gd name="connsiteX4" fmla="*/ 3792 w 25698"/>
                    <a:gd name="connsiteY4" fmla="*/ 12744 h 14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698" h="14955">
                      <a:moveTo>
                        <a:pt x="3792" y="12744"/>
                      </a:moveTo>
                      <a:cubicBezTo>
                        <a:pt x="8847" y="15693"/>
                        <a:pt x="17062" y="15693"/>
                        <a:pt x="21907" y="12744"/>
                      </a:cubicBezTo>
                      <a:cubicBezTo>
                        <a:pt x="26962" y="9795"/>
                        <a:pt x="26962" y="5161"/>
                        <a:pt x="21907" y="2212"/>
                      </a:cubicBezTo>
                      <a:cubicBezTo>
                        <a:pt x="16851" y="-737"/>
                        <a:pt x="8636" y="-737"/>
                        <a:pt x="3792" y="2212"/>
                      </a:cubicBezTo>
                      <a:cubicBezTo>
                        <a:pt x="-1264" y="5161"/>
                        <a:pt x="-1264" y="9795"/>
                        <a:pt x="3792" y="12744"/>
                      </a:cubicBezTo>
                      <a:close/>
                    </a:path>
                  </a:pathLst>
                </a:custGeom>
                <a:solidFill>
                  <a:srgbClr val="A39B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93" name="자유형: 도형 292">
                  <a:extLst>
                    <a:ext uri="{FF2B5EF4-FFF2-40B4-BE49-F238E27FC236}">
                      <a16:creationId xmlns:a16="http://schemas.microsoft.com/office/drawing/2014/main" id="{3AD1968B-87F0-5ED8-C249-87CB2C84EB49}"/>
                    </a:ext>
                  </a:extLst>
                </p:cNvPr>
                <p:cNvSpPr/>
                <p:nvPr/>
              </p:nvSpPr>
              <p:spPr>
                <a:xfrm>
                  <a:off x="6917181" y="2927676"/>
                  <a:ext cx="49079" cy="28225"/>
                </a:xfrm>
                <a:custGeom>
                  <a:avLst/>
                  <a:gdLst>
                    <a:gd name="connsiteX0" fmla="*/ 0 w 49079"/>
                    <a:gd name="connsiteY0" fmla="*/ 6109 h 28225"/>
                    <a:gd name="connsiteX1" fmla="*/ 38547 w 49079"/>
                    <a:gd name="connsiteY1" fmla="*/ 28226 h 28225"/>
                    <a:gd name="connsiteX2" fmla="*/ 49079 w 49079"/>
                    <a:gd name="connsiteY2" fmla="*/ 22117 h 28225"/>
                    <a:gd name="connsiteX3" fmla="*/ 10532 w 49079"/>
                    <a:gd name="connsiteY3" fmla="*/ 0 h 28225"/>
                    <a:gd name="connsiteX4" fmla="*/ 0 w 49079"/>
                    <a:gd name="connsiteY4" fmla="*/ 6109 h 2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79" h="28225">
                      <a:moveTo>
                        <a:pt x="0" y="6109"/>
                      </a:moveTo>
                      <a:lnTo>
                        <a:pt x="38547" y="28226"/>
                      </a:lnTo>
                      <a:lnTo>
                        <a:pt x="49079" y="22117"/>
                      </a:lnTo>
                      <a:lnTo>
                        <a:pt x="10532" y="0"/>
                      </a:lnTo>
                      <a:lnTo>
                        <a:pt x="0" y="6109"/>
                      </a:lnTo>
                      <a:close/>
                    </a:path>
                  </a:pathLst>
                </a:custGeom>
                <a:solidFill>
                  <a:srgbClr val="D7D0C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94" name="자유형: 도형 293">
                  <a:extLst>
                    <a:ext uri="{FF2B5EF4-FFF2-40B4-BE49-F238E27FC236}">
                      <a16:creationId xmlns:a16="http://schemas.microsoft.com/office/drawing/2014/main" id="{E298C202-A5CC-0FC2-A57D-A5D333A08338}"/>
                    </a:ext>
                  </a:extLst>
                </p:cNvPr>
                <p:cNvSpPr/>
                <p:nvPr/>
              </p:nvSpPr>
              <p:spPr>
                <a:xfrm>
                  <a:off x="6895906" y="2939893"/>
                  <a:ext cx="49079" cy="28225"/>
                </a:xfrm>
                <a:custGeom>
                  <a:avLst/>
                  <a:gdLst>
                    <a:gd name="connsiteX0" fmla="*/ 0 w 49079"/>
                    <a:gd name="connsiteY0" fmla="*/ 6109 h 28225"/>
                    <a:gd name="connsiteX1" fmla="*/ 38547 w 49079"/>
                    <a:gd name="connsiteY1" fmla="*/ 28226 h 28225"/>
                    <a:gd name="connsiteX2" fmla="*/ 49079 w 49079"/>
                    <a:gd name="connsiteY2" fmla="*/ 22117 h 28225"/>
                    <a:gd name="connsiteX3" fmla="*/ 10743 w 49079"/>
                    <a:gd name="connsiteY3" fmla="*/ 0 h 28225"/>
                    <a:gd name="connsiteX4" fmla="*/ 0 w 49079"/>
                    <a:gd name="connsiteY4" fmla="*/ 6109 h 282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79" h="28225">
                      <a:moveTo>
                        <a:pt x="0" y="6109"/>
                      </a:moveTo>
                      <a:lnTo>
                        <a:pt x="38547" y="28226"/>
                      </a:lnTo>
                      <a:lnTo>
                        <a:pt x="49079" y="22117"/>
                      </a:lnTo>
                      <a:lnTo>
                        <a:pt x="10743" y="0"/>
                      </a:lnTo>
                      <a:lnTo>
                        <a:pt x="0" y="6109"/>
                      </a:lnTo>
                      <a:close/>
                    </a:path>
                  </a:pathLst>
                </a:custGeom>
                <a:solidFill>
                  <a:srgbClr val="D7D0C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95" name="자유형: 도형 294">
                  <a:extLst>
                    <a:ext uri="{FF2B5EF4-FFF2-40B4-BE49-F238E27FC236}">
                      <a16:creationId xmlns:a16="http://schemas.microsoft.com/office/drawing/2014/main" id="{BCAD8170-2F40-A664-2437-644DFEF5948E}"/>
                    </a:ext>
                  </a:extLst>
                </p:cNvPr>
                <p:cNvSpPr/>
                <p:nvPr/>
              </p:nvSpPr>
              <p:spPr>
                <a:xfrm>
                  <a:off x="6964785" y="2928940"/>
                  <a:ext cx="28647" cy="16429"/>
                </a:xfrm>
                <a:custGeom>
                  <a:avLst/>
                  <a:gdLst>
                    <a:gd name="connsiteX0" fmla="*/ 14534 w 28647"/>
                    <a:gd name="connsiteY0" fmla="*/ 16430 h 16429"/>
                    <a:gd name="connsiteX1" fmla="*/ 28647 w 28647"/>
                    <a:gd name="connsiteY1" fmla="*/ 8215 h 16429"/>
                    <a:gd name="connsiteX2" fmla="*/ 14324 w 28647"/>
                    <a:gd name="connsiteY2" fmla="*/ 0 h 16429"/>
                    <a:gd name="connsiteX3" fmla="*/ 0 w 28647"/>
                    <a:gd name="connsiteY3" fmla="*/ 8215 h 16429"/>
                    <a:gd name="connsiteX4" fmla="*/ 14534 w 28647"/>
                    <a:gd name="connsiteY4" fmla="*/ 16430 h 16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647" h="16429">
                      <a:moveTo>
                        <a:pt x="14534" y="16430"/>
                      </a:moveTo>
                      <a:lnTo>
                        <a:pt x="28647" y="8215"/>
                      </a:lnTo>
                      <a:lnTo>
                        <a:pt x="14324" y="0"/>
                      </a:lnTo>
                      <a:lnTo>
                        <a:pt x="0" y="8215"/>
                      </a:lnTo>
                      <a:lnTo>
                        <a:pt x="14534" y="16430"/>
                      </a:lnTo>
                      <a:close/>
                    </a:path>
                  </a:pathLst>
                </a:custGeom>
                <a:solidFill>
                  <a:srgbClr val="D7D0C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00" name="그래픽 16">
              <a:extLst>
                <a:ext uri="{FF2B5EF4-FFF2-40B4-BE49-F238E27FC236}">
                  <a16:creationId xmlns:a16="http://schemas.microsoft.com/office/drawing/2014/main" id="{52E692F9-C0F4-3852-A94A-0786884AB958}"/>
                </a:ext>
              </a:extLst>
            </p:cNvPr>
            <p:cNvGrpSpPr/>
            <p:nvPr userDrawn="1"/>
          </p:nvGrpSpPr>
          <p:grpSpPr>
            <a:xfrm>
              <a:off x="9819821" y="3428407"/>
              <a:ext cx="299592" cy="411425"/>
              <a:chOff x="6673470" y="2896501"/>
              <a:chExt cx="299592" cy="430759"/>
            </a:xfrm>
          </p:grpSpPr>
          <p:grpSp>
            <p:nvGrpSpPr>
              <p:cNvPr id="301" name="그래픽 16">
                <a:extLst>
                  <a:ext uri="{FF2B5EF4-FFF2-40B4-BE49-F238E27FC236}">
                    <a16:creationId xmlns:a16="http://schemas.microsoft.com/office/drawing/2014/main" id="{FEE01CA4-AA77-84BA-AFCA-B8AEC88ABF98}"/>
                  </a:ext>
                </a:extLst>
              </p:cNvPr>
              <p:cNvGrpSpPr/>
              <p:nvPr/>
            </p:nvGrpSpPr>
            <p:grpSpPr>
              <a:xfrm>
                <a:off x="6856727" y="3051316"/>
                <a:ext cx="116335" cy="159540"/>
                <a:chOff x="6856727" y="3051316"/>
                <a:chExt cx="116335" cy="159540"/>
              </a:xfrm>
            </p:grpSpPr>
            <p:sp>
              <p:nvSpPr>
                <p:cNvPr id="354" name="자유형: 도형 353">
                  <a:extLst>
                    <a:ext uri="{FF2B5EF4-FFF2-40B4-BE49-F238E27FC236}">
                      <a16:creationId xmlns:a16="http://schemas.microsoft.com/office/drawing/2014/main" id="{E6CE513A-1A8E-B442-7C56-3784EF69845A}"/>
                    </a:ext>
                  </a:extLst>
                </p:cNvPr>
                <p:cNvSpPr/>
                <p:nvPr/>
              </p:nvSpPr>
              <p:spPr>
                <a:xfrm>
                  <a:off x="6880259" y="3154746"/>
                  <a:ext cx="39949" cy="35453"/>
                </a:xfrm>
                <a:custGeom>
                  <a:avLst/>
                  <a:gdLst>
                    <a:gd name="connsiteX0" fmla="*/ 26811 w 39949"/>
                    <a:gd name="connsiteY0" fmla="*/ 0 h 35453"/>
                    <a:gd name="connsiteX1" fmla="*/ 39239 w 39949"/>
                    <a:gd name="connsiteY1" fmla="*/ 632 h 35453"/>
                    <a:gd name="connsiteX2" fmla="*/ 39660 w 39949"/>
                    <a:gd name="connsiteY2" fmla="*/ 15166 h 35453"/>
                    <a:gd name="connsiteX3" fmla="*/ 24494 w 39949"/>
                    <a:gd name="connsiteY3" fmla="*/ 24645 h 35453"/>
                    <a:gd name="connsiteX4" fmla="*/ 10381 w 39949"/>
                    <a:gd name="connsiteY4" fmla="*/ 34966 h 35453"/>
                    <a:gd name="connsiteX5" fmla="*/ 270 w 39949"/>
                    <a:gd name="connsiteY5" fmla="*/ 32860 h 35453"/>
                    <a:gd name="connsiteX6" fmla="*/ 2587 w 39949"/>
                    <a:gd name="connsiteY6" fmla="*/ 19379 h 35453"/>
                    <a:gd name="connsiteX7" fmla="*/ 26600 w 39949"/>
                    <a:gd name="connsiteY7" fmla="*/ 0 h 35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9949" h="35453">
                      <a:moveTo>
                        <a:pt x="26811" y="0"/>
                      </a:moveTo>
                      <a:lnTo>
                        <a:pt x="39239" y="632"/>
                      </a:lnTo>
                      <a:cubicBezTo>
                        <a:pt x="39239" y="632"/>
                        <a:pt x="40502" y="13270"/>
                        <a:pt x="39660" y="15166"/>
                      </a:cubicBezTo>
                      <a:cubicBezTo>
                        <a:pt x="32498" y="20221"/>
                        <a:pt x="29970" y="20643"/>
                        <a:pt x="24494" y="24645"/>
                      </a:cubicBezTo>
                      <a:cubicBezTo>
                        <a:pt x="19228" y="28647"/>
                        <a:pt x="14804" y="33913"/>
                        <a:pt x="10381" y="34966"/>
                      </a:cubicBezTo>
                      <a:cubicBezTo>
                        <a:pt x="5958" y="36019"/>
                        <a:pt x="1113" y="35388"/>
                        <a:pt x="270" y="32860"/>
                      </a:cubicBezTo>
                      <a:cubicBezTo>
                        <a:pt x="-994" y="29068"/>
                        <a:pt x="2587" y="19379"/>
                        <a:pt x="2587" y="19379"/>
                      </a:cubicBezTo>
                      <a:lnTo>
                        <a:pt x="26600" y="0"/>
                      </a:lnTo>
                      <a:close/>
                    </a:path>
                  </a:pathLst>
                </a:custGeom>
                <a:solidFill>
                  <a:srgbClr val="B48D5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55" name="자유형: 도형 354">
                  <a:extLst>
                    <a:ext uri="{FF2B5EF4-FFF2-40B4-BE49-F238E27FC236}">
                      <a16:creationId xmlns:a16="http://schemas.microsoft.com/office/drawing/2014/main" id="{E023EE19-89A0-0B83-C2B3-23C1FCE66CC4}"/>
                    </a:ext>
                  </a:extLst>
                </p:cNvPr>
                <p:cNvSpPr/>
                <p:nvPr/>
              </p:nvSpPr>
              <p:spPr>
                <a:xfrm>
                  <a:off x="6913810" y="3179943"/>
                  <a:ext cx="59251" cy="30913"/>
                </a:xfrm>
                <a:custGeom>
                  <a:avLst/>
                  <a:gdLst>
                    <a:gd name="connsiteX0" fmla="*/ 56873 w 59251"/>
                    <a:gd name="connsiteY0" fmla="*/ 80 h 30913"/>
                    <a:gd name="connsiteX1" fmla="*/ 55398 w 59251"/>
                    <a:gd name="connsiteY1" fmla="*/ 13350 h 30913"/>
                    <a:gd name="connsiteX2" fmla="*/ 17483 w 59251"/>
                    <a:gd name="connsiteY2" fmla="*/ 29991 h 30913"/>
                    <a:gd name="connsiteX3" fmla="*/ 0 w 59251"/>
                    <a:gd name="connsiteY3" fmla="*/ 25568 h 30913"/>
                    <a:gd name="connsiteX4" fmla="*/ 0 w 59251"/>
                    <a:gd name="connsiteY4" fmla="*/ 23882 h 30913"/>
                    <a:gd name="connsiteX5" fmla="*/ 56662 w 59251"/>
                    <a:gd name="connsiteY5" fmla="*/ 80 h 309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9251" h="30913">
                      <a:moveTo>
                        <a:pt x="56873" y="80"/>
                      </a:moveTo>
                      <a:cubicBezTo>
                        <a:pt x="62982" y="8927"/>
                        <a:pt x="55398" y="13350"/>
                        <a:pt x="55398" y="13350"/>
                      </a:cubicBezTo>
                      <a:cubicBezTo>
                        <a:pt x="55398" y="13350"/>
                        <a:pt x="29700" y="25568"/>
                        <a:pt x="17483" y="29991"/>
                      </a:cubicBezTo>
                      <a:cubicBezTo>
                        <a:pt x="9057" y="32940"/>
                        <a:pt x="0" y="28095"/>
                        <a:pt x="0" y="25568"/>
                      </a:cubicBezTo>
                      <a:cubicBezTo>
                        <a:pt x="0" y="22829"/>
                        <a:pt x="0" y="23882"/>
                        <a:pt x="0" y="23882"/>
                      </a:cubicBezTo>
                      <a:cubicBezTo>
                        <a:pt x="0" y="23882"/>
                        <a:pt x="55398" y="-1605"/>
                        <a:pt x="56662" y="80"/>
                      </a:cubicBezTo>
                      <a:close/>
                    </a:path>
                  </a:pathLst>
                </a:custGeom>
                <a:solidFill>
                  <a:srgbClr val="B48D5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56" name="자유형: 도형 355">
                  <a:extLst>
                    <a:ext uri="{FF2B5EF4-FFF2-40B4-BE49-F238E27FC236}">
                      <a16:creationId xmlns:a16="http://schemas.microsoft.com/office/drawing/2014/main" id="{17E38F6C-6823-0211-7E7A-D86B4C1ED84E}"/>
                    </a:ext>
                  </a:extLst>
                </p:cNvPr>
                <p:cNvSpPr/>
                <p:nvPr/>
              </p:nvSpPr>
              <p:spPr>
                <a:xfrm>
                  <a:off x="6880017" y="3153061"/>
                  <a:ext cx="40191" cy="35453"/>
                </a:xfrm>
                <a:custGeom>
                  <a:avLst/>
                  <a:gdLst>
                    <a:gd name="connsiteX0" fmla="*/ 27052 w 40191"/>
                    <a:gd name="connsiteY0" fmla="*/ 0 h 35453"/>
                    <a:gd name="connsiteX1" fmla="*/ 39480 w 40191"/>
                    <a:gd name="connsiteY1" fmla="*/ 632 h 35453"/>
                    <a:gd name="connsiteX2" fmla="*/ 39901 w 40191"/>
                    <a:gd name="connsiteY2" fmla="*/ 15166 h 35453"/>
                    <a:gd name="connsiteX3" fmla="*/ 24735 w 40191"/>
                    <a:gd name="connsiteY3" fmla="*/ 24645 h 35453"/>
                    <a:gd name="connsiteX4" fmla="*/ 10622 w 40191"/>
                    <a:gd name="connsiteY4" fmla="*/ 34966 h 35453"/>
                    <a:gd name="connsiteX5" fmla="*/ 512 w 40191"/>
                    <a:gd name="connsiteY5" fmla="*/ 32860 h 35453"/>
                    <a:gd name="connsiteX6" fmla="*/ 722 w 40191"/>
                    <a:gd name="connsiteY6" fmla="*/ 17904 h 35453"/>
                    <a:gd name="connsiteX7" fmla="*/ 26842 w 40191"/>
                    <a:gd name="connsiteY7" fmla="*/ 0 h 354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191" h="35453">
                      <a:moveTo>
                        <a:pt x="27052" y="0"/>
                      </a:moveTo>
                      <a:lnTo>
                        <a:pt x="39480" y="632"/>
                      </a:lnTo>
                      <a:cubicBezTo>
                        <a:pt x="39480" y="632"/>
                        <a:pt x="40744" y="13270"/>
                        <a:pt x="39901" y="15166"/>
                      </a:cubicBezTo>
                      <a:cubicBezTo>
                        <a:pt x="32740" y="20221"/>
                        <a:pt x="30212" y="20643"/>
                        <a:pt x="24735" y="24645"/>
                      </a:cubicBezTo>
                      <a:cubicBezTo>
                        <a:pt x="19469" y="28647"/>
                        <a:pt x="15046" y="33913"/>
                        <a:pt x="10622" y="34966"/>
                      </a:cubicBezTo>
                      <a:cubicBezTo>
                        <a:pt x="6199" y="36019"/>
                        <a:pt x="1354" y="35388"/>
                        <a:pt x="512" y="32860"/>
                      </a:cubicBezTo>
                      <a:cubicBezTo>
                        <a:pt x="-752" y="29068"/>
                        <a:pt x="722" y="17904"/>
                        <a:pt x="722" y="17904"/>
                      </a:cubicBezTo>
                      <a:lnTo>
                        <a:pt x="26842" y="0"/>
                      </a:lnTo>
                      <a:close/>
                    </a:path>
                  </a:pathLst>
                </a:custGeom>
                <a:solidFill>
                  <a:srgbClr val="68441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57" name="자유형: 도형 356">
                  <a:extLst>
                    <a:ext uri="{FF2B5EF4-FFF2-40B4-BE49-F238E27FC236}">
                      <a16:creationId xmlns:a16="http://schemas.microsoft.com/office/drawing/2014/main" id="{DBD4D0C0-73BB-3EC1-9DDE-9B7B43DC52DD}"/>
                    </a:ext>
                  </a:extLst>
                </p:cNvPr>
                <p:cNvSpPr/>
                <p:nvPr/>
              </p:nvSpPr>
              <p:spPr>
                <a:xfrm>
                  <a:off x="6876317" y="3121254"/>
                  <a:ext cx="32693" cy="52320"/>
                </a:xfrm>
                <a:custGeom>
                  <a:avLst/>
                  <a:gdLst>
                    <a:gd name="connsiteX0" fmla="*/ 28647 w 32693"/>
                    <a:gd name="connsiteY0" fmla="*/ 0 h 52320"/>
                    <a:gd name="connsiteX1" fmla="*/ 32438 w 32693"/>
                    <a:gd name="connsiteY1" fmla="*/ 33492 h 52320"/>
                    <a:gd name="connsiteX2" fmla="*/ 4213 w 32693"/>
                    <a:gd name="connsiteY2" fmla="*/ 48658 h 52320"/>
                    <a:gd name="connsiteX3" fmla="*/ 0 w 32693"/>
                    <a:gd name="connsiteY3" fmla="*/ 6109 h 52320"/>
                    <a:gd name="connsiteX4" fmla="*/ 28436 w 32693"/>
                    <a:gd name="connsiteY4" fmla="*/ 211 h 523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93" h="52320">
                      <a:moveTo>
                        <a:pt x="28647" y="0"/>
                      </a:moveTo>
                      <a:cubicBezTo>
                        <a:pt x="28647" y="0"/>
                        <a:pt x="29911" y="21064"/>
                        <a:pt x="32438" y="33492"/>
                      </a:cubicBezTo>
                      <a:cubicBezTo>
                        <a:pt x="35809" y="49500"/>
                        <a:pt x="4634" y="57505"/>
                        <a:pt x="4213" y="48658"/>
                      </a:cubicBezTo>
                      <a:cubicBezTo>
                        <a:pt x="3791" y="39811"/>
                        <a:pt x="0" y="6109"/>
                        <a:pt x="0" y="6109"/>
                      </a:cubicBezTo>
                      <a:lnTo>
                        <a:pt x="28436" y="211"/>
                      </a:lnTo>
                      <a:close/>
                    </a:path>
                  </a:pathLst>
                </a:custGeom>
                <a:solidFill>
                  <a:srgbClr val="0B080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58" name="자유형: 도형 357">
                  <a:extLst>
                    <a:ext uri="{FF2B5EF4-FFF2-40B4-BE49-F238E27FC236}">
                      <a16:creationId xmlns:a16="http://schemas.microsoft.com/office/drawing/2014/main" id="{4E7E703B-F3AD-09ED-E56C-03AD69E12040}"/>
                    </a:ext>
                  </a:extLst>
                </p:cNvPr>
                <p:cNvSpPr/>
                <p:nvPr/>
              </p:nvSpPr>
              <p:spPr>
                <a:xfrm>
                  <a:off x="6913810" y="3174113"/>
                  <a:ext cx="59251" cy="35056"/>
                </a:xfrm>
                <a:custGeom>
                  <a:avLst/>
                  <a:gdLst>
                    <a:gd name="connsiteX0" fmla="*/ 31596 w 59251"/>
                    <a:gd name="connsiteY0" fmla="*/ 12 h 35056"/>
                    <a:gd name="connsiteX1" fmla="*/ 48868 w 59251"/>
                    <a:gd name="connsiteY1" fmla="*/ 12 h 35056"/>
                    <a:gd name="connsiteX2" fmla="*/ 56873 w 59251"/>
                    <a:gd name="connsiteY2" fmla="*/ 4225 h 35056"/>
                    <a:gd name="connsiteX3" fmla="*/ 55398 w 59251"/>
                    <a:gd name="connsiteY3" fmla="*/ 17496 h 35056"/>
                    <a:gd name="connsiteX4" fmla="*/ 17483 w 59251"/>
                    <a:gd name="connsiteY4" fmla="*/ 34136 h 35056"/>
                    <a:gd name="connsiteX5" fmla="*/ 0 w 59251"/>
                    <a:gd name="connsiteY5" fmla="*/ 29502 h 35056"/>
                    <a:gd name="connsiteX6" fmla="*/ 1053 w 59251"/>
                    <a:gd name="connsiteY6" fmla="*/ 12440 h 35056"/>
                    <a:gd name="connsiteX7" fmla="*/ 31596 w 59251"/>
                    <a:gd name="connsiteY7" fmla="*/ 12 h 35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251" h="35056">
                      <a:moveTo>
                        <a:pt x="31596" y="12"/>
                      </a:moveTo>
                      <a:cubicBezTo>
                        <a:pt x="31596" y="12"/>
                        <a:pt x="44024" y="223"/>
                        <a:pt x="48868" y="12"/>
                      </a:cubicBezTo>
                      <a:cubicBezTo>
                        <a:pt x="53713" y="-198"/>
                        <a:pt x="55609" y="2329"/>
                        <a:pt x="56873" y="4225"/>
                      </a:cubicBezTo>
                      <a:cubicBezTo>
                        <a:pt x="62982" y="13072"/>
                        <a:pt x="55398" y="17496"/>
                        <a:pt x="55398" y="17496"/>
                      </a:cubicBezTo>
                      <a:cubicBezTo>
                        <a:pt x="55398" y="17496"/>
                        <a:pt x="29700" y="29923"/>
                        <a:pt x="17483" y="34136"/>
                      </a:cubicBezTo>
                      <a:cubicBezTo>
                        <a:pt x="9057" y="37085"/>
                        <a:pt x="0" y="32240"/>
                        <a:pt x="0" y="29502"/>
                      </a:cubicBezTo>
                      <a:cubicBezTo>
                        <a:pt x="0" y="26764"/>
                        <a:pt x="1053" y="12440"/>
                        <a:pt x="1053" y="12440"/>
                      </a:cubicBezTo>
                      <a:lnTo>
                        <a:pt x="31596" y="12"/>
                      </a:lnTo>
                      <a:close/>
                    </a:path>
                  </a:pathLst>
                </a:custGeom>
                <a:solidFill>
                  <a:srgbClr val="68441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59" name="자유형: 도형 358">
                  <a:extLst>
                    <a:ext uri="{FF2B5EF4-FFF2-40B4-BE49-F238E27FC236}">
                      <a16:creationId xmlns:a16="http://schemas.microsoft.com/office/drawing/2014/main" id="{42121097-B66E-5BE6-A5A1-03E9010B897A}"/>
                    </a:ext>
                  </a:extLst>
                </p:cNvPr>
                <p:cNvSpPr/>
                <p:nvPr/>
              </p:nvSpPr>
              <p:spPr>
                <a:xfrm>
                  <a:off x="6914021" y="3099203"/>
                  <a:ext cx="40232" cy="90479"/>
                </a:xfrm>
                <a:custGeom>
                  <a:avLst/>
                  <a:gdLst>
                    <a:gd name="connsiteX0" fmla="*/ 40232 w 40232"/>
                    <a:gd name="connsiteY0" fmla="*/ 2041 h 90479"/>
                    <a:gd name="connsiteX1" fmla="*/ 32649 w 40232"/>
                    <a:gd name="connsiteY1" fmla="*/ 75975 h 90479"/>
                    <a:gd name="connsiteX2" fmla="*/ 19590 w 40232"/>
                    <a:gd name="connsiteY2" fmla="*/ 89877 h 90479"/>
                    <a:gd name="connsiteX3" fmla="*/ 0 w 40232"/>
                    <a:gd name="connsiteY3" fmla="*/ 84190 h 90479"/>
                    <a:gd name="connsiteX4" fmla="*/ 2107 w 40232"/>
                    <a:gd name="connsiteY4" fmla="*/ 21209 h 90479"/>
                    <a:gd name="connsiteX5" fmla="*/ 12217 w 40232"/>
                    <a:gd name="connsiteY5" fmla="*/ 4358 h 90479"/>
                    <a:gd name="connsiteX6" fmla="*/ 28226 w 40232"/>
                    <a:gd name="connsiteY6" fmla="*/ 777 h 90479"/>
                    <a:gd name="connsiteX7" fmla="*/ 40232 w 40232"/>
                    <a:gd name="connsiteY7" fmla="*/ 1830 h 90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0232" h="90479">
                      <a:moveTo>
                        <a:pt x="40232" y="2041"/>
                      </a:moveTo>
                      <a:cubicBezTo>
                        <a:pt x="36862" y="43115"/>
                        <a:pt x="33492" y="44169"/>
                        <a:pt x="32649" y="75975"/>
                      </a:cubicBezTo>
                      <a:cubicBezTo>
                        <a:pt x="32649" y="78714"/>
                        <a:pt x="32649" y="87982"/>
                        <a:pt x="19590" y="89877"/>
                      </a:cubicBezTo>
                      <a:cubicBezTo>
                        <a:pt x="4634" y="91984"/>
                        <a:pt x="0" y="88192"/>
                        <a:pt x="0" y="84190"/>
                      </a:cubicBezTo>
                      <a:cubicBezTo>
                        <a:pt x="0" y="80188"/>
                        <a:pt x="0" y="62284"/>
                        <a:pt x="2107" y="21209"/>
                      </a:cubicBezTo>
                      <a:cubicBezTo>
                        <a:pt x="2107" y="18049"/>
                        <a:pt x="12217" y="4358"/>
                        <a:pt x="12217" y="4358"/>
                      </a:cubicBezTo>
                      <a:lnTo>
                        <a:pt x="28226" y="777"/>
                      </a:lnTo>
                      <a:cubicBezTo>
                        <a:pt x="28226" y="777"/>
                        <a:pt x="38547" y="-1540"/>
                        <a:pt x="40232" y="1830"/>
                      </a:cubicBezTo>
                      <a:close/>
                    </a:path>
                  </a:pathLst>
                </a:custGeom>
                <a:solidFill>
                  <a:srgbClr val="211A1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60" name="자유형: 도형 359">
                  <a:extLst>
                    <a:ext uri="{FF2B5EF4-FFF2-40B4-BE49-F238E27FC236}">
                      <a16:creationId xmlns:a16="http://schemas.microsoft.com/office/drawing/2014/main" id="{EB121566-49C5-D8BA-F143-914911DD4799}"/>
                    </a:ext>
                  </a:extLst>
                </p:cNvPr>
                <p:cNvSpPr/>
                <p:nvPr/>
              </p:nvSpPr>
              <p:spPr>
                <a:xfrm>
                  <a:off x="6856727" y="3051316"/>
                  <a:ext cx="50208" cy="41291"/>
                </a:xfrm>
                <a:custGeom>
                  <a:avLst/>
                  <a:gdLst>
                    <a:gd name="connsiteX0" fmla="*/ 0 w 50208"/>
                    <a:gd name="connsiteY0" fmla="*/ 4640 h 41291"/>
                    <a:gd name="connsiteX1" fmla="*/ 28647 w 50208"/>
                    <a:gd name="connsiteY1" fmla="*/ 427 h 41291"/>
                    <a:gd name="connsiteX2" fmla="*/ 50132 w 50208"/>
                    <a:gd name="connsiteY2" fmla="*/ 16857 h 41291"/>
                    <a:gd name="connsiteX3" fmla="*/ 49079 w 50208"/>
                    <a:gd name="connsiteY3" fmla="*/ 32023 h 41291"/>
                    <a:gd name="connsiteX4" fmla="*/ 5898 w 50208"/>
                    <a:gd name="connsiteY4" fmla="*/ 41291 h 41291"/>
                    <a:gd name="connsiteX5" fmla="*/ 0 w 50208"/>
                    <a:gd name="connsiteY5" fmla="*/ 4640 h 412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0208" h="41291">
                      <a:moveTo>
                        <a:pt x="0" y="4640"/>
                      </a:moveTo>
                      <a:cubicBezTo>
                        <a:pt x="0" y="4640"/>
                        <a:pt x="18958" y="2112"/>
                        <a:pt x="28647" y="427"/>
                      </a:cubicBezTo>
                      <a:cubicBezTo>
                        <a:pt x="47184" y="-2522"/>
                        <a:pt x="49711" y="10538"/>
                        <a:pt x="50132" y="16857"/>
                      </a:cubicBezTo>
                      <a:cubicBezTo>
                        <a:pt x="50554" y="23176"/>
                        <a:pt x="49079" y="32023"/>
                        <a:pt x="49079" y="32023"/>
                      </a:cubicBezTo>
                      <a:lnTo>
                        <a:pt x="5898" y="41291"/>
                      </a:lnTo>
                      <a:lnTo>
                        <a:pt x="0" y="4640"/>
                      </a:lnTo>
                      <a:close/>
                    </a:path>
                  </a:pathLst>
                </a:custGeom>
                <a:solidFill>
                  <a:srgbClr val="0B080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02" name="그래픽 16">
                <a:extLst>
                  <a:ext uri="{FF2B5EF4-FFF2-40B4-BE49-F238E27FC236}">
                    <a16:creationId xmlns:a16="http://schemas.microsoft.com/office/drawing/2014/main" id="{037E946C-7D77-63F5-2DCF-1A70FB9E751D}"/>
                  </a:ext>
                </a:extLst>
              </p:cNvPr>
              <p:cNvGrpSpPr/>
              <p:nvPr/>
            </p:nvGrpSpPr>
            <p:grpSpPr>
              <a:xfrm>
                <a:off x="6673470" y="3008983"/>
                <a:ext cx="176095" cy="247923"/>
                <a:chOff x="6673470" y="3008983"/>
                <a:chExt cx="176095" cy="247923"/>
              </a:xfrm>
            </p:grpSpPr>
            <p:grpSp>
              <p:nvGrpSpPr>
                <p:cNvPr id="341" name="그래픽 16">
                  <a:extLst>
                    <a:ext uri="{FF2B5EF4-FFF2-40B4-BE49-F238E27FC236}">
                      <a16:creationId xmlns:a16="http://schemas.microsoft.com/office/drawing/2014/main" id="{4C7AC0CD-F7DF-8B82-479D-E70A1F11E974}"/>
                    </a:ext>
                  </a:extLst>
                </p:cNvPr>
                <p:cNvGrpSpPr/>
                <p:nvPr/>
              </p:nvGrpSpPr>
              <p:grpSpPr>
                <a:xfrm>
                  <a:off x="6824499" y="3019936"/>
                  <a:ext cx="25066" cy="144499"/>
                  <a:chOff x="6824499" y="3019936"/>
                  <a:chExt cx="25066" cy="144499"/>
                </a:xfrm>
              </p:grpSpPr>
              <p:sp>
                <p:nvSpPr>
                  <p:cNvPr id="352" name="자유형: 도형 351">
                    <a:extLst>
                      <a:ext uri="{FF2B5EF4-FFF2-40B4-BE49-F238E27FC236}">
                        <a16:creationId xmlns:a16="http://schemas.microsoft.com/office/drawing/2014/main" id="{DA8A385E-E05B-7A56-FF9D-3623C0EE7595}"/>
                      </a:ext>
                    </a:extLst>
                  </p:cNvPr>
                  <p:cNvSpPr/>
                  <p:nvPr/>
                </p:nvSpPr>
                <p:spPr>
                  <a:xfrm>
                    <a:off x="6824499" y="3019936"/>
                    <a:ext cx="16219" cy="144499"/>
                  </a:xfrm>
                  <a:custGeom>
                    <a:avLst/>
                    <a:gdLst>
                      <a:gd name="connsiteX0" fmla="*/ 14534 w 16219"/>
                      <a:gd name="connsiteY0" fmla="*/ 144499 h 144499"/>
                      <a:gd name="connsiteX1" fmla="*/ 8847 w 16219"/>
                      <a:gd name="connsiteY1" fmla="*/ 141340 h 144499"/>
                      <a:gd name="connsiteX2" fmla="*/ 0 w 16219"/>
                      <a:gd name="connsiteY2" fmla="*/ 6109 h 144499"/>
                      <a:gd name="connsiteX3" fmla="*/ 10743 w 16219"/>
                      <a:gd name="connsiteY3" fmla="*/ 0 h 144499"/>
                      <a:gd name="connsiteX4" fmla="*/ 16219 w 16219"/>
                      <a:gd name="connsiteY4" fmla="*/ 3160 h 144499"/>
                      <a:gd name="connsiteX5" fmla="*/ 13902 w 16219"/>
                      <a:gd name="connsiteY5" fmla="*/ 11585 h 144499"/>
                      <a:gd name="connsiteX6" fmla="*/ 14534 w 16219"/>
                      <a:gd name="connsiteY6" fmla="*/ 137337 h 144499"/>
                      <a:gd name="connsiteX7" fmla="*/ 14534 w 16219"/>
                      <a:gd name="connsiteY7" fmla="*/ 144499 h 144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19" h="144499">
                        <a:moveTo>
                          <a:pt x="14534" y="144499"/>
                        </a:moveTo>
                        <a:lnTo>
                          <a:pt x="8847" y="141340"/>
                        </a:lnTo>
                        <a:lnTo>
                          <a:pt x="0" y="6109"/>
                        </a:lnTo>
                        <a:lnTo>
                          <a:pt x="10743" y="0"/>
                        </a:lnTo>
                        <a:lnTo>
                          <a:pt x="16219" y="3160"/>
                        </a:lnTo>
                        <a:lnTo>
                          <a:pt x="13902" y="11585"/>
                        </a:lnTo>
                        <a:lnTo>
                          <a:pt x="14534" y="137337"/>
                        </a:lnTo>
                        <a:lnTo>
                          <a:pt x="14534" y="144499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3" name="자유형: 도형 352">
                    <a:extLst>
                      <a:ext uri="{FF2B5EF4-FFF2-40B4-BE49-F238E27FC236}">
                        <a16:creationId xmlns:a16="http://schemas.microsoft.com/office/drawing/2014/main" id="{F60E2B3B-676D-4F3C-3678-592FDD884909}"/>
                      </a:ext>
                    </a:extLst>
                  </p:cNvPr>
                  <p:cNvSpPr/>
                  <p:nvPr/>
                </p:nvSpPr>
                <p:spPr>
                  <a:xfrm>
                    <a:off x="6830186" y="3023096"/>
                    <a:ext cx="19378" cy="141339"/>
                  </a:xfrm>
                  <a:custGeom>
                    <a:avLst/>
                    <a:gdLst>
                      <a:gd name="connsiteX0" fmla="*/ 19379 w 19378"/>
                      <a:gd name="connsiteY0" fmla="*/ 135231 h 141339"/>
                      <a:gd name="connsiteX1" fmla="*/ 8847 w 19378"/>
                      <a:gd name="connsiteY1" fmla="*/ 141340 h 141339"/>
                      <a:gd name="connsiteX2" fmla="*/ 0 w 19378"/>
                      <a:gd name="connsiteY2" fmla="*/ 6109 h 141339"/>
                      <a:gd name="connsiteX3" fmla="*/ 10532 w 19378"/>
                      <a:gd name="connsiteY3" fmla="*/ 0 h 141339"/>
                      <a:gd name="connsiteX4" fmla="*/ 19379 w 19378"/>
                      <a:gd name="connsiteY4" fmla="*/ 135231 h 141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78" h="141339">
                        <a:moveTo>
                          <a:pt x="19379" y="135231"/>
                        </a:moveTo>
                        <a:lnTo>
                          <a:pt x="8847" y="141340"/>
                        </a:lnTo>
                        <a:lnTo>
                          <a:pt x="0" y="6109"/>
                        </a:lnTo>
                        <a:lnTo>
                          <a:pt x="10532" y="0"/>
                        </a:lnTo>
                        <a:lnTo>
                          <a:pt x="19379" y="135231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42" name="그래픽 16">
                  <a:extLst>
                    <a:ext uri="{FF2B5EF4-FFF2-40B4-BE49-F238E27FC236}">
                      <a16:creationId xmlns:a16="http://schemas.microsoft.com/office/drawing/2014/main" id="{A7B4ECE7-9DFA-014D-0E3B-2D3076580F6B}"/>
                    </a:ext>
                  </a:extLst>
                </p:cNvPr>
                <p:cNvGrpSpPr/>
                <p:nvPr/>
              </p:nvGrpSpPr>
              <p:grpSpPr>
                <a:xfrm>
                  <a:off x="6709911" y="3073018"/>
                  <a:ext cx="125963" cy="77515"/>
                  <a:chOff x="6709911" y="3073018"/>
                  <a:chExt cx="125963" cy="77515"/>
                </a:xfrm>
              </p:grpSpPr>
              <p:sp>
                <p:nvSpPr>
                  <p:cNvPr id="350" name="자유형: 도형 349">
                    <a:extLst>
                      <a:ext uri="{FF2B5EF4-FFF2-40B4-BE49-F238E27FC236}">
                        <a16:creationId xmlns:a16="http://schemas.microsoft.com/office/drawing/2014/main" id="{8325E10C-E70D-87B8-517A-955590938195}"/>
                      </a:ext>
                    </a:extLst>
                  </p:cNvPr>
                  <p:cNvSpPr/>
                  <p:nvPr/>
                </p:nvSpPr>
                <p:spPr>
                  <a:xfrm>
                    <a:off x="6709911" y="3076177"/>
                    <a:ext cx="125963" cy="74355"/>
                  </a:xfrm>
                  <a:custGeom>
                    <a:avLst/>
                    <a:gdLst>
                      <a:gd name="connsiteX0" fmla="*/ 5687 w 125963"/>
                      <a:gd name="connsiteY0" fmla="*/ 74356 h 74355"/>
                      <a:gd name="connsiteX1" fmla="*/ 0 w 125963"/>
                      <a:gd name="connsiteY1" fmla="*/ 70986 h 74355"/>
                      <a:gd name="connsiteX2" fmla="*/ 632 w 125963"/>
                      <a:gd name="connsiteY2" fmla="*/ 64456 h 74355"/>
                      <a:gd name="connsiteX3" fmla="*/ 10321 w 125963"/>
                      <a:gd name="connsiteY3" fmla="*/ 62139 h 74355"/>
                      <a:gd name="connsiteX4" fmla="*/ 123435 w 125963"/>
                      <a:gd name="connsiteY4" fmla="*/ 0 h 74355"/>
                      <a:gd name="connsiteX5" fmla="*/ 125963 w 125963"/>
                      <a:gd name="connsiteY5" fmla="*/ 5055 h 74355"/>
                      <a:gd name="connsiteX6" fmla="*/ 5687 w 125963"/>
                      <a:gd name="connsiteY6" fmla="*/ 74356 h 74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5963" h="74355">
                        <a:moveTo>
                          <a:pt x="5687" y="74356"/>
                        </a:moveTo>
                        <a:lnTo>
                          <a:pt x="0" y="70986"/>
                        </a:lnTo>
                        <a:lnTo>
                          <a:pt x="632" y="64456"/>
                        </a:lnTo>
                        <a:lnTo>
                          <a:pt x="10321" y="62139"/>
                        </a:lnTo>
                        <a:lnTo>
                          <a:pt x="123435" y="0"/>
                        </a:lnTo>
                        <a:lnTo>
                          <a:pt x="125963" y="5055"/>
                        </a:lnTo>
                        <a:lnTo>
                          <a:pt x="5687" y="74356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1" name="자유형: 도형 350">
                    <a:extLst>
                      <a:ext uri="{FF2B5EF4-FFF2-40B4-BE49-F238E27FC236}">
                        <a16:creationId xmlns:a16="http://schemas.microsoft.com/office/drawing/2014/main" id="{4FB026C4-1FCC-0164-3670-5BD652A7EA04}"/>
                      </a:ext>
                    </a:extLst>
                  </p:cNvPr>
                  <p:cNvSpPr/>
                  <p:nvPr/>
                </p:nvSpPr>
                <p:spPr>
                  <a:xfrm>
                    <a:off x="6710543" y="3073018"/>
                    <a:ext cx="122802" cy="70775"/>
                  </a:xfrm>
                  <a:custGeom>
                    <a:avLst/>
                    <a:gdLst>
                      <a:gd name="connsiteX0" fmla="*/ 5687 w 122802"/>
                      <a:gd name="connsiteY0" fmla="*/ 70775 h 70775"/>
                      <a:gd name="connsiteX1" fmla="*/ 0 w 122802"/>
                      <a:gd name="connsiteY1" fmla="*/ 67615 h 70775"/>
                      <a:gd name="connsiteX2" fmla="*/ 117116 w 122802"/>
                      <a:gd name="connsiteY2" fmla="*/ 0 h 70775"/>
                      <a:gd name="connsiteX3" fmla="*/ 122803 w 122802"/>
                      <a:gd name="connsiteY3" fmla="*/ 3160 h 70775"/>
                      <a:gd name="connsiteX4" fmla="*/ 5687 w 122802"/>
                      <a:gd name="connsiteY4" fmla="*/ 70775 h 70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802" h="70775">
                        <a:moveTo>
                          <a:pt x="5687" y="70775"/>
                        </a:moveTo>
                        <a:lnTo>
                          <a:pt x="0" y="67615"/>
                        </a:lnTo>
                        <a:lnTo>
                          <a:pt x="117116" y="0"/>
                        </a:lnTo>
                        <a:lnTo>
                          <a:pt x="122803" y="3160"/>
                        </a:lnTo>
                        <a:lnTo>
                          <a:pt x="5687" y="70775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43" name="그래픽 16">
                  <a:extLst>
                    <a:ext uri="{FF2B5EF4-FFF2-40B4-BE49-F238E27FC236}">
                      <a16:creationId xmlns:a16="http://schemas.microsoft.com/office/drawing/2014/main" id="{FD615C6D-7A5F-D3DA-04D5-0ABE8CD12D15}"/>
                    </a:ext>
                  </a:extLst>
                </p:cNvPr>
                <p:cNvGrpSpPr/>
                <p:nvPr/>
              </p:nvGrpSpPr>
              <p:grpSpPr>
                <a:xfrm>
                  <a:off x="6673470" y="3080390"/>
                  <a:ext cx="62981" cy="176516"/>
                  <a:chOff x="6673470" y="3080390"/>
                  <a:chExt cx="62981" cy="176516"/>
                </a:xfrm>
              </p:grpSpPr>
              <p:sp>
                <p:nvSpPr>
                  <p:cNvPr id="348" name="자유형: 도형 347">
                    <a:extLst>
                      <a:ext uri="{FF2B5EF4-FFF2-40B4-BE49-F238E27FC236}">
                        <a16:creationId xmlns:a16="http://schemas.microsoft.com/office/drawing/2014/main" id="{9C4F5DAD-7570-2D6C-2F39-BE45176D20FE}"/>
                      </a:ext>
                    </a:extLst>
                  </p:cNvPr>
                  <p:cNvSpPr/>
                  <p:nvPr/>
                </p:nvSpPr>
                <p:spPr>
                  <a:xfrm>
                    <a:off x="6673470" y="3080390"/>
                    <a:ext cx="62981" cy="176516"/>
                  </a:xfrm>
                  <a:custGeom>
                    <a:avLst/>
                    <a:gdLst>
                      <a:gd name="connsiteX0" fmla="*/ 5687 w 62981"/>
                      <a:gd name="connsiteY0" fmla="*/ 176516 h 176516"/>
                      <a:gd name="connsiteX1" fmla="*/ 0 w 62981"/>
                      <a:gd name="connsiteY1" fmla="*/ 173146 h 176516"/>
                      <a:gd name="connsiteX2" fmla="*/ 46762 w 62981"/>
                      <a:gd name="connsiteY2" fmla="*/ 6109 h 176516"/>
                      <a:gd name="connsiteX3" fmla="*/ 57294 w 62981"/>
                      <a:gd name="connsiteY3" fmla="*/ 0 h 176516"/>
                      <a:gd name="connsiteX4" fmla="*/ 62982 w 62981"/>
                      <a:gd name="connsiteY4" fmla="*/ 3160 h 176516"/>
                      <a:gd name="connsiteX5" fmla="*/ 60664 w 62981"/>
                      <a:gd name="connsiteY5" fmla="*/ 11585 h 176516"/>
                      <a:gd name="connsiteX6" fmla="*/ 13902 w 62981"/>
                      <a:gd name="connsiteY6" fmla="*/ 163036 h 176516"/>
                      <a:gd name="connsiteX7" fmla="*/ 5687 w 62981"/>
                      <a:gd name="connsiteY7" fmla="*/ 176516 h 17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981" h="176516">
                        <a:moveTo>
                          <a:pt x="5687" y="176516"/>
                        </a:moveTo>
                        <a:lnTo>
                          <a:pt x="0" y="173146"/>
                        </a:lnTo>
                        <a:lnTo>
                          <a:pt x="46762" y="6109"/>
                        </a:lnTo>
                        <a:lnTo>
                          <a:pt x="57294" y="0"/>
                        </a:lnTo>
                        <a:lnTo>
                          <a:pt x="62982" y="3160"/>
                        </a:lnTo>
                        <a:lnTo>
                          <a:pt x="60664" y="11585"/>
                        </a:lnTo>
                        <a:lnTo>
                          <a:pt x="13902" y="163036"/>
                        </a:lnTo>
                        <a:lnTo>
                          <a:pt x="5687" y="17651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49" name="자유형: 도형 348">
                    <a:extLst>
                      <a:ext uri="{FF2B5EF4-FFF2-40B4-BE49-F238E27FC236}">
                        <a16:creationId xmlns:a16="http://schemas.microsoft.com/office/drawing/2014/main" id="{B9B57D5D-4ECA-670D-7ED4-5D701DEE1E63}"/>
                      </a:ext>
                    </a:extLst>
                  </p:cNvPr>
                  <p:cNvSpPr/>
                  <p:nvPr/>
                </p:nvSpPr>
                <p:spPr>
                  <a:xfrm>
                    <a:off x="6679157" y="3083550"/>
                    <a:ext cx="57294" cy="173356"/>
                  </a:xfrm>
                  <a:custGeom>
                    <a:avLst/>
                    <a:gdLst>
                      <a:gd name="connsiteX0" fmla="*/ 10532 w 57294"/>
                      <a:gd name="connsiteY0" fmla="*/ 167248 h 173356"/>
                      <a:gd name="connsiteX1" fmla="*/ 0 w 57294"/>
                      <a:gd name="connsiteY1" fmla="*/ 173357 h 173356"/>
                      <a:gd name="connsiteX2" fmla="*/ 46551 w 57294"/>
                      <a:gd name="connsiteY2" fmla="*/ 6109 h 173356"/>
                      <a:gd name="connsiteX3" fmla="*/ 57294 w 57294"/>
                      <a:gd name="connsiteY3" fmla="*/ 0 h 173356"/>
                      <a:gd name="connsiteX4" fmla="*/ 10532 w 57294"/>
                      <a:gd name="connsiteY4" fmla="*/ 167248 h 173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294" h="173356">
                        <a:moveTo>
                          <a:pt x="10532" y="167248"/>
                        </a:moveTo>
                        <a:lnTo>
                          <a:pt x="0" y="173357"/>
                        </a:lnTo>
                        <a:lnTo>
                          <a:pt x="46551" y="6109"/>
                        </a:lnTo>
                        <a:lnTo>
                          <a:pt x="57294" y="0"/>
                        </a:lnTo>
                        <a:lnTo>
                          <a:pt x="10532" y="167248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44" name="그래픽 16">
                  <a:extLst>
                    <a:ext uri="{FF2B5EF4-FFF2-40B4-BE49-F238E27FC236}">
                      <a16:creationId xmlns:a16="http://schemas.microsoft.com/office/drawing/2014/main" id="{45A4B8F7-0803-B4F2-5171-4322E831CAEE}"/>
                    </a:ext>
                  </a:extLst>
                </p:cNvPr>
                <p:cNvGrpSpPr/>
                <p:nvPr/>
              </p:nvGrpSpPr>
              <p:grpSpPr>
                <a:xfrm>
                  <a:off x="6712439" y="3008983"/>
                  <a:ext cx="134809" cy="85309"/>
                  <a:chOff x="6712439" y="3008983"/>
                  <a:chExt cx="134809" cy="85309"/>
                </a:xfrm>
              </p:grpSpPr>
              <p:sp>
                <p:nvSpPr>
                  <p:cNvPr id="345" name="자유형: 도형 344">
                    <a:extLst>
                      <a:ext uri="{FF2B5EF4-FFF2-40B4-BE49-F238E27FC236}">
                        <a16:creationId xmlns:a16="http://schemas.microsoft.com/office/drawing/2014/main" id="{87D1615D-2D38-FED0-742E-18A5B4A5749A}"/>
                      </a:ext>
                    </a:extLst>
                  </p:cNvPr>
                  <p:cNvSpPr/>
                  <p:nvPr/>
                </p:nvSpPr>
                <p:spPr>
                  <a:xfrm>
                    <a:off x="6712439" y="3008983"/>
                    <a:ext cx="134809" cy="77936"/>
                  </a:xfrm>
                  <a:custGeom>
                    <a:avLst/>
                    <a:gdLst>
                      <a:gd name="connsiteX0" fmla="*/ 10111 w 134809"/>
                      <a:gd name="connsiteY0" fmla="*/ 77937 h 77936"/>
                      <a:gd name="connsiteX1" fmla="*/ 0 w 134809"/>
                      <a:gd name="connsiteY1" fmla="*/ 72039 h 77936"/>
                      <a:gd name="connsiteX2" fmla="*/ 124909 w 134809"/>
                      <a:gd name="connsiteY2" fmla="*/ 0 h 77936"/>
                      <a:gd name="connsiteX3" fmla="*/ 134810 w 134809"/>
                      <a:gd name="connsiteY3" fmla="*/ 5687 h 77936"/>
                      <a:gd name="connsiteX4" fmla="*/ 126595 w 134809"/>
                      <a:gd name="connsiteY4" fmla="*/ 14955 h 77936"/>
                      <a:gd name="connsiteX5" fmla="*/ 10111 w 134809"/>
                      <a:gd name="connsiteY5" fmla="*/ 77937 h 77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809" h="77936">
                        <a:moveTo>
                          <a:pt x="10111" y="77937"/>
                        </a:moveTo>
                        <a:lnTo>
                          <a:pt x="0" y="72039"/>
                        </a:lnTo>
                        <a:lnTo>
                          <a:pt x="124909" y="0"/>
                        </a:lnTo>
                        <a:lnTo>
                          <a:pt x="134810" y="5687"/>
                        </a:lnTo>
                        <a:lnTo>
                          <a:pt x="126595" y="14955"/>
                        </a:lnTo>
                        <a:lnTo>
                          <a:pt x="10111" y="77937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46" name="자유형: 도형 345">
                    <a:extLst>
                      <a:ext uri="{FF2B5EF4-FFF2-40B4-BE49-F238E27FC236}">
                        <a16:creationId xmlns:a16="http://schemas.microsoft.com/office/drawing/2014/main" id="{7EEE7BC7-4B7E-2AE1-D50B-7D6FFD7DE04F}"/>
                      </a:ext>
                    </a:extLst>
                  </p:cNvPr>
                  <p:cNvSpPr/>
                  <p:nvPr/>
                </p:nvSpPr>
                <p:spPr>
                  <a:xfrm>
                    <a:off x="6712439" y="3081022"/>
                    <a:ext cx="14112" cy="13270"/>
                  </a:xfrm>
                  <a:custGeom>
                    <a:avLst/>
                    <a:gdLst>
                      <a:gd name="connsiteX0" fmla="*/ 10111 w 14112"/>
                      <a:gd name="connsiteY0" fmla="*/ 13270 h 13270"/>
                      <a:gd name="connsiteX1" fmla="*/ 0 w 14112"/>
                      <a:gd name="connsiteY1" fmla="*/ 7372 h 13270"/>
                      <a:gd name="connsiteX2" fmla="*/ 0 w 14112"/>
                      <a:gd name="connsiteY2" fmla="*/ 0 h 13270"/>
                      <a:gd name="connsiteX3" fmla="*/ 10111 w 14112"/>
                      <a:gd name="connsiteY3" fmla="*/ 5898 h 13270"/>
                      <a:gd name="connsiteX4" fmla="*/ 14113 w 14112"/>
                      <a:gd name="connsiteY4" fmla="*/ 5898 h 13270"/>
                      <a:gd name="connsiteX5" fmla="*/ 10111 w 14112"/>
                      <a:gd name="connsiteY5" fmla="*/ 13270 h 13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112" h="13270">
                        <a:moveTo>
                          <a:pt x="10111" y="13270"/>
                        </a:moveTo>
                        <a:lnTo>
                          <a:pt x="0" y="7372"/>
                        </a:lnTo>
                        <a:lnTo>
                          <a:pt x="0" y="0"/>
                        </a:lnTo>
                        <a:lnTo>
                          <a:pt x="10111" y="5898"/>
                        </a:lnTo>
                        <a:lnTo>
                          <a:pt x="14113" y="5898"/>
                        </a:lnTo>
                        <a:lnTo>
                          <a:pt x="10111" y="1327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47" name="자유형: 도형 346">
                    <a:extLst>
                      <a:ext uri="{FF2B5EF4-FFF2-40B4-BE49-F238E27FC236}">
                        <a16:creationId xmlns:a16="http://schemas.microsoft.com/office/drawing/2014/main" id="{CC717F8E-B17A-FD9D-CD3D-BD25ED793A06}"/>
                      </a:ext>
                    </a:extLst>
                  </p:cNvPr>
                  <p:cNvSpPr/>
                  <p:nvPr/>
                </p:nvSpPr>
                <p:spPr>
                  <a:xfrm>
                    <a:off x="6722549" y="3014670"/>
                    <a:ext cx="124698" cy="79621"/>
                  </a:xfrm>
                  <a:custGeom>
                    <a:avLst/>
                    <a:gdLst>
                      <a:gd name="connsiteX0" fmla="*/ 124699 w 124698"/>
                      <a:gd name="connsiteY0" fmla="*/ 7372 h 79621"/>
                      <a:gd name="connsiteX1" fmla="*/ 0 w 124698"/>
                      <a:gd name="connsiteY1" fmla="*/ 79622 h 79621"/>
                      <a:gd name="connsiteX2" fmla="*/ 0 w 124698"/>
                      <a:gd name="connsiteY2" fmla="*/ 72250 h 79621"/>
                      <a:gd name="connsiteX3" fmla="*/ 124699 w 124698"/>
                      <a:gd name="connsiteY3" fmla="*/ 0 h 79621"/>
                      <a:gd name="connsiteX4" fmla="*/ 124699 w 124698"/>
                      <a:gd name="connsiteY4" fmla="*/ 7372 h 79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98" h="79621">
                        <a:moveTo>
                          <a:pt x="124699" y="7372"/>
                        </a:moveTo>
                        <a:lnTo>
                          <a:pt x="0" y="79622"/>
                        </a:lnTo>
                        <a:lnTo>
                          <a:pt x="0" y="72250"/>
                        </a:lnTo>
                        <a:lnTo>
                          <a:pt x="124699" y="0"/>
                        </a:lnTo>
                        <a:lnTo>
                          <a:pt x="124699" y="7372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03" name="그래픽 16">
                <a:extLst>
                  <a:ext uri="{FF2B5EF4-FFF2-40B4-BE49-F238E27FC236}">
                    <a16:creationId xmlns:a16="http://schemas.microsoft.com/office/drawing/2014/main" id="{6C129129-86B3-0FA1-D272-64A7611B20A1}"/>
                  </a:ext>
                </a:extLst>
              </p:cNvPr>
              <p:cNvGrpSpPr/>
              <p:nvPr/>
            </p:nvGrpSpPr>
            <p:grpSpPr>
              <a:xfrm>
                <a:off x="6723813" y="3071543"/>
                <a:ext cx="222225" cy="157769"/>
                <a:chOff x="6723813" y="3071543"/>
                <a:chExt cx="222225" cy="157769"/>
              </a:xfrm>
            </p:grpSpPr>
            <p:sp>
              <p:nvSpPr>
                <p:cNvPr id="338" name="자유형: 도형 337">
                  <a:extLst>
                    <a:ext uri="{FF2B5EF4-FFF2-40B4-BE49-F238E27FC236}">
                      <a16:creationId xmlns:a16="http://schemas.microsoft.com/office/drawing/2014/main" id="{3E464FAB-6A38-385F-D6BA-1ABF6AF2FC83}"/>
                    </a:ext>
                  </a:extLst>
                </p:cNvPr>
                <p:cNvSpPr/>
                <p:nvPr/>
              </p:nvSpPr>
              <p:spPr>
                <a:xfrm>
                  <a:off x="6723813" y="3134946"/>
                  <a:ext cx="112481" cy="94366"/>
                </a:xfrm>
                <a:custGeom>
                  <a:avLst/>
                  <a:gdLst>
                    <a:gd name="connsiteX0" fmla="*/ 112482 w 112481"/>
                    <a:gd name="connsiteY0" fmla="*/ 94367 h 94366"/>
                    <a:gd name="connsiteX1" fmla="*/ 0 w 112481"/>
                    <a:gd name="connsiteY1" fmla="*/ 29490 h 94366"/>
                    <a:gd name="connsiteX2" fmla="*/ 0 w 112481"/>
                    <a:gd name="connsiteY2" fmla="*/ 0 h 94366"/>
                    <a:gd name="connsiteX3" fmla="*/ 59401 w 112481"/>
                    <a:gd name="connsiteY3" fmla="*/ 24645 h 94366"/>
                    <a:gd name="connsiteX4" fmla="*/ 112482 w 112481"/>
                    <a:gd name="connsiteY4" fmla="*/ 64877 h 94366"/>
                    <a:gd name="connsiteX5" fmla="*/ 112482 w 112481"/>
                    <a:gd name="connsiteY5" fmla="*/ 94367 h 9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2481" h="94366">
                      <a:moveTo>
                        <a:pt x="112482" y="94367"/>
                      </a:moveTo>
                      <a:lnTo>
                        <a:pt x="0" y="29490"/>
                      </a:lnTo>
                      <a:lnTo>
                        <a:pt x="0" y="0"/>
                      </a:lnTo>
                      <a:lnTo>
                        <a:pt x="59401" y="24645"/>
                      </a:lnTo>
                      <a:lnTo>
                        <a:pt x="112482" y="64877"/>
                      </a:lnTo>
                      <a:lnTo>
                        <a:pt x="112482" y="94367"/>
                      </a:lnTo>
                      <a:close/>
                    </a:path>
                  </a:pathLst>
                </a:custGeom>
                <a:solidFill>
                  <a:srgbClr val="F5A91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39" name="자유형: 도형 338">
                  <a:extLst>
                    <a:ext uri="{FF2B5EF4-FFF2-40B4-BE49-F238E27FC236}">
                      <a16:creationId xmlns:a16="http://schemas.microsoft.com/office/drawing/2014/main" id="{9FA6D67F-3D2C-13A1-27A6-3939FA2DEDFC}"/>
                    </a:ext>
                  </a:extLst>
                </p:cNvPr>
                <p:cNvSpPr/>
                <p:nvPr/>
              </p:nvSpPr>
              <p:spPr>
                <a:xfrm>
                  <a:off x="6836295" y="3136420"/>
                  <a:ext cx="109743" cy="92892"/>
                </a:xfrm>
                <a:custGeom>
                  <a:avLst/>
                  <a:gdLst>
                    <a:gd name="connsiteX0" fmla="*/ 109744 w 109743"/>
                    <a:gd name="connsiteY0" fmla="*/ 29490 h 92892"/>
                    <a:gd name="connsiteX1" fmla="*/ 0 w 109743"/>
                    <a:gd name="connsiteY1" fmla="*/ 92892 h 92892"/>
                    <a:gd name="connsiteX2" fmla="*/ 0 w 109743"/>
                    <a:gd name="connsiteY2" fmla="*/ 63403 h 92892"/>
                    <a:gd name="connsiteX3" fmla="*/ 23592 w 109743"/>
                    <a:gd name="connsiteY3" fmla="*/ 32017 h 92892"/>
                    <a:gd name="connsiteX4" fmla="*/ 109744 w 109743"/>
                    <a:gd name="connsiteY4" fmla="*/ 0 h 92892"/>
                    <a:gd name="connsiteX5" fmla="*/ 109744 w 109743"/>
                    <a:gd name="connsiteY5" fmla="*/ 29490 h 92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743" h="92892">
                      <a:moveTo>
                        <a:pt x="109744" y="29490"/>
                      </a:moveTo>
                      <a:lnTo>
                        <a:pt x="0" y="92892"/>
                      </a:lnTo>
                      <a:lnTo>
                        <a:pt x="0" y="63403"/>
                      </a:lnTo>
                      <a:lnTo>
                        <a:pt x="23592" y="32017"/>
                      </a:lnTo>
                      <a:lnTo>
                        <a:pt x="109744" y="0"/>
                      </a:lnTo>
                      <a:lnTo>
                        <a:pt x="109744" y="29490"/>
                      </a:ln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40" name="자유형: 도형 339">
                  <a:extLst>
                    <a:ext uri="{FF2B5EF4-FFF2-40B4-BE49-F238E27FC236}">
                      <a16:creationId xmlns:a16="http://schemas.microsoft.com/office/drawing/2014/main" id="{991EB7C1-2B4E-B254-4B84-3982DCEF1280}"/>
                    </a:ext>
                  </a:extLst>
                </p:cNvPr>
                <p:cNvSpPr/>
                <p:nvPr/>
              </p:nvSpPr>
              <p:spPr>
                <a:xfrm>
                  <a:off x="6723813" y="3071543"/>
                  <a:ext cx="222225" cy="128279"/>
                </a:xfrm>
                <a:custGeom>
                  <a:avLst/>
                  <a:gdLst>
                    <a:gd name="connsiteX0" fmla="*/ 112482 w 222225"/>
                    <a:gd name="connsiteY0" fmla="*/ 128280 h 128279"/>
                    <a:gd name="connsiteX1" fmla="*/ 0 w 222225"/>
                    <a:gd name="connsiteY1" fmla="*/ 63403 h 128279"/>
                    <a:gd name="connsiteX2" fmla="*/ 109744 w 222225"/>
                    <a:gd name="connsiteY2" fmla="*/ 0 h 128279"/>
                    <a:gd name="connsiteX3" fmla="*/ 222225 w 222225"/>
                    <a:gd name="connsiteY3" fmla="*/ 64877 h 128279"/>
                    <a:gd name="connsiteX4" fmla="*/ 112482 w 222225"/>
                    <a:gd name="connsiteY4" fmla="*/ 128280 h 1282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225" h="128279">
                      <a:moveTo>
                        <a:pt x="112482" y="128280"/>
                      </a:moveTo>
                      <a:lnTo>
                        <a:pt x="0" y="63403"/>
                      </a:lnTo>
                      <a:lnTo>
                        <a:pt x="109744" y="0"/>
                      </a:lnTo>
                      <a:lnTo>
                        <a:pt x="222225" y="64877"/>
                      </a:lnTo>
                      <a:lnTo>
                        <a:pt x="112482" y="128280"/>
                      </a:ln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</p:grpSp>
          <p:grpSp>
            <p:nvGrpSpPr>
              <p:cNvPr id="304" name="그래픽 16">
                <a:extLst>
                  <a:ext uri="{FF2B5EF4-FFF2-40B4-BE49-F238E27FC236}">
                    <a16:creationId xmlns:a16="http://schemas.microsoft.com/office/drawing/2014/main" id="{CD1442DC-B527-99DB-89F6-2AA7EF015DFE}"/>
                  </a:ext>
                </a:extLst>
              </p:cNvPr>
              <p:cNvGrpSpPr/>
              <p:nvPr/>
            </p:nvGrpSpPr>
            <p:grpSpPr>
              <a:xfrm>
                <a:off x="6729693" y="2896501"/>
                <a:ext cx="224885" cy="261461"/>
                <a:chOff x="6729693" y="2896501"/>
                <a:chExt cx="224885" cy="261461"/>
              </a:xfrm>
            </p:grpSpPr>
            <p:sp>
              <p:nvSpPr>
                <p:cNvPr id="327" name="자유형: 도형 326">
                  <a:extLst>
                    <a:ext uri="{FF2B5EF4-FFF2-40B4-BE49-F238E27FC236}">
                      <a16:creationId xmlns:a16="http://schemas.microsoft.com/office/drawing/2014/main" id="{D0C924A0-28F1-27AD-3D4B-3FE88154729A}"/>
                    </a:ext>
                  </a:extLst>
                </p:cNvPr>
                <p:cNvSpPr/>
                <p:nvPr/>
              </p:nvSpPr>
              <p:spPr>
                <a:xfrm>
                  <a:off x="6774752" y="3074814"/>
                  <a:ext cx="179826" cy="83148"/>
                </a:xfrm>
                <a:custGeom>
                  <a:avLst/>
                  <a:gdLst>
                    <a:gd name="connsiteX0" fmla="*/ 88505 w 179826"/>
                    <a:gd name="connsiteY0" fmla="*/ 9367 h 83148"/>
                    <a:gd name="connsiteX1" fmla="*/ 159912 w 179826"/>
                    <a:gd name="connsiteY1" fmla="*/ 99 h 83148"/>
                    <a:gd name="connsiteX2" fmla="*/ 178869 w 179826"/>
                    <a:gd name="connsiteY2" fmla="*/ 11052 h 83148"/>
                    <a:gd name="connsiteX3" fmla="*/ 179501 w 179826"/>
                    <a:gd name="connsiteY3" fmla="*/ 26640 h 83148"/>
                    <a:gd name="connsiteX4" fmla="*/ 146431 w 179826"/>
                    <a:gd name="connsiteY4" fmla="*/ 42438 h 83148"/>
                    <a:gd name="connsiteX5" fmla="*/ 65334 w 179826"/>
                    <a:gd name="connsiteY5" fmla="*/ 82459 h 83148"/>
                    <a:gd name="connsiteX6" fmla="*/ 21521 w 179826"/>
                    <a:gd name="connsiteY6" fmla="*/ 71717 h 83148"/>
                    <a:gd name="connsiteX7" fmla="*/ 36 w 179826"/>
                    <a:gd name="connsiteY7" fmla="*/ 52549 h 83148"/>
                    <a:gd name="connsiteX8" fmla="*/ 88505 w 179826"/>
                    <a:gd name="connsiteY8" fmla="*/ 9578 h 83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9826" h="83148">
                      <a:moveTo>
                        <a:pt x="88505" y="9367"/>
                      </a:moveTo>
                      <a:cubicBezTo>
                        <a:pt x="88505" y="9367"/>
                        <a:pt x="120101" y="3469"/>
                        <a:pt x="159912" y="99"/>
                      </a:cubicBezTo>
                      <a:cubicBezTo>
                        <a:pt x="171708" y="-954"/>
                        <a:pt x="176974" y="6629"/>
                        <a:pt x="178869" y="11052"/>
                      </a:cubicBezTo>
                      <a:cubicBezTo>
                        <a:pt x="180555" y="15476"/>
                        <a:pt x="179501" y="26640"/>
                        <a:pt x="179501" y="26640"/>
                      </a:cubicBezTo>
                      <a:cubicBezTo>
                        <a:pt x="179501" y="26640"/>
                        <a:pt x="168127" y="44123"/>
                        <a:pt x="146431" y="42438"/>
                      </a:cubicBezTo>
                      <a:cubicBezTo>
                        <a:pt x="144324" y="44544"/>
                        <a:pt x="84081" y="78457"/>
                        <a:pt x="65334" y="82459"/>
                      </a:cubicBezTo>
                      <a:cubicBezTo>
                        <a:pt x="46587" y="86462"/>
                        <a:pt x="21521" y="71717"/>
                        <a:pt x="21521" y="71717"/>
                      </a:cubicBezTo>
                      <a:cubicBezTo>
                        <a:pt x="21521" y="71717"/>
                        <a:pt x="-1017" y="57393"/>
                        <a:pt x="36" y="52549"/>
                      </a:cubicBezTo>
                      <a:cubicBezTo>
                        <a:pt x="457" y="50442"/>
                        <a:pt x="88505" y="9578"/>
                        <a:pt x="88505" y="9578"/>
                      </a:cubicBezTo>
                      <a:close/>
                    </a:path>
                  </a:pathLst>
                </a:custGeom>
                <a:solidFill>
                  <a:srgbClr val="211A1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328" name="그래픽 16">
                  <a:extLst>
                    <a:ext uri="{FF2B5EF4-FFF2-40B4-BE49-F238E27FC236}">
                      <a16:creationId xmlns:a16="http://schemas.microsoft.com/office/drawing/2014/main" id="{1A1C7732-6B76-AE96-A963-F432A7600FB1}"/>
                    </a:ext>
                  </a:extLst>
                </p:cNvPr>
                <p:cNvGrpSpPr/>
                <p:nvPr/>
              </p:nvGrpSpPr>
              <p:grpSpPr>
                <a:xfrm>
                  <a:off x="6729693" y="2896501"/>
                  <a:ext cx="140727" cy="256939"/>
                  <a:chOff x="6729693" y="2896501"/>
                  <a:chExt cx="140727" cy="256939"/>
                </a:xfrm>
              </p:grpSpPr>
              <p:sp>
                <p:nvSpPr>
                  <p:cNvPr id="329" name="자유형: 도형 328">
                    <a:extLst>
                      <a:ext uri="{FF2B5EF4-FFF2-40B4-BE49-F238E27FC236}">
                        <a16:creationId xmlns:a16="http://schemas.microsoft.com/office/drawing/2014/main" id="{B8FC28C2-A602-3669-04ED-25BE13284949}"/>
                      </a:ext>
                    </a:extLst>
                  </p:cNvPr>
                  <p:cNvSpPr/>
                  <p:nvPr/>
                </p:nvSpPr>
                <p:spPr>
                  <a:xfrm>
                    <a:off x="6746773" y="3025202"/>
                    <a:ext cx="18957" cy="19378"/>
                  </a:xfrm>
                  <a:custGeom>
                    <a:avLst/>
                    <a:gdLst>
                      <a:gd name="connsiteX0" fmla="*/ 18958 w 18957"/>
                      <a:gd name="connsiteY0" fmla="*/ 13481 h 19378"/>
                      <a:gd name="connsiteX1" fmla="*/ 6530 w 18957"/>
                      <a:gd name="connsiteY1" fmla="*/ 19379 h 19378"/>
                      <a:gd name="connsiteX2" fmla="*/ 0 w 18957"/>
                      <a:gd name="connsiteY2" fmla="*/ 5055 h 19378"/>
                      <a:gd name="connsiteX3" fmla="*/ 17483 w 18957"/>
                      <a:gd name="connsiteY3" fmla="*/ 0 h 19378"/>
                      <a:gd name="connsiteX4" fmla="*/ 18958 w 18957"/>
                      <a:gd name="connsiteY4" fmla="*/ 13481 h 193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7" h="19378">
                        <a:moveTo>
                          <a:pt x="18958" y="13481"/>
                        </a:moveTo>
                        <a:lnTo>
                          <a:pt x="6530" y="19379"/>
                        </a:lnTo>
                        <a:lnTo>
                          <a:pt x="0" y="5055"/>
                        </a:lnTo>
                        <a:lnTo>
                          <a:pt x="17483" y="0"/>
                        </a:lnTo>
                        <a:lnTo>
                          <a:pt x="18958" y="13481"/>
                        </a:lnTo>
                        <a:close/>
                      </a:path>
                    </a:pathLst>
                  </a:custGeom>
                  <a:solidFill>
                    <a:srgbClr val="18425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0" name="자유형: 도형 329">
                    <a:extLst>
                      <a:ext uri="{FF2B5EF4-FFF2-40B4-BE49-F238E27FC236}">
                        <a16:creationId xmlns:a16="http://schemas.microsoft.com/office/drawing/2014/main" id="{F40B2549-B17D-2C06-777D-E36BBC850AE3}"/>
                      </a:ext>
                    </a:extLst>
                  </p:cNvPr>
                  <p:cNvSpPr/>
                  <p:nvPr/>
                </p:nvSpPr>
                <p:spPr>
                  <a:xfrm>
                    <a:off x="6729693" y="2965076"/>
                    <a:ext cx="51414" cy="82545"/>
                  </a:xfrm>
                  <a:custGeom>
                    <a:avLst/>
                    <a:gdLst>
                      <a:gd name="connsiteX0" fmla="*/ 51414 w 51414"/>
                      <a:gd name="connsiteY0" fmla="*/ 4306 h 82545"/>
                      <a:gd name="connsiteX1" fmla="*/ 22978 w 51414"/>
                      <a:gd name="connsiteY1" fmla="*/ 4306 h 82545"/>
                      <a:gd name="connsiteX2" fmla="*/ 650 w 51414"/>
                      <a:gd name="connsiteY2" fmla="*/ 66867 h 82545"/>
                      <a:gd name="connsiteX3" fmla="*/ 6758 w 51414"/>
                      <a:gd name="connsiteY3" fmla="*/ 80769 h 82545"/>
                      <a:gd name="connsiteX4" fmla="*/ 23399 w 51414"/>
                      <a:gd name="connsiteY4" fmla="*/ 79505 h 82545"/>
                      <a:gd name="connsiteX5" fmla="*/ 37091 w 51414"/>
                      <a:gd name="connsiteY5" fmla="*/ 51700 h 82545"/>
                      <a:gd name="connsiteX6" fmla="*/ 51414 w 51414"/>
                      <a:gd name="connsiteY6" fmla="*/ 4306 h 825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1414" h="82545">
                        <a:moveTo>
                          <a:pt x="51414" y="4306"/>
                        </a:moveTo>
                        <a:cubicBezTo>
                          <a:pt x="51414" y="4306"/>
                          <a:pt x="32878" y="-5383"/>
                          <a:pt x="22978" y="4306"/>
                        </a:cubicBezTo>
                        <a:cubicBezTo>
                          <a:pt x="10761" y="16524"/>
                          <a:pt x="8444" y="41590"/>
                          <a:pt x="650" y="66867"/>
                        </a:cubicBezTo>
                        <a:cubicBezTo>
                          <a:pt x="-1246" y="72975"/>
                          <a:pt x="1071" y="77820"/>
                          <a:pt x="6758" y="80769"/>
                        </a:cubicBezTo>
                        <a:cubicBezTo>
                          <a:pt x="15395" y="85403"/>
                          <a:pt x="23399" y="79505"/>
                          <a:pt x="23399" y="79505"/>
                        </a:cubicBezTo>
                        <a:cubicBezTo>
                          <a:pt x="23399" y="79505"/>
                          <a:pt x="32246" y="62864"/>
                          <a:pt x="37091" y="51700"/>
                        </a:cubicBezTo>
                        <a:cubicBezTo>
                          <a:pt x="39197" y="46856"/>
                          <a:pt x="51414" y="4306"/>
                          <a:pt x="51414" y="4306"/>
                        </a:cubicBezTo>
                        <a:close/>
                      </a:path>
                    </a:pathLst>
                  </a:custGeom>
                  <a:solidFill>
                    <a:srgbClr val="504F4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1" name="자유형: 도형 330">
                    <a:extLst>
                      <a:ext uri="{FF2B5EF4-FFF2-40B4-BE49-F238E27FC236}">
                        <a16:creationId xmlns:a16="http://schemas.microsoft.com/office/drawing/2014/main" id="{ACE00777-A63E-412E-DB00-1C99329D3F5B}"/>
                      </a:ext>
                    </a:extLst>
                  </p:cNvPr>
                  <p:cNvSpPr/>
                  <p:nvPr/>
                </p:nvSpPr>
                <p:spPr>
                  <a:xfrm>
                    <a:off x="6825156" y="2931249"/>
                    <a:ext cx="6689" cy="17921"/>
                  </a:xfrm>
                  <a:custGeom>
                    <a:avLst/>
                    <a:gdLst>
                      <a:gd name="connsiteX0" fmla="*/ 6505 w 6689"/>
                      <a:gd name="connsiteY0" fmla="*/ 9277 h 17921"/>
                      <a:gd name="connsiteX1" fmla="*/ 2292 w 6689"/>
                      <a:gd name="connsiteY1" fmla="*/ 17913 h 17921"/>
                      <a:gd name="connsiteX2" fmla="*/ 185 w 6689"/>
                      <a:gd name="connsiteY2" fmla="*/ 8645 h 17921"/>
                      <a:gd name="connsiteX3" fmla="*/ 4398 w 6689"/>
                      <a:gd name="connsiteY3" fmla="*/ 8 h 17921"/>
                      <a:gd name="connsiteX4" fmla="*/ 6505 w 6689"/>
                      <a:gd name="connsiteY4" fmla="*/ 9277 h 179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689" h="17921">
                        <a:moveTo>
                          <a:pt x="6505" y="9277"/>
                        </a:moveTo>
                        <a:cubicBezTo>
                          <a:pt x="5872" y="14332"/>
                          <a:pt x="3977" y="18123"/>
                          <a:pt x="2292" y="17913"/>
                        </a:cubicBezTo>
                        <a:cubicBezTo>
                          <a:pt x="606" y="17702"/>
                          <a:pt x="-447" y="13489"/>
                          <a:pt x="185" y="8645"/>
                        </a:cubicBezTo>
                        <a:cubicBezTo>
                          <a:pt x="817" y="3589"/>
                          <a:pt x="2713" y="-202"/>
                          <a:pt x="4398" y="8"/>
                        </a:cubicBezTo>
                        <a:cubicBezTo>
                          <a:pt x="6083" y="219"/>
                          <a:pt x="7137" y="4432"/>
                          <a:pt x="6505" y="9277"/>
                        </a:cubicBezTo>
                        <a:close/>
                      </a:path>
                    </a:pathLst>
                  </a:custGeom>
                  <a:solidFill>
                    <a:srgbClr val="ECC3B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2" name="자유형: 도형 331">
                    <a:extLst>
                      <a:ext uri="{FF2B5EF4-FFF2-40B4-BE49-F238E27FC236}">
                        <a16:creationId xmlns:a16="http://schemas.microsoft.com/office/drawing/2014/main" id="{B085D235-95E1-AD4F-0F94-6056F6B65DF1}"/>
                      </a:ext>
                    </a:extLst>
                  </p:cNvPr>
                  <p:cNvSpPr/>
                  <p:nvPr/>
                </p:nvSpPr>
                <p:spPr>
                  <a:xfrm>
                    <a:off x="6778460" y="2930616"/>
                    <a:ext cx="6980" cy="17921"/>
                  </a:xfrm>
                  <a:custGeom>
                    <a:avLst/>
                    <a:gdLst>
                      <a:gd name="connsiteX0" fmla="*/ 6650 w 6980"/>
                      <a:gd name="connsiteY0" fmla="*/ 8434 h 17921"/>
                      <a:gd name="connsiteX1" fmla="*/ 4965 w 6980"/>
                      <a:gd name="connsiteY1" fmla="*/ 17913 h 17921"/>
                      <a:gd name="connsiteX2" fmla="*/ 330 w 6980"/>
                      <a:gd name="connsiteY2" fmla="*/ 9488 h 17921"/>
                      <a:gd name="connsiteX3" fmla="*/ 2016 w 6980"/>
                      <a:gd name="connsiteY3" fmla="*/ 9 h 17921"/>
                      <a:gd name="connsiteX4" fmla="*/ 6650 w 6980"/>
                      <a:gd name="connsiteY4" fmla="*/ 8434 h 179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980" h="17921">
                        <a:moveTo>
                          <a:pt x="6650" y="8434"/>
                        </a:moveTo>
                        <a:cubicBezTo>
                          <a:pt x="7492" y="13279"/>
                          <a:pt x="6650" y="17492"/>
                          <a:pt x="4965" y="17913"/>
                        </a:cubicBezTo>
                        <a:cubicBezTo>
                          <a:pt x="3279" y="18124"/>
                          <a:pt x="1173" y="14332"/>
                          <a:pt x="330" y="9488"/>
                        </a:cubicBezTo>
                        <a:cubicBezTo>
                          <a:pt x="-512" y="4643"/>
                          <a:pt x="330" y="430"/>
                          <a:pt x="2016" y="9"/>
                        </a:cubicBezTo>
                        <a:cubicBezTo>
                          <a:pt x="3701" y="-202"/>
                          <a:pt x="5807" y="3379"/>
                          <a:pt x="6650" y="8434"/>
                        </a:cubicBezTo>
                        <a:close/>
                      </a:path>
                    </a:pathLst>
                  </a:custGeom>
                  <a:solidFill>
                    <a:srgbClr val="ECC3B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3" name="자유형: 도형 332">
                    <a:extLst>
                      <a:ext uri="{FF2B5EF4-FFF2-40B4-BE49-F238E27FC236}">
                        <a16:creationId xmlns:a16="http://schemas.microsoft.com/office/drawing/2014/main" id="{4AE01F7E-1C48-FEE0-5CE2-0B627D670D03}"/>
                      </a:ext>
                    </a:extLst>
                  </p:cNvPr>
                  <p:cNvSpPr/>
                  <p:nvPr/>
                </p:nvSpPr>
                <p:spPr>
                  <a:xfrm>
                    <a:off x="6787005" y="2957166"/>
                    <a:ext cx="35176" cy="26119"/>
                  </a:xfrm>
                  <a:custGeom>
                    <a:avLst/>
                    <a:gdLst>
                      <a:gd name="connsiteX0" fmla="*/ 1264 w 35176"/>
                      <a:gd name="connsiteY0" fmla="*/ 0 h 26119"/>
                      <a:gd name="connsiteX1" fmla="*/ 0 w 35176"/>
                      <a:gd name="connsiteY1" fmla="*/ 14955 h 26119"/>
                      <a:gd name="connsiteX2" fmla="*/ 24856 w 35176"/>
                      <a:gd name="connsiteY2" fmla="*/ 26119 h 26119"/>
                      <a:gd name="connsiteX3" fmla="*/ 35177 w 35176"/>
                      <a:gd name="connsiteY3" fmla="*/ 21696 h 26119"/>
                      <a:gd name="connsiteX4" fmla="*/ 35177 w 35176"/>
                      <a:gd name="connsiteY4" fmla="*/ 1053 h 26119"/>
                      <a:gd name="connsiteX5" fmla="*/ 1264 w 35176"/>
                      <a:gd name="connsiteY5" fmla="*/ 0 h 26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5176" h="26119">
                        <a:moveTo>
                          <a:pt x="1264" y="0"/>
                        </a:moveTo>
                        <a:lnTo>
                          <a:pt x="0" y="14955"/>
                        </a:lnTo>
                        <a:lnTo>
                          <a:pt x="24856" y="26119"/>
                        </a:lnTo>
                        <a:lnTo>
                          <a:pt x="35177" y="21696"/>
                        </a:lnTo>
                        <a:lnTo>
                          <a:pt x="35177" y="1053"/>
                        </a:lnTo>
                        <a:lnTo>
                          <a:pt x="1264" y="0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334" name="자유형: 도형 333">
                    <a:extLst>
                      <a:ext uri="{FF2B5EF4-FFF2-40B4-BE49-F238E27FC236}">
                        <a16:creationId xmlns:a16="http://schemas.microsoft.com/office/drawing/2014/main" id="{8FC3E220-7BFC-ED2C-8305-8BCDB841AE51}"/>
                      </a:ext>
                    </a:extLst>
                  </p:cNvPr>
                  <p:cNvSpPr/>
                  <p:nvPr/>
                </p:nvSpPr>
                <p:spPr>
                  <a:xfrm>
                    <a:off x="6780611" y="2896501"/>
                    <a:ext cx="49365" cy="65719"/>
                  </a:xfrm>
                  <a:custGeom>
                    <a:avLst/>
                    <a:gdLst>
                      <a:gd name="connsiteX0" fmla="*/ 24931 w 49365"/>
                      <a:gd name="connsiteY0" fmla="*/ 0 h 65719"/>
                      <a:gd name="connsiteX1" fmla="*/ 75 w 49365"/>
                      <a:gd name="connsiteY1" fmla="*/ 21275 h 65719"/>
                      <a:gd name="connsiteX2" fmla="*/ 5762 w 49365"/>
                      <a:gd name="connsiteY2" fmla="*/ 58558 h 65719"/>
                      <a:gd name="connsiteX3" fmla="*/ 24931 w 49365"/>
                      <a:gd name="connsiteY3" fmla="*/ 65720 h 65719"/>
                      <a:gd name="connsiteX4" fmla="*/ 43046 w 49365"/>
                      <a:gd name="connsiteY4" fmla="*/ 60454 h 65719"/>
                      <a:gd name="connsiteX5" fmla="*/ 49365 w 49365"/>
                      <a:gd name="connsiteY5" fmla="*/ 22539 h 65719"/>
                      <a:gd name="connsiteX6" fmla="*/ 24931 w 49365"/>
                      <a:gd name="connsiteY6" fmla="*/ 0 h 657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365" h="65719">
                        <a:moveTo>
                          <a:pt x="24931" y="0"/>
                        </a:moveTo>
                        <a:cubicBezTo>
                          <a:pt x="2813" y="0"/>
                          <a:pt x="286" y="17483"/>
                          <a:pt x="75" y="21275"/>
                        </a:cubicBezTo>
                        <a:cubicBezTo>
                          <a:pt x="-767" y="49711"/>
                          <a:pt x="5762" y="58558"/>
                          <a:pt x="5762" y="58558"/>
                        </a:cubicBezTo>
                        <a:cubicBezTo>
                          <a:pt x="5762" y="58558"/>
                          <a:pt x="9765" y="65720"/>
                          <a:pt x="24931" y="65720"/>
                        </a:cubicBezTo>
                        <a:cubicBezTo>
                          <a:pt x="39044" y="65720"/>
                          <a:pt x="43046" y="60454"/>
                          <a:pt x="43046" y="60454"/>
                        </a:cubicBezTo>
                        <a:cubicBezTo>
                          <a:pt x="43046" y="60454"/>
                          <a:pt x="49365" y="48026"/>
                          <a:pt x="49365" y="22539"/>
                        </a:cubicBezTo>
                        <a:cubicBezTo>
                          <a:pt x="49365" y="20011"/>
                          <a:pt x="47259" y="0"/>
                          <a:pt x="24931" y="0"/>
                        </a:cubicBezTo>
                        <a:close/>
                      </a:path>
                    </a:pathLst>
                  </a:custGeom>
                  <a:solidFill>
                    <a:srgbClr val="6D584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5" name="자유형: 도형 334">
                    <a:extLst>
                      <a:ext uri="{FF2B5EF4-FFF2-40B4-BE49-F238E27FC236}">
                        <a16:creationId xmlns:a16="http://schemas.microsoft.com/office/drawing/2014/main" id="{84F8C9AA-496D-A839-14E1-AAE6FDC95D69}"/>
                      </a:ext>
                    </a:extLst>
                  </p:cNvPr>
                  <p:cNvSpPr/>
                  <p:nvPr/>
                </p:nvSpPr>
                <p:spPr>
                  <a:xfrm>
                    <a:off x="6752970" y="2969378"/>
                    <a:ext cx="117450" cy="184063"/>
                  </a:xfrm>
                  <a:custGeom>
                    <a:avLst/>
                    <a:gdLst>
                      <a:gd name="connsiteX0" fmla="*/ 75532 w 117450"/>
                      <a:gd name="connsiteY0" fmla="*/ 19805 h 184063"/>
                      <a:gd name="connsiteX1" fmla="*/ 95121 w 117450"/>
                      <a:gd name="connsiteY1" fmla="*/ 37709 h 184063"/>
                      <a:gd name="connsiteX2" fmla="*/ 95964 w 117450"/>
                      <a:gd name="connsiteY2" fmla="*/ 84261 h 184063"/>
                      <a:gd name="connsiteX3" fmla="*/ 102493 w 117450"/>
                      <a:gd name="connsiteY3" fmla="*/ 122387 h 184063"/>
                      <a:gd name="connsiteX4" fmla="*/ 117449 w 117450"/>
                      <a:gd name="connsiteY4" fmla="*/ 145557 h 184063"/>
                      <a:gd name="connsiteX5" fmla="*/ 90066 w 117450"/>
                      <a:gd name="connsiteY5" fmla="*/ 181787 h 184063"/>
                      <a:gd name="connsiteX6" fmla="*/ 39512 w 117450"/>
                      <a:gd name="connsiteY6" fmla="*/ 171255 h 184063"/>
                      <a:gd name="connsiteX7" fmla="*/ 14025 w 117450"/>
                      <a:gd name="connsiteY7" fmla="*/ 139870 h 184063"/>
                      <a:gd name="connsiteX8" fmla="*/ 14025 w 117450"/>
                      <a:gd name="connsiteY8" fmla="*/ 95636 h 184063"/>
                      <a:gd name="connsiteX9" fmla="*/ 754 w 117450"/>
                      <a:gd name="connsiteY9" fmla="*/ 39395 h 184063"/>
                      <a:gd name="connsiteX10" fmla="*/ 8337 w 117450"/>
                      <a:gd name="connsiteY10" fmla="*/ 6535 h 184063"/>
                      <a:gd name="connsiteX11" fmla="*/ 28348 w 117450"/>
                      <a:gd name="connsiteY11" fmla="*/ 5 h 184063"/>
                      <a:gd name="connsiteX12" fmla="*/ 42040 w 117450"/>
                      <a:gd name="connsiteY12" fmla="*/ 8641 h 184063"/>
                      <a:gd name="connsiteX13" fmla="*/ 75532 w 117450"/>
                      <a:gd name="connsiteY13" fmla="*/ 19594 h 1840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17450" h="184063">
                        <a:moveTo>
                          <a:pt x="75532" y="19805"/>
                        </a:moveTo>
                        <a:lnTo>
                          <a:pt x="95121" y="37709"/>
                        </a:lnTo>
                        <a:lnTo>
                          <a:pt x="95964" y="84261"/>
                        </a:lnTo>
                        <a:lnTo>
                          <a:pt x="102493" y="122387"/>
                        </a:lnTo>
                        <a:cubicBezTo>
                          <a:pt x="102493" y="122387"/>
                          <a:pt x="117238" y="128917"/>
                          <a:pt x="117449" y="145557"/>
                        </a:cubicBezTo>
                        <a:cubicBezTo>
                          <a:pt x="117660" y="162408"/>
                          <a:pt x="98702" y="177996"/>
                          <a:pt x="90066" y="181787"/>
                        </a:cubicBezTo>
                        <a:cubicBezTo>
                          <a:pt x="62472" y="189160"/>
                          <a:pt x="48359" y="176732"/>
                          <a:pt x="39512" y="171255"/>
                        </a:cubicBezTo>
                        <a:cubicBezTo>
                          <a:pt x="26452" y="163251"/>
                          <a:pt x="16342" y="156721"/>
                          <a:pt x="14025" y="139870"/>
                        </a:cubicBezTo>
                        <a:cubicBezTo>
                          <a:pt x="13182" y="134183"/>
                          <a:pt x="13603" y="113540"/>
                          <a:pt x="14025" y="95636"/>
                        </a:cubicBezTo>
                        <a:cubicBezTo>
                          <a:pt x="14025" y="77731"/>
                          <a:pt x="2650" y="53929"/>
                          <a:pt x="754" y="39395"/>
                        </a:cubicBezTo>
                        <a:cubicBezTo>
                          <a:pt x="-1563" y="22122"/>
                          <a:pt x="1597" y="11801"/>
                          <a:pt x="8337" y="6535"/>
                        </a:cubicBezTo>
                        <a:cubicBezTo>
                          <a:pt x="17605" y="-416"/>
                          <a:pt x="28348" y="5"/>
                          <a:pt x="28348" y="5"/>
                        </a:cubicBezTo>
                        <a:lnTo>
                          <a:pt x="42040" y="8641"/>
                        </a:lnTo>
                        <a:lnTo>
                          <a:pt x="75532" y="19594"/>
                        </a:lnTo>
                        <a:close/>
                      </a:path>
                    </a:pathLst>
                  </a:custGeom>
                  <a:solidFill>
                    <a:srgbClr val="59595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6" name="자유형: 도형 335">
                    <a:extLst>
                      <a:ext uri="{FF2B5EF4-FFF2-40B4-BE49-F238E27FC236}">
                        <a16:creationId xmlns:a16="http://schemas.microsoft.com/office/drawing/2014/main" id="{CC5CDA92-DE11-C43D-DC0A-A6F1BDB73B46}"/>
                      </a:ext>
                    </a:extLst>
                  </p:cNvPr>
                  <p:cNvSpPr/>
                  <p:nvPr/>
                </p:nvSpPr>
                <p:spPr>
                  <a:xfrm>
                    <a:off x="6818626" y="3003309"/>
                    <a:ext cx="50528" cy="114090"/>
                  </a:xfrm>
                  <a:custGeom>
                    <a:avLst/>
                    <a:gdLst>
                      <a:gd name="connsiteX0" fmla="*/ 41471 w 50528"/>
                      <a:gd name="connsiteY0" fmla="*/ 113943 h 114090"/>
                      <a:gd name="connsiteX1" fmla="*/ 24410 w 50528"/>
                      <a:gd name="connsiteY1" fmla="*/ 102358 h 114090"/>
                      <a:gd name="connsiteX2" fmla="*/ 1450 w 50528"/>
                      <a:gd name="connsiteY2" fmla="*/ 30740 h 114090"/>
                      <a:gd name="connsiteX3" fmla="*/ 10297 w 50528"/>
                      <a:gd name="connsiteY3" fmla="*/ 1672 h 114090"/>
                      <a:gd name="connsiteX4" fmla="*/ 40629 w 50528"/>
                      <a:gd name="connsiteY4" fmla="*/ 27580 h 114090"/>
                      <a:gd name="connsiteX5" fmla="*/ 50529 w 50528"/>
                      <a:gd name="connsiteY5" fmla="*/ 81294 h 114090"/>
                      <a:gd name="connsiteX6" fmla="*/ 41471 w 50528"/>
                      <a:gd name="connsiteY6" fmla="*/ 113732 h 1140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528" h="114090">
                        <a:moveTo>
                          <a:pt x="41471" y="113943"/>
                        </a:moveTo>
                        <a:cubicBezTo>
                          <a:pt x="28622" y="115628"/>
                          <a:pt x="24410" y="102358"/>
                          <a:pt x="24410" y="102358"/>
                        </a:cubicBezTo>
                        <a:lnTo>
                          <a:pt x="1450" y="30740"/>
                        </a:lnTo>
                        <a:cubicBezTo>
                          <a:pt x="1450" y="30740"/>
                          <a:pt x="-5291" y="7359"/>
                          <a:pt x="10297" y="1672"/>
                        </a:cubicBezTo>
                        <a:cubicBezTo>
                          <a:pt x="36627" y="-8018"/>
                          <a:pt x="40629" y="27580"/>
                          <a:pt x="40629" y="27580"/>
                        </a:cubicBezTo>
                        <a:lnTo>
                          <a:pt x="50529" y="81294"/>
                        </a:lnTo>
                        <a:lnTo>
                          <a:pt x="41471" y="113732"/>
                        </a:lnTo>
                        <a:close/>
                      </a:path>
                    </a:pathLst>
                  </a:custGeom>
                  <a:solidFill>
                    <a:srgbClr val="504F4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7" name="자유형: 도형 336">
                    <a:extLst>
                      <a:ext uri="{FF2B5EF4-FFF2-40B4-BE49-F238E27FC236}">
                        <a16:creationId xmlns:a16="http://schemas.microsoft.com/office/drawing/2014/main" id="{C70E691A-9E36-9A5C-8684-8B9BDF1BA8CD}"/>
                      </a:ext>
                    </a:extLst>
                  </p:cNvPr>
                  <p:cNvSpPr/>
                  <p:nvPr/>
                </p:nvSpPr>
                <p:spPr>
                  <a:xfrm>
                    <a:off x="6781318" y="2962853"/>
                    <a:ext cx="47815" cy="26208"/>
                  </a:xfrm>
                  <a:custGeom>
                    <a:avLst/>
                    <a:gdLst>
                      <a:gd name="connsiteX0" fmla="*/ 45920 w 47815"/>
                      <a:gd name="connsiteY0" fmla="*/ 14113 h 26208"/>
                      <a:gd name="connsiteX1" fmla="*/ 13060 w 47815"/>
                      <a:gd name="connsiteY1" fmla="*/ 7794 h 26208"/>
                      <a:gd name="connsiteX2" fmla="*/ 5898 w 47815"/>
                      <a:gd name="connsiteY2" fmla="*/ 0 h 26208"/>
                      <a:gd name="connsiteX3" fmla="*/ 0 w 47815"/>
                      <a:gd name="connsiteY3" fmla="*/ 6530 h 26208"/>
                      <a:gd name="connsiteX4" fmla="*/ 10953 w 47815"/>
                      <a:gd name="connsiteY4" fmla="*/ 18536 h 26208"/>
                      <a:gd name="connsiteX5" fmla="*/ 47815 w 47815"/>
                      <a:gd name="connsiteY5" fmla="*/ 26119 h 26208"/>
                      <a:gd name="connsiteX6" fmla="*/ 45920 w 47815"/>
                      <a:gd name="connsiteY6" fmla="*/ 14113 h 262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7815" h="26208">
                        <a:moveTo>
                          <a:pt x="45920" y="14113"/>
                        </a:moveTo>
                        <a:cubicBezTo>
                          <a:pt x="45920" y="14113"/>
                          <a:pt x="24434" y="13902"/>
                          <a:pt x="13060" y="7794"/>
                        </a:cubicBezTo>
                        <a:cubicBezTo>
                          <a:pt x="7373" y="4634"/>
                          <a:pt x="5898" y="0"/>
                          <a:pt x="5898" y="0"/>
                        </a:cubicBezTo>
                        <a:lnTo>
                          <a:pt x="0" y="6530"/>
                        </a:lnTo>
                        <a:cubicBezTo>
                          <a:pt x="0" y="6530"/>
                          <a:pt x="1685" y="13481"/>
                          <a:pt x="10953" y="18536"/>
                        </a:cubicBezTo>
                        <a:cubicBezTo>
                          <a:pt x="27173" y="27594"/>
                          <a:pt x="47815" y="26119"/>
                          <a:pt x="47815" y="26119"/>
                        </a:cubicBezTo>
                        <a:lnTo>
                          <a:pt x="45920" y="1411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05" name="그래픽 16">
                <a:extLst>
                  <a:ext uri="{FF2B5EF4-FFF2-40B4-BE49-F238E27FC236}">
                    <a16:creationId xmlns:a16="http://schemas.microsoft.com/office/drawing/2014/main" id="{6A100B26-0738-BA64-1EA8-770E43362A85}"/>
                  </a:ext>
                </a:extLst>
              </p:cNvPr>
              <p:cNvGrpSpPr/>
              <p:nvPr/>
            </p:nvGrpSpPr>
            <p:grpSpPr>
              <a:xfrm>
                <a:off x="6717915" y="3007930"/>
                <a:ext cx="143867" cy="191893"/>
                <a:chOff x="6717915" y="3007930"/>
                <a:chExt cx="143867" cy="191893"/>
              </a:xfrm>
            </p:grpSpPr>
            <p:sp>
              <p:nvSpPr>
                <p:cNvPr id="324" name="자유형: 도형 323">
                  <a:extLst>
                    <a:ext uri="{FF2B5EF4-FFF2-40B4-BE49-F238E27FC236}">
                      <a16:creationId xmlns:a16="http://schemas.microsoft.com/office/drawing/2014/main" id="{E30BB61E-8E61-353D-791E-2687A84A8C69}"/>
                    </a:ext>
                  </a:extLst>
                </p:cNvPr>
                <p:cNvSpPr/>
                <p:nvPr/>
              </p:nvSpPr>
              <p:spPr>
                <a:xfrm>
                  <a:off x="6818812" y="3073018"/>
                  <a:ext cx="42970" cy="126805"/>
                </a:xfrm>
                <a:custGeom>
                  <a:avLst/>
                  <a:gdLst>
                    <a:gd name="connsiteX0" fmla="*/ 19800 w 42970"/>
                    <a:gd name="connsiteY0" fmla="*/ 0 h 126805"/>
                    <a:gd name="connsiteX1" fmla="*/ 42970 w 42970"/>
                    <a:gd name="connsiteY1" fmla="*/ 112061 h 126805"/>
                    <a:gd name="connsiteX2" fmla="*/ 30753 w 42970"/>
                    <a:gd name="connsiteY2" fmla="*/ 124067 h 126805"/>
                    <a:gd name="connsiteX3" fmla="*/ 17483 w 42970"/>
                    <a:gd name="connsiteY3" fmla="*/ 126805 h 126805"/>
                    <a:gd name="connsiteX4" fmla="*/ 0 w 42970"/>
                    <a:gd name="connsiteY4" fmla="*/ 4634 h 126805"/>
                    <a:gd name="connsiteX5" fmla="*/ 19800 w 42970"/>
                    <a:gd name="connsiteY5" fmla="*/ 0 h 126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970" h="126805">
                      <a:moveTo>
                        <a:pt x="19800" y="0"/>
                      </a:moveTo>
                      <a:lnTo>
                        <a:pt x="42970" y="112061"/>
                      </a:lnTo>
                      <a:lnTo>
                        <a:pt x="30753" y="124067"/>
                      </a:lnTo>
                      <a:lnTo>
                        <a:pt x="17483" y="126805"/>
                      </a:lnTo>
                      <a:lnTo>
                        <a:pt x="0" y="4634"/>
                      </a:lnTo>
                      <a:lnTo>
                        <a:pt x="19800" y="0"/>
                      </a:ln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25" name="자유형: 도형 324">
                  <a:extLst>
                    <a:ext uri="{FF2B5EF4-FFF2-40B4-BE49-F238E27FC236}">
                      <a16:creationId xmlns:a16="http://schemas.microsoft.com/office/drawing/2014/main" id="{700BC29C-493F-4F83-4E56-F12DF08E24A9}"/>
                    </a:ext>
                  </a:extLst>
                </p:cNvPr>
                <p:cNvSpPr/>
                <p:nvPr/>
              </p:nvSpPr>
              <p:spPr>
                <a:xfrm>
                  <a:off x="6717915" y="3007930"/>
                  <a:ext cx="120696" cy="69721"/>
                </a:xfrm>
                <a:custGeom>
                  <a:avLst/>
                  <a:gdLst>
                    <a:gd name="connsiteX0" fmla="*/ 8426 w 120696"/>
                    <a:gd name="connsiteY0" fmla="*/ 0 h 69721"/>
                    <a:gd name="connsiteX1" fmla="*/ 120697 w 120696"/>
                    <a:gd name="connsiteY1" fmla="*/ 65088 h 69721"/>
                    <a:gd name="connsiteX2" fmla="*/ 112482 w 120696"/>
                    <a:gd name="connsiteY2" fmla="*/ 69722 h 69721"/>
                    <a:gd name="connsiteX3" fmla="*/ 46973 w 120696"/>
                    <a:gd name="connsiteY3" fmla="*/ 69722 h 69721"/>
                    <a:gd name="connsiteX4" fmla="*/ 0 w 120696"/>
                    <a:gd name="connsiteY4" fmla="*/ 4845 h 69721"/>
                    <a:gd name="connsiteX5" fmla="*/ 8426 w 120696"/>
                    <a:gd name="connsiteY5" fmla="*/ 0 h 6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0696" h="69721">
                      <a:moveTo>
                        <a:pt x="8426" y="0"/>
                      </a:moveTo>
                      <a:lnTo>
                        <a:pt x="120697" y="65088"/>
                      </a:lnTo>
                      <a:lnTo>
                        <a:pt x="112482" y="69722"/>
                      </a:lnTo>
                      <a:lnTo>
                        <a:pt x="46973" y="69722"/>
                      </a:lnTo>
                      <a:lnTo>
                        <a:pt x="0" y="4845"/>
                      </a:lnTo>
                      <a:lnTo>
                        <a:pt x="8426" y="0"/>
                      </a:ln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326" name="자유형: 도형 325">
                  <a:extLst>
                    <a:ext uri="{FF2B5EF4-FFF2-40B4-BE49-F238E27FC236}">
                      <a16:creationId xmlns:a16="http://schemas.microsoft.com/office/drawing/2014/main" id="{142B8E15-3095-97B3-BE4A-23453466C615}"/>
                    </a:ext>
                  </a:extLst>
                </p:cNvPr>
                <p:cNvSpPr/>
                <p:nvPr/>
              </p:nvSpPr>
              <p:spPr>
                <a:xfrm>
                  <a:off x="6717915" y="3012775"/>
                  <a:ext cx="118379" cy="187048"/>
                </a:xfrm>
                <a:custGeom>
                  <a:avLst/>
                  <a:gdLst>
                    <a:gd name="connsiteX0" fmla="*/ 112482 w 118379"/>
                    <a:gd name="connsiteY0" fmla="*/ 64877 h 187048"/>
                    <a:gd name="connsiteX1" fmla="*/ 118380 w 118379"/>
                    <a:gd name="connsiteY1" fmla="*/ 187048 h 187048"/>
                    <a:gd name="connsiteX2" fmla="*/ 73724 w 118379"/>
                    <a:gd name="connsiteY2" fmla="*/ 175253 h 187048"/>
                    <a:gd name="connsiteX3" fmla="*/ 5898 w 118379"/>
                    <a:gd name="connsiteY3" fmla="*/ 122171 h 187048"/>
                    <a:gd name="connsiteX4" fmla="*/ 0 w 118379"/>
                    <a:gd name="connsiteY4" fmla="*/ 0 h 187048"/>
                    <a:gd name="connsiteX5" fmla="*/ 112482 w 118379"/>
                    <a:gd name="connsiteY5" fmla="*/ 64877 h 1870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379" h="187048">
                      <a:moveTo>
                        <a:pt x="112482" y="64877"/>
                      </a:moveTo>
                      <a:lnTo>
                        <a:pt x="118380" y="187048"/>
                      </a:lnTo>
                      <a:lnTo>
                        <a:pt x="73724" y="175253"/>
                      </a:lnTo>
                      <a:lnTo>
                        <a:pt x="5898" y="122171"/>
                      </a:lnTo>
                      <a:lnTo>
                        <a:pt x="0" y="0"/>
                      </a:lnTo>
                      <a:lnTo>
                        <a:pt x="112482" y="64877"/>
                      </a:lnTo>
                      <a:close/>
                    </a:path>
                  </a:pathLst>
                </a:custGeom>
                <a:solidFill>
                  <a:srgbClr val="F5A91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</p:grpSp>
          <p:grpSp>
            <p:nvGrpSpPr>
              <p:cNvPr id="306" name="그래픽 16">
                <a:extLst>
                  <a:ext uri="{FF2B5EF4-FFF2-40B4-BE49-F238E27FC236}">
                    <a16:creationId xmlns:a16="http://schemas.microsoft.com/office/drawing/2014/main" id="{3B2AE9E3-D2DD-A1C4-98F0-1298CB337EB7}"/>
                  </a:ext>
                </a:extLst>
              </p:cNvPr>
              <p:cNvGrpSpPr/>
              <p:nvPr/>
            </p:nvGrpSpPr>
            <p:grpSpPr>
              <a:xfrm>
                <a:off x="6796484" y="3079337"/>
                <a:ext cx="176095" cy="247923"/>
                <a:chOff x="6796484" y="3079337"/>
                <a:chExt cx="176095" cy="247923"/>
              </a:xfrm>
            </p:grpSpPr>
            <p:grpSp>
              <p:nvGrpSpPr>
                <p:cNvPr id="311" name="그래픽 16">
                  <a:extLst>
                    <a:ext uri="{FF2B5EF4-FFF2-40B4-BE49-F238E27FC236}">
                      <a16:creationId xmlns:a16="http://schemas.microsoft.com/office/drawing/2014/main" id="{9760A718-50CD-C0B3-213C-F0248C7D586B}"/>
                    </a:ext>
                  </a:extLst>
                </p:cNvPr>
                <p:cNvGrpSpPr/>
                <p:nvPr/>
              </p:nvGrpSpPr>
              <p:grpSpPr>
                <a:xfrm>
                  <a:off x="6947513" y="3090290"/>
                  <a:ext cx="25065" cy="144709"/>
                  <a:chOff x="6947513" y="3090290"/>
                  <a:chExt cx="25065" cy="144709"/>
                </a:xfrm>
              </p:grpSpPr>
              <p:sp>
                <p:nvSpPr>
                  <p:cNvPr id="322" name="자유형: 도형 321">
                    <a:extLst>
                      <a:ext uri="{FF2B5EF4-FFF2-40B4-BE49-F238E27FC236}">
                        <a16:creationId xmlns:a16="http://schemas.microsoft.com/office/drawing/2014/main" id="{A7F8667F-5C25-535A-16EC-9C92D8178412}"/>
                      </a:ext>
                    </a:extLst>
                  </p:cNvPr>
                  <p:cNvSpPr/>
                  <p:nvPr/>
                </p:nvSpPr>
                <p:spPr>
                  <a:xfrm>
                    <a:off x="6947513" y="3090290"/>
                    <a:ext cx="16219" cy="144709"/>
                  </a:xfrm>
                  <a:custGeom>
                    <a:avLst/>
                    <a:gdLst>
                      <a:gd name="connsiteX0" fmla="*/ 14534 w 16219"/>
                      <a:gd name="connsiteY0" fmla="*/ 144710 h 144709"/>
                      <a:gd name="connsiteX1" fmla="*/ 8847 w 16219"/>
                      <a:gd name="connsiteY1" fmla="*/ 141340 h 144709"/>
                      <a:gd name="connsiteX2" fmla="*/ 0 w 16219"/>
                      <a:gd name="connsiteY2" fmla="*/ 6109 h 144709"/>
                      <a:gd name="connsiteX3" fmla="*/ 10532 w 16219"/>
                      <a:gd name="connsiteY3" fmla="*/ 0 h 144709"/>
                      <a:gd name="connsiteX4" fmla="*/ 16219 w 16219"/>
                      <a:gd name="connsiteY4" fmla="*/ 3370 h 144709"/>
                      <a:gd name="connsiteX5" fmla="*/ 13902 w 16219"/>
                      <a:gd name="connsiteY5" fmla="*/ 11585 h 144709"/>
                      <a:gd name="connsiteX6" fmla="*/ 14534 w 16219"/>
                      <a:gd name="connsiteY6" fmla="*/ 137548 h 144709"/>
                      <a:gd name="connsiteX7" fmla="*/ 14534 w 16219"/>
                      <a:gd name="connsiteY7" fmla="*/ 144710 h 144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19" h="144709">
                        <a:moveTo>
                          <a:pt x="14534" y="144710"/>
                        </a:moveTo>
                        <a:lnTo>
                          <a:pt x="8847" y="141340"/>
                        </a:lnTo>
                        <a:lnTo>
                          <a:pt x="0" y="6109"/>
                        </a:lnTo>
                        <a:lnTo>
                          <a:pt x="10532" y="0"/>
                        </a:lnTo>
                        <a:lnTo>
                          <a:pt x="16219" y="3370"/>
                        </a:lnTo>
                        <a:lnTo>
                          <a:pt x="13902" y="11585"/>
                        </a:lnTo>
                        <a:lnTo>
                          <a:pt x="14534" y="137548"/>
                        </a:lnTo>
                        <a:lnTo>
                          <a:pt x="14534" y="14471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23" name="자유형: 도형 322">
                    <a:extLst>
                      <a:ext uri="{FF2B5EF4-FFF2-40B4-BE49-F238E27FC236}">
                        <a16:creationId xmlns:a16="http://schemas.microsoft.com/office/drawing/2014/main" id="{3A8D41B0-3589-646C-409F-ABCA284DF1ED}"/>
                      </a:ext>
                    </a:extLst>
                  </p:cNvPr>
                  <p:cNvSpPr/>
                  <p:nvPr/>
                </p:nvSpPr>
                <p:spPr>
                  <a:xfrm>
                    <a:off x="6953200" y="3093660"/>
                    <a:ext cx="19378" cy="141339"/>
                  </a:xfrm>
                  <a:custGeom>
                    <a:avLst/>
                    <a:gdLst>
                      <a:gd name="connsiteX0" fmla="*/ 19379 w 19378"/>
                      <a:gd name="connsiteY0" fmla="*/ 135231 h 141339"/>
                      <a:gd name="connsiteX1" fmla="*/ 8847 w 19378"/>
                      <a:gd name="connsiteY1" fmla="*/ 141340 h 141339"/>
                      <a:gd name="connsiteX2" fmla="*/ 0 w 19378"/>
                      <a:gd name="connsiteY2" fmla="*/ 6109 h 141339"/>
                      <a:gd name="connsiteX3" fmla="*/ 10532 w 19378"/>
                      <a:gd name="connsiteY3" fmla="*/ 0 h 141339"/>
                      <a:gd name="connsiteX4" fmla="*/ 19379 w 19378"/>
                      <a:gd name="connsiteY4" fmla="*/ 135231 h 141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78" h="141339">
                        <a:moveTo>
                          <a:pt x="19379" y="135231"/>
                        </a:moveTo>
                        <a:lnTo>
                          <a:pt x="8847" y="141340"/>
                        </a:lnTo>
                        <a:lnTo>
                          <a:pt x="0" y="6109"/>
                        </a:lnTo>
                        <a:lnTo>
                          <a:pt x="10532" y="0"/>
                        </a:lnTo>
                        <a:lnTo>
                          <a:pt x="19379" y="135231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12" name="그래픽 16">
                  <a:extLst>
                    <a:ext uri="{FF2B5EF4-FFF2-40B4-BE49-F238E27FC236}">
                      <a16:creationId xmlns:a16="http://schemas.microsoft.com/office/drawing/2014/main" id="{E21EC1F0-65C9-8833-1781-0B8F428A3C3C}"/>
                    </a:ext>
                  </a:extLst>
                </p:cNvPr>
                <p:cNvGrpSpPr/>
                <p:nvPr/>
              </p:nvGrpSpPr>
              <p:grpSpPr>
                <a:xfrm>
                  <a:off x="6832925" y="3143582"/>
                  <a:ext cx="125962" cy="77515"/>
                  <a:chOff x="6832925" y="3143582"/>
                  <a:chExt cx="125962" cy="77515"/>
                </a:xfrm>
              </p:grpSpPr>
              <p:sp>
                <p:nvSpPr>
                  <p:cNvPr id="320" name="자유형: 도형 319">
                    <a:extLst>
                      <a:ext uri="{FF2B5EF4-FFF2-40B4-BE49-F238E27FC236}">
                        <a16:creationId xmlns:a16="http://schemas.microsoft.com/office/drawing/2014/main" id="{02FD7959-D987-06D2-B779-C10CEF67AF33}"/>
                      </a:ext>
                    </a:extLst>
                  </p:cNvPr>
                  <p:cNvSpPr/>
                  <p:nvPr/>
                </p:nvSpPr>
                <p:spPr>
                  <a:xfrm>
                    <a:off x="6832925" y="3146742"/>
                    <a:ext cx="125962" cy="74355"/>
                  </a:xfrm>
                  <a:custGeom>
                    <a:avLst/>
                    <a:gdLst>
                      <a:gd name="connsiteX0" fmla="*/ 5687 w 125962"/>
                      <a:gd name="connsiteY0" fmla="*/ 74356 h 74355"/>
                      <a:gd name="connsiteX1" fmla="*/ 0 w 125962"/>
                      <a:gd name="connsiteY1" fmla="*/ 70986 h 74355"/>
                      <a:gd name="connsiteX2" fmla="*/ 632 w 125962"/>
                      <a:gd name="connsiteY2" fmla="*/ 64245 h 74355"/>
                      <a:gd name="connsiteX3" fmla="*/ 10321 w 125962"/>
                      <a:gd name="connsiteY3" fmla="*/ 62139 h 74355"/>
                      <a:gd name="connsiteX4" fmla="*/ 123224 w 125962"/>
                      <a:gd name="connsiteY4" fmla="*/ 0 h 74355"/>
                      <a:gd name="connsiteX5" fmla="*/ 125963 w 125962"/>
                      <a:gd name="connsiteY5" fmla="*/ 4845 h 74355"/>
                      <a:gd name="connsiteX6" fmla="*/ 5687 w 125962"/>
                      <a:gd name="connsiteY6" fmla="*/ 74356 h 74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5962" h="74355">
                        <a:moveTo>
                          <a:pt x="5687" y="74356"/>
                        </a:moveTo>
                        <a:lnTo>
                          <a:pt x="0" y="70986"/>
                        </a:lnTo>
                        <a:lnTo>
                          <a:pt x="632" y="64245"/>
                        </a:lnTo>
                        <a:lnTo>
                          <a:pt x="10321" y="62139"/>
                        </a:lnTo>
                        <a:lnTo>
                          <a:pt x="123224" y="0"/>
                        </a:lnTo>
                        <a:lnTo>
                          <a:pt x="125963" y="4845"/>
                        </a:lnTo>
                        <a:lnTo>
                          <a:pt x="5687" y="74356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21" name="자유형: 도형 320">
                    <a:extLst>
                      <a:ext uri="{FF2B5EF4-FFF2-40B4-BE49-F238E27FC236}">
                        <a16:creationId xmlns:a16="http://schemas.microsoft.com/office/drawing/2014/main" id="{E1586817-087A-1481-81CB-7DCC4B287B1D}"/>
                      </a:ext>
                    </a:extLst>
                  </p:cNvPr>
                  <p:cNvSpPr/>
                  <p:nvPr/>
                </p:nvSpPr>
                <p:spPr>
                  <a:xfrm>
                    <a:off x="6833557" y="3143582"/>
                    <a:ext cx="122592" cy="70775"/>
                  </a:xfrm>
                  <a:custGeom>
                    <a:avLst/>
                    <a:gdLst>
                      <a:gd name="connsiteX0" fmla="*/ 5687 w 122592"/>
                      <a:gd name="connsiteY0" fmla="*/ 70775 h 70775"/>
                      <a:gd name="connsiteX1" fmla="*/ 0 w 122592"/>
                      <a:gd name="connsiteY1" fmla="*/ 67405 h 70775"/>
                      <a:gd name="connsiteX2" fmla="*/ 117116 w 122592"/>
                      <a:gd name="connsiteY2" fmla="*/ 0 h 70775"/>
                      <a:gd name="connsiteX3" fmla="*/ 122592 w 122592"/>
                      <a:gd name="connsiteY3" fmla="*/ 3160 h 70775"/>
                      <a:gd name="connsiteX4" fmla="*/ 5687 w 122592"/>
                      <a:gd name="connsiteY4" fmla="*/ 70775 h 70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592" h="70775">
                        <a:moveTo>
                          <a:pt x="5687" y="70775"/>
                        </a:moveTo>
                        <a:lnTo>
                          <a:pt x="0" y="67405"/>
                        </a:lnTo>
                        <a:lnTo>
                          <a:pt x="117116" y="0"/>
                        </a:lnTo>
                        <a:lnTo>
                          <a:pt x="122592" y="3160"/>
                        </a:lnTo>
                        <a:lnTo>
                          <a:pt x="5687" y="70775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13" name="그래픽 16">
                  <a:extLst>
                    <a:ext uri="{FF2B5EF4-FFF2-40B4-BE49-F238E27FC236}">
                      <a16:creationId xmlns:a16="http://schemas.microsoft.com/office/drawing/2014/main" id="{98321597-FA8A-7202-154B-B2DA93A390C3}"/>
                    </a:ext>
                  </a:extLst>
                </p:cNvPr>
                <p:cNvGrpSpPr/>
                <p:nvPr/>
              </p:nvGrpSpPr>
              <p:grpSpPr>
                <a:xfrm>
                  <a:off x="6796484" y="3150744"/>
                  <a:ext cx="62981" cy="176516"/>
                  <a:chOff x="6796484" y="3150744"/>
                  <a:chExt cx="62981" cy="176516"/>
                </a:xfrm>
              </p:grpSpPr>
              <p:sp>
                <p:nvSpPr>
                  <p:cNvPr id="318" name="자유형: 도형 317">
                    <a:extLst>
                      <a:ext uri="{FF2B5EF4-FFF2-40B4-BE49-F238E27FC236}">
                        <a16:creationId xmlns:a16="http://schemas.microsoft.com/office/drawing/2014/main" id="{81F1F233-E383-0BA1-45D1-DAA6CC24A4DB}"/>
                      </a:ext>
                    </a:extLst>
                  </p:cNvPr>
                  <p:cNvSpPr/>
                  <p:nvPr/>
                </p:nvSpPr>
                <p:spPr>
                  <a:xfrm>
                    <a:off x="6796484" y="3150744"/>
                    <a:ext cx="62981" cy="176516"/>
                  </a:xfrm>
                  <a:custGeom>
                    <a:avLst/>
                    <a:gdLst>
                      <a:gd name="connsiteX0" fmla="*/ 5477 w 62981"/>
                      <a:gd name="connsiteY0" fmla="*/ 176516 h 176516"/>
                      <a:gd name="connsiteX1" fmla="*/ 0 w 62981"/>
                      <a:gd name="connsiteY1" fmla="*/ 173357 h 176516"/>
                      <a:gd name="connsiteX2" fmla="*/ 46762 w 62981"/>
                      <a:gd name="connsiteY2" fmla="*/ 6109 h 176516"/>
                      <a:gd name="connsiteX3" fmla="*/ 57294 w 62981"/>
                      <a:gd name="connsiteY3" fmla="*/ 0 h 176516"/>
                      <a:gd name="connsiteX4" fmla="*/ 62982 w 62981"/>
                      <a:gd name="connsiteY4" fmla="*/ 3370 h 176516"/>
                      <a:gd name="connsiteX5" fmla="*/ 60454 w 62981"/>
                      <a:gd name="connsiteY5" fmla="*/ 11585 h 176516"/>
                      <a:gd name="connsiteX6" fmla="*/ 13902 w 62981"/>
                      <a:gd name="connsiteY6" fmla="*/ 163246 h 176516"/>
                      <a:gd name="connsiteX7" fmla="*/ 5477 w 62981"/>
                      <a:gd name="connsiteY7" fmla="*/ 176516 h 17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981" h="176516">
                        <a:moveTo>
                          <a:pt x="5477" y="176516"/>
                        </a:moveTo>
                        <a:lnTo>
                          <a:pt x="0" y="173357"/>
                        </a:lnTo>
                        <a:lnTo>
                          <a:pt x="46762" y="6109"/>
                        </a:lnTo>
                        <a:lnTo>
                          <a:pt x="57294" y="0"/>
                        </a:lnTo>
                        <a:lnTo>
                          <a:pt x="62982" y="3370"/>
                        </a:lnTo>
                        <a:lnTo>
                          <a:pt x="60454" y="11585"/>
                        </a:lnTo>
                        <a:lnTo>
                          <a:pt x="13902" y="163246"/>
                        </a:lnTo>
                        <a:lnTo>
                          <a:pt x="5477" y="17651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9" name="자유형: 도형 318">
                    <a:extLst>
                      <a:ext uri="{FF2B5EF4-FFF2-40B4-BE49-F238E27FC236}">
                        <a16:creationId xmlns:a16="http://schemas.microsoft.com/office/drawing/2014/main" id="{52C905DA-1172-E5EE-943A-A476E5A49E20}"/>
                      </a:ext>
                    </a:extLst>
                  </p:cNvPr>
                  <p:cNvSpPr/>
                  <p:nvPr/>
                </p:nvSpPr>
                <p:spPr>
                  <a:xfrm>
                    <a:off x="6801961" y="3154114"/>
                    <a:ext cx="57504" cy="173146"/>
                  </a:xfrm>
                  <a:custGeom>
                    <a:avLst/>
                    <a:gdLst>
                      <a:gd name="connsiteX0" fmla="*/ 10743 w 57504"/>
                      <a:gd name="connsiteY0" fmla="*/ 167038 h 173146"/>
                      <a:gd name="connsiteX1" fmla="*/ 0 w 57504"/>
                      <a:gd name="connsiteY1" fmla="*/ 173146 h 173146"/>
                      <a:gd name="connsiteX2" fmla="*/ 46762 w 57504"/>
                      <a:gd name="connsiteY2" fmla="*/ 6109 h 173146"/>
                      <a:gd name="connsiteX3" fmla="*/ 57505 w 57504"/>
                      <a:gd name="connsiteY3" fmla="*/ 0 h 173146"/>
                      <a:gd name="connsiteX4" fmla="*/ 10743 w 57504"/>
                      <a:gd name="connsiteY4" fmla="*/ 167038 h 1731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504" h="173146">
                        <a:moveTo>
                          <a:pt x="10743" y="167038"/>
                        </a:moveTo>
                        <a:lnTo>
                          <a:pt x="0" y="173146"/>
                        </a:lnTo>
                        <a:lnTo>
                          <a:pt x="46762" y="6109"/>
                        </a:lnTo>
                        <a:lnTo>
                          <a:pt x="57505" y="0"/>
                        </a:lnTo>
                        <a:lnTo>
                          <a:pt x="10743" y="167038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14" name="그래픽 16">
                  <a:extLst>
                    <a:ext uri="{FF2B5EF4-FFF2-40B4-BE49-F238E27FC236}">
                      <a16:creationId xmlns:a16="http://schemas.microsoft.com/office/drawing/2014/main" id="{B8873775-5F84-0CB0-AE0E-1BEA341AE0A8}"/>
                    </a:ext>
                  </a:extLst>
                </p:cNvPr>
                <p:cNvGrpSpPr/>
                <p:nvPr/>
              </p:nvGrpSpPr>
              <p:grpSpPr>
                <a:xfrm>
                  <a:off x="6835452" y="3079337"/>
                  <a:ext cx="134809" cy="85309"/>
                  <a:chOff x="6835452" y="3079337"/>
                  <a:chExt cx="134809" cy="85309"/>
                </a:xfrm>
              </p:grpSpPr>
              <p:sp>
                <p:nvSpPr>
                  <p:cNvPr id="315" name="자유형: 도형 314">
                    <a:extLst>
                      <a:ext uri="{FF2B5EF4-FFF2-40B4-BE49-F238E27FC236}">
                        <a16:creationId xmlns:a16="http://schemas.microsoft.com/office/drawing/2014/main" id="{A3A9BBFE-F3B1-69C2-5AD4-CDE07CF31F7F}"/>
                      </a:ext>
                    </a:extLst>
                  </p:cNvPr>
                  <p:cNvSpPr/>
                  <p:nvPr/>
                </p:nvSpPr>
                <p:spPr>
                  <a:xfrm>
                    <a:off x="6835452" y="3079337"/>
                    <a:ext cx="134809" cy="77936"/>
                  </a:xfrm>
                  <a:custGeom>
                    <a:avLst/>
                    <a:gdLst>
                      <a:gd name="connsiteX0" fmla="*/ 10111 w 134809"/>
                      <a:gd name="connsiteY0" fmla="*/ 77937 h 77936"/>
                      <a:gd name="connsiteX1" fmla="*/ 0 w 134809"/>
                      <a:gd name="connsiteY1" fmla="*/ 72250 h 77936"/>
                      <a:gd name="connsiteX2" fmla="*/ 124909 w 134809"/>
                      <a:gd name="connsiteY2" fmla="*/ 0 h 77936"/>
                      <a:gd name="connsiteX3" fmla="*/ 134810 w 134809"/>
                      <a:gd name="connsiteY3" fmla="*/ 5898 h 77936"/>
                      <a:gd name="connsiteX4" fmla="*/ 126595 w 134809"/>
                      <a:gd name="connsiteY4" fmla="*/ 15166 h 77936"/>
                      <a:gd name="connsiteX5" fmla="*/ 10111 w 134809"/>
                      <a:gd name="connsiteY5" fmla="*/ 77937 h 77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4809" h="77936">
                        <a:moveTo>
                          <a:pt x="10111" y="77937"/>
                        </a:moveTo>
                        <a:lnTo>
                          <a:pt x="0" y="72250"/>
                        </a:lnTo>
                        <a:lnTo>
                          <a:pt x="124909" y="0"/>
                        </a:lnTo>
                        <a:lnTo>
                          <a:pt x="134810" y="5898"/>
                        </a:lnTo>
                        <a:lnTo>
                          <a:pt x="126595" y="15166"/>
                        </a:lnTo>
                        <a:lnTo>
                          <a:pt x="10111" y="77937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6" name="자유형: 도형 315">
                    <a:extLst>
                      <a:ext uri="{FF2B5EF4-FFF2-40B4-BE49-F238E27FC236}">
                        <a16:creationId xmlns:a16="http://schemas.microsoft.com/office/drawing/2014/main" id="{EAF48492-B219-AC5B-94A7-D0205562EABD}"/>
                      </a:ext>
                    </a:extLst>
                  </p:cNvPr>
                  <p:cNvSpPr/>
                  <p:nvPr/>
                </p:nvSpPr>
                <p:spPr>
                  <a:xfrm>
                    <a:off x="6835452" y="3151586"/>
                    <a:ext cx="13902" cy="13059"/>
                  </a:xfrm>
                  <a:custGeom>
                    <a:avLst/>
                    <a:gdLst>
                      <a:gd name="connsiteX0" fmla="*/ 10111 w 13902"/>
                      <a:gd name="connsiteY0" fmla="*/ 13060 h 13059"/>
                      <a:gd name="connsiteX1" fmla="*/ 0 w 13902"/>
                      <a:gd name="connsiteY1" fmla="*/ 7162 h 13059"/>
                      <a:gd name="connsiteX2" fmla="*/ 0 w 13902"/>
                      <a:gd name="connsiteY2" fmla="*/ 0 h 13059"/>
                      <a:gd name="connsiteX3" fmla="*/ 10111 w 13902"/>
                      <a:gd name="connsiteY3" fmla="*/ 5687 h 13059"/>
                      <a:gd name="connsiteX4" fmla="*/ 13902 w 13902"/>
                      <a:gd name="connsiteY4" fmla="*/ 5687 h 13059"/>
                      <a:gd name="connsiteX5" fmla="*/ 10111 w 13902"/>
                      <a:gd name="connsiteY5" fmla="*/ 13060 h 13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902" h="13059">
                        <a:moveTo>
                          <a:pt x="10111" y="13060"/>
                        </a:moveTo>
                        <a:lnTo>
                          <a:pt x="0" y="7162"/>
                        </a:lnTo>
                        <a:lnTo>
                          <a:pt x="0" y="0"/>
                        </a:lnTo>
                        <a:lnTo>
                          <a:pt x="10111" y="5687"/>
                        </a:lnTo>
                        <a:lnTo>
                          <a:pt x="13902" y="5687"/>
                        </a:lnTo>
                        <a:lnTo>
                          <a:pt x="10111" y="1306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7" name="자유형: 도형 316">
                    <a:extLst>
                      <a:ext uri="{FF2B5EF4-FFF2-40B4-BE49-F238E27FC236}">
                        <a16:creationId xmlns:a16="http://schemas.microsoft.com/office/drawing/2014/main" id="{7008C910-2B70-2648-8954-A36966147411}"/>
                      </a:ext>
                    </a:extLst>
                  </p:cNvPr>
                  <p:cNvSpPr/>
                  <p:nvPr/>
                </p:nvSpPr>
                <p:spPr>
                  <a:xfrm>
                    <a:off x="6845563" y="3085235"/>
                    <a:ext cx="124698" cy="79411"/>
                  </a:xfrm>
                  <a:custGeom>
                    <a:avLst/>
                    <a:gdLst>
                      <a:gd name="connsiteX0" fmla="*/ 124699 w 124698"/>
                      <a:gd name="connsiteY0" fmla="*/ 7372 h 79411"/>
                      <a:gd name="connsiteX1" fmla="*/ 0 w 124698"/>
                      <a:gd name="connsiteY1" fmla="*/ 79411 h 79411"/>
                      <a:gd name="connsiteX2" fmla="*/ 0 w 124698"/>
                      <a:gd name="connsiteY2" fmla="*/ 72039 h 79411"/>
                      <a:gd name="connsiteX3" fmla="*/ 124699 w 124698"/>
                      <a:gd name="connsiteY3" fmla="*/ 0 h 79411"/>
                      <a:gd name="connsiteX4" fmla="*/ 124699 w 124698"/>
                      <a:gd name="connsiteY4" fmla="*/ 7372 h 79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698" h="79411">
                        <a:moveTo>
                          <a:pt x="124699" y="7372"/>
                        </a:moveTo>
                        <a:lnTo>
                          <a:pt x="0" y="79411"/>
                        </a:lnTo>
                        <a:lnTo>
                          <a:pt x="0" y="72039"/>
                        </a:lnTo>
                        <a:lnTo>
                          <a:pt x="124699" y="0"/>
                        </a:lnTo>
                        <a:lnTo>
                          <a:pt x="124699" y="7372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07" name="그래픽 16">
                <a:extLst>
                  <a:ext uri="{FF2B5EF4-FFF2-40B4-BE49-F238E27FC236}">
                    <a16:creationId xmlns:a16="http://schemas.microsoft.com/office/drawing/2014/main" id="{35B9A10C-1909-FE7C-AF99-D389180515F0}"/>
                  </a:ext>
                </a:extLst>
              </p:cNvPr>
              <p:cNvGrpSpPr/>
              <p:nvPr/>
            </p:nvGrpSpPr>
            <p:grpSpPr>
              <a:xfrm>
                <a:off x="6855463" y="3072300"/>
                <a:ext cx="91044" cy="45162"/>
                <a:chOff x="6855463" y="3072300"/>
                <a:chExt cx="91044" cy="45162"/>
              </a:xfrm>
            </p:grpSpPr>
            <p:sp>
              <p:nvSpPr>
                <p:cNvPr id="308" name="자유형: 도형 307">
                  <a:extLst>
                    <a:ext uri="{FF2B5EF4-FFF2-40B4-BE49-F238E27FC236}">
                      <a16:creationId xmlns:a16="http://schemas.microsoft.com/office/drawing/2014/main" id="{68A44969-B0C4-E2B0-EF1B-502F5725C2F1}"/>
                    </a:ext>
                  </a:extLst>
                </p:cNvPr>
                <p:cNvSpPr/>
                <p:nvPr/>
              </p:nvSpPr>
              <p:spPr>
                <a:xfrm>
                  <a:off x="6913389" y="3072300"/>
                  <a:ext cx="33118" cy="29154"/>
                </a:xfrm>
                <a:custGeom>
                  <a:avLst/>
                  <a:gdLst>
                    <a:gd name="connsiteX0" fmla="*/ 1896 w 33118"/>
                    <a:gd name="connsiteY0" fmla="*/ 9565 h 29154"/>
                    <a:gd name="connsiteX1" fmla="*/ 18326 w 33118"/>
                    <a:gd name="connsiteY1" fmla="*/ 507 h 29154"/>
                    <a:gd name="connsiteX2" fmla="*/ 29700 w 33118"/>
                    <a:gd name="connsiteY2" fmla="*/ 3035 h 29154"/>
                    <a:gd name="connsiteX3" fmla="*/ 32860 w 33118"/>
                    <a:gd name="connsiteY3" fmla="*/ 9143 h 29154"/>
                    <a:gd name="connsiteX4" fmla="*/ 28647 w 33118"/>
                    <a:gd name="connsiteY4" fmla="*/ 27890 h 29154"/>
                    <a:gd name="connsiteX5" fmla="*/ 24856 w 33118"/>
                    <a:gd name="connsiteY5" fmla="*/ 26416 h 29154"/>
                    <a:gd name="connsiteX6" fmla="*/ 12217 w 33118"/>
                    <a:gd name="connsiteY6" fmla="*/ 29154 h 29154"/>
                    <a:gd name="connsiteX7" fmla="*/ 6109 w 33118"/>
                    <a:gd name="connsiteY7" fmla="*/ 28101 h 29154"/>
                    <a:gd name="connsiteX8" fmla="*/ 0 w 33118"/>
                    <a:gd name="connsiteY8" fmla="*/ 20307 h 29154"/>
                    <a:gd name="connsiteX9" fmla="*/ 1896 w 33118"/>
                    <a:gd name="connsiteY9" fmla="*/ 9565 h 291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118" h="29154">
                      <a:moveTo>
                        <a:pt x="1896" y="9565"/>
                      </a:moveTo>
                      <a:cubicBezTo>
                        <a:pt x="1896" y="9565"/>
                        <a:pt x="13902" y="2192"/>
                        <a:pt x="18326" y="507"/>
                      </a:cubicBezTo>
                      <a:cubicBezTo>
                        <a:pt x="22749" y="-1178"/>
                        <a:pt x="28226" y="1771"/>
                        <a:pt x="29700" y="3035"/>
                      </a:cubicBezTo>
                      <a:cubicBezTo>
                        <a:pt x="32017" y="4931"/>
                        <a:pt x="32860" y="7880"/>
                        <a:pt x="32860" y="9143"/>
                      </a:cubicBezTo>
                      <a:cubicBezTo>
                        <a:pt x="33913" y="17780"/>
                        <a:pt x="31596" y="27258"/>
                        <a:pt x="28647" y="27890"/>
                      </a:cubicBezTo>
                      <a:cubicBezTo>
                        <a:pt x="25488" y="28522"/>
                        <a:pt x="24856" y="26416"/>
                        <a:pt x="24856" y="26416"/>
                      </a:cubicBezTo>
                      <a:cubicBezTo>
                        <a:pt x="24856" y="26416"/>
                        <a:pt x="16009" y="28944"/>
                        <a:pt x="12217" y="29154"/>
                      </a:cubicBezTo>
                      <a:cubicBezTo>
                        <a:pt x="8636" y="29154"/>
                        <a:pt x="6109" y="28101"/>
                        <a:pt x="6109" y="28101"/>
                      </a:cubicBezTo>
                      <a:lnTo>
                        <a:pt x="0" y="20307"/>
                      </a:lnTo>
                      <a:lnTo>
                        <a:pt x="1896" y="9565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309" name="자유형: 도형 308">
                  <a:extLst>
                    <a:ext uri="{FF2B5EF4-FFF2-40B4-BE49-F238E27FC236}">
                      <a16:creationId xmlns:a16="http://schemas.microsoft.com/office/drawing/2014/main" id="{5ED60E92-17D6-4773-AAEE-7B6C478119E7}"/>
                    </a:ext>
                  </a:extLst>
                </p:cNvPr>
                <p:cNvSpPr/>
                <p:nvPr/>
              </p:nvSpPr>
              <p:spPr>
                <a:xfrm>
                  <a:off x="6907070" y="3081575"/>
                  <a:ext cx="13809" cy="21985"/>
                </a:xfrm>
                <a:custGeom>
                  <a:avLst/>
                  <a:gdLst>
                    <a:gd name="connsiteX0" fmla="*/ 0 w 13809"/>
                    <a:gd name="connsiteY0" fmla="*/ 2186 h 21985"/>
                    <a:gd name="connsiteX1" fmla="*/ 6741 w 13809"/>
                    <a:gd name="connsiteY1" fmla="*/ 79 h 21985"/>
                    <a:gd name="connsiteX2" fmla="*/ 11164 w 13809"/>
                    <a:gd name="connsiteY2" fmla="*/ 19669 h 21985"/>
                    <a:gd name="connsiteX3" fmla="*/ 2528 w 13809"/>
                    <a:gd name="connsiteY3" fmla="*/ 21986 h 21985"/>
                    <a:gd name="connsiteX4" fmla="*/ 211 w 13809"/>
                    <a:gd name="connsiteY4" fmla="*/ 2186 h 21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09" h="21985">
                      <a:moveTo>
                        <a:pt x="0" y="2186"/>
                      </a:moveTo>
                      <a:cubicBezTo>
                        <a:pt x="0" y="2186"/>
                        <a:pt x="2107" y="1343"/>
                        <a:pt x="6741" y="79"/>
                      </a:cubicBezTo>
                      <a:cubicBezTo>
                        <a:pt x="12428" y="-1395"/>
                        <a:pt x="16851" y="18194"/>
                        <a:pt x="11164" y="19669"/>
                      </a:cubicBezTo>
                      <a:cubicBezTo>
                        <a:pt x="4002" y="21354"/>
                        <a:pt x="2528" y="21986"/>
                        <a:pt x="2528" y="21986"/>
                      </a:cubicBezTo>
                      <a:lnTo>
                        <a:pt x="211" y="218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10" name="자유형: 도형 309">
                  <a:extLst>
                    <a:ext uri="{FF2B5EF4-FFF2-40B4-BE49-F238E27FC236}">
                      <a16:creationId xmlns:a16="http://schemas.microsoft.com/office/drawing/2014/main" id="{FB5B74D7-F1E7-FEFD-54D5-4EDE17053AB0}"/>
                    </a:ext>
                  </a:extLst>
                </p:cNvPr>
                <p:cNvSpPr/>
                <p:nvPr/>
              </p:nvSpPr>
              <p:spPr>
                <a:xfrm>
                  <a:off x="6855463" y="3081841"/>
                  <a:ext cx="60413" cy="35621"/>
                </a:xfrm>
                <a:custGeom>
                  <a:avLst/>
                  <a:gdLst>
                    <a:gd name="connsiteX0" fmla="*/ 13692 w 60413"/>
                    <a:gd name="connsiteY0" fmla="*/ 2972 h 35621"/>
                    <a:gd name="connsiteX1" fmla="*/ 52660 w 60413"/>
                    <a:gd name="connsiteY1" fmla="*/ 23 h 35621"/>
                    <a:gd name="connsiteX2" fmla="*/ 53081 w 60413"/>
                    <a:gd name="connsiteY2" fmla="*/ 24668 h 35621"/>
                    <a:gd name="connsiteX3" fmla="*/ 4634 w 60413"/>
                    <a:gd name="connsiteY3" fmla="*/ 35621 h 35621"/>
                    <a:gd name="connsiteX4" fmla="*/ 0 w 60413"/>
                    <a:gd name="connsiteY4" fmla="*/ 13294 h 35621"/>
                    <a:gd name="connsiteX5" fmla="*/ 13692 w 60413"/>
                    <a:gd name="connsiteY5" fmla="*/ 2972 h 35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413" h="35621">
                      <a:moveTo>
                        <a:pt x="13692" y="2972"/>
                      </a:moveTo>
                      <a:cubicBezTo>
                        <a:pt x="13692" y="2972"/>
                        <a:pt x="44866" y="655"/>
                        <a:pt x="52660" y="23"/>
                      </a:cubicBezTo>
                      <a:cubicBezTo>
                        <a:pt x="60454" y="-819"/>
                        <a:pt x="65088" y="21509"/>
                        <a:pt x="53081" y="24668"/>
                      </a:cubicBezTo>
                      <a:cubicBezTo>
                        <a:pt x="41075" y="27828"/>
                        <a:pt x="20011" y="33726"/>
                        <a:pt x="4634" y="35621"/>
                      </a:cubicBezTo>
                      <a:lnTo>
                        <a:pt x="0" y="13294"/>
                      </a:lnTo>
                      <a:lnTo>
                        <a:pt x="13692" y="2972"/>
                      </a:lnTo>
                      <a:close/>
                    </a:path>
                  </a:pathLst>
                </a:custGeom>
                <a:solidFill>
                  <a:srgbClr val="504F4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361" name="그래픽 16">
              <a:extLst>
                <a:ext uri="{FF2B5EF4-FFF2-40B4-BE49-F238E27FC236}">
                  <a16:creationId xmlns:a16="http://schemas.microsoft.com/office/drawing/2014/main" id="{D1990ABB-3358-60F7-BDF1-DB0185056DA4}"/>
                </a:ext>
              </a:extLst>
            </p:cNvPr>
            <p:cNvGrpSpPr/>
            <p:nvPr userDrawn="1"/>
          </p:nvGrpSpPr>
          <p:grpSpPr>
            <a:xfrm>
              <a:off x="10332593" y="3551031"/>
              <a:ext cx="155031" cy="156925"/>
              <a:chOff x="7127821" y="2989394"/>
              <a:chExt cx="155031" cy="164299"/>
            </a:xfrm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362" name="자유형: 도형 361">
                <a:extLst>
                  <a:ext uri="{FF2B5EF4-FFF2-40B4-BE49-F238E27FC236}">
                    <a16:creationId xmlns:a16="http://schemas.microsoft.com/office/drawing/2014/main" id="{D042AB0D-07C9-F2AD-9698-D39E4C0F1E25}"/>
                  </a:ext>
                </a:extLst>
              </p:cNvPr>
              <p:cNvSpPr/>
              <p:nvPr/>
            </p:nvSpPr>
            <p:spPr>
              <a:xfrm>
                <a:off x="7191013" y="2993185"/>
                <a:ext cx="88047" cy="112692"/>
              </a:xfrm>
              <a:custGeom>
                <a:avLst/>
                <a:gdLst>
                  <a:gd name="connsiteX0" fmla="*/ 88047 w 88047"/>
                  <a:gd name="connsiteY0" fmla="*/ 112693 h 112692"/>
                  <a:gd name="connsiteX1" fmla="*/ 88047 w 88047"/>
                  <a:gd name="connsiteY1" fmla="*/ 50764 h 112692"/>
                  <a:gd name="connsiteX2" fmla="*/ 211 w 88047"/>
                  <a:gd name="connsiteY2" fmla="*/ 0 h 112692"/>
                  <a:gd name="connsiteX3" fmla="*/ 0 w 88047"/>
                  <a:gd name="connsiteY3" fmla="*/ 63613 h 112692"/>
                  <a:gd name="connsiteX4" fmla="*/ 88047 w 88047"/>
                  <a:gd name="connsiteY4" fmla="*/ 112693 h 1126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047" h="112692">
                    <a:moveTo>
                      <a:pt x="88047" y="112693"/>
                    </a:moveTo>
                    <a:lnTo>
                      <a:pt x="88047" y="50764"/>
                    </a:lnTo>
                    <a:lnTo>
                      <a:pt x="211" y="0"/>
                    </a:lnTo>
                    <a:lnTo>
                      <a:pt x="0" y="63613"/>
                    </a:lnTo>
                    <a:lnTo>
                      <a:pt x="88047" y="112693"/>
                    </a:lnTo>
                    <a:close/>
                  </a:path>
                </a:pathLst>
              </a:custGeom>
              <a:solidFill>
                <a:srgbClr val="38738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363" name="그래픽 16">
                <a:extLst>
                  <a:ext uri="{FF2B5EF4-FFF2-40B4-BE49-F238E27FC236}">
                    <a16:creationId xmlns:a16="http://schemas.microsoft.com/office/drawing/2014/main" id="{A478D530-5989-8202-9EA2-37C7B9308A01}"/>
                  </a:ext>
                </a:extLst>
              </p:cNvPr>
              <p:cNvGrpSpPr/>
              <p:nvPr/>
            </p:nvGrpSpPr>
            <p:grpSpPr>
              <a:xfrm>
                <a:off x="7127821" y="3060801"/>
                <a:ext cx="153345" cy="92892"/>
                <a:chOff x="7127821" y="3060801"/>
                <a:chExt cx="153345" cy="92892"/>
              </a:xfrm>
            </p:grpSpPr>
            <p:sp>
              <p:nvSpPr>
                <p:cNvPr id="371" name="자유형: 도형 370">
                  <a:extLst>
                    <a:ext uri="{FF2B5EF4-FFF2-40B4-BE49-F238E27FC236}">
                      <a16:creationId xmlns:a16="http://schemas.microsoft.com/office/drawing/2014/main" id="{9E5D1C98-9EA6-DB58-6C57-9F9866CA2FB0}"/>
                    </a:ext>
                  </a:extLst>
                </p:cNvPr>
                <p:cNvSpPr/>
                <p:nvPr/>
              </p:nvSpPr>
              <p:spPr>
                <a:xfrm>
                  <a:off x="7127821" y="3065224"/>
                  <a:ext cx="153345" cy="88468"/>
                </a:xfrm>
                <a:custGeom>
                  <a:avLst/>
                  <a:gdLst>
                    <a:gd name="connsiteX0" fmla="*/ 61296 w 153345"/>
                    <a:gd name="connsiteY0" fmla="*/ 0 h 88468"/>
                    <a:gd name="connsiteX1" fmla="*/ 0 w 153345"/>
                    <a:gd name="connsiteY1" fmla="*/ 35388 h 88468"/>
                    <a:gd name="connsiteX2" fmla="*/ 92050 w 153345"/>
                    <a:gd name="connsiteY2" fmla="*/ 88469 h 88468"/>
                    <a:gd name="connsiteX3" fmla="*/ 153346 w 153345"/>
                    <a:gd name="connsiteY3" fmla="*/ 53081 h 88468"/>
                    <a:gd name="connsiteX4" fmla="*/ 61296 w 153345"/>
                    <a:gd name="connsiteY4" fmla="*/ 0 h 884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345" h="88468">
                      <a:moveTo>
                        <a:pt x="61296" y="0"/>
                      </a:moveTo>
                      <a:lnTo>
                        <a:pt x="0" y="35388"/>
                      </a:lnTo>
                      <a:lnTo>
                        <a:pt x="92050" y="88469"/>
                      </a:lnTo>
                      <a:lnTo>
                        <a:pt x="153346" y="53081"/>
                      </a:lnTo>
                      <a:lnTo>
                        <a:pt x="61296" y="0"/>
                      </a:lnTo>
                      <a:close/>
                    </a:path>
                  </a:pathLst>
                </a:custGeom>
                <a:solidFill>
                  <a:srgbClr val="040000">
                    <a:alpha val="30000"/>
                  </a:srgb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72" name="자유형: 도형 371">
                  <a:extLst>
                    <a:ext uri="{FF2B5EF4-FFF2-40B4-BE49-F238E27FC236}">
                      <a16:creationId xmlns:a16="http://schemas.microsoft.com/office/drawing/2014/main" id="{E0203369-1C60-9123-D107-C2EA418904AB}"/>
                    </a:ext>
                  </a:extLst>
                </p:cNvPr>
                <p:cNvSpPr/>
                <p:nvPr/>
              </p:nvSpPr>
              <p:spPr>
                <a:xfrm>
                  <a:off x="7129295" y="3095556"/>
                  <a:ext cx="90364" cy="57294"/>
                </a:xfrm>
                <a:custGeom>
                  <a:avLst/>
                  <a:gdLst>
                    <a:gd name="connsiteX0" fmla="*/ 0 w 90364"/>
                    <a:gd name="connsiteY0" fmla="*/ 5055 h 57294"/>
                    <a:gd name="connsiteX1" fmla="*/ 90365 w 90364"/>
                    <a:gd name="connsiteY1" fmla="*/ 57294 h 57294"/>
                    <a:gd name="connsiteX2" fmla="*/ 90365 w 90364"/>
                    <a:gd name="connsiteY2" fmla="*/ 52239 h 57294"/>
                    <a:gd name="connsiteX3" fmla="*/ 22539 w 90364"/>
                    <a:gd name="connsiteY3" fmla="*/ 6319 h 57294"/>
                    <a:gd name="connsiteX4" fmla="*/ 0 w 90364"/>
                    <a:gd name="connsiteY4" fmla="*/ 0 h 57294"/>
                    <a:gd name="connsiteX5" fmla="*/ 0 w 90364"/>
                    <a:gd name="connsiteY5" fmla="*/ 5055 h 572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0364" h="57294">
                      <a:moveTo>
                        <a:pt x="0" y="5055"/>
                      </a:moveTo>
                      <a:lnTo>
                        <a:pt x="90365" y="57294"/>
                      </a:lnTo>
                      <a:lnTo>
                        <a:pt x="90365" y="52239"/>
                      </a:lnTo>
                      <a:lnTo>
                        <a:pt x="22539" y="6319"/>
                      </a:lnTo>
                      <a:lnTo>
                        <a:pt x="0" y="0"/>
                      </a:lnTo>
                      <a:lnTo>
                        <a:pt x="0" y="5055"/>
                      </a:lnTo>
                      <a:close/>
                    </a:path>
                  </a:pathLst>
                </a:custGeom>
                <a:solidFill>
                  <a:srgbClr val="A39B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73" name="자유형: 도형 372">
                  <a:extLst>
                    <a:ext uri="{FF2B5EF4-FFF2-40B4-BE49-F238E27FC236}">
                      <a16:creationId xmlns:a16="http://schemas.microsoft.com/office/drawing/2014/main" id="{45E3EDEE-215B-7098-BB3E-3EF21077EF56}"/>
                    </a:ext>
                  </a:extLst>
                </p:cNvPr>
                <p:cNvSpPr/>
                <p:nvPr/>
              </p:nvSpPr>
              <p:spPr>
                <a:xfrm>
                  <a:off x="7219660" y="3112829"/>
                  <a:ext cx="60453" cy="40021"/>
                </a:xfrm>
                <a:custGeom>
                  <a:avLst/>
                  <a:gdLst>
                    <a:gd name="connsiteX0" fmla="*/ 60454 w 60453"/>
                    <a:gd name="connsiteY0" fmla="*/ 5266 h 40021"/>
                    <a:gd name="connsiteX1" fmla="*/ 0 w 60453"/>
                    <a:gd name="connsiteY1" fmla="*/ 40022 h 40021"/>
                    <a:gd name="connsiteX2" fmla="*/ 0 w 60453"/>
                    <a:gd name="connsiteY2" fmla="*/ 34966 h 40021"/>
                    <a:gd name="connsiteX3" fmla="*/ 11585 w 60453"/>
                    <a:gd name="connsiteY3" fmla="*/ 22117 h 40021"/>
                    <a:gd name="connsiteX4" fmla="*/ 60454 w 60453"/>
                    <a:gd name="connsiteY4" fmla="*/ 0 h 40021"/>
                    <a:gd name="connsiteX5" fmla="*/ 60454 w 60453"/>
                    <a:gd name="connsiteY5" fmla="*/ 5266 h 40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0453" h="40021">
                      <a:moveTo>
                        <a:pt x="60454" y="5266"/>
                      </a:moveTo>
                      <a:lnTo>
                        <a:pt x="0" y="40022"/>
                      </a:lnTo>
                      <a:lnTo>
                        <a:pt x="0" y="34966"/>
                      </a:lnTo>
                      <a:lnTo>
                        <a:pt x="11585" y="22117"/>
                      </a:lnTo>
                      <a:lnTo>
                        <a:pt x="60454" y="0"/>
                      </a:lnTo>
                      <a:lnTo>
                        <a:pt x="60454" y="5266"/>
                      </a:lnTo>
                      <a:close/>
                    </a:path>
                  </a:pathLst>
                </a:custGeom>
                <a:solidFill>
                  <a:srgbClr val="D7D0C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74" name="자유형: 도형 373">
                  <a:extLst>
                    <a:ext uri="{FF2B5EF4-FFF2-40B4-BE49-F238E27FC236}">
                      <a16:creationId xmlns:a16="http://schemas.microsoft.com/office/drawing/2014/main" id="{39ABC017-5A3F-888F-100D-AB1043A48BA3}"/>
                    </a:ext>
                  </a:extLst>
                </p:cNvPr>
                <p:cNvSpPr/>
                <p:nvPr/>
              </p:nvSpPr>
              <p:spPr>
                <a:xfrm>
                  <a:off x="7151412" y="3060801"/>
                  <a:ext cx="128701" cy="74145"/>
                </a:xfrm>
                <a:custGeom>
                  <a:avLst/>
                  <a:gdLst>
                    <a:gd name="connsiteX0" fmla="*/ 128701 w 128701"/>
                    <a:gd name="connsiteY0" fmla="*/ 52028 h 74145"/>
                    <a:gd name="connsiteX1" fmla="*/ 38126 w 128701"/>
                    <a:gd name="connsiteY1" fmla="*/ 0 h 74145"/>
                    <a:gd name="connsiteX2" fmla="*/ 0 w 128701"/>
                    <a:gd name="connsiteY2" fmla="*/ 21907 h 74145"/>
                    <a:gd name="connsiteX3" fmla="*/ 90364 w 128701"/>
                    <a:gd name="connsiteY3" fmla="*/ 74145 h 74145"/>
                    <a:gd name="connsiteX4" fmla="*/ 128701 w 128701"/>
                    <a:gd name="connsiteY4" fmla="*/ 52028 h 74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701" h="74145">
                      <a:moveTo>
                        <a:pt x="128701" y="52028"/>
                      </a:moveTo>
                      <a:lnTo>
                        <a:pt x="38126" y="0"/>
                      </a:lnTo>
                      <a:lnTo>
                        <a:pt x="0" y="21907"/>
                      </a:lnTo>
                      <a:lnTo>
                        <a:pt x="90364" y="74145"/>
                      </a:lnTo>
                      <a:lnTo>
                        <a:pt x="128701" y="52028"/>
                      </a:lnTo>
                      <a:close/>
                    </a:path>
                  </a:pathLst>
                </a:custGeom>
                <a:solidFill>
                  <a:srgbClr val="B4AFA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75" name="자유형: 도형 374">
                  <a:extLst>
                    <a:ext uri="{FF2B5EF4-FFF2-40B4-BE49-F238E27FC236}">
                      <a16:creationId xmlns:a16="http://schemas.microsoft.com/office/drawing/2014/main" id="{59A2B6A4-24B7-5125-9AE2-E7D5CC734861}"/>
                    </a:ext>
                  </a:extLst>
                </p:cNvPr>
                <p:cNvSpPr/>
                <p:nvPr/>
              </p:nvSpPr>
              <p:spPr>
                <a:xfrm>
                  <a:off x="7129295" y="3082707"/>
                  <a:ext cx="112481" cy="65087"/>
                </a:xfrm>
                <a:custGeom>
                  <a:avLst/>
                  <a:gdLst>
                    <a:gd name="connsiteX0" fmla="*/ 90365 w 112481"/>
                    <a:gd name="connsiteY0" fmla="*/ 65088 h 65087"/>
                    <a:gd name="connsiteX1" fmla="*/ 0 w 112481"/>
                    <a:gd name="connsiteY1" fmla="*/ 12849 h 65087"/>
                    <a:gd name="connsiteX2" fmla="*/ 22117 w 112481"/>
                    <a:gd name="connsiteY2" fmla="*/ 0 h 65087"/>
                    <a:gd name="connsiteX3" fmla="*/ 112482 w 112481"/>
                    <a:gd name="connsiteY3" fmla="*/ 52239 h 65087"/>
                    <a:gd name="connsiteX4" fmla="*/ 90365 w 112481"/>
                    <a:gd name="connsiteY4" fmla="*/ 65088 h 650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2481" h="65087">
                      <a:moveTo>
                        <a:pt x="90365" y="65088"/>
                      </a:moveTo>
                      <a:lnTo>
                        <a:pt x="0" y="12849"/>
                      </a:lnTo>
                      <a:lnTo>
                        <a:pt x="22117" y="0"/>
                      </a:lnTo>
                      <a:lnTo>
                        <a:pt x="112482" y="52239"/>
                      </a:lnTo>
                      <a:lnTo>
                        <a:pt x="90365" y="65088"/>
                      </a:lnTo>
                      <a:close/>
                    </a:path>
                  </a:pathLst>
                </a:custGeom>
                <a:solidFill>
                  <a:srgbClr val="E5E0D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76" name="자유형: 도형 375">
                  <a:extLst>
                    <a:ext uri="{FF2B5EF4-FFF2-40B4-BE49-F238E27FC236}">
                      <a16:creationId xmlns:a16="http://schemas.microsoft.com/office/drawing/2014/main" id="{4E4A5862-059E-8D54-0D27-27B62ABCE0BF}"/>
                    </a:ext>
                  </a:extLst>
                </p:cNvPr>
                <p:cNvSpPr/>
                <p:nvPr/>
              </p:nvSpPr>
              <p:spPr>
                <a:xfrm>
                  <a:off x="7163419" y="3101454"/>
                  <a:ext cx="46129" cy="26540"/>
                </a:xfrm>
                <a:custGeom>
                  <a:avLst/>
                  <a:gdLst>
                    <a:gd name="connsiteX0" fmla="*/ 30121 w 46129"/>
                    <a:gd name="connsiteY0" fmla="*/ 26541 h 26540"/>
                    <a:gd name="connsiteX1" fmla="*/ 0 w 46129"/>
                    <a:gd name="connsiteY1" fmla="*/ 9268 h 26540"/>
                    <a:gd name="connsiteX2" fmla="*/ 16009 w 46129"/>
                    <a:gd name="connsiteY2" fmla="*/ 0 h 26540"/>
                    <a:gd name="connsiteX3" fmla="*/ 46130 w 46129"/>
                    <a:gd name="connsiteY3" fmla="*/ 17483 h 26540"/>
                    <a:gd name="connsiteX4" fmla="*/ 30121 w 46129"/>
                    <a:gd name="connsiteY4" fmla="*/ 26541 h 265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129" h="26540">
                      <a:moveTo>
                        <a:pt x="30121" y="26541"/>
                      </a:moveTo>
                      <a:lnTo>
                        <a:pt x="0" y="9268"/>
                      </a:lnTo>
                      <a:lnTo>
                        <a:pt x="16009" y="0"/>
                      </a:lnTo>
                      <a:lnTo>
                        <a:pt x="46130" y="17483"/>
                      </a:lnTo>
                      <a:lnTo>
                        <a:pt x="30121" y="26541"/>
                      </a:lnTo>
                      <a:close/>
                    </a:path>
                  </a:pathLst>
                </a:custGeom>
                <a:solidFill>
                  <a:srgbClr val="B4AFA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377" name="그래픽 16">
                  <a:extLst>
                    <a:ext uri="{FF2B5EF4-FFF2-40B4-BE49-F238E27FC236}">
                      <a16:creationId xmlns:a16="http://schemas.microsoft.com/office/drawing/2014/main" id="{0F89689B-5FCA-F649-D733-8A86920E4EFC}"/>
                    </a:ext>
                  </a:extLst>
                </p:cNvPr>
                <p:cNvGrpSpPr/>
                <p:nvPr/>
              </p:nvGrpSpPr>
              <p:grpSpPr>
                <a:xfrm>
                  <a:off x="7162576" y="3067120"/>
                  <a:ext cx="104898" cy="61506"/>
                  <a:chOff x="7162576" y="3067120"/>
                  <a:chExt cx="104898" cy="61506"/>
                </a:xfrm>
              </p:grpSpPr>
              <p:sp>
                <p:nvSpPr>
                  <p:cNvPr id="378" name="자유형: 도형 377">
                    <a:extLst>
                      <a:ext uri="{FF2B5EF4-FFF2-40B4-BE49-F238E27FC236}">
                        <a16:creationId xmlns:a16="http://schemas.microsoft.com/office/drawing/2014/main" id="{A8FC3330-C84B-31AB-87C3-815F6F4E8545}"/>
                      </a:ext>
                    </a:extLst>
                  </p:cNvPr>
                  <p:cNvSpPr/>
                  <p:nvPr/>
                </p:nvSpPr>
                <p:spPr>
                  <a:xfrm>
                    <a:off x="7209970" y="3109248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8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9" name="자유형: 도형 378">
                    <a:extLst>
                      <a:ext uri="{FF2B5EF4-FFF2-40B4-BE49-F238E27FC236}">
                        <a16:creationId xmlns:a16="http://schemas.microsoft.com/office/drawing/2014/main" id="{72FF87ED-ED51-4440-389C-995A9208B74E}"/>
                      </a:ext>
                    </a:extLst>
                  </p:cNvPr>
                  <p:cNvSpPr/>
                  <p:nvPr/>
                </p:nvSpPr>
                <p:spPr>
                  <a:xfrm>
                    <a:off x="7215026" y="3112197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0" name="자유형: 도형 379">
                    <a:extLst>
                      <a:ext uri="{FF2B5EF4-FFF2-40B4-BE49-F238E27FC236}">
                        <a16:creationId xmlns:a16="http://schemas.microsoft.com/office/drawing/2014/main" id="{EC176A5E-7A79-5D56-E105-D758230B94FB}"/>
                      </a:ext>
                    </a:extLst>
                  </p:cNvPr>
                  <p:cNvSpPr/>
                  <p:nvPr/>
                </p:nvSpPr>
                <p:spPr>
                  <a:xfrm>
                    <a:off x="7184272" y="3094503"/>
                    <a:ext cx="29700" cy="17061"/>
                  </a:xfrm>
                  <a:custGeom>
                    <a:avLst/>
                    <a:gdLst>
                      <a:gd name="connsiteX0" fmla="*/ 25277 w 29700"/>
                      <a:gd name="connsiteY0" fmla="*/ 17062 h 17061"/>
                      <a:gd name="connsiteX1" fmla="*/ 0 w 29700"/>
                      <a:gd name="connsiteY1" fmla="*/ 2528 h 17061"/>
                      <a:gd name="connsiteX2" fmla="*/ 4634 w 29700"/>
                      <a:gd name="connsiteY2" fmla="*/ 0 h 17061"/>
                      <a:gd name="connsiteX3" fmla="*/ 29700 w 29700"/>
                      <a:gd name="connsiteY3" fmla="*/ 14534 h 17061"/>
                      <a:gd name="connsiteX4" fmla="*/ 25277 w 29700"/>
                      <a:gd name="connsiteY4" fmla="*/ 17062 h 17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00" h="17061">
                        <a:moveTo>
                          <a:pt x="25277" y="17062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29700" y="14534"/>
                        </a:lnTo>
                        <a:lnTo>
                          <a:pt x="25277" y="17062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1" name="자유형: 도형 380">
                    <a:extLst>
                      <a:ext uri="{FF2B5EF4-FFF2-40B4-BE49-F238E27FC236}">
                        <a16:creationId xmlns:a16="http://schemas.microsoft.com/office/drawing/2014/main" id="{78ADF74B-DDA7-73DC-974C-5BBB9B17BC84}"/>
                      </a:ext>
                    </a:extLst>
                  </p:cNvPr>
                  <p:cNvSpPr/>
                  <p:nvPr/>
                </p:nvSpPr>
                <p:spPr>
                  <a:xfrm>
                    <a:off x="7220081" y="3115146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2" name="자유형: 도형 381">
                    <a:extLst>
                      <a:ext uri="{FF2B5EF4-FFF2-40B4-BE49-F238E27FC236}">
                        <a16:creationId xmlns:a16="http://schemas.microsoft.com/office/drawing/2014/main" id="{09CC575B-448F-662E-5F65-F96B6314D734}"/>
                      </a:ext>
                    </a:extLst>
                  </p:cNvPr>
                  <p:cNvSpPr/>
                  <p:nvPr/>
                </p:nvSpPr>
                <p:spPr>
                  <a:xfrm>
                    <a:off x="7225137" y="3118095"/>
                    <a:ext cx="18325" cy="10532"/>
                  </a:xfrm>
                  <a:custGeom>
                    <a:avLst/>
                    <a:gdLst>
                      <a:gd name="connsiteX0" fmla="*/ 13691 w 18325"/>
                      <a:gd name="connsiteY0" fmla="*/ 10532 h 10532"/>
                      <a:gd name="connsiteX1" fmla="*/ 0 w 18325"/>
                      <a:gd name="connsiteY1" fmla="*/ 2528 h 10532"/>
                      <a:gd name="connsiteX2" fmla="*/ 4634 w 18325"/>
                      <a:gd name="connsiteY2" fmla="*/ 0 h 10532"/>
                      <a:gd name="connsiteX3" fmla="*/ 18326 w 18325"/>
                      <a:gd name="connsiteY3" fmla="*/ 7794 h 10532"/>
                      <a:gd name="connsiteX4" fmla="*/ 13691 w 18325"/>
                      <a:gd name="connsiteY4" fmla="*/ 10532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25" h="10532">
                        <a:moveTo>
                          <a:pt x="13691" y="10532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18326" y="7794"/>
                        </a:lnTo>
                        <a:lnTo>
                          <a:pt x="13691" y="10532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3" name="자유형: 도형 382">
                    <a:extLst>
                      <a:ext uri="{FF2B5EF4-FFF2-40B4-BE49-F238E27FC236}">
                        <a16:creationId xmlns:a16="http://schemas.microsoft.com/office/drawing/2014/main" id="{8BD14938-85B2-27E3-3314-E7F4DC55F977}"/>
                      </a:ext>
                    </a:extLst>
                  </p:cNvPr>
                  <p:cNvSpPr/>
                  <p:nvPr/>
                </p:nvSpPr>
                <p:spPr>
                  <a:xfrm>
                    <a:off x="7169106" y="3085656"/>
                    <a:ext cx="9057" cy="5266"/>
                  </a:xfrm>
                  <a:custGeom>
                    <a:avLst/>
                    <a:gdLst>
                      <a:gd name="connsiteX0" fmla="*/ 4424 w 9057"/>
                      <a:gd name="connsiteY0" fmla="*/ 5266 h 5266"/>
                      <a:gd name="connsiteX1" fmla="*/ 0 w 9057"/>
                      <a:gd name="connsiteY1" fmla="*/ 2738 h 5266"/>
                      <a:gd name="connsiteX2" fmla="*/ 4424 w 9057"/>
                      <a:gd name="connsiteY2" fmla="*/ 0 h 5266"/>
                      <a:gd name="connsiteX3" fmla="*/ 9058 w 9057"/>
                      <a:gd name="connsiteY3" fmla="*/ 2738 h 5266"/>
                      <a:gd name="connsiteX4" fmla="*/ 442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4" y="5266"/>
                        </a:moveTo>
                        <a:lnTo>
                          <a:pt x="0" y="2738"/>
                        </a:lnTo>
                        <a:lnTo>
                          <a:pt x="4424" y="0"/>
                        </a:lnTo>
                        <a:lnTo>
                          <a:pt x="9058" y="2738"/>
                        </a:lnTo>
                        <a:lnTo>
                          <a:pt x="442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4" name="자유형: 도형 383">
                    <a:extLst>
                      <a:ext uri="{FF2B5EF4-FFF2-40B4-BE49-F238E27FC236}">
                        <a16:creationId xmlns:a16="http://schemas.microsoft.com/office/drawing/2014/main" id="{623D3EC0-B0CE-F304-AACC-83B19BAAB3CE}"/>
                      </a:ext>
                    </a:extLst>
                  </p:cNvPr>
                  <p:cNvSpPr/>
                  <p:nvPr/>
                </p:nvSpPr>
                <p:spPr>
                  <a:xfrm>
                    <a:off x="7174162" y="3088605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7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7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5" name="자유형: 도형 384">
                    <a:extLst>
                      <a:ext uri="{FF2B5EF4-FFF2-40B4-BE49-F238E27FC236}">
                        <a16:creationId xmlns:a16="http://schemas.microsoft.com/office/drawing/2014/main" id="{B4FC21F4-04A4-A448-1ADB-B752EF10ED83}"/>
                      </a:ext>
                    </a:extLst>
                  </p:cNvPr>
                  <p:cNvSpPr/>
                  <p:nvPr/>
                </p:nvSpPr>
                <p:spPr>
                  <a:xfrm>
                    <a:off x="7162576" y="3081865"/>
                    <a:ext cx="10532" cy="6108"/>
                  </a:xfrm>
                  <a:custGeom>
                    <a:avLst/>
                    <a:gdLst>
                      <a:gd name="connsiteX0" fmla="*/ 5898 w 10532"/>
                      <a:gd name="connsiteY0" fmla="*/ 6109 h 6108"/>
                      <a:gd name="connsiteX1" fmla="*/ 0 w 10532"/>
                      <a:gd name="connsiteY1" fmla="*/ 2738 h 6108"/>
                      <a:gd name="connsiteX2" fmla="*/ 4634 w 10532"/>
                      <a:gd name="connsiteY2" fmla="*/ 0 h 6108"/>
                      <a:gd name="connsiteX3" fmla="*/ 10532 w 10532"/>
                      <a:gd name="connsiteY3" fmla="*/ 3581 h 6108"/>
                      <a:gd name="connsiteX4" fmla="*/ 5898 w 10532"/>
                      <a:gd name="connsiteY4" fmla="*/ 6109 h 6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6108">
                        <a:moveTo>
                          <a:pt x="5898" y="6109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0532" y="3581"/>
                        </a:lnTo>
                        <a:lnTo>
                          <a:pt x="5898" y="6109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6" name="자유형: 도형 385">
                    <a:extLst>
                      <a:ext uri="{FF2B5EF4-FFF2-40B4-BE49-F238E27FC236}">
                        <a16:creationId xmlns:a16="http://schemas.microsoft.com/office/drawing/2014/main" id="{12E1974A-2814-A01E-3AEB-17EFEE289CB4}"/>
                      </a:ext>
                    </a:extLst>
                  </p:cNvPr>
                  <p:cNvSpPr/>
                  <p:nvPr/>
                </p:nvSpPr>
                <p:spPr>
                  <a:xfrm>
                    <a:off x="7179217" y="3091554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7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7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7" name="자유형: 도형 386">
                    <a:extLst>
                      <a:ext uri="{FF2B5EF4-FFF2-40B4-BE49-F238E27FC236}">
                        <a16:creationId xmlns:a16="http://schemas.microsoft.com/office/drawing/2014/main" id="{AA1D781E-3CE1-8CAC-A044-C0AA302E550F}"/>
                      </a:ext>
                    </a:extLst>
                  </p:cNvPr>
                  <p:cNvSpPr/>
                  <p:nvPr/>
                </p:nvSpPr>
                <p:spPr>
                  <a:xfrm>
                    <a:off x="7215236" y="3106088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8" name="자유형: 도형 387">
                    <a:extLst>
                      <a:ext uri="{FF2B5EF4-FFF2-40B4-BE49-F238E27FC236}">
                        <a16:creationId xmlns:a16="http://schemas.microsoft.com/office/drawing/2014/main" id="{F1F8583C-6291-F396-F861-E786593E9120}"/>
                      </a:ext>
                    </a:extLst>
                  </p:cNvPr>
                  <p:cNvSpPr/>
                  <p:nvPr/>
                </p:nvSpPr>
                <p:spPr>
                  <a:xfrm>
                    <a:off x="7220292" y="3109037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9" name="자유형: 도형 388">
                    <a:extLst>
                      <a:ext uri="{FF2B5EF4-FFF2-40B4-BE49-F238E27FC236}">
                        <a16:creationId xmlns:a16="http://schemas.microsoft.com/office/drawing/2014/main" id="{297199EE-D6ED-27C3-D14F-DB7E4FC6FEAB}"/>
                      </a:ext>
                    </a:extLst>
                  </p:cNvPr>
                  <p:cNvSpPr/>
                  <p:nvPr/>
                </p:nvSpPr>
                <p:spPr>
                  <a:xfrm>
                    <a:off x="7225347" y="3111986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0" name="자유형: 도형 389">
                    <a:extLst>
                      <a:ext uri="{FF2B5EF4-FFF2-40B4-BE49-F238E27FC236}">
                        <a16:creationId xmlns:a16="http://schemas.microsoft.com/office/drawing/2014/main" id="{6AB4A662-F632-72A8-E493-6301C36B806D}"/>
                      </a:ext>
                    </a:extLst>
                  </p:cNvPr>
                  <p:cNvSpPr/>
                  <p:nvPr/>
                </p:nvSpPr>
                <p:spPr>
                  <a:xfrm>
                    <a:off x="7230403" y="3114935"/>
                    <a:ext cx="18325" cy="10532"/>
                  </a:xfrm>
                  <a:custGeom>
                    <a:avLst/>
                    <a:gdLst>
                      <a:gd name="connsiteX0" fmla="*/ 13691 w 18325"/>
                      <a:gd name="connsiteY0" fmla="*/ 10532 h 10532"/>
                      <a:gd name="connsiteX1" fmla="*/ 0 w 18325"/>
                      <a:gd name="connsiteY1" fmla="*/ 2738 h 10532"/>
                      <a:gd name="connsiteX2" fmla="*/ 4634 w 18325"/>
                      <a:gd name="connsiteY2" fmla="*/ 0 h 10532"/>
                      <a:gd name="connsiteX3" fmla="*/ 18326 w 18325"/>
                      <a:gd name="connsiteY3" fmla="*/ 8004 h 10532"/>
                      <a:gd name="connsiteX4" fmla="*/ 13691 w 18325"/>
                      <a:gd name="connsiteY4" fmla="*/ 10532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25" h="10532">
                        <a:moveTo>
                          <a:pt x="13691" y="10532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8326" y="8004"/>
                        </a:lnTo>
                        <a:lnTo>
                          <a:pt x="13691" y="10532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1" name="자유형: 도형 390">
                    <a:extLst>
                      <a:ext uri="{FF2B5EF4-FFF2-40B4-BE49-F238E27FC236}">
                        <a16:creationId xmlns:a16="http://schemas.microsoft.com/office/drawing/2014/main" id="{B9B8EFF4-D8CD-4302-85F2-2134A42DF341}"/>
                      </a:ext>
                    </a:extLst>
                  </p:cNvPr>
                  <p:cNvSpPr/>
                  <p:nvPr/>
                </p:nvSpPr>
                <p:spPr>
                  <a:xfrm>
                    <a:off x="7199860" y="3097241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2" name="자유형: 도형 391">
                    <a:extLst>
                      <a:ext uri="{FF2B5EF4-FFF2-40B4-BE49-F238E27FC236}">
                        <a16:creationId xmlns:a16="http://schemas.microsoft.com/office/drawing/2014/main" id="{0A749933-BD60-A4EF-855E-C5BB48C6EFCD}"/>
                      </a:ext>
                    </a:extLst>
                  </p:cNvPr>
                  <p:cNvSpPr/>
                  <p:nvPr/>
                </p:nvSpPr>
                <p:spPr>
                  <a:xfrm>
                    <a:off x="7205126" y="3100401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7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7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3" name="자유형: 도형 392">
                    <a:extLst>
                      <a:ext uri="{FF2B5EF4-FFF2-40B4-BE49-F238E27FC236}">
                        <a16:creationId xmlns:a16="http://schemas.microsoft.com/office/drawing/2014/main" id="{608DEEB7-C05E-A508-34C8-9598BDE24613}"/>
                      </a:ext>
                    </a:extLst>
                  </p:cNvPr>
                  <p:cNvSpPr/>
                  <p:nvPr/>
                </p:nvSpPr>
                <p:spPr>
                  <a:xfrm>
                    <a:off x="7210181" y="3103350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8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4" name="자유형: 도형 393">
                    <a:extLst>
                      <a:ext uri="{FF2B5EF4-FFF2-40B4-BE49-F238E27FC236}">
                        <a16:creationId xmlns:a16="http://schemas.microsoft.com/office/drawing/2014/main" id="{AE053CD5-E454-4A6A-71B4-58ECCD4261DE}"/>
                      </a:ext>
                    </a:extLst>
                  </p:cNvPr>
                  <p:cNvSpPr/>
                  <p:nvPr/>
                </p:nvSpPr>
                <p:spPr>
                  <a:xfrm>
                    <a:off x="7179428" y="3085445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5" name="자유형: 도형 394">
                    <a:extLst>
                      <a:ext uri="{FF2B5EF4-FFF2-40B4-BE49-F238E27FC236}">
                        <a16:creationId xmlns:a16="http://schemas.microsoft.com/office/drawing/2014/main" id="{75ED9AD0-6611-5C60-E62C-27E564B1803A}"/>
                      </a:ext>
                    </a:extLst>
                  </p:cNvPr>
                  <p:cNvSpPr/>
                  <p:nvPr/>
                </p:nvSpPr>
                <p:spPr>
                  <a:xfrm>
                    <a:off x="7184483" y="3088394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738 h 5266"/>
                      <a:gd name="connsiteX2" fmla="*/ 4634 w 9267"/>
                      <a:gd name="connsiteY2" fmla="*/ 0 h 5266"/>
                      <a:gd name="connsiteX3" fmla="*/ 9268 w 9267"/>
                      <a:gd name="connsiteY3" fmla="*/ 273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6" name="자유형: 도형 395">
                    <a:extLst>
                      <a:ext uri="{FF2B5EF4-FFF2-40B4-BE49-F238E27FC236}">
                        <a16:creationId xmlns:a16="http://schemas.microsoft.com/office/drawing/2014/main" id="{CD5D76FA-231F-567B-1ECB-64A2D393B80F}"/>
                      </a:ext>
                    </a:extLst>
                  </p:cNvPr>
                  <p:cNvSpPr/>
                  <p:nvPr/>
                </p:nvSpPr>
                <p:spPr>
                  <a:xfrm>
                    <a:off x="7189538" y="3091343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7" name="자유형: 도형 396">
                    <a:extLst>
                      <a:ext uri="{FF2B5EF4-FFF2-40B4-BE49-F238E27FC236}">
                        <a16:creationId xmlns:a16="http://schemas.microsoft.com/office/drawing/2014/main" id="{01418EE8-0F7D-6CAC-F298-F572528A7FFC}"/>
                      </a:ext>
                    </a:extLst>
                  </p:cNvPr>
                  <p:cNvSpPr/>
                  <p:nvPr/>
                </p:nvSpPr>
                <p:spPr>
                  <a:xfrm>
                    <a:off x="7194594" y="3094292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8" name="자유형: 도형 397">
                    <a:extLst>
                      <a:ext uri="{FF2B5EF4-FFF2-40B4-BE49-F238E27FC236}">
                        <a16:creationId xmlns:a16="http://schemas.microsoft.com/office/drawing/2014/main" id="{122DA258-2E5B-33ED-AAEE-9A7D8BD1F8F0}"/>
                      </a:ext>
                    </a:extLst>
                  </p:cNvPr>
                  <p:cNvSpPr/>
                  <p:nvPr/>
                </p:nvSpPr>
                <p:spPr>
                  <a:xfrm>
                    <a:off x="7217764" y="3101875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8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9" name="자유형: 도형 398">
                    <a:extLst>
                      <a:ext uri="{FF2B5EF4-FFF2-40B4-BE49-F238E27FC236}">
                        <a16:creationId xmlns:a16="http://schemas.microsoft.com/office/drawing/2014/main" id="{F2D51198-DEE0-65EE-D125-60F6F1245200}"/>
                      </a:ext>
                    </a:extLst>
                  </p:cNvPr>
                  <p:cNvSpPr/>
                  <p:nvPr/>
                </p:nvSpPr>
                <p:spPr>
                  <a:xfrm>
                    <a:off x="7222819" y="3104614"/>
                    <a:ext cx="9057" cy="5476"/>
                  </a:xfrm>
                  <a:custGeom>
                    <a:avLst/>
                    <a:gdLst>
                      <a:gd name="connsiteX0" fmla="*/ 4634 w 9057"/>
                      <a:gd name="connsiteY0" fmla="*/ 5477 h 5476"/>
                      <a:gd name="connsiteX1" fmla="*/ 0 w 9057"/>
                      <a:gd name="connsiteY1" fmla="*/ 2738 h 5476"/>
                      <a:gd name="connsiteX2" fmla="*/ 4634 w 9057"/>
                      <a:gd name="connsiteY2" fmla="*/ 0 h 5476"/>
                      <a:gd name="connsiteX3" fmla="*/ 9058 w 9057"/>
                      <a:gd name="connsiteY3" fmla="*/ 2738 h 5476"/>
                      <a:gd name="connsiteX4" fmla="*/ 4634 w 9057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0" name="자유형: 도형 399">
                    <a:extLst>
                      <a:ext uri="{FF2B5EF4-FFF2-40B4-BE49-F238E27FC236}">
                        <a16:creationId xmlns:a16="http://schemas.microsoft.com/office/drawing/2014/main" id="{8C26C76A-6C23-ECD9-3795-48E8C069090B}"/>
                      </a:ext>
                    </a:extLst>
                  </p:cNvPr>
                  <p:cNvSpPr/>
                  <p:nvPr/>
                </p:nvSpPr>
                <p:spPr>
                  <a:xfrm>
                    <a:off x="7227875" y="3107563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1" name="자유형: 도형 400">
                    <a:extLst>
                      <a:ext uri="{FF2B5EF4-FFF2-40B4-BE49-F238E27FC236}">
                        <a16:creationId xmlns:a16="http://schemas.microsoft.com/office/drawing/2014/main" id="{2BADCFD7-2C24-48C6-AF0C-349562744435}"/>
                      </a:ext>
                    </a:extLst>
                  </p:cNvPr>
                  <p:cNvSpPr/>
                  <p:nvPr/>
                </p:nvSpPr>
                <p:spPr>
                  <a:xfrm>
                    <a:off x="7232930" y="3110722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2" name="자유형: 도형 401">
                    <a:extLst>
                      <a:ext uri="{FF2B5EF4-FFF2-40B4-BE49-F238E27FC236}">
                        <a16:creationId xmlns:a16="http://schemas.microsoft.com/office/drawing/2014/main" id="{A3144888-4740-665A-9831-676165B22788}"/>
                      </a:ext>
                    </a:extLst>
                  </p:cNvPr>
                  <p:cNvSpPr/>
                  <p:nvPr/>
                </p:nvSpPr>
                <p:spPr>
                  <a:xfrm>
                    <a:off x="7238196" y="3113671"/>
                    <a:ext cx="15587" cy="8846"/>
                  </a:xfrm>
                  <a:custGeom>
                    <a:avLst/>
                    <a:gdLst>
                      <a:gd name="connsiteX0" fmla="*/ 10953 w 15587"/>
                      <a:gd name="connsiteY0" fmla="*/ 8847 h 8846"/>
                      <a:gd name="connsiteX1" fmla="*/ 0 w 15587"/>
                      <a:gd name="connsiteY1" fmla="*/ 2528 h 8846"/>
                      <a:gd name="connsiteX2" fmla="*/ 4634 w 15587"/>
                      <a:gd name="connsiteY2" fmla="*/ 0 h 8846"/>
                      <a:gd name="connsiteX3" fmla="*/ 15587 w 15587"/>
                      <a:gd name="connsiteY3" fmla="*/ 6319 h 8846"/>
                      <a:gd name="connsiteX4" fmla="*/ 10953 w 15587"/>
                      <a:gd name="connsiteY4" fmla="*/ 8847 h 8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87" h="8846">
                        <a:moveTo>
                          <a:pt x="10953" y="8847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15587" y="6319"/>
                        </a:lnTo>
                        <a:lnTo>
                          <a:pt x="10953" y="8847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3" name="자유형: 도형 402">
                    <a:extLst>
                      <a:ext uri="{FF2B5EF4-FFF2-40B4-BE49-F238E27FC236}">
                        <a16:creationId xmlns:a16="http://schemas.microsoft.com/office/drawing/2014/main" id="{80F08E58-7FE8-D389-49D6-9770AB77E0F7}"/>
                      </a:ext>
                    </a:extLst>
                  </p:cNvPr>
                  <p:cNvSpPr/>
                  <p:nvPr/>
                </p:nvSpPr>
                <p:spPr>
                  <a:xfrm>
                    <a:off x="7202387" y="3093029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4" name="자유형: 도형 403">
                    <a:extLst>
                      <a:ext uri="{FF2B5EF4-FFF2-40B4-BE49-F238E27FC236}">
                        <a16:creationId xmlns:a16="http://schemas.microsoft.com/office/drawing/2014/main" id="{247D7EEC-400F-E235-9E89-D82AB899A2CC}"/>
                      </a:ext>
                    </a:extLst>
                  </p:cNvPr>
                  <p:cNvSpPr/>
                  <p:nvPr/>
                </p:nvSpPr>
                <p:spPr>
                  <a:xfrm>
                    <a:off x="7207653" y="3095977"/>
                    <a:ext cx="9057" cy="5266"/>
                  </a:xfrm>
                  <a:custGeom>
                    <a:avLst/>
                    <a:gdLst>
                      <a:gd name="connsiteX0" fmla="*/ 4424 w 9057"/>
                      <a:gd name="connsiteY0" fmla="*/ 5266 h 5266"/>
                      <a:gd name="connsiteX1" fmla="*/ 0 w 9057"/>
                      <a:gd name="connsiteY1" fmla="*/ 2528 h 5266"/>
                      <a:gd name="connsiteX2" fmla="*/ 4424 w 9057"/>
                      <a:gd name="connsiteY2" fmla="*/ 0 h 5266"/>
                      <a:gd name="connsiteX3" fmla="*/ 9058 w 9057"/>
                      <a:gd name="connsiteY3" fmla="*/ 2528 h 5266"/>
                      <a:gd name="connsiteX4" fmla="*/ 442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4" y="5266"/>
                        </a:moveTo>
                        <a:lnTo>
                          <a:pt x="0" y="2528"/>
                        </a:lnTo>
                        <a:lnTo>
                          <a:pt x="4424" y="0"/>
                        </a:lnTo>
                        <a:lnTo>
                          <a:pt x="9058" y="2528"/>
                        </a:lnTo>
                        <a:lnTo>
                          <a:pt x="442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5" name="자유형: 도형 404">
                    <a:extLst>
                      <a:ext uri="{FF2B5EF4-FFF2-40B4-BE49-F238E27FC236}">
                        <a16:creationId xmlns:a16="http://schemas.microsoft.com/office/drawing/2014/main" id="{655B15DA-32FE-A2AE-75A8-51731E2923B9}"/>
                      </a:ext>
                    </a:extLst>
                  </p:cNvPr>
                  <p:cNvSpPr/>
                  <p:nvPr/>
                </p:nvSpPr>
                <p:spPr>
                  <a:xfrm>
                    <a:off x="7212709" y="3098926"/>
                    <a:ext cx="9057" cy="5266"/>
                  </a:xfrm>
                  <a:custGeom>
                    <a:avLst/>
                    <a:gdLst>
                      <a:gd name="connsiteX0" fmla="*/ 4423 w 9057"/>
                      <a:gd name="connsiteY0" fmla="*/ 5266 h 5266"/>
                      <a:gd name="connsiteX1" fmla="*/ 0 w 9057"/>
                      <a:gd name="connsiteY1" fmla="*/ 2528 h 5266"/>
                      <a:gd name="connsiteX2" fmla="*/ 4423 w 9057"/>
                      <a:gd name="connsiteY2" fmla="*/ 0 h 5266"/>
                      <a:gd name="connsiteX3" fmla="*/ 9057 w 9057"/>
                      <a:gd name="connsiteY3" fmla="*/ 2528 h 5266"/>
                      <a:gd name="connsiteX4" fmla="*/ 4423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3" y="5266"/>
                        </a:moveTo>
                        <a:lnTo>
                          <a:pt x="0" y="2528"/>
                        </a:lnTo>
                        <a:lnTo>
                          <a:pt x="4423" y="0"/>
                        </a:lnTo>
                        <a:lnTo>
                          <a:pt x="9057" y="2528"/>
                        </a:lnTo>
                        <a:lnTo>
                          <a:pt x="4423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6" name="자유형: 도형 405">
                    <a:extLst>
                      <a:ext uri="{FF2B5EF4-FFF2-40B4-BE49-F238E27FC236}">
                        <a16:creationId xmlns:a16="http://schemas.microsoft.com/office/drawing/2014/main" id="{736CEB08-A4BD-40D1-7ED5-D319C76FA0D0}"/>
                      </a:ext>
                    </a:extLst>
                  </p:cNvPr>
                  <p:cNvSpPr/>
                  <p:nvPr/>
                </p:nvSpPr>
                <p:spPr>
                  <a:xfrm>
                    <a:off x="7181955" y="3081022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8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7" name="자유형: 도형 406">
                    <a:extLst>
                      <a:ext uri="{FF2B5EF4-FFF2-40B4-BE49-F238E27FC236}">
                        <a16:creationId xmlns:a16="http://schemas.microsoft.com/office/drawing/2014/main" id="{5725AF6F-AA99-A1E6-84BB-2D1206F15659}"/>
                      </a:ext>
                    </a:extLst>
                  </p:cNvPr>
                  <p:cNvSpPr/>
                  <p:nvPr/>
                </p:nvSpPr>
                <p:spPr>
                  <a:xfrm>
                    <a:off x="7187011" y="3083971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7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7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8" name="자유형: 도형 407">
                    <a:extLst>
                      <a:ext uri="{FF2B5EF4-FFF2-40B4-BE49-F238E27FC236}">
                        <a16:creationId xmlns:a16="http://schemas.microsoft.com/office/drawing/2014/main" id="{8D1A0862-1354-7C7B-C925-6DE149F87EE0}"/>
                      </a:ext>
                    </a:extLst>
                  </p:cNvPr>
                  <p:cNvSpPr/>
                  <p:nvPr/>
                </p:nvSpPr>
                <p:spPr>
                  <a:xfrm>
                    <a:off x="7192066" y="3086920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8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9" name="자유형: 도형 408">
                    <a:extLst>
                      <a:ext uri="{FF2B5EF4-FFF2-40B4-BE49-F238E27FC236}">
                        <a16:creationId xmlns:a16="http://schemas.microsoft.com/office/drawing/2014/main" id="{4AB17E2F-A7A8-353E-039F-DE4F4B32C16C}"/>
                      </a:ext>
                    </a:extLst>
                  </p:cNvPr>
                  <p:cNvSpPr/>
                  <p:nvPr/>
                </p:nvSpPr>
                <p:spPr>
                  <a:xfrm>
                    <a:off x="7197121" y="3089869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0" name="자유형: 도형 409">
                    <a:extLst>
                      <a:ext uri="{FF2B5EF4-FFF2-40B4-BE49-F238E27FC236}">
                        <a16:creationId xmlns:a16="http://schemas.microsoft.com/office/drawing/2014/main" id="{80FC1618-8A15-0F73-ED13-86C3EA75D92A}"/>
                      </a:ext>
                    </a:extLst>
                  </p:cNvPr>
                  <p:cNvSpPr/>
                  <p:nvPr/>
                </p:nvSpPr>
                <p:spPr>
                  <a:xfrm>
                    <a:off x="7221556" y="3098084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7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7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1" name="자유형: 도형 410">
                    <a:extLst>
                      <a:ext uri="{FF2B5EF4-FFF2-40B4-BE49-F238E27FC236}">
                        <a16:creationId xmlns:a16="http://schemas.microsoft.com/office/drawing/2014/main" id="{5E4108CC-F7C1-9AEC-4236-DC64F4523363}"/>
                      </a:ext>
                    </a:extLst>
                  </p:cNvPr>
                  <p:cNvSpPr/>
                  <p:nvPr/>
                </p:nvSpPr>
                <p:spPr>
                  <a:xfrm>
                    <a:off x="7226611" y="3101033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528 h 5266"/>
                      <a:gd name="connsiteX2" fmla="*/ 4634 w 9267"/>
                      <a:gd name="connsiteY2" fmla="*/ 0 h 5266"/>
                      <a:gd name="connsiteX3" fmla="*/ 9268 w 9267"/>
                      <a:gd name="connsiteY3" fmla="*/ 252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2" name="자유형: 도형 411">
                    <a:extLst>
                      <a:ext uri="{FF2B5EF4-FFF2-40B4-BE49-F238E27FC236}">
                        <a16:creationId xmlns:a16="http://schemas.microsoft.com/office/drawing/2014/main" id="{EEB8DDA7-5D21-B9E7-F3B8-AA916E8B5B89}"/>
                      </a:ext>
                    </a:extLst>
                  </p:cNvPr>
                  <p:cNvSpPr/>
                  <p:nvPr/>
                </p:nvSpPr>
                <p:spPr>
                  <a:xfrm>
                    <a:off x="7231666" y="3103982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3" name="자유형: 도형 412">
                    <a:extLst>
                      <a:ext uri="{FF2B5EF4-FFF2-40B4-BE49-F238E27FC236}">
                        <a16:creationId xmlns:a16="http://schemas.microsoft.com/office/drawing/2014/main" id="{60F7E554-8213-24E5-8610-BF42D3E19CD4}"/>
                      </a:ext>
                    </a:extLst>
                  </p:cNvPr>
                  <p:cNvSpPr/>
                  <p:nvPr/>
                </p:nvSpPr>
                <p:spPr>
                  <a:xfrm>
                    <a:off x="7236932" y="3106931"/>
                    <a:ext cx="9057" cy="5266"/>
                  </a:xfrm>
                  <a:custGeom>
                    <a:avLst/>
                    <a:gdLst>
                      <a:gd name="connsiteX0" fmla="*/ 4424 w 9057"/>
                      <a:gd name="connsiteY0" fmla="*/ 5266 h 5266"/>
                      <a:gd name="connsiteX1" fmla="*/ 0 w 9057"/>
                      <a:gd name="connsiteY1" fmla="*/ 2528 h 5266"/>
                      <a:gd name="connsiteX2" fmla="*/ 4424 w 9057"/>
                      <a:gd name="connsiteY2" fmla="*/ 0 h 5266"/>
                      <a:gd name="connsiteX3" fmla="*/ 9058 w 9057"/>
                      <a:gd name="connsiteY3" fmla="*/ 2528 h 5266"/>
                      <a:gd name="connsiteX4" fmla="*/ 442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4" y="5266"/>
                        </a:moveTo>
                        <a:lnTo>
                          <a:pt x="0" y="2528"/>
                        </a:lnTo>
                        <a:lnTo>
                          <a:pt x="4424" y="0"/>
                        </a:lnTo>
                        <a:lnTo>
                          <a:pt x="9058" y="2528"/>
                        </a:lnTo>
                        <a:lnTo>
                          <a:pt x="442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4" name="자유형: 도형 413">
                    <a:extLst>
                      <a:ext uri="{FF2B5EF4-FFF2-40B4-BE49-F238E27FC236}">
                        <a16:creationId xmlns:a16="http://schemas.microsoft.com/office/drawing/2014/main" id="{C58BCB72-8776-46C3-6D84-A275EEE8C16F}"/>
                      </a:ext>
                    </a:extLst>
                  </p:cNvPr>
                  <p:cNvSpPr/>
                  <p:nvPr/>
                </p:nvSpPr>
                <p:spPr>
                  <a:xfrm>
                    <a:off x="7241988" y="3109880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7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7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5" name="자유형: 도형 414">
                    <a:extLst>
                      <a:ext uri="{FF2B5EF4-FFF2-40B4-BE49-F238E27FC236}">
                        <a16:creationId xmlns:a16="http://schemas.microsoft.com/office/drawing/2014/main" id="{2F3FB16F-CA36-11FC-2084-245F4DCF73A1}"/>
                      </a:ext>
                    </a:extLst>
                  </p:cNvPr>
                  <p:cNvSpPr/>
                  <p:nvPr/>
                </p:nvSpPr>
                <p:spPr>
                  <a:xfrm>
                    <a:off x="7247043" y="3112829"/>
                    <a:ext cx="11796" cy="6740"/>
                  </a:xfrm>
                  <a:custGeom>
                    <a:avLst/>
                    <a:gdLst>
                      <a:gd name="connsiteX0" fmla="*/ 7162 w 11796"/>
                      <a:gd name="connsiteY0" fmla="*/ 6740 h 6740"/>
                      <a:gd name="connsiteX1" fmla="*/ 0 w 11796"/>
                      <a:gd name="connsiteY1" fmla="*/ 2738 h 6740"/>
                      <a:gd name="connsiteX2" fmla="*/ 4634 w 11796"/>
                      <a:gd name="connsiteY2" fmla="*/ 0 h 6740"/>
                      <a:gd name="connsiteX3" fmla="*/ 11796 w 11796"/>
                      <a:gd name="connsiteY3" fmla="*/ 4213 h 6740"/>
                      <a:gd name="connsiteX4" fmla="*/ 7162 w 11796"/>
                      <a:gd name="connsiteY4" fmla="*/ 674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96" h="6740">
                        <a:moveTo>
                          <a:pt x="7162" y="6740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1796" y="4213"/>
                        </a:lnTo>
                        <a:lnTo>
                          <a:pt x="7162" y="674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6" name="자유형: 도형 415">
                    <a:extLst>
                      <a:ext uri="{FF2B5EF4-FFF2-40B4-BE49-F238E27FC236}">
                        <a16:creationId xmlns:a16="http://schemas.microsoft.com/office/drawing/2014/main" id="{6596FCFB-31DA-5FA9-B8D1-D685C7138979}"/>
                      </a:ext>
                    </a:extLst>
                  </p:cNvPr>
                  <p:cNvSpPr/>
                  <p:nvPr/>
                </p:nvSpPr>
                <p:spPr>
                  <a:xfrm>
                    <a:off x="7206179" y="3089237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738 h 5266"/>
                      <a:gd name="connsiteX2" fmla="*/ 4634 w 9267"/>
                      <a:gd name="connsiteY2" fmla="*/ 0 h 5266"/>
                      <a:gd name="connsiteX3" fmla="*/ 9268 w 9267"/>
                      <a:gd name="connsiteY3" fmla="*/ 273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7" name="자유형: 도형 416">
                    <a:extLst>
                      <a:ext uri="{FF2B5EF4-FFF2-40B4-BE49-F238E27FC236}">
                        <a16:creationId xmlns:a16="http://schemas.microsoft.com/office/drawing/2014/main" id="{1B08748B-4877-41FB-18F3-AC45EAFCF168}"/>
                      </a:ext>
                    </a:extLst>
                  </p:cNvPr>
                  <p:cNvSpPr/>
                  <p:nvPr/>
                </p:nvSpPr>
                <p:spPr>
                  <a:xfrm>
                    <a:off x="7211445" y="3092186"/>
                    <a:ext cx="9057" cy="5266"/>
                  </a:xfrm>
                  <a:custGeom>
                    <a:avLst/>
                    <a:gdLst>
                      <a:gd name="connsiteX0" fmla="*/ 4423 w 9057"/>
                      <a:gd name="connsiteY0" fmla="*/ 5266 h 5266"/>
                      <a:gd name="connsiteX1" fmla="*/ 0 w 9057"/>
                      <a:gd name="connsiteY1" fmla="*/ 2738 h 5266"/>
                      <a:gd name="connsiteX2" fmla="*/ 4423 w 9057"/>
                      <a:gd name="connsiteY2" fmla="*/ 0 h 5266"/>
                      <a:gd name="connsiteX3" fmla="*/ 9057 w 9057"/>
                      <a:gd name="connsiteY3" fmla="*/ 2738 h 5266"/>
                      <a:gd name="connsiteX4" fmla="*/ 4423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3" y="5266"/>
                        </a:moveTo>
                        <a:lnTo>
                          <a:pt x="0" y="2738"/>
                        </a:lnTo>
                        <a:lnTo>
                          <a:pt x="4423" y="0"/>
                        </a:lnTo>
                        <a:lnTo>
                          <a:pt x="9057" y="2738"/>
                        </a:lnTo>
                        <a:lnTo>
                          <a:pt x="4423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8" name="자유형: 도형 417">
                    <a:extLst>
                      <a:ext uri="{FF2B5EF4-FFF2-40B4-BE49-F238E27FC236}">
                        <a16:creationId xmlns:a16="http://schemas.microsoft.com/office/drawing/2014/main" id="{C68487F4-8089-9FF7-08D7-FD6776CEE5EA}"/>
                      </a:ext>
                    </a:extLst>
                  </p:cNvPr>
                  <p:cNvSpPr/>
                  <p:nvPr/>
                </p:nvSpPr>
                <p:spPr>
                  <a:xfrm>
                    <a:off x="7216500" y="3095135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8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9" name="자유형: 도형 418">
                    <a:extLst>
                      <a:ext uri="{FF2B5EF4-FFF2-40B4-BE49-F238E27FC236}">
                        <a16:creationId xmlns:a16="http://schemas.microsoft.com/office/drawing/2014/main" id="{25529509-2EA0-6073-14FC-BA0EBCF069BE}"/>
                      </a:ext>
                    </a:extLst>
                  </p:cNvPr>
                  <p:cNvSpPr/>
                  <p:nvPr/>
                </p:nvSpPr>
                <p:spPr>
                  <a:xfrm>
                    <a:off x="7185747" y="3077441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7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7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0" name="자유형: 도형 419">
                    <a:extLst>
                      <a:ext uri="{FF2B5EF4-FFF2-40B4-BE49-F238E27FC236}">
                        <a16:creationId xmlns:a16="http://schemas.microsoft.com/office/drawing/2014/main" id="{41E30BB9-C999-76A4-F72E-EBECFA32EDF6}"/>
                      </a:ext>
                    </a:extLst>
                  </p:cNvPr>
                  <p:cNvSpPr/>
                  <p:nvPr/>
                </p:nvSpPr>
                <p:spPr>
                  <a:xfrm>
                    <a:off x="7178164" y="3073018"/>
                    <a:ext cx="11585" cy="6740"/>
                  </a:xfrm>
                  <a:custGeom>
                    <a:avLst/>
                    <a:gdLst>
                      <a:gd name="connsiteX0" fmla="*/ 7162 w 11585"/>
                      <a:gd name="connsiteY0" fmla="*/ 6740 h 6740"/>
                      <a:gd name="connsiteX1" fmla="*/ 0 w 11585"/>
                      <a:gd name="connsiteY1" fmla="*/ 2528 h 6740"/>
                      <a:gd name="connsiteX2" fmla="*/ 4634 w 11585"/>
                      <a:gd name="connsiteY2" fmla="*/ 0 h 6740"/>
                      <a:gd name="connsiteX3" fmla="*/ 11585 w 11585"/>
                      <a:gd name="connsiteY3" fmla="*/ 4002 h 6740"/>
                      <a:gd name="connsiteX4" fmla="*/ 7162 w 11585"/>
                      <a:gd name="connsiteY4" fmla="*/ 674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85" h="6740">
                        <a:moveTo>
                          <a:pt x="7162" y="6740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11585" y="4002"/>
                        </a:lnTo>
                        <a:lnTo>
                          <a:pt x="7162" y="674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1" name="자유형: 도형 420">
                    <a:extLst>
                      <a:ext uri="{FF2B5EF4-FFF2-40B4-BE49-F238E27FC236}">
                        <a16:creationId xmlns:a16="http://schemas.microsoft.com/office/drawing/2014/main" id="{5C0A2FBD-7F45-3990-2F45-35A9C5ADDC10}"/>
                      </a:ext>
                    </a:extLst>
                  </p:cNvPr>
                  <p:cNvSpPr/>
                  <p:nvPr/>
                </p:nvSpPr>
                <p:spPr>
                  <a:xfrm>
                    <a:off x="7173108" y="3075967"/>
                    <a:ext cx="12849" cy="7583"/>
                  </a:xfrm>
                  <a:custGeom>
                    <a:avLst/>
                    <a:gdLst>
                      <a:gd name="connsiteX0" fmla="*/ 8215 w 12849"/>
                      <a:gd name="connsiteY0" fmla="*/ 7583 h 7583"/>
                      <a:gd name="connsiteX1" fmla="*/ 0 w 12849"/>
                      <a:gd name="connsiteY1" fmla="*/ 2528 h 7583"/>
                      <a:gd name="connsiteX2" fmla="*/ 4424 w 12849"/>
                      <a:gd name="connsiteY2" fmla="*/ 0 h 7583"/>
                      <a:gd name="connsiteX3" fmla="*/ 12849 w 12849"/>
                      <a:gd name="connsiteY3" fmla="*/ 4845 h 7583"/>
                      <a:gd name="connsiteX4" fmla="*/ 8215 w 12849"/>
                      <a:gd name="connsiteY4" fmla="*/ 7583 h 7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849" h="7583">
                        <a:moveTo>
                          <a:pt x="8215" y="7583"/>
                        </a:moveTo>
                        <a:lnTo>
                          <a:pt x="0" y="2528"/>
                        </a:lnTo>
                        <a:lnTo>
                          <a:pt x="4424" y="0"/>
                        </a:lnTo>
                        <a:lnTo>
                          <a:pt x="12849" y="4845"/>
                        </a:lnTo>
                        <a:lnTo>
                          <a:pt x="8215" y="758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2" name="자유형: 도형 421">
                    <a:extLst>
                      <a:ext uri="{FF2B5EF4-FFF2-40B4-BE49-F238E27FC236}">
                        <a16:creationId xmlns:a16="http://schemas.microsoft.com/office/drawing/2014/main" id="{098A2B9E-2583-4644-F74D-F781F231FC6D}"/>
                      </a:ext>
                    </a:extLst>
                  </p:cNvPr>
                  <p:cNvSpPr/>
                  <p:nvPr/>
                </p:nvSpPr>
                <p:spPr>
                  <a:xfrm>
                    <a:off x="7168053" y="3078916"/>
                    <a:ext cx="15376" cy="8846"/>
                  </a:xfrm>
                  <a:custGeom>
                    <a:avLst/>
                    <a:gdLst>
                      <a:gd name="connsiteX0" fmla="*/ 10953 w 15376"/>
                      <a:gd name="connsiteY0" fmla="*/ 8847 h 8846"/>
                      <a:gd name="connsiteX1" fmla="*/ 0 w 15376"/>
                      <a:gd name="connsiteY1" fmla="*/ 2528 h 8846"/>
                      <a:gd name="connsiteX2" fmla="*/ 4424 w 15376"/>
                      <a:gd name="connsiteY2" fmla="*/ 0 h 8846"/>
                      <a:gd name="connsiteX3" fmla="*/ 15377 w 15376"/>
                      <a:gd name="connsiteY3" fmla="*/ 6319 h 8846"/>
                      <a:gd name="connsiteX4" fmla="*/ 10953 w 15376"/>
                      <a:gd name="connsiteY4" fmla="*/ 8847 h 8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76" h="8846">
                        <a:moveTo>
                          <a:pt x="10953" y="8847"/>
                        </a:moveTo>
                        <a:lnTo>
                          <a:pt x="0" y="2528"/>
                        </a:lnTo>
                        <a:lnTo>
                          <a:pt x="4424" y="0"/>
                        </a:lnTo>
                        <a:lnTo>
                          <a:pt x="15377" y="6319"/>
                        </a:lnTo>
                        <a:lnTo>
                          <a:pt x="10953" y="8847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3" name="자유형: 도형 422">
                    <a:extLst>
                      <a:ext uri="{FF2B5EF4-FFF2-40B4-BE49-F238E27FC236}">
                        <a16:creationId xmlns:a16="http://schemas.microsoft.com/office/drawing/2014/main" id="{58EFFA63-0D93-1A28-A8BF-26721380A454}"/>
                      </a:ext>
                    </a:extLst>
                  </p:cNvPr>
                  <p:cNvSpPr/>
                  <p:nvPr/>
                </p:nvSpPr>
                <p:spPr>
                  <a:xfrm>
                    <a:off x="7190802" y="3080390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8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4" name="자유형: 도형 423">
                    <a:extLst>
                      <a:ext uri="{FF2B5EF4-FFF2-40B4-BE49-F238E27FC236}">
                        <a16:creationId xmlns:a16="http://schemas.microsoft.com/office/drawing/2014/main" id="{549CF6FD-6DFE-CC6F-9971-12AE673D502F}"/>
                      </a:ext>
                    </a:extLst>
                  </p:cNvPr>
                  <p:cNvSpPr/>
                  <p:nvPr/>
                </p:nvSpPr>
                <p:spPr>
                  <a:xfrm>
                    <a:off x="7195858" y="3083339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5" name="자유형: 도형 424">
                    <a:extLst>
                      <a:ext uri="{FF2B5EF4-FFF2-40B4-BE49-F238E27FC236}">
                        <a16:creationId xmlns:a16="http://schemas.microsoft.com/office/drawing/2014/main" id="{5145905B-BD9C-BB3C-2057-E60CB4995654}"/>
                      </a:ext>
                    </a:extLst>
                  </p:cNvPr>
                  <p:cNvSpPr/>
                  <p:nvPr/>
                </p:nvSpPr>
                <p:spPr>
                  <a:xfrm>
                    <a:off x="7200913" y="3086288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528 h 5266"/>
                      <a:gd name="connsiteX2" fmla="*/ 4634 w 9267"/>
                      <a:gd name="connsiteY2" fmla="*/ 0 h 5266"/>
                      <a:gd name="connsiteX3" fmla="*/ 9268 w 9267"/>
                      <a:gd name="connsiteY3" fmla="*/ 252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6" name="자유형: 도형 425">
                    <a:extLst>
                      <a:ext uri="{FF2B5EF4-FFF2-40B4-BE49-F238E27FC236}">
                        <a16:creationId xmlns:a16="http://schemas.microsoft.com/office/drawing/2014/main" id="{29CC4363-029D-CAED-5418-185E02E08B00}"/>
                      </a:ext>
                    </a:extLst>
                  </p:cNvPr>
                  <p:cNvSpPr/>
                  <p:nvPr/>
                </p:nvSpPr>
                <p:spPr>
                  <a:xfrm>
                    <a:off x="7224083" y="3093660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7" name="자유형: 도형 426">
                    <a:extLst>
                      <a:ext uri="{FF2B5EF4-FFF2-40B4-BE49-F238E27FC236}">
                        <a16:creationId xmlns:a16="http://schemas.microsoft.com/office/drawing/2014/main" id="{698EF811-FB23-BA36-C191-0224D1C3DB6F}"/>
                      </a:ext>
                    </a:extLst>
                  </p:cNvPr>
                  <p:cNvSpPr/>
                  <p:nvPr/>
                </p:nvSpPr>
                <p:spPr>
                  <a:xfrm>
                    <a:off x="7229139" y="3096609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8" name="자유형: 도형 427">
                    <a:extLst>
                      <a:ext uri="{FF2B5EF4-FFF2-40B4-BE49-F238E27FC236}">
                        <a16:creationId xmlns:a16="http://schemas.microsoft.com/office/drawing/2014/main" id="{6268733A-52EE-3A21-B34F-CCD27CE0C243}"/>
                      </a:ext>
                    </a:extLst>
                  </p:cNvPr>
                  <p:cNvSpPr/>
                  <p:nvPr/>
                </p:nvSpPr>
                <p:spPr>
                  <a:xfrm>
                    <a:off x="7234405" y="3099558"/>
                    <a:ext cx="9057" cy="5266"/>
                  </a:xfrm>
                  <a:custGeom>
                    <a:avLst/>
                    <a:gdLst>
                      <a:gd name="connsiteX0" fmla="*/ 4423 w 9057"/>
                      <a:gd name="connsiteY0" fmla="*/ 5266 h 5266"/>
                      <a:gd name="connsiteX1" fmla="*/ 0 w 9057"/>
                      <a:gd name="connsiteY1" fmla="*/ 2528 h 5266"/>
                      <a:gd name="connsiteX2" fmla="*/ 4423 w 9057"/>
                      <a:gd name="connsiteY2" fmla="*/ 0 h 5266"/>
                      <a:gd name="connsiteX3" fmla="*/ 9057 w 9057"/>
                      <a:gd name="connsiteY3" fmla="*/ 2528 h 5266"/>
                      <a:gd name="connsiteX4" fmla="*/ 4423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3" y="5266"/>
                        </a:moveTo>
                        <a:lnTo>
                          <a:pt x="0" y="2528"/>
                        </a:lnTo>
                        <a:lnTo>
                          <a:pt x="4423" y="0"/>
                        </a:lnTo>
                        <a:lnTo>
                          <a:pt x="9057" y="2528"/>
                        </a:lnTo>
                        <a:lnTo>
                          <a:pt x="4423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" name="자유형: 도형 428">
                    <a:extLst>
                      <a:ext uri="{FF2B5EF4-FFF2-40B4-BE49-F238E27FC236}">
                        <a16:creationId xmlns:a16="http://schemas.microsoft.com/office/drawing/2014/main" id="{813E2A4A-FBEE-8A4C-54E8-0EC64BB5B856}"/>
                      </a:ext>
                    </a:extLst>
                  </p:cNvPr>
                  <p:cNvSpPr/>
                  <p:nvPr/>
                </p:nvSpPr>
                <p:spPr>
                  <a:xfrm>
                    <a:off x="7239460" y="3102507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8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0" name="자유형: 도형 429">
                    <a:extLst>
                      <a:ext uri="{FF2B5EF4-FFF2-40B4-BE49-F238E27FC236}">
                        <a16:creationId xmlns:a16="http://schemas.microsoft.com/office/drawing/2014/main" id="{7099672A-F236-6F03-EA1D-666111F4C04B}"/>
                      </a:ext>
                    </a:extLst>
                  </p:cNvPr>
                  <p:cNvSpPr/>
                  <p:nvPr/>
                </p:nvSpPr>
                <p:spPr>
                  <a:xfrm>
                    <a:off x="7244515" y="3105456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1" name="자유형: 도형 430">
                    <a:extLst>
                      <a:ext uri="{FF2B5EF4-FFF2-40B4-BE49-F238E27FC236}">
                        <a16:creationId xmlns:a16="http://schemas.microsoft.com/office/drawing/2014/main" id="{D676C74F-9F81-532A-FF0E-D75F28A7A0A1}"/>
                      </a:ext>
                    </a:extLst>
                  </p:cNvPr>
                  <p:cNvSpPr/>
                  <p:nvPr/>
                </p:nvSpPr>
                <p:spPr>
                  <a:xfrm>
                    <a:off x="7249781" y="3108405"/>
                    <a:ext cx="14112" cy="8214"/>
                  </a:xfrm>
                  <a:custGeom>
                    <a:avLst/>
                    <a:gdLst>
                      <a:gd name="connsiteX0" fmla="*/ 9690 w 14112"/>
                      <a:gd name="connsiteY0" fmla="*/ 8215 h 8214"/>
                      <a:gd name="connsiteX1" fmla="*/ 0 w 14112"/>
                      <a:gd name="connsiteY1" fmla="*/ 2738 h 8214"/>
                      <a:gd name="connsiteX2" fmla="*/ 4424 w 14112"/>
                      <a:gd name="connsiteY2" fmla="*/ 0 h 8214"/>
                      <a:gd name="connsiteX3" fmla="*/ 14113 w 14112"/>
                      <a:gd name="connsiteY3" fmla="*/ 5687 h 8214"/>
                      <a:gd name="connsiteX4" fmla="*/ 9690 w 14112"/>
                      <a:gd name="connsiteY4" fmla="*/ 8215 h 8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2" h="8214">
                        <a:moveTo>
                          <a:pt x="9690" y="8215"/>
                        </a:moveTo>
                        <a:lnTo>
                          <a:pt x="0" y="2738"/>
                        </a:lnTo>
                        <a:lnTo>
                          <a:pt x="4424" y="0"/>
                        </a:lnTo>
                        <a:lnTo>
                          <a:pt x="14113" y="5687"/>
                        </a:lnTo>
                        <a:lnTo>
                          <a:pt x="9690" y="8215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2" name="자유형: 도형 431">
                    <a:extLst>
                      <a:ext uri="{FF2B5EF4-FFF2-40B4-BE49-F238E27FC236}">
                        <a16:creationId xmlns:a16="http://schemas.microsoft.com/office/drawing/2014/main" id="{402B6BE6-1623-1CBA-1FA3-4EC57190755D}"/>
                      </a:ext>
                    </a:extLst>
                  </p:cNvPr>
                  <p:cNvSpPr/>
                  <p:nvPr/>
                </p:nvSpPr>
                <p:spPr>
                  <a:xfrm>
                    <a:off x="7262420" y="3113039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3" name="자유형: 도형 432">
                    <a:extLst>
                      <a:ext uri="{FF2B5EF4-FFF2-40B4-BE49-F238E27FC236}">
                        <a16:creationId xmlns:a16="http://schemas.microsoft.com/office/drawing/2014/main" id="{83FCAB23-C9BF-D856-20E2-475B25C78789}"/>
                      </a:ext>
                    </a:extLst>
                  </p:cNvPr>
                  <p:cNvSpPr/>
                  <p:nvPr/>
                </p:nvSpPr>
                <p:spPr>
                  <a:xfrm>
                    <a:off x="7266001" y="3110933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4" name="자유형: 도형 433">
                    <a:extLst>
                      <a:ext uri="{FF2B5EF4-FFF2-40B4-BE49-F238E27FC236}">
                        <a16:creationId xmlns:a16="http://schemas.microsoft.com/office/drawing/2014/main" id="{30A54E5A-D4B6-CDE9-0679-01B68986773D}"/>
                      </a:ext>
                    </a:extLst>
                  </p:cNvPr>
                  <p:cNvSpPr/>
                  <p:nvPr/>
                </p:nvSpPr>
                <p:spPr>
                  <a:xfrm>
                    <a:off x="7260945" y="3107984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5" name="자유형: 도형 434">
                    <a:extLst>
                      <a:ext uri="{FF2B5EF4-FFF2-40B4-BE49-F238E27FC236}">
                        <a16:creationId xmlns:a16="http://schemas.microsoft.com/office/drawing/2014/main" id="{960F86DC-211D-1FE7-F64B-0AAAD6F1AE66}"/>
                      </a:ext>
                    </a:extLst>
                  </p:cNvPr>
                  <p:cNvSpPr/>
                  <p:nvPr/>
                </p:nvSpPr>
                <p:spPr>
                  <a:xfrm>
                    <a:off x="7257364" y="3115988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6" name="자유형: 도형 435">
                    <a:extLst>
                      <a:ext uri="{FF2B5EF4-FFF2-40B4-BE49-F238E27FC236}">
                        <a16:creationId xmlns:a16="http://schemas.microsoft.com/office/drawing/2014/main" id="{38D29266-64B8-0685-428E-610F4BB1D723}"/>
                      </a:ext>
                    </a:extLst>
                  </p:cNvPr>
                  <p:cNvSpPr/>
                  <p:nvPr/>
                </p:nvSpPr>
                <p:spPr>
                  <a:xfrm>
                    <a:off x="7252098" y="3118937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7" name="자유형: 도형 436">
                    <a:extLst>
                      <a:ext uri="{FF2B5EF4-FFF2-40B4-BE49-F238E27FC236}">
                        <a16:creationId xmlns:a16="http://schemas.microsoft.com/office/drawing/2014/main" id="{50EFAB41-33C9-95C9-0639-CCEBD10C1977}"/>
                      </a:ext>
                    </a:extLst>
                  </p:cNvPr>
                  <p:cNvSpPr/>
                  <p:nvPr/>
                </p:nvSpPr>
                <p:spPr>
                  <a:xfrm>
                    <a:off x="7247043" y="3121886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4 w 1474"/>
                      <a:gd name="connsiteY1" fmla="*/ 0 h 842"/>
                      <a:gd name="connsiteX2" fmla="*/ 1474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4" y="0"/>
                        </a:lnTo>
                        <a:lnTo>
                          <a:pt x="1474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8" name="자유형: 도형 437">
                    <a:extLst>
                      <a:ext uri="{FF2B5EF4-FFF2-40B4-BE49-F238E27FC236}">
                        <a16:creationId xmlns:a16="http://schemas.microsoft.com/office/drawing/2014/main" id="{F151BC06-684D-78A5-96C6-2D0753343890}"/>
                      </a:ext>
                    </a:extLst>
                  </p:cNvPr>
                  <p:cNvSpPr/>
                  <p:nvPr/>
                </p:nvSpPr>
                <p:spPr>
                  <a:xfrm>
                    <a:off x="7241777" y="3125046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4 w 1474"/>
                      <a:gd name="connsiteY1" fmla="*/ 0 h 842"/>
                      <a:gd name="connsiteX2" fmla="*/ 1474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4" y="0"/>
                        </a:lnTo>
                        <a:lnTo>
                          <a:pt x="1474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9" name="자유형: 도형 438">
                    <a:extLst>
                      <a:ext uri="{FF2B5EF4-FFF2-40B4-BE49-F238E27FC236}">
                        <a16:creationId xmlns:a16="http://schemas.microsoft.com/office/drawing/2014/main" id="{32B2AC02-7DC4-435A-5906-7ADC39777A03}"/>
                      </a:ext>
                    </a:extLst>
                  </p:cNvPr>
                  <p:cNvSpPr/>
                  <p:nvPr/>
                </p:nvSpPr>
                <p:spPr>
                  <a:xfrm>
                    <a:off x="7225137" y="3119780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440" name="그래픽 16">
                    <a:extLst>
                      <a:ext uri="{FF2B5EF4-FFF2-40B4-BE49-F238E27FC236}">
                        <a16:creationId xmlns:a16="http://schemas.microsoft.com/office/drawing/2014/main" id="{DEC11C1E-354F-3987-C1E5-05F25687BE29}"/>
                      </a:ext>
                    </a:extLst>
                  </p:cNvPr>
                  <p:cNvGrpSpPr/>
                  <p:nvPr/>
                </p:nvGrpSpPr>
                <p:grpSpPr>
                  <a:xfrm>
                    <a:off x="7220081" y="3116831"/>
                    <a:ext cx="9057" cy="842"/>
                    <a:chOff x="7220081" y="3116831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737" name="자유형: 도형 736">
                      <a:extLst>
                        <a:ext uri="{FF2B5EF4-FFF2-40B4-BE49-F238E27FC236}">
                          <a16:creationId xmlns:a16="http://schemas.microsoft.com/office/drawing/2014/main" id="{EBC22076-D5AB-3169-D606-29363652A7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0081" y="311683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38" name="자유형: 도형 737">
                      <a:extLst>
                        <a:ext uri="{FF2B5EF4-FFF2-40B4-BE49-F238E27FC236}">
                          <a16:creationId xmlns:a16="http://schemas.microsoft.com/office/drawing/2014/main" id="{4F5CAA43-6939-DC12-F49B-2FB7E432E4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7664" y="311683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41" name="그래픽 16">
                    <a:extLst>
                      <a:ext uri="{FF2B5EF4-FFF2-40B4-BE49-F238E27FC236}">
                        <a16:creationId xmlns:a16="http://schemas.microsoft.com/office/drawing/2014/main" id="{1AF3E982-9D67-AFED-87AC-32656F5BEB21}"/>
                      </a:ext>
                    </a:extLst>
                  </p:cNvPr>
                  <p:cNvGrpSpPr/>
                  <p:nvPr/>
                </p:nvGrpSpPr>
                <p:grpSpPr>
                  <a:xfrm>
                    <a:off x="7225347" y="3113882"/>
                    <a:ext cx="9268" cy="842"/>
                    <a:chOff x="7225347" y="3113882"/>
                    <a:chExt cx="9268" cy="842"/>
                  </a:xfrm>
                  <a:solidFill>
                    <a:srgbClr val="403531"/>
                  </a:solidFill>
                </p:grpSpPr>
                <p:sp>
                  <p:nvSpPr>
                    <p:cNvPr id="735" name="자유형: 도형 734">
                      <a:extLst>
                        <a:ext uri="{FF2B5EF4-FFF2-40B4-BE49-F238E27FC236}">
                          <a16:creationId xmlns:a16="http://schemas.microsoft.com/office/drawing/2014/main" id="{99593B09-021A-1D3D-2F15-F875F6AD30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5347" y="311388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36" name="자유형: 도형 735">
                      <a:extLst>
                        <a:ext uri="{FF2B5EF4-FFF2-40B4-BE49-F238E27FC236}">
                          <a16:creationId xmlns:a16="http://schemas.microsoft.com/office/drawing/2014/main" id="{85C4EF67-DAD5-1AAB-28B0-DB189FCA2C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3141" y="311388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42" name="그래픽 16">
                    <a:extLst>
                      <a:ext uri="{FF2B5EF4-FFF2-40B4-BE49-F238E27FC236}">
                        <a16:creationId xmlns:a16="http://schemas.microsoft.com/office/drawing/2014/main" id="{37F87CF5-1739-5081-DE96-F55D354D43E0}"/>
                      </a:ext>
                    </a:extLst>
                  </p:cNvPr>
                  <p:cNvGrpSpPr/>
                  <p:nvPr/>
                </p:nvGrpSpPr>
                <p:grpSpPr>
                  <a:xfrm>
                    <a:off x="7232930" y="3112407"/>
                    <a:ext cx="9268" cy="842"/>
                    <a:chOff x="7232930" y="3112407"/>
                    <a:chExt cx="9268" cy="842"/>
                  </a:xfrm>
                  <a:solidFill>
                    <a:srgbClr val="403531"/>
                  </a:solidFill>
                </p:grpSpPr>
                <p:sp>
                  <p:nvSpPr>
                    <p:cNvPr id="733" name="자유형: 도형 732">
                      <a:extLst>
                        <a:ext uri="{FF2B5EF4-FFF2-40B4-BE49-F238E27FC236}">
                          <a16:creationId xmlns:a16="http://schemas.microsoft.com/office/drawing/2014/main" id="{F573A1EA-E0B2-E3DF-DE96-E03EB3A9E2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2930" y="311240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34" name="자유형: 도형 733">
                      <a:extLst>
                        <a:ext uri="{FF2B5EF4-FFF2-40B4-BE49-F238E27FC236}">
                          <a16:creationId xmlns:a16="http://schemas.microsoft.com/office/drawing/2014/main" id="{45C394AC-E87B-4A2A-730D-436FAFA239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0724" y="311240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43" name="그래픽 16">
                    <a:extLst>
                      <a:ext uri="{FF2B5EF4-FFF2-40B4-BE49-F238E27FC236}">
                        <a16:creationId xmlns:a16="http://schemas.microsoft.com/office/drawing/2014/main" id="{ADE39B37-1721-6E6C-6A42-39F70744F0A8}"/>
                      </a:ext>
                    </a:extLst>
                  </p:cNvPr>
                  <p:cNvGrpSpPr/>
                  <p:nvPr/>
                </p:nvGrpSpPr>
                <p:grpSpPr>
                  <a:xfrm>
                    <a:off x="7241988" y="3111565"/>
                    <a:ext cx="9057" cy="842"/>
                    <a:chOff x="7241988" y="3111565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731" name="자유형: 도형 730">
                      <a:extLst>
                        <a:ext uri="{FF2B5EF4-FFF2-40B4-BE49-F238E27FC236}">
                          <a16:creationId xmlns:a16="http://schemas.microsoft.com/office/drawing/2014/main" id="{7B7DA8FD-86E5-D247-47B2-178C2D64E3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1988" y="311156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32" name="자유형: 도형 731">
                      <a:extLst>
                        <a:ext uri="{FF2B5EF4-FFF2-40B4-BE49-F238E27FC236}">
                          <a16:creationId xmlns:a16="http://schemas.microsoft.com/office/drawing/2014/main" id="{957B7A54-E68C-3D0D-CF2C-CFB23CB9F6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9571" y="311156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44" name="그래픽 16">
                    <a:extLst>
                      <a:ext uri="{FF2B5EF4-FFF2-40B4-BE49-F238E27FC236}">
                        <a16:creationId xmlns:a16="http://schemas.microsoft.com/office/drawing/2014/main" id="{AE86D106-1CCF-F8A3-C733-EC56A34A103F}"/>
                      </a:ext>
                    </a:extLst>
                  </p:cNvPr>
                  <p:cNvGrpSpPr/>
                  <p:nvPr/>
                </p:nvGrpSpPr>
                <p:grpSpPr>
                  <a:xfrm>
                    <a:off x="7244515" y="3107141"/>
                    <a:ext cx="9057" cy="842"/>
                    <a:chOff x="7244515" y="3107141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729" name="자유형: 도형 728">
                      <a:extLst>
                        <a:ext uri="{FF2B5EF4-FFF2-40B4-BE49-F238E27FC236}">
                          <a16:creationId xmlns:a16="http://schemas.microsoft.com/office/drawing/2014/main" id="{19061249-D31E-4BBF-F823-CED80E528B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4515" y="310714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30" name="자유형: 도형 729">
                      <a:extLst>
                        <a:ext uri="{FF2B5EF4-FFF2-40B4-BE49-F238E27FC236}">
                          <a16:creationId xmlns:a16="http://schemas.microsoft.com/office/drawing/2014/main" id="{DDCED7D6-7080-1C7A-27E4-3D3C7AD55F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2098" y="310714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45" name="그래픽 16">
                    <a:extLst>
                      <a:ext uri="{FF2B5EF4-FFF2-40B4-BE49-F238E27FC236}">
                        <a16:creationId xmlns:a16="http://schemas.microsoft.com/office/drawing/2014/main" id="{F8B2DB15-1451-3CEB-88BA-9B2A02767900}"/>
                      </a:ext>
                    </a:extLst>
                  </p:cNvPr>
                  <p:cNvGrpSpPr/>
                  <p:nvPr/>
                </p:nvGrpSpPr>
                <p:grpSpPr>
                  <a:xfrm>
                    <a:off x="7236932" y="3108616"/>
                    <a:ext cx="9057" cy="842"/>
                    <a:chOff x="7236932" y="3108616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727" name="자유형: 도형 726">
                      <a:extLst>
                        <a:ext uri="{FF2B5EF4-FFF2-40B4-BE49-F238E27FC236}">
                          <a16:creationId xmlns:a16="http://schemas.microsoft.com/office/drawing/2014/main" id="{A709EE36-591C-C2DE-F62D-B5B687F83F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6932" y="310861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28" name="자유형: 도형 727">
                      <a:extLst>
                        <a:ext uri="{FF2B5EF4-FFF2-40B4-BE49-F238E27FC236}">
                          <a16:creationId xmlns:a16="http://schemas.microsoft.com/office/drawing/2014/main" id="{B6330B76-2532-1CCB-B4B7-C99B5C6219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4515" y="310861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46" name="그래픽 16">
                    <a:extLst>
                      <a:ext uri="{FF2B5EF4-FFF2-40B4-BE49-F238E27FC236}">
                        <a16:creationId xmlns:a16="http://schemas.microsoft.com/office/drawing/2014/main" id="{AE9AE512-8D2C-02F5-6055-DE59C4097153}"/>
                      </a:ext>
                    </a:extLst>
                  </p:cNvPr>
                  <p:cNvGrpSpPr/>
                  <p:nvPr/>
                </p:nvGrpSpPr>
                <p:grpSpPr>
                  <a:xfrm>
                    <a:off x="7227875" y="3109458"/>
                    <a:ext cx="9057" cy="1053"/>
                    <a:chOff x="7227875" y="3109458"/>
                    <a:chExt cx="9057" cy="1053"/>
                  </a:xfrm>
                  <a:solidFill>
                    <a:srgbClr val="403531"/>
                  </a:solidFill>
                </p:grpSpPr>
                <p:sp>
                  <p:nvSpPr>
                    <p:cNvPr id="725" name="자유형: 도형 724">
                      <a:extLst>
                        <a:ext uri="{FF2B5EF4-FFF2-40B4-BE49-F238E27FC236}">
                          <a16:creationId xmlns:a16="http://schemas.microsoft.com/office/drawing/2014/main" id="{AAA969B8-F8CD-C59A-9CC7-8ADDCDFBE3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7875" y="3109458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26" name="자유형: 도형 725">
                      <a:extLst>
                        <a:ext uri="{FF2B5EF4-FFF2-40B4-BE49-F238E27FC236}">
                          <a16:creationId xmlns:a16="http://schemas.microsoft.com/office/drawing/2014/main" id="{021AF54A-11F6-9DDC-62CC-E359DE175F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5458" y="3109458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47" name="그래픽 16">
                    <a:extLst>
                      <a:ext uri="{FF2B5EF4-FFF2-40B4-BE49-F238E27FC236}">
                        <a16:creationId xmlns:a16="http://schemas.microsoft.com/office/drawing/2014/main" id="{7668BF20-3F7B-7899-182C-5EC88722F907}"/>
                      </a:ext>
                    </a:extLst>
                  </p:cNvPr>
                  <p:cNvGrpSpPr/>
                  <p:nvPr/>
                </p:nvGrpSpPr>
                <p:grpSpPr>
                  <a:xfrm>
                    <a:off x="7220292" y="3110933"/>
                    <a:ext cx="9057" cy="842"/>
                    <a:chOff x="7220292" y="3110933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723" name="자유형: 도형 722">
                      <a:extLst>
                        <a:ext uri="{FF2B5EF4-FFF2-40B4-BE49-F238E27FC236}">
                          <a16:creationId xmlns:a16="http://schemas.microsoft.com/office/drawing/2014/main" id="{3A3FC8E5-8CCB-01ED-7997-12313C8A7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0292" y="311093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24" name="자유형: 도형 723">
                      <a:extLst>
                        <a:ext uri="{FF2B5EF4-FFF2-40B4-BE49-F238E27FC236}">
                          <a16:creationId xmlns:a16="http://schemas.microsoft.com/office/drawing/2014/main" id="{3C053697-F138-362E-3F6F-809778386D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7875" y="311093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48" name="그래픽 16">
                    <a:extLst>
                      <a:ext uri="{FF2B5EF4-FFF2-40B4-BE49-F238E27FC236}">
                        <a16:creationId xmlns:a16="http://schemas.microsoft.com/office/drawing/2014/main" id="{E2BA4823-98F5-31B1-BC34-A5CC6A22ED87}"/>
                      </a:ext>
                    </a:extLst>
                  </p:cNvPr>
                  <p:cNvGrpSpPr/>
                  <p:nvPr/>
                </p:nvGrpSpPr>
                <p:grpSpPr>
                  <a:xfrm>
                    <a:off x="7215026" y="3113882"/>
                    <a:ext cx="9057" cy="842"/>
                    <a:chOff x="7215026" y="3113882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721" name="자유형: 도형 720">
                      <a:extLst>
                        <a:ext uri="{FF2B5EF4-FFF2-40B4-BE49-F238E27FC236}">
                          <a16:creationId xmlns:a16="http://schemas.microsoft.com/office/drawing/2014/main" id="{FCC8AF57-59F0-9B37-70A5-61B1300DC1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026" y="311388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22" name="자유형: 도형 721">
                      <a:extLst>
                        <a:ext uri="{FF2B5EF4-FFF2-40B4-BE49-F238E27FC236}">
                          <a16:creationId xmlns:a16="http://schemas.microsoft.com/office/drawing/2014/main" id="{4EBE3918-CDE8-887B-7465-DDCD8C7D9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2609" y="311388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49" name="그래픽 16">
                    <a:extLst>
                      <a:ext uri="{FF2B5EF4-FFF2-40B4-BE49-F238E27FC236}">
                        <a16:creationId xmlns:a16="http://schemas.microsoft.com/office/drawing/2014/main" id="{C0F7D0EB-8D18-84D7-5622-52E91FDB5FEF}"/>
                      </a:ext>
                    </a:extLst>
                  </p:cNvPr>
                  <p:cNvGrpSpPr/>
                  <p:nvPr/>
                </p:nvGrpSpPr>
                <p:grpSpPr>
                  <a:xfrm>
                    <a:off x="7209970" y="3110933"/>
                    <a:ext cx="9057" cy="842"/>
                    <a:chOff x="7209970" y="3110933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719" name="자유형: 도형 718">
                      <a:extLst>
                        <a:ext uri="{FF2B5EF4-FFF2-40B4-BE49-F238E27FC236}">
                          <a16:creationId xmlns:a16="http://schemas.microsoft.com/office/drawing/2014/main" id="{D24089F9-795A-EA91-FDE9-18DBB22288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9970" y="311093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20" name="자유형: 도형 719">
                      <a:extLst>
                        <a:ext uri="{FF2B5EF4-FFF2-40B4-BE49-F238E27FC236}">
                          <a16:creationId xmlns:a16="http://schemas.microsoft.com/office/drawing/2014/main" id="{4B449C64-5A91-B10A-0A99-26C7881D97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7553" y="311093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0" name="그래픽 16">
                    <a:extLst>
                      <a:ext uri="{FF2B5EF4-FFF2-40B4-BE49-F238E27FC236}">
                        <a16:creationId xmlns:a16="http://schemas.microsoft.com/office/drawing/2014/main" id="{A04B0FC4-6430-B1BF-7B75-EF3B54C50ABC}"/>
                      </a:ext>
                    </a:extLst>
                  </p:cNvPr>
                  <p:cNvGrpSpPr/>
                  <p:nvPr/>
                </p:nvGrpSpPr>
                <p:grpSpPr>
                  <a:xfrm>
                    <a:off x="7215236" y="3107984"/>
                    <a:ext cx="9057" cy="842"/>
                    <a:chOff x="7215236" y="3107984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717" name="자유형: 도형 716">
                      <a:extLst>
                        <a:ext uri="{FF2B5EF4-FFF2-40B4-BE49-F238E27FC236}">
                          <a16:creationId xmlns:a16="http://schemas.microsoft.com/office/drawing/2014/main" id="{07C5D5B8-301B-59A7-C9F2-6B8F612CA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236" y="310798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18" name="자유형: 도형 717">
                      <a:extLst>
                        <a:ext uri="{FF2B5EF4-FFF2-40B4-BE49-F238E27FC236}">
                          <a16:creationId xmlns:a16="http://schemas.microsoft.com/office/drawing/2014/main" id="{2A202A98-FD06-0026-BF70-23547D37B9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2819" y="310798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1" name="그래픽 16">
                    <a:extLst>
                      <a:ext uri="{FF2B5EF4-FFF2-40B4-BE49-F238E27FC236}">
                        <a16:creationId xmlns:a16="http://schemas.microsoft.com/office/drawing/2014/main" id="{7B024113-1D1C-072F-04DB-001EB0E15C64}"/>
                      </a:ext>
                    </a:extLst>
                  </p:cNvPr>
                  <p:cNvGrpSpPr/>
                  <p:nvPr/>
                </p:nvGrpSpPr>
                <p:grpSpPr>
                  <a:xfrm>
                    <a:off x="7217764" y="3103561"/>
                    <a:ext cx="9057" cy="842"/>
                    <a:chOff x="7217764" y="3103561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715" name="자유형: 도형 714">
                      <a:extLst>
                        <a:ext uri="{FF2B5EF4-FFF2-40B4-BE49-F238E27FC236}">
                          <a16:creationId xmlns:a16="http://schemas.microsoft.com/office/drawing/2014/main" id="{18CF03C1-34C2-C857-CED6-0640511C00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7764" y="310356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16" name="자유형: 도형 715">
                      <a:extLst>
                        <a:ext uri="{FF2B5EF4-FFF2-40B4-BE49-F238E27FC236}">
                          <a16:creationId xmlns:a16="http://schemas.microsoft.com/office/drawing/2014/main" id="{F468B0E1-B58A-82B9-8480-3ADFB1E4C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5347" y="310356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2" name="그래픽 16">
                    <a:extLst>
                      <a:ext uri="{FF2B5EF4-FFF2-40B4-BE49-F238E27FC236}">
                        <a16:creationId xmlns:a16="http://schemas.microsoft.com/office/drawing/2014/main" id="{F2A1C8D8-BB98-3038-1099-BD7FCA5EACF6}"/>
                      </a:ext>
                    </a:extLst>
                  </p:cNvPr>
                  <p:cNvGrpSpPr/>
                  <p:nvPr/>
                </p:nvGrpSpPr>
                <p:grpSpPr>
                  <a:xfrm>
                    <a:off x="7221556" y="3099769"/>
                    <a:ext cx="9057" cy="842"/>
                    <a:chOff x="7221556" y="3099769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713" name="자유형: 도형 712">
                      <a:extLst>
                        <a:ext uri="{FF2B5EF4-FFF2-40B4-BE49-F238E27FC236}">
                          <a16:creationId xmlns:a16="http://schemas.microsoft.com/office/drawing/2014/main" id="{B74A55F4-2AD1-B2A2-780C-0661507ED0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1556" y="309976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14" name="자유형: 도형 713">
                      <a:extLst>
                        <a:ext uri="{FF2B5EF4-FFF2-40B4-BE49-F238E27FC236}">
                          <a16:creationId xmlns:a16="http://schemas.microsoft.com/office/drawing/2014/main" id="{D6646504-C413-C159-84BD-8FFB8FA044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139" y="309976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3" name="그래픽 16">
                    <a:extLst>
                      <a:ext uri="{FF2B5EF4-FFF2-40B4-BE49-F238E27FC236}">
                        <a16:creationId xmlns:a16="http://schemas.microsoft.com/office/drawing/2014/main" id="{144A425D-130B-129F-E567-0384C146ED43}"/>
                      </a:ext>
                    </a:extLst>
                  </p:cNvPr>
                  <p:cNvGrpSpPr/>
                  <p:nvPr/>
                </p:nvGrpSpPr>
                <p:grpSpPr>
                  <a:xfrm>
                    <a:off x="7234405" y="3101243"/>
                    <a:ext cx="9057" cy="842"/>
                    <a:chOff x="7234405" y="3101243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711" name="자유형: 도형 710">
                      <a:extLst>
                        <a:ext uri="{FF2B5EF4-FFF2-40B4-BE49-F238E27FC236}">
                          <a16:creationId xmlns:a16="http://schemas.microsoft.com/office/drawing/2014/main" id="{6F17D659-C6C8-9279-1C67-01DD50468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4405" y="310124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12" name="자유형: 도형 711">
                      <a:extLst>
                        <a:ext uri="{FF2B5EF4-FFF2-40B4-BE49-F238E27FC236}">
                          <a16:creationId xmlns:a16="http://schemas.microsoft.com/office/drawing/2014/main" id="{2D5C5CCA-5758-A11D-7388-099AF10AF0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1988" y="310124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4" name="그래픽 16">
                    <a:extLst>
                      <a:ext uri="{FF2B5EF4-FFF2-40B4-BE49-F238E27FC236}">
                        <a16:creationId xmlns:a16="http://schemas.microsoft.com/office/drawing/2014/main" id="{03F4245F-43F1-FCB2-BAD8-B0076007F5DA}"/>
                      </a:ext>
                    </a:extLst>
                  </p:cNvPr>
                  <p:cNvGrpSpPr/>
                  <p:nvPr/>
                </p:nvGrpSpPr>
                <p:grpSpPr>
                  <a:xfrm>
                    <a:off x="7229139" y="3098295"/>
                    <a:ext cx="9268" cy="842"/>
                    <a:chOff x="7229139" y="3098295"/>
                    <a:chExt cx="9268" cy="842"/>
                  </a:xfrm>
                  <a:solidFill>
                    <a:srgbClr val="403531"/>
                  </a:solidFill>
                </p:grpSpPr>
                <p:sp>
                  <p:nvSpPr>
                    <p:cNvPr id="709" name="자유형: 도형 708">
                      <a:extLst>
                        <a:ext uri="{FF2B5EF4-FFF2-40B4-BE49-F238E27FC236}">
                          <a16:creationId xmlns:a16="http://schemas.microsoft.com/office/drawing/2014/main" id="{A2CDD7F7-48D2-3C76-9C7B-12D192A09F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139" y="309829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10" name="자유형: 도형 709">
                      <a:extLst>
                        <a:ext uri="{FF2B5EF4-FFF2-40B4-BE49-F238E27FC236}">
                          <a16:creationId xmlns:a16="http://schemas.microsoft.com/office/drawing/2014/main" id="{CBC9D590-8B6F-5C25-3686-32A5AE53C9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6932" y="309829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5" name="그래픽 16">
                    <a:extLst>
                      <a:ext uri="{FF2B5EF4-FFF2-40B4-BE49-F238E27FC236}">
                        <a16:creationId xmlns:a16="http://schemas.microsoft.com/office/drawing/2014/main" id="{5C204B0C-8087-EB2B-F9D5-F230A5191048}"/>
                      </a:ext>
                    </a:extLst>
                  </p:cNvPr>
                  <p:cNvGrpSpPr/>
                  <p:nvPr/>
                </p:nvGrpSpPr>
                <p:grpSpPr>
                  <a:xfrm>
                    <a:off x="7212709" y="3100612"/>
                    <a:ext cx="9057" cy="842"/>
                    <a:chOff x="7212709" y="3100612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707" name="자유형: 도형 706">
                      <a:extLst>
                        <a:ext uri="{FF2B5EF4-FFF2-40B4-BE49-F238E27FC236}">
                          <a16:creationId xmlns:a16="http://schemas.microsoft.com/office/drawing/2014/main" id="{7B4A2180-2E98-6C95-638E-A768D2BF25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2709" y="310061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08" name="자유형: 도형 707">
                      <a:extLst>
                        <a:ext uri="{FF2B5EF4-FFF2-40B4-BE49-F238E27FC236}">
                          <a16:creationId xmlns:a16="http://schemas.microsoft.com/office/drawing/2014/main" id="{7FD63091-5485-CB13-3E31-5FF9E9F1AF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0292" y="310061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6" name="그래픽 16">
                    <a:extLst>
                      <a:ext uri="{FF2B5EF4-FFF2-40B4-BE49-F238E27FC236}">
                        <a16:creationId xmlns:a16="http://schemas.microsoft.com/office/drawing/2014/main" id="{16383BC5-B18B-1667-DD52-65F58968A9E1}"/>
                      </a:ext>
                    </a:extLst>
                  </p:cNvPr>
                  <p:cNvGrpSpPr/>
                  <p:nvPr/>
                </p:nvGrpSpPr>
                <p:grpSpPr>
                  <a:xfrm>
                    <a:off x="7205126" y="3102086"/>
                    <a:ext cx="9057" cy="842"/>
                    <a:chOff x="7205126" y="3102086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705" name="자유형: 도형 704">
                      <a:extLst>
                        <a:ext uri="{FF2B5EF4-FFF2-40B4-BE49-F238E27FC236}">
                          <a16:creationId xmlns:a16="http://schemas.microsoft.com/office/drawing/2014/main" id="{6C453C53-2E3A-857A-1FE0-6EFA41AE6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5126" y="310208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06" name="자유형: 도형 705">
                      <a:extLst>
                        <a:ext uri="{FF2B5EF4-FFF2-40B4-BE49-F238E27FC236}">
                          <a16:creationId xmlns:a16="http://schemas.microsoft.com/office/drawing/2014/main" id="{E8B98F28-0742-24B4-85BE-A6B02A9B6D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2709" y="310208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7" name="그래픽 16">
                    <a:extLst>
                      <a:ext uri="{FF2B5EF4-FFF2-40B4-BE49-F238E27FC236}">
                        <a16:creationId xmlns:a16="http://schemas.microsoft.com/office/drawing/2014/main" id="{62EDA741-79FC-7747-81EB-E787DB08FC5B}"/>
                      </a:ext>
                    </a:extLst>
                  </p:cNvPr>
                  <p:cNvGrpSpPr/>
                  <p:nvPr/>
                </p:nvGrpSpPr>
                <p:grpSpPr>
                  <a:xfrm>
                    <a:off x="7199860" y="3099137"/>
                    <a:ext cx="9268" cy="842"/>
                    <a:chOff x="7199860" y="3099137"/>
                    <a:chExt cx="9268" cy="842"/>
                  </a:xfrm>
                  <a:solidFill>
                    <a:srgbClr val="403531"/>
                  </a:solidFill>
                </p:grpSpPr>
                <p:sp>
                  <p:nvSpPr>
                    <p:cNvPr id="703" name="자유형: 도형 702">
                      <a:extLst>
                        <a:ext uri="{FF2B5EF4-FFF2-40B4-BE49-F238E27FC236}">
                          <a16:creationId xmlns:a16="http://schemas.microsoft.com/office/drawing/2014/main" id="{98B9884D-8AC6-4B46-6EDA-F2BE21F610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9860" y="309913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04" name="자유형: 도형 703">
                      <a:extLst>
                        <a:ext uri="{FF2B5EF4-FFF2-40B4-BE49-F238E27FC236}">
                          <a16:creationId xmlns:a16="http://schemas.microsoft.com/office/drawing/2014/main" id="{3AF94DF2-DFD0-9D95-FF91-09DDE1BA29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7653" y="309913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8" name="그래픽 16">
                    <a:extLst>
                      <a:ext uri="{FF2B5EF4-FFF2-40B4-BE49-F238E27FC236}">
                        <a16:creationId xmlns:a16="http://schemas.microsoft.com/office/drawing/2014/main" id="{822EFA7C-5511-44CF-C4C9-082699BCDD84}"/>
                      </a:ext>
                    </a:extLst>
                  </p:cNvPr>
                  <p:cNvGrpSpPr/>
                  <p:nvPr/>
                </p:nvGrpSpPr>
                <p:grpSpPr>
                  <a:xfrm>
                    <a:off x="7194594" y="3095977"/>
                    <a:ext cx="9268" cy="842"/>
                    <a:chOff x="7194594" y="3095977"/>
                    <a:chExt cx="9268" cy="842"/>
                  </a:xfrm>
                  <a:solidFill>
                    <a:srgbClr val="403531"/>
                  </a:solidFill>
                </p:grpSpPr>
                <p:sp>
                  <p:nvSpPr>
                    <p:cNvPr id="701" name="자유형: 도형 700">
                      <a:extLst>
                        <a:ext uri="{FF2B5EF4-FFF2-40B4-BE49-F238E27FC236}">
                          <a16:creationId xmlns:a16="http://schemas.microsoft.com/office/drawing/2014/main" id="{345E5BDF-5F5D-A643-52F3-4FCC57EBD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4594" y="309597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02" name="자유형: 도형 701">
                      <a:extLst>
                        <a:ext uri="{FF2B5EF4-FFF2-40B4-BE49-F238E27FC236}">
                          <a16:creationId xmlns:a16="http://schemas.microsoft.com/office/drawing/2014/main" id="{653DB142-3D4A-4978-2119-156795A402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2387" y="309597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9" name="그래픽 16">
                    <a:extLst>
                      <a:ext uri="{FF2B5EF4-FFF2-40B4-BE49-F238E27FC236}">
                        <a16:creationId xmlns:a16="http://schemas.microsoft.com/office/drawing/2014/main" id="{E6AC037C-9F88-3820-8F59-64CDC5A3C2AB}"/>
                      </a:ext>
                    </a:extLst>
                  </p:cNvPr>
                  <p:cNvGrpSpPr/>
                  <p:nvPr/>
                </p:nvGrpSpPr>
                <p:grpSpPr>
                  <a:xfrm>
                    <a:off x="7189538" y="3093029"/>
                    <a:ext cx="9057" cy="1053"/>
                    <a:chOff x="7189538" y="3093029"/>
                    <a:chExt cx="9057" cy="1053"/>
                  </a:xfrm>
                  <a:solidFill>
                    <a:srgbClr val="403531"/>
                  </a:solidFill>
                </p:grpSpPr>
                <p:sp>
                  <p:nvSpPr>
                    <p:cNvPr id="699" name="자유형: 도형 698">
                      <a:extLst>
                        <a:ext uri="{FF2B5EF4-FFF2-40B4-BE49-F238E27FC236}">
                          <a16:creationId xmlns:a16="http://schemas.microsoft.com/office/drawing/2014/main" id="{FAC28D16-0552-FB84-D1BB-E39312DD4A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9538" y="3093029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700" name="자유형: 도형 699">
                      <a:extLst>
                        <a:ext uri="{FF2B5EF4-FFF2-40B4-BE49-F238E27FC236}">
                          <a16:creationId xmlns:a16="http://schemas.microsoft.com/office/drawing/2014/main" id="{73655F12-E23F-4D79-855E-FA8CD6758F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7121" y="3093029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0" name="그래픽 16">
                    <a:extLst>
                      <a:ext uri="{FF2B5EF4-FFF2-40B4-BE49-F238E27FC236}">
                        <a16:creationId xmlns:a16="http://schemas.microsoft.com/office/drawing/2014/main" id="{A0BE98E4-36F0-FD24-84AE-3EA0CE2EE5F9}"/>
                      </a:ext>
                    </a:extLst>
                  </p:cNvPr>
                  <p:cNvGrpSpPr/>
                  <p:nvPr/>
                </p:nvGrpSpPr>
                <p:grpSpPr>
                  <a:xfrm>
                    <a:off x="7184483" y="3090080"/>
                    <a:ext cx="9057" cy="842"/>
                    <a:chOff x="7184483" y="3090080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97" name="자유형: 도형 696">
                      <a:extLst>
                        <a:ext uri="{FF2B5EF4-FFF2-40B4-BE49-F238E27FC236}">
                          <a16:creationId xmlns:a16="http://schemas.microsoft.com/office/drawing/2014/main" id="{2CEF2732-134A-4FC2-D399-4A70CF2AE6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4483" y="309008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8" name="자유형: 도형 697">
                      <a:extLst>
                        <a:ext uri="{FF2B5EF4-FFF2-40B4-BE49-F238E27FC236}">
                          <a16:creationId xmlns:a16="http://schemas.microsoft.com/office/drawing/2014/main" id="{2C97AA25-0233-3446-B10E-B7365406C9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2066" y="309008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1" name="그래픽 16">
                    <a:extLst>
                      <a:ext uri="{FF2B5EF4-FFF2-40B4-BE49-F238E27FC236}">
                        <a16:creationId xmlns:a16="http://schemas.microsoft.com/office/drawing/2014/main" id="{660E59FD-F3AE-3B1B-902B-D6CD34C04AD9}"/>
                      </a:ext>
                    </a:extLst>
                  </p:cNvPr>
                  <p:cNvGrpSpPr/>
                  <p:nvPr/>
                </p:nvGrpSpPr>
                <p:grpSpPr>
                  <a:xfrm>
                    <a:off x="7179428" y="3087131"/>
                    <a:ext cx="9057" cy="842"/>
                    <a:chOff x="7179428" y="3087131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95" name="자유형: 도형 694">
                      <a:extLst>
                        <a:ext uri="{FF2B5EF4-FFF2-40B4-BE49-F238E27FC236}">
                          <a16:creationId xmlns:a16="http://schemas.microsoft.com/office/drawing/2014/main" id="{FECE71A1-DF84-97C0-8CC2-02759558F7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9428" y="308713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6" name="자유형: 도형 695">
                      <a:extLst>
                        <a:ext uri="{FF2B5EF4-FFF2-40B4-BE49-F238E27FC236}">
                          <a16:creationId xmlns:a16="http://schemas.microsoft.com/office/drawing/2014/main" id="{753FAAA7-CBDA-C2CB-53DA-5E16F43F3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7011" y="308713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2" name="그래픽 16">
                    <a:extLst>
                      <a:ext uri="{FF2B5EF4-FFF2-40B4-BE49-F238E27FC236}">
                        <a16:creationId xmlns:a16="http://schemas.microsoft.com/office/drawing/2014/main" id="{2879DA28-3D0C-E835-4872-4D1A6954D207}"/>
                      </a:ext>
                    </a:extLst>
                  </p:cNvPr>
                  <p:cNvGrpSpPr/>
                  <p:nvPr/>
                </p:nvGrpSpPr>
                <p:grpSpPr>
                  <a:xfrm>
                    <a:off x="7181955" y="3082918"/>
                    <a:ext cx="9057" cy="842"/>
                    <a:chOff x="7181955" y="3082918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93" name="자유형: 도형 692">
                      <a:extLst>
                        <a:ext uri="{FF2B5EF4-FFF2-40B4-BE49-F238E27FC236}">
                          <a16:creationId xmlns:a16="http://schemas.microsoft.com/office/drawing/2014/main" id="{B3A71701-6871-68DD-CB75-A3E2EE208B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1955" y="3082918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4" name="자유형: 도형 693">
                      <a:extLst>
                        <a:ext uri="{FF2B5EF4-FFF2-40B4-BE49-F238E27FC236}">
                          <a16:creationId xmlns:a16="http://schemas.microsoft.com/office/drawing/2014/main" id="{FD07640F-B083-66FD-7B45-19BC8D8AF6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9538" y="3082918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3" name="그래픽 16">
                    <a:extLst>
                      <a:ext uri="{FF2B5EF4-FFF2-40B4-BE49-F238E27FC236}">
                        <a16:creationId xmlns:a16="http://schemas.microsoft.com/office/drawing/2014/main" id="{D2A983F5-B76D-7BBA-7E72-CC94BCC138C1}"/>
                      </a:ext>
                    </a:extLst>
                  </p:cNvPr>
                  <p:cNvGrpSpPr/>
                  <p:nvPr/>
                </p:nvGrpSpPr>
                <p:grpSpPr>
                  <a:xfrm>
                    <a:off x="7187011" y="3085656"/>
                    <a:ext cx="9057" cy="842"/>
                    <a:chOff x="7187011" y="3085656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91" name="자유형: 도형 690">
                      <a:extLst>
                        <a:ext uri="{FF2B5EF4-FFF2-40B4-BE49-F238E27FC236}">
                          <a16:creationId xmlns:a16="http://schemas.microsoft.com/office/drawing/2014/main" id="{A2544D55-3CEE-1E80-EBE4-B2FB434D74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7011" y="308565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2" name="자유형: 도형 691">
                      <a:extLst>
                        <a:ext uri="{FF2B5EF4-FFF2-40B4-BE49-F238E27FC236}">
                          <a16:creationId xmlns:a16="http://schemas.microsoft.com/office/drawing/2014/main" id="{8B85C092-6BE7-00ED-AEE1-42C8AD6520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4594" y="308565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4" name="그래픽 16">
                    <a:extLst>
                      <a:ext uri="{FF2B5EF4-FFF2-40B4-BE49-F238E27FC236}">
                        <a16:creationId xmlns:a16="http://schemas.microsoft.com/office/drawing/2014/main" id="{4B650935-F2A0-F699-BD9E-A40936924EE9}"/>
                      </a:ext>
                    </a:extLst>
                  </p:cNvPr>
                  <p:cNvGrpSpPr/>
                  <p:nvPr/>
                </p:nvGrpSpPr>
                <p:grpSpPr>
                  <a:xfrm>
                    <a:off x="7192066" y="3088605"/>
                    <a:ext cx="9057" cy="842"/>
                    <a:chOff x="7192066" y="3088605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89" name="자유형: 도형 688">
                      <a:extLst>
                        <a:ext uri="{FF2B5EF4-FFF2-40B4-BE49-F238E27FC236}">
                          <a16:creationId xmlns:a16="http://schemas.microsoft.com/office/drawing/2014/main" id="{843D90B5-9D67-28AD-A582-C952CDF6E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2066" y="308860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90" name="자유형: 도형 689">
                      <a:extLst>
                        <a:ext uri="{FF2B5EF4-FFF2-40B4-BE49-F238E27FC236}">
                          <a16:creationId xmlns:a16="http://schemas.microsoft.com/office/drawing/2014/main" id="{54E3F4A4-12B0-82D4-0C6E-F5987B7F7D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9649" y="308860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5" name="그래픽 16">
                    <a:extLst>
                      <a:ext uri="{FF2B5EF4-FFF2-40B4-BE49-F238E27FC236}">
                        <a16:creationId xmlns:a16="http://schemas.microsoft.com/office/drawing/2014/main" id="{89878E91-E545-0180-011E-8CC05579B4FE}"/>
                      </a:ext>
                    </a:extLst>
                  </p:cNvPr>
                  <p:cNvGrpSpPr/>
                  <p:nvPr/>
                </p:nvGrpSpPr>
                <p:grpSpPr>
                  <a:xfrm>
                    <a:off x="7197121" y="3091554"/>
                    <a:ext cx="9057" cy="842"/>
                    <a:chOff x="7197121" y="3091554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87" name="자유형: 도형 686">
                      <a:extLst>
                        <a:ext uri="{FF2B5EF4-FFF2-40B4-BE49-F238E27FC236}">
                          <a16:creationId xmlns:a16="http://schemas.microsoft.com/office/drawing/2014/main" id="{E4B0BFF0-327C-1B66-D931-432C6BF940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7121" y="309155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8" name="자유형: 도형 687">
                      <a:extLst>
                        <a:ext uri="{FF2B5EF4-FFF2-40B4-BE49-F238E27FC236}">
                          <a16:creationId xmlns:a16="http://schemas.microsoft.com/office/drawing/2014/main" id="{D469C0C5-0EEF-B04B-64A7-2AF71F509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4704" y="309155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6" name="그래픽 16">
                    <a:extLst>
                      <a:ext uri="{FF2B5EF4-FFF2-40B4-BE49-F238E27FC236}">
                        <a16:creationId xmlns:a16="http://schemas.microsoft.com/office/drawing/2014/main" id="{3555E99A-DC29-21A3-C4CA-320AB357CBA4}"/>
                      </a:ext>
                    </a:extLst>
                  </p:cNvPr>
                  <p:cNvGrpSpPr/>
                  <p:nvPr/>
                </p:nvGrpSpPr>
                <p:grpSpPr>
                  <a:xfrm>
                    <a:off x="7206179" y="3090922"/>
                    <a:ext cx="9057" cy="842"/>
                    <a:chOff x="7206179" y="3090922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85" name="자유형: 도형 684">
                      <a:extLst>
                        <a:ext uri="{FF2B5EF4-FFF2-40B4-BE49-F238E27FC236}">
                          <a16:creationId xmlns:a16="http://schemas.microsoft.com/office/drawing/2014/main" id="{1F89FEF7-1E50-2737-14C7-25EE16F45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6179" y="309092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6" name="자유형: 도형 685">
                      <a:extLst>
                        <a:ext uri="{FF2B5EF4-FFF2-40B4-BE49-F238E27FC236}">
                          <a16:creationId xmlns:a16="http://schemas.microsoft.com/office/drawing/2014/main" id="{A5A4B756-7782-3483-C590-8954A79080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3762" y="309092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7" name="그래픽 16">
                    <a:extLst>
                      <a:ext uri="{FF2B5EF4-FFF2-40B4-BE49-F238E27FC236}">
                        <a16:creationId xmlns:a16="http://schemas.microsoft.com/office/drawing/2014/main" id="{F2DBECD7-9A92-A100-3C92-F59E6813A316}"/>
                      </a:ext>
                    </a:extLst>
                  </p:cNvPr>
                  <p:cNvGrpSpPr/>
                  <p:nvPr/>
                </p:nvGrpSpPr>
                <p:grpSpPr>
                  <a:xfrm>
                    <a:off x="7200913" y="3087973"/>
                    <a:ext cx="9057" cy="842"/>
                    <a:chOff x="7200913" y="3087973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83" name="자유형: 도형 682">
                      <a:extLst>
                        <a:ext uri="{FF2B5EF4-FFF2-40B4-BE49-F238E27FC236}">
                          <a16:creationId xmlns:a16="http://schemas.microsoft.com/office/drawing/2014/main" id="{66326959-53B7-BEA5-D5F8-AB1D24AC2A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0913" y="308797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4" name="자유형: 도형 683">
                      <a:extLst>
                        <a:ext uri="{FF2B5EF4-FFF2-40B4-BE49-F238E27FC236}">
                          <a16:creationId xmlns:a16="http://schemas.microsoft.com/office/drawing/2014/main" id="{964650B0-4162-396D-03BD-300DA7F7C2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8496" y="308797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8" name="그래픽 16">
                    <a:extLst>
                      <a:ext uri="{FF2B5EF4-FFF2-40B4-BE49-F238E27FC236}">
                        <a16:creationId xmlns:a16="http://schemas.microsoft.com/office/drawing/2014/main" id="{352B8FD3-2094-7402-EBF0-2F8C2439A62E}"/>
                      </a:ext>
                    </a:extLst>
                  </p:cNvPr>
                  <p:cNvGrpSpPr/>
                  <p:nvPr/>
                </p:nvGrpSpPr>
                <p:grpSpPr>
                  <a:xfrm>
                    <a:off x="7195858" y="3085024"/>
                    <a:ext cx="9057" cy="842"/>
                    <a:chOff x="7195858" y="3085024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81" name="자유형: 도형 680">
                      <a:extLst>
                        <a:ext uri="{FF2B5EF4-FFF2-40B4-BE49-F238E27FC236}">
                          <a16:creationId xmlns:a16="http://schemas.microsoft.com/office/drawing/2014/main" id="{C410928D-FA83-666A-B6E0-7CA1AB19DF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5858" y="308502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2" name="자유형: 도형 681">
                      <a:extLst>
                        <a:ext uri="{FF2B5EF4-FFF2-40B4-BE49-F238E27FC236}">
                          <a16:creationId xmlns:a16="http://schemas.microsoft.com/office/drawing/2014/main" id="{926EB329-B6CA-E2B4-2A36-C01911E30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3441" y="308502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69" name="그래픽 16">
                    <a:extLst>
                      <a:ext uri="{FF2B5EF4-FFF2-40B4-BE49-F238E27FC236}">
                        <a16:creationId xmlns:a16="http://schemas.microsoft.com/office/drawing/2014/main" id="{F2F5163F-CBEB-F46A-E284-2C8634F7EE48}"/>
                      </a:ext>
                    </a:extLst>
                  </p:cNvPr>
                  <p:cNvGrpSpPr/>
                  <p:nvPr/>
                </p:nvGrpSpPr>
                <p:grpSpPr>
                  <a:xfrm>
                    <a:off x="7211445" y="3093871"/>
                    <a:ext cx="9057" cy="842"/>
                    <a:chOff x="7211445" y="3093871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79" name="자유형: 도형 678">
                      <a:extLst>
                        <a:ext uri="{FF2B5EF4-FFF2-40B4-BE49-F238E27FC236}">
                          <a16:creationId xmlns:a16="http://schemas.microsoft.com/office/drawing/2014/main" id="{C492C8F9-356B-76EF-6AD6-FCEC92AF1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1445" y="309387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80" name="자유형: 도형 679">
                      <a:extLst>
                        <a:ext uri="{FF2B5EF4-FFF2-40B4-BE49-F238E27FC236}">
                          <a16:creationId xmlns:a16="http://schemas.microsoft.com/office/drawing/2014/main" id="{0A38F6CF-E39A-16CE-B2B5-C505F8B102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9028" y="309387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70" name="그래픽 16">
                    <a:extLst>
                      <a:ext uri="{FF2B5EF4-FFF2-40B4-BE49-F238E27FC236}">
                        <a16:creationId xmlns:a16="http://schemas.microsoft.com/office/drawing/2014/main" id="{0DF60D8C-0486-2DF0-4080-D01382B2A66E}"/>
                      </a:ext>
                    </a:extLst>
                  </p:cNvPr>
                  <p:cNvGrpSpPr/>
                  <p:nvPr/>
                </p:nvGrpSpPr>
                <p:grpSpPr>
                  <a:xfrm>
                    <a:off x="7202387" y="3094714"/>
                    <a:ext cx="9057" cy="842"/>
                    <a:chOff x="7202387" y="3094714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77" name="자유형: 도형 676">
                      <a:extLst>
                        <a:ext uri="{FF2B5EF4-FFF2-40B4-BE49-F238E27FC236}">
                          <a16:creationId xmlns:a16="http://schemas.microsoft.com/office/drawing/2014/main" id="{EFD3904C-E96C-A819-221E-8027467C43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2387" y="309471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8" name="자유형: 도형 677">
                      <a:extLst>
                        <a:ext uri="{FF2B5EF4-FFF2-40B4-BE49-F238E27FC236}">
                          <a16:creationId xmlns:a16="http://schemas.microsoft.com/office/drawing/2014/main" id="{ABBA8E83-270F-0893-4658-1ADFEC0FA1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9970" y="309471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71" name="그래픽 16">
                    <a:extLst>
                      <a:ext uri="{FF2B5EF4-FFF2-40B4-BE49-F238E27FC236}">
                        <a16:creationId xmlns:a16="http://schemas.microsoft.com/office/drawing/2014/main" id="{09FA7363-F2D9-1537-8A82-85FB24A3C4AC}"/>
                      </a:ext>
                    </a:extLst>
                  </p:cNvPr>
                  <p:cNvGrpSpPr/>
                  <p:nvPr/>
                </p:nvGrpSpPr>
                <p:grpSpPr>
                  <a:xfrm>
                    <a:off x="7216500" y="3096820"/>
                    <a:ext cx="9057" cy="842"/>
                    <a:chOff x="7216500" y="3096820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75" name="자유형: 도형 674">
                      <a:extLst>
                        <a:ext uri="{FF2B5EF4-FFF2-40B4-BE49-F238E27FC236}">
                          <a16:creationId xmlns:a16="http://schemas.microsoft.com/office/drawing/2014/main" id="{99F53D3B-B69B-E872-3C85-A7F33F5F8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500" y="309682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6" name="자유형: 도형 675">
                      <a:extLst>
                        <a:ext uri="{FF2B5EF4-FFF2-40B4-BE49-F238E27FC236}">
                          <a16:creationId xmlns:a16="http://schemas.microsoft.com/office/drawing/2014/main" id="{CFE5B027-42CF-FB1F-48A8-D206CDE27E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4083" y="309682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72" name="그래픽 16">
                    <a:extLst>
                      <a:ext uri="{FF2B5EF4-FFF2-40B4-BE49-F238E27FC236}">
                        <a16:creationId xmlns:a16="http://schemas.microsoft.com/office/drawing/2014/main" id="{0AAB0C8E-6FCA-37C5-348B-31D04D45F0DD}"/>
                      </a:ext>
                    </a:extLst>
                  </p:cNvPr>
                  <p:cNvGrpSpPr/>
                  <p:nvPr/>
                </p:nvGrpSpPr>
                <p:grpSpPr>
                  <a:xfrm>
                    <a:off x="7224083" y="3095346"/>
                    <a:ext cx="9057" cy="842"/>
                    <a:chOff x="7224083" y="3095346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73" name="자유형: 도형 672">
                      <a:extLst>
                        <a:ext uri="{FF2B5EF4-FFF2-40B4-BE49-F238E27FC236}">
                          <a16:creationId xmlns:a16="http://schemas.microsoft.com/office/drawing/2014/main" id="{F80D5180-6966-84EC-1D25-6E609011F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4083" y="309534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4" name="자유형: 도형 673">
                      <a:extLst>
                        <a:ext uri="{FF2B5EF4-FFF2-40B4-BE49-F238E27FC236}">
                          <a16:creationId xmlns:a16="http://schemas.microsoft.com/office/drawing/2014/main" id="{59210A26-93DA-ADB5-721B-01CFF889A8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1666" y="309534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73" name="그래픽 16">
                    <a:extLst>
                      <a:ext uri="{FF2B5EF4-FFF2-40B4-BE49-F238E27FC236}">
                        <a16:creationId xmlns:a16="http://schemas.microsoft.com/office/drawing/2014/main" id="{39CEA697-549A-48CD-0105-B1E0EFC4B19D}"/>
                      </a:ext>
                    </a:extLst>
                  </p:cNvPr>
                  <p:cNvGrpSpPr/>
                  <p:nvPr/>
                </p:nvGrpSpPr>
                <p:grpSpPr>
                  <a:xfrm>
                    <a:off x="7219028" y="3092397"/>
                    <a:ext cx="9057" cy="842"/>
                    <a:chOff x="7219028" y="3092397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71" name="자유형: 도형 670">
                      <a:extLst>
                        <a:ext uri="{FF2B5EF4-FFF2-40B4-BE49-F238E27FC236}">
                          <a16:creationId xmlns:a16="http://schemas.microsoft.com/office/drawing/2014/main" id="{CD6811F2-BD0E-B2E2-B67E-42E3B480A8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9028" y="309239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2" name="자유형: 도형 671">
                      <a:extLst>
                        <a:ext uri="{FF2B5EF4-FFF2-40B4-BE49-F238E27FC236}">
                          <a16:creationId xmlns:a16="http://schemas.microsoft.com/office/drawing/2014/main" id="{D8075675-FE19-B7C3-C9F0-889835ACC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6611" y="309239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74" name="그래픽 16">
                    <a:extLst>
                      <a:ext uri="{FF2B5EF4-FFF2-40B4-BE49-F238E27FC236}">
                        <a16:creationId xmlns:a16="http://schemas.microsoft.com/office/drawing/2014/main" id="{4C6241A4-39FE-2304-17B2-071BEA9692E8}"/>
                      </a:ext>
                    </a:extLst>
                  </p:cNvPr>
                  <p:cNvGrpSpPr/>
                  <p:nvPr/>
                </p:nvGrpSpPr>
                <p:grpSpPr>
                  <a:xfrm>
                    <a:off x="7213973" y="3089448"/>
                    <a:ext cx="9057" cy="842"/>
                    <a:chOff x="7213973" y="3089448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69" name="자유형: 도형 668">
                      <a:extLst>
                        <a:ext uri="{FF2B5EF4-FFF2-40B4-BE49-F238E27FC236}">
                          <a16:creationId xmlns:a16="http://schemas.microsoft.com/office/drawing/2014/main" id="{3DA1A66A-3E49-6730-2FBB-332A2ECA62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3973" y="3089448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70" name="자유형: 도형 669">
                      <a:extLst>
                        <a:ext uri="{FF2B5EF4-FFF2-40B4-BE49-F238E27FC236}">
                          <a16:creationId xmlns:a16="http://schemas.microsoft.com/office/drawing/2014/main" id="{4DF352B9-BB74-6910-218C-399D2E7A32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1556" y="3089448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75" name="그래픽 16">
                    <a:extLst>
                      <a:ext uri="{FF2B5EF4-FFF2-40B4-BE49-F238E27FC236}">
                        <a16:creationId xmlns:a16="http://schemas.microsoft.com/office/drawing/2014/main" id="{EE982587-5E48-2AA3-C79A-15071BEC3E9B}"/>
                      </a:ext>
                    </a:extLst>
                  </p:cNvPr>
                  <p:cNvGrpSpPr/>
                  <p:nvPr/>
                </p:nvGrpSpPr>
                <p:grpSpPr>
                  <a:xfrm>
                    <a:off x="7208917" y="3086499"/>
                    <a:ext cx="9057" cy="842"/>
                    <a:chOff x="7208917" y="3086499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67" name="자유형: 도형 666">
                      <a:extLst>
                        <a:ext uri="{FF2B5EF4-FFF2-40B4-BE49-F238E27FC236}">
                          <a16:creationId xmlns:a16="http://schemas.microsoft.com/office/drawing/2014/main" id="{31D0BB02-6EDE-2953-AFC6-4BCB851928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8917" y="308649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68" name="자유형: 도형 667">
                      <a:extLst>
                        <a:ext uri="{FF2B5EF4-FFF2-40B4-BE49-F238E27FC236}">
                          <a16:creationId xmlns:a16="http://schemas.microsoft.com/office/drawing/2014/main" id="{7C103CC9-4609-5E99-8610-E8EB69E4D8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500" y="308649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76" name="그래픽 16">
                    <a:extLst>
                      <a:ext uri="{FF2B5EF4-FFF2-40B4-BE49-F238E27FC236}">
                        <a16:creationId xmlns:a16="http://schemas.microsoft.com/office/drawing/2014/main" id="{B7BC51F1-4C4E-7000-E28A-BDF74D666BCF}"/>
                      </a:ext>
                    </a:extLst>
                  </p:cNvPr>
                  <p:cNvGrpSpPr/>
                  <p:nvPr/>
                </p:nvGrpSpPr>
                <p:grpSpPr>
                  <a:xfrm>
                    <a:off x="7203651" y="3083550"/>
                    <a:ext cx="9057" cy="1053"/>
                    <a:chOff x="7203651" y="3083550"/>
                    <a:chExt cx="9057" cy="1053"/>
                  </a:xfrm>
                  <a:solidFill>
                    <a:srgbClr val="403531"/>
                  </a:solidFill>
                </p:grpSpPr>
                <p:sp>
                  <p:nvSpPr>
                    <p:cNvPr id="665" name="자유형: 도형 664">
                      <a:extLst>
                        <a:ext uri="{FF2B5EF4-FFF2-40B4-BE49-F238E27FC236}">
                          <a16:creationId xmlns:a16="http://schemas.microsoft.com/office/drawing/2014/main" id="{1028D069-0495-A218-9F50-C24CA0C5E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3651" y="3083550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66" name="자유형: 도형 665">
                      <a:extLst>
                        <a:ext uri="{FF2B5EF4-FFF2-40B4-BE49-F238E27FC236}">
                          <a16:creationId xmlns:a16="http://schemas.microsoft.com/office/drawing/2014/main" id="{B5FC2624-2039-35EA-A9CA-9BB17EE40E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1234" y="3083550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77" name="그래픽 16">
                    <a:extLst>
                      <a:ext uri="{FF2B5EF4-FFF2-40B4-BE49-F238E27FC236}">
                        <a16:creationId xmlns:a16="http://schemas.microsoft.com/office/drawing/2014/main" id="{453F2E70-8436-5F68-09EE-4A3DF388618A}"/>
                      </a:ext>
                    </a:extLst>
                  </p:cNvPr>
                  <p:cNvGrpSpPr/>
                  <p:nvPr/>
                </p:nvGrpSpPr>
                <p:grpSpPr>
                  <a:xfrm>
                    <a:off x="7198596" y="3080601"/>
                    <a:ext cx="9057" cy="842"/>
                    <a:chOff x="7198596" y="3080601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63" name="자유형: 도형 662">
                      <a:extLst>
                        <a:ext uri="{FF2B5EF4-FFF2-40B4-BE49-F238E27FC236}">
                          <a16:creationId xmlns:a16="http://schemas.microsoft.com/office/drawing/2014/main" id="{42D69BF9-B6DA-C8D2-A61B-269FF83B29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596" y="308060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64" name="자유형: 도형 663">
                      <a:extLst>
                        <a:ext uri="{FF2B5EF4-FFF2-40B4-BE49-F238E27FC236}">
                          <a16:creationId xmlns:a16="http://schemas.microsoft.com/office/drawing/2014/main" id="{6C1DD555-4E62-0153-FF24-1EDD3D5C70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6179" y="308060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78" name="그래픽 16">
                    <a:extLst>
                      <a:ext uri="{FF2B5EF4-FFF2-40B4-BE49-F238E27FC236}">
                        <a16:creationId xmlns:a16="http://schemas.microsoft.com/office/drawing/2014/main" id="{0594E9A8-CBEA-F76A-C70C-EFD0DC9C84E8}"/>
                      </a:ext>
                    </a:extLst>
                  </p:cNvPr>
                  <p:cNvGrpSpPr/>
                  <p:nvPr/>
                </p:nvGrpSpPr>
                <p:grpSpPr>
                  <a:xfrm>
                    <a:off x="7193330" y="3077652"/>
                    <a:ext cx="9057" cy="842"/>
                    <a:chOff x="7193330" y="3077652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61" name="자유형: 도형 660">
                      <a:extLst>
                        <a:ext uri="{FF2B5EF4-FFF2-40B4-BE49-F238E27FC236}">
                          <a16:creationId xmlns:a16="http://schemas.microsoft.com/office/drawing/2014/main" id="{64201E79-673E-3E9E-633D-1AAC478E53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3330" y="307765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62" name="자유형: 도형 661">
                      <a:extLst>
                        <a:ext uri="{FF2B5EF4-FFF2-40B4-BE49-F238E27FC236}">
                          <a16:creationId xmlns:a16="http://schemas.microsoft.com/office/drawing/2014/main" id="{ACA568A9-33FF-F03C-37BE-9B34B3FAE6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0913" y="307765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79" name="그래픽 16">
                    <a:extLst>
                      <a:ext uri="{FF2B5EF4-FFF2-40B4-BE49-F238E27FC236}">
                        <a16:creationId xmlns:a16="http://schemas.microsoft.com/office/drawing/2014/main" id="{18923B3E-DA0E-4198-9DD8-2B54E8D11285}"/>
                      </a:ext>
                    </a:extLst>
                  </p:cNvPr>
                  <p:cNvGrpSpPr/>
                  <p:nvPr/>
                </p:nvGrpSpPr>
                <p:grpSpPr>
                  <a:xfrm>
                    <a:off x="7188275" y="3074703"/>
                    <a:ext cx="9057" cy="842"/>
                    <a:chOff x="7188275" y="3074703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59" name="자유형: 도형 658">
                      <a:extLst>
                        <a:ext uri="{FF2B5EF4-FFF2-40B4-BE49-F238E27FC236}">
                          <a16:creationId xmlns:a16="http://schemas.microsoft.com/office/drawing/2014/main" id="{CE113823-E012-E53F-3D48-CBE7191C3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8275" y="307470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60" name="자유형: 도형 659">
                      <a:extLst>
                        <a:ext uri="{FF2B5EF4-FFF2-40B4-BE49-F238E27FC236}">
                          <a16:creationId xmlns:a16="http://schemas.microsoft.com/office/drawing/2014/main" id="{1597E618-5003-32BF-1D65-4174394B8F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5858" y="307470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80" name="그래픽 16">
                    <a:extLst>
                      <a:ext uri="{FF2B5EF4-FFF2-40B4-BE49-F238E27FC236}">
                        <a16:creationId xmlns:a16="http://schemas.microsoft.com/office/drawing/2014/main" id="{F2807251-9530-CB7D-43BF-E66CEE5F84D8}"/>
                      </a:ext>
                    </a:extLst>
                  </p:cNvPr>
                  <p:cNvGrpSpPr/>
                  <p:nvPr/>
                </p:nvGrpSpPr>
                <p:grpSpPr>
                  <a:xfrm>
                    <a:off x="7183219" y="3071754"/>
                    <a:ext cx="9057" cy="842"/>
                    <a:chOff x="7183219" y="3071754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57" name="자유형: 도형 656">
                      <a:extLst>
                        <a:ext uri="{FF2B5EF4-FFF2-40B4-BE49-F238E27FC236}">
                          <a16:creationId xmlns:a16="http://schemas.microsoft.com/office/drawing/2014/main" id="{D3FF0D53-B732-3E7D-9CA0-0D5793F749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3219" y="307175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58" name="자유형: 도형 657">
                      <a:extLst>
                        <a:ext uri="{FF2B5EF4-FFF2-40B4-BE49-F238E27FC236}">
                          <a16:creationId xmlns:a16="http://schemas.microsoft.com/office/drawing/2014/main" id="{87F8B546-3719-F3D2-3C20-03C7BFE86D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0802" y="307175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81" name="그래픽 16">
                    <a:extLst>
                      <a:ext uri="{FF2B5EF4-FFF2-40B4-BE49-F238E27FC236}">
                        <a16:creationId xmlns:a16="http://schemas.microsoft.com/office/drawing/2014/main" id="{3C287FF4-318D-FF45-61B8-CBAE336AA3E4}"/>
                      </a:ext>
                    </a:extLst>
                  </p:cNvPr>
                  <p:cNvGrpSpPr/>
                  <p:nvPr/>
                </p:nvGrpSpPr>
                <p:grpSpPr>
                  <a:xfrm>
                    <a:off x="7185747" y="3079126"/>
                    <a:ext cx="9057" cy="842"/>
                    <a:chOff x="7185747" y="3079126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55" name="자유형: 도형 654">
                      <a:extLst>
                        <a:ext uri="{FF2B5EF4-FFF2-40B4-BE49-F238E27FC236}">
                          <a16:creationId xmlns:a16="http://schemas.microsoft.com/office/drawing/2014/main" id="{61036321-AD46-29BB-D845-3E794D99ED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5747" y="307912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56" name="자유형: 도형 655">
                      <a:extLst>
                        <a:ext uri="{FF2B5EF4-FFF2-40B4-BE49-F238E27FC236}">
                          <a16:creationId xmlns:a16="http://schemas.microsoft.com/office/drawing/2014/main" id="{02E9AA96-C975-AC1B-DFF6-D553113776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3330" y="307912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82" name="그래픽 16">
                    <a:extLst>
                      <a:ext uri="{FF2B5EF4-FFF2-40B4-BE49-F238E27FC236}">
                        <a16:creationId xmlns:a16="http://schemas.microsoft.com/office/drawing/2014/main" id="{A193FF85-6629-591A-0E43-AD53D0E83B4C}"/>
                      </a:ext>
                    </a:extLst>
                  </p:cNvPr>
                  <p:cNvGrpSpPr/>
                  <p:nvPr/>
                </p:nvGrpSpPr>
                <p:grpSpPr>
                  <a:xfrm>
                    <a:off x="7190802" y="3082075"/>
                    <a:ext cx="9057" cy="842"/>
                    <a:chOff x="7190802" y="3082075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53" name="자유형: 도형 652">
                      <a:extLst>
                        <a:ext uri="{FF2B5EF4-FFF2-40B4-BE49-F238E27FC236}">
                          <a16:creationId xmlns:a16="http://schemas.microsoft.com/office/drawing/2014/main" id="{FD795254-3980-3766-4746-0D58624465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0802" y="308207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54" name="자유형: 도형 653">
                      <a:extLst>
                        <a:ext uri="{FF2B5EF4-FFF2-40B4-BE49-F238E27FC236}">
                          <a16:creationId xmlns:a16="http://schemas.microsoft.com/office/drawing/2014/main" id="{5BF6A2B8-204D-9C76-CBAF-4A98AC8689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385" y="308207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83" name="그래픽 16">
                    <a:extLst>
                      <a:ext uri="{FF2B5EF4-FFF2-40B4-BE49-F238E27FC236}">
                        <a16:creationId xmlns:a16="http://schemas.microsoft.com/office/drawing/2014/main" id="{DD34FD83-7BB0-6397-79E5-CA2940023567}"/>
                      </a:ext>
                    </a:extLst>
                  </p:cNvPr>
                  <p:cNvGrpSpPr/>
                  <p:nvPr/>
                </p:nvGrpSpPr>
                <p:grpSpPr>
                  <a:xfrm>
                    <a:off x="7207653" y="3097663"/>
                    <a:ext cx="9057" cy="1053"/>
                    <a:chOff x="7207653" y="3097663"/>
                    <a:chExt cx="9057" cy="1053"/>
                  </a:xfrm>
                  <a:solidFill>
                    <a:srgbClr val="403531"/>
                  </a:solidFill>
                </p:grpSpPr>
                <p:sp>
                  <p:nvSpPr>
                    <p:cNvPr id="651" name="자유형: 도형 650">
                      <a:extLst>
                        <a:ext uri="{FF2B5EF4-FFF2-40B4-BE49-F238E27FC236}">
                          <a16:creationId xmlns:a16="http://schemas.microsoft.com/office/drawing/2014/main" id="{EFB91A8D-0CF2-9E50-3902-95E2C451DA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7653" y="3097663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52" name="자유형: 도형 651">
                      <a:extLst>
                        <a:ext uri="{FF2B5EF4-FFF2-40B4-BE49-F238E27FC236}">
                          <a16:creationId xmlns:a16="http://schemas.microsoft.com/office/drawing/2014/main" id="{D4EF57BA-81AA-53B4-4AA3-B7C683671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236" y="3097663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84" name="그래픽 16">
                    <a:extLst>
                      <a:ext uri="{FF2B5EF4-FFF2-40B4-BE49-F238E27FC236}">
                        <a16:creationId xmlns:a16="http://schemas.microsoft.com/office/drawing/2014/main" id="{3400D85F-11C1-CAD2-705F-9CAE112F9EE7}"/>
                      </a:ext>
                    </a:extLst>
                  </p:cNvPr>
                  <p:cNvGrpSpPr/>
                  <p:nvPr/>
                </p:nvGrpSpPr>
                <p:grpSpPr>
                  <a:xfrm>
                    <a:off x="7226611" y="3102718"/>
                    <a:ext cx="9057" cy="842"/>
                    <a:chOff x="7226611" y="3102718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49" name="자유형: 도형 648">
                      <a:extLst>
                        <a:ext uri="{FF2B5EF4-FFF2-40B4-BE49-F238E27FC236}">
                          <a16:creationId xmlns:a16="http://schemas.microsoft.com/office/drawing/2014/main" id="{93DBD89B-AD60-4C53-C214-FD751E571C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6611" y="3102718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50" name="자유형: 도형 649">
                      <a:extLst>
                        <a:ext uri="{FF2B5EF4-FFF2-40B4-BE49-F238E27FC236}">
                          <a16:creationId xmlns:a16="http://schemas.microsoft.com/office/drawing/2014/main" id="{D60A10C1-D687-E819-66EF-5F4BC4C0E3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4194" y="3102718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85" name="그래픽 16">
                    <a:extLst>
                      <a:ext uri="{FF2B5EF4-FFF2-40B4-BE49-F238E27FC236}">
                        <a16:creationId xmlns:a16="http://schemas.microsoft.com/office/drawing/2014/main" id="{8D6026ED-3084-CA61-80B3-26A1B22DD319}"/>
                      </a:ext>
                    </a:extLst>
                  </p:cNvPr>
                  <p:cNvGrpSpPr/>
                  <p:nvPr/>
                </p:nvGrpSpPr>
                <p:grpSpPr>
                  <a:xfrm>
                    <a:off x="7210181" y="3105035"/>
                    <a:ext cx="9057" cy="842"/>
                    <a:chOff x="7210181" y="3105035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47" name="자유형: 도형 646">
                      <a:extLst>
                        <a:ext uri="{FF2B5EF4-FFF2-40B4-BE49-F238E27FC236}">
                          <a16:creationId xmlns:a16="http://schemas.microsoft.com/office/drawing/2014/main" id="{04DB5AAB-B6B4-FB40-A5A5-786F95CA8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0181" y="310503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8" name="자유형: 도형 647">
                      <a:extLst>
                        <a:ext uri="{FF2B5EF4-FFF2-40B4-BE49-F238E27FC236}">
                          <a16:creationId xmlns:a16="http://schemas.microsoft.com/office/drawing/2014/main" id="{625B2FFF-0C47-7D97-D7AD-AE1512980D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7764" y="310503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86" name="그래픽 16">
                    <a:extLst>
                      <a:ext uri="{FF2B5EF4-FFF2-40B4-BE49-F238E27FC236}">
                        <a16:creationId xmlns:a16="http://schemas.microsoft.com/office/drawing/2014/main" id="{D84B862F-A290-4F2D-F108-D094C36021A8}"/>
                      </a:ext>
                    </a:extLst>
                  </p:cNvPr>
                  <p:cNvGrpSpPr/>
                  <p:nvPr/>
                </p:nvGrpSpPr>
                <p:grpSpPr>
                  <a:xfrm>
                    <a:off x="7179217" y="3093239"/>
                    <a:ext cx="9057" cy="842"/>
                    <a:chOff x="7179217" y="3093239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45" name="자유형: 도형 644">
                      <a:extLst>
                        <a:ext uri="{FF2B5EF4-FFF2-40B4-BE49-F238E27FC236}">
                          <a16:creationId xmlns:a16="http://schemas.microsoft.com/office/drawing/2014/main" id="{C330CDB6-A6FF-2444-C571-A4326F02883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9217" y="309323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6" name="자유형: 도형 645">
                      <a:extLst>
                        <a:ext uri="{FF2B5EF4-FFF2-40B4-BE49-F238E27FC236}">
                          <a16:creationId xmlns:a16="http://schemas.microsoft.com/office/drawing/2014/main" id="{F2BE268F-80DC-EE30-D6E4-66D676C643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6800" y="309323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87" name="그래픽 16">
                    <a:extLst>
                      <a:ext uri="{FF2B5EF4-FFF2-40B4-BE49-F238E27FC236}">
                        <a16:creationId xmlns:a16="http://schemas.microsoft.com/office/drawing/2014/main" id="{57D19174-A15E-BC66-3959-439CC7107DDE}"/>
                      </a:ext>
                    </a:extLst>
                  </p:cNvPr>
                  <p:cNvGrpSpPr/>
                  <p:nvPr/>
                </p:nvGrpSpPr>
                <p:grpSpPr>
                  <a:xfrm>
                    <a:off x="7174162" y="3090290"/>
                    <a:ext cx="9057" cy="842"/>
                    <a:chOff x="7174162" y="3090290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43" name="자유형: 도형 642">
                      <a:extLst>
                        <a:ext uri="{FF2B5EF4-FFF2-40B4-BE49-F238E27FC236}">
                          <a16:creationId xmlns:a16="http://schemas.microsoft.com/office/drawing/2014/main" id="{470A73A4-8F1A-7FF2-F8B3-72D5A2A72E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4162" y="309029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4" name="자유형: 도형 643">
                      <a:extLst>
                        <a:ext uri="{FF2B5EF4-FFF2-40B4-BE49-F238E27FC236}">
                          <a16:creationId xmlns:a16="http://schemas.microsoft.com/office/drawing/2014/main" id="{2D7B2469-90A0-DBED-ABC8-CE2AD42576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1745" y="309029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88" name="그래픽 16">
                    <a:extLst>
                      <a:ext uri="{FF2B5EF4-FFF2-40B4-BE49-F238E27FC236}">
                        <a16:creationId xmlns:a16="http://schemas.microsoft.com/office/drawing/2014/main" id="{47A0D71E-C080-ED94-125A-1C6274429355}"/>
                      </a:ext>
                    </a:extLst>
                  </p:cNvPr>
                  <p:cNvGrpSpPr/>
                  <p:nvPr/>
                </p:nvGrpSpPr>
                <p:grpSpPr>
                  <a:xfrm>
                    <a:off x="7169106" y="3087341"/>
                    <a:ext cx="9057" cy="842"/>
                    <a:chOff x="7169106" y="3087341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41" name="자유형: 도형 640">
                      <a:extLst>
                        <a:ext uri="{FF2B5EF4-FFF2-40B4-BE49-F238E27FC236}">
                          <a16:creationId xmlns:a16="http://schemas.microsoft.com/office/drawing/2014/main" id="{3BFD9BBF-72EE-C80E-38E9-C13DE5E9C0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9106" y="308734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2" name="자유형: 도형 641">
                      <a:extLst>
                        <a:ext uri="{FF2B5EF4-FFF2-40B4-BE49-F238E27FC236}">
                          <a16:creationId xmlns:a16="http://schemas.microsoft.com/office/drawing/2014/main" id="{72C32A90-7B97-43CB-9D9E-00FFC2ACD1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6689" y="308734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89" name="그래픽 16">
                    <a:extLst>
                      <a:ext uri="{FF2B5EF4-FFF2-40B4-BE49-F238E27FC236}">
                        <a16:creationId xmlns:a16="http://schemas.microsoft.com/office/drawing/2014/main" id="{423E7A2D-6DA2-40C6-E5AF-8E88B8F64505}"/>
                      </a:ext>
                    </a:extLst>
                  </p:cNvPr>
                  <p:cNvGrpSpPr/>
                  <p:nvPr/>
                </p:nvGrpSpPr>
                <p:grpSpPr>
                  <a:xfrm>
                    <a:off x="7162576" y="3074703"/>
                    <a:ext cx="51396" cy="34123"/>
                    <a:chOff x="7162576" y="3074703"/>
                    <a:chExt cx="51396" cy="34123"/>
                  </a:xfrm>
                  <a:solidFill>
                    <a:srgbClr val="403531"/>
                  </a:solidFill>
                </p:grpSpPr>
                <p:sp>
                  <p:nvSpPr>
                    <p:cNvPr id="631" name="자유형: 도형 630">
                      <a:extLst>
                        <a:ext uri="{FF2B5EF4-FFF2-40B4-BE49-F238E27FC236}">
                          <a16:creationId xmlns:a16="http://schemas.microsoft.com/office/drawing/2014/main" id="{EF8F007E-8B5F-5689-DB04-FD2145FBA0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2576" y="308376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2" name="자유형: 도형 631">
                      <a:extLst>
                        <a:ext uri="{FF2B5EF4-FFF2-40B4-BE49-F238E27FC236}">
                          <a16:creationId xmlns:a16="http://schemas.microsoft.com/office/drawing/2014/main" id="{49126BEC-EE6B-6B86-DE51-D231BA9A3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8053" y="308060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3" name="자유형: 도형 632">
                      <a:extLst>
                        <a:ext uri="{FF2B5EF4-FFF2-40B4-BE49-F238E27FC236}">
                          <a16:creationId xmlns:a16="http://schemas.microsoft.com/office/drawing/2014/main" id="{B3861012-D44D-F99C-6EDF-DAC62C96CF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1955" y="308418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4" name="자유형: 도형 633">
                      <a:extLst>
                        <a:ext uri="{FF2B5EF4-FFF2-40B4-BE49-F238E27FC236}">
                          <a16:creationId xmlns:a16="http://schemas.microsoft.com/office/drawing/2014/main" id="{792A1879-12CD-73F5-3264-605CF5F701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4483" y="307996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5" name="자유형: 도형 634">
                      <a:extLst>
                        <a:ext uri="{FF2B5EF4-FFF2-40B4-BE49-F238E27FC236}">
                          <a16:creationId xmlns:a16="http://schemas.microsoft.com/office/drawing/2014/main" id="{9586EB8C-B5F0-AC55-FDD6-73024FDB02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3108" y="307765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6" name="자유형: 도형 635">
                      <a:extLst>
                        <a:ext uri="{FF2B5EF4-FFF2-40B4-BE49-F238E27FC236}">
                          <a16:creationId xmlns:a16="http://schemas.microsoft.com/office/drawing/2014/main" id="{48B51D5B-6A32-9FA7-B6E6-7DAA204E77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8164" y="307470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7" name="자유형: 도형 636">
                      <a:extLst>
                        <a:ext uri="{FF2B5EF4-FFF2-40B4-BE49-F238E27FC236}">
                          <a16:creationId xmlns:a16="http://schemas.microsoft.com/office/drawing/2014/main" id="{D77752AF-9B7A-FE17-3F6B-8034178C93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8275" y="307617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8" name="자유형: 도형 637">
                      <a:extLst>
                        <a:ext uri="{FF2B5EF4-FFF2-40B4-BE49-F238E27FC236}">
                          <a16:creationId xmlns:a16="http://schemas.microsoft.com/office/drawing/2014/main" id="{FB7E030A-D826-005A-4D61-734F135C05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4272" y="3096188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9" name="자유형: 도형 638">
                      <a:extLst>
                        <a:ext uri="{FF2B5EF4-FFF2-40B4-BE49-F238E27FC236}">
                          <a16:creationId xmlns:a16="http://schemas.microsoft.com/office/drawing/2014/main" id="{1DD2DB6D-31E1-C80E-3EEB-EC83799C15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2498" y="310798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0" name="자유형: 도형 639">
                      <a:extLst>
                        <a:ext uri="{FF2B5EF4-FFF2-40B4-BE49-F238E27FC236}">
                          <a16:creationId xmlns:a16="http://schemas.microsoft.com/office/drawing/2014/main" id="{D0D6455A-2B29-DFC6-A1DC-C8DBB8C6FE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1634" y="308439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90" name="그래픽 16">
                    <a:extLst>
                      <a:ext uri="{FF2B5EF4-FFF2-40B4-BE49-F238E27FC236}">
                        <a16:creationId xmlns:a16="http://schemas.microsoft.com/office/drawing/2014/main" id="{D26A5EF3-E521-A4D6-6D4C-A19D21A676FC}"/>
                      </a:ext>
                    </a:extLst>
                  </p:cNvPr>
                  <p:cNvGrpSpPr/>
                  <p:nvPr/>
                </p:nvGrpSpPr>
                <p:grpSpPr>
                  <a:xfrm>
                    <a:off x="7222819" y="3106509"/>
                    <a:ext cx="9057" cy="1053"/>
                    <a:chOff x="7222819" y="3106509"/>
                    <a:chExt cx="9057" cy="1053"/>
                  </a:xfrm>
                  <a:solidFill>
                    <a:srgbClr val="403531"/>
                  </a:solidFill>
                </p:grpSpPr>
                <p:sp>
                  <p:nvSpPr>
                    <p:cNvPr id="629" name="자유형: 도형 628">
                      <a:extLst>
                        <a:ext uri="{FF2B5EF4-FFF2-40B4-BE49-F238E27FC236}">
                          <a16:creationId xmlns:a16="http://schemas.microsoft.com/office/drawing/2014/main" id="{F653488A-8F72-2385-BED6-7B1F548F95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2819" y="3106509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30" name="자유형: 도형 629">
                      <a:extLst>
                        <a:ext uri="{FF2B5EF4-FFF2-40B4-BE49-F238E27FC236}">
                          <a16:creationId xmlns:a16="http://schemas.microsoft.com/office/drawing/2014/main" id="{60B89571-4534-007E-2BF8-7D30296016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0403" y="3106509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91" name="그래픽 16">
                    <a:extLst>
                      <a:ext uri="{FF2B5EF4-FFF2-40B4-BE49-F238E27FC236}">
                        <a16:creationId xmlns:a16="http://schemas.microsoft.com/office/drawing/2014/main" id="{99D9AEA1-186B-9867-C592-4877E197A2B7}"/>
                      </a:ext>
                    </a:extLst>
                  </p:cNvPr>
                  <p:cNvGrpSpPr/>
                  <p:nvPr/>
                </p:nvGrpSpPr>
                <p:grpSpPr>
                  <a:xfrm>
                    <a:off x="7231666" y="3105667"/>
                    <a:ext cx="9057" cy="842"/>
                    <a:chOff x="7231666" y="3105667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27" name="자유형: 도형 626">
                      <a:extLst>
                        <a:ext uri="{FF2B5EF4-FFF2-40B4-BE49-F238E27FC236}">
                          <a16:creationId xmlns:a16="http://schemas.microsoft.com/office/drawing/2014/main" id="{37BA0406-BA88-4226-113E-596F9D9C1B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1666" y="310566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28" name="자유형: 도형 627">
                      <a:extLst>
                        <a:ext uri="{FF2B5EF4-FFF2-40B4-BE49-F238E27FC236}">
                          <a16:creationId xmlns:a16="http://schemas.microsoft.com/office/drawing/2014/main" id="{BF6F4E62-7C9F-D547-2D10-3F9B24C0DC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249" y="310566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92" name="그래픽 16">
                    <a:extLst>
                      <a:ext uri="{FF2B5EF4-FFF2-40B4-BE49-F238E27FC236}">
                        <a16:creationId xmlns:a16="http://schemas.microsoft.com/office/drawing/2014/main" id="{8C836D1E-C256-8C72-E6B4-46849B747936}"/>
                      </a:ext>
                    </a:extLst>
                  </p:cNvPr>
                  <p:cNvGrpSpPr/>
                  <p:nvPr/>
                </p:nvGrpSpPr>
                <p:grpSpPr>
                  <a:xfrm>
                    <a:off x="7239460" y="3104192"/>
                    <a:ext cx="9057" cy="842"/>
                    <a:chOff x="7239460" y="3104192"/>
                    <a:chExt cx="9057" cy="842"/>
                  </a:xfrm>
                  <a:solidFill>
                    <a:srgbClr val="403531"/>
                  </a:solidFill>
                </p:grpSpPr>
                <p:sp>
                  <p:nvSpPr>
                    <p:cNvPr id="625" name="자유형: 도형 624">
                      <a:extLst>
                        <a:ext uri="{FF2B5EF4-FFF2-40B4-BE49-F238E27FC236}">
                          <a16:creationId xmlns:a16="http://schemas.microsoft.com/office/drawing/2014/main" id="{AAD6F5D8-EA0B-A838-F982-3DC740C89A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460" y="310419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26" name="자유형: 도형 625">
                      <a:extLst>
                        <a:ext uri="{FF2B5EF4-FFF2-40B4-BE49-F238E27FC236}">
                          <a16:creationId xmlns:a16="http://schemas.microsoft.com/office/drawing/2014/main" id="{7DDBDA61-6A34-FDB7-609D-7792E83F65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7043" y="310419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493" name="자유형: 도형 492">
                    <a:extLst>
                      <a:ext uri="{FF2B5EF4-FFF2-40B4-BE49-F238E27FC236}">
                        <a16:creationId xmlns:a16="http://schemas.microsoft.com/office/drawing/2014/main" id="{700079FF-3ACD-3AAB-8065-22E925A02486}"/>
                      </a:ext>
                    </a:extLst>
                  </p:cNvPr>
                  <p:cNvSpPr/>
                  <p:nvPr/>
                </p:nvSpPr>
                <p:spPr>
                  <a:xfrm>
                    <a:off x="7230403" y="3116620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4" name="자유형: 도형 493">
                    <a:extLst>
                      <a:ext uri="{FF2B5EF4-FFF2-40B4-BE49-F238E27FC236}">
                        <a16:creationId xmlns:a16="http://schemas.microsoft.com/office/drawing/2014/main" id="{C711CF7C-5B6B-1294-37CC-EB279F6AE01F}"/>
                      </a:ext>
                    </a:extLst>
                  </p:cNvPr>
                  <p:cNvSpPr/>
                  <p:nvPr/>
                </p:nvSpPr>
                <p:spPr>
                  <a:xfrm>
                    <a:off x="7238196" y="3115356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5" name="자유형: 도형 494">
                    <a:extLst>
                      <a:ext uri="{FF2B5EF4-FFF2-40B4-BE49-F238E27FC236}">
                        <a16:creationId xmlns:a16="http://schemas.microsoft.com/office/drawing/2014/main" id="{90494A99-5A4C-3A63-1AD5-38AA99A67818}"/>
                      </a:ext>
                    </a:extLst>
                  </p:cNvPr>
                  <p:cNvSpPr/>
                  <p:nvPr/>
                </p:nvSpPr>
                <p:spPr>
                  <a:xfrm>
                    <a:off x="7247043" y="3114514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4 w 1474"/>
                      <a:gd name="connsiteY1" fmla="*/ 0 h 842"/>
                      <a:gd name="connsiteX2" fmla="*/ 1474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4" y="0"/>
                        </a:lnTo>
                        <a:lnTo>
                          <a:pt x="1474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6" name="자유형: 도형 495">
                    <a:extLst>
                      <a:ext uri="{FF2B5EF4-FFF2-40B4-BE49-F238E27FC236}">
                        <a16:creationId xmlns:a16="http://schemas.microsoft.com/office/drawing/2014/main" id="{A9AAA0FC-95E8-C088-3B90-70203C8FF8AD}"/>
                      </a:ext>
                    </a:extLst>
                  </p:cNvPr>
                  <p:cNvSpPr/>
                  <p:nvPr/>
                </p:nvSpPr>
                <p:spPr>
                  <a:xfrm>
                    <a:off x="7249781" y="3110090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7" name="자유형: 도형 496">
                    <a:extLst>
                      <a:ext uri="{FF2B5EF4-FFF2-40B4-BE49-F238E27FC236}">
                        <a16:creationId xmlns:a16="http://schemas.microsoft.com/office/drawing/2014/main" id="{C6C7E1EA-103B-536E-8A55-F1A5B440F092}"/>
                      </a:ext>
                    </a:extLst>
                  </p:cNvPr>
                  <p:cNvSpPr/>
                  <p:nvPr/>
                </p:nvSpPr>
                <p:spPr>
                  <a:xfrm>
                    <a:off x="7259892" y="3110090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8" name="자유형: 도형 497">
                    <a:extLst>
                      <a:ext uri="{FF2B5EF4-FFF2-40B4-BE49-F238E27FC236}">
                        <a16:creationId xmlns:a16="http://schemas.microsoft.com/office/drawing/2014/main" id="{1F054553-C844-E964-2D7D-D9270BAFDAFA}"/>
                      </a:ext>
                    </a:extLst>
                  </p:cNvPr>
                  <p:cNvSpPr/>
                  <p:nvPr/>
                </p:nvSpPr>
                <p:spPr>
                  <a:xfrm>
                    <a:off x="7254837" y="3107141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9" name="자유형: 도형 498">
                    <a:extLst>
                      <a:ext uri="{FF2B5EF4-FFF2-40B4-BE49-F238E27FC236}">
                        <a16:creationId xmlns:a16="http://schemas.microsoft.com/office/drawing/2014/main" id="{A3E60FF1-1080-AD4D-2A5C-7E8DDA52BAF5}"/>
                      </a:ext>
                    </a:extLst>
                  </p:cNvPr>
                  <p:cNvSpPr/>
                  <p:nvPr/>
                </p:nvSpPr>
                <p:spPr>
                  <a:xfrm>
                    <a:off x="7255679" y="3105035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0" name="자유형: 도형 499">
                    <a:extLst>
                      <a:ext uri="{FF2B5EF4-FFF2-40B4-BE49-F238E27FC236}">
                        <a16:creationId xmlns:a16="http://schemas.microsoft.com/office/drawing/2014/main" id="{6A520892-01C8-ECC5-485E-BD13BB74D7D3}"/>
                      </a:ext>
                    </a:extLst>
                  </p:cNvPr>
                  <p:cNvSpPr/>
                  <p:nvPr/>
                </p:nvSpPr>
                <p:spPr>
                  <a:xfrm>
                    <a:off x="7249781" y="3104192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1" name="자유형: 도형 500">
                    <a:extLst>
                      <a:ext uri="{FF2B5EF4-FFF2-40B4-BE49-F238E27FC236}">
                        <a16:creationId xmlns:a16="http://schemas.microsoft.com/office/drawing/2014/main" id="{9F2F20CA-1F01-BA02-7BEA-1F484F9F8E64}"/>
                      </a:ext>
                    </a:extLst>
                  </p:cNvPr>
                  <p:cNvSpPr/>
                  <p:nvPr/>
                </p:nvSpPr>
                <p:spPr>
                  <a:xfrm>
                    <a:off x="7250624" y="3102086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2" name="자유형: 도형 501">
                    <a:extLst>
                      <a:ext uri="{FF2B5EF4-FFF2-40B4-BE49-F238E27FC236}">
                        <a16:creationId xmlns:a16="http://schemas.microsoft.com/office/drawing/2014/main" id="{D22934B5-077C-061A-9708-932790481564}"/>
                      </a:ext>
                    </a:extLst>
                  </p:cNvPr>
                  <p:cNvSpPr/>
                  <p:nvPr/>
                </p:nvSpPr>
                <p:spPr>
                  <a:xfrm>
                    <a:off x="7244515" y="3101243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3" name="자유형: 도형 502">
                    <a:extLst>
                      <a:ext uri="{FF2B5EF4-FFF2-40B4-BE49-F238E27FC236}">
                        <a16:creationId xmlns:a16="http://schemas.microsoft.com/office/drawing/2014/main" id="{04F25F4A-0C74-1E33-5874-9FDE8482F535}"/>
                      </a:ext>
                    </a:extLst>
                  </p:cNvPr>
                  <p:cNvSpPr/>
                  <p:nvPr/>
                </p:nvSpPr>
                <p:spPr>
                  <a:xfrm>
                    <a:off x="7245569" y="3099137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4" name="자유형: 도형 503">
                    <a:extLst>
                      <a:ext uri="{FF2B5EF4-FFF2-40B4-BE49-F238E27FC236}">
                        <a16:creationId xmlns:a16="http://schemas.microsoft.com/office/drawing/2014/main" id="{6C0C666D-CD62-1A67-CE88-A5C7E3E9D0A1}"/>
                      </a:ext>
                    </a:extLst>
                  </p:cNvPr>
                  <p:cNvSpPr/>
                  <p:nvPr/>
                </p:nvSpPr>
                <p:spPr>
                  <a:xfrm>
                    <a:off x="7239460" y="3098295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4 w 1474"/>
                      <a:gd name="connsiteY1" fmla="*/ 0 h 842"/>
                      <a:gd name="connsiteX2" fmla="*/ 1474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4" y="0"/>
                        </a:lnTo>
                        <a:lnTo>
                          <a:pt x="1474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5" name="자유형: 도형 504">
                    <a:extLst>
                      <a:ext uri="{FF2B5EF4-FFF2-40B4-BE49-F238E27FC236}">
                        <a16:creationId xmlns:a16="http://schemas.microsoft.com/office/drawing/2014/main" id="{07DE58EC-E42D-9B00-B722-1F2FE171622E}"/>
                      </a:ext>
                    </a:extLst>
                  </p:cNvPr>
                  <p:cNvSpPr/>
                  <p:nvPr/>
                </p:nvSpPr>
                <p:spPr>
                  <a:xfrm>
                    <a:off x="7240513" y="3096188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6" name="자유형: 도형 505">
                    <a:extLst>
                      <a:ext uri="{FF2B5EF4-FFF2-40B4-BE49-F238E27FC236}">
                        <a16:creationId xmlns:a16="http://schemas.microsoft.com/office/drawing/2014/main" id="{E7D35F9A-7165-694C-0724-0D2850D0EE0E}"/>
                      </a:ext>
                    </a:extLst>
                  </p:cNvPr>
                  <p:cNvSpPr/>
                  <p:nvPr/>
                </p:nvSpPr>
                <p:spPr>
                  <a:xfrm>
                    <a:off x="7234405" y="3095346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7" name="자유형: 도형 506">
                    <a:extLst>
                      <a:ext uri="{FF2B5EF4-FFF2-40B4-BE49-F238E27FC236}">
                        <a16:creationId xmlns:a16="http://schemas.microsoft.com/office/drawing/2014/main" id="{A8BE4360-6F99-D1BD-99CA-3A1561C44054}"/>
                      </a:ext>
                    </a:extLst>
                  </p:cNvPr>
                  <p:cNvSpPr/>
                  <p:nvPr/>
                </p:nvSpPr>
                <p:spPr>
                  <a:xfrm>
                    <a:off x="7235247" y="3093239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8" name="자유형: 도형 507">
                    <a:extLst>
                      <a:ext uri="{FF2B5EF4-FFF2-40B4-BE49-F238E27FC236}">
                        <a16:creationId xmlns:a16="http://schemas.microsoft.com/office/drawing/2014/main" id="{E51BE5E8-3820-A32F-E29B-551BE8045037}"/>
                      </a:ext>
                    </a:extLst>
                  </p:cNvPr>
                  <p:cNvSpPr/>
                  <p:nvPr/>
                </p:nvSpPr>
                <p:spPr>
                  <a:xfrm>
                    <a:off x="7229349" y="3092397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9" name="자유형: 도형 508">
                    <a:extLst>
                      <a:ext uri="{FF2B5EF4-FFF2-40B4-BE49-F238E27FC236}">
                        <a16:creationId xmlns:a16="http://schemas.microsoft.com/office/drawing/2014/main" id="{19F331F5-3116-7C45-0C41-23B28D39C785}"/>
                      </a:ext>
                    </a:extLst>
                  </p:cNvPr>
                  <p:cNvSpPr/>
                  <p:nvPr/>
                </p:nvSpPr>
                <p:spPr>
                  <a:xfrm>
                    <a:off x="7230192" y="3090290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0" name="자유형: 도형 509">
                    <a:extLst>
                      <a:ext uri="{FF2B5EF4-FFF2-40B4-BE49-F238E27FC236}">
                        <a16:creationId xmlns:a16="http://schemas.microsoft.com/office/drawing/2014/main" id="{65617B60-8402-CBD2-3FF3-E4334A0CD617}"/>
                      </a:ext>
                    </a:extLst>
                  </p:cNvPr>
                  <p:cNvSpPr/>
                  <p:nvPr/>
                </p:nvSpPr>
                <p:spPr>
                  <a:xfrm>
                    <a:off x="7224294" y="3089448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1" name="자유형: 도형 510">
                    <a:extLst>
                      <a:ext uri="{FF2B5EF4-FFF2-40B4-BE49-F238E27FC236}">
                        <a16:creationId xmlns:a16="http://schemas.microsoft.com/office/drawing/2014/main" id="{066521BA-0D66-1AC5-9308-64C5739064D0}"/>
                      </a:ext>
                    </a:extLst>
                  </p:cNvPr>
                  <p:cNvSpPr/>
                  <p:nvPr/>
                </p:nvSpPr>
                <p:spPr>
                  <a:xfrm>
                    <a:off x="7225137" y="3087341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2" name="자유형: 도형 511">
                    <a:extLst>
                      <a:ext uri="{FF2B5EF4-FFF2-40B4-BE49-F238E27FC236}">
                        <a16:creationId xmlns:a16="http://schemas.microsoft.com/office/drawing/2014/main" id="{9C6B10E6-33B8-E7C5-D2A7-A3660BBC8E6F}"/>
                      </a:ext>
                    </a:extLst>
                  </p:cNvPr>
                  <p:cNvSpPr/>
                  <p:nvPr/>
                </p:nvSpPr>
                <p:spPr>
                  <a:xfrm>
                    <a:off x="7219239" y="3086499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3" name="자유형: 도형 512">
                    <a:extLst>
                      <a:ext uri="{FF2B5EF4-FFF2-40B4-BE49-F238E27FC236}">
                        <a16:creationId xmlns:a16="http://schemas.microsoft.com/office/drawing/2014/main" id="{EA82397C-5FAC-2CAC-1EE7-89ED9A902817}"/>
                      </a:ext>
                    </a:extLst>
                  </p:cNvPr>
                  <p:cNvSpPr/>
                  <p:nvPr/>
                </p:nvSpPr>
                <p:spPr>
                  <a:xfrm>
                    <a:off x="7220081" y="3084392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4" name="자유형: 도형 513">
                    <a:extLst>
                      <a:ext uri="{FF2B5EF4-FFF2-40B4-BE49-F238E27FC236}">
                        <a16:creationId xmlns:a16="http://schemas.microsoft.com/office/drawing/2014/main" id="{30E5B139-668E-C131-0B42-E65AB215DC26}"/>
                      </a:ext>
                    </a:extLst>
                  </p:cNvPr>
                  <p:cNvSpPr/>
                  <p:nvPr/>
                </p:nvSpPr>
                <p:spPr>
                  <a:xfrm>
                    <a:off x="7213973" y="3083550"/>
                    <a:ext cx="1474" cy="1053"/>
                  </a:xfrm>
                  <a:custGeom>
                    <a:avLst/>
                    <a:gdLst>
                      <a:gd name="connsiteX0" fmla="*/ 0 w 1474"/>
                      <a:gd name="connsiteY0" fmla="*/ 0 h 1053"/>
                      <a:gd name="connsiteX1" fmla="*/ 1475 w 1474"/>
                      <a:gd name="connsiteY1" fmla="*/ 0 h 1053"/>
                      <a:gd name="connsiteX2" fmla="*/ 1475 w 1474"/>
                      <a:gd name="connsiteY2" fmla="*/ 1053 h 1053"/>
                      <a:gd name="connsiteX3" fmla="*/ 0 w 1474"/>
                      <a:gd name="connsiteY3" fmla="*/ 1053 h 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1053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1053"/>
                        </a:lnTo>
                        <a:lnTo>
                          <a:pt x="0" y="105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5" name="자유형: 도형 514">
                    <a:extLst>
                      <a:ext uri="{FF2B5EF4-FFF2-40B4-BE49-F238E27FC236}">
                        <a16:creationId xmlns:a16="http://schemas.microsoft.com/office/drawing/2014/main" id="{98F81BC9-856D-C6B9-A756-3988E7280BD9}"/>
                      </a:ext>
                    </a:extLst>
                  </p:cNvPr>
                  <p:cNvSpPr/>
                  <p:nvPr/>
                </p:nvSpPr>
                <p:spPr>
                  <a:xfrm>
                    <a:off x="7214815" y="3081443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6" name="자유형: 도형 515">
                    <a:extLst>
                      <a:ext uri="{FF2B5EF4-FFF2-40B4-BE49-F238E27FC236}">
                        <a16:creationId xmlns:a16="http://schemas.microsoft.com/office/drawing/2014/main" id="{47122A2D-E10B-F98E-1668-F0763A3D8BAA}"/>
                      </a:ext>
                    </a:extLst>
                  </p:cNvPr>
                  <p:cNvSpPr/>
                  <p:nvPr/>
                </p:nvSpPr>
                <p:spPr>
                  <a:xfrm>
                    <a:off x="7208707" y="3080601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7" name="자유형: 도형 516">
                    <a:extLst>
                      <a:ext uri="{FF2B5EF4-FFF2-40B4-BE49-F238E27FC236}">
                        <a16:creationId xmlns:a16="http://schemas.microsoft.com/office/drawing/2014/main" id="{CF187778-F8BF-C785-DB5C-1559C52F6486}"/>
                      </a:ext>
                    </a:extLst>
                  </p:cNvPr>
                  <p:cNvSpPr/>
                  <p:nvPr/>
                </p:nvSpPr>
                <p:spPr>
                  <a:xfrm>
                    <a:off x="7209760" y="3078494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8" name="자유형: 도형 517">
                    <a:extLst>
                      <a:ext uri="{FF2B5EF4-FFF2-40B4-BE49-F238E27FC236}">
                        <a16:creationId xmlns:a16="http://schemas.microsoft.com/office/drawing/2014/main" id="{8832E3EC-4588-1CC8-8646-59F473ED18FA}"/>
                      </a:ext>
                    </a:extLst>
                  </p:cNvPr>
                  <p:cNvSpPr/>
                  <p:nvPr/>
                </p:nvSpPr>
                <p:spPr>
                  <a:xfrm>
                    <a:off x="7203651" y="3077652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9" name="자유형: 도형 518">
                    <a:extLst>
                      <a:ext uri="{FF2B5EF4-FFF2-40B4-BE49-F238E27FC236}">
                        <a16:creationId xmlns:a16="http://schemas.microsoft.com/office/drawing/2014/main" id="{E9D5C053-00C3-6834-4245-91E77797EA6A}"/>
                      </a:ext>
                    </a:extLst>
                  </p:cNvPr>
                  <p:cNvSpPr/>
                  <p:nvPr/>
                </p:nvSpPr>
                <p:spPr>
                  <a:xfrm>
                    <a:off x="7204494" y="3075545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0" name="자유형: 도형 519">
                    <a:extLst>
                      <a:ext uri="{FF2B5EF4-FFF2-40B4-BE49-F238E27FC236}">
                        <a16:creationId xmlns:a16="http://schemas.microsoft.com/office/drawing/2014/main" id="{1A7B8164-CD7A-96FD-E767-7DCADE4AA3D4}"/>
                      </a:ext>
                    </a:extLst>
                  </p:cNvPr>
                  <p:cNvSpPr/>
                  <p:nvPr/>
                </p:nvSpPr>
                <p:spPr>
                  <a:xfrm>
                    <a:off x="7198596" y="3074703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1" name="자유형: 도형 520">
                    <a:extLst>
                      <a:ext uri="{FF2B5EF4-FFF2-40B4-BE49-F238E27FC236}">
                        <a16:creationId xmlns:a16="http://schemas.microsoft.com/office/drawing/2014/main" id="{D9EA5E31-62FC-8564-6B13-FDC04CBA3110}"/>
                      </a:ext>
                    </a:extLst>
                  </p:cNvPr>
                  <p:cNvSpPr/>
                  <p:nvPr/>
                </p:nvSpPr>
                <p:spPr>
                  <a:xfrm>
                    <a:off x="7199438" y="3072596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2" name="자유형: 도형 521">
                    <a:extLst>
                      <a:ext uri="{FF2B5EF4-FFF2-40B4-BE49-F238E27FC236}">
                        <a16:creationId xmlns:a16="http://schemas.microsoft.com/office/drawing/2014/main" id="{1858406E-0EA8-423C-9DAB-920D5319FAEB}"/>
                      </a:ext>
                    </a:extLst>
                  </p:cNvPr>
                  <p:cNvSpPr/>
                  <p:nvPr/>
                </p:nvSpPr>
                <p:spPr>
                  <a:xfrm>
                    <a:off x="7193541" y="3071754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3" name="자유형: 도형 522">
                    <a:extLst>
                      <a:ext uri="{FF2B5EF4-FFF2-40B4-BE49-F238E27FC236}">
                        <a16:creationId xmlns:a16="http://schemas.microsoft.com/office/drawing/2014/main" id="{14CE4238-2578-CDF2-1F6D-32D00723B7DD}"/>
                      </a:ext>
                    </a:extLst>
                  </p:cNvPr>
                  <p:cNvSpPr/>
                  <p:nvPr/>
                </p:nvSpPr>
                <p:spPr>
                  <a:xfrm>
                    <a:off x="7194383" y="3069647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4 w 1474"/>
                      <a:gd name="connsiteY1" fmla="*/ 0 h 842"/>
                      <a:gd name="connsiteX2" fmla="*/ 1474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4" y="0"/>
                        </a:lnTo>
                        <a:lnTo>
                          <a:pt x="1474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4" name="자유형: 도형 523">
                    <a:extLst>
                      <a:ext uri="{FF2B5EF4-FFF2-40B4-BE49-F238E27FC236}">
                        <a16:creationId xmlns:a16="http://schemas.microsoft.com/office/drawing/2014/main" id="{60B848EA-3E42-1088-873B-A9E158B873DA}"/>
                      </a:ext>
                    </a:extLst>
                  </p:cNvPr>
                  <p:cNvSpPr/>
                  <p:nvPr/>
                </p:nvSpPr>
                <p:spPr>
                  <a:xfrm>
                    <a:off x="7188485" y="3068805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5" name="자유형: 도형 524">
                    <a:extLst>
                      <a:ext uri="{FF2B5EF4-FFF2-40B4-BE49-F238E27FC236}">
                        <a16:creationId xmlns:a16="http://schemas.microsoft.com/office/drawing/2014/main" id="{D7BB0F77-58CE-2F27-8452-6F27528A617C}"/>
                      </a:ext>
                    </a:extLst>
                  </p:cNvPr>
                  <p:cNvSpPr/>
                  <p:nvPr/>
                </p:nvSpPr>
                <p:spPr>
                  <a:xfrm>
                    <a:off x="7208917" y="3084814"/>
                    <a:ext cx="9057" cy="5266"/>
                  </a:xfrm>
                  <a:custGeom>
                    <a:avLst/>
                    <a:gdLst>
                      <a:gd name="connsiteX0" fmla="*/ 4424 w 9057"/>
                      <a:gd name="connsiteY0" fmla="*/ 5266 h 5266"/>
                      <a:gd name="connsiteX1" fmla="*/ 0 w 9057"/>
                      <a:gd name="connsiteY1" fmla="*/ 2738 h 5266"/>
                      <a:gd name="connsiteX2" fmla="*/ 4424 w 9057"/>
                      <a:gd name="connsiteY2" fmla="*/ 0 h 5266"/>
                      <a:gd name="connsiteX3" fmla="*/ 9058 w 9057"/>
                      <a:gd name="connsiteY3" fmla="*/ 2738 h 5266"/>
                      <a:gd name="connsiteX4" fmla="*/ 442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4" y="5266"/>
                        </a:moveTo>
                        <a:lnTo>
                          <a:pt x="0" y="2738"/>
                        </a:lnTo>
                        <a:lnTo>
                          <a:pt x="4424" y="0"/>
                        </a:lnTo>
                        <a:lnTo>
                          <a:pt x="9058" y="2738"/>
                        </a:lnTo>
                        <a:lnTo>
                          <a:pt x="442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6" name="자유형: 도형 525">
                    <a:extLst>
                      <a:ext uri="{FF2B5EF4-FFF2-40B4-BE49-F238E27FC236}">
                        <a16:creationId xmlns:a16="http://schemas.microsoft.com/office/drawing/2014/main" id="{68FF2896-4D84-E785-A7E1-7322AFA61422}"/>
                      </a:ext>
                    </a:extLst>
                  </p:cNvPr>
                  <p:cNvSpPr/>
                  <p:nvPr/>
                </p:nvSpPr>
                <p:spPr>
                  <a:xfrm>
                    <a:off x="7213973" y="3087763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7" name="자유형: 도형 526">
                    <a:extLst>
                      <a:ext uri="{FF2B5EF4-FFF2-40B4-BE49-F238E27FC236}">
                        <a16:creationId xmlns:a16="http://schemas.microsoft.com/office/drawing/2014/main" id="{4467C0EE-4800-9DCD-4CC4-0AB69B3237A4}"/>
                      </a:ext>
                    </a:extLst>
                  </p:cNvPr>
                  <p:cNvSpPr/>
                  <p:nvPr/>
                </p:nvSpPr>
                <p:spPr>
                  <a:xfrm>
                    <a:off x="7219028" y="3090711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738 h 5266"/>
                      <a:gd name="connsiteX2" fmla="*/ 4634 w 9267"/>
                      <a:gd name="connsiteY2" fmla="*/ 0 h 5266"/>
                      <a:gd name="connsiteX3" fmla="*/ 9268 w 9267"/>
                      <a:gd name="connsiteY3" fmla="*/ 273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8" name="자유형: 도형 527">
                    <a:extLst>
                      <a:ext uri="{FF2B5EF4-FFF2-40B4-BE49-F238E27FC236}">
                        <a16:creationId xmlns:a16="http://schemas.microsoft.com/office/drawing/2014/main" id="{6F5B729E-21C4-9E07-506E-EE27C5AD0647}"/>
                      </a:ext>
                    </a:extLst>
                  </p:cNvPr>
                  <p:cNvSpPr/>
                  <p:nvPr/>
                </p:nvSpPr>
                <p:spPr>
                  <a:xfrm>
                    <a:off x="7188275" y="3073018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29" name="자유형: 도형 528">
                    <a:extLst>
                      <a:ext uri="{FF2B5EF4-FFF2-40B4-BE49-F238E27FC236}">
                        <a16:creationId xmlns:a16="http://schemas.microsoft.com/office/drawing/2014/main" id="{DDB7C418-BCE9-90F8-57AF-1530102DE655}"/>
                      </a:ext>
                    </a:extLst>
                  </p:cNvPr>
                  <p:cNvSpPr/>
                  <p:nvPr/>
                </p:nvSpPr>
                <p:spPr>
                  <a:xfrm>
                    <a:off x="7193330" y="3075967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528 h 5266"/>
                      <a:gd name="connsiteX2" fmla="*/ 4634 w 9267"/>
                      <a:gd name="connsiteY2" fmla="*/ 0 h 5266"/>
                      <a:gd name="connsiteX3" fmla="*/ 9268 w 9267"/>
                      <a:gd name="connsiteY3" fmla="*/ 252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0" name="자유형: 도형 529">
                    <a:extLst>
                      <a:ext uri="{FF2B5EF4-FFF2-40B4-BE49-F238E27FC236}">
                        <a16:creationId xmlns:a16="http://schemas.microsoft.com/office/drawing/2014/main" id="{153DF063-A77D-B59F-4006-68ED8F6966FF}"/>
                      </a:ext>
                    </a:extLst>
                  </p:cNvPr>
                  <p:cNvSpPr/>
                  <p:nvPr/>
                </p:nvSpPr>
                <p:spPr>
                  <a:xfrm>
                    <a:off x="7183219" y="3070069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1" name="자유형: 도형 530">
                    <a:extLst>
                      <a:ext uri="{FF2B5EF4-FFF2-40B4-BE49-F238E27FC236}">
                        <a16:creationId xmlns:a16="http://schemas.microsoft.com/office/drawing/2014/main" id="{DD3EE2EE-9311-6330-1B7B-AE6CB44E6E4C}"/>
                      </a:ext>
                    </a:extLst>
                  </p:cNvPr>
                  <p:cNvSpPr/>
                  <p:nvPr/>
                </p:nvSpPr>
                <p:spPr>
                  <a:xfrm>
                    <a:off x="7198596" y="3078916"/>
                    <a:ext cx="9057" cy="5266"/>
                  </a:xfrm>
                  <a:custGeom>
                    <a:avLst/>
                    <a:gdLst>
                      <a:gd name="connsiteX0" fmla="*/ 4423 w 9057"/>
                      <a:gd name="connsiteY0" fmla="*/ 5266 h 5266"/>
                      <a:gd name="connsiteX1" fmla="*/ 0 w 9057"/>
                      <a:gd name="connsiteY1" fmla="*/ 2528 h 5266"/>
                      <a:gd name="connsiteX2" fmla="*/ 4423 w 9057"/>
                      <a:gd name="connsiteY2" fmla="*/ 0 h 5266"/>
                      <a:gd name="connsiteX3" fmla="*/ 9057 w 9057"/>
                      <a:gd name="connsiteY3" fmla="*/ 2528 h 5266"/>
                      <a:gd name="connsiteX4" fmla="*/ 4423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3" y="5266"/>
                        </a:moveTo>
                        <a:lnTo>
                          <a:pt x="0" y="2528"/>
                        </a:lnTo>
                        <a:lnTo>
                          <a:pt x="4423" y="0"/>
                        </a:lnTo>
                        <a:lnTo>
                          <a:pt x="9057" y="2528"/>
                        </a:lnTo>
                        <a:lnTo>
                          <a:pt x="4423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2" name="자유형: 도형 531">
                    <a:extLst>
                      <a:ext uri="{FF2B5EF4-FFF2-40B4-BE49-F238E27FC236}">
                        <a16:creationId xmlns:a16="http://schemas.microsoft.com/office/drawing/2014/main" id="{3E75F1FD-8E4D-69CF-E109-4714C12CFD64}"/>
                      </a:ext>
                    </a:extLst>
                  </p:cNvPr>
                  <p:cNvSpPr/>
                  <p:nvPr/>
                </p:nvSpPr>
                <p:spPr>
                  <a:xfrm>
                    <a:off x="7203651" y="3081865"/>
                    <a:ext cx="9057" cy="5266"/>
                  </a:xfrm>
                  <a:custGeom>
                    <a:avLst/>
                    <a:gdLst>
                      <a:gd name="connsiteX0" fmla="*/ 4424 w 9057"/>
                      <a:gd name="connsiteY0" fmla="*/ 5266 h 5266"/>
                      <a:gd name="connsiteX1" fmla="*/ 0 w 9057"/>
                      <a:gd name="connsiteY1" fmla="*/ 2528 h 5266"/>
                      <a:gd name="connsiteX2" fmla="*/ 4424 w 9057"/>
                      <a:gd name="connsiteY2" fmla="*/ 0 h 5266"/>
                      <a:gd name="connsiteX3" fmla="*/ 9058 w 9057"/>
                      <a:gd name="connsiteY3" fmla="*/ 2528 h 5266"/>
                      <a:gd name="connsiteX4" fmla="*/ 442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4" y="5266"/>
                        </a:moveTo>
                        <a:lnTo>
                          <a:pt x="0" y="2528"/>
                        </a:lnTo>
                        <a:lnTo>
                          <a:pt x="4424" y="0"/>
                        </a:lnTo>
                        <a:lnTo>
                          <a:pt x="9058" y="2528"/>
                        </a:lnTo>
                        <a:lnTo>
                          <a:pt x="4424" y="526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3" name="자유형: 도형 532">
                    <a:extLst>
                      <a:ext uri="{FF2B5EF4-FFF2-40B4-BE49-F238E27FC236}">
                        <a16:creationId xmlns:a16="http://schemas.microsoft.com/office/drawing/2014/main" id="{A893B847-13CB-914E-DE46-C8B702497232}"/>
                      </a:ext>
                    </a:extLst>
                  </p:cNvPr>
                  <p:cNvSpPr/>
                  <p:nvPr/>
                </p:nvSpPr>
                <p:spPr>
                  <a:xfrm>
                    <a:off x="7229349" y="3091554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4" name="자유형: 도형 533">
                    <a:extLst>
                      <a:ext uri="{FF2B5EF4-FFF2-40B4-BE49-F238E27FC236}">
                        <a16:creationId xmlns:a16="http://schemas.microsoft.com/office/drawing/2014/main" id="{9283221F-1B5A-579C-FB52-9767B7C0BCC4}"/>
                      </a:ext>
                    </a:extLst>
                  </p:cNvPr>
                  <p:cNvSpPr/>
                  <p:nvPr/>
                </p:nvSpPr>
                <p:spPr>
                  <a:xfrm>
                    <a:off x="7234405" y="3094503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5" name="자유형: 도형 534">
                    <a:extLst>
                      <a:ext uri="{FF2B5EF4-FFF2-40B4-BE49-F238E27FC236}">
                        <a16:creationId xmlns:a16="http://schemas.microsoft.com/office/drawing/2014/main" id="{7A4FD755-4022-F45C-D369-C39B23884511}"/>
                      </a:ext>
                    </a:extLst>
                  </p:cNvPr>
                  <p:cNvSpPr/>
                  <p:nvPr/>
                </p:nvSpPr>
                <p:spPr>
                  <a:xfrm>
                    <a:off x="7239460" y="3097452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6" name="자유형: 도형 535">
                    <a:extLst>
                      <a:ext uri="{FF2B5EF4-FFF2-40B4-BE49-F238E27FC236}">
                        <a16:creationId xmlns:a16="http://schemas.microsoft.com/office/drawing/2014/main" id="{9925A3AD-B5E3-A973-F895-AC25CF38140C}"/>
                      </a:ext>
                    </a:extLst>
                  </p:cNvPr>
                  <p:cNvSpPr/>
                  <p:nvPr/>
                </p:nvSpPr>
                <p:spPr>
                  <a:xfrm>
                    <a:off x="7244515" y="3100401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3160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3160" y="0"/>
                        </a:lnTo>
                        <a:lnTo>
                          <a:pt x="7583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7" name="자유형: 도형 536">
                    <a:extLst>
                      <a:ext uri="{FF2B5EF4-FFF2-40B4-BE49-F238E27FC236}">
                        <a16:creationId xmlns:a16="http://schemas.microsoft.com/office/drawing/2014/main" id="{A39482BE-0C80-6596-F0DE-190C63C240D8}"/>
                      </a:ext>
                    </a:extLst>
                  </p:cNvPr>
                  <p:cNvSpPr/>
                  <p:nvPr/>
                </p:nvSpPr>
                <p:spPr>
                  <a:xfrm>
                    <a:off x="7249781" y="3103350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4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4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4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634" y="4424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8" name="자유형: 도형 537">
                    <a:extLst>
                      <a:ext uri="{FF2B5EF4-FFF2-40B4-BE49-F238E27FC236}">
                        <a16:creationId xmlns:a16="http://schemas.microsoft.com/office/drawing/2014/main" id="{60EBFDC3-A320-0F49-FBC4-A83D39FDE53E}"/>
                      </a:ext>
                    </a:extLst>
                  </p:cNvPr>
                  <p:cNvSpPr/>
                  <p:nvPr/>
                </p:nvSpPr>
                <p:spPr>
                  <a:xfrm>
                    <a:off x="7254837" y="3106299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4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4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4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634" y="4424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9" name="자유형: 도형 538">
                    <a:extLst>
                      <a:ext uri="{FF2B5EF4-FFF2-40B4-BE49-F238E27FC236}">
                        <a16:creationId xmlns:a16="http://schemas.microsoft.com/office/drawing/2014/main" id="{021B851F-AE21-76BF-5316-DD1278BD64DB}"/>
                      </a:ext>
                    </a:extLst>
                  </p:cNvPr>
                  <p:cNvSpPr/>
                  <p:nvPr/>
                </p:nvSpPr>
                <p:spPr>
                  <a:xfrm>
                    <a:off x="7259892" y="3109248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3160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3160" y="0"/>
                        </a:lnTo>
                        <a:lnTo>
                          <a:pt x="7583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0" name="자유형: 도형 539">
                    <a:extLst>
                      <a:ext uri="{FF2B5EF4-FFF2-40B4-BE49-F238E27FC236}">
                        <a16:creationId xmlns:a16="http://schemas.microsoft.com/office/drawing/2014/main" id="{F18BCDAD-8C23-AE63-F658-0CDC4D8E9330}"/>
                      </a:ext>
                    </a:extLst>
                  </p:cNvPr>
                  <p:cNvSpPr/>
                  <p:nvPr/>
                </p:nvSpPr>
                <p:spPr>
                  <a:xfrm>
                    <a:off x="7213973" y="3082707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1" name="자유형: 도형 540">
                    <a:extLst>
                      <a:ext uri="{FF2B5EF4-FFF2-40B4-BE49-F238E27FC236}">
                        <a16:creationId xmlns:a16="http://schemas.microsoft.com/office/drawing/2014/main" id="{529D0424-D359-0897-769D-A6B7EA9AB5C2}"/>
                      </a:ext>
                    </a:extLst>
                  </p:cNvPr>
                  <p:cNvSpPr/>
                  <p:nvPr/>
                </p:nvSpPr>
                <p:spPr>
                  <a:xfrm>
                    <a:off x="7219239" y="3085656"/>
                    <a:ext cx="7583" cy="4423"/>
                  </a:xfrm>
                  <a:custGeom>
                    <a:avLst/>
                    <a:gdLst>
                      <a:gd name="connsiteX0" fmla="*/ 4423 w 7583"/>
                      <a:gd name="connsiteY0" fmla="*/ 4424 h 4423"/>
                      <a:gd name="connsiteX1" fmla="*/ 0 w 7583"/>
                      <a:gd name="connsiteY1" fmla="*/ 1896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423 w 7583"/>
                      <a:gd name="connsiteY4" fmla="*/ 4424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423" y="4424"/>
                        </a:moveTo>
                        <a:lnTo>
                          <a:pt x="0" y="1896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423" y="4424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2" name="자유형: 도형 541">
                    <a:extLst>
                      <a:ext uri="{FF2B5EF4-FFF2-40B4-BE49-F238E27FC236}">
                        <a16:creationId xmlns:a16="http://schemas.microsoft.com/office/drawing/2014/main" id="{537A4DE3-E249-0CAF-55A7-D709F723643C}"/>
                      </a:ext>
                    </a:extLst>
                  </p:cNvPr>
                  <p:cNvSpPr/>
                  <p:nvPr/>
                </p:nvSpPr>
                <p:spPr>
                  <a:xfrm>
                    <a:off x="7224294" y="3088605"/>
                    <a:ext cx="7583" cy="4423"/>
                  </a:xfrm>
                  <a:custGeom>
                    <a:avLst/>
                    <a:gdLst>
                      <a:gd name="connsiteX0" fmla="*/ 4423 w 7583"/>
                      <a:gd name="connsiteY0" fmla="*/ 4423 h 4423"/>
                      <a:gd name="connsiteX1" fmla="*/ 0 w 7583"/>
                      <a:gd name="connsiteY1" fmla="*/ 1896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423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423" y="4423"/>
                        </a:moveTo>
                        <a:lnTo>
                          <a:pt x="0" y="1896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423" y="442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3" name="자유형: 도형 542">
                    <a:extLst>
                      <a:ext uri="{FF2B5EF4-FFF2-40B4-BE49-F238E27FC236}">
                        <a16:creationId xmlns:a16="http://schemas.microsoft.com/office/drawing/2014/main" id="{5D9F9AAD-BD3A-C4C3-D95D-341A9F55CE62}"/>
                      </a:ext>
                    </a:extLst>
                  </p:cNvPr>
                  <p:cNvSpPr/>
                  <p:nvPr/>
                </p:nvSpPr>
                <p:spPr>
                  <a:xfrm>
                    <a:off x="7193541" y="3070911"/>
                    <a:ext cx="7583" cy="4423"/>
                  </a:xfrm>
                  <a:custGeom>
                    <a:avLst/>
                    <a:gdLst>
                      <a:gd name="connsiteX0" fmla="*/ 442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42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42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424" y="442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4" name="자유형: 도형 543">
                    <a:extLst>
                      <a:ext uri="{FF2B5EF4-FFF2-40B4-BE49-F238E27FC236}">
                        <a16:creationId xmlns:a16="http://schemas.microsoft.com/office/drawing/2014/main" id="{8B91884A-7960-995C-A5C7-FDCDECCF578F}"/>
                      </a:ext>
                    </a:extLst>
                  </p:cNvPr>
                  <p:cNvSpPr/>
                  <p:nvPr/>
                </p:nvSpPr>
                <p:spPr>
                  <a:xfrm>
                    <a:off x="7198596" y="3073860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5" name="자유형: 도형 544">
                    <a:extLst>
                      <a:ext uri="{FF2B5EF4-FFF2-40B4-BE49-F238E27FC236}">
                        <a16:creationId xmlns:a16="http://schemas.microsoft.com/office/drawing/2014/main" id="{57D75761-2415-F4AE-BF40-E4A06B79B172}"/>
                      </a:ext>
                    </a:extLst>
                  </p:cNvPr>
                  <p:cNvSpPr/>
                  <p:nvPr/>
                </p:nvSpPr>
                <p:spPr>
                  <a:xfrm>
                    <a:off x="7188485" y="3067962"/>
                    <a:ext cx="7583" cy="4423"/>
                  </a:xfrm>
                  <a:custGeom>
                    <a:avLst/>
                    <a:gdLst>
                      <a:gd name="connsiteX0" fmla="*/ 4424 w 7583"/>
                      <a:gd name="connsiteY0" fmla="*/ 4424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424 w 7583"/>
                      <a:gd name="connsiteY4" fmla="*/ 4424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424" y="4424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424" y="4424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6" name="자유형: 도형 545">
                    <a:extLst>
                      <a:ext uri="{FF2B5EF4-FFF2-40B4-BE49-F238E27FC236}">
                        <a16:creationId xmlns:a16="http://schemas.microsoft.com/office/drawing/2014/main" id="{61649937-C954-E732-6FEC-630642D3EADE}"/>
                      </a:ext>
                    </a:extLst>
                  </p:cNvPr>
                  <p:cNvSpPr/>
                  <p:nvPr/>
                </p:nvSpPr>
                <p:spPr>
                  <a:xfrm>
                    <a:off x="7203651" y="3076809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52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7" name="자유형: 도형 546">
                    <a:extLst>
                      <a:ext uri="{FF2B5EF4-FFF2-40B4-BE49-F238E27FC236}">
                        <a16:creationId xmlns:a16="http://schemas.microsoft.com/office/drawing/2014/main" id="{B4633ADD-938F-DBF3-9899-4838819B15FB}"/>
                      </a:ext>
                    </a:extLst>
                  </p:cNvPr>
                  <p:cNvSpPr/>
                  <p:nvPr/>
                </p:nvSpPr>
                <p:spPr>
                  <a:xfrm>
                    <a:off x="7208707" y="3079758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52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8" name="자유형: 도형 547">
                    <a:extLst>
                      <a:ext uri="{FF2B5EF4-FFF2-40B4-BE49-F238E27FC236}">
                        <a16:creationId xmlns:a16="http://schemas.microsoft.com/office/drawing/2014/main" id="{4F401342-839D-B7A4-7C6D-EE8F3C1247DC}"/>
                      </a:ext>
                    </a:extLst>
                  </p:cNvPr>
                  <p:cNvSpPr/>
                  <p:nvPr/>
                </p:nvSpPr>
                <p:spPr>
                  <a:xfrm>
                    <a:off x="7209970" y="3108405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8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9" name="자유형: 도형 548">
                    <a:extLst>
                      <a:ext uri="{FF2B5EF4-FFF2-40B4-BE49-F238E27FC236}">
                        <a16:creationId xmlns:a16="http://schemas.microsoft.com/office/drawing/2014/main" id="{ADD4369E-44E2-55E5-0CE8-A86B26B9DA95}"/>
                      </a:ext>
                    </a:extLst>
                  </p:cNvPr>
                  <p:cNvSpPr/>
                  <p:nvPr/>
                </p:nvSpPr>
                <p:spPr>
                  <a:xfrm>
                    <a:off x="7215026" y="3111354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0" name="자유형: 도형 549">
                    <a:extLst>
                      <a:ext uri="{FF2B5EF4-FFF2-40B4-BE49-F238E27FC236}">
                        <a16:creationId xmlns:a16="http://schemas.microsoft.com/office/drawing/2014/main" id="{3D2107BC-3A0C-84CC-C08B-5EA124EC4B5A}"/>
                      </a:ext>
                    </a:extLst>
                  </p:cNvPr>
                  <p:cNvSpPr/>
                  <p:nvPr/>
                </p:nvSpPr>
                <p:spPr>
                  <a:xfrm>
                    <a:off x="7184272" y="3093450"/>
                    <a:ext cx="29700" cy="17272"/>
                  </a:xfrm>
                  <a:custGeom>
                    <a:avLst/>
                    <a:gdLst>
                      <a:gd name="connsiteX0" fmla="*/ 25277 w 29700"/>
                      <a:gd name="connsiteY0" fmla="*/ 17272 h 17272"/>
                      <a:gd name="connsiteX1" fmla="*/ 0 w 29700"/>
                      <a:gd name="connsiteY1" fmla="*/ 2738 h 17272"/>
                      <a:gd name="connsiteX2" fmla="*/ 4634 w 29700"/>
                      <a:gd name="connsiteY2" fmla="*/ 0 h 17272"/>
                      <a:gd name="connsiteX3" fmla="*/ 29700 w 29700"/>
                      <a:gd name="connsiteY3" fmla="*/ 14534 h 17272"/>
                      <a:gd name="connsiteX4" fmla="*/ 25277 w 29700"/>
                      <a:gd name="connsiteY4" fmla="*/ 17272 h 172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9700" h="17272">
                        <a:moveTo>
                          <a:pt x="25277" y="17272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29700" y="14534"/>
                        </a:lnTo>
                        <a:lnTo>
                          <a:pt x="25277" y="17272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1" name="자유형: 도형 550">
                    <a:extLst>
                      <a:ext uri="{FF2B5EF4-FFF2-40B4-BE49-F238E27FC236}">
                        <a16:creationId xmlns:a16="http://schemas.microsoft.com/office/drawing/2014/main" id="{D9BAFADD-AC23-1C29-01A2-11831BE26D79}"/>
                      </a:ext>
                    </a:extLst>
                  </p:cNvPr>
                  <p:cNvSpPr/>
                  <p:nvPr/>
                </p:nvSpPr>
                <p:spPr>
                  <a:xfrm>
                    <a:off x="7220081" y="3114093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2" name="자유형: 도형 551">
                    <a:extLst>
                      <a:ext uri="{FF2B5EF4-FFF2-40B4-BE49-F238E27FC236}">
                        <a16:creationId xmlns:a16="http://schemas.microsoft.com/office/drawing/2014/main" id="{E8AC20FB-BAD4-4815-684A-275B794E4C27}"/>
                      </a:ext>
                    </a:extLst>
                  </p:cNvPr>
                  <p:cNvSpPr/>
                  <p:nvPr/>
                </p:nvSpPr>
                <p:spPr>
                  <a:xfrm>
                    <a:off x="7225137" y="3117042"/>
                    <a:ext cx="18325" cy="10532"/>
                  </a:xfrm>
                  <a:custGeom>
                    <a:avLst/>
                    <a:gdLst>
                      <a:gd name="connsiteX0" fmla="*/ 13691 w 18325"/>
                      <a:gd name="connsiteY0" fmla="*/ 10532 h 10532"/>
                      <a:gd name="connsiteX1" fmla="*/ 0 w 18325"/>
                      <a:gd name="connsiteY1" fmla="*/ 2738 h 10532"/>
                      <a:gd name="connsiteX2" fmla="*/ 4634 w 18325"/>
                      <a:gd name="connsiteY2" fmla="*/ 0 h 10532"/>
                      <a:gd name="connsiteX3" fmla="*/ 18326 w 18325"/>
                      <a:gd name="connsiteY3" fmla="*/ 8004 h 10532"/>
                      <a:gd name="connsiteX4" fmla="*/ 13691 w 18325"/>
                      <a:gd name="connsiteY4" fmla="*/ 10532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25" h="10532">
                        <a:moveTo>
                          <a:pt x="13691" y="10532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8326" y="8004"/>
                        </a:lnTo>
                        <a:lnTo>
                          <a:pt x="13691" y="10532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3" name="자유형: 도형 552">
                    <a:extLst>
                      <a:ext uri="{FF2B5EF4-FFF2-40B4-BE49-F238E27FC236}">
                        <a16:creationId xmlns:a16="http://schemas.microsoft.com/office/drawing/2014/main" id="{A9DCC427-2DC8-EC2B-659C-C971B1272D81}"/>
                      </a:ext>
                    </a:extLst>
                  </p:cNvPr>
                  <p:cNvSpPr/>
                  <p:nvPr/>
                </p:nvSpPr>
                <p:spPr>
                  <a:xfrm>
                    <a:off x="7169106" y="3084603"/>
                    <a:ext cx="9057" cy="5476"/>
                  </a:xfrm>
                  <a:custGeom>
                    <a:avLst/>
                    <a:gdLst>
                      <a:gd name="connsiteX0" fmla="*/ 4424 w 9057"/>
                      <a:gd name="connsiteY0" fmla="*/ 5477 h 5476"/>
                      <a:gd name="connsiteX1" fmla="*/ 0 w 9057"/>
                      <a:gd name="connsiteY1" fmla="*/ 2738 h 5476"/>
                      <a:gd name="connsiteX2" fmla="*/ 4424 w 9057"/>
                      <a:gd name="connsiteY2" fmla="*/ 0 h 5476"/>
                      <a:gd name="connsiteX3" fmla="*/ 9058 w 9057"/>
                      <a:gd name="connsiteY3" fmla="*/ 2738 h 5476"/>
                      <a:gd name="connsiteX4" fmla="*/ 4424 w 9057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476">
                        <a:moveTo>
                          <a:pt x="4424" y="5477"/>
                        </a:moveTo>
                        <a:lnTo>
                          <a:pt x="0" y="2738"/>
                        </a:lnTo>
                        <a:lnTo>
                          <a:pt x="4424" y="0"/>
                        </a:lnTo>
                        <a:lnTo>
                          <a:pt x="9058" y="2738"/>
                        </a:lnTo>
                        <a:lnTo>
                          <a:pt x="4424" y="5477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4" name="자유형: 도형 553">
                    <a:extLst>
                      <a:ext uri="{FF2B5EF4-FFF2-40B4-BE49-F238E27FC236}">
                        <a16:creationId xmlns:a16="http://schemas.microsoft.com/office/drawing/2014/main" id="{47836F00-D2DD-4AC4-8BA8-66376B3A0447}"/>
                      </a:ext>
                    </a:extLst>
                  </p:cNvPr>
                  <p:cNvSpPr/>
                  <p:nvPr/>
                </p:nvSpPr>
                <p:spPr>
                  <a:xfrm>
                    <a:off x="7174162" y="3087552"/>
                    <a:ext cx="9057" cy="5476"/>
                  </a:xfrm>
                  <a:custGeom>
                    <a:avLst/>
                    <a:gdLst>
                      <a:gd name="connsiteX0" fmla="*/ 4634 w 9057"/>
                      <a:gd name="connsiteY0" fmla="*/ 5477 h 5476"/>
                      <a:gd name="connsiteX1" fmla="*/ 0 w 9057"/>
                      <a:gd name="connsiteY1" fmla="*/ 2738 h 5476"/>
                      <a:gd name="connsiteX2" fmla="*/ 4634 w 9057"/>
                      <a:gd name="connsiteY2" fmla="*/ 0 h 5476"/>
                      <a:gd name="connsiteX3" fmla="*/ 9057 w 9057"/>
                      <a:gd name="connsiteY3" fmla="*/ 2738 h 5476"/>
                      <a:gd name="connsiteX4" fmla="*/ 4634 w 9057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7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5" name="자유형: 도형 554">
                    <a:extLst>
                      <a:ext uri="{FF2B5EF4-FFF2-40B4-BE49-F238E27FC236}">
                        <a16:creationId xmlns:a16="http://schemas.microsoft.com/office/drawing/2014/main" id="{F2AD426D-DAB1-456F-C617-F7C8B6E27867}"/>
                      </a:ext>
                    </a:extLst>
                  </p:cNvPr>
                  <p:cNvSpPr/>
                  <p:nvPr/>
                </p:nvSpPr>
                <p:spPr>
                  <a:xfrm>
                    <a:off x="7162576" y="3081022"/>
                    <a:ext cx="10532" cy="6108"/>
                  </a:xfrm>
                  <a:custGeom>
                    <a:avLst/>
                    <a:gdLst>
                      <a:gd name="connsiteX0" fmla="*/ 5898 w 10532"/>
                      <a:gd name="connsiteY0" fmla="*/ 6109 h 6108"/>
                      <a:gd name="connsiteX1" fmla="*/ 0 w 10532"/>
                      <a:gd name="connsiteY1" fmla="*/ 2738 h 6108"/>
                      <a:gd name="connsiteX2" fmla="*/ 4634 w 10532"/>
                      <a:gd name="connsiteY2" fmla="*/ 0 h 6108"/>
                      <a:gd name="connsiteX3" fmla="*/ 10532 w 10532"/>
                      <a:gd name="connsiteY3" fmla="*/ 3370 h 6108"/>
                      <a:gd name="connsiteX4" fmla="*/ 5898 w 10532"/>
                      <a:gd name="connsiteY4" fmla="*/ 6109 h 6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6108">
                        <a:moveTo>
                          <a:pt x="5898" y="6109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0532" y="3370"/>
                        </a:lnTo>
                        <a:lnTo>
                          <a:pt x="5898" y="6109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6" name="자유형: 도형 555">
                    <a:extLst>
                      <a:ext uri="{FF2B5EF4-FFF2-40B4-BE49-F238E27FC236}">
                        <a16:creationId xmlns:a16="http://schemas.microsoft.com/office/drawing/2014/main" id="{86D3D079-0887-440A-91F9-454DC0BEBADC}"/>
                      </a:ext>
                    </a:extLst>
                  </p:cNvPr>
                  <p:cNvSpPr/>
                  <p:nvPr/>
                </p:nvSpPr>
                <p:spPr>
                  <a:xfrm>
                    <a:off x="7179217" y="3090501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7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7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7" name="자유형: 도형 556">
                    <a:extLst>
                      <a:ext uri="{FF2B5EF4-FFF2-40B4-BE49-F238E27FC236}">
                        <a16:creationId xmlns:a16="http://schemas.microsoft.com/office/drawing/2014/main" id="{CE2E7A13-3459-C569-EA76-D9C0D900F1F4}"/>
                      </a:ext>
                    </a:extLst>
                  </p:cNvPr>
                  <p:cNvSpPr/>
                  <p:nvPr/>
                </p:nvSpPr>
                <p:spPr>
                  <a:xfrm>
                    <a:off x="7215236" y="3105246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8" name="자유형: 도형 557">
                    <a:extLst>
                      <a:ext uri="{FF2B5EF4-FFF2-40B4-BE49-F238E27FC236}">
                        <a16:creationId xmlns:a16="http://schemas.microsoft.com/office/drawing/2014/main" id="{91996100-EBB4-F5C8-BAA7-28E489D7882D}"/>
                      </a:ext>
                    </a:extLst>
                  </p:cNvPr>
                  <p:cNvSpPr/>
                  <p:nvPr/>
                </p:nvSpPr>
                <p:spPr>
                  <a:xfrm>
                    <a:off x="7220292" y="3108195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9" name="자유형: 도형 558">
                    <a:extLst>
                      <a:ext uri="{FF2B5EF4-FFF2-40B4-BE49-F238E27FC236}">
                        <a16:creationId xmlns:a16="http://schemas.microsoft.com/office/drawing/2014/main" id="{72E67F3F-A118-BE72-6D77-48F33791A95C}"/>
                      </a:ext>
                    </a:extLst>
                  </p:cNvPr>
                  <p:cNvSpPr/>
                  <p:nvPr/>
                </p:nvSpPr>
                <p:spPr>
                  <a:xfrm>
                    <a:off x="7225347" y="3111144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0" name="자유형: 도형 559">
                    <a:extLst>
                      <a:ext uri="{FF2B5EF4-FFF2-40B4-BE49-F238E27FC236}">
                        <a16:creationId xmlns:a16="http://schemas.microsoft.com/office/drawing/2014/main" id="{675AB254-61F6-EA11-4E9D-67B25CF5071F}"/>
                      </a:ext>
                    </a:extLst>
                  </p:cNvPr>
                  <p:cNvSpPr/>
                  <p:nvPr/>
                </p:nvSpPr>
                <p:spPr>
                  <a:xfrm>
                    <a:off x="7230403" y="3114093"/>
                    <a:ext cx="18325" cy="10532"/>
                  </a:xfrm>
                  <a:custGeom>
                    <a:avLst/>
                    <a:gdLst>
                      <a:gd name="connsiteX0" fmla="*/ 13691 w 18325"/>
                      <a:gd name="connsiteY0" fmla="*/ 10532 h 10532"/>
                      <a:gd name="connsiteX1" fmla="*/ 0 w 18325"/>
                      <a:gd name="connsiteY1" fmla="*/ 2528 h 10532"/>
                      <a:gd name="connsiteX2" fmla="*/ 4634 w 18325"/>
                      <a:gd name="connsiteY2" fmla="*/ 0 h 10532"/>
                      <a:gd name="connsiteX3" fmla="*/ 18326 w 18325"/>
                      <a:gd name="connsiteY3" fmla="*/ 7794 h 10532"/>
                      <a:gd name="connsiteX4" fmla="*/ 13691 w 18325"/>
                      <a:gd name="connsiteY4" fmla="*/ 10532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25" h="10532">
                        <a:moveTo>
                          <a:pt x="13691" y="10532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18326" y="7794"/>
                        </a:lnTo>
                        <a:lnTo>
                          <a:pt x="13691" y="10532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1" name="자유형: 도형 560">
                    <a:extLst>
                      <a:ext uri="{FF2B5EF4-FFF2-40B4-BE49-F238E27FC236}">
                        <a16:creationId xmlns:a16="http://schemas.microsoft.com/office/drawing/2014/main" id="{E42D2693-4786-19EB-B4A1-E0462911140B}"/>
                      </a:ext>
                    </a:extLst>
                  </p:cNvPr>
                  <p:cNvSpPr/>
                  <p:nvPr/>
                </p:nvSpPr>
                <p:spPr>
                  <a:xfrm>
                    <a:off x="7199860" y="3096399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2" name="자유형: 도형 561">
                    <a:extLst>
                      <a:ext uri="{FF2B5EF4-FFF2-40B4-BE49-F238E27FC236}">
                        <a16:creationId xmlns:a16="http://schemas.microsoft.com/office/drawing/2014/main" id="{8CA6F963-DD4E-936F-4902-66AEC5C81051}"/>
                      </a:ext>
                    </a:extLst>
                  </p:cNvPr>
                  <p:cNvSpPr/>
                  <p:nvPr/>
                </p:nvSpPr>
                <p:spPr>
                  <a:xfrm>
                    <a:off x="7205126" y="3099348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7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7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" name="자유형: 도형 562">
                    <a:extLst>
                      <a:ext uri="{FF2B5EF4-FFF2-40B4-BE49-F238E27FC236}">
                        <a16:creationId xmlns:a16="http://schemas.microsoft.com/office/drawing/2014/main" id="{ADEC6B5F-E619-CCBA-F4D8-57775E48263A}"/>
                      </a:ext>
                    </a:extLst>
                  </p:cNvPr>
                  <p:cNvSpPr/>
                  <p:nvPr/>
                </p:nvSpPr>
                <p:spPr>
                  <a:xfrm>
                    <a:off x="7210181" y="3102297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8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" name="자유형: 도형 563">
                    <a:extLst>
                      <a:ext uri="{FF2B5EF4-FFF2-40B4-BE49-F238E27FC236}">
                        <a16:creationId xmlns:a16="http://schemas.microsoft.com/office/drawing/2014/main" id="{EC1B07E3-0B6E-8131-3802-7C9997262641}"/>
                      </a:ext>
                    </a:extLst>
                  </p:cNvPr>
                  <p:cNvSpPr/>
                  <p:nvPr/>
                </p:nvSpPr>
                <p:spPr>
                  <a:xfrm>
                    <a:off x="7179428" y="3084603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5" name="자유형: 도형 564">
                    <a:extLst>
                      <a:ext uri="{FF2B5EF4-FFF2-40B4-BE49-F238E27FC236}">
                        <a16:creationId xmlns:a16="http://schemas.microsoft.com/office/drawing/2014/main" id="{E2CD8FF5-D38E-F90F-AE07-0641E2F87105}"/>
                      </a:ext>
                    </a:extLst>
                  </p:cNvPr>
                  <p:cNvSpPr/>
                  <p:nvPr/>
                </p:nvSpPr>
                <p:spPr>
                  <a:xfrm>
                    <a:off x="7184483" y="3087552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528 h 5266"/>
                      <a:gd name="connsiteX2" fmla="*/ 4634 w 9267"/>
                      <a:gd name="connsiteY2" fmla="*/ 0 h 5266"/>
                      <a:gd name="connsiteX3" fmla="*/ 9268 w 9267"/>
                      <a:gd name="connsiteY3" fmla="*/ 252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6" name="자유형: 도형 565">
                    <a:extLst>
                      <a:ext uri="{FF2B5EF4-FFF2-40B4-BE49-F238E27FC236}">
                        <a16:creationId xmlns:a16="http://schemas.microsoft.com/office/drawing/2014/main" id="{EE880896-2A48-27E5-CDA7-04BDC88CD985}"/>
                      </a:ext>
                    </a:extLst>
                  </p:cNvPr>
                  <p:cNvSpPr/>
                  <p:nvPr/>
                </p:nvSpPr>
                <p:spPr>
                  <a:xfrm>
                    <a:off x="7189538" y="3090501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7" name="자유형: 도형 566">
                    <a:extLst>
                      <a:ext uri="{FF2B5EF4-FFF2-40B4-BE49-F238E27FC236}">
                        <a16:creationId xmlns:a16="http://schemas.microsoft.com/office/drawing/2014/main" id="{73206F78-D4E1-B6DA-04D6-AFD7B693FD1B}"/>
                      </a:ext>
                    </a:extLst>
                  </p:cNvPr>
                  <p:cNvSpPr/>
                  <p:nvPr/>
                </p:nvSpPr>
                <p:spPr>
                  <a:xfrm>
                    <a:off x="7194594" y="3093450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8" name="자유형: 도형 567">
                    <a:extLst>
                      <a:ext uri="{FF2B5EF4-FFF2-40B4-BE49-F238E27FC236}">
                        <a16:creationId xmlns:a16="http://schemas.microsoft.com/office/drawing/2014/main" id="{E85811BA-8F77-B57F-1784-1382E15637A2}"/>
                      </a:ext>
                    </a:extLst>
                  </p:cNvPr>
                  <p:cNvSpPr/>
                  <p:nvPr/>
                </p:nvSpPr>
                <p:spPr>
                  <a:xfrm>
                    <a:off x="7217764" y="3100822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8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9" name="자유형: 도형 568">
                    <a:extLst>
                      <a:ext uri="{FF2B5EF4-FFF2-40B4-BE49-F238E27FC236}">
                        <a16:creationId xmlns:a16="http://schemas.microsoft.com/office/drawing/2014/main" id="{1E454482-DF36-8B99-1101-3C83ADB25822}"/>
                      </a:ext>
                    </a:extLst>
                  </p:cNvPr>
                  <p:cNvSpPr/>
                  <p:nvPr/>
                </p:nvSpPr>
                <p:spPr>
                  <a:xfrm>
                    <a:off x="7222819" y="3103771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8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0" name="자유형: 도형 569">
                    <a:extLst>
                      <a:ext uri="{FF2B5EF4-FFF2-40B4-BE49-F238E27FC236}">
                        <a16:creationId xmlns:a16="http://schemas.microsoft.com/office/drawing/2014/main" id="{D9C2C3DF-5F59-9ECC-E987-2AA88ECE3ED0}"/>
                      </a:ext>
                    </a:extLst>
                  </p:cNvPr>
                  <p:cNvSpPr/>
                  <p:nvPr/>
                </p:nvSpPr>
                <p:spPr>
                  <a:xfrm>
                    <a:off x="7227875" y="3106720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1" name="자유형: 도형 570">
                    <a:extLst>
                      <a:ext uri="{FF2B5EF4-FFF2-40B4-BE49-F238E27FC236}">
                        <a16:creationId xmlns:a16="http://schemas.microsoft.com/office/drawing/2014/main" id="{453F0174-E789-A4C0-A518-9AD2D33A7C48}"/>
                      </a:ext>
                    </a:extLst>
                  </p:cNvPr>
                  <p:cNvSpPr/>
                  <p:nvPr/>
                </p:nvSpPr>
                <p:spPr>
                  <a:xfrm>
                    <a:off x="7232930" y="3109669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2" name="자유형: 도형 571">
                    <a:extLst>
                      <a:ext uri="{FF2B5EF4-FFF2-40B4-BE49-F238E27FC236}">
                        <a16:creationId xmlns:a16="http://schemas.microsoft.com/office/drawing/2014/main" id="{FD057A26-F814-8C14-E35D-0C287EC1A67B}"/>
                      </a:ext>
                    </a:extLst>
                  </p:cNvPr>
                  <p:cNvSpPr/>
                  <p:nvPr/>
                </p:nvSpPr>
                <p:spPr>
                  <a:xfrm>
                    <a:off x="7238196" y="3112618"/>
                    <a:ext cx="15587" cy="9057"/>
                  </a:xfrm>
                  <a:custGeom>
                    <a:avLst/>
                    <a:gdLst>
                      <a:gd name="connsiteX0" fmla="*/ 10953 w 15587"/>
                      <a:gd name="connsiteY0" fmla="*/ 9058 h 9057"/>
                      <a:gd name="connsiteX1" fmla="*/ 0 w 15587"/>
                      <a:gd name="connsiteY1" fmla="*/ 2738 h 9057"/>
                      <a:gd name="connsiteX2" fmla="*/ 4634 w 15587"/>
                      <a:gd name="connsiteY2" fmla="*/ 0 h 9057"/>
                      <a:gd name="connsiteX3" fmla="*/ 15587 w 15587"/>
                      <a:gd name="connsiteY3" fmla="*/ 6319 h 9057"/>
                      <a:gd name="connsiteX4" fmla="*/ 10953 w 15587"/>
                      <a:gd name="connsiteY4" fmla="*/ 9058 h 9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87" h="9057">
                        <a:moveTo>
                          <a:pt x="10953" y="9058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5587" y="6319"/>
                        </a:lnTo>
                        <a:lnTo>
                          <a:pt x="10953" y="9058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3" name="자유형: 도형 572">
                    <a:extLst>
                      <a:ext uri="{FF2B5EF4-FFF2-40B4-BE49-F238E27FC236}">
                        <a16:creationId xmlns:a16="http://schemas.microsoft.com/office/drawing/2014/main" id="{D1235901-EC82-3CF3-23BF-572A053415AA}"/>
                      </a:ext>
                    </a:extLst>
                  </p:cNvPr>
                  <p:cNvSpPr/>
                  <p:nvPr/>
                </p:nvSpPr>
                <p:spPr>
                  <a:xfrm>
                    <a:off x="7202387" y="3091975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4" name="자유형: 도형 573">
                    <a:extLst>
                      <a:ext uri="{FF2B5EF4-FFF2-40B4-BE49-F238E27FC236}">
                        <a16:creationId xmlns:a16="http://schemas.microsoft.com/office/drawing/2014/main" id="{66681DA6-8FEF-6990-DE43-14E5A7B76809}"/>
                      </a:ext>
                    </a:extLst>
                  </p:cNvPr>
                  <p:cNvSpPr/>
                  <p:nvPr/>
                </p:nvSpPr>
                <p:spPr>
                  <a:xfrm>
                    <a:off x="7207653" y="3094924"/>
                    <a:ext cx="9057" cy="5476"/>
                  </a:xfrm>
                  <a:custGeom>
                    <a:avLst/>
                    <a:gdLst>
                      <a:gd name="connsiteX0" fmla="*/ 4424 w 9057"/>
                      <a:gd name="connsiteY0" fmla="*/ 5477 h 5476"/>
                      <a:gd name="connsiteX1" fmla="*/ 0 w 9057"/>
                      <a:gd name="connsiteY1" fmla="*/ 2738 h 5476"/>
                      <a:gd name="connsiteX2" fmla="*/ 4424 w 9057"/>
                      <a:gd name="connsiteY2" fmla="*/ 0 h 5476"/>
                      <a:gd name="connsiteX3" fmla="*/ 9058 w 9057"/>
                      <a:gd name="connsiteY3" fmla="*/ 2738 h 5476"/>
                      <a:gd name="connsiteX4" fmla="*/ 4424 w 9057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476">
                        <a:moveTo>
                          <a:pt x="4424" y="5477"/>
                        </a:moveTo>
                        <a:lnTo>
                          <a:pt x="0" y="2738"/>
                        </a:lnTo>
                        <a:lnTo>
                          <a:pt x="4424" y="0"/>
                        </a:lnTo>
                        <a:lnTo>
                          <a:pt x="9058" y="2738"/>
                        </a:lnTo>
                        <a:lnTo>
                          <a:pt x="4424" y="5477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5" name="자유형: 도형 574">
                    <a:extLst>
                      <a:ext uri="{FF2B5EF4-FFF2-40B4-BE49-F238E27FC236}">
                        <a16:creationId xmlns:a16="http://schemas.microsoft.com/office/drawing/2014/main" id="{02E9537F-20AA-B066-5693-0D3545DB627C}"/>
                      </a:ext>
                    </a:extLst>
                  </p:cNvPr>
                  <p:cNvSpPr/>
                  <p:nvPr/>
                </p:nvSpPr>
                <p:spPr>
                  <a:xfrm>
                    <a:off x="7212709" y="3097873"/>
                    <a:ext cx="9057" cy="5266"/>
                  </a:xfrm>
                  <a:custGeom>
                    <a:avLst/>
                    <a:gdLst>
                      <a:gd name="connsiteX0" fmla="*/ 4423 w 9057"/>
                      <a:gd name="connsiteY0" fmla="*/ 5266 h 5266"/>
                      <a:gd name="connsiteX1" fmla="*/ 0 w 9057"/>
                      <a:gd name="connsiteY1" fmla="*/ 2738 h 5266"/>
                      <a:gd name="connsiteX2" fmla="*/ 4423 w 9057"/>
                      <a:gd name="connsiteY2" fmla="*/ 0 h 5266"/>
                      <a:gd name="connsiteX3" fmla="*/ 9057 w 9057"/>
                      <a:gd name="connsiteY3" fmla="*/ 2738 h 5266"/>
                      <a:gd name="connsiteX4" fmla="*/ 4423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3" y="5266"/>
                        </a:moveTo>
                        <a:lnTo>
                          <a:pt x="0" y="2738"/>
                        </a:lnTo>
                        <a:lnTo>
                          <a:pt x="4423" y="0"/>
                        </a:lnTo>
                        <a:lnTo>
                          <a:pt x="9057" y="2738"/>
                        </a:lnTo>
                        <a:lnTo>
                          <a:pt x="4423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6" name="자유형: 도형 575">
                    <a:extLst>
                      <a:ext uri="{FF2B5EF4-FFF2-40B4-BE49-F238E27FC236}">
                        <a16:creationId xmlns:a16="http://schemas.microsoft.com/office/drawing/2014/main" id="{9D88C8D6-315F-5D8F-4548-16B14E905B33}"/>
                      </a:ext>
                    </a:extLst>
                  </p:cNvPr>
                  <p:cNvSpPr/>
                  <p:nvPr/>
                </p:nvSpPr>
                <p:spPr>
                  <a:xfrm>
                    <a:off x="7181955" y="3080179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8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7" name="자유형: 도형 576">
                    <a:extLst>
                      <a:ext uri="{FF2B5EF4-FFF2-40B4-BE49-F238E27FC236}">
                        <a16:creationId xmlns:a16="http://schemas.microsoft.com/office/drawing/2014/main" id="{E266DD32-7844-5F88-0E76-1A11E0ED6196}"/>
                      </a:ext>
                    </a:extLst>
                  </p:cNvPr>
                  <p:cNvSpPr/>
                  <p:nvPr/>
                </p:nvSpPr>
                <p:spPr>
                  <a:xfrm>
                    <a:off x="7187011" y="3083128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7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7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8" name="자유형: 도형 577">
                    <a:extLst>
                      <a:ext uri="{FF2B5EF4-FFF2-40B4-BE49-F238E27FC236}">
                        <a16:creationId xmlns:a16="http://schemas.microsoft.com/office/drawing/2014/main" id="{1DCE60B2-BDB9-DE95-7AF4-8003243499A3}"/>
                      </a:ext>
                    </a:extLst>
                  </p:cNvPr>
                  <p:cNvSpPr/>
                  <p:nvPr/>
                </p:nvSpPr>
                <p:spPr>
                  <a:xfrm>
                    <a:off x="7192066" y="3086077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8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9" name="자유형: 도형 578">
                    <a:extLst>
                      <a:ext uri="{FF2B5EF4-FFF2-40B4-BE49-F238E27FC236}">
                        <a16:creationId xmlns:a16="http://schemas.microsoft.com/office/drawing/2014/main" id="{46E0CF7C-C89F-D066-AE4B-91A4DA485898}"/>
                      </a:ext>
                    </a:extLst>
                  </p:cNvPr>
                  <p:cNvSpPr/>
                  <p:nvPr/>
                </p:nvSpPr>
                <p:spPr>
                  <a:xfrm>
                    <a:off x="7197121" y="3089026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0" name="자유형: 도형 579">
                    <a:extLst>
                      <a:ext uri="{FF2B5EF4-FFF2-40B4-BE49-F238E27FC236}">
                        <a16:creationId xmlns:a16="http://schemas.microsoft.com/office/drawing/2014/main" id="{B16C530F-7DF0-874F-7F10-943CF3F14AC5}"/>
                      </a:ext>
                    </a:extLst>
                  </p:cNvPr>
                  <p:cNvSpPr/>
                  <p:nvPr/>
                </p:nvSpPr>
                <p:spPr>
                  <a:xfrm>
                    <a:off x="7221556" y="3097241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7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7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1" name="자유형: 도형 580">
                    <a:extLst>
                      <a:ext uri="{FF2B5EF4-FFF2-40B4-BE49-F238E27FC236}">
                        <a16:creationId xmlns:a16="http://schemas.microsoft.com/office/drawing/2014/main" id="{5DF90CAB-83A5-7E9A-BE03-2DB3CCB3C882}"/>
                      </a:ext>
                    </a:extLst>
                  </p:cNvPr>
                  <p:cNvSpPr/>
                  <p:nvPr/>
                </p:nvSpPr>
                <p:spPr>
                  <a:xfrm>
                    <a:off x="7226611" y="3100190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528 h 5266"/>
                      <a:gd name="connsiteX2" fmla="*/ 4634 w 9267"/>
                      <a:gd name="connsiteY2" fmla="*/ 0 h 5266"/>
                      <a:gd name="connsiteX3" fmla="*/ 9268 w 9267"/>
                      <a:gd name="connsiteY3" fmla="*/ 252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2" name="자유형: 도형 581">
                    <a:extLst>
                      <a:ext uri="{FF2B5EF4-FFF2-40B4-BE49-F238E27FC236}">
                        <a16:creationId xmlns:a16="http://schemas.microsoft.com/office/drawing/2014/main" id="{CFA3D4DB-57D1-7818-9213-0417EBBC18F9}"/>
                      </a:ext>
                    </a:extLst>
                  </p:cNvPr>
                  <p:cNvSpPr/>
                  <p:nvPr/>
                </p:nvSpPr>
                <p:spPr>
                  <a:xfrm>
                    <a:off x="7231666" y="3102929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3" name="자유형: 도형 582">
                    <a:extLst>
                      <a:ext uri="{FF2B5EF4-FFF2-40B4-BE49-F238E27FC236}">
                        <a16:creationId xmlns:a16="http://schemas.microsoft.com/office/drawing/2014/main" id="{F72C0685-A11A-24DD-0002-BD364DA65485}"/>
                      </a:ext>
                    </a:extLst>
                  </p:cNvPr>
                  <p:cNvSpPr/>
                  <p:nvPr/>
                </p:nvSpPr>
                <p:spPr>
                  <a:xfrm>
                    <a:off x="7236932" y="3106088"/>
                    <a:ext cx="9057" cy="5266"/>
                  </a:xfrm>
                  <a:custGeom>
                    <a:avLst/>
                    <a:gdLst>
                      <a:gd name="connsiteX0" fmla="*/ 4424 w 9057"/>
                      <a:gd name="connsiteY0" fmla="*/ 5266 h 5266"/>
                      <a:gd name="connsiteX1" fmla="*/ 0 w 9057"/>
                      <a:gd name="connsiteY1" fmla="*/ 2528 h 5266"/>
                      <a:gd name="connsiteX2" fmla="*/ 4424 w 9057"/>
                      <a:gd name="connsiteY2" fmla="*/ 0 h 5266"/>
                      <a:gd name="connsiteX3" fmla="*/ 9058 w 9057"/>
                      <a:gd name="connsiteY3" fmla="*/ 2528 h 5266"/>
                      <a:gd name="connsiteX4" fmla="*/ 442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4" y="5266"/>
                        </a:moveTo>
                        <a:lnTo>
                          <a:pt x="0" y="2528"/>
                        </a:lnTo>
                        <a:lnTo>
                          <a:pt x="4424" y="0"/>
                        </a:lnTo>
                        <a:lnTo>
                          <a:pt x="9058" y="2528"/>
                        </a:lnTo>
                        <a:lnTo>
                          <a:pt x="442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4" name="자유형: 도형 583">
                    <a:extLst>
                      <a:ext uri="{FF2B5EF4-FFF2-40B4-BE49-F238E27FC236}">
                        <a16:creationId xmlns:a16="http://schemas.microsoft.com/office/drawing/2014/main" id="{EBFE7CC4-075B-BB15-57A4-5E7B5EEDA30B}"/>
                      </a:ext>
                    </a:extLst>
                  </p:cNvPr>
                  <p:cNvSpPr/>
                  <p:nvPr/>
                </p:nvSpPr>
                <p:spPr>
                  <a:xfrm>
                    <a:off x="7241988" y="3109037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7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7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5" name="자유형: 도형 584">
                    <a:extLst>
                      <a:ext uri="{FF2B5EF4-FFF2-40B4-BE49-F238E27FC236}">
                        <a16:creationId xmlns:a16="http://schemas.microsoft.com/office/drawing/2014/main" id="{DE4D6BB4-10F1-ACC8-B39B-E5E9C933983D}"/>
                      </a:ext>
                    </a:extLst>
                  </p:cNvPr>
                  <p:cNvSpPr/>
                  <p:nvPr/>
                </p:nvSpPr>
                <p:spPr>
                  <a:xfrm>
                    <a:off x="7247043" y="3111986"/>
                    <a:ext cx="11796" cy="6740"/>
                  </a:xfrm>
                  <a:custGeom>
                    <a:avLst/>
                    <a:gdLst>
                      <a:gd name="connsiteX0" fmla="*/ 7162 w 11796"/>
                      <a:gd name="connsiteY0" fmla="*/ 6740 h 6740"/>
                      <a:gd name="connsiteX1" fmla="*/ 0 w 11796"/>
                      <a:gd name="connsiteY1" fmla="*/ 2528 h 6740"/>
                      <a:gd name="connsiteX2" fmla="*/ 4634 w 11796"/>
                      <a:gd name="connsiteY2" fmla="*/ 0 h 6740"/>
                      <a:gd name="connsiteX3" fmla="*/ 11796 w 11796"/>
                      <a:gd name="connsiteY3" fmla="*/ 4002 h 6740"/>
                      <a:gd name="connsiteX4" fmla="*/ 7162 w 11796"/>
                      <a:gd name="connsiteY4" fmla="*/ 674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96" h="6740">
                        <a:moveTo>
                          <a:pt x="7162" y="6740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11796" y="4002"/>
                        </a:lnTo>
                        <a:lnTo>
                          <a:pt x="7162" y="6740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6" name="자유형: 도형 585">
                    <a:extLst>
                      <a:ext uri="{FF2B5EF4-FFF2-40B4-BE49-F238E27FC236}">
                        <a16:creationId xmlns:a16="http://schemas.microsoft.com/office/drawing/2014/main" id="{6D4956B9-C4C2-2A56-DD0E-5EC3A5513279}"/>
                      </a:ext>
                    </a:extLst>
                  </p:cNvPr>
                  <p:cNvSpPr/>
                  <p:nvPr/>
                </p:nvSpPr>
                <p:spPr>
                  <a:xfrm>
                    <a:off x="7206179" y="3088394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528 h 5266"/>
                      <a:gd name="connsiteX2" fmla="*/ 4634 w 9267"/>
                      <a:gd name="connsiteY2" fmla="*/ 0 h 5266"/>
                      <a:gd name="connsiteX3" fmla="*/ 9268 w 9267"/>
                      <a:gd name="connsiteY3" fmla="*/ 252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7" name="자유형: 도형 586">
                    <a:extLst>
                      <a:ext uri="{FF2B5EF4-FFF2-40B4-BE49-F238E27FC236}">
                        <a16:creationId xmlns:a16="http://schemas.microsoft.com/office/drawing/2014/main" id="{D2BD7188-59A9-F3DD-8366-67239FA807E9}"/>
                      </a:ext>
                    </a:extLst>
                  </p:cNvPr>
                  <p:cNvSpPr/>
                  <p:nvPr/>
                </p:nvSpPr>
                <p:spPr>
                  <a:xfrm>
                    <a:off x="7211445" y="3091343"/>
                    <a:ext cx="9057" cy="5266"/>
                  </a:xfrm>
                  <a:custGeom>
                    <a:avLst/>
                    <a:gdLst>
                      <a:gd name="connsiteX0" fmla="*/ 4423 w 9057"/>
                      <a:gd name="connsiteY0" fmla="*/ 5266 h 5266"/>
                      <a:gd name="connsiteX1" fmla="*/ 0 w 9057"/>
                      <a:gd name="connsiteY1" fmla="*/ 2528 h 5266"/>
                      <a:gd name="connsiteX2" fmla="*/ 4423 w 9057"/>
                      <a:gd name="connsiteY2" fmla="*/ 0 h 5266"/>
                      <a:gd name="connsiteX3" fmla="*/ 9057 w 9057"/>
                      <a:gd name="connsiteY3" fmla="*/ 2528 h 5266"/>
                      <a:gd name="connsiteX4" fmla="*/ 4423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3" y="5266"/>
                        </a:moveTo>
                        <a:lnTo>
                          <a:pt x="0" y="2528"/>
                        </a:lnTo>
                        <a:lnTo>
                          <a:pt x="4423" y="0"/>
                        </a:lnTo>
                        <a:lnTo>
                          <a:pt x="9057" y="2528"/>
                        </a:lnTo>
                        <a:lnTo>
                          <a:pt x="4423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8" name="자유형: 도형 587">
                    <a:extLst>
                      <a:ext uri="{FF2B5EF4-FFF2-40B4-BE49-F238E27FC236}">
                        <a16:creationId xmlns:a16="http://schemas.microsoft.com/office/drawing/2014/main" id="{9E10ACA6-02A6-D58A-23E8-A189396FED4B}"/>
                      </a:ext>
                    </a:extLst>
                  </p:cNvPr>
                  <p:cNvSpPr/>
                  <p:nvPr/>
                </p:nvSpPr>
                <p:spPr>
                  <a:xfrm>
                    <a:off x="7216500" y="3094292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8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9" name="자유형: 도형 588">
                    <a:extLst>
                      <a:ext uri="{FF2B5EF4-FFF2-40B4-BE49-F238E27FC236}">
                        <a16:creationId xmlns:a16="http://schemas.microsoft.com/office/drawing/2014/main" id="{A5519913-4F6C-3D15-1B23-B0AF8355050F}"/>
                      </a:ext>
                    </a:extLst>
                  </p:cNvPr>
                  <p:cNvSpPr/>
                  <p:nvPr/>
                </p:nvSpPr>
                <p:spPr>
                  <a:xfrm>
                    <a:off x="7185747" y="3076388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7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7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0" name="자유형: 도형 589">
                    <a:extLst>
                      <a:ext uri="{FF2B5EF4-FFF2-40B4-BE49-F238E27FC236}">
                        <a16:creationId xmlns:a16="http://schemas.microsoft.com/office/drawing/2014/main" id="{92F91C0B-D322-12E9-D870-FD9046D5832C}"/>
                      </a:ext>
                    </a:extLst>
                  </p:cNvPr>
                  <p:cNvSpPr/>
                  <p:nvPr/>
                </p:nvSpPr>
                <p:spPr>
                  <a:xfrm>
                    <a:off x="7178164" y="3072175"/>
                    <a:ext cx="11585" cy="6740"/>
                  </a:xfrm>
                  <a:custGeom>
                    <a:avLst/>
                    <a:gdLst>
                      <a:gd name="connsiteX0" fmla="*/ 7162 w 11585"/>
                      <a:gd name="connsiteY0" fmla="*/ 6740 h 6740"/>
                      <a:gd name="connsiteX1" fmla="*/ 0 w 11585"/>
                      <a:gd name="connsiteY1" fmla="*/ 2528 h 6740"/>
                      <a:gd name="connsiteX2" fmla="*/ 4634 w 11585"/>
                      <a:gd name="connsiteY2" fmla="*/ 0 h 6740"/>
                      <a:gd name="connsiteX3" fmla="*/ 11585 w 11585"/>
                      <a:gd name="connsiteY3" fmla="*/ 4002 h 6740"/>
                      <a:gd name="connsiteX4" fmla="*/ 7162 w 11585"/>
                      <a:gd name="connsiteY4" fmla="*/ 674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85" h="6740">
                        <a:moveTo>
                          <a:pt x="7162" y="6740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11585" y="4002"/>
                        </a:lnTo>
                        <a:lnTo>
                          <a:pt x="7162" y="6740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1" name="자유형: 도형 590">
                    <a:extLst>
                      <a:ext uri="{FF2B5EF4-FFF2-40B4-BE49-F238E27FC236}">
                        <a16:creationId xmlns:a16="http://schemas.microsoft.com/office/drawing/2014/main" id="{07B72542-BF86-9C10-5E5B-7A84125C17D0}"/>
                      </a:ext>
                    </a:extLst>
                  </p:cNvPr>
                  <p:cNvSpPr/>
                  <p:nvPr/>
                </p:nvSpPr>
                <p:spPr>
                  <a:xfrm>
                    <a:off x="7173108" y="3075124"/>
                    <a:ext cx="12849" cy="7372"/>
                  </a:xfrm>
                  <a:custGeom>
                    <a:avLst/>
                    <a:gdLst>
                      <a:gd name="connsiteX0" fmla="*/ 8215 w 12849"/>
                      <a:gd name="connsiteY0" fmla="*/ 7372 h 7372"/>
                      <a:gd name="connsiteX1" fmla="*/ 0 w 12849"/>
                      <a:gd name="connsiteY1" fmla="*/ 2528 h 7372"/>
                      <a:gd name="connsiteX2" fmla="*/ 4424 w 12849"/>
                      <a:gd name="connsiteY2" fmla="*/ 0 h 7372"/>
                      <a:gd name="connsiteX3" fmla="*/ 12849 w 12849"/>
                      <a:gd name="connsiteY3" fmla="*/ 4845 h 7372"/>
                      <a:gd name="connsiteX4" fmla="*/ 8215 w 12849"/>
                      <a:gd name="connsiteY4" fmla="*/ 7372 h 73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849" h="7372">
                        <a:moveTo>
                          <a:pt x="8215" y="7372"/>
                        </a:moveTo>
                        <a:lnTo>
                          <a:pt x="0" y="2528"/>
                        </a:lnTo>
                        <a:lnTo>
                          <a:pt x="4424" y="0"/>
                        </a:lnTo>
                        <a:lnTo>
                          <a:pt x="12849" y="4845"/>
                        </a:lnTo>
                        <a:lnTo>
                          <a:pt x="8215" y="7372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2" name="자유형: 도형 591">
                    <a:extLst>
                      <a:ext uri="{FF2B5EF4-FFF2-40B4-BE49-F238E27FC236}">
                        <a16:creationId xmlns:a16="http://schemas.microsoft.com/office/drawing/2014/main" id="{3417580C-897A-020A-445F-FBCF72B695C7}"/>
                      </a:ext>
                    </a:extLst>
                  </p:cNvPr>
                  <p:cNvSpPr/>
                  <p:nvPr/>
                </p:nvSpPr>
                <p:spPr>
                  <a:xfrm>
                    <a:off x="7168053" y="3077862"/>
                    <a:ext cx="15376" cy="9057"/>
                  </a:xfrm>
                  <a:custGeom>
                    <a:avLst/>
                    <a:gdLst>
                      <a:gd name="connsiteX0" fmla="*/ 10953 w 15376"/>
                      <a:gd name="connsiteY0" fmla="*/ 9058 h 9057"/>
                      <a:gd name="connsiteX1" fmla="*/ 0 w 15376"/>
                      <a:gd name="connsiteY1" fmla="*/ 2738 h 9057"/>
                      <a:gd name="connsiteX2" fmla="*/ 4424 w 15376"/>
                      <a:gd name="connsiteY2" fmla="*/ 0 h 9057"/>
                      <a:gd name="connsiteX3" fmla="*/ 15377 w 15376"/>
                      <a:gd name="connsiteY3" fmla="*/ 6319 h 9057"/>
                      <a:gd name="connsiteX4" fmla="*/ 10953 w 15376"/>
                      <a:gd name="connsiteY4" fmla="*/ 9058 h 9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76" h="9057">
                        <a:moveTo>
                          <a:pt x="10953" y="9058"/>
                        </a:moveTo>
                        <a:lnTo>
                          <a:pt x="0" y="2738"/>
                        </a:lnTo>
                        <a:lnTo>
                          <a:pt x="4424" y="0"/>
                        </a:lnTo>
                        <a:lnTo>
                          <a:pt x="15377" y="6319"/>
                        </a:lnTo>
                        <a:lnTo>
                          <a:pt x="10953" y="9058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3" name="자유형: 도형 592">
                    <a:extLst>
                      <a:ext uri="{FF2B5EF4-FFF2-40B4-BE49-F238E27FC236}">
                        <a16:creationId xmlns:a16="http://schemas.microsoft.com/office/drawing/2014/main" id="{595AF46F-6EEF-843D-BDE9-A25F4AF18A29}"/>
                      </a:ext>
                    </a:extLst>
                  </p:cNvPr>
                  <p:cNvSpPr/>
                  <p:nvPr/>
                </p:nvSpPr>
                <p:spPr>
                  <a:xfrm>
                    <a:off x="7190802" y="3079337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738 h 5266"/>
                      <a:gd name="connsiteX2" fmla="*/ 4634 w 9057"/>
                      <a:gd name="connsiteY2" fmla="*/ 0 h 5266"/>
                      <a:gd name="connsiteX3" fmla="*/ 9058 w 9057"/>
                      <a:gd name="connsiteY3" fmla="*/ 273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05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4" name="자유형: 도형 593">
                    <a:extLst>
                      <a:ext uri="{FF2B5EF4-FFF2-40B4-BE49-F238E27FC236}">
                        <a16:creationId xmlns:a16="http://schemas.microsoft.com/office/drawing/2014/main" id="{26D8E716-B0C4-C7B8-4E4A-8C0C1F8CEE5D}"/>
                      </a:ext>
                    </a:extLst>
                  </p:cNvPr>
                  <p:cNvSpPr/>
                  <p:nvPr/>
                </p:nvSpPr>
                <p:spPr>
                  <a:xfrm>
                    <a:off x="7195858" y="3082286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5" name="자유형: 도형 594">
                    <a:extLst>
                      <a:ext uri="{FF2B5EF4-FFF2-40B4-BE49-F238E27FC236}">
                        <a16:creationId xmlns:a16="http://schemas.microsoft.com/office/drawing/2014/main" id="{ACEFC298-9A18-7E88-32EF-F40D8EF0F270}"/>
                      </a:ext>
                    </a:extLst>
                  </p:cNvPr>
                  <p:cNvSpPr/>
                  <p:nvPr/>
                </p:nvSpPr>
                <p:spPr>
                  <a:xfrm>
                    <a:off x="7200913" y="3085235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738 h 5266"/>
                      <a:gd name="connsiteX2" fmla="*/ 4634 w 9267"/>
                      <a:gd name="connsiteY2" fmla="*/ 0 h 5266"/>
                      <a:gd name="connsiteX3" fmla="*/ 9268 w 9267"/>
                      <a:gd name="connsiteY3" fmla="*/ 273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6" name="자유형: 도형 595">
                    <a:extLst>
                      <a:ext uri="{FF2B5EF4-FFF2-40B4-BE49-F238E27FC236}">
                        <a16:creationId xmlns:a16="http://schemas.microsoft.com/office/drawing/2014/main" id="{A479F689-235F-42AD-CED3-3780BC351309}"/>
                      </a:ext>
                    </a:extLst>
                  </p:cNvPr>
                  <p:cNvSpPr/>
                  <p:nvPr/>
                </p:nvSpPr>
                <p:spPr>
                  <a:xfrm>
                    <a:off x="7224083" y="3092818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7" name="자유형: 도형 596">
                    <a:extLst>
                      <a:ext uri="{FF2B5EF4-FFF2-40B4-BE49-F238E27FC236}">
                        <a16:creationId xmlns:a16="http://schemas.microsoft.com/office/drawing/2014/main" id="{E9A3861B-62D3-52BC-B195-59807D32536F}"/>
                      </a:ext>
                    </a:extLst>
                  </p:cNvPr>
                  <p:cNvSpPr/>
                  <p:nvPr/>
                </p:nvSpPr>
                <p:spPr>
                  <a:xfrm>
                    <a:off x="7229139" y="3095767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8" name="자유형: 도형 597">
                    <a:extLst>
                      <a:ext uri="{FF2B5EF4-FFF2-40B4-BE49-F238E27FC236}">
                        <a16:creationId xmlns:a16="http://schemas.microsoft.com/office/drawing/2014/main" id="{72F476CD-8342-B2DA-78BC-CCAC6DD16E7B}"/>
                      </a:ext>
                    </a:extLst>
                  </p:cNvPr>
                  <p:cNvSpPr/>
                  <p:nvPr/>
                </p:nvSpPr>
                <p:spPr>
                  <a:xfrm>
                    <a:off x="7234405" y="3098716"/>
                    <a:ext cx="9057" cy="5266"/>
                  </a:xfrm>
                  <a:custGeom>
                    <a:avLst/>
                    <a:gdLst>
                      <a:gd name="connsiteX0" fmla="*/ 4423 w 9057"/>
                      <a:gd name="connsiteY0" fmla="*/ 5266 h 5266"/>
                      <a:gd name="connsiteX1" fmla="*/ 0 w 9057"/>
                      <a:gd name="connsiteY1" fmla="*/ 2528 h 5266"/>
                      <a:gd name="connsiteX2" fmla="*/ 4423 w 9057"/>
                      <a:gd name="connsiteY2" fmla="*/ 0 h 5266"/>
                      <a:gd name="connsiteX3" fmla="*/ 9057 w 9057"/>
                      <a:gd name="connsiteY3" fmla="*/ 2528 h 5266"/>
                      <a:gd name="connsiteX4" fmla="*/ 4423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3" y="5266"/>
                        </a:moveTo>
                        <a:lnTo>
                          <a:pt x="0" y="2528"/>
                        </a:lnTo>
                        <a:lnTo>
                          <a:pt x="4423" y="0"/>
                        </a:lnTo>
                        <a:lnTo>
                          <a:pt x="9057" y="2528"/>
                        </a:lnTo>
                        <a:lnTo>
                          <a:pt x="4423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99" name="자유형: 도형 598">
                    <a:extLst>
                      <a:ext uri="{FF2B5EF4-FFF2-40B4-BE49-F238E27FC236}">
                        <a16:creationId xmlns:a16="http://schemas.microsoft.com/office/drawing/2014/main" id="{1EAAE970-AB2E-F979-BF37-458BA8580C04}"/>
                      </a:ext>
                    </a:extLst>
                  </p:cNvPr>
                  <p:cNvSpPr/>
                  <p:nvPr/>
                </p:nvSpPr>
                <p:spPr>
                  <a:xfrm>
                    <a:off x="7239460" y="3101665"/>
                    <a:ext cx="9057" cy="5266"/>
                  </a:xfrm>
                  <a:custGeom>
                    <a:avLst/>
                    <a:gdLst>
                      <a:gd name="connsiteX0" fmla="*/ 4634 w 9057"/>
                      <a:gd name="connsiteY0" fmla="*/ 5266 h 5266"/>
                      <a:gd name="connsiteX1" fmla="*/ 0 w 9057"/>
                      <a:gd name="connsiteY1" fmla="*/ 2528 h 5266"/>
                      <a:gd name="connsiteX2" fmla="*/ 4634 w 9057"/>
                      <a:gd name="connsiteY2" fmla="*/ 0 h 5266"/>
                      <a:gd name="connsiteX3" fmla="*/ 9058 w 9057"/>
                      <a:gd name="connsiteY3" fmla="*/ 2528 h 5266"/>
                      <a:gd name="connsiteX4" fmla="*/ 463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05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0" name="자유형: 도형 599">
                    <a:extLst>
                      <a:ext uri="{FF2B5EF4-FFF2-40B4-BE49-F238E27FC236}">
                        <a16:creationId xmlns:a16="http://schemas.microsoft.com/office/drawing/2014/main" id="{340DC4FE-74EF-61F8-D5B5-B9720B112AAC}"/>
                      </a:ext>
                    </a:extLst>
                  </p:cNvPr>
                  <p:cNvSpPr/>
                  <p:nvPr/>
                </p:nvSpPr>
                <p:spPr>
                  <a:xfrm>
                    <a:off x="7244515" y="3104614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1" name="자유형: 도형 600">
                    <a:extLst>
                      <a:ext uri="{FF2B5EF4-FFF2-40B4-BE49-F238E27FC236}">
                        <a16:creationId xmlns:a16="http://schemas.microsoft.com/office/drawing/2014/main" id="{D2320488-BCED-44E9-0D96-7FCCB900B356}"/>
                      </a:ext>
                    </a:extLst>
                  </p:cNvPr>
                  <p:cNvSpPr/>
                  <p:nvPr/>
                </p:nvSpPr>
                <p:spPr>
                  <a:xfrm>
                    <a:off x="7249781" y="3107563"/>
                    <a:ext cx="14112" cy="8214"/>
                  </a:xfrm>
                  <a:custGeom>
                    <a:avLst/>
                    <a:gdLst>
                      <a:gd name="connsiteX0" fmla="*/ 9690 w 14112"/>
                      <a:gd name="connsiteY0" fmla="*/ 8215 h 8214"/>
                      <a:gd name="connsiteX1" fmla="*/ 0 w 14112"/>
                      <a:gd name="connsiteY1" fmla="*/ 2528 h 8214"/>
                      <a:gd name="connsiteX2" fmla="*/ 4424 w 14112"/>
                      <a:gd name="connsiteY2" fmla="*/ 0 h 8214"/>
                      <a:gd name="connsiteX3" fmla="*/ 14113 w 14112"/>
                      <a:gd name="connsiteY3" fmla="*/ 5477 h 8214"/>
                      <a:gd name="connsiteX4" fmla="*/ 9690 w 14112"/>
                      <a:gd name="connsiteY4" fmla="*/ 8215 h 8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112" h="8214">
                        <a:moveTo>
                          <a:pt x="9690" y="8215"/>
                        </a:moveTo>
                        <a:lnTo>
                          <a:pt x="0" y="2528"/>
                        </a:lnTo>
                        <a:lnTo>
                          <a:pt x="4424" y="0"/>
                        </a:lnTo>
                        <a:lnTo>
                          <a:pt x="14113" y="5477"/>
                        </a:lnTo>
                        <a:lnTo>
                          <a:pt x="9690" y="8215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2" name="자유형: 도형 601">
                    <a:extLst>
                      <a:ext uri="{FF2B5EF4-FFF2-40B4-BE49-F238E27FC236}">
                        <a16:creationId xmlns:a16="http://schemas.microsoft.com/office/drawing/2014/main" id="{99F423D6-B952-BBBF-87F4-D7DDB2C74D8A}"/>
                      </a:ext>
                    </a:extLst>
                  </p:cNvPr>
                  <p:cNvSpPr/>
                  <p:nvPr/>
                </p:nvSpPr>
                <p:spPr>
                  <a:xfrm>
                    <a:off x="7208917" y="3083971"/>
                    <a:ext cx="9057" cy="5266"/>
                  </a:xfrm>
                  <a:custGeom>
                    <a:avLst/>
                    <a:gdLst>
                      <a:gd name="connsiteX0" fmla="*/ 4424 w 9057"/>
                      <a:gd name="connsiteY0" fmla="*/ 5266 h 5266"/>
                      <a:gd name="connsiteX1" fmla="*/ 0 w 9057"/>
                      <a:gd name="connsiteY1" fmla="*/ 2528 h 5266"/>
                      <a:gd name="connsiteX2" fmla="*/ 4424 w 9057"/>
                      <a:gd name="connsiteY2" fmla="*/ 0 h 5266"/>
                      <a:gd name="connsiteX3" fmla="*/ 9058 w 9057"/>
                      <a:gd name="connsiteY3" fmla="*/ 2528 h 5266"/>
                      <a:gd name="connsiteX4" fmla="*/ 442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4" y="5266"/>
                        </a:moveTo>
                        <a:lnTo>
                          <a:pt x="0" y="2528"/>
                        </a:lnTo>
                        <a:lnTo>
                          <a:pt x="4424" y="0"/>
                        </a:lnTo>
                        <a:lnTo>
                          <a:pt x="9058" y="2528"/>
                        </a:lnTo>
                        <a:lnTo>
                          <a:pt x="442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3" name="자유형: 도형 602">
                    <a:extLst>
                      <a:ext uri="{FF2B5EF4-FFF2-40B4-BE49-F238E27FC236}">
                        <a16:creationId xmlns:a16="http://schemas.microsoft.com/office/drawing/2014/main" id="{677CF227-504F-19EA-9CC7-3A1B1B787FF6}"/>
                      </a:ext>
                    </a:extLst>
                  </p:cNvPr>
                  <p:cNvSpPr/>
                  <p:nvPr/>
                </p:nvSpPr>
                <p:spPr>
                  <a:xfrm>
                    <a:off x="7213973" y="3086920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4" name="자유형: 도형 603">
                    <a:extLst>
                      <a:ext uri="{FF2B5EF4-FFF2-40B4-BE49-F238E27FC236}">
                        <a16:creationId xmlns:a16="http://schemas.microsoft.com/office/drawing/2014/main" id="{52FD3B41-D85F-3F45-4ECF-453E5EF55B21}"/>
                      </a:ext>
                    </a:extLst>
                  </p:cNvPr>
                  <p:cNvSpPr/>
                  <p:nvPr/>
                </p:nvSpPr>
                <p:spPr>
                  <a:xfrm>
                    <a:off x="7219028" y="3089869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528 h 5266"/>
                      <a:gd name="connsiteX2" fmla="*/ 4634 w 9267"/>
                      <a:gd name="connsiteY2" fmla="*/ 0 h 5266"/>
                      <a:gd name="connsiteX3" fmla="*/ 9268 w 9267"/>
                      <a:gd name="connsiteY3" fmla="*/ 252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5" name="자유형: 도형 604">
                    <a:extLst>
                      <a:ext uri="{FF2B5EF4-FFF2-40B4-BE49-F238E27FC236}">
                        <a16:creationId xmlns:a16="http://schemas.microsoft.com/office/drawing/2014/main" id="{B4A43F9B-1C48-EC1A-D4D6-A31F85A2B6E2}"/>
                      </a:ext>
                    </a:extLst>
                  </p:cNvPr>
                  <p:cNvSpPr/>
                  <p:nvPr/>
                </p:nvSpPr>
                <p:spPr>
                  <a:xfrm>
                    <a:off x="7188275" y="3071965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6" name="자유형: 도형 605">
                    <a:extLst>
                      <a:ext uri="{FF2B5EF4-FFF2-40B4-BE49-F238E27FC236}">
                        <a16:creationId xmlns:a16="http://schemas.microsoft.com/office/drawing/2014/main" id="{07D89D7F-0F7F-9BEF-7F89-21814E51ACC4}"/>
                      </a:ext>
                    </a:extLst>
                  </p:cNvPr>
                  <p:cNvSpPr/>
                  <p:nvPr/>
                </p:nvSpPr>
                <p:spPr>
                  <a:xfrm>
                    <a:off x="7193330" y="3074913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738 h 5266"/>
                      <a:gd name="connsiteX2" fmla="*/ 4634 w 9267"/>
                      <a:gd name="connsiteY2" fmla="*/ 0 h 5266"/>
                      <a:gd name="connsiteX3" fmla="*/ 9268 w 9267"/>
                      <a:gd name="connsiteY3" fmla="*/ 273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7" name="자유형: 도형 606">
                    <a:extLst>
                      <a:ext uri="{FF2B5EF4-FFF2-40B4-BE49-F238E27FC236}">
                        <a16:creationId xmlns:a16="http://schemas.microsoft.com/office/drawing/2014/main" id="{557DB36F-95D2-3B67-9CD1-94876153ACA6}"/>
                      </a:ext>
                    </a:extLst>
                  </p:cNvPr>
                  <p:cNvSpPr/>
                  <p:nvPr/>
                </p:nvSpPr>
                <p:spPr>
                  <a:xfrm>
                    <a:off x="7183219" y="3069016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8" name="자유형: 도형 607">
                    <a:extLst>
                      <a:ext uri="{FF2B5EF4-FFF2-40B4-BE49-F238E27FC236}">
                        <a16:creationId xmlns:a16="http://schemas.microsoft.com/office/drawing/2014/main" id="{E2CD50BD-0C4E-DED1-844D-B4BE8383D966}"/>
                      </a:ext>
                    </a:extLst>
                  </p:cNvPr>
                  <p:cNvSpPr/>
                  <p:nvPr/>
                </p:nvSpPr>
                <p:spPr>
                  <a:xfrm>
                    <a:off x="7198596" y="3077862"/>
                    <a:ext cx="9057" cy="5266"/>
                  </a:xfrm>
                  <a:custGeom>
                    <a:avLst/>
                    <a:gdLst>
                      <a:gd name="connsiteX0" fmla="*/ 4423 w 9057"/>
                      <a:gd name="connsiteY0" fmla="*/ 5266 h 5266"/>
                      <a:gd name="connsiteX1" fmla="*/ 0 w 9057"/>
                      <a:gd name="connsiteY1" fmla="*/ 2738 h 5266"/>
                      <a:gd name="connsiteX2" fmla="*/ 4423 w 9057"/>
                      <a:gd name="connsiteY2" fmla="*/ 0 h 5266"/>
                      <a:gd name="connsiteX3" fmla="*/ 9057 w 9057"/>
                      <a:gd name="connsiteY3" fmla="*/ 2738 h 5266"/>
                      <a:gd name="connsiteX4" fmla="*/ 4423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3" y="5266"/>
                        </a:moveTo>
                        <a:lnTo>
                          <a:pt x="0" y="2738"/>
                        </a:lnTo>
                        <a:lnTo>
                          <a:pt x="4423" y="0"/>
                        </a:lnTo>
                        <a:lnTo>
                          <a:pt x="9057" y="2738"/>
                        </a:lnTo>
                        <a:lnTo>
                          <a:pt x="4423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9" name="자유형: 도형 608">
                    <a:extLst>
                      <a:ext uri="{FF2B5EF4-FFF2-40B4-BE49-F238E27FC236}">
                        <a16:creationId xmlns:a16="http://schemas.microsoft.com/office/drawing/2014/main" id="{AE7FA099-6F1E-E2AF-E404-37CAF6060527}"/>
                      </a:ext>
                    </a:extLst>
                  </p:cNvPr>
                  <p:cNvSpPr/>
                  <p:nvPr/>
                </p:nvSpPr>
                <p:spPr>
                  <a:xfrm>
                    <a:off x="7203651" y="3080811"/>
                    <a:ext cx="9057" cy="5266"/>
                  </a:xfrm>
                  <a:custGeom>
                    <a:avLst/>
                    <a:gdLst>
                      <a:gd name="connsiteX0" fmla="*/ 4424 w 9057"/>
                      <a:gd name="connsiteY0" fmla="*/ 5266 h 5266"/>
                      <a:gd name="connsiteX1" fmla="*/ 0 w 9057"/>
                      <a:gd name="connsiteY1" fmla="*/ 2738 h 5266"/>
                      <a:gd name="connsiteX2" fmla="*/ 4424 w 9057"/>
                      <a:gd name="connsiteY2" fmla="*/ 0 h 5266"/>
                      <a:gd name="connsiteX3" fmla="*/ 9058 w 9057"/>
                      <a:gd name="connsiteY3" fmla="*/ 2738 h 5266"/>
                      <a:gd name="connsiteX4" fmla="*/ 4424 w 905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057" h="5266">
                        <a:moveTo>
                          <a:pt x="4424" y="5266"/>
                        </a:moveTo>
                        <a:lnTo>
                          <a:pt x="0" y="2738"/>
                        </a:lnTo>
                        <a:lnTo>
                          <a:pt x="4424" y="0"/>
                        </a:lnTo>
                        <a:lnTo>
                          <a:pt x="9058" y="2738"/>
                        </a:lnTo>
                        <a:lnTo>
                          <a:pt x="4424" y="5266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0" name="자유형: 도형 609">
                    <a:extLst>
                      <a:ext uri="{FF2B5EF4-FFF2-40B4-BE49-F238E27FC236}">
                        <a16:creationId xmlns:a16="http://schemas.microsoft.com/office/drawing/2014/main" id="{93BE242E-0909-8960-0E82-2CC389D35C26}"/>
                      </a:ext>
                    </a:extLst>
                  </p:cNvPr>
                  <p:cNvSpPr/>
                  <p:nvPr/>
                </p:nvSpPr>
                <p:spPr>
                  <a:xfrm>
                    <a:off x="7229349" y="3090711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52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1" name="자유형: 도형 610">
                    <a:extLst>
                      <a:ext uri="{FF2B5EF4-FFF2-40B4-BE49-F238E27FC236}">
                        <a16:creationId xmlns:a16="http://schemas.microsoft.com/office/drawing/2014/main" id="{D1E10964-65DC-2378-61DB-4E44C99D3EF5}"/>
                      </a:ext>
                    </a:extLst>
                  </p:cNvPr>
                  <p:cNvSpPr/>
                  <p:nvPr/>
                </p:nvSpPr>
                <p:spPr>
                  <a:xfrm>
                    <a:off x="7234405" y="3093660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52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2" name="자유형: 도형 611">
                    <a:extLst>
                      <a:ext uri="{FF2B5EF4-FFF2-40B4-BE49-F238E27FC236}">
                        <a16:creationId xmlns:a16="http://schemas.microsoft.com/office/drawing/2014/main" id="{E15EB1A7-31A9-1B25-BB2F-EFB1EA87F460}"/>
                      </a:ext>
                    </a:extLst>
                  </p:cNvPr>
                  <p:cNvSpPr/>
                  <p:nvPr/>
                </p:nvSpPr>
                <p:spPr>
                  <a:xfrm>
                    <a:off x="7239460" y="3096609"/>
                    <a:ext cx="7583" cy="4212"/>
                  </a:xfrm>
                  <a:custGeom>
                    <a:avLst/>
                    <a:gdLst>
                      <a:gd name="connsiteX0" fmla="*/ 4634 w 7583"/>
                      <a:gd name="connsiteY0" fmla="*/ 4213 h 4212"/>
                      <a:gd name="connsiteX1" fmla="*/ 0 w 7583"/>
                      <a:gd name="connsiteY1" fmla="*/ 1685 h 4212"/>
                      <a:gd name="connsiteX2" fmla="*/ 2949 w 7583"/>
                      <a:gd name="connsiteY2" fmla="*/ 0 h 4212"/>
                      <a:gd name="connsiteX3" fmla="*/ 7583 w 7583"/>
                      <a:gd name="connsiteY3" fmla="*/ 2528 h 4212"/>
                      <a:gd name="connsiteX4" fmla="*/ 4634 w 7583"/>
                      <a:gd name="connsiteY4" fmla="*/ 4213 h 4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212">
                        <a:moveTo>
                          <a:pt x="4634" y="421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634" y="4213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3" name="자유형: 도형 612">
                    <a:extLst>
                      <a:ext uri="{FF2B5EF4-FFF2-40B4-BE49-F238E27FC236}">
                        <a16:creationId xmlns:a16="http://schemas.microsoft.com/office/drawing/2014/main" id="{A96E8301-DEC1-A94D-A64D-551E11F814E3}"/>
                      </a:ext>
                    </a:extLst>
                  </p:cNvPr>
                  <p:cNvSpPr/>
                  <p:nvPr/>
                </p:nvSpPr>
                <p:spPr>
                  <a:xfrm>
                    <a:off x="7244515" y="3099558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4 h 4423"/>
                      <a:gd name="connsiteX1" fmla="*/ 0 w 7583"/>
                      <a:gd name="connsiteY1" fmla="*/ 1685 h 4423"/>
                      <a:gd name="connsiteX2" fmla="*/ 3160 w 7583"/>
                      <a:gd name="connsiteY2" fmla="*/ 0 h 4423"/>
                      <a:gd name="connsiteX3" fmla="*/ 7583 w 7583"/>
                      <a:gd name="connsiteY3" fmla="*/ 2528 h 4423"/>
                      <a:gd name="connsiteX4" fmla="*/ 4634 w 7583"/>
                      <a:gd name="connsiteY4" fmla="*/ 4424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4"/>
                        </a:moveTo>
                        <a:lnTo>
                          <a:pt x="0" y="1685"/>
                        </a:lnTo>
                        <a:lnTo>
                          <a:pt x="3160" y="0"/>
                        </a:lnTo>
                        <a:lnTo>
                          <a:pt x="7583" y="2528"/>
                        </a:lnTo>
                        <a:lnTo>
                          <a:pt x="4634" y="4424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4" name="자유형: 도형 613">
                    <a:extLst>
                      <a:ext uri="{FF2B5EF4-FFF2-40B4-BE49-F238E27FC236}">
                        <a16:creationId xmlns:a16="http://schemas.microsoft.com/office/drawing/2014/main" id="{BD7E70F6-05F1-332D-BBD7-4BB15F8174D4}"/>
                      </a:ext>
                    </a:extLst>
                  </p:cNvPr>
                  <p:cNvSpPr/>
                  <p:nvPr/>
                </p:nvSpPr>
                <p:spPr>
                  <a:xfrm>
                    <a:off x="7249781" y="3102507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52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5" name="자유형: 도형 614">
                    <a:extLst>
                      <a:ext uri="{FF2B5EF4-FFF2-40B4-BE49-F238E27FC236}">
                        <a16:creationId xmlns:a16="http://schemas.microsoft.com/office/drawing/2014/main" id="{3058A1F0-BCBD-9128-9458-32BE9CAB5231}"/>
                      </a:ext>
                    </a:extLst>
                  </p:cNvPr>
                  <p:cNvSpPr/>
                  <p:nvPr/>
                </p:nvSpPr>
                <p:spPr>
                  <a:xfrm>
                    <a:off x="7254837" y="3105456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52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6" name="자유형: 도형 615">
                    <a:extLst>
                      <a:ext uri="{FF2B5EF4-FFF2-40B4-BE49-F238E27FC236}">
                        <a16:creationId xmlns:a16="http://schemas.microsoft.com/office/drawing/2014/main" id="{734BC4B7-3353-6E7B-3415-813619E4710A}"/>
                      </a:ext>
                    </a:extLst>
                  </p:cNvPr>
                  <p:cNvSpPr/>
                  <p:nvPr/>
                </p:nvSpPr>
                <p:spPr>
                  <a:xfrm>
                    <a:off x="7259892" y="3108405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3160 w 7583"/>
                      <a:gd name="connsiteY2" fmla="*/ 0 h 4423"/>
                      <a:gd name="connsiteX3" fmla="*/ 7583 w 7583"/>
                      <a:gd name="connsiteY3" fmla="*/ 252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3160" y="0"/>
                        </a:lnTo>
                        <a:lnTo>
                          <a:pt x="7583" y="252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7" name="자유형: 도형 616">
                    <a:extLst>
                      <a:ext uri="{FF2B5EF4-FFF2-40B4-BE49-F238E27FC236}">
                        <a16:creationId xmlns:a16="http://schemas.microsoft.com/office/drawing/2014/main" id="{FCA90EAF-8FD7-35D2-79E4-E5F6E9D5A8F9}"/>
                      </a:ext>
                    </a:extLst>
                  </p:cNvPr>
                  <p:cNvSpPr/>
                  <p:nvPr/>
                </p:nvSpPr>
                <p:spPr>
                  <a:xfrm>
                    <a:off x="7213973" y="3081865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4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528 h 4423"/>
                      <a:gd name="connsiteX4" fmla="*/ 4634 w 7583"/>
                      <a:gd name="connsiteY4" fmla="*/ 4424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4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634" y="4424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8" name="자유형: 도형 617">
                    <a:extLst>
                      <a:ext uri="{FF2B5EF4-FFF2-40B4-BE49-F238E27FC236}">
                        <a16:creationId xmlns:a16="http://schemas.microsoft.com/office/drawing/2014/main" id="{E40FEDEF-136D-F9BF-6D3B-6A68D18FEA5D}"/>
                      </a:ext>
                    </a:extLst>
                  </p:cNvPr>
                  <p:cNvSpPr/>
                  <p:nvPr/>
                </p:nvSpPr>
                <p:spPr>
                  <a:xfrm>
                    <a:off x="7219239" y="3084814"/>
                    <a:ext cx="7583" cy="4423"/>
                  </a:xfrm>
                  <a:custGeom>
                    <a:avLst/>
                    <a:gdLst>
                      <a:gd name="connsiteX0" fmla="*/ 4423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528 h 4423"/>
                      <a:gd name="connsiteX4" fmla="*/ 4423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423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423" y="4423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9" name="자유형: 도형 618">
                    <a:extLst>
                      <a:ext uri="{FF2B5EF4-FFF2-40B4-BE49-F238E27FC236}">
                        <a16:creationId xmlns:a16="http://schemas.microsoft.com/office/drawing/2014/main" id="{6B07EBA1-6BDB-002A-4DEE-06B0DFC22CB8}"/>
                      </a:ext>
                    </a:extLst>
                  </p:cNvPr>
                  <p:cNvSpPr/>
                  <p:nvPr/>
                </p:nvSpPr>
                <p:spPr>
                  <a:xfrm>
                    <a:off x="7224294" y="3087763"/>
                    <a:ext cx="7583" cy="4423"/>
                  </a:xfrm>
                  <a:custGeom>
                    <a:avLst/>
                    <a:gdLst>
                      <a:gd name="connsiteX0" fmla="*/ 4423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528 h 4423"/>
                      <a:gd name="connsiteX4" fmla="*/ 4423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423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423" y="4423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0" name="자유형: 도형 619">
                    <a:extLst>
                      <a:ext uri="{FF2B5EF4-FFF2-40B4-BE49-F238E27FC236}">
                        <a16:creationId xmlns:a16="http://schemas.microsoft.com/office/drawing/2014/main" id="{1CF3BA37-0002-BA10-663C-B2AE9DE55649}"/>
                      </a:ext>
                    </a:extLst>
                  </p:cNvPr>
                  <p:cNvSpPr/>
                  <p:nvPr/>
                </p:nvSpPr>
                <p:spPr>
                  <a:xfrm>
                    <a:off x="7193541" y="3070069"/>
                    <a:ext cx="7583" cy="4212"/>
                  </a:xfrm>
                  <a:custGeom>
                    <a:avLst/>
                    <a:gdLst>
                      <a:gd name="connsiteX0" fmla="*/ 4424 w 7583"/>
                      <a:gd name="connsiteY0" fmla="*/ 4213 h 4212"/>
                      <a:gd name="connsiteX1" fmla="*/ 0 w 7583"/>
                      <a:gd name="connsiteY1" fmla="*/ 1685 h 4212"/>
                      <a:gd name="connsiteX2" fmla="*/ 2949 w 7583"/>
                      <a:gd name="connsiteY2" fmla="*/ 0 h 4212"/>
                      <a:gd name="connsiteX3" fmla="*/ 7583 w 7583"/>
                      <a:gd name="connsiteY3" fmla="*/ 2528 h 4212"/>
                      <a:gd name="connsiteX4" fmla="*/ 4424 w 7583"/>
                      <a:gd name="connsiteY4" fmla="*/ 4213 h 4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212">
                        <a:moveTo>
                          <a:pt x="4424" y="421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424" y="4213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1" name="자유형: 도형 620">
                    <a:extLst>
                      <a:ext uri="{FF2B5EF4-FFF2-40B4-BE49-F238E27FC236}">
                        <a16:creationId xmlns:a16="http://schemas.microsoft.com/office/drawing/2014/main" id="{0EE64559-ABF4-73B1-7567-EE542185FA4A}"/>
                      </a:ext>
                    </a:extLst>
                  </p:cNvPr>
                  <p:cNvSpPr/>
                  <p:nvPr/>
                </p:nvSpPr>
                <p:spPr>
                  <a:xfrm>
                    <a:off x="7198596" y="3073018"/>
                    <a:ext cx="7583" cy="4212"/>
                  </a:xfrm>
                  <a:custGeom>
                    <a:avLst/>
                    <a:gdLst>
                      <a:gd name="connsiteX0" fmla="*/ 4634 w 7583"/>
                      <a:gd name="connsiteY0" fmla="*/ 4213 h 4212"/>
                      <a:gd name="connsiteX1" fmla="*/ 0 w 7583"/>
                      <a:gd name="connsiteY1" fmla="*/ 1685 h 4212"/>
                      <a:gd name="connsiteX2" fmla="*/ 2949 w 7583"/>
                      <a:gd name="connsiteY2" fmla="*/ 0 h 4212"/>
                      <a:gd name="connsiteX3" fmla="*/ 7583 w 7583"/>
                      <a:gd name="connsiteY3" fmla="*/ 2528 h 4212"/>
                      <a:gd name="connsiteX4" fmla="*/ 4634 w 7583"/>
                      <a:gd name="connsiteY4" fmla="*/ 4213 h 4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212">
                        <a:moveTo>
                          <a:pt x="4634" y="421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634" y="4213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2" name="자유형: 도형 621">
                    <a:extLst>
                      <a:ext uri="{FF2B5EF4-FFF2-40B4-BE49-F238E27FC236}">
                        <a16:creationId xmlns:a16="http://schemas.microsoft.com/office/drawing/2014/main" id="{50B25995-7331-B3DC-A9AE-5A197ECAB530}"/>
                      </a:ext>
                    </a:extLst>
                  </p:cNvPr>
                  <p:cNvSpPr/>
                  <p:nvPr/>
                </p:nvSpPr>
                <p:spPr>
                  <a:xfrm>
                    <a:off x="7188485" y="3067120"/>
                    <a:ext cx="7583" cy="4212"/>
                  </a:xfrm>
                  <a:custGeom>
                    <a:avLst/>
                    <a:gdLst>
                      <a:gd name="connsiteX0" fmla="*/ 4424 w 7583"/>
                      <a:gd name="connsiteY0" fmla="*/ 4213 h 4212"/>
                      <a:gd name="connsiteX1" fmla="*/ 0 w 7583"/>
                      <a:gd name="connsiteY1" fmla="*/ 1685 h 4212"/>
                      <a:gd name="connsiteX2" fmla="*/ 2949 w 7583"/>
                      <a:gd name="connsiteY2" fmla="*/ 0 h 4212"/>
                      <a:gd name="connsiteX3" fmla="*/ 7583 w 7583"/>
                      <a:gd name="connsiteY3" fmla="*/ 2528 h 4212"/>
                      <a:gd name="connsiteX4" fmla="*/ 4424 w 7583"/>
                      <a:gd name="connsiteY4" fmla="*/ 4213 h 42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212">
                        <a:moveTo>
                          <a:pt x="4424" y="421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424" y="4213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3" name="자유형: 도형 622">
                    <a:extLst>
                      <a:ext uri="{FF2B5EF4-FFF2-40B4-BE49-F238E27FC236}">
                        <a16:creationId xmlns:a16="http://schemas.microsoft.com/office/drawing/2014/main" id="{90128DDF-93B5-8D31-7DB8-2264A2F88338}"/>
                      </a:ext>
                    </a:extLst>
                  </p:cNvPr>
                  <p:cNvSpPr/>
                  <p:nvPr/>
                </p:nvSpPr>
                <p:spPr>
                  <a:xfrm>
                    <a:off x="7203651" y="3075756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896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896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4" name="자유형: 도형 623">
                    <a:extLst>
                      <a:ext uri="{FF2B5EF4-FFF2-40B4-BE49-F238E27FC236}">
                        <a16:creationId xmlns:a16="http://schemas.microsoft.com/office/drawing/2014/main" id="{EC1F2E45-BC5D-FE1E-2E31-5ADC8FB4E5B9}"/>
                      </a:ext>
                    </a:extLst>
                  </p:cNvPr>
                  <p:cNvSpPr/>
                  <p:nvPr/>
                </p:nvSpPr>
                <p:spPr>
                  <a:xfrm>
                    <a:off x="7208707" y="3078705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896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896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937B7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64" name="그래픽 16">
                <a:extLst>
                  <a:ext uri="{FF2B5EF4-FFF2-40B4-BE49-F238E27FC236}">
                    <a16:creationId xmlns:a16="http://schemas.microsoft.com/office/drawing/2014/main" id="{9B5C5263-6D05-D99F-6243-EA2441AA3CDE}"/>
                  </a:ext>
                </a:extLst>
              </p:cNvPr>
              <p:cNvGrpSpPr/>
              <p:nvPr/>
            </p:nvGrpSpPr>
            <p:grpSpPr>
              <a:xfrm>
                <a:off x="7189538" y="2990868"/>
                <a:ext cx="93313" cy="121960"/>
                <a:chOff x="7189538" y="2990868"/>
                <a:chExt cx="93313" cy="121960"/>
              </a:xfrm>
            </p:grpSpPr>
            <p:sp>
              <p:nvSpPr>
                <p:cNvPr id="368" name="자유형: 도형 367">
                  <a:extLst>
                    <a:ext uri="{FF2B5EF4-FFF2-40B4-BE49-F238E27FC236}">
                      <a16:creationId xmlns:a16="http://schemas.microsoft.com/office/drawing/2014/main" id="{57ED31E6-333C-59C2-8090-F53E8FB370A0}"/>
                    </a:ext>
                  </a:extLst>
                </p:cNvPr>
                <p:cNvSpPr/>
                <p:nvPr/>
              </p:nvSpPr>
              <p:spPr>
                <a:xfrm>
                  <a:off x="7279060" y="3041632"/>
                  <a:ext cx="3791" cy="71196"/>
                </a:xfrm>
                <a:custGeom>
                  <a:avLst/>
                  <a:gdLst>
                    <a:gd name="connsiteX0" fmla="*/ 1053 w 3791"/>
                    <a:gd name="connsiteY0" fmla="*/ 71196 h 71196"/>
                    <a:gd name="connsiteX1" fmla="*/ 0 w 3791"/>
                    <a:gd name="connsiteY1" fmla="*/ 33702 h 71196"/>
                    <a:gd name="connsiteX2" fmla="*/ 1053 w 3791"/>
                    <a:gd name="connsiteY2" fmla="*/ 1685 h 71196"/>
                    <a:gd name="connsiteX3" fmla="*/ 3792 w 3791"/>
                    <a:gd name="connsiteY3" fmla="*/ 0 h 71196"/>
                    <a:gd name="connsiteX4" fmla="*/ 3792 w 3791"/>
                    <a:gd name="connsiteY4" fmla="*/ 69722 h 71196"/>
                    <a:gd name="connsiteX5" fmla="*/ 1053 w 3791"/>
                    <a:gd name="connsiteY5" fmla="*/ 71196 h 71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91" h="71196">
                      <a:moveTo>
                        <a:pt x="1053" y="71196"/>
                      </a:moveTo>
                      <a:lnTo>
                        <a:pt x="0" y="33702"/>
                      </a:lnTo>
                      <a:lnTo>
                        <a:pt x="1053" y="1685"/>
                      </a:lnTo>
                      <a:lnTo>
                        <a:pt x="3792" y="0"/>
                      </a:lnTo>
                      <a:lnTo>
                        <a:pt x="3792" y="69722"/>
                      </a:lnTo>
                      <a:lnTo>
                        <a:pt x="1053" y="71196"/>
                      </a:lnTo>
                      <a:close/>
                    </a:path>
                  </a:pathLst>
                </a:custGeom>
                <a:solidFill>
                  <a:srgbClr val="6857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69" name="자유형: 도형 368">
                  <a:extLst>
                    <a:ext uri="{FF2B5EF4-FFF2-40B4-BE49-F238E27FC236}">
                      <a16:creationId xmlns:a16="http://schemas.microsoft.com/office/drawing/2014/main" id="{288614EC-E27C-9F37-F37B-23FACE5979DB}"/>
                    </a:ext>
                  </a:extLst>
                </p:cNvPr>
                <p:cNvSpPr/>
                <p:nvPr/>
              </p:nvSpPr>
              <p:spPr>
                <a:xfrm>
                  <a:off x="7189538" y="2990868"/>
                  <a:ext cx="90364" cy="121960"/>
                </a:xfrm>
                <a:custGeom>
                  <a:avLst/>
                  <a:gdLst>
                    <a:gd name="connsiteX0" fmla="*/ 0 w 90364"/>
                    <a:gd name="connsiteY0" fmla="*/ 211 h 121960"/>
                    <a:gd name="connsiteX1" fmla="*/ 0 w 90364"/>
                    <a:gd name="connsiteY1" fmla="*/ 69722 h 121960"/>
                    <a:gd name="connsiteX2" fmla="*/ 90365 w 90364"/>
                    <a:gd name="connsiteY2" fmla="*/ 121961 h 121960"/>
                    <a:gd name="connsiteX3" fmla="*/ 90365 w 90364"/>
                    <a:gd name="connsiteY3" fmla="*/ 52239 h 121960"/>
                    <a:gd name="connsiteX4" fmla="*/ 88258 w 90364"/>
                    <a:gd name="connsiteY4" fmla="*/ 53503 h 121960"/>
                    <a:gd name="connsiteX5" fmla="*/ 88258 w 90364"/>
                    <a:gd name="connsiteY5" fmla="*/ 106795 h 121960"/>
                    <a:gd name="connsiteX6" fmla="*/ 88258 w 90364"/>
                    <a:gd name="connsiteY6" fmla="*/ 110165 h 121960"/>
                    <a:gd name="connsiteX7" fmla="*/ 2949 w 90364"/>
                    <a:gd name="connsiteY7" fmla="*/ 60875 h 121960"/>
                    <a:gd name="connsiteX8" fmla="*/ 2949 w 90364"/>
                    <a:gd name="connsiteY8" fmla="*/ 4213 h 121960"/>
                    <a:gd name="connsiteX9" fmla="*/ 0 w 90364"/>
                    <a:gd name="connsiteY9" fmla="*/ 0 h 1219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90364" h="121960">
                      <a:moveTo>
                        <a:pt x="0" y="211"/>
                      </a:moveTo>
                      <a:lnTo>
                        <a:pt x="0" y="69722"/>
                      </a:lnTo>
                      <a:cubicBezTo>
                        <a:pt x="0" y="69722"/>
                        <a:pt x="90365" y="121961"/>
                        <a:pt x="90365" y="121961"/>
                      </a:cubicBezTo>
                      <a:lnTo>
                        <a:pt x="90365" y="52239"/>
                      </a:lnTo>
                      <a:cubicBezTo>
                        <a:pt x="90365" y="52239"/>
                        <a:pt x="88258" y="53503"/>
                        <a:pt x="88258" y="53503"/>
                      </a:cubicBezTo>
                      <a:lnTo>
                        <a:pt x="88258" y="106795"/>
                      </a:lnTo>
                      <a:cubicBezTo>
                        <a:pt x="88258" y="106795"/>
                        <a:pt x="88258" y="110165"/>
                        <a:pt x="88258" y="110165"/>
                      </a:cubicBezTo>
                      <a:lnTo>
                        <a:pt x="2949" y="60875"/>
                      </a:lnTo>
                      <a:lnTo>
                        <a:pt x="2949" y="4213"/>
                      </a:lnTo>
                      <a:cubicBezTo>
                        <a:pt x="2949" y="4213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40353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70" name="자유형: 도형 369">
                  <a:extLst>
                    <a:ext uri="{FF2B5EF4-FFF2-40B4-BE49-F238E27FC236}">
                      <a16:creationId xmlns:a16="http://schemas.microsoft.com/office/drawing/2014/main" id="{5DBF7054-7F04-7F7F-54AC-5304D2F6B9FA}"/>
                    </a:ext>
                  </a:extLst>
                </p:cNvPr>
                <p:cNvSpPr/>
                <p:nvPr/>
              </p:nvSpPr>
              <p:spPr>
                <a:xfrm>
                  <a:off x="7191645" y="2994660"/>
                  <a:ext cx="86362" cy="107637"/>
                </a:xfrm>
                <a:custGeom>
                  <a:avLst/>
                  <a:gdLst>
                    <a:gd name="connsiteX0" fmla="*/ 86362 w 86362"/>
                    <a:gd name="connsiteY0" fmla="*/ 106584 h 107637"/>
                    <a:gd name="connsiteX1" fmla="*/ 86362 w 86362"/>
                    <a:gd name="connsiteY1" fmla="*/ 107637 h 107637"/>
                    <a:gd name="connsiteX2" fmla="*/ 0 w 86362"/>
                    <a:gd name="connsiteY2" fmla="*/ 57926 h 107637"/>
                    <a:gd name="connsiteX3" fmla="*/ 0 w 86362"/>
                    <a:gd name="connsiteY3" fmla="*/ 0 h 107637"/>
                    <a:gd name="connsiteX4" fmla="*/ 1053 w 86362"/>
                    <a:gd name="connsiteY4" fmla="*/ 632 h 107637"/>
                    <a:gd name="connsiteX5" fmla="*/ 1053 w 86362"/>
                    <a:gd name="connsiteY5" fmla="*/ 57294 h 107637"/>
                    <a:gd name="connsiteX6" fmla="*/ 86362 w 86362"/>
                    <a:gd name="connsiteY6" fmla="*/ 106584 h 107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6362" h="107637">
                      <a:moveTo>
                        <a:pt x="86362" y="106584"/>
                      </a:moveTo>
                      <a:lnTo>
                        <a:pt x="86362" y="107637"/>
                      </a:lnTo>
                      <a:lnTo>
                        <a:pt x="0" y="57926"/>
                      </a:lnTo>
                      <a:lnTo>
                        <a:pt x="0" y="0"/>
                      </a:lnTo>
                      <a:lnTo>
                        <a:pt x="1053" y="632"/>
                      </a:lnTo>
                      <a:lnTo>
                        <a:pt x="1053" y="57294"/>
                      </a:lnTo>
                      <a:lnTo>
                        <a:pt x="86362" y="106584"/>
                      </a:lnTo>
                      <a:close/>
                    </a:path>
                  </a:pathLst>
                </a:custGeom>
                <a:solidFill>
                  <a:srgbClr val="836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65" name="그래픽 16">
                <a:extLst>
                  <a:ext uri="{FF2B5EF4-FFF2-40B4-BE49-F238E27FC236}">
                    <a16:creationId xmlns:a16="http://schemas.microsoft.com/office/drawing/2014/main" id="{5A6D1649-A95D-6E8A-2F18-84F373B632A9}"/>
                  </a:ext>
                </a:extLst>
              </p:cNvPr>
              <p:cNvGrpSpPr/>
              <p:nvPr/>
            </p:nvGrpSpPr>
            <p:grpSpPr>
              <a:xfrm>
                <a:off x="7189538" y="2989394"/>
                <a:ext cx="93313" cy="55608"/>
                <a:chOff x="7189538" y="2989394"/>
                <a:chExt cx="93313" cy="55608"/>
              </a:xfrm>
            </p:grpSpPr>
            <p:sp>
              <p:nvSpPr>
                <p:cNvPr id="366" name="자유형: 도형 365">
                  <a:extLst>
                    <a:ext uri="{FF2B5EF4-FFF2-40B4-BE49-F238E27FC236}">
                      <a16:creationId xmlns:a16="http://schemas.microsoft.com/office/drawing/2014/main" id="{02414F58-824F-FD37-A5C8-69C6C7B65EF6}"/>
                    </a:ext>
                  </a:extLst>
                </p:cNvPr>
                <p:cNvSpPr/>
                <p:nvPr/>
              </p:nvSpPr>
              <p:spPr>
                <a:xfrm>
                  <a:off x="7189538" y="2989394"/>
                  <a:ext cx="93313" cy="53923"/>
                </a:xfrm>
                <a:custGeom>
                  <a:avLst/>
                  <a:gdLst>
                    <a:gd name="connsiteX0" fmla="*/ 0 w 93313"/>
                    <a:gd name="connsiteY0" fmla="*/ 1685 h 53923"/>
                    <a:gd name="connsiteX1" fmla="*/ 2949 w 93313"/>
                    <a:gd name="connsiteY1" fmla="*/ 0 h 53923"/>
                    <a:gd name="connsiteX2" fmla="*/ 93314 w 93313"/>
                    <a:gd name="connsiteY2" fmla="*/ 52239 h 53923"/>
                    <a:gd name="connsiteX3" fmla="*/ 90575 w 93313"/>
                    <a:gd name="connsiteY3" fmla="*/ 53924 h 53923"/>
                    <a:gd name="connsiteX4" fmla="*/ 44235 w 93313"/>
                    <a:gd name="connsiteY4" fmla="*/ 28647 h 53923"/>
                    <a:gd name="connsiteX5" fmla="*/ 0 w 93313"/>
                    <a:gd name="connsiteY5" fmla="*/ 1685 h 53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3313" h="53923">
                      <a:moveTo>
                        <a:pt x="0" y="1685"/>
                      </a:moveTo>
                      <a:lnTo>
                        <a:pt x="2949" y="0"/>
                      </a:lnTo>
                      <a:lnTo>
                        <a:pt x="93314" y="52239"/>
                      </a:lnTo>
                      <a:lnTo>
                        <a:pt x="90575" y="53924"/>
                      </a:lnTo>
                      <a:lnTo>
                        <a:pt x="44235" y="28647"/>
                      </a:lnTo>
                      <a:lnTo>
                        <a:pt x="0" y="1685"/>
                      </a:lnTo>
                      <a:close/>
                    </a:path>
                  </a:pathLst>
                </a:custGeom>
                <a:solidFill>
                  <a:srgbClr val="836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67" name="자유형: 도형 366">
                  <a:extLst>
                    <a:ext uri="{FF2B5EF4-FFF2-40B4-BE49-F238E27FC236}">
                      <a16:creationId xmlns:a16="http://schemas.microsoft.com/office/drawing/2014/main" id="{465F7849-0009-A9EF-D351-899B23E3F2E3}"/>
                    </a:ext>
                  </a:extLst>
                </p:cNvPr>
                <p:cNvSpPr/>
                <p:nvPr/>
              </p:nvSpPr>
              <p:spPr>
                <a:xfrm>
                  <a:off x="7189538" y="2991079"/>
                  <a:ext cx="90575" cy="53923"/>
                </a:xfrm>
                <a:custGeom>
                  <a:avLst/>
                  <a:gdLst>
                    <a:gd name="connsiteX0" fmla="*/ 3160 w 90575"/>
                    <a:gd name="connsiteY0" fmla="*/ 4213 h 53923"/>
                    <a:gd name="connsiteX1" fmla="*/ 88469 w 90575"/>
                    <a:gd name="connsiteY1" fmla="*/ 53503 h 53923"/>
                    <a:gd name="connsiteX2" fmla="*/ 89312 w 90575"/>
                    <a:gd name="connsiteY2" fmla="*/ 53924 h 53923"/>
                    <a:gd name="connsiteX3" fmla="*/ 90575 w 90575"/>
                    <a:gd name="connsiteY3" fmla="*/ 52239 h 53923"/>
                    <a:gd name="connsiteX4" fmla="*/ 0 w 90575"/>
                    <a:gd name="connsiteY4" fmla="*/ 0 h 53923"/>
                    <a:gd name="connsiteX5" fmla="*/ 421 w 90575"/>
                    <a:gd name="connsiteY5" fmla="*/ 2106 h 53923"/>
                    <a:gd name="connsiteX6" fmla="*/ 3160 w 90575"/>
                    <a:gd name="connsiteY6" fmla="*/ 4213 h 53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90575" h="53923">
                      <a:moveTo>
                        <a:pt x="3160" y="4213"/>
                      </a:moveTo>
                      <a:lnTo>
                        <a:pt x="88469" y="53503"/>
                      </a:lnTo>
                      <a:lnTo>
                        <a:pt x="89312" y="53924"/>
                      </a:lnTo>
                      <a:lnTo>
                        <a:pt x="90575" y="52239"/>
                      </a:lnTo>
                      <a:lnTo>
                        <a:pt x="0" y="0"/>
                      </a:lnTo>
                      <a:lnTo>
                        <a:pt x="421" y="2106"/>
                      </a:lnTo>
                      <a:lnTo>
                        <a:pt x="3160" y="4213"/>
                      </a:lnTo>
                      <a:close/>
                    </a:path>
                  </a:pathLst>
                </a:custGeom>
                <a:solidFill>
                  <a:srgbClr val="40353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739" name="그래픽 16">
              <a:extLst>
                <a:ext uri="{FF2B5EF4-FFF2-40B4-BE49-F238E27FC236}">
                  <a16:creationId xmlns:a16="http://schemas.microsoft.com/office/drawing/2014/main" id="{9F8418B4-916E-6016-6FE9-52EDC2720EB2}"/>
                </a:ext>
              </a:extLst>
            </p:cNvPr>
            <p:cNvGrpSpPr/>
            <p:nvPr userDrawn="1"/>
          </p:nvGrpSpPr>
          <p:grpSpPr>
            <a:xfrm>
              <a:off x="10125323" y="3596572"/>
              <a:ext cx="308189" cy="390227"/>
              <a:chOff x="6920551" y="3037075"/>
              <a:chExt cx="308189" cy="408565"/>
            </a:xfrm>
          </p:grpSpPr>
          <p:grpSp>
            <p:nvGrpSpPr>
              <p:cNvPr id="740" name="그래픽 16">
                <a:extLst>
                  <a:ext uri="{FF2B5EF4-FFF2-40B4-BE49-F238E27FC236}">
                    <a16:creationId xmlns:a16="http://schemas.microsoft.com/office/drawing/2014/main" id="{2744A393-14C4-95F3-F6A4-3819732AB2B0}"/>
                  </a:ext>
                </a:extLst>
              </p:cNvPr>
              <p:cNvGrpSpPr/>
              <p:nvPr/>
            </p:nvGrpSpPr>
            <p:grpSpPr>
              <a:xfrm>
                <a:off x="7134491" y="3193083"/>
                <a:ext cx="75730" cy="128234"/>
                <a:chOff x="7134491" y="3193083"/>
                <a:chExt cx="75730" cy="128234"/>
              </a:xfrm>
            </p:grpSpPr>
            <p:sp>
              <p:nvSpPr>
                <p:cNvPr id="790" name="자유형: 도형 789">
                  <a:extLst>
                    <a:ext uri="{FF2B5EF4-FFF2-40B4-BE49-F238E27FC236}">
                      <a16:creationId xmlns:a16="http://schemas.microsoft.com/office/drawing/2014/main" id="{F552547B-E05E-834B-1366-D19DFC9834D4}"/>
                    </a:ext>
                  </a:extLst>
                </p:cNvPr>
                <p:cNvSpPr/>
                <p:nvPr/>
              </p:nvSpPr>
              <p:spPr>
                <a:xfrm>
                  <a:off x="7138880" y="3278266"/>
                  <a:ext cx="54763" cy="30499"/>
                </a:xfrm>
                <a:custGeom>
                  <a:avLst/>
                  <a:gdLst>
                    <a:gd name="connsiteX0" fmla="*/ 35913 w 54763"/>
                    <a:gd name="connsiteY0" fmla="*/ 1179 h 30499"/>
                    <a:gd name="connsiteX1" fmla="*/ 54028 w 54763"/>
                    <a:gd name="connsiteY1" fmla="*/ 3918 h 30499"/>
                    <a:gd name="connsiteX2" fmla="*/ 45181 w 54763"/>
                    <a:gd name="connsiteY2" fmla="*/ 15924 h 30499"/>
                    <a:gd name="connsiteX3" fmla="*/ 23275 w 54763"/>
                    <a:gd name="connsiteY3" fmla="*/ 22033 h 30499"/>
                    <a:gd name="connsiteX4" fmla="*/ 8741 w 54763"/>
                    <a:gd name="connsiteY4" fmla="*/ 30037 h 30499"/>
                    <a:gd name="connsiteX5" fmla="*/ 315 w 54763"/>
                    <a:gd name="connsiteY5" fmla="*/ 27088 h 30499"/>
                    <a:gd name="connsiteX6" fmla="*/ 2000 w 54763"/>
                    <a:gd name="connsiteY6" fmla="*/ 17820 h 30499"/>
                    <a:gd name="connsiteX7" fmla="*/ 35492 w 54763"/>
                    <a:gd name="connsiteY7" fmla="*/ 1179 h 304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763" h="30499">
                      <a:moveTo>
                        <a:pt x="35913" y="1179"/>
                      </a:moveTo>
                      <a:cubicBezTo>
                        <a:pt x="35913" y="1179"/>
                        <a:pt x="50026" y="-2823"/>
                        <a:pt x="54028" y="3918"/>
                      </a:cubicBezTo>
                      <a:cubicBezTo>
                        <a:pt x="56977" y="8973"/>
                        <a:pt x="50447" y="12975"/>
                        <a:pt x="45181" y="15924"/>
                      </a:cubicBezTo>
                      <a:cubicBezTo>
                        <a:pt x="39915" y="18873"/>
                        <a:pt x="28541" y="19505"/>
                        <a:pt x="23275" y="22033"/>
                      </a:cubicBezTo>
                      <a:cubicBezTo>
                        <a:pt x="18009" y="24560"/>
                        <a:pt x="13796" y="28352"/>
                        <a:pt x="8741" y="30037"/>
                      </a:cubicBezTo>
                      <a:cubicBezTo>
                        <a:pt x="3475" y="31722"/>
                        <a:pt x="736" y="28352"/>
                        <a:pt x="315" y="27088"/>
                      </a:cubicBezTo>
                      <a:cubicBezTo>
                        <a:pt x="-949" y="23718"/>
                        <a:pt x="2000" y="17820"/>
                        <a:pt x="2000" y="17820"/>
                      </a:cubicBezTo>
                      <a:lnTo>
                        <a:pt x="35492" y="1179"/>
                      </a:lnTo>
                      <a:close/>
                    </a:path>
                  </a:pathLst>
                </a:custGeom>
                <a:solidFill>
                  <a:srgbClr val="0B080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91" name="자유형: 도형 790">
                  <a:extLst>
                    <a:ext uri="{FF2B5EF4-FFF2-40B4-BE49-F238E27FC236}">
                      <a16:creationId xmlns:a16="http://schemas.microsoft.com/office/drawing/2014/main" id="{218C358B-FBD4-258F-2BCE-15B61E60E2BB}"/>
                    </a:ext>
                  </a:extLst>
                </p:cNvPr>
                <p:cNvSpPr/>
                <p:nvPr/>
              </p:nvSpPr>
              <p:spPr>
                <a:xfrm>
                  <a:off x="7134491" y="3193083"/>
                  <a:ext cx="35036" cy="106414"/>
                </a:xfrm>
                <a:custGeom>
                  <a:avLst/>
                  <a:gdLst>
                    <a:gd name="connsiteX0" fmla="*/ 22819 w 35036"/>
                    <a:gd name="connsiteY0" fmla="*/ 0 h 106414"/>
                    <a:gd name="connsiteX1" fmla="*/ 20292 w 35036"/>
                    <a:gd name="connsiteY1" fmla="*/ 47394 h 106414"/>
                    <a:gd name="connsiteX2" fmla="*/ 27032 w 35036"/>
                    <a:gd name="connsiteY2" fmla="*/ 79622 h 106414"/>
                    <a:gd name="connsiteX3" fmla="*/ 34615 w 35036"/>
                    <a:gd name="connsiteY3" fmla="*/ 83203 h 106414"/>
                    <a:gd name="connsiteX4" fmla="*/ 35036 w 35036"/>
                    <a:gd name="connsiteY4" fmla="*/ 94577 h 106414"/>
                    <a:gd name="connsiteX5" fmla="*/ 15447 w 35036"/>
                    <a:gd name="connsiteY5" fmla="*/ 105952 h 106414"/>
                    <a:gd name="connsiteX6" fmla="*/ 7021 w 35036"/>
                    <a:gd name="connsiteY6" fmla="*/ 103003 h 106414"/>
                    <a:gd name="connsiteX7" fmla="*/ 8706 w 35036"/>
                    <a:gd name="connsiteY7" fmla="*/ 90154 h 106414"/>
                    <a:gd name="connsiteX8" fmla="*/ 1123 w 35036"/>
                    <a:gd name="connsiteY8" fmla="*/ 63824 h 106414"/>
                    <a:gd name="connsiteX9" fmla="*/ 1123 w 35036"/>
                    <a:gd name="connsiteY9" fmla="*/ 632 h 106414"/>
                    <a:gd name="connsiteX10" fmla="*/ 23030 w 35036"/>
                    <a:gd name="connsiteY10" fmla="*/ 0 h 1064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5036" h="106414">
                      <a:moveTo>
                        <a:pt x="22819" y="0"/>
                      </a:moveTo>
                      <a:cubicBezTo>
                        <a:pt x="22819" y="0"/>
                        <a:pt x="18185" y="25698"/>
                        <a:pt x="20292" y="47394"/>
                      </a:cubicBezTo>
                      <a:cubicBezTo>
                        <a:pt x="21766" y="63824"/>
                        <a:pt x="27032" y="79622"/>
                        <a:pt x="27032" y="79622"/>
                      </a:cubicBezTo>
                      <a:lnTo>
                        <a:pt x="34615" y="83203"/>
                      </a:lnTo>
                      <a:lnTo>
                        <a:pt x="35036" y="94577"/>
                      </a:lnTo>
                      <a:cubicBezTo>
                        <a:pt x="35036" y="94577"/>
                        <a:pt x="21134" y="103846"/>
                        <a:pt x="15447" y="105952"/>
                      </a:cubicBezTo>
                      <a:cubicBezTo>
                        <a:pt x="11445" y="107637"/>
                        <a:pt x="6811" y="104267"/>
                        <a:pt x="7021" y="103003"/>
                      </a:cubicBezTo>
                      <a:cubicBezTo>
                        <a:pt x="7021" y="100265"/>
                        <a:pt x="8917" y="94156"/>
                        <a:pt x="8706" y="90154"/>
                      </a:cubicBezTo>
                      <a:cubicBezTo>
                        <a:pt x="8496" y="86152"/>
                        <a:pt x="3651" y="71196"/>
                        <a:pt x="1123" y="63824"/>
                      </a:cubicBezTo>
                      <a:cubicBezTo>
                        <a:pt x="-1404" y="56452"/>
                        <a:pt x="1123" y="632"/>
                        <a:pt x="1123" y="632"/>
                      </a:cubicBezTo>
                      <a:lnTo>
                        <a:pt x="23030" y="0"/>
                      </a:lnTo>
                      <a:close/>
                    </a:path>
                  </a:pathLst>
                </a:custGeom>
                <a:solidFill>
                  <a:srgbClr val="C4A2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92" name="자유형: 도형 791">
                  <a:extLst>
                    <a:ext uri="{FF2B5EF4-FFF2-40B4-BE49-F238E27FC236}">
                      <a16:creationId xmlns:a16="http://schemas.microsoft.com/office/drawing/2014/main" id="{5C304D78-0316-44AB-5DC2-9B8D3F902570}"/>
                    </a:ext>
                  </a:extLst>
                </p:cNvPr>
                <p:cNvSpPr/>
                <p:nvPr/>
              </p:nvSpPr>
              <p:spPr>
                <a:xfrm>
                  <a:off x="7160800" y="3288727"/>
                  <a:ext cx="49422" cy="32590"/>
                </a:xfrm>
                <a:custGeom>
                  <a:avLst/>
                  <a:gdLst>
                    <a:gd name="connsiteX0" fmla="*/ 32109 w 49422"/>
                    <a:gd name="connsiteY0" fmla="*/ 1461 h 32590"/>
                    <a:gd name="connsiteX1" fmla="*/ 46643 w 49422"/>
                    <a:gd name="connsiteY1" fmla="*/ 2303 h 32590"/>
                    <a:gd name="connsiteX2" fmla="*/ 39271 w 49422"/>
                    <a:gd name="connsiteY2" fmla="*/ 18312 h 32590"/>
                    <a:gd name="connsiteX3" fmla="*/ 13362 w 49422"/>
                    <a:gd name="connsiteY3" fmla="*/ 31582 h 32590"/>
                    <a:gd name="connsiteX4" fmla="*/ 1566 w 49422"/>
                    <a:gd name="connsiteY4" fmla="*/ 30950 h 32590"/>
                    <a:gd name="connsiteX5" fmla="*/ 513 w 49422"/>
                    <a:gd name="connsiteY5" fmla="*/ 21893 h 32590"/>
                    <a:gd name="connsiteX6" fmla="*/ 32109 w 49422"/>
                    <a:gd name="connsiteY6" fmla="*/ 1671 h 325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22" h="32590">
                      <a:moveTo>
                        <a:pt x="32109" y="1461"/>
                      </a:moveTo>
                      <a:cubicBezTo>
                        <a:pt x="32109" y="1461"/>
                        <a:pt x="42220" y="-2331"/>
                        <a:pt x="46643" y="2303"/>
                      </a:cubicBezTo>
                      <a:cubicBezTo>
                        <a:pt x="53805" y="9886"/>
                        <a:pt x="45590" y="14942"/>
                        <a:pt x="39271" y="18312"/>
                      </a:cubicBezTo>
                      <a:cubicBezTo>
                        <a:pt x="32951" y="21471"/>
                        <a:pt x="18628" y="30108"/>
                        <a:pt x="13362" y="31582"/>
                      </a:cubicBezTo>
                      <a:cubicBezTo>
                        <a:pt x="6411" y="33689"/>
                        <a:pt x="3041" y="32003"/>
                        <a:pt x="1566" y="30950"/>
                      </a:cubicBezTo>
                      <a:cubicBezTo>
                        <a:pt x="-1172" y="29055"/>
                        <a:pt x="513" y="21893"/>
                        <a:pt x="513" y="21893"/>
                      </a:cubicBezTo>
                      <a:lnTo>
                        <a:pt x="32109" y="1671"/>
                      </a:lnTo>
                      <a:close/>
                    </a:path>
                  </a:pathLst>
                </a:custGeom>
                <a:solidFill>
                  <a:srgbClr val="0B080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93" name="자유형: 도형 792">
                  <a:extLst>
                    <a:ext uri="{FF2B5EF4-FFF2-40B4-BE49-F238E27FC236}">
                      <a16:creationId xmlns:a16="http://schemas.microsoft.com/office/drawing/2014/main" id="{AEA5DEC4-0FD2-AE83-05C3-BC53537A4968}"/>
                    </a:ext>
                  </a:extLst>
                </p:cNvPr>
                <p:cNvSpPr/>
                <p:nvPr/>
              </p:nvSpPr>
              <p:spPr>
                <a:xfrm>
                  <a:off x="7160885" y="3217727"/>
                  <a:ext cx="38348" cy="95321"/>
                </a:xfrm>
                <a:custGeom>
                  <a:avLst/>
                  <a:gdLst>
                    <a:gd name="connsiteX0" fmla="*/ 32235 w 38348"/>
                    <a:gd name="connsiteY0" fmla="*/ 211 h 95321"/>
                    <a:gd name="connsiteX1" fmla="*/ 22334 w 38348"/>
                    <a:gd name="connsiteY1" fmla="*/ 59190 h 95321"/>
                    <a:gd name="connsiteX2" fmla="*/ 26126 w 38348"/>
                    <a:gd name="connsiteY2" fmla="*/ 72039 h 95321"/>
                    <a:gd name="connsiteX3" fmla="*/ 37501 w 38348"/>
                    <a:gd name="connsiteY3" fmla="*/ 74145 h 95321"/>
                    <a:gd name="connsiteX4" fmla="*/ 17279 w 38348"/>
                    <a:gd name="connsiteY4" fmla="*/ 91839 h 95321"/>
                    <a:gd name="connsiteX5" fmla="*/ 639 w 38348"/>
                    <a:gd name="connsiteY5" fmla="*/ 91839 h 95321"/>
                    <a:gd name="connsiteX6" fmla="*/ 2956 w 38348"/>
                    <a:gd name="connsiteY6" fmla="*/ 79411 h 95321"/>
                    <a:gd name="connsiteX7" fmla="*/ 7 w 38348"/>
                    <a:gd name="connsiteY7" fmla="*/ 32017 h 95321"/>
                    <a:gd name="connsiteX8" fmla="*/ 1270 w 38348"/>
                    <a:gd name="connsiteY8" fmla="*/ 18958 h 95321"/>
                    <a:gd name="connsiteX9" fmla="*/ 32235 w 38348"/>
                    <a:gd name="connsiteY9" fmla="*/ 0 h 95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348" h="95321">
                      <a:moveTo>
                        <a:pt x="32235" y="211"/>
                      </a:moveTo>
                      <a:cubicBezTo>
                        <a:pt x="32235" y="9479"/>
                        <a:pt x="24020" y="45920"/>
                        <a:pt x="22334" y="59190"/>
                      </a:cubicBezTo>
                      <a:cubicBezTo>
                        <a:pt x="21071" y="69511"/>
                        <a:pt x="24441" y="70986"/>
                        <a:pt x="26126" y="72039"/>
                      </a:cubicBezTo>
                      <a:cubicBezTo>
                        <a:pt x="27811" y="73092"/>
                        <a:pt x="34762" y="71407"/>
                        <a:pt x="37501" y="74145"/>
                      </a:cubicBezTo>
                      <a:cubicBezTo>
                        <a:pt x="42977" y="80043"/>
                        <a:pt x="20228" y="89943"/>
                        <a:pt x="17279" y="91839"/>
                      </a:cubicBezTo>
                      <a:cubicBezTo>
                        <a:pt x="10328" y="96895"/>
                        <a:pt x="-204" y="96052"/>
                        <a:pt x="639" y="91839"/>
                      </a:cubicBezTo>
                      <a:cubicBezTo>
                        <a:pt x="1481" y="87626"/>
                        <a:pt x="2324" y="84677"/>
                        <a:pt x="2956" y="79411"/>
                      </a:cubicBezTo>
                      <a:cubicBezTo>
                        <a:pt x="4641" y="66773"/>
                        <a:pt x="-204" y="41917"/>
                        <a:pt x="7" y="32017"/>
                      </a:cubicBezTo>
                      <a:cubicBezTo>
                        <a:pt x="7" y="21907"/>
                        <a:pt x="1270" y="18958"/>
                        <a:pt x="1270" y="18958"/>
                      </a:cubicBezTo>
                      <a:lnTo>
                        <a:pt x="32235" y="0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</p:grpSp>
          <p:grpSp>
            <p:nvGrpSpPr>
              <p:cNvPr id="741" name="그래픽 16">
                <a:extLst>
                  <a:ext uri="{FF2B5EF4-FFF2-40B4-BE49-F238E27FC236}">
                    <a16:creationId xmlns:a16="http://schemas.microsoft.com/office/drawing/2014/main" id="{B4AE481B-3BE1-2BB9-758C-B444B7BC684C}"/>
                  </a:ext>
                </a:extLst>
              </p:cNvPr>
              <p:cNvGrpSpPr/>
              <p:nvPr/>
            </p:nvGrpSpPr>
            <p:grpSpPr>
              <a:xfrm>
                <a:off x="6920551" y="3127152"/>
                <a:ext cx="176095" cy="247923"/>
                <a:chOff x="6920551" y="3127152"/>
                <a:chExt cx="176095" cy="247923"/>
              </a:xfrm>
            </p:grpSpPr>
            <p:grpSp>
              <p:nvGrpSpPr>
                <p:cNvPr id="777" name="그래픽 16">
                  <a:extLst>
                    <a:ext uri="{FF2B5EF4-FFF2-40B4-BE49-F238E27FC236}">
                      <a16:creationId xmlns:a16="http://schemas.microsoft.com/office/drawing/2014/main" id="{EEAAE312-FFBF-3BC1-33F6-F0075388F4D1}"/>
                    </a:ext>
                  </a:extLst>
                </p:cNvPr>
                <p:cNvGrpSpPr/>
                <p:nvPr/>
              </p:nvGrpSpPr>
              <p:grpSpPr>
                <a:xfrm>
                  <a:off x="7071580" y="3138106"/>
                  <a:ext cx="25065" cy="144709"/>
                  <a:chOff x="7071580" y="3138106"/>
                  <a:chExt cx="25065" cy="144709"/>
                </a:xfrm>
              </p:grpSpPr>
              <p:sp>
                <p:nvSpPr>
                  <p:cNvPr id="788" name="자유형: 도형 787">
                    <a:extLst>
                      <a:ext uri="{FF2B5EF4-FFF2-40B4-BE49-F238E27FC236}">
                        <a16:creationId xmlns:a16="http://schemas.microsoft.com/office/drawing/2014/main" id="{D1F64DEE-86A7-6D33-ACE8-299CFC4A2BB3}"/>
                      </a:ext>
                    </a:extLst>
                  </p:cNvPr>
                  <p:cNvSpPr/>
                  <p:nvPr/>
                </p:nvSpPr>
                <p:spPr>
                  <a:xfrm>
                    <a:off x="7071580" y="3138106"/>
                    <a:ext cx="16429" cy="144709"/>
                  </a:xfrm>
                  <a:custGeom>
                    <a:avLst/>
                    <a:gdLst>
                      <a:gd name="connsiteX0" fmla="*/ 14534 w 16429"/>
                      <a:gd name="connsiteY0" fmla="*/ 144710 h 144709"/>
                      <a:gd name="connsiteX1" fmla="*/ 8847 w 16429"/>
                      <a:gd name="connsiteY1" fmla="*/ 141340 h 144709"/>
                      <a:gd name="connsiteX2" fmla="*/ 0 w 16429"/>
                      <a:gd name="connsiteY2" fmla="*/ 6109 h 144709"/>
                      <a:gd name="connsiteX3" fmla="*/ 10743 w 16429"/>
                      <a:gd name="connsiteY3" fmla="*/ 0 h 144709"/>
                      <a:gd name="connsiteX4" fmla="*/ 16430 w 16429"/>
                      <a:gd name="connsiteY4" fmla="*/ 3160 h 144709"/>
                      <a:gd name="connsiteX5" fmla="*/ 13902 w 16429"/>
                      <a:gd name="connsiteY5" fmla="*/ 11585 h 144709"/>
                      <a:gd name="connsiteX6" fmla="*/ 14534 w 16429"/>
                      <a:gd name="connsiteY6" fmla="*/ 137337 h 144709"/>
                      <a:gd name="connsiteX7" fmla="*/ 14534 w 16429"/>
                      <a:gd name="connsiteY7" fmla="*/ 144710 h 144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29" h="144709">
                        <a:moveTo>
                          <a:pt x="14534" y="144710"/>
                        </a:moveTo>
                        <a:lnTo>
                          <a:pt x="8847" y="141340"/>
                        </a:lnTo>
                        <a:lnTo>
                          <a:pt x="0" y="6109"/>
                        </a:lnTo>
                        <a:lnTo>
                          <a:pt x="10743" y="0"/>
                        </a:lnTo>
                        <a:lnTo>
                          <a:pt x="16430" y="3160"/>
                        </a:lnTo>
                        <a:lnTo>
                          <a:pt x="13902" y="11585"/>
                        </a:lnTo>
                        <a:lnTo>
                          <a:pt x="14534" y="137337"/>
                        </a:lnTo>
                        <a:lnTo>
                          <a:pt x="14534" y="14471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9" name="자유형: 도형 788">
                    <a:extLst>
                      <a:ext uri="{FF2B5EF4-FFF2-40B4-BE49-F238E27FC236}">
                        <a16:creationId xmlns:a16="http://schemas.microsoft.com/office/drawing/2014/main" id="{027F0CBB-D8BF-30FB-D838-10B159F2BE07}"/>
                      </a:ext>
                    </a:extLst>
                  </p:cNvPr>
                  <p:cNvSpPr/>
                  <p:nvPr/>
                </p:nvSpPr>
                <p:spPr>
                  <a:xfrm>
                    <a:off x="7077267" y="3141265"/>
                    <a:ext cx="19378" cy="141550"/>
                  </a:xfrm>
                  <a:custGeom>
                    <a:avLst/>
                    <a:gdLst>
                      <a:gd name="connsiteX0" fmla="*/ 19379 w 19378"/>
                      <a:gd name="connsiteY0" fmla="*/ 135231 h 141550"/>
                      <a:gd name="connsiteX1" fmla="*/ 8847 w 19378"/>
                      <a:gd name="connsiteY1" fmla="*/ 141550 h 141550"/>
                      <a:gd name="connsiteX2" fmla="*/ 0 w 19378"/>
                      <a:gd name="connsiteY2" fmla="*/ 6109 h 141550"/>
                      <a:gd name="connsiteX3" fmla="*/ 10743 w 19378"/>
                      <a:gd name="connsiteY3" fmla="*/ 0 h 141550"/>
                      <a:gd name="connsiteX4" fmla="*/ 19379 w 19378"/>
                      <a:gd name="connsiteY4" fmla="*/ 135231 h 141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78" h="141550">
                        <a:moveTo>
                          <a:pt x="19379" y="135231"/>
                        </a:moveTo>
                        <a:lnTo>
                          <a:pt x="8847" y="141550"/>
                        </a:lnTo>
                        <a:lnTo>
                          <a:pt x="0" y="6109"/>
                        </a:lnTo>
                        <a:lnTo>
                          <a:pt x="10743" y="0"/>
                        </a:lnTo>
                        <a:lnTo>
                          <a:pt x="19379" y="135231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78" name="그래픽 16">
                  <a:extLst>
                    <a:ext uri="{FF2B5EF4-FFF2-40B4-BE49-F238E27FC236}">
                      <a16:creationId xmlns:a16="http://schemas.microsoft.com/office/drawing/2014/main" id="{CF4F4190-AB2A-D57C-659A-F8C0862862AE}"/>
                    </a:ext>
                  </a:extLst>
                </p:cNvPr>
                <p:cNvGrpSpPr/>
                <p:nvPr/>
              </p:nvGrpSpPr>
              <p:grpSpPr>
                <a:xfrm>
                  <a:off x="6956992" y="3191187"/>
                  <a:ext cx="125962" cy="77515"/>
                  <a:chOff x="6956992" y="3191187"/>
                  <a:chExt cx="125962" cy="77515"/>
                </a:xfrm>
              </p:grpSpPr>
              <p:sp>
                <p:nvSpPr>
                  <p:cNvPr id="786" name="자유형: 도형 785">
                    <a:extLst>
                      <a:ext uri="{FF2B5EF4-FFF2-40B4-BE49-F238E27FC236}">
                        <a16:creationId xmlns:a16="http://schemas.microsoft.com/office/drawing/2014/main" id="{B227E0E4-710A-363F-84D3-2ED12D0D1A58}"/>
                      </a:ext>
                    </a:extLst>
                  </p:cNvPr>
                  <p:cNvSpPr/>
                  <p:nvPr/>
                </p:nvSpPr>
                <p:spPr>
                  <a:xfrm>
                    <a:off x="6956992" y="3194557"/>
                    <a:ext cx="125962" cy="74145"/>
                  </a:xfrm>
                  <a:custGeom>
                    <a:avLst/>
                    <a:gdLst>
                      <a:gd name="connsiteX0" fmla="*/ 5687 w 125962"/>
                      <a:gd name="connsiteY0" fmla="*/ 74145 h 74145"/>
                      <a:gd name="connsiteX1" fmla="*/ 0 w 125962"/>
                      <a:gd name="connsiteY1" fmla="*/ 70986 h 74145"/>
                      <a:gd name="connsiteX2" fmla="*/ 632 w 125962"/>
                      <a:gd name="connsiteY2" fmla="*/ 64245 h 74145"/>
                      <a:gd name="connsiteX3" fmla="*/ 10532 w 125962"/>
                      <a:gd name="connsiteY3" fmla="*/ 61928 h 74145"/>
                      <a:gd name="connsiteX4" fmla="*/ 123435 w 125962"/>
                      <a:gd name="connsiteY4" fmla="*/ 0 h 74145"/>
                      <a:gd name="connsiteX5" fmla="*/ 125963 w 125962"/>
                      <a:gd name="connsiteY5" fmla="*/ 4845 h 74145"/>
                      <a:gd name="connsiteX6" fmla="*/ 5687 w 125962"/>
                      <a:gd name="connsiteY6" fmla="*/ 74145 h 74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5962" h="74145">
                        <a:moveTo>
                          <a:pt x="5687" y="74145"/>
                        </a:moveTo>
                        <a:lnTo>
                          <a:pt x="0" y="70986"/>
                        </a:lnTo>
                        <a:lnTo>
                          <a:pt x="632" y="64245"/>
                        </a:lnTo>
                        <a:lnTo>
                          <a:pt x="10532" y="61928"/>
                        </a:lnTo>
                        <a:lnTo>
                          <a:pt x="123435" y="0"/>
                        </a:lnTo>
                        <a:lnTo>
                          <a:pt x="125963" y="4845"/>
                        </a:lnTo>
                        <a:lnTo>
                          <a:pt x="5687" y="74145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7" name="자유형: 도형 786">
                    <a:extLst>
                      <a:ext uri="{FF2B5EF4-FFF2-40B4-BE49-F238E27FC236}">
                        <a16:creationId xmlns:a16="http://schemas.microsoft.com/office/drawing/2014/main" id="{D1B5E768-F901-19BC-6F70-3A8A3E39B6B2}"/>
                      </a:ext>
                    </a:extLst>
                  </p:cNvPr>
                  <p:cNvSpPr/>
                  <p:nvPr/>
                </p:nvSpPr>
                <p:spPr>
                  <a:xfrm>
                    <a:off x="6957624" y="3191187"/>
                    <a:ext cx="122803" cy="70775"/>
                  </a:xfrm>
                  <a:custGeom>
                    <a:avLst/>
                    <a:gdLst>
                      <a:gd name="connsiteX0" fmla="*/ 5687 w 122803"/>
                      <a:gd name="connsiteY0" fmla="*/ 70775 h 70775"/>
                      <a:gd name="connsiteX1" fmla="*/ 0 w 122803"/>
                      <a:gd name="connsiteY1" fmla="*/ 67615 h 70775"/>
                      <a:gd name="connsiteX2" fmla="*/ 117116 w 122803"/>
                      <a:gd name="connsiteY2" fmla="*/ 0 h 70775"/>
                      <a:gd name="connsiteX3" fmla="*/ 122803 w 122803"/>
                      <a:gd name="connsiteY3" fmla="*/ 3370 h 70775"/>
                      <a:gd name="connsiteX4" fmla="*/ 5687 w 122803"/>
                      <a:gd name="connsiteY4" fmla="*/ 70775 h 70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803" h="70775">
                        <a:moveTo>
                          <a:pt x="5687" y="70775"/>
                        </a:moveTo>
                        <a:lnTo>
                          <a:pt x="0" y="67615"/>
                        </a:lnTo>
                        <a:lnTo>
                          <a:pt x="117116" y="0"/>
                        </a:lnTo>
                        <a:lnTo>
                          <a:pt x="122803" y="3370"/>
                        </a:lnTo>
                        <a:lnTo>
                          <a:pt x="5687" y="70775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79" name="그래픽 16">
                  <a:extLst>
                    <a:ext uri="{FF2B5EF4-FFF2-40B4-BE49-F238E27FC236}">
                      <a16:creationId xmlns:a16="http://schemas.microsoft.com/office/drawing/2014/main" id="{E0C3FD00-0133-E5F5-2884-6A9CB1D948ED}"/>
                    </a:ext>
                  </a:extLst>
                </p:cNvPr>
                <p:cNvGrpSpPr/>
                <p:nvPr/>
              </p:nvGrpSpPr>
              <p:grpSpPr>
                <a:xfrm>
                  <a:off x="6920551" y="3198559"/>
                  <a:ext cx="62981" cy="176516"/>
                  <a:chOff x="6920551" y="3198559"/>
                  <a:chExt cx="62981" cy="176516"/>
                </a:xfrm>
              </p:grpSpPr>
              <p:sp>
                <p:nvSpPr>
                  <p:cNvPr id="784" name="자유형: 도형 783">
                    <a:extLst>
                      <a:ext uri="{FF2B5EF4-FFF2-40B4-BE49-F238E27FC236}">
                        <a16:creationId xmlns:a16="http://schemas.microsoft.com/office/drawing/2014/main" id="{EF76D80C-D089-50AF-4248-F061C46DB090}"/>
                      </a:ext>
                    </a:extLst>
                  </p:cNvPr>
                  <p:cNvSpPr/>
                  <p:nvPr/>
                </p:nvSpPr>
                <p:spPr>
                  <a:xfrm>
                    <a:off x="6920551" y="3198559"/>
                    <a:ext cx="62981" cy="176516"/>
                  </a:xfrm>
                  <a:custGeom>
                    <a:avLst/>
                    <a:gdLst>
                      <a:gd name="connsiteX0" fmla="*/ 5687 w 62981"/>
                      <a:gd name="connsiteY0" fmla="*/ 176516 h 176516"/>
                      <a:gd name="connsiteX1" fmla="*/ 0 w 62981"/>
                      <a:gd name="connsiteY1" fmla="*/ 173146 h 176516"/>
                      <a:gd name="connsiteX2" fmla="*/ 46762 w 62981"/>
                      <a:gd name="connsiteY2" fmla="*/ 6109 h 176516"/>
                      <a:gd name="connsiteX3" fmla="*/ 57294 w 62981"/>
                      <a:gd name="connsiteY3" fmla="*/ 0 h 176516"/>
                      <a:gd name="connsiteX4" fmla="*/ 62982 w 62981"/>
                      <a:gd name="connsiteY4" fmla="*/ 3160 h 176516"/>
                      <a:gd name="connsiteX5" fmla="*/ 60664 w 62981"/>
                      <a:gd name="connsiteY5" fmla="*/ 11585 h 176516"/>
                      <a:gd name="connsiteX6" fmla="*/ 13902 w 62981"/>
                      <a:gd name="connsiteY6" fmla="*/ 163036 h 176516"/>
                      <a:gd name="connsiteX7" fmla="*/ 5687 w 62981"/>
                      <a:gd name="connsiteY7" fmla="*/ 176516 h 17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981" h="176516">
                        <a:moveTo>
                          <a:pt x="5687" y="176516"/>
                        </a:moveTo>
                        <a:lnTo>
                          <a:pt x="0" y="173146"/>
                        </a:lnTo>
                        <a:lnTo>
                          <a:pt x="46762" y="6109"/>
                        </a:lnTo>
                        <a:lnTo>
                          <a:pt x="57294" y="0"/>
                        </a:lnTo>
                        <a:lnTo>
                          <a:pt x="62982" y="3160"/>
                        </a:lnTo>
                        <a:lnTo>
                          <a:pt x="60664" y="11585"/>
                        </a:lnTo>
                        <a:lnTo>
                          <a:pt x="13902" y="163036"/>
                        </a:lnTo>
                        <a:lnTo>
                          <a:pt x="5687" y="17651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5" name="자유형: 도형 784">
                    <a:extLst>
                      <a:ext uri="{FF2B5EF4-FFF2-40B4-BE49-F238E27FC236}">
                        <a16:creationId xmlns:a16="http://schemas.microsoft.com/office/drawing/2014/main" id="{A726F41F-4447-92FA-3895-43781C9A93CA}"/>
                      </a:ext>
                    </a:extLst>
                  </p:cNvPr>
                  <p:cNvSpPr/>
                  <p:nvPr/>
                </p:nvSpPr>
                <p:spPr>
                  <a:xfrm>
                    <a:off x="6926238" y="3201719"/>
                    <a:ext cx="57294" cy="173356"/>
                  </a:xfrm>
                  <a:custGeom>
                    <a:avLst/>
                    <a:gdLst>
                      <a:gd name="connsiteX0" fmla="*/ 10532 w 57294"/>
                      <a:gd name="connsiteY0" fmla="*/ 167248 h 173356"/>
                      <a:gd name="connsiteX1" fmla="*/ 0 w 57294"/>
                      <a:gd name="connsiteY1" fmla="*/ 173357 h 173356"/>
                      <a:gd name="connsiteX2" fmla="*/ 46762 w 57294"/>
                      <a:gd name="connsiteY2" fmla="*/ 6109 h 173356"/>
                      <a:gd name="connsiteX3" fmla="*/ 57294 w 57294"/>
                      <a:gd name="connsiteY3" fmla="*/ 0 h 173356"/>
                      <a:gd name="connsiteX4" fmla="*/ 10532 w 57294"/>
                      <a:gd name="connsiteY4" fmla="*/ 167248 h 173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294" h="173356">
                        <a:moveTo>
                          <a:pt x="10532" y="167248"/>
                        </a:moveTo>
                        <a:lnTo>
                          <a:pt x="0" y="173357"/>
                        </a:lnTo>
                        <a:lnTo>
                          <a:pt x="46762" y="6109"/>
                        </a:lnTo>
                        <a:lnTo>
                          <a:pt x="57294" y="0"/>
                        </a:lnTo>
                        <a:lnTo>
                          <a:pt x="10532" y="167248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80" name="그래픽 16">
                  <a:extLst>
                    <a:ext uri="{FF2B5EF4-FFF2-40B4-BE49-F238E27FC236}">
                      <a16:creationId xmlns:a16="http://schemas.microsoft.com/office/drawing/2014/main" id="{92A94218-8993-B9A9-DC76-AE5F0418BEC9}"/>
                    </a:ext>
                  </a:extLst>
                </p:cNvPr>
                <p:cNvGrpSpPr/>
                <p:nvPr/>
              </p:nvGrpSpPr>
              <p:grpSpPr>
                <a:xfrm>
                  <a:off x="6959519" y="3127152"/>
                  <a:ext cx="135020" cy="85309"/>
                  <a:chOff x="6959519" y="3127152"/>
                  <a:chExt cx="135020" cy="85309"/>
                </a:xfrm>
              </p:grpSpPr>
              <p:sp>
                <p:nvSpPr>
                  <p:cNvPr id="781" name="자유형: 도형 780">
                    <a:extLst>
                      <a:ext uri="{FF2B5EF4-FFF2-40B4-BE49-F238E27FC236}">
                        <a16:creationId xmlns:a16="http://schemas.microsoft.com/office/drawing/2014/main" id="{4274F5CC-4932-02C9-0F0F-57C3EC55F913}"/>
                      </a:ext>
                    </a:extLst>
                  </p:cNvPr>
                  <p:cNvSpPr/>
                  <p:nvPr/>
                </p:nvSpPr>
                <p:spPr>
                  <a:xfrm>
                    <a:off x="6959519" y="3127152"/>
                    <a:ext cx="135020" cy="77936"/>
                  </a:xfrm>
                  <a:custGeom>
                    <a:avLst/>
                    <a:gdLst>
                      <a:gd name="connsiteX0" fmla="*/ 10111 w 135020"/>
                      <a:gd name="connsiteY0" fmla="*/ 77937 h 77936"/>
                      <a:gd name="connsiteX1" fmla="*/ 0 w 135020"/>
                      <a:gd name="connsiteY1" fmla="*/ 72039 h 77936"/>
                      <a:gd name="connsiteX2" fmla="*/ 124910 w 135020"/>
                      <a:gd name="connsiteY2" fmla="*/ 0 h 77936"/>
                      <a:gd name="connsiteX3" fmla="*/ 135020 w 135020"/>
                      <a:gd name="connsiteY3" fmla="*/ 5898 h 77936"/>
                      <a:gd name="connsiteX4" fmla="*/ 126595 w 135020"/>
                      <a:gd name="connsiteY4" fmla="*/ 14955 h 77936"/>
                      <a:gd name="connsiteX5" fmla="*/ 10111 w 135020"/>
                      <a:gd name="connsiteY5" fmla="*/ 77937 h 77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5020" h="77936">
                        <a:moveTo>
                          <a:pt x="10111" y="77937"/>
                        </a:moveTo>
                        <a:lnTo>
                          <a:pt x="0" y="72039"/>
                        </a:lnTo>
                        <a:lnTo>
                          <a:pt x="124910" y="0"/>
                        </a:lnTo>
                        <a:lnTo>
                          <a:pt x="135020" y="5898"/>
                        </a:lnTo>
                        <a:lnTo>
                          <a:pt x="126595" y="14955"/>
                        </a:lnTo>
                        <a:lnTo>
                          <a:pt x="10111" y="77937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2" name="자유형: 도형 781">
                    <a:extLst>
                      <a:ext uri="{FF2B5EF4-FFF2-40B4-BE49-F238E27FC236}">
                        <a16:creationId xmlns:a16="http://schemas.microsoft.com/office/drawing/2014/main" id="{AC226F51-58FE-07DA-90DF-C9855CF4D715}"/>
                      </a:ext>
                    </a:extLst>
                  </p:cNvPr>
                  <p:cNvSpPr/>
                  <p:nvPr/>
                </p:nvSpPr>
                <p:spPr>
                  <a:xfrm>
                    <a:off x="6959519" y="3199191"/>
                    <a:ext cx="14112" cy="13270"/>
                  </a:xfrm>
                  <a:custGeom>
                    <a:avLst/>
                    <a:gdLst>
                      <a:gd name="connsiteX0" fmla="*/ 10111 w 14112"/>
                      <a:gd name="connsiteY0" fmla="*/ 13270 h 13270"/>
                      <a:gd name="connsiteX1" fmla="*/ 0 w 14112"/>
                      <a:gd name="connsiteY1" fmla="*/ 7372 h 13270"/>
                      <a:gd name="connsiteX2" fmla="*/ 0 w 14112"/>
                      <a:gd name="connsiteY2" fmla="*/ 0 h 13270"/>
                      <a:gd name="connsiteX3" fmla="*/ 10111 w 14112"/>
                      <a:gd name="connsiteY3" fmla="*/ 5898 h 13270"/>
                      <a:gd name="connsiteX4" fmla="*/ 14113 w 14112"/>
                      <a:gd name="connsiteY4" fmla="*/ 5898 h 13270"/>
                      <a:gd name="connsiteX5" fmla="*/ 10111 w 14112"/>
                      <a:gd name="connsiteY5" fmla="*/ 13270 h 132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112" h="13270">
                        <a:moveTo>
                          <a:pt x="10111" y="13270"/>
                        </a:moveTo>
                        <a:lnTo>
                          <a:pt x="0" y="7372"/>
                        </a:lnTo>
                        <a:lnTo>
                          <a:pt x="0" y="0"/>
                        </a:lnTo>
                        <a:lnTo>
                          <a:pt x="10111" y="5898"/>
                        </a:lnTo>
                        <a:lnTo>
                          <a:pt x="14113" y="5898"/>
                        </a:lnTo>
                        <a:lnTo>
                          <a:pt x="10111" y="1327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3" name="자유형: 도형 782">
                    <a:extLst>
                      <a:ext uri="{FF2B5EF4-FFF2-40B4-BE49-F238E27FC236}">
                        <a16:creationId xmlns:a16="http://schemas.microsoft.com/office/drawing/2014/main" id="{C1C0A954-EB33-8D49-FA2D-9493EC863E6D}"/>
                      </a:ext>
                    </a:extLst>
                  </p:cNvPr>
                  <p:cNvSpPr/>
                  <p:nvPr/>
                </p:nvSpPr>
                <p:spPr>
                  <a:xfrm>
                    <a:off x="6969630" y="3133050"/>
                    <a:ext cx="124909" cy="79411"/>
                  </a:xfrm>
                  <a:custGeom>
                    <a:avLst/>
                    <a:gdLst>
                      <a:gd name="connsiteX0" fmla="*/ 124910 w 124909"/>
                      <a:gd name="connsiteY0" fmla="*/ 7372 h 79411"/>
                      <a:gd name="connsiteX1" fmla="*/ 0 w 124909"/>
                      <a:gd name="connsiteY1" fmla="*/ 79411 h 79411"/>
                      <a:gd name="connsiteX2" fmla="*/ 0 w 124909"/>
                      <a:gd name="connsiteY2" fmla="*/ 72039 h 79411"/>
                      <a:gd name="connsiteX3" fmla="*/ 124910 w 124909"/>
                      <a:gd name="connsiteY3" fmla="*/ 0 h 79411"/>
                      <a:gd name="connsiteX4" fmla="*/ 124910 w 124909"/>
                      <a:gd name="connsiteY4" fmla="*/ 7372 h 79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909" h="79411">
                        <a:moveTo>
                          <a:pt x="124910" y="7372"/>
                        </a:moveTo>
                        <a:lnTo>
                          <a:pt x="0" y="79411"/>
                        </a:lnTo>
                        <a:lnTo>
                          <a:pt x="0" y="72039"/>
                        </a:lnTo>
                        <a:lnTo>
                          <a:pt x="124910" y="0"/>
                        </a:lnTo>
                        <a:lnTo>
                          <a:pt x="124910" y="7372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742" name="그래픽 16">
                <a:extLst>
                  <a:ext uri="{FF2B5EF4-FFF2-40B4-BE49-F238E27FC236}">
                    <a16:creationId xmlns:a16="http://schemas.microsoft.com/office/drawing/2014/main" id="{DB4A9BF9-7A54-5D70-F1B3-E038AA5F8399}"/>
                  </a:ext>
                </a:extLst>
              </p:cNvPr>
              <p:cNvGrpSpPr/>
              <p:nvPr/>
            </p:nvGrpSpPr>
            <p:grpSpPr>
              <a:xfrm>
                <a:off x="6970894" y="3189712"/>
                <a:ext cx="222436" cy="157980"/>
                <a:chOff x="6970894" y="3189712"/>
                <a:chExt cx="222436" cy="157980"/>
              </a:xfrm>
            </p:grpSpPr>
            <p:sp>
              <p:nvSpPr>
                <p:cNvPr id="774" name="자유형: 도형 773">
                  <a:extLst>
                    <a:ext uri="{FF2B5EF4-FFF2-40B4-BE49-F238E27FC236}">
                      <a16:creationId xmlns:a16="http://schemas.microsoft.com/office/drawing/2014/main" id="{E379C9B3-47D7-1EF6-32DC-E9DFDF522B87}"/>
                    </a:ext>
                  </a:extLst>
                </p:cNvPr>
                <p:cNvSpPr/>
                <p:nvPr/>
              </p:nvSpPr>
              <p:spPr>
                <a:xfrm>
                  <a:off x="6970894" y="3253115"/>
                  <a:ext cx="112482" cy="94577"/>
                </a:xfrm>
                <a:custGeom>
                  <a:avLst/>
                  <a:gdLst>
                    <a:gd name="connsiteX0" fmla="*/ 112482 w 112482"/>
                    <a:gd name="connsiteY0" fmla="*/ 94577 h 94577"/>
                    <a:gd name="connsiteX1" fmla="*/ 0 w 112482"/>
                    <a:gd name="connsiteY1" fmla="*/ 29490 h 94577"/>
                    <a:gd name="connsiteX2" fmla="*/ 0 w 112482"/>
                    <a:gd name="connsiteY2" fmla="*/ 0 h 94577"/>
                    <a:gd name="connsiteX3" fmla="*/ 59401 w 112482"/>
                    <a:gd name="connsiteY3" fmla="*/ 24856 h 94577"/>
                    <a:gd name="connsiteX4" fmla="*/ 112482 w 112482"/>
                    <a:gd name="connsiteY4" fmla="*/ 65088 h 94577"/>
                    <a:gd name="connsiteX5" fmla="*/ 112482 w 112482"/>
                    <a:gd name="connsiteY5" fmla="*/ 94577 h 945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2482" h="94577">
                      <a:moveTo>
                        <a:pt x="112482" y="94577"/>
                      </a:moveTo>
                      <a:lnTo>
                        <a:pt x="0" y="29490"/>
                      </a:lnTo>
                      <a:lnTo>
                        <a:pt x="0" y="0"/>
                      </a:lnTo>
                      <a:lnTo>
                        <a:pt x="59401" y="24856"/>
                      </a:lnTo>
                      <a:lnTo>
                        <a:pt x="112482" y="65088"/>
                      </a:lnTo>
                      <a:lnTo>
                        <a:pt x="112482" y="94577"/>
                      </a:lnTo>
                      <a:close/>
                    </a:path>
                  </a:pathLst>
                </a:custGeom>
                <a:solidFill>
                  <a:srgbClr val="F5A91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  <p:sp>
              <p:nvSpPr>
                <p:cNvPr id="775" name="자유형: 도형 774">
                  <a:extLst>
                    <a:ext uri="{FF2B5EF4-FFF2-40B4-BE49-F238E27FC236}">
                      <a16:creationId xmlns:a16="http://schemas.microsoft.com/office/drawing/2014/main" id="{5F9B56B9-D8FC-DE3D-3A7F-E1A1217483A1}"/>
                    </a:ext>
                  </a:extLst>
                </p:cNvPr>
                <p:cNvSpPr/>
                <p:nvPr/>
              </p:nvSpPr>
              <p:spPr>
                <a:xfrm>
                  <a:off x="7083376" y="3254800"/>
                  <a:ext cx="109954" cy="92892"/>
                </a:xfrm>
                <a:custGeom>
                  <a:avLst/>
                  <a:gdLst>
                    <a:gd name="connsiteX0" fmla="*/ 109954 w 109954"/>
                    <a:gd name="connsiteY0" fmla="*/ 29490 h 92892"/>
                    <a:gd name="connsiteX1" fmla="*/ 0 w 109954"/>
                    <a:gd name="connsiteY1" fmla="*/ 92892 h 92892"/>
                    <a:gd name="connsiteX2" fmla="*/ 0 w 109954"/>
                    <a:gd name="connsiteY2" fmla="*/ 63403 h 92892"/>
                    <a:gd name="connsiteX3" fmla="*/ 23592 w 109954"/>
                    <a:gd name="connsiteY3" fmla="*/ 31807 h 92892"/>
                    <a:gd name="connsiteX4" fmla="*/ 109954 w 109954"/>
                    <a:gd name="connsiteY4" fmla="*/ 0 h 92892"/>
                    <a:gd name="connsiteX5" fmla="*/ 109954 w 109954"/>
                    <a:gd name="connsiteY5" fmla="*/ 29490 h 92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9954" h="92892">
                      <a:moveTo>
                        <a:pt x="109954" y="29490"/>
                      </a:moveTo>
                      <a:lnTo>
                        <a:pt x="0" y="92892"/>
                      </a:lnTo>
                      <a:lnTo>
                        <a:pt x="0" y="63403"/>
                      </a:lnTo>
                      <a:lnTo>
                        <a:pt x="23592" y="31807"/>
                      </a:lnTo>
                      <a:lnTo>
                        <a:pt x="109954" y="0"/>
                      </a:lnTo>
                      <a:lnTo>
                        <a:pt x="109954" y="29490"/>
                      </a:ln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  <p:sp>
              <p:nvSpPr>
                <p:cNvPr id="776" name="자유형: 도형 775">
                  <a:extLst>
                    <a:ext uri="{FF2B5EF4-FFF2-40B4-BE49-F238E27FC236}">
                      <a16:creationId xmlns:a16="http://schemas.microsoft.com/office/drawing/2014/main" id="{26F36AF1-80AE-9E73-EF5A-2F4D92A04CC3}"/>
                    </a:ext>
                  </a:extLst>
                </p:cNvPr>
                <p:cNvSpPr/>
                <p:nvPr/>
              </p:nvSpPr>
              <p:spPr>
                <a:xfrm>
                  <a:off x="6970894" y="3189712"/>
                  <a:ext cx="222436" cy="128490"/>
                </a:xfrm>
                <a:custGeom>
                  <a:avLst/>
                  <a:gdLst>
                    <a:gd name="connsiteX0" fmla="*/ 112482 w 222436"/>
                    <a:gd name="connsiteY0" fmla="*/ 128490 h 128490"/>
                    <a:gd name="connsiteX1" fmla="*/ 0 w 222436"/>
                    <a:gd name="connsiteY1" fmla="*/ 63403 h 128490"/>
                    <a:gd name="connsiteX2" fmla="*/ 109954 w 222436"/>
                    <a:gd name="connsiteY2" fmla="*/ 0 h 128490"/>
                    <a:gd name="connsiteX3" fmla="*/ 222436 w 222436"/>
                    <a:gd name="connsiteY3" fmla="*/ 65088 h 128490"/>
                    <a:gd name="connsiteX4" fmla="*/ 112482 w 222436"/>
                    <a:gd name="connsiteY4" fmla="*/ 128490 h 128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2436" h="128490">
                      <a:moveTo>
                        <a:pt x="112482" y="128490"/>
                      </a:moveTo>
                      <a:lnTo>
                        <a:pt x="0" y="63403"/>
                      </a:lnTo>
                      <a:lnTo>
                        <a:pt x="109954" y="0"/>
                      </a:lnTo>
                      <a:lnTo>
                        <a:pt x="222436" y="65088"/>
                      </a:lnTo>
                      <a:lnTo>
                        <a:pt x="112482" y="128490"/>
                      </a:ln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</p:grpSp>
          <p:grpSp>
            <p:nvGrpSpPr>
              <p:cNvPr id="743" name="그래픽 16">
                <a:extLst>
                  <a:ext uri="{FF2B5EF4-FFF2-40B4-BE49-F238E27FC236}">
                    <a16:creationId xmlns:a16="http://schemas.microsoft.com/office/drawing/2014/main" id="{506532C4-F909-72E4-B4CD-D859AC605C03}"/>
                  </a:ext>
                </a:extLst>
              </p:cNvPr>
              <p:cNvGrpSpPr/>
              <p:nvPr/>
            </p:nvGrpSpPr>
            <p:grpSpPr>
              <a:xfrm>
                <a:off x="6987481" y="3037075"/>
                <a:ext cx="241259" cy="242382"/>
                <a:chOff x="6987481" y="3037075"/>
                <a:chExt cx="241259" cy="242382"/>
              </a:xfrm>
            </p:grpSpPr>
            <p:sp>
              <p:nvSpPr>
                <p:cNvPr id="762" name="자유형: 도형 761">
                  <a:extLst>
                    <a:ext uri="{FF2B5EF4-FFF2-40B4-BE49-F238E27FC236}">
                      <a16:creationId xmlns:a16="http://schemas.microsoft.com/office/drawing/2014/main" id="{13CAE2C3-D497-85C3-B1AB-EE77568A967A}"/>
                    </a:ext>
                  </a:extLst>
                </p:cNvPr>
                <p:cNvSpPr/>
                <p:nvPr/>
              </p:nvSpPr>
              <p:spPr>
                <a:xfrm>
                  <a:off x="7117078" y="3185336"/>
                  <a:ext cx="40232" cy="20595"/>
                </a:xfrm>
                <a:custGeom>
                  <a:avLst/>
                  <a:gdLst>
                    <a:gd name="connsiteX0" fmla="*/ 26119 w 40232"/>
                    <a:gd name="connsiteY0" fmla="*/ 20596 h 20595"/>
                    <a:gd name="connsiteX1" fmla="*/ 40232 w 40232"/>
                    <a:gd name="connsiteY1" fmla="*/ 7747 h 20595"/>
                    <a:gd name="connsiteX2" fmla="*/ 31385 w 40232"/>
                    <a:gd name="connsiteY2" fmla="*/ 374 h 20595"/>
                    <a:gd name="connsiteX3" fmla="*/ 0 w 40232"/>
                    <a:gd name="connsiteY3" fmla="*/ 374 h 20595"/>
                    <a:gd name="connsiteX4" fmla="*/ 2317 w 40232"/>
                    <a:gd name="connsiteY4" fmla="*/ 10906 h 20595"/>
                    <a:gd name="connsiteX5" fmla="*/ 26119 w 40232"/>
                    <a:gd name="connsiteY5" fmla="*/ 20385 h 205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0232" h="20595">
                      <a:moveTo>
                        <a:pt x="26119" y="20596"/>
                      </a:moveTo>
                      <a:lnTo>
                        <a:pt x="40232" y="7747"/>
                      </a:lnTo>
                      <a:cubicBezTo>
                        <a:pt x="40232" y="7747"/>
                        <a:pt x="39811" y="1006"/>
                        <a:pt x="31385" y="374"/>
                      </a:cubicBezTo>
                      <a:cubicBezTo>
                        <a:pt x="21275" y="-468"/>
                        <a:pt x="0" y="374"/>
                        <a:pt x="0" y="374"/>
                      </a:cubicBezTo>
                      <a:lnTo>
                        <a:pt x="2317" y="10906"/>
                      </a:lnTo>
                      <a:lnTo>
                        <a:pt x="26119" y="20385"/>
                      </a:lnTo>
                      <a:close/>
                    </a:path>
                  </a:pathLst>
                </a:custGeom>
                <a:solidFill>
                  <a:srgbClr val="C4A2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63" name="자유형: 도형 762">
                  <a:extLst>
                    <a:ext uri="{FF2B5EF4-FFF2-40B4-BE49-F238E27FC236}">
                      <a16:creationId xmlns:a16="http://schemas.microsoft.com/office/drawing/2014/main" id="{31D66058-B3F6-BE9B-AE7B-96BB3AF00464}"/>
                    </a:ext>
                  </a:extLst>
                </p:cNvPr>
                <p:cNvSpPr/>
                <p:nvPr/>
              </p:nvSpPr>
              <p:spPr>
                <a:xfrm>
                  <a:off x="7146357" y="3201263"/>
                  <a:ext cx="46762" cy="36265"/>
                </a:xfrm>
                <a:custGeom>
                  <a:avLst/>
                  <a:gdLst>
                    <a:gd name="connsiteX0" fmla="*/ 15798 w 46762"/>
                    <a:gd name="connsiteY0" fmla="*/ 36265 h 36265"/>
                    <a:gd name="connsiteX1" fmla="*/ 0 w 46762"/>
                    <a:gd name="connsiteY1" fmla="*/ 3195 h 36265"/>
                    <a:gd name="connsiteX2" fmla="*/ 33071 w 46762"/>
                    <a:gd name="connsiteY2" fmla="*/ 35 h 36265"/>
                    <a:gd name="connsiteX3" fmla="*/ 46762 w 46762"/>
                    <a:gd name="connsiteY3" fmla="*/ 16465 h 36265"/>
                    <a:gd name="connsiteX4" fmla="*/ 15798 w 46762"/>
                    <a:gd name="connsiteY4" fmla="*/ 36265 h 36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762" h="36265">
                      <a:moveTo>
                        <a:pt x="15798" y="36265"/>
                      </a:moveTo>
                      <a:cubicBezTo>
                        <a:pt x="14113" y="36265"/>
                        <a:pt x="0" y="3195"/>
                        <a:pt x="0" y="3195"/>
                      </a:cubicBezTo>
                      <a:cubicBezTo>
                        <a:pt x="0" y="3195"/>
                        <a:pt x="23381" y="667"/>
                        <a:pt x="33071" y="35"/>
                      </a:cubicBezTo>
                      <a:cubicBezTo>
                        <a:pt x="42760" y="-597"/>
                        <a:pt x="46762" y="7407"/>
                        <a:pt x="46762" y="16465"/>
                      </a:cubicBezTo>
                      <a:cubicBezTo>
                        <a:pt x="46762" y="16465"/>
                        <a:pt x="35177" y="30157"/>
                        <a:pt x="15798" y="36265"/>
                      </a:cubicBezTo>
                      <a:close/>
                    </a:path>
                  </a:pathLst>
                </a:custGeom>
                <a:solidFill>
                  <a:srgbClr val="ECC3B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64" name="자유형: 도형 763">
                  <a:extLst>
                    <a:ext uri="{FF2B5EF4-FFF2-40B4-BE49-F238E27FC236}">
                      <a16:creationId xmlns:a16="http://schemas.microsoft.com/office/drawing/2014/main" id="{313B1F48-531A-C95D-DE07-D96634B794CA}"/>
                    </a:ext>
                  </a:extLst>
                </p:cNvPr>
                <p:cNvSpPr/>
                <p:nvPr/>
              </p:nvSpPr>
              <p:spPr>
                <a:xfrm>
                  <a:off x="7025238" y="3185482"/>
                  <a:ext cx="146658" cy="93975"/>
                </a:xfrm>
                <a:custGeom>
                  <a:avLst/>
                  <a:gdLst>
                    <a:gd name="connsiteX0" fmla="*/ 1 w 146658"/>
                    <a:gd name="connsiteY0" fmla="*/ 63631 h 93975"/>
                    <a:gd name="connsiteX1" fmla="*/ 52029 w 146658"/>
                    <a:gd name="connsiteY1" fmla="*/ 93963 h 93975"/>
                    <a:gd name="connsiteX2" fmla="*/ 141130 w 146658"/>
                    <a:gd name="connsiteY2" fmla="*/ 53099 h 93975"/>
                    <a:gd name="connsiteX3" fmla="*/ 146396 w 146658"/>
                    <a:gd name="connsiteY3" fmla="*/ 37722 h 93975"/>
                    <a:gd name="connsiteX4" fmla="*/ 118380 w 146658"/>
                    <a:gd name="connsiteY4" fmla="*/ 15815 h 93975"/>
                    <a:gd name="connsiteX5" fmla="*/ 89733 w 146658"/>
                    <a:gd name="connsiteY5" fmla="*/ 17 h 93975"/>
                    <a:gd name="connsiteX6" fmla="*/ 65931 w 146658"/>
                    <a:gd name="connsiteY6" fmla="*/ 4651 h 93975"/>
                    <a:gd name="connsiteX7" fmla="*/ 1 w 146658"/>
                    <a:gd name="connsiteY7" fmla="*/ 63420 h 93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46658" h="93975">
                      <a:moveTo>
                        <a:pt x="1" y="63631"/>
                      </a:moveTo>
                      <a:cubicBezTo>
                        <a:pt x="843" y="71003"/>
                        <a:pt x="28016" y="93120"/>
                        <a:pt x="52029" y="93963"/>
                      </a:cubicBezTo>
                      <a:cubicBezTo>
                        <a:pt x="76042" y="94805"/>
                        <a:pt x="141130" y="53099"/>
                        <a:pt x="141130" y="53099"/>
                      </a:cubicBezTo>
                      <a:cubicBezTo>
                        <a:pt x="141130" y="53099"/>
                        <a:pt x="148080" y="47622"/>
                        <a:pt x="146396" y="37722"/>
                      </a:cubicBezTo>
                      <a:cubicBezTo>
                        <a:pt x="144500" y="26137"/>
                        <a:pt x="132282" y="24662"/>
                        <a:pt x="118380" y="15815"/>
                      </a:cubicBezTo>
                      <a:cubicBezTo>
                        <a:pt x="104478" y="6968"/>
                        <a:pt x="98791" y="-404"/>
                        <a:pt x="89733" y="17"/>
                      </a:cubicBezTo>
                      <a:cubicBezTo>
                        <a:pt x="80676" y="438"/>
                        <a:pt x="65931" y="4651"/>
                        <a:pt x="65931" y="4651"/>
                      </a:cubicBezTo>
                      <a:cubicBezTo>
                        <a:pt x="65931" y="4651"/>
                        <a:pt x="-210" y="60892"/>
                        <a:pt x="1" y="63420"/>
                      </a:cubicBezTo>
                      <a:close/>
                    </a:path>
                  </a:pathLst>
                </a:custGeom>
                <a:solidFill>
                  <a:srgbClr val="362C2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65" name="자유형: 도형 764">
                  <a:extLst>
                    <a:ext uri="{FF2B5EF4-FFF2-40B4-BE49-F238E27FC236}">
                      <a16:creationId xmlns:a16="http://schemas.microsoft.com/office/drawing/2014/main" id="{0F92F7BB-FF46-2AB2-4259-A1DCF3818D80}"/>
                    </a:ext>
                  </a:extLst>
                </p:cNvPr>
                <p:cNvSpPr/>
                <p:nvPr/>
              </p:nvSpPr>
              <p:spPr>
                <a:xfrm>
                  <a:off x="7001015" y="3148848"/>
                  <a:ext cx="24855" cy="28647"/>
                </a:xfrm>
                <a:custGeom>
                  <a:avLst/>
                  <a:gdLst>
                    <a:gd name="connsiteX0" fmla="*/ 0 w 24855"/>
                    <a:gd name="connsiteY0" fmla="*/ 28647 h 28647"/>
                    <a:gd name="connsiteX1" fmla="*/ 24855 w 24855"/>
                    <a:gd name="connsiteY1" fmla="*/ 14745 h 28647"/>
                    <a:gd name="connsiteX2" fmla="*/ 22328 w 24855"/>
                    <a:gd name="connsiteY2" fmla="*/ 1474 h 28647"/>
                    <a:gd name="connsiteX3" fmla="*/ 14323 w 24855"/>
                    <a:gd name="connsiteY3" fmla="*/ 0 h 28647"/>
                    <a:gd name="connsiteX4" fmla="*/ 0 w 24855"/>
                    <a:gd name="connsiteY4" fmla="*/ 12006 h 28647"/>
                    <a:gd name="connsiteX5" fmla="*/ 0 w 24855"/>
                    <a:gd name="connsiteY5" fmla="*/ 28647 h 28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4855" h="28647">
                      <a:moveTo>
                        <a:pt x="0" y="28647"/>
                      </a:moveTo>
                      <a:lnTo>
                        <a:pt x="24855" y="14745"/>
                      </a:lnTo>
                      <a:lnTo>
                        <a:pt x="22328" y="1474"/>
                      </a:lnTo>
                      <a:lnTo>
                        <a:pt x="14323" y="0"/>
                      </a:lnTo>
                      <a:lnTo>
                        <a:pt x="0" y="12006"/>
                      </a:lnTo>
                      <a:lnTo>
                        <a:pt x="0" y="28647"/>
                      </a:lnTo>
                      <a:close/>
                    </a:path>
                  </a:pathLst>
                </a:custGeom>
                <a:solidFill>
                  <a:srgbClr val="5E443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66" name="자유형: 도형 765">
                  <a:extLst>
                    <a:ext uri="{FF2B5EF4-FFF2-40B4-BE49-F238E27FC236}">
                      <a16:creationId xmlns:a16="http://schemas.microsoft.com/office/drawing/2014/main" id="{B1F42086-8F07-C375-4DFC-B9C4C5EC20E9}"/>
                    </a:ext>
                  </a:extLst>
                </p:cNvPr>
                <p:cNvSpPr/>
                <p:nvPr/>
              </p:nvSpPr>
              <p:spPr>
                <a:xfrm>
                  <a:off x="6987481" y="3105033"/>
                  <a:ext cx="40496" cy="74018"/>
                </a:xfrm>
                <a:custGeom>
                  <a:avLst/>
                  <a:gdLst>
                    <a:gd name="connsiteX0" fmla="*/ 34809 w 40496"/>
                    <a:gd name="connsiteY0" fmla="*/ 2 h 74018"/>
                    <a:gd name="connsiteX1" fmla="*/ 21960 w 40496"/>
                    <a:gd name="connsiteY1" fmla="*/ 10955 h 74018"/>
                    <a:gd name="connsiteX2" fmla="*/ 2161 w 40496"/>
                    <a:gd name="connsiteY2" fmla="*/ 56454 h 74018"/>
                    <a:gd name="connsiteX3" fmla="*/ 4899 w 40496"/>
                    <a:gd name="connsiteY3" fmla="*/ 72883 h 74018"/>
                    <a:gd name="connsiteX4" fmla="*/ 18380 w 40496"/>
                    <a:gd name="connsiteY4" fmla="*/ 67828 h 74018"/>
                    <a:gd name="connsiteX5" fmla="*/ 40497 w 40496"/>
                    <a:gd name="connsiteY5" fmla="*/ 36653 h 74018"/>
                    <a:gd name="connsiteX6" fmla="*/ 35020 w 40496"/>
                    <a:gd name="connsiteY6" fmla="*/ 2 h 74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96" h="74018">
                      <a:moveTo>
                        <a:pt x="34809" y="2"/>
                      </a:moveTo>
                      <a:cubicBezTo>
                        <a:pt x="34809" y="2"/>
                        <a:pt x="26595" y="-419"/>
                        <a:pt x="21960" y="10955"/>
                      </a:cubicBezTo>
                      <a:cubicBezTo>
                        <a:pt x="17116" y="22330"/>
                        <a:pt x="5741" y="49713"/>
                        <a:pt x="2161" y="56454"/>
                      </a:cubicBezTo>
                      <a:cubicBezTo>
                        <a:pt x="-1421" y="63194"/>
                        <a:pt x="-578" y="69935"/>
                        <a:pt x="4899" y="72883"/>
                      </a:cubicBezTo>
                      <a:cubicBezTo>
                        <a:pt x="10586" y="76043"/>
                        <a:pt x="15220" y="72041"/>
                        <a:pt x="18380" y="67828"/>
                      </a:cubicBezTo>
                      <a:cubicBezTo>
                        <a:pt x="21539" y="63615"/>
                        <a:pt x="40497" y="36653"/>
                        <a:pt x="40497" y="36653"/>
                      </a:cubicBezTo>
                      <a:lnTo>
                        <a:pt x="35020" y="2"/>
                      </a:lnTo>
                      <a:close/>
                    </a:path>
                  </a:pathLst>
                </a:custGeom>
                <a:solidFill>
                  <a:srgbClr val="6D584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67" name="자유형: 도형 766">
                  <a:extLst>
                    <a:ext uri="{FF2B5EF4-FFF2-40B4-BE49-F238E27FC236}">
                      <a16:creationId xmlns:a16="http://schemas.microsoft.com/office/drawing/2014/main" id="{8A036328-E271-B763-D6C5-C637A993A9C1}"/>
                    </a:ext>
                  </a:extLst>
                </p:cNvPr>
                <p:cNvSpPr/>
                <p:nvPr/>
              </p:nvSpPr>
              <p:spPr>
                <a:xfrm>
                  <a:off x="7013865" y="3105878"/>
                  <a:ext cx="101107" cy="167702"/>
                </a:xfrm>
                <a:custGeom>
                  <a:avLst/>
                  <a:gdLst>
                    <a:gd name="connsiteX0" fmla="*/ 62982 w 101107"/>
                    <a:gd name="connsiteY0" fmla="*/ 20853 h 167702"/>
                    <a:gd name="connsiteX1" fmla="*/ 80464 w 101107"/>
                    <a:gd name="connsiteY1" fmla="*/ 34966 h 167702"/>
                    <a:gd name="connsiteX2" fmla="*/ 91629 w 101107"/>
                    <a:gd name="connsiteY2" fmla="*/ 65298 h 167702"/>
                    <a:gd name="connsiteX3" fmla="*/ 85730 w 101107"/>
                    <a:gd name="connsiteY3" fmla="*/ 108058 h 167702"/>
                    <a:gd name="connsiteX4" fmla="*/ 101107 w 101107"/>
                    <a:gd name="connsiteY4" fmla="*/ 128490 h 167702"/>
                    <a:gd name="connsiteX5" fmla="*/ 82150 w 101107"/>
                    <a:gd name="connsiteY5" fmla="*/ 159876 h 167702"/>
                    <a:gd name="connsiteX6" fmla="*/ 32438 w 101107"/>
                    <a:gd name="connsiteY6" fmla="*/ 159876 h 167702"/>
                    <a:gd name="connsiteX7" fmla="*/ 8636 w 101107"/>
                    <a:gd name="connsiteY7" fmla="*/ 134388 h 167702"/>
                    <a:gd name="connsiteX8" fmla="*/ 16851 w 101107"/>
                    <a:gd name="connsiteY8" fmla="*/ 90154 h 167702"/>
                    <a:gd name="connsiteX9" fmla="*/ 0 w 101107"/>
                    <a:gd name="connsiteY9" fmla="*/ 26751 h 167702"/>
                    <a:gd name="connsiteX10" fmla="*/ 6951 w 101107"/>
                    <a:gd name="connsiteY10" fmla="*/ 5266 h 167702"/>
                    <a:gd name="connsiteX11" fmla="*/ 48868 w 101107"/>
                    <a:gd name="connsiteY11" fmla="*/ 0 h 167702"/>
                    <a:gd name="connsiteX12" fmla="*/ 63403 w 101107"/>
                    <a:gd name="connsiteY12" fmla="*/ 20432 h 1677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1107" h="167702">
                      <a:moveTo>
                        <a:pt x="62982" y="20853"/>
                      </a:moveTo>
                      <a:cubicBezTo>
                        <a:pt x="69300" y="29279"/>
                        <a:pt x="80464" y="34966"/>
                        <a:pt x="80464" y="34966"/>
                      </a:cubicBezTo>
                      <a:cubicBezTo>
                        <a:pt x="80464" y="34966"/>
                        <a:pt x="90575" y="61928"/>
                        <a:pt x="91629" y="65298"/>
                      </a:cubicBezTo>
                      <a:cubicBezTo>
                        <a:pt x="89312" y="86152"/>
                        <a:pt x="84046" y="95631"/>
                        <a:pt x="85730" y="108058"/>
                      </a:cubicBezTo>
                      <a:cubicBezTo>
                        <a:pt x="87416" y="120486"/>
                        <a:pt x="101107" y="122171"/>
                        <a:pt x="101107" y="128490"/>
                      </a:cubicBezTo>
                      <a:cubicBezTo>
                        <a:pt x="101107" y="146395"/>
                        <a:pt x="92471" y="153557"/>
                        <a:pt x="82150" y="159876"/>
                      </a:cubicBezTo>
                      <a:cubicBezTo>
                        <a:pt x="60243" y="173146"/>
                        <a:pt x="45919" y="167038"/>
                        <a:pt x="32438" y="159876"/>
                      </a:cubicBezTo>
                      <a:cubicBezTo>
                        <a:pt x="18957" y="152714"/>
                        <a:pt x="9689" y="144499"/>
                        <a:pt x="8636" y="134388"/>
                      </a:cubicBezTo>
                      <a:cubicBezTo>
                        <a:pt x="6530" y="114378"/>
                        <a:pt x="16009" y="102371"/>
                        <a:pt x="16851" y="90154"/>
                      </a:cubicBezTo>
                      <a:cubicBezTo>
                        <a:pt x="17483" y="77937"/>
                        <a:pt x="0" y="43181"/>
                        <a:pt x="0" y="26751"/>
                      </a:cubicBezTo>
                      <a:cubicBezTo>
                        <a:pt x="0" y="10321"/>
                        <a:pt x="6951" y="5266"/>
                        <a:pt x="6951" y="5266"/>
                      </a:cubicBezTo>
                      <a:lnTo>
                        <a:pt x="48868" y="0"/>
                      </a:lnTo>
                      <a:cubicBezTo>
                        <a:pt x="48868" y="0"/>
                        <a:pt x="63824" y="18747"/>
                        <a:pt x="63403" y="20432"/>
                      </a:cubicBezTo>
                      <a:close/>
                    </a:path>
                  </a:pathLst>
                </a:custGeom>
                <a:solidFill>
                  <a:srgbClr val="6D584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68" name="자유형: 도형 767">
                  <a:extLst>
                    <a:ext uri="{FF2B5EF4-FFF2-40B4-BE49-F238E27FC236}">
                      <a16:creationId xmlns:a16="http://schemas.microsoft.com/office/drawing/2014/main" id="{BC14C8DD-46DF-E890-97D1-C66C07FF2E8D}"/>
                    </a:ext>
                  </a:extLst>
                </p:cNvPr>
                <p:cNvSpPr/>
                <p:nvPr/>
              </p:nvSpPr>
              <p:spPr>
                <a:xfrm>
                  <a:off x="7085482" y="3169912"/>
                  <a:ext cx="18957" cy="16429"/>
                </a:xfrm>
                <a:custGeom>
                  <a:avLst/>
                  <a:gdLst>
                    <a:gd name="connsiteX0" fmla="*/ 18958 w 18957"/>
                    <a:gd name="connsiteY0" fmla="*/ 9900 h 16429"/>
                    <a:gd name="connsiteX1" fmla="*/ 17694 w 18957"/>
                    <a:gd name="connsiteY1" fmla="*/ 16430 h 16429"/>
                    <a:gd name="connsiteX2" fmla="*/ 0 w 18957"/>
                    <a:gd name="connsiteY2" fmla="*/ 1685 h 16429"/>
                    <a:gd name="connsiteX3" fmla="*/ 8847 w 18957"/>
                    <a:gd name="connsiteY3" fmla="*/ 0 h 16429"/>
                    <a:gd name="connsiteX4" fmla="*/ 18958 w 18957"/>
                    <a:gd name="connsiteY4" fmla="*/ 9900 h 16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57" h="16429">
                      <a:moveTo>
                        <a:pt x="18958" y="9900"/>
                      </a:moveTo>
                      <a:lnTo>
                        <a:pt x="17694" y="16430"/>
                      </a:lnTo>
                      <a:lnTo>
                        <a:pt x="0" y="1685"/>
                      </a:lnTo>
                      <a:lnTo>
                        <a:pt x="8847" y="0"/>
                      </a:lnTo>
                      <a:lnTo>
                        <a:pt x="18958" y="9900"/>
                      </a:lnTo>
                      <a:close/>
                    </a:path>
                  </a:pathLst>
                </a:custGeom>
                <a:solidFill>
                  <a:srgbClr val="362C2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69" name="자유형: 도형 768">
                  <a:extLst>
                    <a:ext uri="{FF2B5EF4-FFF2-40B4-BE49-F238E27FC236}">
                      <a16:creationId xmlns:a16="http://schemas.microsoft.com/office/drawing/2014/main" id="{4C16CACB-6283-B7F1-C176-7672DE99F5DF}"/>
                    </a:ext>
                  </a:extLst>
                </p:cNvPr>
                <p:cNvSpPr/>
                <p:nvPr/>
              </p:nvSpPr>
              <p:spPr>
                <a:xfrm>
                  <a:off x="7018499" y="3037075"/>
                  <a:ext cx="72881" cy="94446"/>
                </a:xfrm>
                <a:custGeom>
                  <a:avLst/>
                  <a:gdLst>
                    <a:gd name="connsiteX0" fmla="*/ 51396 w 72881"/>
                    <a:gd name="connsiteY0" fmla="*/ 3715 h 94446"/>
                    <a:gd name="connsiteX1" fmla="*/ 68247 w 72881"/>
                    <a:gd name="connsiteY1" fmla="*/ 10666 h 94446"/>
                    <a:gd name="connsiteX2" fmla="*/ 72881 w 72881"/>
                    <a:gd name="connsiteY2" fmla="*/ 85654 h 94446"/>
                    <a:gd name="connsiteX3" fmla="*/ 51396 w 72881"/>
                    <a:gd name="connsiteY3" fmla="*/ 88181 h 94446"/>
                    <a:gd name="connsiteX4" fmla="*/ 51396 w 72881"/>
                    <a:gd name="connsiteY4" fmla="*/ 92816 h 94446"/>
                    <a:gd name="connsiteX5" fmla="*/ 211 w 72881"/>
                    <a:gd name="connsiteY5" fmla="*/ 67960 h 94446"/>
                    <a:gd name="connsiteX6" fmla="*/ 23592 w 72881"/>
                    <a:gd name="connsiteY6" fmla="*/ 5189 h 94446"/>
                    <a:gd name="connsiteX7" fmla="*/ 51396 w 72881"/>
                    <a:gd name="connsiteY7" fmla="*/ 3715 h 944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72881" h="94446">
                      <a:moveTo>
                        <a:pt x="51396" y="3715"/>
                      </a:moveTo>
                      <a:cubicBezTo>
                        <a:pt x="51396" y="3715"/>
                        <a:pt x="61507" y="976"/>
                        <a:pt x="68247" y="10666"/>
                      </a:cubicBezTo>
                      <a:cubicBezTo>
                        <a:pt x="74777" y="20355"/>
                        <a:pt x="68669" y="71752"/>
                        <a:pt x="72881" y="85654"/>
                      </a:cubicBezTo>
                      <a:cubicBezTo>
                        <a:pt x="58347" y="93447"/>
                        <a:pt x="51396" y="88181"/>
                        <a:pt x="51396" y="88181"/>
                      </a:cubicBezTo>
                      <a:cubicBezTo>
                        <a:pt x="51396" y="88181"/>
                        <a:pt x="49711" y="90288"/>
                        <a:pt x="51396" y="92816"/>
                      </a:cubicBezTo>
                      <a:cubicBezTo>
                        <a:pt x="34545" y="95765"/>
                        <a:pt x="4845" y="98082"/>
                        <a:pt x="211" y="67960"/>
                      </a:cubicBezTo>
                      <a:cubicBezTo>
                        <a:pt x="-1264" y="58692"/>
                        <a:pt x="4845" y="14879"/>
                        <a:pt x="23592" y="5189"/>
                      </a:cubicBezTo>
                      <a:cubicBezTo>
                        <a:pt x="44445" y="-5553"/>
                        <a:pt x="51396" y="3715"/>
                        <a:pt x="51396" y="3715"/>
                      </a:cubicBezTo>
                      <a:close/>
                    </a:path>
                  </a:pathLst>
                </a:custGeom>
                <a:solidFill>
                  <a:srgbClr val="C39C6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70" name="자유형: 도형 769">
                  <a:extLst>
                    <a:ext uri="{FF2B5EF4-FFF2-40B4-BE49-F238E27FC236}">
                      <a16:creationId xmlns:a16="http://schemas.microsoft.com/office/drawing/2014/main" id="{B1A0084D-510D-66E2-4E46-6101A23369B0}"/>
                    </a:ext>
                  </a:extLst>
                </p:cNvPr>
                <p:cNvSpPr/>
                <p:nvPr/>
              </p:nvSpPr>
              <p:spPr>
                <a:xfrm>
                  <a:off x="7043775" y="3040040"/>
                  <a:ext cx="26330" cy="8964"/>
                </a:xfrm>
                <a:custGeom>
                  <a:avLst/>
                  <a:gdLst>
                    <a:gd name="connsiteX0" fmla="*/ 0 w 26330"/>
                    <a:gd name="connsiteY0" fmla="*/ 8965 h 8964"/>
                    <a:gd name="connsiteX1" fmla="*/ 26330 w 26330"/>
                    <a:gd name="connsiteY1" fmla="*/ 750 h 8964"/>
                    <a:gd name="connsiteX2" fmla="*/ 0 w 26330"/>
                    <a:gd name="connsiteY2" fmla="*/ 8965 h 8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6330" h="8964">
                      <a:moveTo>
                        <a:pt x="0" y="8965"/>
                      </a:moveTo>
                      <a:cubicBezTo>
                        <a:pt x="7583" y="539"/>
                        <a:pt x="26330" y="750"/>
                        <a:pt x="26330" y="750"/>
                      </a:cubicBezTo>
                      <a:cubicBezTo>
                        <a:pt x="26330" y="750"/>
                        <a:pt x="7794" y="-3673"/>
                        <a:pt x="0" y="8965"/>
                      </a:cubicBezTo>
                      <a:close/>
                    </a:path>
                  </a:pathLst>
                </a:custGeom>
                <a:solidFill>
                  <a:srgbClr val="A9865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71" name="자유형: 도형 770">
                  <a:extLst>
                    <a:ext uri="{FF2B5EF4-FFF2-40B4-BE49-F238E27FC236}">
                      <a16:creationId xmlns:a16="http://schemas.microsoft.com/office/drawing/2014/main" id="{9FDE0406-4A3F-BD32-1C8F-1EFECB286E48}"/>
                    </a:ext>
                  </a:extLst>
                </p:cNvPr>
                <p:cNvSpPr/>
                <p:nvPr/>
              </p:nvSpPr>
              <p:spPr>
                <a:xfrm>
                  <a:off x="7195226" y="3134103"/>
                  <a:ext cx="33514" cy="25803"/>
                </a:xfrm>
                <a:custGeom>
                  <a:avLst/>
                  <a:gdLst>
                    <a:gd name="connsiteX0" fmla="*/ 0 w 33514"/>
                    <a:gd name="connsiteY0" fmla="*/ 13481 h 25803"/>
                    <a:gd name="connsiteX1" fmla="*/ 13060 w 33514"/>
                    <a:gd name="connsiteY1" fmla="*/ 1264 h 25803"/>
                    <a:gd name="connsiteX2" fmla="*/ 21275 w 33514"/>
                    <a:gd name="connsiteY2" fmla="*/ 0 h 25803"/>
                    <a:gd name="connsiteX3" fmla="*/ 31175 w 33514"/>
                    <a:gd name="connsiteY3" fmla="*/ 4213 h 25803"/>
                    <a:gd name="connsiteX4" fmla="*/ 33492 w 33514"/>
                    <a:gd name="connsiteY4" fmla="*/ 13270 h 25803"/>
                    <a:gd name="connsiteX5" fmla="*/ 31175 w 33514"/>
                    <a:gd name="connsiteY5" fmla="*/ 16851 h 25803"/>
                    <a:gd name="connsiteX6" fmla="*/ 25698 w 33514"/>
                    <a:gd name="connsiteY6" fmla="*/ 17904 h 25803"/>
                    <a:gd name="connsiteX7" fmla="*/ 13060 w 33514"/>
                    <a:gd name="connsiteY7" fmla="*/ 25277 h 25803"/>
                    <a:gd name="connsiteX8" fmla="*/ 7372 w 33514"/>
                    <a:gd name="connsiteY8" fmla="*/ 25698 h 25803"/>
                    <a:gd name="connsiteX9" fmla="*/ 0 w 33514"/>
                    <a:gd name="connsiteY9" fmla="*/ 13270 h 25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3514" h="25803">
                      <a:moveTo>
                        <a:pt x="0" y="13481"/>
                      </a:moveTo>
                      <a:cubicBezTo>
                        <a:pt x="0" y="13481"/>
                        <a:pt x="10743" y="2528"/>
                        <a:pt x="13060" y="1264"/>
                      </a:cubicBezTo>
                      <a:cubicBezTo>
                        <a:pt x="15166" y="0"/>
                        <a:pt x="21275" y="0"/>
                        <a:pt x="21275" y="0"/>
                      </a:cubicBezTo>
                      <a:cubicBezTo>
                        <a:pt x="21275" y="0"/>
                        <a:pt x="27172" y="1474"/>
                        <a:pt x="31175" y="4213"/>
                      </a:cubicBezTo>
                      <a:cubicBezTo>
                        <a:pt x="32438" y="5055"/>
                        <a:pt x="33702" y="11585"/>
                        <a:pt x="33492" y="13270"/>
                      </a:cubicBezTo>
                      <a:cubicBezTo>
                        <a:pt x="33492" y="14955"/>
                        <a:pt x="32649" y="16009"/>
                        <a:pt x="31175" y="16851"/>
                      </a:cubicBezTo>
                      <a:cubicBezTo>
                        <a:pt x="29700" y="17694"/>
                        <a:pt x="26541" y="17483"/>
                        <a:pt x="25698" y="17904"/>
                      </a:cubicBezTo>
                      <a:cubicBezTo>
                        <a:pt x="24855" y="18326"/>
                        <a:pt x="16219" y="24434"/>
                        <a:pt x="13060" y="25277"/>
                      </a:cubicBezTo>
                      <a:cubicBezTo>
                        <a:pt x="10111" y="26119"/>
                        <a:pt x="7372" y="25698"/>
                        <a:pt x="7372" y="25698"/>
                      </a:cubicBezTo>
                      <a:lnTo>
                        <a:pt x="0" y="13270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772" name="자유형: 도형 771">
                  <a:extLst>
                    <a:ext uri="{FF2B5EF4-FFF2-40B4-BE49-F238E27FC236}">
                      <a16:creationId xmlns:a16="http://schemas.microsoft.com/office/drawing/2014/main" id="{7B55F44F-CC9D-7CE4-0295-5769285FD357}"/>
                    </a:ext>
                  </a:extLst>
                </p:cNvPr>
                <p:cNvSpPr/>
                <p:nvPr/>
              </p:nvSpPr>
              <p:spPr>
                <a:xfrm>
                  <a:off x="7187011" y="3147569"/>
                  <a:ext cx="16462" cy="17077"/>
                </a:xfrm>
                <a:custGeom>
                  <a:avLst/>
                  <a:gdLst>
                    <a:gd name="connsiteX0" fmla="*/ 8215 w 16462"/>
                    <a:gd name="connsiteY0" fmla="*/ 17077 h 17077"/>
                    <a:gd name="connsiteX1" fmla="*/ 14745 w 16462"/>
                    <a:gd name="connsiteY1" fmla="*/ 13286 h 17077"/>
                    <a:gd name="connsiteX2" fmla="*/ 6951 w 16462"/>
                    <a:gd name="connsiteY2" fmla="*/ 437 h 17077"/>
                    <a:gd name="connsiteX3" fmla="*/ 0 w 16462"/>
                    <a:gd name="connsiteY3" fmla="*/ 4017 h 17077"/>
                    <a:gd name="connsiteX4" fmla="*/ 8215 w 16462"/>
                    <a:gd name="connsiteY4" fmla="*/ 17077 h 17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462" h="17077">
                      <a:moveTo>
                        <a:pt x="8215" y="17077"/>
                      </a:moveTo>
                      <a:cubicBezTo>
                        <a:pt x="8215" y="17077"/>
                        <a:pt x="11374" y="15392"/>
                        <a:pt x="14745" y="13286"/>
                      </a:cubicBezTo>
                      <a:cubicBezTo>
                        <a:pt x="19800" y="10337"/>
                        <a:pt x="12638" y="-2512"/>
                        <a:pt x="6951" y="437"/>
                      </a:cubicBezTo>
                      <a:cubicBezTo>
                        <a:pt x="4002" y="1911"/>
                        <a:pt x="0" y="4017"/>
                        <a:pt x="0" y="4017"/>
                      </a:cubicBezTo>
                      <a:lnTo>
                        <a:pt x="8215" y="170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73" name="자유형: 도형 772">
                  <a:extLst>
                    <a:ext uri="{FF2B5EF4-FFF2-40B4-BE49-F238E27FC236}">
                      <a16:creationId xmlns:a16="http://schemas.microsoft.com/office/drawing/2014/main" id="{D9AA7F2D-962B-1E4E-AE0D-613398132053}"/>
                    </a:ext>
                  </a:extLst>
                </p:cNvPr>
                <p:cNvSpPr/>
                <p:nvPr/>
              </p:nvSpPr>
              <p:spPr>
                <a:xfrm>
                  <a:off x="7073780" y="3138443"/>
                  <a:ext cx="126583" cy="57800"/>
                </a:xfrm>
                <a:custGeom>
                  <a:avLst/>
                  <a:gdLst>
                    <a:gd name="connsiteX0" fmla="*/ 1591 w 126583"/>
                    <a:gd name="connsiteY0" fmla="*/ 8089 h 57800"/>
                    <a:gd name="connsiteX1" fmla="*/ 31713 w 126583"/>
                    <a:gd name="connsiteY1" fmla="*/ 9352 h 57800"/>
                    <a:gd name="connsiteX2" fmla="*/ 71313 w 126583"/>
                    <a:gd name="connsiteY2" fmla="*/ 31470 h 57800"/>
                    <a:gd name="connsiteX3" fmla="*/ 112178 w 126583"/>
                    <a:gd name="connsiteY3" fmla="*/ 11248 h 57800"/>
                    <a:gd name="connsiteX4" fmla="*/ 124605 w 126583"/>
                    <a:gd name="connsiteY4" fmla="*/ 27257 h 57800"/>
                    <a:gd name="connsiteX5" fmla="*/ 73841 w 126583"/>
                    <a:gd name="connsiteY5" fmla="*/ 57800 h 57800"/>
                    <a:gd name="connsiteX6" fmla="*/ 11702 w 126583"/>
                    <a:gd name="connsiteY6" fmla="*/ 32944 h 57800"/>
                    <a:gd name="connsiteX7" fmla="*/ 1591 w 126583"/>
                    <a:gd name="connsiteY7" fmla="*/ 8089 h 57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6583" h="57800">
                      <a:moveTo>
                        <a:pt x="1591" y="8089"/>
                      </a:moveTo>
                      <a:cubicBezTo>
                        <a:pt x="8332" y="-8552"/>
                        <a:pt x="23919" y="4929"/>
                        <a:pt x="31713" y="9352"/>
                      </a:cubicBezTo>
                      <a:cubicBezTo>
                        <a:pt x="47300" y="18199"/>
                        <a:pt x="71313" y="31470"/>
                        <a:pt x="71313" y="31470"/>
                      </a:cubicBezTo>
                      <a:cubicBezTo>
                        <a:pt x="71313" y="31470"/>
                        <a:pt x="98907" y="18199"/>
                        <a:pt x="112178" y="11248"/>
                      </a:cubicBezTo>
                      <a:cubicBezTo>
                        <a:pt x="122288" y="5982"/>
                        <a:pt x="130503" y="23676"/>
                        <a:pt x="124605" y="27257"/>
                      </a:cubicBezTo>
                      <a:cubicBezTo>
                        <a:pt x="116812" y="31891"/>
                        <a:pt x="79739" y="58010"/>
                        <a:pt x="73841" y="57800"/>
                      </a:cubicBezTo>
                      <a:cubicBezTo>
                        <a:pt x="67732" y="57800"/>
                        <a:pt x="11702" y="32944"/>
                        <a:pt x="11702" y="32944"/>
                      </a:cubicBezTo>
                      <a:cubicBezTo>
                        <a:pt x="11702" y="32944"/>
                        <a:pt x="-5149" y="24729"/>
                        <a:pt x="1591" y="8089"/>
                      </a:cubicBezTo>
                      <a:close/>
                    </a:path>
                  </a:pathLst>
                </a:custGeom>
                <a:solidFill>
                  <a:srgbClr val="6D584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44" name="그래픽 16">
                <a:extLst>
                  <a:ext uri="{FF2B5EF4-FFF2-40B4-BE49-F238E27FC236}">
                    <a16:creationId xmlns:a16="http://schemas.microsoft.com/office/drawing/2014/main" id="{8671CA7A-910D-58D0-B0CF-B5FAF9FB9439}"/>
                  </a:ext>
                </a:extLst>
              </p:cNvPr>
              <p:cNvGrpSpPr/>
              <p:nvPr/>
            </p:nvGrpSpPr>
            <p:grpSpPr>
              <a:xfrm>
                <a:off x="6964996" y="3126310"/>
                <a:ext cx="143867" cy="191893"/>
                <a:chOff x="6964996" y="3126310"/>
                <a:chExt cx="143867" cy="191893"/>
              </a:xfrm>
            </p:grpSpPr>
            <p:sp>
              <p:nvSpPr>
                <p:cNvPr id="759" name="자유형: 도형 758">
                  <a:extLst>
                    <a:ext uri="{FF2B5EF4-FFF2-40B4-BE49-F238E27FC236}">
                      <a16:creationId xmlns:a16="http://schemas.microsoft.com/office/drawing/2014/main" id="{E9C9FFBF-1930-A796-89B8-DBE434F53292}"/>
                    </a:ext>
                  </a:extLst>
                </p:cNvPr>
                <p:cNvSpPr/>
                <p:nvPr/>
              </p:nvSpPr>
              <p:spPr>
                <a:xfrm>
                  <a:off x="7066103" y="3191187"/>
                  <a:ext cx="42759" cy="127015"/>
                </a:xfrm>
                <a:custGeom>
                  <a:avLst/>
                  <a:gdLst>
                    <a:gd name="connsiteX0" fmla="*/ 19800 w 42759"/>
                    <a:gd name="connsiteY0" fmla="*/ 0 h 127015"/>
                    <a:gd name="connsiteX1" fmla="*/ 42760 w 42759"/>
                    <a:gd name="connsiteY1" fmla="*/ 112271 h 127015"/>
                    <a:gd name="connsiteX2" fmla="*/ 30543 w 42759"/>
                    <a:gd name="connsiteY2" fmla="*/ 124067 h 127015"/>
                    <a:gd name="connsiteX3" fmla="*/ 17273 w 42759"/>
                    <a:gd name="connsiteY3" fmla="*/ 127016 h 127015"/>
                    <a:gd name="connsiteX4" fmla="*/ 0 w 42759"/>
                    <a:gd name="connsiteY4" fmla="*/ 4845 h 127015"/>
                    <a:gd name="connsiteX5" fmla="*/ 19800 w 42759"/>
                    <a:gd name="connsiteY5" fmla="*/ 0 h 127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2759" h="127015">
                      <a:moveTo>
                        <a:pt x="19800" y="0"/>
                      </a:moveTo>
                      <a:lnTo>
                        <a:pt x="42760" y="112271"/>
                      </a:lnTo>
                      <a:lnTo>
                        <a:pt x="30543" y="124067"/>
                      </a:lnTo>
                      <a:lnTo>
                        <a:pt x="17273" y="127016"/>
                      </a:lnTo>
                      <a:lnTo>
                        <a:pt x="0" y="4845"/>
                      </a:lnTo>
                      <a:lnTo>
                        <a:pt x="19800" y="0"/>
                      </a:ln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  <p:sp>
              <p:nvSpPr>
                <p:cNvPr id="760" name="자유형: 도형 759">
                  <a:extLst>
                    <a:ext uri="{FF2B5EF4-FFF2-40B4-BE49-F238E27FC236}">
                      <a16:creationId xmlns:a16="http://schemas.microsoft.com/office/drawing/2014/main" id="{86011039-67CE-B700-A56E-6922E6A91D19}"/>
                    </a:ext>
                  </a:extLst>
                </p:cNvPr>
                <p:cNvSpPr/>
                <p:nvPr/>
              </p:nvSpPr>
              <p:spPr>
                <a:xfrm>
                  <a:off x="6964996" y="3126310"/>
                  <a:ext cx="120907" cy="69721"/>
                </a:xfrm>
                <a:custGeom>
                  <a:avLst/>
                  <a:gdLst>
                    <a:gd name="connsiteX0" fmla="*/ 8426 w 120907"/>
                    <a:gd name="connsiteY0" fmla="*/ 0 h 69721"/>
                    <a:gd name="connsiteX1" fmla="*/ 120908 w 120907"/>
                    <a:gd name="connsiteY1" fmla="*/ 64877 h 69721"/>
                    <a:gd name="connsiteX2" fmla="*/ 112482 w 120907"/>
                    <a:gd name="connsiteY2" fmla="*/ 69722 h 69721"/>
                    <a:gd name="connsiteX3" fmla="*/ 46973 w 120907"/>
                    <a:gd name="connsiteY3" fmla="*/ 69511 h 69721"/>
                    <a:gd name="connsiteX4" fmla="*/ 0 w 120907"/>
                    <a:gd name="connsiteY4" fmla="*/ 4634 h 69721"/>
                    <a:gd name="connsiteX5" fmla="*/ 8426 w 120907"/>
                    <a:gd name="connsiteY5" fmla="*/ 0 h 6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0907" h="69721">
                      <a:moveTo>
                        <a:pt x="8426" y="0"/>
                      </a:moveTo>
                      <a:lnTo>
                        <a:pt x="120908" y="64877"/>
                      </a:lnTo>
                      <a:lnTo>
                        <a:pt x="112482" y="69722"/>
                      </a:lnTo>
                      <a:lnTo>
                        <a:pt x="46973" y="69511"/>
                      </a:lnTo>
                      <a:lnTo>
                        <a:pt x="0" y="4634"/>
                      </a:lnTo>
                      <a:lnTo>
                        <a:pt x="8426" y="0"/>
                      </a:ln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  <p:sp>
              <p:nvSpPr>
                <p:cNvPr id="761" name="자유형: 도형 760">
                  <a:extLst>
                    <a:ext uri="{FF2B5EF4-FFF2-40B4-BE49-F238E27FC236}">
                      <a16:creationId xmlns:a16="http://schemas.microsoft.com/office/drawing/2014/main" id="{E8503DA3-D58A-3D6C-34B2-D12C8EAFC422}"/>
                    </a:ext>
                  </a:extLst>
                </p:cNvPr>
                <p:cNvSpPr/>
                <p:nvPr/>
              </p:nvSpPr>
              <p:spPr>
                <a:xfrm>
                  <a:off x="6964996" y="3130944"/>
                  <a:ext cx="118379" cy="187259"/>
                </a:xfrm>
                <a:custGeom>
                  <a:avLst/>
                  <a:gdLst>
                    <a:gd name="connsiteX0" fmla="*/ 112482 w 118379"/>
                    <a:gd name="connsiteY0" fmla="*/ 65088 h 187259"/>
                    <a:gd name="connsiteX1" fmla="*/ 118380 w 118379"/>
                    <a:gd name="connsiteY1" fmla="*/ 187259 h 187259"/>
                    <a:gd name="connsiteX2" fmla="*/ 73724 w 118379"/>
                    <a:gd name="connsiteY2" fmla="*/ 175253 h 187259"/>
                    <a:gd name="connsiteX3" fmla="*/ 5898 w 118379"/>
                    <a:gd name="connsiteY3" fmla="*/ 122171 h 187259"/>
                    <a:gd name="connsiteX4" fmla="*/ 0 w 118379"/>
                    <a:gd name="connsiteY4" fmla="*/ 0 h 187259"/>
                    <a:gd name="connsiteX5" fmla="*/ 112482 w 118379"/>
                    <a:gd name="connsiteY5" fmla="*/ 65088 h 187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8379" h="187259">
                      <a:moveTo>
                        <a:pt x="112482" y="65088"/>
                      </a:moveTo>
                      <a:lnTo>
                        <a:pt x="118380" y="187259"/>
                      </a:lnTo>
                      <a:lnTo>
                        <a:pt x="73724" y="175253"/>
                      </a:lnTo>
                      <a:lnTo>
                        <a:pt x="5898" y="122171"/>
                      </a:lnTo>
                      <a:lnTo>
                        <a:pt x="0" y="0"/>
                      </a:lnTo>
                      <a:lnTo>
                        <a:pt x="112482" y="65088"/>
                      </a:lnTo>
                      <a:close/>
                    </a:path>
                  </a:pathLst>
                </a:custGeom>
                <a:solidFill>
                  <a:srgbClr val="F5A91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</p:grpSp>
          <p:grpSp>
            <p:nvGrpSpPr>
              <p:cNvPr id="745" name="그래픽 16">
                <a:extLst>
                  <a:ext uri="{FF2B5EF4-FFF2-40B4-BE49-F238E27FC236}">
                    <a16:creationId xmlns:a16="http://schemas.microsoft.com/office/drawing/2014/main" id="{59069C3E-49C2-7D1C-BC21-EB2B890123A4}"/>
                  </a:ext>
                </a:extLst>
              </p:cNvPr>
              <p:cNvGrpSpPr/>
              <p:nvPr/>
            </p:nvGrpSpPr>
            <p:grpSpPr>
              <a:xfrm>
                <a:off x="7043565" y="3197717"/>
                <a:ext cx="176095" cy="247923"/>
                <a:chOff x="7043565" y="3197717"/>
                <a:chExt cx="176095" cy="247923"/>
              </a:xfrm>
            </p:grpSpPr>
            <p:grpSp>
              <p:nvGrpSpPr>
                <p:cNvPr id="746" name="그래픽 16">
                  <a:extLst>
                    <a:ext uri="{FF2B5EF4-FFF2-40B4-BE49-F238E27FC236}">
                      <a16:creationId xmlns:a16="http://schemas.microsoft.com/office/drawing/2014/main" id="{A24906FA-8A15-2D50-5054-AAD6EDF96620}"/>
                    </a:ext>
                  </a:extLst>
                </p:cNvPr>
                <p:cNvGrpSpPr/>
                <p:nvPr/>
              </p:nvGrpSpPr>
              <p:grpSpPr>
                <a:xfrm>
                  <a:off x="7194594" y="3208670"/>
                  <a:ext cx="25066" cy="144499"/>
                  <a:chOff x="7194594" y="3208670"/>
                  <a:chExt cx="25066" cy="144499"/>
                </a:xfrm>
              </p:grpSpPr>
              <p:sp>
                <p:nvSpPr>
                  <p:cNvPr id="757" name="자유형: 도형 756">
                    <a:extLst>
                      <a:ext uri="{FF2B5EF4-FFF2-40B4-BE49-F238E27FC236}">
                        <a16:creationId xmlns:a16="http://schemas.microsoft.com/office/drawing/2014/main" id="{454CCE8F-D269-4A95-6B11-75CA24231609}"/>
                      </a:ext>
                    </a:extLst>
                  </p:cNvPr>
                  <p:cNvSpPr/>
                  <p:nvPr/>
                </p:nvSpPr>
                <p:spPr>
                  <a:xfrm>
                    <a:off x="7194594" y="3208670"/>
                    <a:ext cx="16219" cy="144499"/>
                  </a:xfrm>
                  <a:custGeom>
                    <a:avLst/>
                    <a:gdLst>
                      <a:gd name="connsiteX0" fmla="*/ 14534 w 16219"/>
                      <a:gd name="connsiteY0" fmla="*/ 144499 h 144499"/>
                      <a:gd name="connsiteX1" fmla="*/ 8847 w 16219"/>
                      <a:gd name="connsiteY1" fmla="*/ 141340 h 144499"/>
                      <a:gd name="connsiteX2" fmla="*/ 0 w 16219"/>
                      <a:gd name="connsiteY2" fmla="*/ 6109 h 144499"/>
                      <a:gd name="connsiteX3" fmla="*/ 10743 w 16219"/>
                      <a:gd name="connsiteY3" fmla="*/ 0 h 144499"/>
                      <a:gd name="connsiteX4" fmla="*/ 16219 w 16219"/>
                      <a:gd name="connsiteY4" fmla="*/ 3160 h 144499"/>
                      <a:gd name="connsiteX5" fmla="*/ 13902 w 16219"/>
                      <a:gd name="connsiteY5" fmla="*/ 11585 h 144499"/>
                      <a:gd name="connsiteX6" fmla="*/ 14534 w 16219"/>
                      <a:gd name="connsiteY6" fmla="*/ 137337 h 144499"/>
                      <a:gd name="connsiteX7" fmla="*/ 14534 w 16219"/>
                      <a:gd name="connsiteY7" fmla="*/ 144499 h 144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219" h="144499">
                        <a:moveTo>
                          <a:pt x="14534" y="144499"/>
                        </a:moveTo>
                        <a:lnTo>
                          <a:pt x="8847" y="141340"/>
                        </a:lnTo>
                        <a:lnTo>
                          <a:pt x="0" y="6109"/>
                        </a:lnTo>
                        <a:lnTo>
                          <a:pt x="10743" y="0"/>
                        </a:lnTo>
                        <a:lnTo>
                          <a:pt x="16219" y="3160"/>
                        </a:lnTo>
                        <a:lnTo>
                          <a:pt x="13902" y="11585"/>
                        </a:lnTo>
                        <a:lnTo>
                          <a:pt x="14534" y="137337"/>
                        </a:lnTo>
                        <a:lnTo>
                          <a:pt x="14534" y="144499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8" name="자유형: 도형 757">
                    <a:extLst>
                      <a:ext uri="{FF2B5EF4-FFF2-40B4-BE49-F238E27FC236}">
                        <a16:creationId xmlns:a16="http://schemas.microsoft.com/office/drawing/2014/main" id="{33D29255-D6BD-7FB9-3477-576328B234E2}"/>
                      </a:ext>
                    </a:extLst>
                  </p:cNvPr>
                  <p:cNvSpPr/>
                  <p:nvPr/>
                </p:nvSpPr>
                <p:spPr>
                  <a:xfrm>
                    <a:off x="7200281" y="3211830"/>
                    <a:ext cx="19378" cy="141339"/>
                  </a:xfrm>
                  <a:custGeom>
                    <a:avLst/>
                    <a:gdLst>
                      <a:gd name="connsiteX0" fmla="*/ 19379 w 19378"/>
                      <a:gd name="connsiteY0" fmla="*/ 135231 h 141339"/>
                      <a:gd name="connsiteX1" fmla="*/ 8847 w 19378"/>
                      <a:gd name="connsiteY1" fmla="*/ 141340 h 141339"/>
                      <a:gd name="connsiteX2" fmla="*/ 0 w 19378"/>
                      <a:gd name="connsiteY2" fmla="*/ 6109 h 141339"/>
                      <a:gd name="connsiteX3" fmla="*/ 10532 w 19378"/>
                      <a:gd name="connsiteY3" fmla="*/ 0 h 141339"/>
                      <a:gd name="connsiteX4" fmla="*/ 19379 w 19378"/>
                      <a:gd name="connsiteY4" fmla="*/ 135231 h 141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78" h="141339">
                        <a:moveTo>
                          <a:pt x="19379" y="135231"/>
                        </a:moveTo>
                        <a:lnTo>
                          <a:pt x="8847" y="141340"/>
                        </a:lnTo>
                        <a:lnTo>
                          <a:pt x="0" y="6109"/>
                        </a:lnTo>
                        <a:lnTo>
                          <a:pt x="10532" y="0"/>
                        </a:lnTo>
                        <a:lnTo>
                          <a:pt x="19379" y="135231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47" name="그래픽 16">
                  <a:extLst>
                    <a:ext uri="{FF2B5EF4-FFF2-40B4-BE49-F238E27FC236}">
                      <a16:creationId xmlns:a16="http://schemas.microsoft.com/office/drawing/2014/main" id="{AC4B61E9-F61B-F85C-5CB8-F87C5609E3BE}"/>
                    </a:ext>
                  </a:extLst>
                </p:cNvPr>
                <p:cNvGrpSpPr/>
                <p:nvPr/>
              </p:nvGrpSpPr>
              <p:grpSpPr>
                <a:xfrm>
                  <a:off x="7080006" y="3261751"/>
                  <a:ext cx="125962" cy="77515"/>
                  <a:chOff x="7080006" y="3261751"/>
                  <a:chExt cx="125962" cy="77515"/>
                </a:xfrm>
              </p:grpSpPr>
              <p:sp>
                <p:nvSpPr>
                  <p:cNvPr id="755" name="자유형: 도형 754">
                    <a:extLst>
                      <a:ext uri="{FF2B5EF4-FFF2-40B4-BE49-F238E27FC236}">
                        <a16:creationId xmlns:a16="http://schemas.microsoft.com/office/drawing/2014/main" id="{B343FB08-73CA-1310-6FC2-DA5152421B39}"/>
                      </a:ext>
                    </a:extLst>
                  </p:cNvPr>
                  <p:cNvSpPr/>
                  <p:nvPr/>
                </p:nvSpPr>
                <p:spPr>
                  <a:xfrm>
                    <a:off x="7080006" y="3264911"/>
                    <a:ext cx="125962" cy="74355"/>
                  </a:xfrm>
                  <a:custGeom>
                    <a:avLst/>
                    <a:gdLst>
                      <a:gd name="connsiteX0" fmla="*/ 5687 w 125962"/>
                      <a:gd name="connsiteY0" fmla="*/ 74356 h 74355"/>
                      <a:gd name="connsiteX1" fmla="*/ 0 w 125962"/>
                      <a:gd name="connsiteY1" fmla="*/ 70986 h 74355"/>
                      <a:gd name="connsiteX2" fmla="*/ 632 w 125962"/>
                      <a:gd name="connsiteY2" fmla="*/ 64456 h 74355"/>
                      <a:gd name="connsiteX3" fmla="*/ 10321 w 125962"/>
                      <a:gd name="connsiteY3" fmla="*/ 62139 h 74355"/>
                      <a:gd name="connsiteX4" fmla="*/ 123435 w 125962"/>
                      <a:gd name="connsiteY4" fmla="*/ 0 h 74355"/>
                      <a:gd name="connsiteX5" fmla="*/ 125963 w 125962"/>
                      <a:gd name="connsiteY5" fmla="*/ 5055 h 74355"/>
                      <a:gd name="connsiteX6" fmla="*/ 5687 w 125962"/>
                      <a:gd name="connsiteY6" fmla="*/ 74356 h 743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5962" h="74355">
                        <a:moveTo>
                          <a:pt x="5687" y="74356"/>
                        </a:moveTo>
                        <a:lnTo>
                          <a:pt x="0" y="70986"/>
                        </a:lnTo>
                        <a:lnTo>
                          <a:pt x="632" y="64456"/>
                        </a:lnTo>
                        <a:lnTo>
                          <a:pt x="10321" y="62139"/>
                        </a:lnTo>
                        <a:lnTo>
                          <a:pt x="123435" y="0"/>
                        </a:lnTo>
                        <a:lnTo>
                          <a:pt x="125963" y="5055"/>
                        </a:lnTo>
                        <a:lnTo>
                          <a:pt x="5687" y="74356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6" name="자유형: 도형 755">
                    <a:extLst>
                      <a:ext uri="{FF2B5EF4-FFF2-40B4-BE49-F238E27FC236}">
                        <a16:creationId xmlns:a16="http://schemas.microsoft.com/office/drawing/2014/main" id="{4DFAA5A9-7AAC-266B-DB64-DBB42BB30730}"/>
                      </a:ext>
                    </a:extLst>
                  </p:cNvPr>
                  <p:cNvSpPr/>
                  <p:nvPr/>
                </p:nvSpPr>
                <p:spPr>
                  <a:xfrm>
                    <a:off x="7080637" y="3261751"/>
                    <a:ext cx="122803" cy="70775"/>
                  </a:xfrm>
                  <a:custGeom>
                    <a:avLst/>
                    <a:gdLst>
                      <a:gd name="connsiteX0" fmla="*/ 5687 w 122803"/>
                      <a:gd name="connsiteY0" fmla="*/ 70775 h 70775"/>
                      <a:gd name="connsiteX1" fmla="*/ 0 w 122803"/>
                      <a:gd name="connsiteY1" fmla="*/ 67615 h 70775"/>
                      <a:gd name="connsiteX2" fmla="*/ 117116 w 122803"/>
                      <a:gd name="connsiteY2" fmla="*/ 0 h 70775"/>
                      <a:gd name="connsiteX3" fmla="*/ 122803 w 122803"/>
                      <a:gd name="connsiteY3" fmla="*/ 3160 h 70775"/>
                      <a:gd name="connsiteX4" fmla="*/ 5687 w 122803"/>
                      <a:gd name="connsiteY4" fmla="*/ 70775 h 70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803" h="70775">
                        <a:moveTo>
                          <a:pt x="5687" y="70775"/>
                        </a:moveTo>
                        <a:lnTo>
                          <a:pt x="0" y="67615"/>
                        </a:lnTo>
                        <a:lnTo>
                          <a:pt x="117116" y="0"/>
                        </a:lnTo>
                        <a:lnTo>
                          <a:pt x="122803" y="3160"/>
                        </a:lnTo>
                        <a:lnTo>
                          <a:pt x="5687" y="70775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48" name="그래픽 16">
                  <a:extLst>
                    <a:ext uri="{FF2B5EF4-FFF2-40B4-BE49-F238E27FC236}">
                      <a16:creationId xmlns:a16="http://schemas.microsoft.com/office/drawing/2014/main" id="{48C5926A-D773-4101-6214-E2B57242780A}"/>
                    </a:ext>
                  </a:extLst>
                </p:cNvPr>
                <p:cNvGrpSpPr/>
                <p:nvPr/>
              </p:nvGrpSpPr>
              <p:grpSpPr>
                <a:xfrm>
                  <a:off x="7043565" y="3269124"/>
                  <a:ext cx="62981" cy="176516"/>
                  <a:chOff x="7043565" y="3269124"/>
                  <a:chExt cx="62981" cy="176516"/>
                </a:xfrm>
              </p:grpSpPr>
              <p:sp>
                <p:nvSpPr>
                  <p:cNvPr id="753" name="자유형: 도형 752">
                    <a:extLst>
                      <a:ext uri="{FF2B5EF4-FFF2-40B4-BE49-F238E27FC236}">
                        <a16:creationId xmlns:a16="http://schemas.microsoft.com/office/drawing/2014/main" id="{B0F4E97B-0947-EC00-FA5E-494A10B05094}"/>
                      </a:ext>
                    </a:extLst>
                  </p:cNvPr>
                  <p:cNvSpPr/>
                  <p:nvPr/>
                </p:nvSpPr>
                <p:spPr>
                  <a:xfrm>
                    <a:off x="7043565" y="3269124"/>
                    <a:ext cx="62981" cy="176516"/>
                  </a:xfrm>
                  <a:custGeom>
                    <a:avLst/>
                    <a:gdLst>
                      <a:gd name="connsiteX0" fmla="*/ 5687 w 62981"/>
                      <a:gd name="connsiteY0" fmla="*/ 176516 h 176516"/>
                      <a:gd name="connsiteX1" fmla="*/ 0 w 62981"/>
                      <a:gd name="connsiteY1" fmla="*/ 173146 h 176516"/>
                      <a:gd name="connsiteX2" fmla="*/ 46762 w 62981"/>
                      <a:gd name="connsiteY2" fmla="*/ 6109 h 176516"/>
                      <a:gd name="connsiteX3" fmla="*/ 57294 w 62981"/>
                      <a:gd name="connsiteY3" fmla="*/ 0 h 176516"/>
                      <a:gd name="connsiteX4" fmla="*/ 62981 w 62981"/>
                      <a:gd name="connsiteY4" fmla="*/ 3160 h 176516"/>
                      <a:gd name="connsiteX5" fmla="*/ 60664 w 62981"/>
                      <a:gd name="connsiteY5" fmla="*/ 11585 h 176516"/>
                      <a:gd name="connsiteX6" fmla="*/ 13902 w 62981"/>
                      <a:gd name="connsiteY6" fmla="*/ 163035 h 176516"/>
                      <a:gd name="connsiteX7" fmla="*/ 5687 w 62981"/>
                      <a:gd name="connsiteY7" fmla="*/ 176516 h 176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2981" h="176516">
                        <a:moveTo>
                          <a:pt x="5687" y="176516"/>
                        </a:moveTo>
                        <a:lnTo>
                          <a:pt x="0" y="173146"/>
                        </a:lnTo>
                        <a:lnTo>
                          <a:pt x="46762" y="6109"/>
                        </a:lnTo>
                        <a:lnTo>
                          <a:pt x="57294" y="0"/>
                        </a:lnTo>
                        <a:lnTo>
                          <a:pt x="62981" y="3160"/>
                        </a:lnTo>
                        <a:lnTo>
                          <a:pt x="60664" y="11585"/>
                        </a:lnTo>
                        <a:lnTo>
                          <a:pt x="13902" y="163035"/>
                        </a:lnTo>
                        <a:lnTo>
                          <a:pt x="5687" y="176516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4" name="자유형: 도형 753">
                    <a:extLst>
                      <a:ext uri="{FF2B5EF4-FFF2-40B4-BE49-F238E27FC236}">
                        <a16:creationId xmlns:a16="http://schemas.microsoft.com/office/drawing/2014/main" id="{06E23B53-84D0-ADCC-6329-04F5641D64EA}"/>
                      </a:ext>
                    </a:extLst>
                  </p:cNvPr>
                  <p:cNvSpPr/>
                  <p:nvPr/>
                </p:nvSpPr>
                <p:spPr>
                  <a:xfrm>
                    <a:off x="7049252" y="3272283"/>
                    <a:ext cx="57294" cy="173356"/>
                  </a:xfrm>
                  <a:custGeom>
                    <a:avLst/>
                    <a:gdLst>
                      <a:gd name="connsiteX0" fmla="*/ 10532 w 57294"/>
                      <a:gd name="connsiteY0" fmla="*/ 167248 h 173356"/>
                      <a:gd name="connsiteX1" fmla="*/ 0 w 57294"/>
                      <a:gd name="connsiteY1" fmla="*/ 173357 h 173356"/>
                      <a:gd name="connsiteX2" fmla="*/ 46762 w 57294"/>
                      <a:gd name="connsiteY2" fmla="*/ 6109 h 173356"/>
                      <a:gd name="connsiteX3" fmla="*/ 57294 w 57294"/>
                      <a:gd name="connsiteY3" fmla="*/ 0 h 173356"/>
                      <a:gd name="connsiteX4" fmla="*/ 10532 w 57294"/>
                      <a:gd name="connsiteY4" fmla="*/ 167248 h 1733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294" h="173356">
                        <a:moveTo>
                          <a:pt x="10532" y="167248"/>
                        </a:moveTo>
                        <a:lnTo>
                          <a:pt x="0" y="173357"/>
                        </a:lnTo>
                        <a:lnTo>
                          <a:pt x="46762" y="6109"/>
                        </a:lnTo>
                        <a:lnTo>
                          <a:pt x="57294" y="0"/>
                        </a:lnTo>
                        <a:lnTo>
                          <a:pt x="10532" y="167248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49" name="그래픽 16">
                  <a:extLst>
                    <a:ext uri="{FF2B5EF4-FFF2-40B4-BE49-F238E27FC236}">
                      <a16:creationId xmlns:a16="http://schemas.microsoft.com/office/drawing/2014/main" id="{C001D317-33F4-3B57-9867-16849496BD99}"/>
                    </a:ext>
                  </a:extLst>
                </p:cNvPr>
                <p:cNvGrpSpPr/>
                <p:nvPr/>
              </p:nvGrpSpPr>
              <p:grpSpPr>
                <a:xfrm>
                  <a:off x="7082533" y="3197717"/>
                  <a:ext cx="135020" cy="85098"/>
                  <a:chOff x="7082533" y="3197717"/>
                  <a:chExt cx="135020" cy="85098"/>
                </a:xfrm>
              </p:grpSpPr>
              <p:sp>
                <p:nvSpPr>
                  <p:cNvPr id="750" name="자유형: 도형 749">
                    <a:extLst>
                      <a:ext uri="{FF2B5EF4-FFF2-40B4-BE49-F238E27FC236}">
                        <a16:creationId xmlns:a16="http://schemas.microsoft.com/office/drawing/2014/main" id="{D0CAF8D1-80C2-C28D-6412-EF2B010E80D8}"/>
                      </a:ext>
                    </a:extLst>
                  </p:cNvPr>
                  <p:cNvSpPr/>
                  <p:nvPr/>
                </p:nvSpPr>
                <p:spPr>
                  <a:xfrm>
                    <a:off x="7082533" y="3197717"/>
                    <a:ext cx="135020" cy="77726"/>
                  </a:xfrm>
                  <a:custGeom>
                    <a:avLst/>
                    <a:gdLst>
                      <a:gd name="connsiteX0" fmla="*/ 10111 w 135020"/>
                      <a:gd name="connsiteY0" fmla="*/ 77726 h 77726"/>
                      <a:gd name="connsiteX1" fmla="*/ 0 w 135020"/>
                      <a:gd name="connsiteY1" fmla="*/ 72039 h 77726"/>
                      <a:gd name="connsiteX2" fmla="*/ 124910 w 135020"/>
                      <a:gd name="connsiteY2" fmla="*/ 0 h 77726"/>
                      <a:gd name="connsiteX3" fmla="*/ 135020 w 135020"/>
                      <a:gd name="connsiteY3" fmla="*/ 5687 h 77726"/>
                      <a:gd name="connsiteX4" fmla="*/ 126595 w 135020"/>
                      <a:gd name="connsiteY4" fmla="*/ 14956 h 77726"/>
                      <a:gd name="connsiteX5" fmla="*/ 10111 w 135020"/>
                      <a:gd name="connsiteY5" fmla="*/ 77726 h 77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5020" h="77726">
                        <a:moveTo>
                          <a:pt x="10111" y="77726"/>
                        </a:moveTo>
                        <a:lnTo>
                          <a:pt x="0" y="72039"/>
                        </a:lnTo>
                        <a:lnTo>
                          <a:pt x="124910" y="0"/>
                        </a:lnTo>
                        <a:lnTo>
                          <a:pt x="135020" y="5687"/>
                        </a:lnTo>
                        <a:lnTo>
                          <a:pt x="126595" y="14956"/>
                        </a:lnTo>
                        <a:lnTo>
                          <a:pt x="10111" y="77726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1" name="자유형: 도형 750">
                    <a:extLst>
                      <a:ext uri="{FF2B5EF4-FFF2-40B4-BE49-F238E27FC236}">
                        <a16:creationId xmlns:a16="http://schemas.microsoft.com/office/drawing/2014/main" id="{6FFF19F1-252E-0BE5-A774-43158BA0B718}"/>
                      </a:ext>
                    </a:extLst>
                  </p:cNvPr>
                  <p:cNvSpPr/>
                  <p:nvPr/>
                </p:nvSpPr>
                <p:spPr>
                  <a:xfrm>
                    <a:off x="7082533" y="3269756"/>
                    <a:ext cx="14112" cy="13059"/>
                  </a:xfrm>
                  <a:custGeom>
                    <a:avLst/>
                    <a:gdLst>
                      <a:gd name="connsiteX0" fmla="*/ 10111 w 14112"/>
                      <a:gd name="connsiteY0" fmla="*/ 13060 h 13059"/>
                      <a:gd name="connsiteX1" fmla="*/ 0 w 14112"/>
                      <a:gd name="connsiteY1" fmla="*/ 7372 h 13059"/>
                      <a:gd name="connsiteX2" fmla="*/ 0 w 14112"/>
                      <a:gd name="connsiteY2" fmla="*/ 0 h 13059"/>
                      <a:gd name="connsiteX3" fmla="*/ 10111 w 14112"/>
                      <a:gd name="connsiteY3" fmla="*/ 5687 h 13059"/>
                      <a:gd name="connsiteX4" fmla="*/ 14113 w 14112"/>
                      <a:gd name="connsiteY4" fmla="*/ 5687 h 13059"/>
                      <a:gd name="connsiteX5" fmla="*/ 10111 w 14112"/>
                      <a:gd name="connsiteY5" fmla="*/ 13060 h 13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112" h="13059">
                        <a:moveTo>
                          <a:pt x="10111" y="13060"/>
                        </a:moveTo>
                        <a:lnTo>
                          <a:pt x="0" y="7372"/>
                        </a:lnTo>
                        <a:lnTo>
                          <a:pt x="0" y="0"/>
                        </a:lnTo>
                        <a:lnTo>
                          <a:pt x="10111" y="5687"/>
                        </a:lnTo>
                        <a:lnTo>
                          <a:pt x="14113" y="5687"/>
                        </a:lnTo>
                        <a:lnTo>
                          <a:pt x="10111" y="1306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2" name="자유형: 도형 751">
                    <a:extLst>
                      <a:ext uri="{FF2B5EF4-FFF2-40B4-BE49-F238E27FC236}">
                        <a16:creationId xmlns:a16="http://schemas.microsoft.com/office/drawing/2014/main" id="{3E543D31-F50F-EF5B-13BF-18BCA1563192}"/>
                      </a:ext>
                    </a:extLst>
                  </p:cNvPr>
                  <p:cNvSpPr/>
                  <p:nvPr/>
                </p:nvSpPr>
                <p:spPr>
                  <a:xfrm>
                    <a:off x="7092644" y="3203404"/>
                    <a:ext cx="124909" cy="79411"/>
                  </a:xfrm>
                  <a:custGeom>
                    <a:avLst/>
                    <a:gdLst>
                      <a:gd name="connsiteX0" fmla="*/ 124909 w 124909"/>
                      <a:gd name="connsiteY0" fmla="*/ 7372 h 79411"/>
                      <a:gd name="connsiteX1" fmla="*/ 0 w 124909"/>
                      <a:gd name="connsiteY1" fmla="*/ 79411 h 79411"/>
                      <a:gd name="connsiteX2" fmla="*/ 0 w 124909"/>
                      <a:gd name="connsiteY2" fmla="*/ 72039 h 79411"/>
                      <a:gd name="connsiteX3" fmla="*/ 124909 w 124909"/>
                      <a:gd name="connsiteY3" fmla="*/ 0 h 79411"/>
                      <a:gd name="connsiteX4" fmla="*/ 124909 w 124909"/>
                      <a:gd name="connsiteY4" fmla="*/ 7372 h 79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909" h="79411">
                        <a:moveTo>
                          <a:pt x="124909" y="7372"/>
                        </a:moveTo>
                        <a:lnTo>
                          <a:pt x="0" y="79411"/>
                        </a:lnTo>
                        <a:lnTo>
                          <a:pt x="0" y="72039"/>
                        </a:lnTo>
                        <a:lnTo>
                          <a:pt x="124909" y="0"/>
                        </a:lnTo>
                        <a:lnTo>
                          <a:pt x="124909" y="7372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  <p:grpSp>
          <p:nvGrpSpPr>
            <p:cNvPr id="794" name="그래픽 16">
              <a:extLst>
                <a:ext uri="{FF2B5EF4-FFF2-40B4-BE49-F238E27FC236}">
                  <a16:creationId xmlns:a16="http://schemas.microsoft.com/office/drawing/2014/main" id="{1A4CA266-B266-6A34-E7FA-69B276895CF4}"/>
                </a:ext>
              </a:extLst>
            </p:cNvPr>
            <p:cNvGrpSpPr/>
            <p:nvPr userDrawn="1"/>
          </p:nvGrpSpPr>
          <p:grpSpPr>
            <a:xfrm>
              <a:off x="10591259" y="3347229"/>
              <a:ext cx="157769" cy="124332"/>
              <a:chOff x="7386487" y="2776015"/>
              <a:chExt cx="157769" cy="130175"/>
            </a:xfrm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grpSpPr>
          <p:grpSp>
            <p:nvGrpSpPr>
              <p:cNvPr id="795" name="그래픽 16">
                <a:extLst>
                  <a:ext uri="{FF2B5EF4-FFF2-40B4-BE49-F238E27FC236}">
                    <a16:creationId xmlns:a16="http://schemas.microsoft.com/office/drawing/2014/main" id="{2148D674-B02A-9173-C180-91EF6AF3639D}"/>
                  </a:ext>
                </a:extLst>
              </p:cNvPr>
              <p:cNvGrpSpPr/>
              <p:nvPr/>
            </p:nvGrpSpPr>
            <p:grpSpPr>
              <a:xfrm>
                <a:off x="7387961" y="2811403"/>
                <a:ext cx="156294" cy="94788"/>
                <a:chOff x="7387961" y="2811403"/>
                <a:chExt cx="156294" cy="94788"/>
              </a:xfrm>
            </p:grpSpPr>
            <p:sp>
              <p:nvSpPr>
                <p:cNvPr id="801" name="자유형: 도형 800">
                  <a:extLst>
                    <a:ext uri="{FF2B5EF4-FFF2-40B4-BE49-F238E27FC236}">
                      <a16:creationId xmlns:a16="http://schemas.microsoft.com/office/drawing/2014/main" id="{C3C56BF9-D6ED-4BE5-43A8-C99167D9DE20}"/>
                    </a:ext>
                  </a:extLst>
                </p:cNvPr>
                <p:cNvSpPr/>
                <p:nvPr/>
              </p:nvSpPr>
              <p:spPr>
                <a:xfrm>
                  <a:off x="7387961" y="2816037"/>
                  <a:ext cx="156294" cy="90153"/>
                </a:xfrm>
                <a:custGeom>
                  <a:avLst/>
                  <a:gdLst>
                    <a:gd name="connsiteX0" fmla="*/ 62350 w 156294"/>
                    <a:gd name="connsiteY0" fmla="*/ 0 h 90153"/>
                    <a:gd name="connsiteX1" fmla="*/ 0 w 156294"/>
                    <a:gd name="connsiteY1" fmla="*/ 36019 h 90153"/>
                    <a:gd name="connsiteX2" fmla="*/ 93735 w 156294"/>
                    <a:gd name="connsiteY2" fmla="*/ 90154 h 90153"/>
                    <a:gd name="connsiteX3" fmla="*/ 156295 w 156294"/>
                    <a:gd name="connsiteY3" fmla="*/ 54135 h 90153"/>
                    <a:gd name="connsiteX4" fmla="*/ 62350 w 156294"/>
                    <a:gd name="connsiteY4" fmla="*/ 0 h 90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6294" h="90153">
                      <a:moveTo>
                        <a:pt x="62350" y="0"/>
                      </a:moveTo>
                      <a:lnTo>
                        <a:pt x="0" y="36019"/>
                      </a:lnTo>
                      <a:lnTo>
                        <a:pt x="93735" y="90154"/>
                      </a:lnTo>
                      <a:lnTo>
                        <a:pt x="156295" y="54135"/>
                      </a:lnTo>
                      <a:lnTo>
                        <a:pt x="62350" y="0"/>
                      </a:lnTo>
                      <a:close/>
                    </a:path>
                  </a:pathLst>
                </a:custGeom>
                <a:solidFill>
                  <a:srgbClr val="040000">
                    <a:alpha val="30000"/>
                  </a:srgb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2" name="자유형: 도형 801">
                  <a:extLst>
                    <a:ext uri="{FF2B5EF4-FFF2-40B4-BE49-F238E27FC236}">
                      <a16:creationId xmlns:a16="http://schemas.microsoft.com/office/drawing/2014/main" id="{F854D062-9C5E-795A-8514-7D229580989C}"/>
                    </a:ext>
                  </a:extLst>
                </p:cNvPr>
                <p:cNvSpPr/>
                <p:nvPr/>
              </p:nvSpPr>
              <p:spPr>
                <a:xfrm>
                  <a:off x="7389225" y="2847001"/>
                  <a:ext cx="92470" cy="58557"/>
                </a:xfrm>
                <a:custGeom>
                  <a:avLst/>
                  <a:gdLst>
                    <a:gd name="connsiteX0" fmla="*/ 0 w 92470"/>
                    <a:gd name="connsiteY0" fmla="*/ 5266 h 58557"/>
                    <a:gd name="connsiteX1" fmla="*/ 92471 w 92470"/>
                    <a:gd name="connsiteY1" fmla="*/ 58558 h 58557"/>
                    <a:gd name="connsiteX2" fmla="*/ 92471 w 92470"/>
                    <a:gd name="connsiteY2" fmla="*/ 53292 h 58557"/>
                    <a:gd name="connsiteX3" fmla="*/ 23171 w 92470"/>
                    <a:gd name="connsiteY3" fmla="*/ 6319 h 58557"/>
                    <a:gd name="connsiteX4" fmla="*/ 0 w 92470"/>
                    <a:gd name="connsiteY4" fmla="*/ 0 h 58557"/>
                    <a:gd name="connsiteX5" fmla="*/ 0 w 92470"/>
                    <a:gd name="connsiteY5" fmla="*/ 5266 h 585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2470" h="58557">
                      <a:moveTo>
                        <a:pt x="0" y="5266"/>
                      </a:moveTo>
                      <a:lnTo>
                        <a:pt x="92471" y="58558"/>
                      </a:lnTo>
                      <a:lnTo>
                        <a:pt x="92471" y="53292"/>
                      </a:lnTo>
                      <a:lnTo>
                        <a:pt x="23171" y="6319"/>
                      </a:lnTo>
                      <a:lnTo>
                        <a:pt x="0" y="0"/>
                      </a:lnTo>
                      <a:lnTo>
                        <a:pt x="0" y="5266"/>
                      </a:lnTo>
                      <a:close/>
                    </a:path>
                  </a:pathLst>
                </a:custGeom>
                <a:solidFill>
                  <a:srgbClr val="0B080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3" name="자유형: 도형 802">
                  <a:extLst>
                    <a:ext uri="{FF2B5EF4-FFF2-40B4-BE49-F238E27FC236}">
                      <a16:creationId xmlns:a16="http://schemas.microsoft.com/office/drawing/2014/main" id="{9F6DB812-251B-7CB3-CC99-D0746341E09C}"/>
                    </a:ext>
                  </a:extLst>
                </p:cNvPr>
                <p:cNvSpPr/>
                <p:nvPr/>
              </p:nvSpPr>
              <p:spPr>
                <a:xfrm>
                  <a:off x="7481696" y="2864695"/>
                  <a:ext cx="61296" cy="40864"/>
                </a:xfrm>
                <a:custGeom>
                  <a:avLst/>
                  <a:gdLst>
                    <a:gd name="connsiteX0" fmla="*/ 61296 w 61296"/>
                    <a:gd name="connsiteY0" fmla="*/ 5266 h 40864"/>
                    <a:gd name="connsiteX1" fmla="*/ 0 w 61296"/>
                    <a:gd name="connsiteY1" fmla="*/ 40864 h 40864"/>
                    <a:gd name="connsiteX2" fmla="*/ 0 w 61296"/>
                    <a:gd name="connsiteY2" fmla="*/ 35598 h 40864"/>
                    <a:gd name="connsiteX3" fmla="*/ 11585 w 61296"/>
                    <a:gd name="connsiteY3" fmla="*/ 22538 h 40864"/>
                    <a:gd name="connsiteX4" fmla="*/ 61296 w 61296"/>
                    <a:gd name="connsiteY4" fmla="*/ 0 h 40864"/>
                    <a:gd name="connsiteX5" fmla="*/ 61296 w 61296"/>
                    <a:gd name="connsiteY5" fmla="*/ 5266 h 408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1296" h="40864">
                      <a:moveTo>
                        <a:pt x="61296" y="5266"/>
                      </a:moveTo>
                      <a:lnTo>
                        <a:pt x="0" y="40864"/>
                      </a:lnTo>
                      <a:lnTo>
                        <a:pt x="0" y="35598"/>
                      </a:lnTo>
                      <a:lnTo>
                        <a:pt x="11585" y="22538"/>
                      </a:lnTo>
                      <a:lnTo>
                        <a:pt x="61296" y="0"/>
                      </a:lnTo>
                      <a:lnTo>
                        <a:pt x="61296" y="5266"/>
                      </a:lnTo>
                      <a:close/>
                    </a:path>
                  </a:pathLst>
                </a:custGeom>
                <a:solidFill>
                  <a:srgbClr val="362C2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4" name="자유형: 도형 803">
                  <a:extLst>
                    <a:ext uri="{FF2B5EF4-FFF2-40B4-BE49-F238E27FC236}">
                      <a16:creationId xmlns:a16="http://schemas.microsoft.com/office/drawing/2014/main" id="{1BF2DE74-C77B-D85E-F2B2-74B9FFE27932}"/>
                    </a:ext>
                  </a:extLst>
                </p:cNvPr>
                <p:cNvSpPr/>
                <p:nvPr/>
              </p:nvSpPr>
              <p:spPr>
                <a:xfrm>
                  <a:off x="7389225" y="2824462"/>
                  <a:ext cx="131439" cy="75830"/>
                </a:xfrm>
                <a:custGeom>
                  <a:avLst/>
                  <a:gdLst>
                    <a:gd name="connsiteX0" fmla="*/ 131440 w 131439"/>
                    <a:gd name="connsiteY0" fmla="*/ 53292 h 75830"/>
                    <a:gd name="connsiteX1" fmla="*/ 38969 w 131439"/>
                    <a:gd name="connsiteY1" fmla="*/ 0 h 75830"/>
                    <a:gd name="connsiteX2" fmla="*/ 0 w 131439"/>
                    <a:gd name="connsiteY2" fmla="*/ 22538 h 75830"/>
                    <a:gd name="connsiteX3" fmla="*/ 92471 w 131439"/>
                    <a:gd name="connsiteY3" fmla="*/ 75830 h 75830"/>
                    <a:gd name="connsiteX4" fmla="*/ 131440 w 131439"/>
                    <a:gd name="connsiteY4" fmla="*/ 53292 h 758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439" h="75830">
                      <a:moveTo>
                        <a:pt x="131440" y="53292"/>
                      </a:moveTo>
                      <a:lnTo>
                        <a:pt x="38969" y="0"/>
                      </a:lnTo>
                      <a:lnTo>
                        <a:pt x="0" y="22538"/>
                      </a:lnTo>
                      <a:lnTo>
                        <a:pt x="92471" y="75830"/>
                      </a:lnTo>
                      <a:lnTo>
                        <a:pt x="131440" y="53292"/>
                      </a:lnTo>
                      <a:close/>
                    </a:path>
                  </a:pathLst>
                </a:custGeom>
                <a:solidFill>
                  <a:srgbClr val="211A1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5" name="자유형: 도형 804">
                  <a:extLst>
                    <a:ext uri="{FF2B5EF4-FFF2-40B4-BE49-F238E27FC236}">
                      <a16:creationId xmlns:a16="http://schemas.microsoft.com/office/drawing/2014/main" id="{BC9DDD70-4B0E-506B-6799-490025DE9AFE}"/>
                    </a:ext>
                  </a:extLst>
                </p:cNvPr>
                <p:cNvSpPr/>
                <p:nvPr/>
              </p:nvSpPr>
              <p:spPr>
                <a:xfrm>
                  <a:off x="7428194" y="2811403"/>
                  <a:ext cx="114798" cy="66351"/>
                </a:xfrm>
                <a:custGeom>
                  <a:avLst/>
                  <a:gdLst>
                    <a:gd name="connsiteX0" fmla="*/ 92471 w 114798"/>
                    <a:gd name="connsiteY0" fmla="*/ 66352 h 66351"/>
                    <a:gd name="connsiteX1" fmla="*/ 0 w 114798"/>
                    <a:gd name="connsiteY1" fmla="*/ 13060 h 66351"/>
                    <a:gd name="connsiteX2" fmla="*/ 22539 w 114798"/>
                    <a:gd name="connsiteY2" fmla="*/ 0 h 66351"/>
                    <a:gd name="connsiteX3" fmla="*/ 114799 w 114798"/>
                    <a:gd name="connsiteY3" fmla="*/ 53292 h 66351"/>
                    <a:gd name="connsiteX4" fmla="*/ 92471 w 114798"/>
                    <a:gd name="connsiteY4" fmla="*/ 66352 h 663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4798" h="66351">
                      <a:moveTo>
                        <a:pt x="92471" y="66352"/>
                      </a:moveTo>
                      <a:lnTo>
                        <a:pt x="0" y="13060"/>
                      </a:lnTo>
                      <a:lnTo>
                        <a:pt x="22539" y="0"/>
                      </a:lnTo>
                      <a:lnTo>
                        <a:pt x="114799" y="53292"/>
                      </a:lnTo>
                      <a:lnTo>
                        <a:pt x="92471" y="66352"/>
                      </a:lnTo>
                      <a:close/>
                    </a:path>
                  </a:pathLst>
                </a:custGeom>
                <a:solidFill>
                  <a:srgbClr val="5749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6" name="자유형: 도형 805">
                  <a:extLst>
                    <a:ext uri="{FF2B5EF4-FFF2-40B4-BE49-F238E27FC236}">
                      <a16:creationId xmlns:a16="http://schemas.microsoft.com/office/drawing/2014/main" id="{1D013E97-9436-3C8A-2A66-0673C97C00EC}"/>
                    </a:ext>
                  </a:extLst>
                </p:cNvPr>
                <p:cNvSpPr/>
                <p:nvPr/>
              </p:nvSpPr>
              <p:spPr>
                <a:xfrm>
                  <a:off x="7462949" y="2830571"/>
                  <a:ext cx="47183" cy="26961"/>
                </a:xfrm>
                <a:custGeom>
                  <a:avLst/>
                  <a:gdLst>
                    <a:gd name="connsiteX0" fmla="*/ 30754 w 47183"/>
                    <a:gd name="connsiteY0" fmla="*/ 26962 h 26961"/>
                    <a:gd name="connsiteX1" fmla="*/ 0 w 47183"/>
                    <a:gd name="connsiteY1" fmla="*/ 9268 h 26961"/>
                    <a:gd name="connsiteX2" fmla="*/ 16430 w 47183"/>
                    <a:gd name="connsiteY2" fmla="*/ 0 h 26961"/>
                    <a:gd name="connsiteX3" fmla="*/ 47184 w 47183"/>
                    <a:gd name="connsiteY3" fmla="*/ 17694 h 26961"/>
                    <a:gd name="connsiteX4" fmla="*/ 30754 w 47183"/>
                    <a:gd name="connsiteY4" fmla="*/ 26962 h 269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183" h="26961">
                      <a:moveTo>
                        <a:pt x="30754" y="26962"/>
                      </a:moveTo>
                      <a:lnTo>
                        <a:pt x="0" y="9268"/>
                      </a:lnTo>
                      <a:lnTo>
                        <a:pt x="16430" y="0"/>
                      </a:lnTo>
                      <a:lnTo>
                        <a:pt x="47184" y="17694"/>
                      </a:lnTo>
                      <a:lnTo>
                        <a:pt x="30754" y="26962"/>
                      </a:lnTo>
                      <a:close/>
                    </a:path>
                  </a:pathLst>
                </a:custGeom>
                <a:solidFill>
                  <a:srgbClr val="211A1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807" name="그래픽 16">
                  <a:extLst>
                    <a:ext uri="{FF2B5EF4-FFF2-40B4-BE49-F238E27FC236}">
                      <a16:creationId xmlns:a16="http://schemas.microsoft.com/office/drawing/2014/main" id="{E59AFDE8-88C2-DB4F-9606-34172A260AE8}"/>
                    </a:ext>
                  </a:extLst>
                </p:cNvPr>
                <p:cNvGrpSpPr/>
                <p:nvPr/>
              </p:nvGrpSpPr>
              <p:grpSpPr>
                <a:xfrm>
                  <a:off x="7405444" y="2832045"/>
                  <a:ext cx="107005" cy="62770"/>
                  <a:chOff x="7405444" y="2832045"/>
                  <a:chExt cx="107005" cy="62770"/>
                </a:xfrm>
              </p:grpSpPr>
              <p:sp>
                <p:nvSpPr>
                  <p:cNvPr id="808" name="자유형: 도형 807">
                    <a:extLst>
                      <a:ext uri="{FF2B5EF4-FFF2-40B4-BE49-F238E27FC236}">
                        <a16:creationId xmlns:a16="http://schemas.microsoft.com/office/drawing/2014/main" id="{CEE3390B-25EC-A3B1-BEA3-3B2DCD6EDBA2}"/>
                      </a:ext>
                    </a:extLst>
                  </p:cNvPr>
                  <p:cNvSpPr/>
                  <p:nvPr/>
                </p:nvSpPr>
                <p:spPr>
                  <a:xfrm>
                    <a:off x="7453681" y="2875016"/>
                    <a:ext cx="9267" cy="5476"/>
                  </a:xfrm>
                  <a:custGeom>
                    <a:avLst/>
                    <a:gdLst>
                      <a:gd name="connsiteX0" fmla="*/ 4634 w 9267"/>
                      <a:gd name="connsiteY0" fmla="*/ 5477 h 5476"/>
                      <a:gd name="connsiteX1" fmla="*/ 0 w 9267"/>
                      <a:gd name="connsiteY1" fmla="*/ 2738 h 5476"/>
                      <a:gd name="connsiteX2" fmla="*/ 4634 w 9267"/>
                      <a:gd name="connsiteY2" fmla="*/ 0 h 5476"/>
                      <a:gd name="connsiteX3" fmla="*/ 9268 w 9267"/>
                      <a:gd name="connsiteY3" fmla="*/ 2738 h 5476"/>
                      <a:gd name="connsiteX4" fmla="*/ 4634 w 9267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09" name="자유형: 도형 808">
                    <a:extLst>
                      <a:ext uri="{FF2B5EF4-FFF2-40B4-BE49-F238E27FC236}">
                        <a16:creationId xmlns:a16="http://schemas.microsoft.com/office/drawing/2014/main" id="{6E2A380A-A99A-4FAD-4A7A-C31A49E62F7D}"/>
                      </a:ext>
                    </a:extLst>
                  </p:cNvPr>
                  <p:cNvSpPr/>
                  <p:nvPr/>
                </p:nvSpPr>
                <p:spPr>
                  <a:xfrm>
                    <a:off x="7458947" y="2877965"/>
                    <a:ext cx="9267" cy="5476"/>
                  </a:xfrm>
                  <a:custGeom>
                    <a:avLst/>
                    <a:gdLst>
                      <a:gd name="connsiteX0" fmla="*/ 4634 w 9267"/>
                      <a:gd name="connsiteY0" fmla="*/ 5477 h 5476"/>
                      <a:gd name="connsiteX1" fmla="*/ 0 w 9267"/>
                      <a:gd name="connsiteY1" fmla="*/ 2738 h 5476"/>
                      <a:gd name="connsiteX2" fmla="*/ 4634 w 9267"/>
                      <a:gd name="connsiteY2" fmla="*/ 0 h 5476"/>
                      <a:gd name="connsiteX3" fmla="*/ 9268 w 9267"/>
                      <a:gd name="connsiteY3" fmla="*/ 2738 h 5476"/>
                      <a:gd name="connsiteX4" fmla="*/ 4634 w 9267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0" name="자유형: 도형 809">
                    <a:extLst>
                      <a:ext uri="{FF2B5EF4-FFF2-40B4-BE49-F238E27FC236}">
                        <a16:creationId xmlns:a16="http://schemas.microsoft.com/office/drawing/2014/main" id="{164F12B3-9CB4-9EAD-8210-BCC03BE364EB}"/>
                      </a:ext>
                    </a:extLst>
                  </p:cNvPr>
                  <p:cNvSpPr/>
                  <p:nvPr/>
                </p:nvSpPr>
                <p:spPr>
                  <a:xfrm>
                    <a:off x="7427351" y="2859850"/>
                    <a:ext cx="30542" cy="17693"/>
                  </a:xfrm>
                  <a:custGeom>
                    <a:avLst/>
                    <a:gdLst>
                      <a:gd name="connsiteX0" fmla="*/ 25698 w 30542"/>
                      <a:gd name="connsiteY0" fmla="*/ 17694 h 17693"/>
                      <a:gd name="connsiteX1" fmla="*/ 0 w 30542"/>
                      <a:gd name="connsiteY1" fmla="*/ 2738 h 17693"/>
                      <a:gd name="connsiteX2" fmla="*/ 4634 w 30542"/>
                      <a:gd name="connsiteY2" fmla="*/ 0 h 17693"/>
                      <a:gd name="connsiteX3" fmla="*/ 30543 w 30542"/>
                      <a:gd name="connsiteY3" fmla="*/ 14955 h 17693"/>
                      <a:gd name="connsiteX4" fmla="*/ 25698 w 30542"/>
                      <a:gd name="connsiteY4" fmla="*/ 17694 h 176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542" h="17693">
                        <a:moveTo>
                          <a:pt x="25698" y="17694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30543" y="14955"/>
                        </a:lnTo>
                        <a:lnTo>
                          <a:pt x="25698" y="17694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1" name="자유형: 도형 810">
                    <a:extLst>
                      <a:ext uri="{FF2B5EF4-FFF2-40B4-BE49-F238E27FC236}">
                        <a16:creationId xmlns:a16="http://schemas.microsoft.com/office/drawing/2014/main" id="{763412C8-50AA-9A2E-B82E-D2A6AA63A78C}"/>
                      </a:ext>
                    </a:extLst>
                  </p:cNvPr>
                  <p:cNvSpPr/>
                  <p:nvPr/>
                </p:nvSpPr>
                <p:spPr>
                  <a:xfrm>
                    <a:off x="7464002" y="2881125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2" name="자유형: 도형 811">
                    <a:extLst>
                      <a:ext uri="{FF2B5EF4-FFF2-40B4-BE49-F238E27FC236}">
                        <a16:creationId xmlns:a16="http://schemas.microsoft.com/office/drawing/2014/main" id="{BEF38690-A4EA-C110-077D-3C59EFA6422D}"/>
                      </a:ext>
                    </a:extLst>
                  </p:cNvPr>
                  <p:cNvSpPr/>
                  <p:nvPr/>
                </p:nvSpPr>
                <p:spPr>
                  <a:xfrm>
                    <a:off x="7469058" y="2884074"/>
                    <a:ext cx="18746" cy="10742"/>
                  </a:xfrm>
                  <a:custGeom>
                    <a:avLst/>
                    <a:gdLst>
                      <a:gd name="connsiteX0" fmla="*/ 14113 w 18746"/>
                      <a:gd name="connsiteY0" fmla="*/ 10743 h 10742"/>
                      <a:gd name="connsiteX1" fmla="*/ 0 w 18746"/>
                      <a:gd name="connsiteY1" fmla="*/ 2528 h 10742"/>
                      <a:gd name="connsiteX2" fmla="*/ 4634 w 18746"/>
                      <a:gd name="connsiteY2" fmla="*/ 0 h 10742"/>
                      <a:gd name="connsiteX3" fmla="*/ 18747 w 18746"/>
                      <a:gd name="connsiteY3" fmla="*/ 8004 h 10742"/>
                      <a:gd name="connsiteX4" fmla="*/ 14113 w 18746"/>
                      <a:gd name="connsiteY4" fmla="*/ 10743 h 10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46" h="10742">
                        <a:moveTo>
                          <a:pt x="14113" y="10743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18747" y="8004"/>
                        </a:lnTo>
                        <a:lnTo>
                          <a:pt x="14113" y="107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3" name="자유형: 도형 812">
                    <a:extLst>
                      <a:ext uri="{FF2B5EF4-FFF2-40B4-BE49-F238E27FC236}">
                        <a16:creationId xmlns:a16="http://schemas.microsoft.com/office/drawing/2014/main" id="{FC7F41BD-5BB1-C9A2-B4B4-149CB2A79A00}"/>
                      </a:ext>
                    </a:extLst>
                  </p:cNvPr>
                  <p:cNvSpPr/>
                  <p:nvPr/>
                </p:nvSpPr>
                <p:spPr>
                  <a:xfrm>
                    <a:off x="7411974" y="2851003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4" name="자유형: 도형 813">
                    <a:extLst>
                      <a:ext uri="{FF2B5EF4-FFF2-40B4-BE49-F238E27FC236}">
                        <a16:creationId xmlns:a16="http://schemas.microsoft.com/office/drawing/2014/main" id="{B3BC65B1-47CC-9F11-4C09-65E5913B5075}"/>
                      </a:ext>
                    </a:extLst>
                  </p:cNvPr>
                  <p:cNvSpPr/>
                  <p:nvPr/>
                </p:nvSpPr>
                <p:spPr>
                  <a:xfrm>
                    <a:off x="7417030" y="2853952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5" name="자유형: 도형 814">
                    <a:extLst>
                      <a:ext uri="{FF2B5EF4-FFF2-40B4-BE49-F238E27FC236}">
                        <a16:creationId xmlns:a16="http://schemas.microsoft.com/office/drawing/2014/main" id="{62D66E9D-5A9E-CBA0-99A6-0C9160D98559}"/>
                      </a:ext>
                    </a:extLst>
                  </p:cNvPr>
                  <p:cNvSpPr/>
                  <p:nvPr/>
                </p:nvSpPr>
                <p:spPr>
                  <a:xfrm>
                    <a:off x="7405444" y="2847212"/>
                    <a:ext cx="10532" cy="6108"/>
                  </a:xfrm>
                  <a:custGeom>
                    <a:avLst/>
                    <a:gdLst>
                      <a:gd name="connsiteX0" fmla="*/ 5898 w 10532"/>
                      <a:gd name="connsiteY0" fmla="*/ 6109 h 6108"/>
                      <a:gd name="connsiteX1" fmla="*/ 0 w 10532"/>
                      <a:gd name="connsiteY1" fmla="*/ 2738 h 6108"/>
                      <a:gd name="connsiteX2" fmla="*/ 4634 w 10532"/>
                      <a:gd name="connsiteY2" fmla="*/ 0 h 6108"/>
                      <a:gd name="connsiteX3" fmla="*/ 10532 w 10532"/>
                      <a:gd name="connsiteY3" fmla="*/ 3370 h 6108"/>
                      <a:gd name="connsiteX4" fmla="*/ 5898 w 10532"/>
                      <a:gd name="connsiteY4" fmla="*/ 6109 h 6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6108">
                        <a:moveTo>
                          <a:pt x="5898" y="6109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0532" y="3370"/>
                        </a:lnTo>
                        <a:lnTo>
                          <a:pt x="5898" y="6109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6" name="자유형: 도형 815">
                    <a:extLst>
                      <a:ext uri="{FF2B5EF4-FFF2-40B4-BE49-F238E27FC236}">
                        <a16:creationId xmlns:a16="http://schemas.microsoft.com/office/drawing/2014/main" id="{FA5F228D-B777-30D3-FA36-3446EB52A680}"/>
                      </a:ext>
                    </a:extLst>
                  </p:cNvPr>
                  <p:cNvSpPr/>
                  <p:nvPr/>
                </p:nvSpPr>
                <p:spPr>
                  <a:xfrm>
                    <a:off x="7422296" y="2856901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7" name="자유형: 도형 816">
                    <a:extLst>
                      <a:ext uri="{FF2B5EF4-FFF2-40B4-BE49-F238E27FC236}">
                        <a16:creationId xmlns:a16="http://schemas.microsoft.com/office/drawing/2014/main" id="{E1402C0E-4858-B4EF-12DD-2E4A88077781}"/>
                      </a:ext>
                    </a:extLst>
                  </p:cNvPr>
                  <p:cNvSpPr/>
                  <p:nvPr/>
                </p:nvSpPr>
                <p:spPr>
                  <a:xfrm>
                    <a:off x="7459158" y="2871856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8" name="자유형: 도형 817">
                    <a:extLst>
                      <a:ext uri="{FF2B5EF4-FFF2-40B4-BE49-F238E27FC236}">
                        <a16:creationId xmlns:a16="http://schemas.microsoft.com/office/drawing/2014/main" id="{B1F60B1E-538A-6DB6-CE1F-BA3EE528E606}"/>
                      </a:ext>
                    </a:extLst>
                  </p:cNvPr>
                  <p:cNvSpPr/>
                  <p:nvPr/>
                </p:nvSpPr>
                <p:spPr>
                  <a:xfrm>
                    <a:off x="7464213" y="2875016"/>
                    <a:ext cx="9478" cy="5266"/>
                  </a:xfrm>
                  <a:custGeom>
                    <a:avLst/>
                    <a:gdLst>
                      <a:gd name="connsiteX0" fmla="*/ 4634 w 9478"/>
                      <a:gd name="connsiteY0" fmla="*/ 5266 h 5266"/>
                      <a:gd name="connsiteX1" fmla="*/ 0 w 9478"/>
                      <a:gd name="connsiteY1" fmla="*/ 2528 h 5266"/>
                      <a:gd name="connsiteX2" fmla="*/ 4634 w 9478"/>
                      <a:gd name="connsiteY2" fmla="*/ 0 h 5266"/>
                      <a:gd name="connsiteX3" fmla="*/ 9479 w 9478"/>
                      <a:gd name="connsiteY3" fmla="*/ 2528 h 5266"/>
                      <a:gd name="connsiteX4" fmla="*/ 4634 w 947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479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9" name="자유형: 도형 818">
                    <a:extLst>
                      <a:ext uri="{FF2B5EF4-FFF2-40B4-BE49-F238E27FC236}">
                        <a16:creationId xmlns:a16="http://schemas.microsoft.com/office/drawing/2014/main" id="{787E2E76-D370-1E3B-CB30-32783AA07E6B}"/>
                      </a:ext>
                    </a:extLst>
                  </p:cNvPr>
                  <p:cNvSpPr/>
                  <p:nvPr/>
                </p:nvSpPr>
                <p:spPr>
                  <a:xfrm>
                    <a:off x="7469479" y="2877965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738 h 5266"/>
                      <a:gd name="connsiteX2" fmla="*/ 4634 w 9267"/>
                      <a:gd name="connsiteY2" fmla="*/ 0 h 5266"/>
                      <a:gd name="connsiteX3" fmla="*/ 9268 w 9267"/>
                      <a:gd name="connsiteY3" fmla="*/ 273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0" name="자유형: 도형 819">
                    <a:extLst>
                      <a:ext uri="{FF2B5EF4-FFF2-40B4-BE49-F238E27FC236}">
                        <a16:creationId xmlns:a16="http://schemas.microsoft.com/office/drawing/2014/main" id="{179ABC7B-695A-F0E3-5D7D-11EC817F05C3}"/>
                      </a:ext>
                    </a:extLst>
                  </p:cNvPr>
                  <p:cNvSpPr/>
                  <p:nvPr/>
                </p:nvSpPr>
                <p:spPr>
                  <a:xfrm>
                    <a:off x="7474534" y="2880914"/>
                    <a:ext cx="18536" cy="10742"/>
                  </a:xfrm>
                  <a:custGeom>
                    <a:avLst/>
                    <a:gdLst>
                      <a:gd name="connsiteX0" fmla="*/ 13902 w 18536"/>
                      <a:gd name="connsiteY0" fmla="*/ 10743 h 10742"/>
                      <a:gd name="connsiteX1" fmla="*/ 0 w 18536"/>
                      <a:gd name="connsiteY1" fmla="*/ 2738 h 10742"/>
                      <a:gd name="connsiteX2" fmla="*/ 4634 w 18536"/>
                      <a:gd name="connsiteY2" fmla="*/ 0 h 10742"/>
                      <a:gd name="connsiteX3" fmla="*/ 18536 w 18536"/>
                      <a:gd name="connsiteY3" fmla="*/ 8004 h 10742"/>
                      <a:gd name="connsiteX4" fmla="*/ 13902 w 18536"/>
                      <a:gd name="connsiteY4" fmla="*/ 10743 h 10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36" h="10742">
                        <a:moveTo>
                          <a:pt x="13902" y="10743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8536" y="8004"/>
                        </a:lnTo>
                        <a:lnTo>
                          <a:pt x="13902" y="107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1" name="자유형: 도형 820">
                    <a:extLst>
                      <a:ext uri="{FF2B5EF4-FFF2-40B4-BE49-F238E27FC236}">
                        <a16:creationId xmlns:a16="http://schemas.microsoft.com/office/drawing/2014/main" id="{812A1451-6717-7919-FE98-4B4CBD755C3D}"/>
                      </a:ext>
                    </a:extLst>
                  </p:cNvPr>
                  <p:cNvSpPr/>
                  <p:nvPr/>
                </p:nvSpPr>
                <p:spPr>
                  <a:xfrm>
                    <a:off x="7443360" y="2862799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2" name="자유형: 도형 821">
                    <a:extLst>
                      <a:ext uri="{FF2B5EF4-FFF2-40B4-BE49-F238E27FC236}">
                        <a16:creationId xmlns:a16="http://schemas.microsoft.com/office/drawing/2014/main" id="{20D0F580-BDAC-F3CC-556D-FBB119C14784}"/>
                      </a:ext>
                    </a:extLst>
                  </p:cNvPr>
                  <p:cNvSpPr/>
                  <p:nvPr/>
                </p:nvSpPr>
                <p:spPr>
                  <a:xfrm>
                    <a:off x="7448626" y="2865958"/>
                    <a:ext cx="9478" cy="5266"/>
                  </a:xfrm>
                  <a:custGeom>
                    <a:avLst/>
                    <a:gdLst>
                      <a:gd name="connsiteX0" fmla="*/ 4634 w 9478"/>
                      <a:gd name="connsiteY0" fmla="*/ 5266 h 5266"/>
                      <a:gd name="connsiteX1" fmla="*/ 0 w 9478"/>
                      <a:gd name="connsiteY1" fmla="*/ 2738 h 5266"/>
                      <a:gd name="connsiteX2" fmla="*/ 4634 w 9478"/>
                      <a:gd name="connsiteY2" fmla="*/ 0 h 5266"/>
                      <a:gd name="connsiteX3" fmla="*/ 9479 w 9478"/>
                      <a:gd name="connsiteY3" fmla="*/ 2738 h 5266"/>
                      <a:gd name="connsiteX4" fmla="*/ 4634 w 947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479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3" name="자유형: 도형 822">
                    <a:extLst>
                      <a:ext uri="{FF2B5EF4-FFF2-40B4-BE49-F238E27FC236}">
                        <a16:creationId xmlns:a16="http://schemas.microsoft.com/office/drawing/2014/main" id="{5AA1C5C8-CF46-B789-DBEE-6131B079CB31}"/>
                      </a:ext>
                    </a:extLst>
                  </p:cNvPr>
                  <p:cNvSpPr/>
                  <p:nvPr/>
                </p:nvSpPr>
                <p:spPr>
                  <a:xfrm>
                    <a:off x="7453892" y="2868907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4" name="자유형: 도형 823">
                    <a:extLst>
                      <a:ext uri="{FF2B5EF4-FFF2-40B4-BE49-F238E27FC236}">
                        <a16:creationId xmlns:a16="http://schemas.microsoft.com/office/drawing/2014/main" id="{E6AAFAC7-2280-537E-8223-95122BDADD16}"/>
                      </a:ext>
                    </a:extLst>
                  </p:cNvPr>
                  <p:cNvSpPr/>
                  <p:nvPr/>
                </p:nvSpPr>
                <p:spPr>
                  <a:xfrm>
                    <a:off x="7422506" y="2850792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5" name="자유형: 도형 824">
                    <a:extLst>
                      <a:ext uri="{FF2B5EF4-FFF2-40B4-BE49-F238E27FC236}">
                        <a16:creationId xmlns:a16="http://schemas.microsoft.com/office/drawing/2014/main" id="{36D8C132-3E32-EDE9-442C-5E440865A6D9}"/>
                      </a:ext>
                    </a:extLst>
                  </p:cNvPr>
                  <p:cNvSpPr/>
                  <p:nvPr/>
                </p:nvSpPr>
                <p:spPr>
                  <a:xfrm>
                    <a:off x="7427772" y="2853741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6" name="자유형: 도형 825">
                    <a:extLst>
                      <a:ext uri="{FF2B5EF4-FFF2-40B4-BE49-F238E27FC236}">
                        <a16:creationId xmlns:a16="http://schemas.microsoft.com/office/drawing/2014/main" id="{457882E7-635E-C557-BF01-FE89064C6840}"/>
                      </a:ext>
                    </a:extLst>
                  </p:cNvPr>
                  <p:cNvSpPr/>
                  <p:nvPr/>
                </p:nvSpPr>
                <p:spPr>
                  <a:xfrm>
                    <a:off x="7432828" y="2856901"/>
                    <a:ext cx="9478" cy="5266"/>
                  </a:xfrm>
                  <a:custGeom>
                    <a:avLst/>
                    <a:gdLst>
                      <a:gd name="connsiteX0" fmla="*/ 4845 w 9478"/>
                      <a:gd name="connsiteY0" fmla="*/ 5266 h 5266"/>
                      <a:gd name="connsiteX1" fmla="*/ 0 w 9478"/>
                      <a:gd name="connsiteY1" fmla="*/ 2528 h 5266"/>
                      <a:gd name="connsiteX2" fmla="*/ 4845 w 9478"/>
                      <a:gd name="connsiteY2" fmla="*/ 0 h 5266"/>
                      <a:gd name="connsiteX3" fmla="*/ 9479 w 9478"/>
                      <a:gd name="connsiteY3" fmla="*/ 2528 h 5266"/>
                      <a:gd name="connsiteX4" fmla="*/ 4845 w 947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266">
                        <a:moveTo>
                          <a:pt x="4845" y="5266"/>
                        </a:moveTo>
                        <a:lnTo>
                          <a:pt x="0" y="2528"/>
                        </a:lnTo>
                        <a:lnTo>
                          <a:pt x="4845" y="0"/>
                        </a:lnTo>
                        <a:lnTo>
                          <a:pt x="9479" y="2528"/>
                        </a:lnTo>
                        <a:lnTo>
                          <a:pt x="4845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7" name="자유형: 도형 826">
                    <a:extLst>
                      <a:ext uri="{FF2B5EF4-FFF2-40B4-BE49-F238E27FC236}">
                        <a16:creationId xmlns:a16="http://schemas.microsoft.com/office/drawing/2014/main" id="{99F0ED9F-70A6-B05E-DD5E-F171C89B58A3}"/>
                      </a:ext>
                    </a:extLst>
                  </p:cNvPr>
                  <p:cNvSpPr/>
                  <p:nvPr/>
                </p:nvSpPr>
                <p:spPr>
                  <a:xfrm>
                    <a:off x="7438094" y="2859850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8" name="자유형: 도형 827">
                    <a:extLst>
                      <a:ext uri="{FF2B5EF4-FFF2-40B4-BE49-F238E27FC236}">
                        <a16:creationId xmlns:a16="http://schemas.microsoft.com/office/drawing/2014/main" id="{91F9EC1B-F915-55A9-7857-A79AEC1649D3}"/>
                      </a:ext>
                    </a:extLst>
                  </p:cNvPr>
                  <p:cNvSpPr/>
                  <p:nvPr/>
                </p:nvSpPr>
                <p:spPr>
                  <a:xfrm>
                    <a:off x="7461685" y="2867433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9" name="자유형: 도형 828">
                    <a:extLst>
                      <a:ext uri="{FF2B5EF4-FFF2-40B4-BE49-F238E27FC236}">
                        <a16:creationId xmlns:a16="http://schemas.microsoft.com/office/drawing/2014/main" id="{361695C4-4FDD-4D42-D873-816D83FC5DCF}"/>
                      </a:ext>
                    </a:extLst>
                  </p:cNvPr>
                  <p:cNvSpPr/>
                  <p:nvPr/>
                </p:nvSpPr>
                <p:spPr>
                  <a:xfrm>
                    <a:off x="7466741" y="2870382"/>
                    <a:ext cx="9478" cy="5476"/>
                  </a:xfrm>
                  <a:custGeom>
                    <a:avLst/>
                    <a:gdLst>
                      <a:gd name="connsiteX0" fmla="*/ 4634 w 9478"/>
                      <a:gd name="connsiteY0" fmla="*/ 5477 h 5476"/>
                      <a:gd name="connsiteX1" fmla="*/ 0 w 9478"/>
                      <a:gd name="connsiteY1" fmla="*/ 2738 h 5476"/>
                      <a:gd name="connsiteX2" fmla="*/ 4634 w 9478"/>
                      <a:gd name="connsiteY2" fmla="*/ 0 h 5476"/>
                      <a:gd name="connsiteX3" fmla="*/ 9479 w 9478"/>
                      <a:gd name="connsiteY3" fmla="*/ 2738 h 5476"/>
                      <a:gd name="connsiteX4" fmla="*/ 4634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479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0" name="자유형: 도형 829">
                    <a:extLst>
                      <a:ext uri="{FF2B5EF4-FFF2-40B4-BE49-F238E27FC236}">
                        <a16:creationId xmlns:a16="http://schemas.microsoft.com/office/drawing/2014/main" id="{B0B7E1CC-2F5F-01DE-1E1C-A2EE248A9F0B}"/>
                      </a:ext>
                    </a:extLst>
                  </p:cNvPr>
                  <p:cNvSpPr/>
                  <p:nvPr/>
                </p:nvSpPr>
                <p:spPr>
                  <a:xfrm>
                    <a:off x="7472007" y="2873331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1" name="자유형: 도형 830">
                    <a:extLst>
                      <a:ext uri="{FF2B5EF4-FFF2-40B4-BE49-F238E27FC236}">
                        <a16:creationId xmlns:a16="http://schemas.microsoft.com/office/drawing/2014/main" id="{57C15494-FFEF-2612-C8C4-64ACBA77D5FF}"/>
                      </a:ext>
                    </a:extLst>
                  </p:cNvPr>
                  <p:cNvSpPr/>
                  <p:nvPr/>
                </p:nvSpPr>
                <p:spPr>
                  <a:xfrm>
                    <a:off x="7477273" y="2876490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2" name="자유형: 도형 831">
                    <a:extLst>
                      <a:ext uri="{FF2B5EF4-FFF2-40B4-BE49-F238E27FC236}">
                        <a16:creationId xmlns:a16="http://schemas.microsoft.com/office/drawing/2014/main" id="{43639960-46FD-870C-7AD4-F3F1D251AB23}"/>
                      </a:ext>
                    </a:extLst>
                  </p:cNvPr>
                  <p:cNvSpPr/>
                  <p:nvPr/>
                </p:nvSpPr>
                <p:spPr>
                  <a:xfrm>
                    <a:off x="7482539" y="2879439"/>
                    <a:ext cx="15798" cy="9268"/>
                  </a:xfrm>
                  <a:custGeom>
                    <a:avLst/>
                    <a:gdLst>
                      <a:gd name="connsiteX0" fmla="*/ 11164 w 15798"/>
                      <a:gd name="connsiteY0" fmla="*/ 9268 h 9268"/>
                      <a:gd name="connsiteX1" fmla="*/ 0 w 15798"/>
                      <a:gd name="connsiteY1" fmla="*/ 2738 h 9268"/>
                      <a:gd name="connsiteX2" fmla="*/ 4634 w 15798"/>
                      <a:gd name="connsiteY2" fmla="*/ 0 h 9268"/>
                      <a:gd name="connsiteX3" fmla="*/ 15798 w 15798"/>
                      <a:gd name="connsiteY3" fmla="*/ 6530 h 9268"/>
                      <a:gd name="connsiteX4" fmla="*/ 11164 w 15798"/>
                      <a:gd name="connsiteY4" fmla="*/ 9268 h 9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98" h="9268">
                        <a:moveTo>
                          <a:pt x="11164" y="9268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5798" y="6530"/>
                        </a:lnTo>
                        <a:lnTo>
                          <a:pt x="11164" y="9268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3" name="자유형: 도형 832">
                    <a:extLst>
                      <a:ext uri="{FF2B5EF4-FFF2-40B4-BE49-F238E27FC236}">
                        <a16:creationId xmlns:a16="http://schemas.microsoft.com/office/drawing/2014/main" id="{D2B3421F-3A4B-50BA-028C-61F58DD78431}"/>
                      </a:ext>
                    </a:extLst>
                  </p:cNvPr>
                  <p:cNvSpPr/>
                  <p:nvPr/>
                </p:nvSpPr>
                <p:spPr>
                  <a:xfrm>
                    <a:off x="7445887" y="2858375"/>
                    <a:ext cx="9478" cy="5476"/>
                  </a:xfrm>
                  <a:custGeom>
                    <a:avLst/>
                    <a:gdLst>
                      <a:gd name="connsiteX0" fmla="*/ 4634 w 9478"/>
                      <a:gd name="connsiteY0" fmla="*/ 5477 h 5476"/>
                      <a:gd name="connsiteX1" fmla="*/ 0 w 9478"/>
                      <a:gd name="connsiteY1" fmla="*/ 2738 h 5476"/>
                      <a:gd name="connsiteX2" fmla="*/ 4634 w 9478"/>
                      <a:gd name="connsiteY2" fmla="*/ 0 h 5476"/>
                      <a:gd name="connsiteX3" fmla="*/ 9479 w 9478"/>
                      <a:gd name="connsiteY3" fmla="*/ 2738 h 5476"/>
                      <a:gd name="connsiteX4" fmla="*/ 4634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479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4" name="자유형: 도형 833">
                    <a:extLst>
                      <a:ext uri="{FF2B5EF4-FFF2-40B4-BE49-F238E27FC236}">
                        <a16:creationId xmlns:a16="http://schemas.microsoft.com/office/drawing/2014/main" id="{C5A91543-427E-46F1-B164-7E643F7466EC}"/>
                      </a:ext>
                    </a:extLst>
                  </p:cNvPr>
                  <p:cNvSpPr/>
                  <p:nvPr/>
                </p:nvSpPr>
                <p:spPr>
                  <a:xfrm>
                    <a:off x="7451153" y="2861535"/>
                    <a:ext cx="9478" cy="5266"/>
                  </a:xfrm>
                  <a:custGeom>
                    <a:avLst/>
                    <a:gdLst>
                      <a:gd name="connsiteX0" fmla="*/ 4845 w 9478"/>
                      <a:gd name="connsiteY0" fmla="*/ 5266 h 5266"/>
                      <a:gd name="connsiteX1" fmla="*/ 0 w 9478"/>
                      <a:gd name="connsiteY1" fmla="*/ 2528 h 5266"/>
                      <a:gd name="connsiteX2" fmla="*/ 4845 w 9478"/>
                      <a:gd name="connsiteY2" fmla="*/ 0 h 5266"/>
                      <a:gd name="connsiteX3" fmla="*/ 9479 w 9478"/>
                      <a:gd name="connsiteY3" fmla="*/ 2528 h 5266"/>
                      <a:gd name="connsiteX4" fmla="*/ 4845 w 947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266">
                        <a:moveTo>
                          <a:pt x="4845" y="5266"/>
                        </a:moveTo>
                        <a:lnTo>
                          <a:pt x="0" y="2528"/>
                        </a:lnTo>
                        <a:lnTo>
                          <a:pt x="4845" y="0"/>
                        </a:lnTo>
                        <a:lnTo>
                          <a:pt x="9479" y="2528"/>
                        </a:lnTo>
                        <a:lnTo>
                          <a:pt x="4845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5" name="자유형: 도형 834">
                    <a:extLst>
                      <a:ext uri="{FF2B5EF4-FFF2-40B4-BE49-F238E27FC236}">
                        <a16:creationId xmlns:a16="http://schemas.microsoft.com/office/drawing/2014/main" id="{05951498-F472-3C14-82DB-CB075182DCEB}"/>
                      </a:ext>
                    </a:extLst>
                  </p:cNvPr>
                  <p:cNvSpPr/>
                  <p:nvPr/>
                </p:nvSpPr>
                <p:spPr>
                  <a:xfrm>
                    <a:off x="7456419" y="2864484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6" name="자유형: 도형 835">
                    <a:extLst>
                      <a:ext uri="{FF2B5EF4-FFF2-40B4-BE49-F238E27FC236}">
                        <a16:creationId xmlns:a16="http://schemas.microsoft.com/office/drawing/2014/main" id="{9761B127-CCDE-C12B-5686-70A8B829EB96}"/>
                      </a:ext>
                    </a:extLst>
                  </p:cNvPr>
                  <p:cNvSpPr/>
                  <p:nvPr/>
                </p:nvSpPr>
                <p:spPr>
                  <a:xfrm>
                    <a:off x="7425034" y="2846369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738 h 5266"/>
                      <a:gd name="connsiteX2" fmla="*/ 4634 w 9267"/>
                      <a:gd name="connsiteY2" fmla="*/ 0 h 5266"/>
                      <a:gd name="connsiteX3" fmla="*/ 9268 w 9267"/>
                      <a:gd name="connsiteY3" fmla="*/ 273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7" name="자유형: 도형 836">
                    <a:extLst>
                      <a:ext uri="{FF2B5EF4-FFF2-40B4-BE49-F238E27FC236}">
                        <a16:creationId xmlns:a16="http://schemas.microsoft.com/office/drawing/2014/main" id="{BC603EC7-6160-610F-46DE-5E5A1CD0101C}"/>
                      </a:ext>
                    </a:extLst>
                  </p:cNvPr>
                  <p:cNvSpPr/>
                  <p:nvPr/>
                </p:nvSpPr>
                <p:spPr>
                  <a:xfrm>
                    <a:off x="7430300" y="2849318"/>
                    <a:ext cx="9267" cy="5476"/>
                  </a:xfrm>
                  <a:custGeom>
                    <a:avLst/>
                    <a:gdLst>
                      <a:gd name="connsiteX0" fmla="*/ 4634 w 9267"/>
                      <a:gd name="connsiteY0" fmla="*/ 5477 h 5476"/>
                      <a:gd name="connsiteX1" fmla="*/ 0 w 9267"/>
                      <a:gd name="connsiteY1" fmla="*/ 2738 h 5476"/>
                      <a:gd name="connsiteX2" fmla="*/ 4634 w 9267"/>
                      <a:gd name="connsiteY2" fmla="*/ 0 h 5476"/>
                      <a:gd name="connsiteX3" fmla="*/ 9268 w 9267"/>
                      <a:gd name="connsiteY3" fmla="*/ 2738 h 5476"/>
                      <a:gd name="connsiteX4" fmla="*/ 4634 w 9267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8" name="자유형: 도형 837">
                    <a:extLst>
                      <a:ext uri="{FF2B5EF4-FFF2-40B4-BE49-F238E27FC236}">
                        <a16:creationId xmlns:a16="http://schemas.microsoft.com/office/drawing/2014/main" id="{CFD06817-3E43-FDFE-0D75-81E84E20A99F}"/>
                      </a:ext>
                    </a:extLst>
                  </p:cNvPr>
                  <p:cNvSpPr/>
                  <p:nvPr/>
                </p:nvSpPr>
                <p:spPr>
                  <a:xfrm>
                    <a:off x="7435355" y="2852267"/>
                    <a:ext cx="9478" cy="5476"/>
                  </a:xfrm>
                  <a:custGeom>
                    <a:avLst/>
                    <a:gdLst>
                      <a:gd name="connsiteX0" fmla="*/ 4634 w 9478"/>
                      <a:gd name="connsiteY0" fmla="*/ 5477 h 5476"/>
                      <a:gd name="connsiteX1" fmla="*/ 0 w 9478"/>
                      <a:gd name="connsiteY1" fmla="*/ 2738 h 5476"/>
                      <a:gd name="connsiteX2" fmla="*/ 4634 w 9478"/>
                      <a:gd name="connsiteY2" fmla="*/ 0 h 5476"/>
                      <a:gd name="connsiteX3" fmla="*/ 9479 w 9478"/>
                      <a:gd name="connsiteY3" fmla="*/ 2738 h 5476"/>
                      <a:gd name="connsiteX4" fmla="*/ 4634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479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9" name="자유형: 도형 838">
                    <a:extLst>
                      <a:ext uri="{FF2B5EF4-FFF2-40B4-BE49-F238E27FC236}">
                        <a16:creationId xmlns:a16="http://schemas.microsoft.com/office/drawing/2014/main" id="{B0535372-AD0D-CF2B-7881-371345BD453B}"/>
                      </a:ext>
                    </a:extLst>
                  </p:cNvPr>
                  <p:cNvSpPr/>
                  <p:nvPr/>
                </p:nvSpPr>
                <p:spPr>
                  <a:xfrm>
                    <a:off x="7440621" y="2855216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0" name="자유형: 도형 839">
                    <a:extLst>
                      <a:ext uri="{FF2B5EF4-FFF2-40B4-BE49-F238E27FC236}">
                        <a16:creationId xmlns:a16="http://schemas.microsoft.com/office/drawing/2014/main" id="{DC5C1A3A-9E8E-0A92-E106-DE5E93C400D1}"/>
                      </a:ext>
                    </a:extLst>
                  </p:cNvPr>
                  <p:cNvSpPr/>
                  <p:nvPr/>
                </p:nvSpPr>
                <p:spPr>
                  <a:xfrm>
                    <a:off x="7465477" y="2863641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1" name="자유형: 도형 840">
                    <a:extLst>
                      <a:ext uri="{FF2B5EF4-FFF2-40B4-BE49-F238E27FC236}">
                        <a16:creationId xmlns:a16="http://schemas.microsoft.com/office/drawing/2014/main" id="{FACD8A83-AA15-B2D5-ED05-48DF3C346F16}"/>
                      </a:ext>
                    </a:extLst>
                  </p:cNvPr>
                  <p:cNvSpPr/>
                  <p:nvPr/>
                </p:nvSpPr>
                <p:spPr>
                  <a:xfrm>
                    <a:off x="7470743" y="2866590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2" name="자유형: 도형 841">
                    <a:extLst>
                      <a:ext uri="{FF2B5EF4-FFF2-40B4-BE49-F238E27FC236}">
                        <a16:creationId xmlns:a16="http://schemas.microsoft.com/office/drawing/2014/main" id="{2CBC92A1-C311-9985-B791-DA5F0EEE3DA7}"/>
                      </a:ext>
                    </a:extLst>
                  </p:cNvPr>
                  <p:cNvSpPr/>
                  <p:nvPr/>
                </p:nvSpPr>
                <p:spPr>
                  <a:xfrm>
                    <a:off x="7475798" y="2869539"/>
                    <a:ext cx="9479" cy="5476"/>
                  </a:xfrm>
                  <a:custGeom>
                    <a:avLst/>
                    <a:gdLst>
                      <a:gd name="connsiteX0" fmla="*/ 4634 w 9479"/>
                      <a:gd name="connsiteY0" fmla="*/ 5477 h 5476"/>
                      <a:gd name="connsiteX1" fmla="*/ 0 w 9479"/>
                      <a:gd name="connsiteY1" fmla="*/ 2738 h 5476"/>
                      <a:gd name="connsiteX2" fmla="*/ 4634 w 9479"/>
                      <a:gd name="connsiteY2" fmla="*/ 0 h 5476"/>
                      <a:gd name="connsiteX3" fmla="*/ 9479 w 9479"/>
                      <a:gd name="connsiteY3" fmla="*/ 2738 h 5476"/>
                      <a:gd name="connsiteX4" fmla="*/ 4634 w 9479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9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479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3" name="자유형: 도형 842">
                    <a:extLst>
                      <a:ext uri="{FF2B5EF4-FFF2-40B4-BE49-F238E27FC236}">
                        <a16:creationId xmlns:a16="http://schemas.microsoft.com/office/drawing/2014/main" id="{50CF4266-7B91-9FCE-2E99-0990CBF7EB8C}"/>
                      </a:ext>
                    </a:extLst>
                  </p:cNvPr>
                  <p:cNvSpPr/>
                  <p:nvPr/>
                </p:nvSpPr>
                <p:spPr>
                  <a:xfrm>
                    <a:off x="7481064" y="2872699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4" name="자유형: 도형 843">
                    <a:extLst>
                      <a:ext uri="{FF2B5EF4-FFF2-40B4-BE49-F238E27FC236}">
                        <a16:creationId xmlns:a16="http://schemas.microsoft.com/office/drawing/2014/main" id="{EA632A71-D368-B6CC-1FCB-4084704889C7}"/>
                      </a:ext>
                    </a:extLst>
                  </p:cNvPr>
                  <p:cNvSpPr/>
                  <p:nvPr/>
                </p:nvSpPr>
                <p:spPr>
                  <a:xfrm>
                    <a:off x="7486330" y="2875648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5" name="자유형: 도형 844">
                    <a:extLst>
                      <a:ext uri="{FF2B5EF4-FFF2-40B4-BE49-F238E27FC236}">
                        <a16:creationId xmlns:a16="http://schemas.microsoft.com/office/drawing/2014/main" id="{50E6EE1E-D7C7-1F76-9E8C-B32F6C8D72A5}"/>
                      </a:ext>
                    </a:extLst>
                  </p:cNvPr>
                  <p:cNvSpPr/>
                  <p:nvPr/>
                </p:nvSpPr>
                <p:spPr>
                  <a:xfrm>
                    <a:off x="7491596" y="2878808"/>
                    <a:ext cx="12006" cy="6740"/>
                  </a:xfrm>
                  <a:custGeom>
                    <a:avLst/>
                    <a:gdLst>
                      <a:gd name="connsiteX0" fmla="*/ 7373 w 12006"/>
                      <a:gd name="connsiteY0" fmla="*/ 6740 h 6740"/>
                      <a:gd name="connsiteX1" fmla="*/ 0 w 12006"/>
                      <a:gd name="connsiteY1" fmla="*/ 2528 h 6740"/>
                      <a:gd name="connsiteX2" fmla="*/ 4634 w 12006"/>
                      <a:gd name="connsiteY2" fmla="*/ 0 h 6740"/>
                      <a:gd name="connsiteX3" fmla="*/ 12007 w 12006"/>
                      <a:gd name="connsiteY3" fmla="*/ 4213 h 6740"/>
                      <a:gd name="connsiteX4" fmla="*/ 7373 w 12006"/>
                      <a:gd name="connsiteY4" fmla="*/ 674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06" h="6740">
                        <a:moveTo>
                          <a:pt x="7373" y="6740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12007" y="4213"/>
                        </a:lnTo>
                        <a:lnTo>
                          <a:pt x="7373" y="6740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6" name="자유형: 도형 845">
                    <a:extLst>
                      <a:ext uri="{FF2B5EF4-FFF2-40B4-BE49-F238E27FC236}">
                        <a16:creationId xmlns:a16="http://schemas.microsoft.com/office/drawing/2014/main" id="{E1BBAECC-5AEF-C295-DF07-DBE444005D91}"/>
                      </a:ext>
                    </a:extLst>
                  </p:cNvPr>
                  <p:cNvSpPr/>
                  <p:nvPr/>
                </p:nvSpPr>
                <p:spPr>
                  <a:xfrm>
                    <a:off x="7449889" y="2854584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7" name="자유형: 도형 846">
                    <a:extLst>
                      <a:ext uri="{FF2B5EF4-FFF2-40B4-BE49-F238E27FC236}">
                        <a16:creationId xmlns:a16="http://schemas.microsoft.com/office/drawing/2014/main" id="{A796546A-1D4A-64C9-92B0-0EBCF7ACFD53}"/>
                      </a:ext>
                    </a:extLst>
                  </p:cNvPr>
                  <p:cNvSpPr/>
                  <p:nvPr/>
                </p:nvSpPr>
                <p:spPr>
                  <a:xfrm>
                    <a:off x="7455155" y="2857744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8" name="자유형: 도형 847">
                    <a:extLst>
                      <a:ext uri="{FF2B5EF4-FFF2-40B4-BE49-F238E27FC236}">
                        <a16:creationId xmlns:a16="http://schemas.microsoft.com/office/drawing/2014/main" id="{02818CB0-E403-FF63-DCFD-2761FB990051}"/>
                      </a:ext>
                    </a:extLst>
                  </p:cNvPr>
                  <p:cNvSpPr/>
                  <p:nvPr/>
                </p:nvSpPr>
                <p:spPr>
                  <a:xfrm>
                    <a:off x="7460211" y="2860692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9" name="자유형: 도형 848">
                    <a:extLst>
                      <a:ext uri="{FF2B5EF4-FFF2-40B4-BE49-F238E27FC236}">
                        <a16:creationId xmlns:a16="http://schemas.microsoft.com/office/drawing/2014/main" id="{CCD1C2BD-973F-04EB-47F0-8B4A46319323}"/>
                      </a:ext>
                    </a:extLst>
                  </p:cNvPr>
                  <p:cNvSpPr/>
                  <p:nvPr/>
                </p:nvSpPr>
                <p:spPr>
                  <a:xfrm>
                    <a:off x="7428825" y="2842577"/>
                    <a:ext cx="9478" cy="5266"/>
                  </a:xfrm>
                  <a:custGeom>
                    <a:avLst/>
                    <a:gdLst>
                      <a:gd name="connsiteX0" fmla="*/ 4845 w 9478"/>
                      <a:gd name="connsiteY0" fmla="*/ 5266 h 5266"/>
                      <a:gd name="connsiteX1" fmla="*/ 0 w 9478"/>
                      <a:gd name="connsiteY1" fmla="*/ 2738 h 5266"/>
                      <a:gd name="connsiteX2" fmla="*/ 4845 w 9478"/>
                      <a:gd name="connsiteY2" fmla="*/ 0 h 5266"/>
                      <a:gd name="connsiteX3" fmla="*/ 9479 w 9478"/>
                      <a:gd name="connsiteY3" fmla="*/ 2738 h 5266"/>
                      <a:gd name="connsiteX4" fmla="*/ 4845 w 947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266">
                        <a:moveTo>
                          <a:pt x="4845" y="5266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0" name="자유형: 도형 849">
                    <a:extLst>
                      <a:ext uri="{FF2B5EF4-FFF2-40B4-BE49-F238E27FC236}">
                        <a16:creationId xmlns:a16="http://schemas.microsoft.com/office/drawing/2014/main" id="{46DB1EFF-7BED-1913-29D7-9B539E25EC62}"/>
                      </a:ext>
                    </a:extLst>
                  </p:cNvPr>
                  <p:cNvSpPr/>
                  <p:nvPr/>
                </p:nvSpPr>
                <p:spPr>
                  <a:xfrm>
                    <a:off x="7421242" y="2837943"/>
                    <a:ext cx="11795" cy="6951"/>
                  </a:xfrm>
                  <a:custGeom>
                    <a:avLst/>
                    <a:gdLst>
                      <a:gd name="connsiteX0" fmla="*/ 7162 w 11795"/>
                      <a:gd name="connsiteY0" fmla="*/ 6951 h 6951"/>
                      <a:gd name="connsiteX1" fmla="*/ 0 w 11795"/>
                      <a:gd name="connsiteY1" fmla="*/ 2738 h 6951"/>
                      <a:gd name="connsiteX2" fmla="*/ 4634 w 11795"/>
                      <a:gd name="connsiteY2" fmla="*/ 0 h 6951"/>
                      <a:gd name="connsiteX3" fmla="*/ 11796 w 11795"/>
                      <a:gd name="connsiteY3" fmla="*/ 4213 h 6951"/>
                      <a:gd name="connsiteX4" fmla="*/ 7162 w 11795"/>
                      <a:gd name="connsiteY4" fmla="*/ 6951 h 6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95" h="6951">
                        <a:moveTo>
                          <a:pt x="7162" y="6951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1796" y="4213"/>
                        </a:lnTo>
                        <a:lnTo>
                          <a:pt x="7162" y="6951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1" name="자유형: 도형 850">
                    <a:extLst>
                      <a:ext uri="{FF2B5EF4-FFF2-40B4-BE49-F238E27FC236}">
                        <a16:creationId xmlns:a16="http://schemas.microsoft.com/office/drawing/2014/main" id="{7AEB4C4B-F5D8-8710-44ED-91AEDD9E0543}"/>
                      </a:ext>
                    </a:extLst>
                  </p:cNvPr>
                  <p:cNvSpPr/>
                  <p:nvPr/>
                </p:nvSpPr>
                <p:spPr>
                  <a:xfrm>
                    <a:off x="7415976" y="2841103"/>
                    <a:ext cx="13270" cy="7583"/>
                  </a:xfrm>
                  <a:custGeom>
                    <a:avLst/>
                    <a:gdLst>
                      <a:gd name="connsiteX0" fmla="*/ 8636 w 13270"/>
                      <a:gd name="connsiteY0" fmla="*/ 7583 h 7583"/>
                      <a:gd name="connsiteX1" fmla="*/ 0 w 13270"/>
                      <a:gd name="connsiteY1" fmla="*/ 2738 h 7583"/>
                      <a:gd name="connsiteX2" fmla="*/ 4634 w 13270"/>
                      <a:gd name="connsiteY2" fmla="*/ 0 h 7583"/>
                      <a:gd name="connsiteX3" fmla="*/ 13270 w 13270"/>
                      <a:gd name="connsiteY3" fmla="*/ 4845 h 7583"/>
                      <a:gd name="connsiteX4" fmla="*/ 8636 w 13270"/>
                      <a:gd name="connsiteY4" fmla="*/ 7583 h 7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270" h="7583">
                        <a:moveTo>
                          <a:pt x="8636" y="7583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3270" y="4845"/>
                        </a:lnTo>
                        <a:lnTo>
                          <a:pt x="8636" y="758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2" name="자유형: 도형 851">
                    <a:extLst>
                      <a:ext uri="{FF2B5EF4-FFF2-40B4-BE49-F238E27FC236}">
                        <a16:creationId xmlns:a16="http://schemas.microsoft.com/office/drawing/2014/main" id="{EE63B20E-B374-F6C2-88F7-4389DF8C809F}"/>
                      </a:ext>
                    </a:extLst>
                  </p:cNvPr>
                  <p:cNvSpPr/>
                  <p:nvPr/>
                </p:nvSpPr>
                <p:spPr>
                  <a:xfrm>
                    <a:off x="7410710" y="2844052"/>
                    <a:ext cx="16008" cy="9268"/>
                  </a:xfrm>
                  <a:custGeom>
                    <a:avLst/>
                    <a:gdLst>
                      <a:gd name="connsiteX0" fmla="*/ 11375 w 16008"/>
                      <a:gd name="connsiteY0" fmla="*/ 9268 h 9268"/>
                      <a:gd name="connsiteX1" fmla="*/ 0 w 16008"/>
                      <a:gd name="connsiteY1" fmla="*/ 2738 h 9268"/>
                      <a:gd name="connsiteX2" fmla="*/ 4845 w 16008"/>
                      <a:gd name="connsiteY2" fmla="*/ 0 h 9268"/>
                      <a:gd name="connsiteX3" fmla="*/ 16009 w 16008"/>
                      <a:gd name="connsiteY3" fmla="*/ 6530 h 9268"/>
                      <a:gd name="connsiteX4" fmla="*/ 11375 w 16008"/>
                      <a:gd name="connsiteY4" fmla="*/ 9268 h 92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08" h="9268">
                        <a:moveTo>
                          <a:pt x="11375" y="9268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16009" y="6530"/>
                        </a:lnTo>
                        <a:lnTo>
                          <a:pt x="11375" y="9268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3" name="자유형: 도형 852">
                    <a:extLst>
                      <a:ext uri="{FF2B5EF4-FFF2-40B4-BE49-F238E27FC236}">
                        <a16:creationId xmlns:a16="http://schemas.microsoft.com/office/drawing/2014/main" id="{64AADD4F-559B-6B75-305C-75AC1A9B7505}"/>
                      </a:ext>
                    </a:extLst>
                  </p:cNvPr>
                  <p:cNvSpPr/>
                  <p:nvPr/>
                </p:nvSpPr>
                <p:spPr>
                  <a:xfrm>
                    <a:off x="7434091" y="2845526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4" name="자유형: 도형 853">
                    <a:extLst>
                      <a:ext uri="{FF2B5EF4-FFF2-40B4-BE49-F238E27FC236}">
                        <a16:creationId xmlns:a16="http://schemas.microsoft.com/office/drawing/2014/main" id="{DE2CA89C-C9A1-8D3B-847D-4C79405CE62B}"/>
                      </a:ext>
                    </a:extLst>
                  </p:cNvPr>
                  <p:cNvSpPr/>
                  <p:nvPr/>
                </p:nvSpPr>
                <p:spPr>
                  <a:xfrm>
                    <a:off x="7439357" y="2848475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5" name="자유형: 도형 854">
                    <a:extLst>
                      <a:ext uri="{FF2B5EF4-FFF2-40B4-BE49-F238E27FC236}">
                        <a16:creationId xmlns:a16="http://schemas.microsoft.com/office/drawing/2014/main" id="{B056FF7D-04C0-FC66-80BE-1E31A2D8806E}"/>
                      </a:ext>
                    </a:extLst>
                  </p:cNvPr>
                  <p:cNvSpPr/>
                  <p:nvPr/>
                </p:nvSpPr>
                <p:spPr>
                  <a:xfrm>
                    <a:off x="7444413" y="2851424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6" name="자유형: 도형 855">
                    <a:extLst>
                      <a:ext uri="{FF2B5EF4-FFF2-40B4-BE49-F238E27FC236}">
                        <a16:creationId xmlns:a16="http://schemas.microsoft.com/office/drawing/2014/main" id="{9E71D97B-6ECF-0886-51A1-5BBE16810CE7}"/>
                      </a:ext>
                    </a:extLst>
                  </p:cNvPr>
                  <p:cNvSpPr/>
                  <p:nvPr/>
                </p:nvSpPr>
                <p:spPr>
                  <a:xfrm>
                    <a:off x="7468215" y="2859218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7" name="자유형: 도형 856">
                    <a:extLst>
                      <a:ext uri="{FF2B5EF4-FFF2-40B4-BE49-F238E27FC236}">
                        <a16:creationId xmlns:a16="http://schemas.microsoft.com/office/drawing/2014/main" id="{5E42A8A1-CC60-23B5-6F14-C8099BABE0CB}"/>
                      </a:ext>
                    </a:extLst>
                  </p:cNvPr>
                  <p:cNvSpPr/>
                  <p:nvPr/>
                </p:nvSpPr>
                <p:spPr>
                  <a:xfrm>
                    <a:off x="7473271" y="2862167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8" name="자유형: 도형 857">
                    <a:extLst>
                      <a:ext uri="{FF2B5EF4-FFF2-40B4-BE49-F238E27FC236}">
                        <a16:creationId xmlns:a16="http://schemas.microsoft.com/office/drawing/2014/main" id="{20F769F6-CBD7-1D07-8EE4-5DCF12AF81C0}"/>
                      </a:ext>
                    </a:extLst>
                  </p:cNvPr>
                  <p:cNvSpPr/>
                  <p:nvPr/>
                </p:nvSpPr>
                <p:spPr>
                  <a:xfrm>
                    <a:off x="7478537" y="2865116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9" name="자유형: 도형 858">
                    <a:extLst>
                      <a:ext uri="{FF2B5EF4-FFF2-40B4-BE49-F238E27FC236}">
                        <a16:creationId xmlns:a16="http://schemas.microsoft.com/office/drawing/2014/main" id="{C10F6A28-0B4B-A8AD-A64E-0614CBAEC1BE}"/>
                      </a:ext>
                    </a:extLst>
                  </p:cNvPr>
                  <p:cNvSpPr/>
                  <p:nvPr/>
                </p:nvSpPr>
                <p:spPr>
                  <a:xfrm>
                    <a:off x="7483803" y="2868276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0" name="자유형: 도형 859">
                    <a:extLst>
                      <a:ext uri="{FF2B5EF4-FFF2-40B4-BE49-F238E27FC236}">
                        <a16:creationId xmlns:a16="http://schemas.microsoft.com/office/drawing/2014/main" id="{4EA61B01-5C77-16EA-3C9D-7618C30A2E5A}"/>
                      </a:ext>
                    </a:extLst>
                  </p:cNvPr>
                  <p:cNvSpPr/>
                  <p:nvPr/>
                </p:nvSpPr>
                <p:spPr>
                  <a:xfrm>
                    <a:off x="7488858" y="2871224"/>
                    <a:ext cx="9478" cy="5266"/>
                  </a:xfrm>
                  <a:custGeom>
                    <a:avLst/>
                    <a:gdLst>
                      <a:gd name="connsiteX0" fmla="*/ 4845 w 9478"/>
                      <a:gd name="connsiteY0" fmla="*/ 5266 h 5266"/>
                      <a:gd name="connsiteX1" fmla="*/ 0 w 9478"/>
                      <a:gd name="connsiteY1" fmla="*/ 2738 h 5266"/>
                      <a:gd name="connsiteX2" fmla="*/ 4845 w 9478"/>
                      <a:gd name="connsiteY2" fmla="*/ 0 h 5266"/>
                      <a:gd name="connsiteX3" fmla="*/ 9479 w 9478"/>
                      <a:gd name="connsiteY3" fmla="*/ 2738 h 5266"/>
                      <a:gd name="connsiteX4" fmla="*/ 4845 w 947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266">
                        <a:moveTo>
                          <a:pt x="4845" y="5266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1" name="자유형: 도형 860">
                    <a:extLst>
                      <a:ext uri="{FF2B5EF4-FFF2-40B4-BE49-F238E27FC236}">
                        <a16:creationId xmlns:a16="http://schemas.microsoft.com/office/drawing/2014/main" id="{5E4FC221-F7F5-3B13-46EE-A29A963D8217}"/>
                      </a:ext>
                    </a:extLst>
                  </p:cNvPr>
                  <p:cNvSpPr/>
                  <p:nvPr/>
                </p:nvSpPr>
                <p:spPr>
                  <a:xfrm>
                    <a:off x="7494124" y="2874173"/>
                    <a:ext cx="14534" cy="8425"/>
                  </a:xfrm>
                  <a:custGeom>
                    <a:avLst/>
                    <a:gdLst>
                      <a:gd name="connsiteX0" fmla="*/ 9900 w 14534"/>
                      <a:gd name="connsiteY0" fmla="*/ 8426 h 8425"/>
                      <a:gd name="connsiteX1" fmla="*/ 0 w 14534"/>
                      <a:gd name="connsiteY1" fmla="*/ 2738 h 8425"/>
                      <a:gd name="connsiteX2" fmla="*/ 4845 w 14534"/>
                      <a:gd name="connsiteY2" fmla="*/ 0 h 8425"/>
                      <a:gd name="connsiteX3" fmla="*/ 14534 w 14534"/>
                      <a:gd name="connsiteY3" fmla="*/ 5687 h 8425"/>
                      <a:gd name="connsiteX4" fmla="*/ 9900 w 14534"/>
                      <a:gd name="connsiteY4" fmla="*/ 8426 h 8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8425">
                        <a:moveTo>
                          <a:pt x="9900" y="8426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14534" y="5687"/>
                        </a:lnTo>
                        <a:lnTo>
                          <a:pt x="9900" y="842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2" name="자유형: 도형 861">
                    <a:extLst>
                      <a:ext uri="{FF2B5EF4-FFF2-40B4-BE49-F238E27FC236}">
                        <a16:creationId xmlns:a16="http://schemas.microsoft.com/office/drawing/2014/main" id="{DE5825D6-795B-D8EA-4718-B2941819B20A}"/>
                      </a:ext>
                    </a:extLst>
                  </p:cNvPr>
                  <p:cNvSpPr/>
                  <p:nvPr/>
                </p:nvSpPr>
                <p:spPr>
                  <a:xfrm>
                    <a:off x="7507184" y="2879018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3" name="자유형: 도형 862">
                    <a:extLst>
                      <a:ext uri="{FF2B5EF4-FFF2-40B4-BE49-F238E27FC236}">
                        <a16:creationId xmlns:a16="http://schemas.microsoft.com/office/drawing/2014/main" id="{A3504A1B-DD0F-B2CB-732E-D3D950D27C8D}"/>
                      </a:ext>
                    </a:extLst>
                  </p:cNvPr>
                  <p:cNvSpPr/>
                  <p:nvPr/>
                </p:nvSpPr>
                <p:spPr>
                  <a:xfrm>
                    <a:off x="7510765" y="2876912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4" name="자유형: 도형 863">
                    <a:extLst>
                      <a:ext uri="{FF2B5EF4-FFF2-40B4-BE49-F238E27FC236}">
                        <a16:creationId xmlns:a16="http://schemas.microsoft.com/office/drawing/2014/main" id="{D60DF989-F198-8A6F-8A38-D80F0C6549B5}"/>
                      </a:ext>
                    </a:extLst>
                  </p:cNvPr>
                  <p:cNvSpPr/>
                  <p:nvPr/>
                </p:nvSpPr>
                <p:spPr>
                  <a:xfrm>
                    <a:off x="7505499" y="2873752"/>
                    <a:ext cx="1685" cy="842"/>
                  </a:xfrm>
                  <a:custGeom>
                    <a:avLst/>
                    <a:gdLst>
                      <a:gd name="connsiteX0" fmla="*/ 0 w 1685"/>
                      <a:gd name="connsiteY0" fmla="*/ 0 h 842"/>
                      <a:gd name="connsiteX1" fmla="*/ 1685 w 1685"/>
                      <a:gd name="connsiteY1" fmla="*/ 0 h 842"/>
                      <a:gd name="connsiteX2" fmla="*/ 1685 w 1685"/>
                      <a:gd name="connsiteY2" fmla="*/ 843 h 842"/>
                      <a:gd name="connsiteX3" fmla="*/ 0 w 1685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842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5" name="자유형: 도형 864">
                    <a:extLst>
                      <a:ext uri="{FF2B5EF4-FFF2-40B4-BE49-F238E27FC236}">
                        <a16:creationId xmlns:a16="http://schemas.microsoft.com/office/drawing/2014/main" id="{D44F28A6-A5DE-BA50-6B2E-F1AB469B2E8D}"/>
                      </a:ext>
                    </a:extLst>
                  </p:cNvPr>
                  <p:cNvSpPr/>
                  <p:nvPr/>
                </p:nvSpPr>
                <p:spPr>
                  <a:xfrm>
                    <a:off x="7501918" y="2881967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6" name="자유형: 도형 865">
                    <a:extLst>
                      <a:ext uri="{FF2B5EF4-FFF2-40B4-BE49-F238E27FC236}">
                        <a16:creationId xmlns:a16="http://schemas.microsoft.com/office/drawing/2014/main" id="{5014B319-5AA7-6F3F-FCB0-1854F45B7002}"/>
                      </a:ext>
                    </a:extLst>
                  </p:cNvPr>
                  <p:cNvSpPr/>
                  <p:nvPr/>
                </p:nvSpPr>
                <p:spPr>
                  <a:xfrm>
                    <a:off x="7496652" y="2884916"/>
                    <a:ext cx="1685" cy="1053"/>
                  </a:xfrm>
                  <a:custGeom>
                    <a:avLst/>
                    <a:gdLst>
                      <a:gd name="connsiteX0" fmla="*/ 0 w 1685"/>
                      <a:gd name="connsiteY0" fmla="*/ 0 h 1053"/>
                      <a:gd name="connsiteX1" fmla="*/ 1685 w 1685"/>
                      <a:gd name="connsiteY1" fmla="*/ 0 h 1053"/>
                      <a:gd name="connsiteX2" fmla="*/ 1685 w 1685"/>
                      <a:gd name="connsiteY2" fmla="*/ 1053 h 1053"/>
                      <a:gd name="connsiteX3" fmla="*/ 0 w 1685"/>
                      <a:gd name="connsiteY3" fmla="*/ 1053 h 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1053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1053"/>
                        </a:lnTo>
                        <a:lnTo>
                          <a:pt x="0" y="105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7" name="자유형: 도형 866">
                    <a:extLst>
                      <a:ext uri="{FF2B5EF4-FFF2-40B4-BE49-F238E27FC236}">
                        <a16:creationId xmlns:a16="http://schemas.microsoft.com/office/drawing/2014/main" id="{26837385-D03E-30BA-E44B-180BDEBA2596}"/>
                      </a:ext>
                    </a:extLst>
                  </p:cNvPr>
                  <p:cNvSpPr/>
                  <p:nvPr/>
                </p:nvSpPr>
                <p:spPr>
                  <a:xfrm>
                    <a:off x="7491596" y="2888076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8" name="자유형: 도형 867">
                    <a:extLst>
                      <a:ext uri="{FF2B5EF4-FFF2-40B4-BE49-F238E27FC236}">
                        <a16:creationId xmlns:a16="http://schemas.microsoft.com/office/drawing/2014/main" id="{2B70BA84-C843-96A1-72EF-C479EA407748}"/>
                      </a:ext>
                    </a:extLst>
                  </p:cNvPr>
                  <p:cNvSpPr/>
                  <p:nvPr/>
                </p:nvSpPr>
                <p:spPr>
                  <a:xfrm>
                    <a:off x="7486120" y="2891025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9" name="자유형: 도형 868">
                    <a:extLst>
                      <a:ext uri="{FF2B5EF4-FFF2-40B4-BE49-F238E27FC236}">
                        <a16:creationId xmlns:a16="http://schemas.microsoft.com/office/drawing/2014/main" id="{568F483E-EB5D-F71F-2278-20B5FC7C0F49}"/>
                      </a:ext>
                    </a:extLst>
                  </p:cNvPr>
                  <p:cNvSpPr/>
                  <p:nvPr/>
                </p:nvSpPr>
                <p:spPr>
                  <a:xfrm>
                    <a:off x="7469058" y="2885759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870" name="그래픽 16">
                    <a:extLst>
                      <a:ext uri="{FF2B5EF4-FFF2-40B4-BE49-F238E27FC236}">
                        <a16:creationId xmlns:a16="http://schemas.microsoft.com/office/drawing/2014/main" id="{E11016E5-F430-64F5-F98B-30BA0612FA9F}"/>
                      </a:ext>
                    </a:extLst>
                  </p:cNvPr>
                  <p:cNvGrpSpPr/>
                  <p:nvPr/>
                </p:nvGrpSpPr>
                <p:grpSpPr>
                  <a:xfrm>
                    <a:off x="7464002" y="2882810"/>
                    <a:ext cx="9268" cy="1053"/>
                    <a:chOff x="7464002" y="2882810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167" name="자유형: 도형 1166">
                      <a:extLst>
                        <a:ext uri="{FF2B5EF4-FFF2-40B4-BE49-F238E27FC236}">
                          <a16:creationId xmlns:a16="http://schemas.microsoft.com/office/drawing/2014/main" id="{DA00B206-4917-5632-4C2D-943CEB5FD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4002" y="2882810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8" name="자유형: 도형 1167">
                      <a:extLst>
                        <a:ext uri="{FF2B5EF4-FFF2-40B4-BE49-F238E27FC236}">
                          <a16:creationId xmlns:a16="http://schemas.microsoft.com/office/drawing/2014/main" id="{E31A6FDF-285A-9E3F-9F66-E5843B8DCA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1796" y="2882810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71" name="그래픽 16">
                    <a:extLst>
                      <a:ext uri="{FF2B5EF4-FFF2-40B4-BE49-F238E27FC236}">
                        <a16:creationId xmlns:a16="http://schemas.microsoft.com/office/drawing/2014/main" id="{7158D455-ED60-01CF-4D8D-34AE74C6140A}"/>
                      </a:ext>
                    </a:extLst>
                  </p:cNvPr>
                  <p:cNvGrpSpPr/>
                  <p:nvPr/>
                </p:nvGrpSpPr>
                <p:grpSpPr>
                  <a:xfrm>
                    <a:off x="7469479" y="2879650"/>
                    <a:ext cx="9478" cy="1053"/>
                    <a:chOff x="7469479" y="2879650"/>
                    <a:chExt cx="9478" cy="1053"/>
                  </a:xfrm>
                  <a:solidFill>
                    <a:srgbClr val="A39B94"/>
                  </a:solidFill>
                </p:grpSpPr>
                <p:sp>
                  <p:nvSpPr>
                    <p:cNvPr id="1165" name="자유형: 도형 1164">
                      <a:extLst>
                        <a:ext uri="{FF2B5EF4-FFF2-40B4-BE49-F238E27FC236}">
                          <a16:creationId xmlns:a16="http://schemas.microsoft.com/office/drawing/2014/main" id="{DD43EC4C-1885-9855-92BA-D6D70419D9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9479" y="2879650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6" name="자유형: 도형 1165">
                      <a:extLst>
                        <a:ext uri="{FF2B5EF4-FFF2-40B4-BE49-F238E27FC236}">
                          <a16:creationId xmlns:a16="http://schemas.microsoft.com/office/drawing/2014/main" id="{A1F504FA-01DF-68DB-D862-61A4292C0F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273" y="2879650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72" name="그래픽 16">
                    <a:extLst>
                      <a:ext uri="{FF2B5EF4-FFF2-40B4-BE49-F238E27FC236}">
                        <a16:creationId xmlns:a16="http://schemas.microsoft.com/office/drawing/2014/main" id="{19AE0088-A969-883F-DDF0-BF7F37A43E29}"/>
                      </a:ext>
                    </a:extLst>
                  </p:cNvPr>
                  <p:cNvGrpSpPr/>
                  <p:nvPr/>
                </p:nvGrpSpPr>
                <p:grpSpPr>
                  <a:xfrm>
                    <a:off x="7477273" y="2878176"/>
                    <a:ext cx="9057" cy="842"/>
                    <a:chOff x="7477273" y="2878176"/>
                    <a:chExt cx="9057" cy="842"/>
                  </a:xfrm>
                  <a:solidFill>
                    <a:srgbClr val="A39B94"/>
                  </a:solidFill>
                </p:grpSpPr>
                <p:sp>
                  <p:nvSpPr>
                    <p:cNvPr id="1163" name="자유형: 도형 1162">
                      <a:extLst>
                        <a:ext uri="{FF2B5EF4-FFF2-40B4-BE49-F238E27FC236}">
                          <a16:creationId xmlns:a16="http://schemas.microsoft.com/office/drawing/2014/main" id="{AFAFC354-9B5A-19C7-50E9-8F376EEFD9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273" y="2878176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4" name="자유형: 도형 1163">
                      <a:extLst>
                        <a:ext uri="{FF2B5EF4-FFF2-40B4-BE49-F238E27FC236}">
                          <a16:creationId xmlns:a16="http://schemas.microsoft.com/office/drawing/2014/main" id="{7D78FFD8-6BB3-DC34-CD74-F9F5EE0F56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4856" y="287817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73" name="그래픽 16">
                    <a:extLst>
                      <a:ext uri="{FF2B5EF4-FFF2-40B4-BE49-F238E27FC236}">
                        <a16:creationId xmlns:a16="http://schemas.microsoft.com/office/drawing/2014/main" id="{5777583D-6BB1-9391-0070-5FF48B6E2DF3}"/>
                      </a:ext>
                    </a:extLst>
                  </p:cNvPr>
                  <p:cNvGrpSpPr/>
                  <p:nvPr/>
                </p:nvGrpSpPr>
                <p:grpSpPr>
                  <a:xfrm>
                    <a:off x="7486330" y="2877333"/>
                    <a:ext cx="9478" cy="842"/>
                    <a:chOff x="7486330" y="2877333"/>
                    <a:chExt cx="9478" cy="842"/>
                  </a:xfrm>
                  <a:solidFill>
                    <a:srgbClr val="A39B94"/>
                  </a:solidFill>
                </p:grpSpPr>
                <p:sp>
                  <p:nvSpPr>
                    <p:cNvPr id="1161" name="자유형: 도형 1160">
                      <a:extLst>
                        <a:ext uri="{FF2B5EF4-FFF2-40B4-BE49-F238E27FC236}">
                          <a16:creationId xmlns:a16="http://schemas.microsoft.com/office/drawing/2014/main" id="{A78AADA8-614E-514C-72FE-F973EB7F9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6330" y="2877333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2" name="자유형: 도형 1161">
                      <a:extLst>
                        <a:ext uri="{FF2B5EF4-FFF2-40B4-BE49-F238E27FC236}">
                          <a16:creationId xmlns:a16="http://schemas.microsoft.com/office/drawing/2014/main" id="{D5B78173-8057-F177-8BD2-7C009E3930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124" y="2877333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74" name="그래픽 16">
                    <a:extLst>
                      <a:ext uri="{FF2B5EF4-FFF2-40B4-BE49-F238E27FC236}">
                        <a16:creationId xmlns:a16="http://schemas.microsoft.com/office/drawing/2014/main" id="{9F6A995D-27A8-95B5-DF8A-4F57C355550A}"/>
                      </a:ext>
                    </a:extLst>
                  </p:cNvPr>
                  <p:cNvGrpSpPr/>
                  <p:nvPr/>
                </p:nvGrpSpPr>
                <p:grpSpPr>
                  <a:xfrm>
                    <a:off x="7488858" y="2872910"/>
                    <a:ext cx="9268" cy="842"/>
                    <a:chOff x="7488858" y="2872910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159" name="자유형: 도형 1158">
                      <a:extLst>
                        <a:ext uri="{FF2B5EF4-FFF2-40B4-BE49-F238E27FC236}">
                          <a16:creationId xmlns:a16="http://schemas.microsoft.com/office/drawing/2014/main" id="{4CFAB2A9-43AC-EDEC-8AC4-C9730B520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8858" y="2872910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0" name="자유형: 도형 1159">
                      <a:extLst>
                        <a:ext uri="{FF2B5EF4-FFF2-40B4-BE49-F238E27FC236}">
                          <a16:creationId xmlns:a16="http://schemas.microsoft.com/office/drawing/2014/main" id="{F7B5B7AD-BE4E-2E2B-5DBA-A10EB935AF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652" y="287291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75" name="그래픽 16">
                    <a:extLst>
                      <a:ext uri="{FF2B5EF4-FFF2-40B4-BE49-F238E27FC236}">
                        <a16:creationId xmlns:a16="http://schemas.microsoft.com/office/drawing/2014/main" id="{22E511FD-ECD3-F711-B10B-AB3E45072045}"/>
                      </a:ext>
                    </a:extLst>
                  </p:cNvPr>
                  <p:cNvGrpSpPr/>
                  <p:nvPr/>
                </p:nvGrpSpPr>
                <p:grpSpPr>
                  <a:xfrm>
                    <a:off x="7481064" y="2874384"/>
                    <a:ext cx="9268" cy="1053"/>
                    <a:chOff x="7481064" y="2874384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157" name="자유형: 도형 1156">
                      <a:extLst>
                        <a:ext uri="{FF2B5EF4-FFF2-40B4-BE49-F238E27FC236}">
                          <a16:creationId xmlns:a16="http://schemas.microsoft.com/office/drawing/2014/main" id="{2E6A8BFF-ACA1-03C3-4797-A5E5204A01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1064" y="2874384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8" name="자유형: 도형 1157">
                      <a:extLst>
                        <a:ext uri="{FF2B5EF4-FFF2-40B4-BE49-F238E27FC236}">
                          <a16:creationId xmlns:a16="http://schemas.microsoft.com/office/drawing/2014/main" id="{5EDC3449-B107-F323-DBEF-4D15D3167A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8858" y="2874384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76" name="그래픽 16">
                    <a:extLst>
                      <a:ext uri="{FF2B5EF4-FFF2-40B4-BE49-F238E27FC236}">
                        <a16:creationId xmlns:a16="http://schemas.microsoft.com/office/drawing/2014/main" id="{0ED73DE9-0F2E-B1C3-E530-2F18B6C04725}"/>
                      </a:ext>
                    </a:extLst>
                  </p:cNvPr>
                  <p:cNvGrpSpPr/>
                  <p:nvPr/>
                </p:nvGrpSpPr>
                <p:grpSpPr>
                  <a:xfrm>
                    <a:off x="7472007" y="2875227"/>
                    <a:ext cx="9478" cy="1053"/>
                    <a:chOff x="7472007" y="2875227"/>
                    <a:chExt cx="9478" cy="1053"/>
                  </a:xfrm>
                  <a:solidFill>
                    <a:srgbClr val="A39B94"/>
                  </a:solidFill>
                </p:grpSpPr>
                <p:sp>
                  <p:nvSpPr>
                    <p:cNvPr id="1155" name="자유형: 도형 1154">
                      <a:extLst>
                        <a:ext uri="{FF2B5EF4-FFF2-40B4-BE49-F238E27FC236}">
                          <a16:creationId xmlns:a16="http://schemas.microsoft.com/office/drawing/2014/main" id="{CF514620-C5A1-DE3E-5945-EFA38FE52B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2007" y="2875227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6" name="자유형: 도형 1155">
                      <a:extLst>
                        <a:ext uri="{FF2B5EF4-FFF2-40B4-BE49-F238E27FC236}">
                          <a16:creationId xmlns:a16="http://schemas.microsoft.com/office/drawing/2014/main" id="{BF516E44-B4BD-5BAE-8195-7BBDA8B5F1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9800" y="2875227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77" name="그래픽 16">
                    <a:extLst>
                      <a:ext uri="{FF2B5EF4-FFF2-40B4-BE49-F238E27FC236}">
                        <a16:creationId xmlns:a16="http://schemas.microsoft.com/office/drawing/2014/main" id="{B730B809-1EA2-7FEF-8D19-AB4540C4A278}"/>
                      </a:ext>
                    </a:extLst>
                  </p:cNvPr>
                  <p:cNvGrpSpPr/>
                  <p:nvPr/>
                </p:nvGrpSpPr>
                <p:grpSpPr>
                  <a:xfrm>
                    <a:off x="7464213" y="2876701"/>
                    <a:ext cx="9478" cy="842"/>
                    <a:chOff x="7464213" y="2876701"/>
                    <a:chExt cx="9478" cy="842"/>
                  </a:xfrm>
                  <a:solidFill>
                    <a:srgbClr val="A39B94"/>
                  </a:solidFill>
                </p:grpSpPr>
                <p:sp>
                  <p:nvSpPr>
                    <p:cNvPr id="1153" name="자유형: 도형 1152">
                      <a:extLst>
                        <a:ext uri="{FF2B5EF4-FFF2-40B4-BE49-F238E27FC236}">
                          <a16:creationId xmlns:a16="http://schemas.microsoft.com/office/drawing/2014/main" id="{4A0B2772-963F-FE73-927D-9E93219E1F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4213" y="2876701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4" name="자유형: 도형 1153">
                      <a:extLst>
                        <a:ext uri="{FF2B5EF4-FFF2-40B4-BE49-F238E27FC236}">
                          <a16:creationId xmlns:a16="http://schemas.microsoft.com/office/drawing/2014/main" id="{C659EC36-CDB3-2AE7-A22F-1F8C74690F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2007" y="2876701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78" name="그래픽 16">
                    <a:extLst>
                      <a:ext uri="{FF2B5EF4-FFF2-40B4-BE49-F238E27FC236}">
                        <a16:creationId xmlns:a16="http://schemas.microsoft.com/office/drawing/2014/main" id="{616D9D38-F623-4236-5A39-50F8512068F5}"/>
                      </a:ext>
                    </a:extLst>
                  </p:cNvPr>
                  <p:cNvGrpSpPr/>
                  <p:nvPr/>
                </p:nvGrpSpPr>
                <p:grpSpPr>
                  <a:xfrm>
                    <a:off x="7458947" y="2879861"/>
                    <a:ext cx="9268" cy="842"/>
                    <a:chOff x="7458947" y="2879861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151" name="자유형: 도형 1150">
                      <a:extLst>
                        <a:ext uri="{FF2B5EF4-FFF2-40B4-BE49-F238E27FC236}">
                          <a16:creationId xmlns:a16="http://schemas.microsoft.com/office/drawing/2014/main" id="{4C5CBFF4-1F02-C92A-6E7C-F36F56D165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8947" y="287986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2" name="자유형: 도형 1151">
                      <a:extLst>
                        <a:ext uri="{FF2B5EF4-FFF2-40B4-BE49-F238E27FC236}">
                          <a16:creationId xmlns:a16="http://schemas.microsoft.com/office/drawing/2014/main" id="{1CF09165-792C-9CCC-0C00-3CCEE57A82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6530" y="2879861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79" name="그래픽 16">
                    <a:extLst>
                      <a:ext uri="{FF2B5EF4-FFF2-40B4-BE49-F238E27FC236}">
                        <a16:creationId xmlns:a16="http://schemas.microsoft.com/office/drawing/2014/main" id="{2803434F-7E1D-AC17-89C6-1DA1D9E0DA76}"/>
                      </a:ext>
                    </a:extLst>
                  </p:cNvPr>
                  <p:cNvGrpSpPr/>
                  <p:nvPr/>
                </p:nvGrpSpPr>
                <p:grpSpPr>
                  <a:xfrm>
                    <a:off x="7453681" y="2876912"/>
                    <a:ext cx="9268" cy="842"/>
                    <a:chOff x="7453681" y="2876912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149" name="자유형: 도형 1148">
                      <a:extLst>
                        <a:ext uri="{FF2B5EF4-FFF2-40B4-BE49-F238E27FC236}">
                          <a16:creationId xmlns:a16="http://schemas.microsoft.com/office/drawing/2014/main" id="{778C3844-9991-195F-22E6-4332A0941C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3681" y="287691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0" name="자유형: 도형 1149">
                      <a:extLst>
                        <a:ext uri="{FF2B5EF4-FFF2-40B4-BE49-F238E27FC236}">
                          <a16:creationId xmlns:a16="http://schemas.microsoft.com/office/drawing/2014/main" id="{9A092C74-B252-B263-5E08-32016A8A78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1475" y="287691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80" name="그래픽 16">
                    <a:extLst>
                      <a:ext uri="{FF2B5EF4-FFF2-40B4-BE49-F238E27FC236}">
                        <a16:creationId xmlns:a16="http://schemas.microsoft.com/office/drawing/2014/main" id="{54DCCE26-603A-B243-3240-1284E64F964C}"/>
                      </a:ext>
                    </a:extLst>
                  </p:cNvPr>
                  <p:cNvGrpSpPr/>
                  <p:nvPr/>
                </p:nvGrpSpPr>
                <p:grpSpPr>
                  <a:xfrm>
                    <a:off x="7459158" y="2873752"/>
                    <a:ext cx="9268" cy="1053"/>
                    <a:chOff x="7459158" y="2873752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147" name="자유형: 도형 1146">
                      <a:extLst>
                        <a:ext uri="{FF2B5EF4-FFF2-40B4-BE49-F238E27FC236}">
                          <a16:creationId xmlns:a16="http://schemas.microsoft.com/office/drawing/2014/main" id="{BF255130-7AAD-1C9B-4D30-F3EA894CF4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9158" y="2873752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8" name="자유형: 도형 1147">
                      <a:extLst>
                        <a:ext uri="{FF2B5EF4-FFF2-40B4-BE49-F238E27FC236}">
                          <a16:creationId xmlns:a16="http://schemas.microsoft.com/office/drawing/2014/main" id="{60BCD5EF-AEBB-9130-C2E1-BF77DA8B4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6741" y="2873752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81" name="그래픽 16">
                    <a:extLst>
                      <a:ext uri="{FF2B5EF4-FFF2-40B4-BE49-F238E27FC236}">
                        <a16:creationId xmlns:a16="http://schemas.microsoft.com/office/drawing/2014/main" id="{CC4B645F-E763-FC4A-F426-E2D1BA8154E9}"/>
                      </a:ext>
                    </a:extLst>
                  </p:cNvPr>
                  <p:cNvGrpSpPr/>
                  <p:nvPr/>
                </p:nvGrpSpPr>
                <p:grpSpPr>
                  <a:xfrm>
                    <a:off x="7461685" y="2869118"/>
                    <a:ext cx="9057" cy="842"/>
                    <a:chOff x="7461685" y="2869118"/>
                    <a:chExt cx="9057" cy="842"/>
                  </a:xfrm>
                  <a:solidFill>
                    <a:srgbClr val="A39B94"/>
                  </a:solidFill>
                </p:grpSpPr>
                <p:sp>
                  <p:nvSpPr>
                    <p:cNvPr id="1145" name="자유형: 도형 1144">
                      <a:extLst>
                        <a:ext uri="{FF2B5EF4-FFF2-40B4-BE49-F238E27FC236}">
                          <a16:creationId xmlns:a16="http://schemas.microsoft.com/office/drawing/2014/main" id="{E8FB6295-D23D-03A0-5A65-206C3FD039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1685" y="2869118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6" name="자유형: 도형 1145">
                      <a:extLst>
                        <a:ext uri="{FF2B5EF4-FFF2-40B4-BE49-F238E27FC236}">
                          <a16:creationId xmlns:a16="http://schemas.microsoft.com/office/drawing/2014/main" id="{863B26BF-9E08-82E1-DD63-E58C39EB4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9268" y="2869118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82" name="그래픽 16">
                    <a:extLst>
                      <a:ext uri="{FF2B5EF4-FFF2-40B4-BE49-F238E27FC236}">
                        <a16:creationId xmlns:a16="http://schemas.microsoft.com/office/drawing/2014/main" id="{405CCA32-BBDC-E078-2369-7C26AA018FD7}"/>
                      </a:ext>
                    </a:extLst>
                  </p:cNvPr>
                  <p:cNvGrpSpPr/>
                  <p:nvPr/>
                </p:nvGrpSpPr>
                <p:grpSpPr>
                  <a:xfrm>
                    <a:off x="7465477" y="2865327"/>
                    <a:ext cx="9478" cy="1053"/>
                    <a:chOff x="7465477" y="2865327"/>
                    <a:chExt cx="9478" cy="1053"/>
                  </a:xfrm>
                  <a:solidFill>
                    <a:srgbClr val="A39B94"/>
                  </a:solidFill>
                </p:grpSpPr>
                <p:sp>
                  <p:nvSpPr>
                    <p:cNvPr id="1143" name="자유형: 도형 1142">
                      <a:extLst>
                        <a:ext uri="{FF2B5EF4-FFF2-40B4-BE49-F238E27FC236}">
                          <a16:creationId xmlns:a16="http://schemas.microsoft.com/office/drawing/2014/main" id="{61A41C99-827B-AA98-2DA2-055C675685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5477" y="2865327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4" name="자유형: 도형 1143">
                      <a:extLst>
                        <a:ext uri="{FF2B5EF4-FFF2-40B4-BE49-F238E27FC236}">
                          <a16:creationId xmlns:a16="http://schemas.microsoft.com/office/drawing/2014/main" id="{5B077FF5-B7E1-5619-9665-5EFCEE43B1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3271" y="2865327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83" name="그래픽 16">
                    <a:extLst>
                      <a:ext uri="{FF2B5EF4-FFF2-40B4-BE49-F238E27FC236}">
                        <a16:creationId xmlns:a16="http://schemas.microsoft.com/office/drawing/2014/main" id="{695E180D-16AF-23A5-C448-3811D5537C5D}"/>
                      </a:ext>
                    </a:extLst>
                  </p:cNvPr>
                  <p:cNvGrpSpPr/>
                  <p:nvPr/>
                </p:nvGrpSpPr>
                <p:grpSpPr>
                  <a:xfrm>
                    <a:off x="7478537" y="2867012"/>
                    <a:ext cx="9478" cy="842"/>
                    <a:chOff x="7478537" y="2867012"/>
                    <a:chExt cx="9478" cy="842"/>
                  </a:xfrm>
                  <a:solidFill>
                    <a:srgbClr val="A39B94"/>
                  </a:solidFill>
                </p:grpSpPr>
                <p:sp>
                  <p:nvSpPr>
                    <p:cNvPr id="1141" name="자유형: 도형 1140">
                      <a:extLst>
                        <a:ext uri="{FF2B5EF4-FFF2-40B4-BE49-F238E27FC236}">
                          <a16:creationId xmlns:a16="http://schemas.microsoft.com/office/drawing/2014/main" id="{BEFD2D50-89D4-97E5-C6A8-E23625EF08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8537" y="2867012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2" name="자유형: 도형 1141">
                      <a:extLst>
                        <a:ext uri="{FF2B5EF4-FFF2-40B4-BE49-F238E27FC236}">
                          <a16:creationId xmlns:a16="http://schemas.microsoft.com/office/drawing/2014/main" id="{6DFBB3C2-E68E-8D7C-7B81-511794D9FC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6330" y="2867012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84" name="그래픽 16">
                    <a:extLst>
                      <a:ext uri="{FF2B5EF4-FFF2-40B4-BE49-F238E27FC236}">
                        <a16:creationId xmlns:a16="http://schemas.microsoft.com/office/drawing/2014/main" id="{9385BDC5-FB18-0574-80BA-53515AF3974E}"/>
                      </a:ext>
                    </a:extLst>
                  </p:cNvPr>
                  <p:cNvGrpSpPr/>
                  <p:nvPr/>
                </p:nvGrpSpPr>
                <p:grpSpPr>
                  <a:xfrm>
                    <a:off x="7473271" y="2863852"/>
                    <a:ext cx="9268" cy="842"/>
                    <a:chOff x="7473271" y="2863852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139" name="자유형: 도형 1138">
                      <a:extLst>
                        <a:ext uri="{FF2B5EF4-FFF2-40B4-BE49-F238E27FC236}">
                          <a16:creationId xmlns:a16="http://schemas.microsoft.com/office/drawing/2014/main" id="{6B2D27A2-96E8-FBCB-6B69-00C6F9850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3271" y="286385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0" name="자유형: 도형 1139">
                      <a:extLst>
                        <a:ext uri="{FF2B5EF4-FFF2-40B4-BE49-F238E27FC236}">
                          <a16:creationId xmlns:a16="http://schemas.microsoft.com/office/drawing/2014/main" id="{47554972-FE4A-66A1-35E1-C745A3CAD0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1064" y="286385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85" name="그래픽 16">
                    <a:extLst>
                      <a:ext uri="{FF2B5EF4-FFF2-40B4-BE49-F238E27FC236}">
                        <a16:creationId xmlns:a16="http://schemas.microsoft.com/office/drawing/2014/main" id="{67170EDD-D37C-781B-5669-F3D5A0D63975}"/>
                      </a:ext>
                    </a:extLst>
                  </p:cNvPr>
                  <p:cNvGrpSpPr/>
                  <p:nvPr/>
                </p:nvGrpSpPr>
                <p:grpSpPr>
                  <a:xfrm>
                    <a:off x="7456419" y="2866169"/>
                    <a:ext cx="9268" cy="842"/>
                    <a:chOff x="7456419" y="2866169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137" name="자유형: 도형 1136">
                      <a:extLst>
                        <a:ext uri="{FF2B5EF4-FFF2-40B4-BE49-F238E27FC236}">
                          <a16:creationId xmlns:a16="http://schemas.microsoft.com/office/drawing/2014/main" id="{01894EB6-0DDE-AFF2-9198-75BB9D0A62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6419" y="2866169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8" name="자유형: 도형 1137">
                      <a:extLst>
                        <a:ext uri="{FF2B5EF4-FFF2-40B4-BE49-F238E27FC236}">
                          <a16:creationId xmlns:a16="http://schemas.microsoft.com/office/drawing/2014/main" id="{4994F939-4380-8309-0936-504D2A5298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4213" y="286616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86" name="그래픽 16">
                    <a:extLst>
                      <a:ext uri="{FF2B5EF4-FFF2-40B4-BE49-F238E27FC236}">
                        <a16:creationId xmlns:a16="http://schemas.microsoft.com/office/drawing/2014/main" id="{22C0A565-D622-EF7F-4F55-81139C146EE2}"/>
                      </a:ext>
                    </a:extLst>
                  </p:cNvPr>
                  <p:cNvGrpSpPr/>
                  <p:nvPr/>
                </p:nvGrpSpPr>
                <p:grpSpPr>
                  <a:xfrm>
                    <a:off x="7448626" y="2867644"/>
                    <a:ext cx="9478" cy="1053"/>
                    <a:chOff x="7448626" y="2867644"/>
                    <a:chExt cx="9478" cy="1053"/>
                  </a:xfrm>
                  <a:solidFill>
                    <a:srgbClr val="A39B94"/>
                  </a:solidFill>
                </p:grpSpPr>
                <p:sp>
                  <p:nvSpPr>
                    <p:cNvPr id="1135" name="자유형: 도형 1134">
                      <a:extLst>
                        <a:ext uri="{FF2B5EF4-FFF2-40B4-BE49-F238E27FC236}">
                          <a16:creationId xmlns:a16="http://schemas.microsoft.com/office/drawing/2014/main" id="{095AE51B-1A5F-3345-3F9E-63E4CE7A01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8626" y="2867644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6" name="자유형: 도형 1135">
                      <a:extLst>
                        <a:ext uri="{FF2B5EF4-FFF2-40B4-BE49-F238E27FC236}">
                          <a16:creationId xmlns:a16="http://schemas.microsoft.com/office/drawing/2014/main" id="{2E3F5EE6-819A-6AF7-2908-5DFC0F4AE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6419" y="2867644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87" name="그래픽 16">
                    <a:extLst>
                      <a:ext uri="{FF2B5EF4-FFF2-40B4-BE49-F238E27FC236}">
                        <a16:creationId xmlns:a16="http://schemas.microsoft.com/office/drawing/2014/main" id="{2B709BB7-F383-F764-95C3-D99BDEC70917}"/>
                      </a:ext>
                    </a:extLst>
                  </p:cNvPr>
                  <p:cNvGrpSpPr/>
                  <p:nvPr/>
                </p:nvGrpSpPr>
                <p:grpSpPr>
                  <a:xfrm>
                    <a:off x="7443360" y="2864695"/>
                    <a:ext cx="9268" cy="1053"/>
                    <a:chOff x="7443360" y="2864695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133" name="자유형: 도형 1132">
                      <a:extLst>
                        <a:ext uri="{FF2B5EF4-FFF2-40B4-BE49-F238E27FC236}">
                          <a16:creationId xmlns:a16="http://schemas.microsoft.com/office/drawing/2014/main" id="{13603278-B563-BF26-44FC-C05C220F8F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3360" y="2864695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4" name="자유형: 도형 1133">
                      <a:extLst>
                        <a:ext uri="{FF2B5EF4-FFF2-40B4-BE49-F238E27FC236}">
                          <a16:creationId xmlns:a16="http://schemas.microsoft.com/office/drawing/2014/main" id="{235F7230-25A8-21B5-8751-34B928E2B1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1153" y="2864695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88" name="그래픽 16">
                    <a:extLst>
                      <a:ext uri="{FF2B5EF4-FFF2-40B4-BE49-F238E27FC236}">
                        <a16:creationId xmlns:a16="http://schemas.microsoft.com/office/drawing/2014/main" id="{46D96506-C861-C709-EC18-F217868F3770}"/>
                      </a:ext>
                    </a:extLst>
                  </p:cNvPr>
                  <p:cNvGrpSpPr/>
                  <p:nvPr/>
                </p:nvGrpSpPr>
                <p:grpSpPr>
                  <a:xfrm>
                    <a:off x="7438094" y="2861535"/>
                    <a:ext cx="9268" cy="842"/>
                    <a:chOff x="7438094" y="2861535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131" name="자유형: 도형 1130">
                      <a:extLst>
                        <a:ext uri="{FF2B5EF4-FFF2-40B4-BE49-F238E27FC236}">
                          <a16:creationId xmlns:a16="http://schemas.microsoft.com/office/drawing/2014/main" id="{971C8643-503D-25C4-02BB-04E8BBD1D9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8094" y="2861535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2" name="자유형: 도형 1131">
                      <a:extLst>
                        <a:ext uri="{FF2B5EF4-FFF2-40B4-BE49-F238E27FC236}">
                          <a16:creationId xmlns:a16="http://schemas.microsoft.com/office/drawing/2014/main" id="{09988FD7-50C3-AA40-7AB3-520DF7B1DF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5887" y="286153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89" name="그래픽 16">
                    <a:extLst>
                      <a:ext uri="{FF2B5EF4-FFF2-40B4-BE49-F238E27FC236}">
                        <a16:creationId xmlns:a16="http://schemas.microsoft.com/office/drawing/2014/main" id="{68537806-0044-BE69-0B15-69722FD4DBBF}"/>
                      </a:ext>
                    </a:extLst>
                  </p:cNvPr>
                  <p:cNvGrpSpPr/>
                  <p:nvPr/>
                </p:nvGrpSpPr>
                <p:grpSpPr>
                  <a:xfrm>
                    <a:off x="7432828" y="2858586"/>
                    <a:ext cx="9478" cy="1053"/>
                    <a:chOff x="7432828" y="2858586"/>
                    <a:chExt cx="9478" cy="1053"/>
                  </a:xfrm>
                  <a:solidFill>
                    <a:srgbClr val="A39B94"/>
                  </a:solidFill>
                </p:grpSpPr>
                <p:sp>
                  <p:nvSpPr>
                    <p:cNvPr id="1129" name="자유형: 도형 1128">
                      <a:extLst>
                        <a:ext uri="{FF2B5EF4-FFF2-40B4-BE49-F238E27FC236}">
                          <a16:creationId xmlns:a16="http://schemas.microsoft.com/office/drawing/2014/main" id="{E507C9E1-631B-BE25-F1ED-0793D7569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2828" y="2858586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0" name="자유형: 도형 1129">
                      <a:extLst>
                        <a:ext uri="{FF2B5EF4-FFF2-40B4-BE49-F238E27FC236}">
                          <a16:creationId xmlns:a16="http://schemas.microsoft.com/office/drawing/2014/main" id="{DE30A037-04C1-8AA7-1D72-6A3DFE31B3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0621" y="2858586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90" name="그래픽 16">
                    <a:extLst>
                      <a:ext uri="{FF2B5EF4-FFF2-40B4-BE49-F238E27FC236}">
                        <a16:creationId xmlns:a16="http://schemas.microsoft.com/office/drawing/2014/main" id="{A366836B-38F6-D3AC-E4FA-03E5A44FB9E1}"/>
                      </a:ext>
                    </a:extLst>
                  </p:cNvPr>
                  <p:cNvGrpSpPr/>
                  <p:nvPr/>
                </p:nvGrpSpPr>
                <p:grpSpPr>
                  <a:xfrm>
                    <a:off x="7427772" y="2855637"/>
                    <a:ext cx="9268" cy="842"/>
                    <a:chOff x="7427772" y="2855637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127" name="자유형: 도형 1126">
                      <a:extLst>
                        <a:ext uri="{FF2B5EF4-FFF2-40B4-BE49-F238E27FC236}">
                          <a16:creationId xmlns:a16="http://schemas.microsoft.com/office/drawing/2014/main" id="{56514CBB-A0F6-948B-C675-9B17BDC55B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7772" y="285563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8" name="자유형: 도형 1127">
                      <a:extLst>
                        <a:ext uri="{FF2B5EF4-FFF2-40B4-BE49-F238E27FC236}">
                          <a16:creationId xmlns:a16="http://schemas.microsoft.com/office/drawing/2014/main" id="{7A53CC87-E109-C850-D55E-D3D2C957F9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5355" y="2855637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91" name="그래픽 16">
                    <a:extLst>
                      <a:ext uri="{FF2B5EF4-FFF2-40B4-BE49-F238E27FC236}">
                        <a16:creationId xmlns:a16="http://schemas.microsoft.com/office/drawing/2014/main" id="{FABB1025-B79C-14E9-1746-9A64FC3C1D22}"/>
                      </a:ext>
                    </a:extLst>
                  </p:cNvPr>
                  <p:cNvGrpSpPr/>
                  <p:nvPr/>
                </p:nvGrpSpPr>
                <p:grpSpPr>
                  <a:xfrm>
                    <a:off x="7422506" y="2852688"/>
                    <a:ext cx="9478" cy="842"/>
                    <a:chOff x="7422506" y="2852688"/>
                    <a:chExt cx="9478" cy="842"/>
                  </a:xfrm>
                  <a:solidFill>
                    <a:srgbClr val="A39B94"/>
                  </a:solidFill>
                </p:grpSpPr>
                <p:sp>
                  <p:nvSpPr>
                    <p:cNvPr id="1125" name="자유형: 도형 1124">
                      <a:extLst>
                        <a:ext uri="{FF2B5EF4-FFF2-40B4-BE49-F238E27FC236}">
                          <a16:creationId xmlns:a16="http://schemas.microsoft.com/office/drawing/2014/main" id="{F6ADF9AE-1A6D-20D2-FCA8-3A7FD9AD8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506" y="2852688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6" name="자유형: 도형 1125">
                      <a:extLst>
                        <a:ext uri="{FF2B5EF4-FFF2-40B4-BE49-F238E27FC236}">
                          <a16:creationId xmlns:a16="http://schemas.microsoft.com/office/drawing/2014/main" id="{8997FB95-2E2F-8D23-51F9-435E850443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0300" y="2852688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92" name="그래픽 16">
                    <a:extLst>
                      <a:ext uri="{FF2B5EF4-FFF2-40B4-BE49-F238E27FC236}">
                        <a16:creationId xmlns:a16="http://schemas.microsoft.com/office/drawing/2014/main" id="{11E71BB1-5F77-AABC-B923-E6F2E900F4AF}"/>
                      </a:ext>
                    </a:extLst>
                  </p:cNvPr>
                  <p:cNvGrpSpPr/>
                  <p:nvPr/>
                </p:nvGrpSpPr>
                <p:grpSpPr>
                  <a:xfrm>
                    <a:off x="7425034" y="2848054"/>
                    <a:ext cx="9268" cy="1053"/>
                    <a:chOff x="7425034" y="2848054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123" name="자유형: 도형 1122">
                      <a:extLst>
                        <a:ext uri="{FF2B5EF4-FFF2-40B4-BE49-F238E27FC236}">
                          <a16:creationId xmlns:a16="http://schemas.microsoft.com/office/drawing/2014/main" id="{9A42F676-3454-6A0B-2674-4109DA8F4A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5034" y="2848054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4" name="자유형: 도형 1123">
                      <a:extLst>
                        <a:ext uri="{FF2B5EF4-FFF2-40B4-BE49-F238E27FC236}">
                          <a16:creationId xmlns:a16="http://schemas.microsoft.com/office/drawing/2014/main" id="{80F0656C-55EE-96D8-EF09-BE00A676D3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2828" y="2848054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93" name="그래픽 16">
                    <a:extLst>
                      <a:ext uri="{FF2B5EF4-FFF2-40B4-BE49-F238E27FC236}">
                        <a16:creationId xmlns:a16="http://schemas.microsoft.com/office/drawing/2014/main" id="{DB126A3E-37E0-B00B-F7A7-FE258E8B5BDC}"/>
                      </a:ext>
                    </a:extLst>
                  </p:cNvPr>
                  <p:cNvGrpSpPr/>
                  <p:nvPr/>
                </p:nvGrpSpPr>
                <p:grpSpPr>
                  <a:xfrm>
                    <a:off x="7430300" y="2851003"/>
                    <a:ext cx="9268" cy="842"/>
                    <a:chOff x="7430300" y="2851003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121" name="자유형: 도형 1120">
                      <a:extLst>
                        <a:ext uri="{FF2B5EF4-FFF2-40B4-BE49-F238E27FC236}">
                          <a16:creationId xmlns:a16="http://schemas.microsoft.com/office/drawing/2014/main" id="{06C321C4-7916-0959-C98B-D6CB80B206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0300" y="285100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2" name="자유형: 도형 1121">
                      <a:extLst>
                        <a:ext uri="{FF2B5EF4-FFF2-40B4-BE49-F238E27FC236}">
                          <a16:creationId xmlns:a16="http://schemas.microsoft.com/office/drawing/2014/main" id="{6A40FAED-4BEC-3BCD-489D-2AC38E864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8094" y="285100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94" name="그래픽 16">
                    <a:extLst>
                      <a:ext uri="{FF2B5EF4-FFF2-40B4-BE49-F238E27FC236}">
                        <a16:creationId xmlns:a16="http://schemas.microsoft.com/office/drawing/2014/main" id="{D0B9CA8F-EA5D-1785-5C5F-EAEC4497E1F6}"/>
                      </a:ext>
                    </a:extLst>
                  </p:cNvPr>
                  <p:cNvGrpSpPr/>
                  <p:nvPr/>
                </p:nvGrpSpPr>
                <p:grpSpPr>
                  <a:xfrm>
                    <a:off x="7435355" y="2853952"/>
                    <a:ext cx="9478" cy="1053"/>
                    <a:chOff x="7435355" y="2853952"/>
                    <a:chExt cx="9478" cy="1053"/>
                  </a:xfrm>
                  <a:solidFill>
                    <a:srgbClr val="A39B94"/>
                  </a:solidFill>
                </p:grpSpPr>
                <p:sp>
                  <p:nvSpPr>
                    <p:cNvPr id="1119" name="자유형: 도형 1118">
                      <a:extLst>
                        <a:ext uri="{FF2B5EF4-FFF2-40B4-BE49-F238E27FC236}">
                          <a16:creationId xmlns:a16="http://schemas.microsoft.com/office/drawing/2014/main" id="{24F63266-652F-328D-3CE2-4929A8F561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5355" y="2853952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0" name="자유형: 도형 1119">
                      <a:extLst>
                        <a:ext uri="{FF2B5EF4-FFF2-40B4-BE49-F238E27FC236}">
                          <a16:creationId xmlns:a16="http://schemas.microsoft.com/office/drawing/2014/main" id="{CCB20FA7-2C6F-3D5E-9D9D-DD397640C7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3149" y="2853952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95" name="그래픽 16">
                    <a:extLst>
                      <a:ext uri="{FF2B5EF4-FFF2-40B4-BE49-F238E27FC236}">
                        <a16:creationId xmlns:a16="http://schemas.microsoft.com/office/drawing/2014/main" id="{41872F01-4156-353A-8282-DE746F313550}"/>
                      </a:ext>
                    </a:extLst>
                  </p:cNvPr>
                  <p:cNvGrpSpPr/>
                  <p:nvPr/>
                </p:nvGrpSpPr>
                <p:grpSpPr>
                  <a:xfrm>
                    <a:off x="7440621" y="2857112"/>
                    <a:ext cx="9478" cy="1053"/>
                    <a:chOff x="7440621" y="2857112"/>
                    <a:chExt cx="9478" cy="1053"/>
                  </a:xfrm>
                  <a:solidFill>
                    <a:srgbClr val="A39B94"/>
                  </a:solidFill>
                </p:grpSpPr>
                <p:sp>
                  <p:nvSpPr>
                    <p:cNvPr id="1117" name="자유형: 도형 1116">
                      <a:extLst>
                        <a:ext uri="{FF2B5EF4-FFF2-40B4-BE49-F238E27FC236}">
                          <a16:creationId xmlns:a16="http://schemas.microsoft.com/office/drawing/2014/main" id="{F97C7A63-4017-03A9-F45F-D8BA688BAF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0621" y="2857112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8" name="자유형: 도형 1117">
                      <a:extLst>
                        <a:ext uri="{FF2B5EF4-FFF2-40B4-BE49-F238E27FC236}">
                          <a16:creationId xmlns:a16="http://schemas.microsoft.com/office/drawing/2014/main" id="{D03CBBA8-C5B0-6D6D-6FA1-49717AF814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8415" y="2857112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96" name="그래픽 16">
                    <a:extLst>
                      <a:ext uri="{FF2B5EF4-FFF2-40B4-BE49-F238E27FC236}">
                        <a16:creationId xmlns:a16="http://schemas.microsoft.com/office/drawing/2014/main" id="{153571EF-C211-C6CA-442E-8F78F68393F5}"/>
                      </a:ext>
                    </a:extLst>
                  </p:cNvPr>
                  <p:cNvGrpSpPr/>
                  <p:nvPr/>
                </p:nvGrpSpPr>
                <p:grpSpPr>
                  <a:xfrm>
                    <a:off x="7449890" y="2856269"/>
                    <a:ext cx="9478" cy="1053"/>
                    <a:chOff x="7449890" y="2856269"/>
                    <a:chExt cx="9478" cy="1053"/>
                  </a:xfrm>
                  <a:solidFill>
                    <a:srgbClr val="A39B94"/>
                  </a:solidFill>
                </p:grpSpPr>
                <p:sp>
                  <p:nvSpPr>
                    <p:cNvPr id="1115" name="자유형: 도형 1114">
                      <a:extLst>
                        <a:ext uri="{FF2B5EF4-FFF2-40B4-BE49-F238E27FC236}">
                          <a16:creationId xmlns:a16="http://schemas.microsoft.com/office/drawing/2014/main" id="{C2887474-4CFA-0F00-B30D-84854CB813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9890" y="2856269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6" name="자유형: 도형 1115">
                      <a:extLst>
                        <a:ext uri="{FF2B5EF4-FFF2-40B4-BE49-F238E27FC236}">
                          <a16:creationId xmlns:a16="http://schemas.microsoft.com/office/drawing/2014/main" id="{8CAB7B74-EEE1-F848-D92A-D2F6DC60749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7683" y="2856269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97" name="그래픽 16">
                    <a:extLst>
                      <a:ext uri="{FF2B5EF4-FFF2-40B4-BE49-F238E27FC236}">
                        <a16:creationId xmlns:a16="http://schemas.microsoft.com/office/drawing/2014/main" id="{4108B91B-713A-CDA7-26E3-6497CB26A829}"/>
                      </a:ext>
                    </a:extLst>
                  </p:cNvPr>
                  <p:cNvGrpSpPr/>
                  <p:nvPr/>
                </p:nvGrpSpPr>
                <p:grpSpPr>
                  <a:xfrm>
                    <a:off x="7444413" y="2853320"/>
                    <a:ext cx="9268" cy="842"/>
                    <a:chOff x="7444413" y="2853320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113" name="자유형: 도형 1112">
                      <a:extLst>
                        <a:ext uri="{FF2B5EF4-FFF2-40B4-BE49-F238E27FC236}">
                          <a16:creationId xmlns:a16="http://schemas.microsoft.com/office/drawing/2014/main" id="{2F62B4D2-3EBF-221E-0C7A-20C5523C22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4413" y="285332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4" name="자유형: 도형 1113">
                      <a:extLst>
                        <a:ext uri="{FF2B5EF4-FFF2-40B4-BE49-F238E27FC236}">
                          <a16:creationId xmlns:a16="http://schemas.microsoft.com/office/drawing/2014/main" id="{AAD61EEE-92AC-A602-DBF5-B8BDB4376F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2207" y="285332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98" name="그래픽 16">
                    <a:extLst>
                      <a:ext uri="{FF2B5EF4-FFF2-40B4-BE49-F238E27FC236}">
                        <a16:creationId xmlns:a16="http://schemas.microsoft.com/office/drawing/2014/main" id="{31DFFAC8-CB29-D5CB-F48D-40B9AE9EDD45}"/>
                      </a:ext>
                    </a:extLst>
                  </p:cNvPr>
                  <p:cNvGrpSpPr/>
                  <p:nvPr/>
                </p:nvGrpSpPr>
                <p:grpSpPr>
                  <a:xfrm>
                    <a:off x="7439358" y="2850371"/>
                    <a:ext cx="9478" cy="1053"/>
                    <a:chOff x="7439358" y="2850371"/>
                    <a:chExt cx="9478" cy="1053"/>
                  </a:xfrm>
                  <a:solidFill>
                    <a:srgbClr val="A39B94"/>
                  </a:solidFill>
                </p:grpSpPr>
                <p:sp>
                  <p:nvSpPr>
                    <p:cNvPr id="1111" name="자유형: 도형 1110">
                      <a:extLst>
                        <a:ext uri="{FF2B5EF4-FFF2-40B4-BE49-F238E27FC236}">
                          <a16:creationId xmlns:a16="http://schemas.microsoft.com/office/drawing/2014/main" id="{D195EBDF-6A67-78E1-8267-9F91B1D0B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9358" y="2850371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2" name="자유형: 도형 1111">
                      <a:extLst>
                        <a:ext uri="{FF2B5EF4-FFF2-40B4-BE49-F238E27FC236}">
                          <a16:creationId xmlns:a16="http://schemas.microsoft.com/office/drawing/2014/main" id="{29440E14-65F6-18CE-993F-577A861109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7151" y="2850371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99" name="그래픽 16">
                    <a:extLst>
                      <a:ext uri="{FF2B5EF4-FFF2-40B4-BE49-F238E27FC236}">
                        <a16:creationId xmlns:a16="http://schemas.microsoft.com/office/drawing/2014/main" id="{E1DEC813-5986-0998-7B66-30D2E96FFE0D}"/>
                      </a:ext>
                    </a:extLst>
                  </p:cNvPr>
                  <p:cNvGrpSpPr/>
                  <p:nvPr/>
                </p:nvGrpSpPr>
                <p:grpSpPr>
                  <a:xfrm>
                    <a:off x="7455156" y="2859429"/>
                    <a:ext cx="9268" cy="842"/>
                    <a:chOff x="7455156" y="2859429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109" name="자유형: 도형 1108">
                      <a:extLst>
                        <a:ext uri="{FF2B5EF4-FFF2-40B4-BE49-F238E27FC236}">
                          <a16:creationId xmlns:a16="http://schemas.microsoft.com/office/drawing/2014/main" id="{72AB0BBE-2596-CA3E-87B2-1B84FB8E99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5156" y="285942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10" name="자유형: 도형 1109">
                      <a:extLst>
                        <a:ext uri="{FF2B5EF4-FFF2-40B4-BE49-F238E27FC236}">
                          <a16:creationId xmlns:a16="http://schemas.microsoft.com/office/drawing/2014/main" id="{4B42D223-3049-7B50-0019-CF95D992E9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49" y="285942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00" name="그래픽 16">
                    <a:extLst>
                      <a:ext uri="{FF2B5EF4-FFF2-40B4-BE49-F238E27FC236}">
                        <a16:creationId xmlns:a16="http://schemas.microsoft.com/office/drawing/2014/main" id="{78FC99AF-B04F-2A3C-333D-9F26ED4E20C3}"/>
                      </a:ext>
                    </a:extLst>
                  </p:cNvPr>
                  <p:cNvGrpSpPr/>
                  <p:nvPr/>
                </p:nvGrpSpPr>
                <p:grpSpPr>
                  <a:xfrm>
                    <a:off x="7445887" y="2860061"/>
                    <a:ext cx="9478" cy="1053"/>
                    <a:chOff x="7445887" y="2860061"/>
                    <a:chExt cx="9478" cy="1053"/>
                  </a:xfrm>
                  <a:solidFill>
                    <a:srgbClr val="A39B94"/>
                  </a:solidFill>
                </p:grpSpPr>
                <p:sp>
                  <p:nvSpPr>
                    <p:cNvPr id="1107" name="자유형: 도형 1106">
                      <a:extLst>
                        <a:ext uri="{FF2B5EF4-FFF2-40B4-BE49-F238E27FC236}">
                          <a16:creationId xmlns:a16="http://schemas.microsoft.com/office/drawing/2014/main" id="{B0AE4BA8-A942-B945-0352-C146A4FB36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5887" y="2860061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8" name="자유형: 도형 1107">
                      <a:extLst>
                        <a:ext uri="{FF2B5EF4-FFF2-40B4-BE49-F238E27FC236}">
                          <a16:creationId xmlns:a16="http://schemas.microsoft.com/office/drawing/2014/main" id="{ADD93E6B-CF50-9453-A578-659BA46D82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3681" y="2860061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01" name="그래픽 16">
                    <a:extLst>
                      <a:ext uri="{FF2B5EF4-FFF2-40B4-BE49-F238E27FC236}">
                        <a16:creationId xmlns:a16="http://schemas.microsoft.com/office/drawing/2014/main" id="{C5B1DCD7-BCEF-5C53-5196-F62E40167F7D}"/>
                      </a:ext>
                    </a:extLst>
                  </p:cNvPr>
                  <p:cNvGrpSpPr/>
                  <p:nvPr/>
                </p:nvGrpSpPr>
                <p:grpSpPr>
                  <a:xfrm>
                    <a:off x="7460211" y="2862378"/>
                    <a:ext cx="9478" cy="842"/>
                    <a:chOff x="7460211" y="2862378"/>
                    <a:chExt cx="9478" cy="842"/>
                  </a:xfrm>
                  <a:solidFill>
                    <a:srgbClr val="A39B94"/>
                  </a:solidFill>
                </p:grpSpPr>
                <p:sp>
                  <p:nvSpPr>
                    <p:cNvPr id="1105" name="자유형: 도형 1104">
                      <a:extLst>
                        <a:ext uri="{FF2B5EF4-FFF2-40B4-BE49-F238E27FC236}">
                          <a16:creationId xmlns:a16="http://schemas.microsoft.com/office/drawing/2014/main" id="{F88CD618-9ED9-DCB7-C557-505F50FA5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0211" y="2862378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6" name="자유형: 도형 1105">
                      <a:extLst>
                        <a:ext uri="{FF2B5EF4-FFF2-40B4-BE49-F238E27FC236}">
                          <a16:creationId xmlns:a16="http://schemas.microsoft.com/office/drawing/2014/main" id="{22008E28-97AD-0730-77C9-947EB70D7A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8005" y="2862378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02" name="그래픽 16">
                    <a:extLst>
                      <a:ext uri="{FF2B5EF4-FFF2-40B4-BE49-F238E27FC236}">
                        <a16:creationId xmlns:a16="http://schemas.microsoft.com/office/drawing/2014/main" id="{4E1DF9C1-00AE-EFDA-A1B4-15CA7914FCA9}"/>
                      </a:ext>
                    </a:extLst>
                  </p:cNvPr>
                  <p:cNvGrpSpPr/>
                  <p:nvPr/>
                </p:nvGrpSpPr>
                <p:grpSpPr>
                  <a:xfrm>
                    <a:off x="7468215" y="2860903"/>
                    <a:ext cx="9478" cy="842"/>
                    <a:chOff x="7468215" y="2860903"/>
                    <a:chExt cx="9478" cy="842"/>
                  </a:xfrm>
                  <a:solidFill>
                    <a:srgbClr val="A39B94"/>
                  </a:solidFill>
                </p:grpSpPr>
                <p:sp>
                  <p:nvSpPr>
                    <p:cNvPr id="1103" name="자유형: 도형 1102">
                      <a:extLst>
                        <a:ext uri="{FF2B5EF4-FFF2-40B4-BE49-F238E27FC236}">
                          <a16:creationId xmlns:a16="http://schemas.microsoft.com/office/drawing/2014/main" id="{2397D3FB-868F-BBB6-AE2B-8785E74871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8215" y="286090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4" name="자유형: 도형 1103">
                      <a:extLst>
                        <a:ext uri="{FF2B5EF4-FFF2-40B4-BE49-F238E27FC236}">
                          <a16:creationId xmlns:a16="http://schemas.microsoft.com/office/drawing/2014/main" id="{6E5E6B7D-CC2C-12C9-9C17-7E7DF8E758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6009" y="2860903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03" name="그래픽 16">
                    <a:extLst>
                      <a:ext uri="{FF2B5EF4-FFF2-40B4-BE49-F238E27FC236}">
                        <a16:creationId xmlns:a16="http://schemas.microsoft.com/office/drawing/2014/main" id="{FCDF3DE0-2EF3-3C76-03D7-BA776F871B76}"/>
                      </a:ext>
                    </a:extLst>
                  </p:cNvPr>
                  <p:cNvGrpSpPr/>
                  <p:nvPr/>
                </p:nvGrpSpPr>
                <p:grpSpPr>
                  <a:xfrm>
                    <a:off x="7462949" y="2857954"/>
                    <a:ext cx="9268" cy="1053"/>
                    <a:chOff x="7462949" y="2857954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101" name="자유형: 도형 1100">
                      <a:extLst>
                        <a:ext uri="{FF2B5EF4-FFF2-40B4-BE49-F238E27FC236}">
                          <a16:creationId xmlns:a16="http://schemas.microsoft.com/office/drawing/2014/main" id="{82B83724-7C18-45D8-DCE5-ACD174A8F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49" y="2857954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2" name="자유형: 도형 1101">
                      <a:extLst>
                        <a:ext uri="{FF2B5EF4-FFF2-40B4-BE49-F238E27FC236}">
                          <a16:creationId xmlns:a16="http://schemas.microsoft.com/office/drawing/2014/main" id="{8D498643-0933-7405-9025-F627CE3171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0743" y="2857954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04" name="그래픽 16">
                    <a:extLst>
                      <a:ext uri="{FF2B5EF4-FFF2-40B4-BE49-F238E27FC236}">
                        <a16:creationId xmlns:a16="http://schemas.microsoft.com/office/drawing/2014/main" id="{7E67BEDB-4364-262B-4DC1-508CA6BFD0D3}"/>
                      </a:ext>
                    </a:extLst>
                  </p:cNvPr>
                  <p:cNvGrpSpPr/>
                  <p:nvPr/>
                </p:nvGrpSpPr>
                <p:grpSpPr>
                  <a:xfrm>
                    <a:off x="7457683" y="2855005"/>
                    <a:ext cx="9268" cy="842"/>
                    <a:chOff x="7457683" y="2855005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099" name="자유형: 도형 1098">
                      <a:extLst>
                        <a:ext uri="{FF2B5EF4-FFF2-40B4-BE49-F238E27FC236}">
                          <a16:creationId xmlns:a16="http://schemas.microsoft.com/office/drawing/2014/main" id="{DAC36276-E44C-1C6A-0BEE-95A75223AF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7683" y="285500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00" name="자유형: 도형 1099">
                      <a:extLst>
                        <a:ext uri="{FF2B5EF4-FFF2-40B4-BE49-F238E27FC236}">
                          <a16:creationId xmlns:a16="http://schemas.microsoft.com/office/drawing/2014/main" id="{6B65BB48-70F3-8886-3403-C0612C3011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5477" y="285500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05" name="그래픽 16">
                    <a:extLst>
                      <a:ext uri="{FF2B5EF4-FFF2-40B4-BE49-F238E27FC236}">
                        <a16:creationId xmlns:a16="http://schemas.microsoft.com/office/drawing/2014/main" id="{9D4BE0A7-869E-9F7A-488A-FC4038064E7A}"/>
                      </a:ext>
                    </a:extLst>
                  </p:cNvPr>
                  <p:cNvGrpSpPr/>
                  <p:nvPr/>
                </p:nvGrpSpPr>
                <p:grpSpPr>
                  <a:xfrm>
                    <a:off x="7452417" y="2851846"/>
                    <a:ext cx="9268" cy="1053"/>
                    <a:chOff x="7452417" y="2851846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097" name="자유형: 도형 1096">
                      <a:extLst>
                        <a:ext uri="{FF2B5EF4-FFF2-40B4-BE49-F238E27FC236}">
                          <a16:creationId xmlns:a16="http://schemas.microsoft.com/office/drawing/2014/main" id="{E7144C81-761C-32A0-1415-42AA900BB6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2417" y="2851846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4 w 1474"/>
                        <a:gd name="connsiteY1" fmla="*/ 0 h 1053"/>
                        <a:gd name="connsiteX2" fmla="*/ 1474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98" name="자유형: 도형 1097">
                      <a:extLst>
                        <a:ext uri="{FF2B5EF4-FFF2-40B4-BE49-F238E27FC236}">
                          <a16:creationId xmlns:a16="http://schemas.microsoft.com/office/drawing/2014/main" id="{7DC0AF9E-ADF2-DCC3-A85D-2CC8A5F2B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0211" y="2851846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06" name="그래픽 16">
                    <a:extLst>
                      <a:ext uri="{FF2B5EF4-FFF2-40B4-BE49-F238E27FC236}">
                        <a16:creationId xmlns:a16="http://schemas.microsoft.com/office/drawing/2014/main" id="{A528736C-7D53-403E-548D-C15F23F64C7D}"/>
                      </a:ext>
                    </a:extLst>
                  </p:cNvPr>
                  <p:cNvGrpSpPr/>
                  <p:nvPr/>
                </p:nvGrpSpPr>
                <p:grpSpPr>
                  <a:xfrm>
                    <a:off x="7447151" y="2848897"/>
                    <a:ext cx="9268" cy="842"/>
                    <a:chOff x="7447151" y="2848897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095" name="자유형: 도형 1094">
                      <a:extLst>
                        <a:ext uri="{FF2B5EF4-FFF2-40B4-BE49-F238E27FC236}">
                          <a16:creationId xmlns:a16="http://schemas.microsoft.com/office/drawing/2014/main" id="{B4C52B81-CDA4-1A9C-97B0-E70338E834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7151" y="284889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96" name="자유형: 도형 1095">
                      <a:extLst>
                        <a:ext uri="{FF2B5EF4-FFF2-40B4-BE49-F238E27FC236}">
                          <a16:creationId xmlns:a16="http://schemas.microsoft.com/office/drawing/2014/main" id="{806E386A-BE63-D2AE-F8C0-CD7A7811B3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4945" y="284889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07" name="그래픽 16">
                    <a:extLst>
                      <a:ext uri="{FF2B5EF4-FFF2-40B4-BE49-F238E27FC236}">
                        <a16:creationId xmlns:a16="http://schemas.microsoft.com/office/drawing/2014/main" id="{848FECB2-ACB9-7041-DBDD-9ECF45B02341}"/>
                      </a:ext>
                    </a:extLst>
                  </p:cNvPr>
                  <p:cNvGrpSpPr/>
                  <p:nvPr/>
                </p:nvGrpSpPr>
                <p:grpSpPr>
                  <a:xfrm>
                    <a:off x="7441885" y="2845737"/>
                    <a:ext cx="9478" cy="842"/>
                    <a:chOff x="7441885" y="2845737"/>
                    <a:chExt cx="9478" cy="842"/>
                  </a:xfrm>
                  <a:solidFill>
                    <a:srgbClr val="A39B94"/>
                  </a:solidFill>
                </p:grpSpPr>
                <p:sp>
                  <p:nvSpPr>
                    <p:cNvPr id="1093" name="자유형: 도형 1092">
                      <a:extLst>
                        <a:ext uri="{FF2B5EF4-FFF2-40B4-BE49-F238E27FC236}">
                          <a16:creationId xmlns:a16="http://schemas.microsoft.com/office/drawing/2014/main" id="{48A078B0-84C7-9E0D-E818-7F11A69A51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1885" y="284573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94" name="자유형: 도형 1093">
                      <a:extLst>
                        <a:ext uri="{FF2B5EF4-FFF2-40B4-BE49-F238E27FC236}">
                          <a16:creationId xmlns:a16="http://schemas.microsoft.com/office/drawing/2014/main" id="{F1EE962B-C0F0-7FFA-FBE6-FEDDF12007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9679" y="2845737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08" name="그래픽 16">
                    <a:extLst>
                      <a:ext uri="{FF2B5EF4-FFF2-40B4-BE49-F238E27FC236}">
                        <a16:creationId xmlns:a16="http://schemas.microsoft.com/office/drawing/2014/main" id="{07BAD066-AC84-2E40-A41A-1C70EEC8249A}"/>
                      </a:ext>
                    </a:extLst>
                  </p:cNvPr>
                  <p:cNvGrpSpPr/>
                  <p:nvPr/>
                </p:nvGrpSpPr>
                <p:grpSpPr>
                  <a:xfrm>
                    <a:off x="7436830" y="2842788"/>
                    <a:ext cx="9268" cy="842"/>
                    <a:chOff x="7436830" y="2842788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091" name="자유형: 도형 1090">
                      <a:extLst>
                        <a:ext uri="{FF2B5EF4-FFF2-40B4-BE49-F238E27FC236}">
                          <a16:creationId xmlns:a16="http://schemas.microsoft.com/office/drawing/2014/main" id="{0964B3B6-7711-D1DD-C3C6-0956DCEC8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6830" y="2842788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92" name="자유형: 도형 1091">
                      <a:extLst>
                        <a:ext uri="{FF2B5EF4-FFF2-40B4-BE49-F238E27FC236}">
                          <a16:creationId xmlns:a16="http://schemas.microsoft.com/office/drawing/2014/main" id="{371F9BE4-DB95-E5F3-BA29-C11BE5C04C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4413" y="2842788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09" name="그래픽 16">
                    <a:extLst>
                      <a:ext uri="{FF2B5EF4-FFF2-40B4-BE49-F238E27FC236}">
                        <a16:creationId xmlns:a16="http://schemas.microsoft.com/office/drawing/2014/main" id="{BC66B8A6-B0DA-B977-1BA1-D2E951E5BCCD}"/>
                      </a:ext>
                    </a:extLst>
                  </p:cNvPr>
                  <p:cNvGrpSpPr/>
                  <p:nvPr/>
                </p:nvGrpSpPr>
                <p:grpSpPr>
                  <a:xfrm>
                    <a:off x="7431564" y="2839839"/>
                    <a:ext cx="9478" cy="842"/>
                    <a:chOff x="7431564" y="2839839"/>
                    <a:chExt cx="9478" cy="842"/>
                  </a:xfrm>
                  <a:solidFill>
                    <a:srgbClr val="A39B94"/>
                  </a:solidFill>
                </p:grpSpPr>
                <p:sp>
                  <p:nvSpPr>
                    <p:cNvPr id="1089" name="자유형: 도형 1088">
                      <a:extLst>
                        <a:ext uri="{FF2B5EF4-FFF2-40B4-BE49-F238E27FC236}">
                          <a16:creationId xmlns:a16="http://schemas.microsoft.com/office/drawing/2014/main" id="{37C0BCAD-A62B-4586-DE82-09EDA7D8C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1564" y="2839839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90" name="자유형: 도형 1089">
                      <a:extLst>
                        <a:ext uri="{FF2B5EF4-FFF2-40B4-BE49-F238E27FC236}">
                          <a16:creationId xmlns:a16="http://schemas.microsoft.com/office/drawing/2014/main" id="{4E5010D9-08DC-2FCE-9232-5391322177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9358" y="2839839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10" name="그래픽 16">
                    <a:extLst>
                      <a:ext uri="{FF2B5EF4-FFF2-40B4-BE49-F238E27FC236}">
                        <a16:creationId xmlns:a16="http://schemas.microsoft.com/office/drawing/2014/main" id="{C5EFFC2F-9F3D-4484-7372-385D9562EDE2}"/>
                      </a:ext>
                    </a:extLst>
                  </p:cNvPr>
                  <p:cNvGrpSpPr/>
                  <p:nvPr/>
                </p:nvGrpSpPr>
                <p:grpSpPr>
                  <a:xfrm>
                    <a:off x="7426298" y="2836890"/>
                    <a:ext cx="9268" cy="1053"/>
                    <a:chOff x="7426298" y="2836890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087" name="자유형: 도형 1086">
                      <a:extLst>
                        <a:ext uri="{FF2B5EF4-FFF2-40B4-BE49-F238E27FC236}">
                          <a16:creationId xmlns:a16="http://schemas.microsoft.com/office/drawing/2014/main" id="{F865F6FC-EA18-DB79-23FB-1452BC201C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6298" y="2836890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8" name="자유형: 도형 1087">
                      <a:extLst>
                        <a:ext uri="{FF2B5EF4-FFF2-40B4-BE49-F238E27FC236}">
                          <a16:creationId xmlns:a16="http://schemas.microsoft.com/office/drawing/2014/main" id="{1466C41A-FEE7-4860-0F37-A7B90A609C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092" y="2836890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11" name="그래픽 16">
                    <a:extLst>
                      <a:ext uri="{FF2B5EF4-FFF2-40B4-BE49-F238E27FC236}">
                        <a16:creationId xmlns:a16="http://schemas.microsoft.com/office/drawing/2014/main" id="{3685B4FC-A3BF-405E-3396-E5A1A3931388}"/>
                      </a:ext>
                    </a:extLst>
                  </p:cNvPr>
                  <p:cNvGrpSpPr/>
                  <p:nvPr/>
                </p:nvGrpSpPr>
                <p:grpSpPr>
                  <a:xfrm>
                    <a:off x="7428826" y="2844263"/>
                    <a:ext cx="9268" cy="1053"/>
                    <a:chOff x="7428826" y="2844263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085" name="자유형: 도형 1084">
                      <a:extLst>
                        <a:ext uri="{FF2B5EF4-FFF2-40B4-BE49-F238E27FC236}">
                          <a16:creationId xmlns:a16="http://schemas.microsoft.com/office/drawing/2014/main" id="{066EC360-3CD4-7D07-2B04-51D0C5B84B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8826" y="2844263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6" name="자유형: 도형 1085">
                      <a:extLst>
                        <a:ext uri="{FF2B5EF4-FFF2-40B4-BE49-F238E27FC236}">
                          <a16:creationId xmlns:a16="http://schemas.microsoft.com/office/drawing/2014/main" id="{56D2843A-3FF3-D121-74F7-B917E946ED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6619" y="2844263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4 w 1474"/>
                        <a:gd name="connsiteY1" fmla="*/ 0 h 1053"/>
                        <a:gd name="connsiteX2" fmla="*/ 1474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12" name="그래픽 16">
                    <a:extLst>
                      <a:ext uri="{FF2B5EF4-FFF2-40B4-BE49-F238E27FC236}">
                        <a16:creationId xmlns:a16="http://schemas.microsoft.com/office/drawing/2014/main" id="{F3B82883-FE2D-A6FC-0C83-0E5101661FD3}"/>
                      </a:ext>
                    </a:extLst>
                  </p:cNvPr>
                  <p:cNvGrpSpPr/>
                  <p:nvPr/>
                </p:nvGrpSpPr>
                <p:grpSpPr>
                  <a:xfrm>
                    <a:off x="7434092" y="2847211"/>
                    <a:ext cx="9478" cy="842"/>
                    <a:chOff x="7434092" y="2847211"/>
                    <a:chExt cx="9478" cy="842"/>
                  </a:xfrm>
                  <a:solidFill>
                    <a:srgbClr val="A39B94"/>
                  </a:solidFill>
                </p:grpSpPr>
                <p:sp>
                  <p:nvSpPr>
                    <p:cNvPr id="1083" name="자유형: 도형 1082">
                      <a:extLst>
                        <a:ext uri="{FF2B5EF4-FFF2-40B4-BE49-F238E27FC236}">
                          <a16:creationId xmlns:a16="http://schemas.microsoft.com/office/drawing/2014/main" id="{5ABF1589-057B-CAC2-8DA8-21C71B8531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092" y="284721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4" name="자유형: 도형 1083">
                      <a:extLst>
                        <a:ext uri="{FF2B5EF4-FFF2-40B4-BE49-F238E27FC236}">
                          <a16:creationId xmlns:a16="http://schemas.microsoft.com/office/drawing/2014/main" id="{35F4E5DA-777B-B0BD-F1D1-03117E3909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1885" y="2847211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13" name="그래픽 16">
                    <a:extLst>
                      <a:ext uri="{FF2B5EF4-FFF2-40B4-BE49-F238E27FC236}">
                        <a16:creationId xmlns:a16="http://schemas.microsoft.com/office/drawing/2014/main" id="{4AAA3923-C98B-BE2C-4533-1E7D4FD35E4B}"/>
                      </a:ext>
                    </a:extLst>
                  </p:cNvPr>
                  <p:cNvGrpSpPr/>
                  <p:nvPr/>
                </p:nvGrpSpPr>
                <p:grpSpPr>
                  <a:xfrm>
                    <a:off x="7451153" y="2863220"/>
                    <a:ext cx="9268" cy="842"/>
                    <a:chOff x="7451153" y="2863220"/>
                    <a:chExt cx="9268" cy="842"/>
                  </a:xfrm>
                  <a:solidFill>
                    <a:srgbClr val="A39B94"/>
                  </a:solidFill>
                </p:grpSpPr>
                <p:sp>
                  <p:nvSpPr>
                    <p:cNvPr id="1081" name="자유형: 도형 1080">
                      <a:extLst>
                        <a:ext uri="{FF2B5EF4-FFF2-40B4-BE49-F238E27FC236}">
                          <a16:creationId xmlns:a16="http://schemas.microsoft.com/office/drawing/2014/main" id="{B2C93B28-F7F7-25A9-1CBE-96A3720C3C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1153" y="286322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2" name="자유형: 도형 1081">
                      <a:extLst>
                        <a:ext uri="{FF2B5EF4-FFF2-40B4-BE49-F238E27FC236}">
                          <a16:creationId xmlns:a16="http://schemas.microsoft.com/office/drawing/2014/main" id="{4E86D179-F400-B0A8-706B-8B5FFC8F66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8947" y="286322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14" name="그래픽 16">
                    <a:extLst>
                      <a:ext uri="{FF2B5EF4-FFF2-40B4-BE49-F238E27FC236}">
                        <a16:creationId xmlns:a16="http://schemas.microsoft.com/office/drawing/2014/main" id="{E7C20166-DBC6-5ACB-27EF-9D313561387E}"/>
                      </a:ext>
                    </a:extLst>
                  </p:cNvPr>
                  <p:cNvGrpSpPr/>
                  <p:nvPr/>
                </p:nvGrpSpPr>
                <p:grpSpPr>
                  <a:xfrm>
                    <a:off x="7470743" y="2868486"/>
                    <a:ext cx="9268" cy="1053"/>
                    <a:chOff x="7470743" y="2868486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079" name="자유형: 도형 1078">
                      <a:extLst>
                        <a:ext uri="{FF2B5EF4-FFF2-40B4-BE49-F238E27FC236}">
                          <a16:creationId xmlns:a16="http://schemas.microsoft.com/office/drawing/2014/main" id="{0897ED06-6718-65E2-6F92-BEAD2D977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0743" y="2868486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80" name="자유형: 도형 1079">
                      <a:extLst>
                        <a:ext uri="{FF2B5EF4-FFF2-40B4-BE49-F238E27FC236}">
                          <a16:creationId xmlns:a16="http://schemas.microsoft.com/office/drawing/2014/main" id="{A9484521-952D-50EB-7EF7-3F7EA247F2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8537" y="2868486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15" name="그래픽 16">
                    <a:extLst>
                      <a:ext uri="{FF2B5EF4-FFF2-40B4-BE49-F238E27FC236}">
                        <a16:creationId xmlns:a16="http://schemas.microsoft.com/office/drawing/2014/main" id="{D8A40916-DEA1-B7A7-E1E5-E2C7FECEFF89}"/>
                      </a:ext>
                    </a:extLst>
                  </p:cNvPr>
                  <p:cNvGrpSpPr/>
                  <p:nvPr/>
                </p:nvGrpSpPr>
                <p:grpSpPr>
                  <a:xfrm>
                    <a:off x="7453892" y="2870593"/>
                    <a:ext cx="9268" cy="1053"/>
                    <a:chOff x="7453892" y="2870593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077" name="자유형: 도형 1076">
                      <a:extLst>
                        <a:ext uri="{FF2B5EF4-FFF2-40B4-BE49-F238E27FC236}">
                          <a16:creationId xmlns:a16="http://schemas.microsoft.com/office/drawing/2014/main" id="{108FFFB8-EC76-D49D-41F6-89EA04B40E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3892" y="2870593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8" name="자유형: 도형 1077">
                      <a:extLst>
                        <a:ext uri="{FF2B5EF4-FFF2-40B4-BE49-F238E27FC236}">
                          <a16:creationId xmlns:a16="http://schemas.microsoft.com/office/drawing/2014/main" id="{D0CA92D2-8786-5890-77DC-1022DCFC67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1685" y="2870593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16" name="그래픽 16">
                    <a:extLst>
                      <a:ext uri="{FF2B5EF4-FFF2-40B4-BE49-F238E27FC236}">
                        <a16:creationId xmlns:a16="http://schemas.microsoft.com/office/drawing/2014/main" id="{4869AB95-D41A-ECC4-3692-F3683A4EFA48}"/>
                      </a:ext>
                    </a:extLst>
                  </p:cNvPr>
                  <p:cNvGrpSpPr/>
                  <p:nvPr/>
                </p:nvGrpSpPr>
                <p:grpSpPr>
                  <a:xfrm>
                    <a:off x="7422296" y="2858586"/>
                    <a:ext cx="9268" cy="1053"/>
                    <a:chOff x="7422296" y="2858586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075" name="자유형: 도형 1074">
                      <a:extLst>
                        <a:ext uri="{FF2B5EF4-FFF2-40B4-BE49-F238E27FC236}">
                          <a16:creationId xmlns:a16="http://schemas.microsoft.com/office/drawing/2014/main" id="{AC29E6A6-CD3C-3FAD-BE59-DC421D688A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296" y="2858586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6" name="자유형: 도형 1075">
                      <a:extLst>
                        <a:ext uri="{FF2B5EF4-FFF2-40B4-BE49-F238E27FC236}">
                          <a16:creationId xmlns:a16="http://schemas.microsoft.com/office/drawing/2014/main" id="{DB6DF986-6FE3-723C-9012-07CD734743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0089" y="2858586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17" name="그래픽 16">
                    <a:extLst>
                      <a:ext uri="{FF2B5EF4-FFF2-40B4-BE49-F238E27FC236}">
                        <a16:creationId xmlns:a16="http://schemas.microsoft.com/office/drawing/2014/main" id="{28C71A9C-C4AC-9B55-B2CA-82A1BBE1770C}"/>
                      </a:ext>
                    </a:extLst>
                  </p:cNvPr>
                  <p:cNvGrpSpPr/>
                  <p:nvPr/>
                </p:nvGrpSpPr>
                <p:grpSpPr>
                  <a:xfrm>
                    <a:off x="7417030" y="2855637"/>
                    <a:ext cx="9478" cy="842"/>
                    <a:chOff x="7417030" y="2855637"/>
                    <a:chExt cx="9478" cy="842"/>
                  </a:xfrm>
                  <a:solidFill>
                    <a:srgbClr val="A39B94"/>
                  </a:solidFill>
                </p:grpSpPr>
                <p:sp>
                  <p:nvSpPr>
                    <p:cNvPr id="1073" name="자유형: 도형 1072">
                      <a:extLst>
                        <a:ext uri="{FF2B5EF4-FFF2-40B4-BE49-F238E27FC236}">
                          <a16:creationId xmlns:a16="http://schemas.microsoft.com/office/drawing/2014/main" id="{E1013B6E-26D0-282E-D23D-288FEAA272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7030" y="285563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4" name="자유형: 도형 1073">
                      <a:extLst>
                        <a:ext uri="{FF2B5EF4-FFF2-40B4-BE49-F238E27FC236}">
                          <a16:creationId xmlns:a16="http://schemas.microsoft.com/office/drawing/2014/main" id="{D32859D1-2A03-9BD0-F0F6-29735D702B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4823" y="2855637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18" name="그래픽 16">
                    <a:extLst>
                      <a:ext uri="{FF2B5EF4-FFF2-40B4-BE49-F238E27FC236}">
                        <a16:creationId xmlns:a16="http://schemas.microsoft.com/office/drawing/2014/main" id="{94824225-4F55-ACED-BE83-1D0CE921B12A}"/>
                      </a:ext>
                    </a:extLst>
                  </p:cNvPr>
                  <p:cNvGrpSpPr/>
                  <p:nvPr/>
                </p:nvGrpSpPr>
                <p:grpSpPr>
                  <a:xfrm>
                    <a:off x="7411974" y="2852688"/>
                    <a:ext cx="9268" cy="1053"/>
                    <a:chOff x="7411974" y="2852688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071" name="자유형: 도형 1070">
                      <a:extLst>
                        <a:ext uri="{FF2B5EF4-FFF2-40B4-BE49-F238E27FC236}">
                          <a16:creationId xmlns:a16="http://schemas.microsoft.com/office/drawing/2014/main" id="{08D757C8-0DE2-0927-1410-75F7FEF071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1974" y="2852688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2" name="자유형: 도형 1071">
                      <a:extLst>
                        <a:ext uri="{FF2B5EF4-FFF2-40B4-BE49-F238E27FC236}">
                          <a16:creationId xmlns:a16="http://schemas.microsoft.com/office/drawing/2014/main" id="{80118154-ED53-6FE6-C229-5F63236BC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9557" y="2852688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19" name="그래픽 16">
                    <a:extLst>
                      <a:ext uri="{FF2B5EF4-FFF2-40B4-BE49-F238E27FC236}">
                        <a16:creationId xmlns:a16="http://schemas.microsoft.com/office/drawing/2014/main" id="{F8A943C6-4B88-2BC7-6FDA-917B8352AE61}"/>
                      </a:ext>
                    </a:extLst>
                  </p:cNvPr>
                  <p:cNvGrpSpPr/>
                  <p:nvPr/>
                </p:nvGrpSpPr>
                <p:grpSpPr>
                  <a:xfrm>
                    <a:off x="7405444" y="2839839"/>
                    <a:ext cx="52238" cy="34755"/>
                    <a:chOff x="7405444" y="2839839"/>
                    <a:chExt cx="52238" cy="34755"/>
                  </a:xfrm>
                  <a:solidFill>
                    <a:srgbClr val="A39B94"/>
                  </a:solidFill>
                </p:grpSpPr>
                <p:sp>
                  <p:nvSpPr>
                    <p:cNvPr id="1061" name="자유형: 도형 1060">
                      <a:extLst>
                        <a:ext uri="{FF2B5EF4-FFF2-40B4-BE49-F238E27FC236}">
                          <a16:creationId xmlns:a16="http://schemas.microsoft.com/office/drawing/2014/main" id="{FE7CBCD9-9C9C-FA2A-C394-E1B18EEFA6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5444" y="2848897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2" name="자유형: 도형 1061">
                      <a:extLst>
                        <a:ext uri="{FF2B5EF4-FFF2-40B4-BE49-F238E27FC236}">
                          <a16:creationId xmlns:a16="http://schemas.microsoft.com/office/drawing/2014/main" id="{0345F314-D851-C28D-9EC3-7A6D6778F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0710" y="284573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3" name="자유형: 도형 1062">
                      <a:extLst>
                        <a:ext uri="{FF2B5EF4-FFF2-40B4-BE49-F238E27FC236}">
                          <a16:creationId xmlns:a16="http://schemas.microsoft.com/office/drawing/2014/main" id="{EDA59B85-80AE-66BD-55BE-CF1EBB0B74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5034" y="284952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4" name="자유형: 도형 1063">
                      <a:extLst>
                        <a:ext uri="{FF2B5EF4-FFF2-40B4-BE49-F238E27FC236}">
                          <a16:creationId xmlns:a16="http://schemas.microsoft.com/office/drawing/2014/main" id="{92F476A0-C1E0-B42D-3F58-77CDA08D21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7562" y="2845105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5" name="자유형: 도형 1064">
                      <a:extLst>
                        <a:ext uri="{FF2B5EF4-FFF2-40B4-BE49-F238E27FC236}">
                          <a16:creationId xmlns:a16="http://schemas.microsoft.com/office/drawing/2014/main" id="{5B645E35-52DD-95CD-FE38-53492D6AE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5976" y="2842788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6" name="자유형: 도형 1065">
                      <a:extLst>
                        <a:ext uri="{FF2B5EF4-FFF2-40B4-BE49-F238E27FC236}">
                          <a16:creationId xmlns:a16="http://schemas.microsoft.com/office/drawing/2014/main" id="{7B0EFFD8-A43D-8914-D7AC-803DDFEC57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1242" y="283983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7" name="자유형: 도형 1066">
                      <a:extLst>
                        <a:ext uri="{FF2B5EF4-FFF2-40B4-BE49-F238E27FC236}">
                          <a16:creationId xmlns:a16="http://schemas.microsoft.com/office/drawing/2014/main" id="{EF19D992-6BC0-C281-C811-580949F4AE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1564" y="2841314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8" name="자유형: 도형 1067">
                      <a:extLst>
                        <a:ext uri="{FF2B5EF4-FFF2-40B4-BE49-F238E27FC236}">
                          <a16:creationId xmlns:a16="http://schemas.microsoft.com/office/drawing/2014/main" id="{F6138E44-28C0-2A5F-785E-0C12C910F3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7351" y="2861746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9" name="자유형: 도형 1068">
                      <a:extLst>
                        <a:ext uri="{FF2B5EF4-FFF2-40B4-BE49-F238E27FC236}">
                          <a16:creationId xmlns:a16="http://schemas.microsoft.com/office/drawing/2014/main" id="{99E68EDA-DCA6-F6F3-0929-311F1B7671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6209" y="287375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0" name="자유형: 도형 1069">
                      <a:extLst>
                        <a:ext uri="{FF2B5EF4-FFF2-40B4-BE49-F238E27FC236}">
                          <a16:creationId xmlns:a16="http://schemas.microsoft.com/office/drawing/2014/main" id="{D08E5D93-2D6E-A26E-1559-0E0F8CC16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4502" y="284973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20" name="그래픽 16">
                    <a:extLst>
                      <a:ext uri="{FF2B5EF4-FFF2-40B4-BE49-F238E27FC236}">
                        <a16:creationId xmlns:a16="http://schemas.microsoft.com/office/drawing/2014/main" id="{EECB6626-4065-5BF7-DE30-626A76BE0DE4}"/>
                      </a:ext>
                    </a:extLst>
                  </p:cNvPr>
                  <p:cNvGrpSpPr/>
                  <p:nvPr/>
                </p:nvGrpSpPr>
                <p:grpSpPr>
                  <a:xfrm>
                    <a:off x="7466741" y="2872067"/>
                    <a:ext cx="9478" cy="1053"/>
                    <a:chOff x="7466741" y="2872067"/>
                    <a:chExt cx="9478" cy="1053"/>
                  </a:xfrm>
                  <a:solidFill>
                    <a:srgbClr val="A39B94"/>
                  </a:solidFill>
                </p:grpSpPr>
                <p:sp>
                  <p:nvSpPr>
                    <p:cNvPr id="1059" name="자유형: 도형 1058">
                      <a:extLst>
                        <a:ext uri="{FF2B5EF4-FFF2-40B4-BE49-F238E27FC236}">
                          <a16:creationId xmlns:a16="http://schemas.microsoft.com/office/drawing/2014/main" id="{642A4507-C526-5327-15C0-83F1F14E7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6741" y="2872067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0" name="자유형: 도형 1059">
                      <a:extLst>
                        <a:ext uri="{FF2B5EF4-FFF2-40B4-BE49-F238E27FC236}">
                          <a16:creationId xmlns:a16="http://schemas.microsoft.com/office/drawing/2014/main" id="{837ADF05-BF23-700C-6725-14DDAC2127E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4534" y="2872067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21" name="그래픽 16">
                    <a:extLst>
                      <a:ext uri="{FF2B5EF4-FFF2-40B4-BE49-F238E27FC236}">
                        <a16:creationId xmlns:a16="http://schemas.microsoft.com/office/drawing/2014/main" id="{3F5415E9-BB5A-0B7F-398D-80D9882D3164}"/>
                      </a:ext>
                    </a:extLst>
                  </p:cNvPr>
                  <p:cNvGrpSpPr/>
                  <p:nvPr/>
                </p:nvGrpSpPr>
                <p:grpSpPr>
                  <a:xfrm>
                    <a:off x="7475798" y="2871435"/>
                    <a:ext cx="9478" cy="1053"/>
                    <a:chOff x="7475798" y="2871435"/>
                    <a:chExt cx="9478" cy="1053"/>
                  </a:xfrm>
                  <a:solidFill>
                    <a:srgbClr val="A39B94"/>
                  </a:solidFill>
                </p:grpSpPr>
                <p:sp>
                  <p:nvSpPr>
                    <p:cNvPr id="1057" name="자유형: 도형 1056">
                      <a:extLst>
                        <a:ext uri="{FF2B5EF4-FFF2-40B4-BE49-F238E27FC236}">
                          <a16:creationId xmlns:a16="http://schemas.microsoft.com/office/drawing/2014/main" id="{816779F0-930B-CA7A-0171-A9DE682775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5798" y="2871435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8" name="자유형: 도형 1057">
                      <a:extLst>
                        <a:ext uri="{FF2B5EF4-FFF2-40B4-BE49-F238E27FC236}">
                          <a16:creationId xmlns:a16="http://schemas.microsoft.com/office/drawing/2014/main" id="{75AFE9B7-F216-F8BF-BD59-55092DC163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3592" y="2871435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922" name="그래픽 16">
                    <a:extLst>
                      <a:ext uri="{FF2B5EF4-FFF2-40B4-BE49-F238E27FC236}">
                        <a16:creationId xmlns:a16="http://schemas.microsoft.com/office/drawing/2014/main" id="{A733748F-3ED7-41DF-7E3D-1DA5424E9FAA}"/>
                      </a:ext>
                    </a:extLst>
                  </p:cNvPr>
                  <p:cNvGrpSpPr/>
                  <p:nvPr/>
                </p:nvGrpSpPr>
                <p:grpSpPr>
                  <a:xfrm>
                    <a:off x="7483803" y="2869961"/>
                    <a:ext cx="9268" cy="1053"/>
                    <a:chOff x="7483803" y="2869961"/>
                    <a:chExt cx="9268" cy="1053"/>
                  </a:xfrm>
                  <a:solidFill>
                    <a:srgbClr val="A39B94"/>
                  </a:solidFill>
                </p:grpSpPr>
                <p:sp>
                  <p:nvSpPr>
                    <p:cNvPr id="1055" name="자유형: 도형 1054">
                      <a:extLst>
                        <a:ext uri="{FF2B5EF4-FFF2-40B4-BE49-F238E27FC236}">
                          <a16:creationId xmlns:a16="http://schemas.microsoft.com/office/drawing/2014/main" id="{F654F10E-291F-6FE0-E216-90E3565537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3803" y="2869961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6" name="자유형: 도형 1055">
                      <a:extLst>
                        <a:ext uri="{FF2B5EF4-FFF2-40B4-BE49-F238E27FC236}">
                          <a16:creationId xmlns:a16="http://schemas.microsoft.com/office/drawing/2014/main" id="{AC2AAD76-6522-9942-8DD8-E69CA8F6FA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1596" y="2869961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923" name="자유형: 도형 922">
                    <a:extLst>
                      <a:ext uri="{FF2B5EF4-FFF2-40B4-BE49-F238E27FC236}">
                        <a16:creationId xmlns:a16="http://schemas.microsoft.com/office/drawing/2014/main" id="{7CD7256C-5F90-84D3-3545-DD860292F35E}"/>
                      </a:ext>
                    </a:extLst>
                  </p:cNvPr>
                  <p:cNvSpPr/>
                  <p:nvPr/>
                </p:nvSpPr>
                <p:spPr>
                  <a:xfrm>
                    <a:off x="7474534" y="2882599"/>
                    <a:ext cx="1685" cy="842"/>
                  </a:xfrm>
                  <a:custGeom>
                    <a:avLst/>
                    <a:gdLst>
                      <a:gd name="connsiteX0" fmla="*/ 0 w 1685"/>
                      <a:gd name="connsiteY0" fmla="*/ 0 h 842"/>
                      <a:gd name="connsiteX1" fmla="*/ 1685 w 1685"/>
                      <a:gd name="connsiteY1" fmla="*/ 0 h 842"/>
                      <a:gd name="connsiteX2" fmla="*/ 1685 w 1685"/>
                      <a:gd name="connsiteY2" fmla="*/ 843 h 842"/>
                      <a:gd name="connsiteX3" fmla="*/ 0 w 1685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842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4" name="자유형: 도형 923">
                    <a:extLst>
                      <a:ext uri="{FF2B5EF4-FFF2-40B4-BE49-F238E27FC236}">
                        <a16:creationId xmlns:a16="http://schemas.microsoft.com/office/drawing/2014/main" id="{4D1FA311-045A-EE44-99B4-E67A5049794A}"/>
                      </a:ext>
                    </a:extLst>
                  </p:cNvPr>
                  <p:cNvSpPr/>
                  <p:nvPr/>
                </p:nvSpPr>
                <p:spPr>
                  <a:xfrm>
                    <a:off x="7482539" y="2881125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5" name="자유형: 도형 924">
                    <a:extLst>
                      <a:ext uri="{FF2B5EF4-FFF2-40B4-BE49-F238E27FC236}">
                        <a16:creationId xmlns:a16="http://schemas.microsoft.com/office/drawing/2014/main" id="{892FA22B-66E1-642B-CE4D-2BA867B7CE55}"/>
                      </a:ext>
                    </a:extLst>
                  </p:cNvPr>
                  <p:cNvSpPr/>
                  <p:nvPr/>
                </p:nvSpPr>
                <p:spPr>
                  <a:xfrm>
                    <a:off x="7491596" y="2880493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6" name="자유형: 도형 925">
                    <a:extLst>
                      <a:ext uri="{FF2B5EF4-FFF2-40B4-BE49-F238E27FC236}">
                        <a16:creationId xmlns:a16="http://schemas.microsoft.com/office/drawing/2014/main" id="{8D7650DB-6B25-D804-3566-20B1D6327F8F}"/>
                      </a:ext>
                    </a:extLst>
                  </p:cNvPr>
                  <p:cNvSpPr/>
                  <p:nvPr/>
                </p:nvSpPr>
                <p:spPr>
                  <a:xfrm>
                    <a:off x="7494124" y="2875859"/>
                    <a:ext cx="1474" cy="1053"/>
                  </a:xfrm>
                  <a:custGeom>
                    <a:avLst/>
                    <a:gdLst>
                      <a:gd name="connsiteX0" fmla="*/ 0 w 1474"/>
                      <a:gd name="connsiteY0" fmla="*/ 0 h 1053"/>
                      <a:gd name="connsiteX1" fmla="*/ 1475 w 1474"/>
                      <a:gd name="connsiteY1" fmla="*/ 0 h 1053"/>
                      <a:gd name="connsiteX2" fmla="*/ 1475 w 1474"/>
                      <a:gd name="connsiteY2" fmla="*/ 1053 h 1053"/>
                      <a:gd name="connsiteX3" fmla="*/ 0 w 1474"/>
                      <a:gd name="connsiteY3" fmla="*/ 1053 h 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1053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1053"/>
                        </a:lnTo>
                        <a:lnTo>
                          <a:pt x="0" y="105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7" name="자유형: 도형 926">
                    <a:extLst>
                      <a:ext uri="{FF2B5EF4-FFF2-40B4-BE49-F238E27FC236}">
                        <a16:creationId xmlns:a16="http://schemas.microsoft.com/office/drawing/2014/main" id="{6FBAD759-3F3D-40A8-7C9E-405E8C93BF14}"/>
                      </a:ext>
                    </a:extLst>
                  </p:cNvPr>
                  <p:cNvSpPr/>
                  <p:nvPr/>
                </p:nvSpPr>
                <p:spPr>
                  <a:xfrm>
                    <a:off x="7504656" y="2875859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8" name="자유형: 도형 927">
                    <a:extLst>
                      <a:ext uri="{FF2B5EF4-FFF2-40B4-BE49-F238E27FC236}">
                        <a16:creationId xmlns:a16="http://schemas.microsoft.com/office/drawing/2014/main" id="{00D90300-601D-D802-1CEF-50D72E52A134}"/>
                      </a:ext>
                    </a:extLst>
                  </p:cNvPr>
                  <p:cNvSpPr/>
                  <p:nvPr/>
                </p:nvSpPr>
                <p:spPr>
                  <a:xfrm>
                    <a:off x="7499390" y="2872910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9" name="자유형: 도형 928">
                    <a:extLst>
                      <a:ext uri="{FF2B5EF4-FFF2-40B4-BE49-F238E27FC236}">
                        <a16:creationId xmlns:a16="http://schemas.microsoft.com/office/drawing/2014/main" id="{2C0734D2-8B73-338F-72CE-5CC31BBDBDA8}"/>
                      </a:ext>
                    </a:extLst>
                  </p:cNvPr>
                  <p:cNvSpPr/>
                  <p:nvPr/>
                </p:nvSpPr>
                <p:spPr>
                  <a:xfrm>
                    <a:off x="7500443" y="2870803"/>
                    <a:ext cx="1685" cy="842"/>
                  </a:xfrm>
                  <a:custGeom>
                    <a:avLst/>
                    <a:gdLst>
                      <a:gd name="connsiteX0" fmla="*/ 0 w 1685"/>
                      <a:gd name="connsiteY0" fmla="*/ 0 h 842"/>
                      <a:gd name="connsiteX1" fmla="*/ 1685 w 1685"/>
                      <a:gd name="connsiteY1" fmla="*/ 0 h 842"/>
                      <a:gd name="connsiteX2" fmla="*/ 1685 w 1685"/>
                      <a:gd name="connsiteY2" fmla="*/ 843 h 842"/>
                      <a:gd name="connsiteX3" fmla="*/ 0 w 1685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842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0" name="자유형: 도형 929">
                    <a:extLst>
                      <a:ext uri="{FF2B5EF4-FFF2-40B4-BE49-F238E27FC236}">
                        <a16:creationId xmlns:a16="http://schemas.microsoft.com/office/drawing/2014/main" id="{E74CF1C4-A416-9CA9-1732-D5F9C0BD5D87}"/>
                      </a:ext>
                    </a:extLst>
                  </p:cNvPr>
                  <p:cNvSpPr/>
                  <p:nvPr/>
                </p:nvSpPr>
                <p:spPr>
                  <a:xfrm>
                    <a:off x="7494124" y="2869961"/>
                    <a:ext cx="1685" cy="1053"/>
                  </a:xfrm>
                  <a:custGeom>
                    <a:avLst/>
                    <a:gdLst>
                      <a:gd name="connsiteX0" fmla="*/ 0 w 1685"/>
                      <a:gd name="connsiteY0" fmla="*/ 0 h 1053"/>
                      <a:gd name="connsiteX1" fmla="*/ 1685 w 1685"/>
                      <a:gd name="connsiteY1" fmla="*/ 0 h 1053"/>
                      <a:gd name="connsiteX2" fmla="*/ 1685 w 1685"/>
                      <a:gd name="connsiteY2" fmla="*/ 1053 h 1053"/>
                      <a:gd name="connsiteX3" fmla="*/ 0 w 1685"/>
                      <a:gd name="connsiteY3" fmla="*/ 1053 h 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1053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1053"/>
                        </a:lnTo>
                        <a:lnTo>
                          <a:pt x="0" y="105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1" name="자유형: 도형 930">
                    <a:extLst>
                      <a:ext uri="{FF2B5EF4-FFF2-40B4-BE49-F238E27FC236}">
                        <a16:creationId xmlns:a16="http://schemas.microsoft.com/office/drawing/2014/main" id="{14D8F7EE-F025-DE4B-F65F-40A3E8F0E71B}"/>
                      </a:ext>
                    </a:extLst>
                  </p:cNvPr>
                  <p:cNvSpPr/>
                  <p:nvPr/>
                </p:nvSpPr>
                <p:spPr>
                  <a:xfrm>
                    <a:off x="7495177" y="2867854"/>
                    <a:ext cx="1685" cy="1053"/>
                  </a:xfrm>
                  <a:custGeom>
                    <a:avLst/>
                    <a:gdLst>
                      <a:gd name="connsiteX0" fmla="*/ 0 w 1685"/>
                      <a:gd name="connsiteY0" fmla="*/ 0 h 1053"/>
                      <a:gd name="connsiteX1" fmla="*/ 1685 w 1685"/>
                      <a:gd name="connsiteY1" fmla="*/ 0 h 1053"/>
                      <a:gd name="connsiteX2" fmla="*/ 1685 w 1685"/>
                      <a:gd name="connsiteY2" fmla="*/ 1053 h 1053"/>
                      <a:gd name="connsiteX3" fmla="*/ 0 w 1685"/>
                      <a:gd name="connsiteY3" fmla="*/ 1053 h 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1053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1053"/>
                        </a:lnTo>
                        <a:lnTo>
                          <a:pt x="0" y="105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2" name="자유형: 도형 931">
                    <a:extLst>
                      <a:ext uri="{FF2B5EF4-FFF2-40B4-BE49-F238E27FC236}">
                        <a16:creationId xmlns:a16="http://schemas.microsoft.com/office/drawing/2014/main" id="{9B272D9E-1715-DACD-EACC-A86F9142F89A}"/>
                      </a:ext>
                    </a:extLst>
                  </p:cNvPr>
                  <p:cNvSpPr/>
                  <p:nvPr/>
                </p:nvSpPr>
                <p:spPr>
                  <a:xfrm>
                    <a:off x="7489069" y="2866801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3" name="자유형: 도형 932">
                    <a:extLst>
                      <a:ext uri="{FF2B5EF4-FFF2-40B4-BE49-F238E27FC236}">
                        <a16:creationId xmlns:a16="http://schemas.microsoft.com/office/drawing/2014/main" id="{2DC4C219-DED0-4D79-17E2-E23AC7F144F9}"/>
                      </a:ext>
                    </a:extLst>
                  </p:cNvPr>
                  <p:cNvSpPr/>
                  <p:nvPr/>
                </p:nvSpPr>
                <p:spPr>
                  <a:xfrm>
                    <a:off x="7489911" y="2864695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4" name="자유형: 도형 933">
                    <a:extLst>
                      <a:ext uri="{FF2B5EF4-FFF2-40B4-BE49-F238E27FC236}">
                        <a16:creationId xmlns:a16="http://schemas.microsoft.com/office/drawing/2014/main" id="{C7602F08-9AD2-4D07-0CBA-6B8617744424}"/>
                      </a:ext>
                    </a:extLst>
                  </p:cNvPr>
                  <p:cNvSpPr/>
                  <p:nvPr/>
                </p:nvSpPr>
                <p:spPr>
                  <a:xfrm>
                    <a:off x="7483803" y="2863852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5" name="자유형: 도형 934">
                    <a:extLst>
                      <a:ext uri="{FF2B5EF4-FFF2-40B4-BE49-F238E27FC236}">
                        <a16:creationId xmlns:a16="http://schemas.microsoft.com/office/drawing/2014/main" id="{CF5AC254-3E6D-1F5A-E789-E04E76E1968D}"/>
                      </a:ext>
                    </a:extLst>
                  </p:cNvPr>
                  <p:cNvSpPr/>
                  <p:nvPr/>
                </p:nvSpPr>
                <p:spPr>
                  <a:xfrm>
                    <a:off x="7484645" y="2861746"/>
                    <a:ext cx="1685" cy="842"/>
                  </a:xfrm>
                  <a:custGeom>
                    <a:avLst/>
                    <a:gdLst>
                      <a:gd name="connsiteX0" fmla="*/ 0 w 1685"/>
                      <a:gd name="connsiteY0" fmla="*/ 0 h 842"/>
                      <a:gd name="connsiteX1" fmla="*/ 1685 w 1685"/>
                      <a:gd name="connsiteY1" fmla="*/ 0 h 842"/>
                      <a:gd name="connsiteX2" fmla="*/ 1685 w 1685"/>
                      <a:gd name="connsiteY2" fmla="*/ 843 h 842"/>
                      <a:gd name="connsiteX3" fmla="*/ 0 w 1685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842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6" name="자유형: 도형 935">
                    <a:extLst>
                      <a:ext uri="{FF2B5EF4-FFF2-40B4-BE49-F238E27FC236}">
                        <a16:creationId xmlns:a16="http://schemas.microsoft.com/office/drawing/2014/main" id="{80FACE8C-2360-A4A0-BD82-DDA179D61B17}"/>
                      </a:ext>
                    </a:extLst>
                  </p:cNvPr>
                  <p:cNvSpPr/>
                  <p:nvPr/>
                </p:nvSpPr>
                <p:spPr>
                  <a:xfrm>
                    <a:off x="7478537" y="2860903"/>
                    <a:ext cx="1685" cy="842"/>
                  </a:xfrm>
                  <a:custGeom>
                    <a:avLst/>
                    <a:gdLst>
                      <a:gd name="connsiteX0" fmla="*/ 0 w 1685"/>
                      <a:gd name="connsiteY0" fmla="*/ 0 h 842"/>
                      <a:gd name="connsiteX1" fmla="*/ 1685 w 1685"/>
                      <a:gd name="connsiteY1" fmla="*/ 0 h 842"/>
                      <a:gd name="connsiteX2" fmla="*/ 1685 w 1685"/>
                      <a:gd name="connsiteY2" fmla="*/ 843 h 842"/>
                      <a:gd name="connsiteX3" fmla="*/ 0 w 1685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842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7" name="자유형: 도형 936">
                    <a:extLst>
                      <a:ext uri="{FF2B5EF4-FFF2-40B4-BE49-F238E27FC236}">
                        <a16:creationId xmlns:a16="http://schemas.microsoft.com/office/drawing/2014/main" id="{BAD9ACF6-B560-E782-AE31-5E2643C62B14}"/>
                      </a:ext>
                    </a:extLst>
                  </p:cNvPr>
                  <p:cNvSpPr/>
                  <p:nvPr/>
                </p:nvSpPr>
                <p:spPr>
                  <a:xfrm>
                    <a:off x="7479590" y="2858797"/>
                    <a:ext cx="1685" cy="842"/>
                  </a:xfrm>
                  <a:custGeom>
                    <a:avLst/>
                    <a:gdLst>
                      <a:gd name="connsiteX0" fmla="*/ 0 w 1685"/>
                      <a:gd name="connsiteY0" fmla="*/ 0 h 842"/>
                      <a:gd name="connsiteX1" fmla="*/ 1685 w 1685"/>
                      <a:gd name="connsiteY1" fmla="*/ 0 h 842"/>
                      <a:gd name="connsiteX2" fmla="*/ 1685 w 1685"/>
                      <a:gd name="connsiteY2" fmla="*/ 843 h 842"/>
                      <a:gd name="connsiteX3" fmla="*/ 0 w 1685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842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8" name="자유형: 도형 937">
                    <a:extLst>
                      <a:ext uri="{FF2B5EF4-FFF2-40B4-BE49-F238E27FC236}">
                        <a16:creationId xmlns:a16="http://schemas.microsoft.com/office/drawing/2014/main" id="{23CF3E3A-455F-BDCE-0397-595FDE589E3E}"/>
                      </a:ext>
                    </a:extLst>
                  </p:cNvPr>
                  <p:cNvSpPr/>
                  <p:nvPr/>
                </p:nvSpPr>
                <p:spPr>
                  <a:xfrm>
                    <a:off x="7473481" y="2857954"/>
                    <a:ext cx="1685" cy="842"/>
                  </a:xfrm>
                  <a:custGeom>
                    <a:avLst/>
                    <a:gdLst>
                      <a:gd name="connsiteX0" fmla="*/ 0 w 1685"/>
                      <a:gd name="connsiteY0" fmla="*/ 0 h 842"/>
                      <a:gd name="connsiteX1" fmla="*/ 1685 w 1685"/>
                      <a:gd name="connsiteY1" fmla="*/ 0 h 842"/>
                      <a:gd name="connsiteX2" fmla="*/ 1685 w 1685"/>
                      <a:gd name="connsiteY2" fmla="*/ 843 h 842"/>
                      <a:gd name="connsiteX3" fmla="*/ 0 w 1685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842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9" name="자유형: 도형 938">
                    <a:extLst>
                      <a:ext uri="{FF2B5EF4-FFF2-40B4-BE49-F238E27FC236}">
                        <a16:creationId xmlns:a16="http://schemas.microsoft.com/office/drawing/2014/main" id="{E40D078B-A84E-FF80-0EEE-A52B3BA7BF8E}"/>
                      </a:ext>
                    </a:extLst>
                  </p:cNvPr>
                  <p:cNvSpPr/>
                  <p:nvPr/>
                </p:nvSpPr>
                <p:spPr>
                  <a:xfrm>
                    <a:off x="7474324" y="2855848"/>
                    <a:ext cx="1474" cy="1053"/>
                  </a:xfrm>
                  <a:custGeom>
                    <a:avLst/>
                    <a:gdLst>
                      <a:gd name="connsiteX0" fmla="*/ 0 w 1474"/>
                      <a:gd name="connsiteY0" fmla="*/ 0 h 1053"/>
                      <a:gd name="connsiteX1" fmla="*/ 1475 w 1474"/>
                      <a:gd name="connsiteY1" fmla="*/ 0 h 1053"/>
                      <a:gd name="connsiteX2" fmla="*/ 1475 w 1474"/>
                      <a:gd name="connsiteY2" fmla="*/ 1053 h 1053"/>
                      <a:gd name="connsiteX3" fmla="*/ 0 w 1474"/>
                      <a:gd name="connsiteY3" fmla="*/ 1053 h 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1053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1053"/>
                        </a:lnTo>
                        <a:lnTo>
                          <a:pt x="0" y="105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0" name="자유형: 도형 939">
                    <a:extLst>
                      <a:ext uri="{FF2B5EF4-FFF2-40B4-BE49-F238E27FC236}">
                        <a16:creationId xmlns:a16="http://schemas.microsoft.com/office/drawing/2014/main" id="{6570BA50-A275-E72A-A394-2EBFDB4D554B}"/>
                      </a:ext>
                    </a:extLst>
                  </p:cNvPr>
                  <p:cNvSpPr/>
                  <p:nvPr/>
                </p:nvSpPr>
                <p:spPr>
                  <a:xfrm>
                    <a:off x="7468215" y="2854795"/>
                    <a:ext cx="1474" cy="1053"/>
                  </a:xfrm>
                  <a:custGeom>
                    <a:avLst/>
                    <a:gdLst>
                      <a:gd name="connsiteX0" fmla="*/ 0 w 1474"/>
                      <a:gd name="connsiteY0" fmla="*/ 0 h 1053"/>
                      <a:gd name="connsiteX1" fmla="*/ 1474 w 1474"/>
                      <a:gd name="connsiteY1" fmla="*/ 0 h 1053"/>
                      <a:gd name="connsiteX2" fmla="*/ 1474 w 1474"/>
                      <a:gd name="connsiteY2" fmla="*/ 1053 h 1053"/>
                      <a:gd name="connsiteX3" fmla="*/ 0 w 1474"/>
                      <a:gd name="connsiteY3" fmla="*/ 1053 h 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1053">
                        <a:moveTo>
                          <a:pt x="0" y="0"/>
                        </a:moveTo>
                        <a:lnTo>
                          <a:pt x="1474" y="0"/>
                        </a:lnTo>
                        <a:lnTo>
                          <a:pt x="1474" y="1053"/>
                        </a:lnTo>
                        <a:lnTo>
                          <a:pt x="0" y="105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1" name="자유형: 도형 940">
                    <a:extLst>
                      <a:ext uri="{FF2B5EF4-FFF2-40B4-BE49-F238E27FC236}">
                        <a16:creationId xmlns:a16="http://schemas.microsoft.com/office/drawing/2014/main" id="{3A11A637-3EF8-EE73-A147-0EB7BE52AF50}"/>
                      </a:ext>
                    </a:extLst>
                  </p:cNvPr>
                  <p:cNvSpPr/>
                  <p:nvPr/>
                </p:nvSpPr>
                <p:spPr>
                  <a:xfrm>
                    <a:off x="7469268" y="2852899"/>
                    <a:ext cx="1685" cy="842"/>
                  </a:xfrm>
                  <a:custGeom>
                    <a:avLst/>
                    <a:gdLst>
                      <a:gd name="connsiteX0" fmla="*/ 0 w 1685"/>
                      <a:gd name="connsiteY0" fmla="*/ 0 h 842"/>
                      <a:gd name="connsiteX1" fmla="*/ 1685 w 1685"/>
                      <a:gd name="connsiteY1" fmla="*/ 0 h 842"/>
                      <a:gd name="connsiteX2" fmla="*/ 1685 w 1685"/>
                      <a:gd name="connsiteY2" fmla="*/ 843 h 842"/>
                      <a:gd name="connsiteX3" fmla="*/ 0 w 1685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842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2" name="자유형: 도형 941">
                    <a:extLst>
                      <a:ext uri="{FF2B5EF4-FFF2-40B4-BE49-F238E27FC236}">
                        <a16:creationId xmlns:a16="http://schemas.microsoft.com/office/drawing/2014/main" id="{EB547FA8-92F4-983E-A21D-B84D0438FEAC}"/>
                      </a:ext>
                    </a:extLst>
                  </p:cNvPr>
                  <p:cNvSpPr/>
                  <p:nvPr/>
                </p:nvSpPr>
                <p:spPr>
                  <a:xfrm>
                    <a:off x="7462949" y="2851846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4 w 1474"/>
                      <a:gd name="connsiteY1" fmla="*/ 0 h 842"/>
                      <a:gd name="connsiteX2" fmla="*/ 1474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4" y="0"/>
                        </a:lnTo>
                        <a:lnTo>
                          <a:pt x="1474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3" name="자유형: 도형 942">
                    <a:extLst>
                      <a:ext uri="{FF2B5EF4-FFF2-40B4-BE49-F238E27FC236}">
                        <a16:creationId xmlns:a16="http://schemas.microsoft.com/office/drawing/2014/main" id="{88EF1AFF-2EE9-629A-34BF-F03C1F31594F}"/>
                      </a:ext>
                    </a:extLst>
                  </p:cNvPr>
                  <p:cNvSpPr/>
                  <p:nvPr/>
                </p:nvSpPr>
                <p:spPr>
                  <a:xfrm>
                    <a:off x="7464002" y="2849739"/>
                    <a:ext cx="1474" cy="1053"/>
                  </a:xfrm>
                  <a:custGeom>
                    <a:avLst/>
                    <a:gdLst>
                      <a:gd name="connsiteX0" fmla="*/ 0 w 1474"/>
                      <a:gd name="connsiteY0" fmla="*/ 0 h 1053"/>
                      <a:gd name="connsiteX1" fmla="*/ 1475 w 1474"/>
                      <a:gd name="connsiteY1" fmla="*/ 0 h 1053"/>
                      <a:gd name="connsiteX2" fmla="*/ 1475 w 1474"/>
                      <a:gd name="connsiteY2" fmla="*/ 1053 h 1053"/>
                      <a:gd name="connsiteX3" fmla="*/ 0 w 1474"/>
                      <a:gd name="connsiteY3" fmla="*/ 1053 h 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1053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1053"/>
                        </a:lnTo>
                        <a:lnTo>
                          <a:pt x="0" y="105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4" name="자유형: 도형 943">
                    <a:extLst>
                      <a:ext uri="{FF2B5EF4-FFF2-40B4-BE49-F238E27FC236}">
                        <a16:creationId xmlns:a16="http://schemas.microsoft.com/office/drawing/2014/main" id="{E9AA0255-43DB-5D66-BD18-8AD57BE673E0}"/>
                      </a:ext>
                    </a:extLst>
                  </p:cNvPr>
                  <p:cNvSpPr/>
                  <p:nvPr/>
                </p:nvSpPr>
                <p:spPr>
                  <a:xfrm>
                    <a:off x="7457683" y="2848897"/>
                    <a:ext cx="1685" cy="842"/>
                  </a:xfrm>
                  <a:custGeom>
                    <a:avLst/>
                    <a:gdLst>
                      <a:gd name="connsiteX0" fmla="*/ 0 w 1685"/>
                      <a:gd name="connsiteY0" fmla="*/ 0 h 842"/>
                      <a:gd name="connsiteX1" fmla="*/ 1685 w 1685"/>
                      <a:gd name="connsiteY1" fmla="*/ 0 h 842"/>
                      <a:gd name="connsiteX2" fmla="*/ 1685 w 1685"/>
                      <a:gd name="connsiteY2" fmla="*/ 843 h 842"/>
                      <a:gd name="connsiteX3" fmla="*/ 0 w 1685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842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5" name="자유형: 도형 944">
                    <a:extLst>
                      <a:ext uri="{FF2B5EF4-FFF2-40B4-BE49-F238E27FC236}">
                        <a16:creationId xmlns:a16="http://schemas.microsoft.com/office/drawing/2014/main" id="{F483E454-53A0-86CF-B693-B431A429FDD2}"/>
                      </a:ext>
                    </a:extLst>
                  </p:cNvPr>
                  <p:cNvSpPr/>
                  <p:nvPr/>
                </p:nvSpPr>
                <p:spPr>
                  <a:xfrm>
                    <a:off x="7458526" y="2846580"/>
                    <a:ext cx="1685" cy="1053"/>
                  </a:xfrm>
                  <a:custGeom>
                    <a:avLst/>
                    <a:gdLst>
                      <a:gd name="connsiteX0" fmla="*/ 0 w 1685"/>
                      <a:gd name="connsiteY0" fmla="*/ 0 h 1053"/>
                      <a:gd name="connsiteX1" fmla="*/ 1685 w 1685"/>
                      <a:gd name="connsiteY1" fmla="*/ 0 h 1053"/>
                      <a:gd name="connsiteX2" fmla="*/ 1685 w 1685"/>
                      <a:gd name="connsiteY2" fmla="*/ 1053 h 1053"/>
                      <a:gd name="connsiteX3" fmla="*/ 0 w 1685"/>
                      <a:gd name="connsiteY3" fmla="*/ 1053 h 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1053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1053"/>
                        </a:lnTo>
                        <a:lnTo>
                          <a:pt x="0" y="105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6" name="자유형: 도형 945">
                    <a:extLst>
                      <a:ext uri="{FF2B5EF4-FFF2-40B4-BE49-F238E27FC236}">
                        <a16:creationId xmlns:a16="http://schemas.microsoft.com/office/drawing/2014/main" id="{EFAAF67F-041E-F801-69A6-83BADBAEADCC}"/>
                      </a:ext>
                    </a:extLst>
                  </p:cNvPr>
                  <p:cNvSpPr/>
                  <p:nvPr/>
                </p:nvSpPr>
                <p:spPr>
                  <a:xfrm>
                    <a:off x="7452417" y="2845737"/>
                    <a:ext cx="1474" cy="1053"/>
                  </a:xfrm>
                  <a:custGeom>
                    <a:avLst/>
                    <a:gdLst>
                      <a:gd name="connsiteX0" fmla="*/ 0 w 1474"/>
                      <a:gd name="connsiteY0" fmla="*/ 0 h 1053"/>
                      <a:gd name="connsiteX1" fmla="*/ 1474 w 1474"/>
                      <a:gd name="connsiteY1" fmla="*/ 0 h 1053"/>
                      <a:gd name="connsiteX2" fmla="*/ 1474 w 1474"/>
                      <a:gd name="connsiteY2" fmla="*/ 1053 h 1053"/>
                      <a:gd name="connsiteX3" fmla="*/ 0 w 1474"/>
                      <a:gd name="connsiteY3" fmla="*/ 1053 h 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1053">
                        <a:moveTo>
                          <a:pt x="0" y="0"/>
                        </a:moveTo>
                        <a:lnTo>
                          <a:pt x="1474" y="0"/>
                        </a:lnTo>
                        <a:lnTo>
                          <a:pt x="1474" y="1053"/>
                        </a:lnTo>
                        <a:lnTo>
                          <a:pt x="0" y="105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7" name="자유형: 도형 946">
                    <a:extLst>
                      <a:ext uri="{FF2B5EF4-FFF2-40B4-BE49-F238E27FC236}">
                        <a16:creationId xmlns:a16="http://schemas.microsoft.com/office/drawing/2014/main" id="{3AEF38A6-0892-B599-0C95-E00F0D9F975E}"/>
                      </a:ext>
                    </a:extLst>
                  </p:cNvPr>
                  <p:cNvSpPr/>
                  <p:nvPr/>
                </p:nvSpPr>
                <p:spPr>
                  <a:xfrm>
                    <a:off x="7453260" y="2843631"/>
                    <a:ext cx="1685" cy="842"/>
                  </a:xfrm>
                  <a:custGeom>
                    <a:avLst/>
                    <a:gdLst>
                      <a:gd name="connsiteX0" fmla="*/ 0 w 1685"/>
                      <a:gd name="connsiteY0" fmla="*/ 0 h 842"/>
                      <a:gd name="connsiteX1" fmla="*/ 1685 w 1685"/>
                      <a:gd name="connsiteY1" fmla="*/ 0 h 842"/>
                      <a:gd name="connsiteX2" fmla="*/ 1685 w 1685"/>
                      <a:gd name="connsiteY2" fmla="*/ 843 h 842"/>
                      <a:gd name="connsiteX3" fmla="*/ 0 w 1685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842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8" name="자유형: 도형 947">
                    <a:extLst>
                      <a:ext uri="{FF2B5EF4-FFF2-40B4-BE49-F238E27FC236}">
                        <a16:creationId xmlns:a16="http://schemas.microsoft.com/office/drawing/2014/main" id="{F08244D0-62BC-8F01-F6B4-A1E8DEB55B57}"/>
                      </a:ext>
                    </a:extLst>
                  </p:cNvPr>
                  <p:cNvSpPr/>
                  <p:nvPr/>
                </p:nvSpPr>
                <p:spPr>
                  <a:xfrm>
                    <a:off x="7447151" y="2842788"/>
                    <a:ext cx="1685" cy="1053"/>
                  </a:xfrm>
                  <a:custGeom>
                    <a:avLst/>
                    <a:gdLst>
                      <a:gd name="connsiteX0" fmla="*/ 0 w 1685"/>
                      <a:gd name="connsiteY0" fmla="*/ 0 h 1053"/>
                      <a:gd name="connsiteX1" fmla="*/ 1685 w 1685"/>
                      <a:gd name="connsiteY1" fmla="*/ 0 h 1053"/>
                      <a:gd name="connsiteX2" fmla="*/ 1685 w 1685"/>
                      <a:gd name="connsiteY2" fmla="*/ 1053 h 1053"/>
                      <a:gd name="connsiteX3" fmla="*/ 0 w 1685"/>
                      <a:gd name="connsiteY3" fmla="*/ 1053 h 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1053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1053"/>
                        </a:lnTo>
                        <a:lnTo>
                          <a:pt x="0" y="105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9" name="자유형: 도형 948">
                    <a:extLst>
                      <a:ext uri="{FF2B5EF4-FFF2-40B4-BE49-F238E27FC236}">
                        <a16:creationId xmlns:a16="http://schemas.microsoft.com/office/drawing/2014/main" id="{D2C314C8-C6CD-2341-5DCD-32CF52D0A735}"/>
                      </a:ext>
                    </a:extLst>
                  </p:cNvPr>
                  <p:cNvSpPr/>
                  <p:nvPr/>
                </p:nvSpPr>
                <p:spPr>
                  <a:xfrm>
                    <a:off x="7448204" y="2840682"/>
                    <a:ext cx="1685" cy="1053"/>
                  </a:xfrm>
                  <a:custGeom>
                    <a:avLst/>
                    <a:gdLst>
                      <a:gd name="connsiteX0" fmla="*/ 0 w 1685"/>
                      <a:gd name="connsiteY0" fmla="*/ 0 h 1053"/>
                      <a:gd name="connsiteX1" fmla="*/ 1685 w 1685"/>
                      <a:gd name="connsiteY1" fmla="*/ 0 h 1053"/>
                      <a:gd name="connsiteX2" fmla="*/ 1685 w 1685"/>
                      <a:gd name="connsiteY2" fmla="*/ 1053 h 1053"/>
                      <a:gd name="connsiteX3" fmla="*/ 0 w 1685"/>
                      <a:gd name="connsiteY3" fmla="*/ 1053 h 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1053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1053"/>
                        </a:lnTo>
                        <a:lnTo>
                          <a:pt x="0" y="105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0" name="자유형: 도형 949">
                    <a:extLst>
                      <a:ext uri="{FF2B5EF4-FFF2-40B4-BE49-F238E27FC236}">
                        <a16:creationId xmlns:a16="http://schemas.microsoft.com/office/drawing/2014/main" id="{93050BE2-E53D-6AE5-0D83-D43112C69C8E}"/>
                      </a:ext>
                    </a:extLst>
                  </p:cNvPr>
                  <p:cNvSpPr/>
                  <p:nvPr/>
                </p:nvSpPr>
                <p:spPr>
                  <a:xfrm>
                    <a:off x="7442096" y="2839839"/>
                    <a:ext cx="1685" cy="842"/>
                  </a:xfrm>
                  <a:custGeom>
                    <a:avLst/>
                    <a:gdLst>
                      <a:gd name="connsiteX0" fmla="*/ 0 w 1685"/>
                      <a:gd name="connsiteY0" fmla="*/ 0 h 842"/>
                      <a:gd name="connsiteX1" fmla="*/ 1685 w 1685"/>
                      <a:gd name="connsiteY1" fmla="*/ 0 h 842"/>
                      <a:gd name="connsiteX2" fmla="*/ 1685 w 1685"/>
                      <a:gd name="connsiteY2" fmla="*/ 843 h 842"/>
                      <a:gd name="connsiteX3" fmla="*/ 0 w 1685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842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1" name="자유형: 도형 950">
                    <a:extLst>
                      <a:ext uri="{FF2B5EF4-FFF2-40B4-BE49-F238E27FC236}">
                        <a16:creationId xmlns:a16="http://schemas.microsoft.com/office/drawing/2014/main" id="{E274C11C-BDF4-FEE0-1EA6-27A6F546C914}"/>
                      </a:ext>
                    </a:extLst>
                  </p:cNvPr>
                  <p:cNvSpPr/>
                  <p:nvPr/>
                </p:nvSpPr>
                <p:spPr>
                  <a:xfrm>
                    <a:off x="7442938" y="2837733"/>
                    <a:ext cx="1685" cy="1053"/>
                  </a:xfrm>
                  <a:custGeom>
                    <a:avLst/>
                    <a:gdLst>
                      <a:gd name="connsiteX0" fmla="*/ 0 w 1685"/>
                      <a:gd name="connsiteY0" fmla="*/ 0 h 1053"/>
                      <a:gd name="connsiteX1" fmla="*/ 1685 w 1685"/>
                      <a:gd name="connsiteY1" fmla="*/ 0 h 1053"/>
                      <a:gd name="connsiteX2" fmla="*/ 1685 w 1685"/>
                      <a:gd name="connsiteY2" fmla="*/ 1053 h 1053"/>
                      <a:gd name="connsiteX3" fmla="*/ 0 w 1685"/>
                      <a:gd name="connsiteY3" fmla="*/ 1053 h 10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1053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1053"/>
                        </a:lnTo>
                        <a:lnTo>
                          <a:pt x="0" y="105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2" name="자유형: 도형 951">
                    <a:extLst>
                      <a:ext uri="{FF2B5EF4-FFF2-40B4-BE49-F238E27FC236}">
                        <a16:creationId xmlns:a16="http://schemas.microsoft.com/office/drawing/2014/main" id="{E4EB607C-ED6F-E991-C37C-1232CB228A84}"/>
                      </a:ext>
                    </a:extLst>
                  </p:cNvPr>
                  <p:cNvSpPr/>
                  <p:nvPr/>
                </p:nvSpPr>
                <p:spPr>
                  <a:xfrm>
                    <a:off x="7436830" y="2836679"/>
                    <a:ext cx="1474" cy="842"/>
                  </a:xfrm>
                  <a:custGeom>
                    <a:avLst/>
                    <a:gdLst>
                      <a:gd name="connsiteX0" fmla="*/ 0 w 1474"/>
                      <a:gd name="connsiteY0" fmla="*/ 0 h 842"/>
                      <a:gd name="connsiteX1" fmla="*/ 1475 w 1474"/>
                      <a:gd name="connsiteY1" fmla="*/ 0 h 842"/>
                      <a:gd name="connsiteX2" fmla="*/ 1475 w 1474"/>
                      <a:gd name="connsiteY2" fmla="*/ 843 h 842"/>
                      <a:gd name="connsiteX3" fmla="*/ 0 w 1474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474" h="842">
                        <a:moveTo>
                          <a:pt x="0" y="0"/>
                        </a:moveTo>
                        <a:lnTo>
                          <a:pt x="1475" y="0"/>
                        </a:lnTo>
                        <a:lnTo>
                          <a:pt x="147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3" name="자유형: 도형 952">
                    <a:extLst>
                      <a:ext uri="{FF2B5EF4-FFF2-40B4-BE49-F238E27FC236}">
                        <a16:creationId xmlns:a16="http://schemas.microsoft.com/office/drawing/2014/main" id="{F5F3C7F5-3B76-5317-3C23-1A77B602EA13}"/>
                      </a:ext>
                    </a:extLst>
                  </p:cNvPr>
                  <p:cNvSpPr/>
                  <p:nvPr/>
                </p:nvSpPr>
                <p:spPr>
                  <a:xfrm>
                    <a:off x="7437883" y="2834784"/>
                    <a:ext cx="1685" cy="842"/>
                  </a:xfrm>
                  <a:custGeom>
                    <a:avLst/>
                    <a:gdLst>
                      <a:gd name="connsiteX0" fmla="*/ 0 w 1685"/>
                      <a:gd name="connsiteY0" fmla="*/ 0 h 842"/>
                      <a:gd name="connsiteX1" fmla="*/ 1685 w 1685"/>
                      <a:gd name="connsiteY1" fmla="*/ 0 h 842"/>
                      <a:gd name="connsiteX2" fmla="*/ 1685 w 1685"/>
                      <a:gd name="connsiteY2" fmla="*/ 843 h 842"/>
                      <a:gd name="connsiteX3" fmla="*/ 0 w 1685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842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4" name="자유형: 도형 953">
                    <a:extLst>
                      <a:ext uri="{FF2B5EF4-FFF2-40B4-BE49-F238E27FC236}">
                        <a16:creationId xmlns:a16="http://schemas.microsoft.com/office/drawing/2014/main" id="{5B46C6EC-7912-9010-5C24-5D6CD790E966}"/>
                      </a:ext>
                    </a:extLst>
                  </p:cNvPr>
                  <p:cNvSpPr/>
                  <p:nvPr/>
                </p:nvSpPr>
                <p:spPr>
                  <a:xfrm>
                    <a:off x="7431564" y="2833731"/>
                    <a:ext cx="1685" cy="842"/>
                  </a:xfrm>
                  <a:custGeom>
                    <a:avLst/>
                    <a:gdLst>
                      <a:gd name="connsiteX0" fmla="*/ 0 w 1685"/>
                      <a:gd name="connsiteY0" fmla="*/ 0 h 842"/>
                      <a:gd name="connsiteX1" fmla="*/ 1685 w 1685"/>
                      <a:gd name="connsiteY1" fmla="*/ 0 h 842"/>
                      <a:gd name="connsiteX2" fmla="*/ 1685 w 1685"/>
                      <a:gd name="connsiteY2" fmla="*/ 843 h 842"/>
                      <a:gd name="connsiteX3" fmla="*/ 0 w 1685"/>
                      <a:gd name="connsiteY3" fmla="*/ 843 h 8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685" h="842">
                        <a:moveTo>
                          <a:pt x="0" y="0"/>
                        </a:moveTo>
                        <a:lnTo>
                          <a:pt x="1685" y="0"/>
                        </a:lnTo>
                        <a:lnTo>
                          <a:pt x="1685" y="843"/>
                        </a:lnTo>
                        <a:lnTo>
                          <a:pt x="0" y="84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5" name="자유형: 도형 954">
                    <a:extLst>
                      <a:ext uri="{FF2B5EF4-FFF2-40B4-BE49-F238E27FC236}">
                        <a16:creationId xmlns:a16="http://schemas.microsoft.com/office/drawing/2014/main" id="{EBF672B2-E265-53F8-F7BD-76024A5B3AAC}"/>
                      </a:ext>
                    </a:extLst>
                  </p:cNvPr>
                  <p:cNvSpPr/>
                  <p:nvPr/>
                </p:nvSpPr>
                <p:spPr>
                  <a:xfrm>
                    <a:off x="7452417" y="2850160"/>
                    <a:ext cx="9479" cy="5266"/>
                  </a:xfrm>
                  <a:custGeom>
                    <a:avLst/>
                    <a:gdLst>
                      <a:gd name="connsiteX0" fmla="*/ 4845 w 9479"/>
                      <a:gd name="connsiteY0" fmla="*/ 5266 h 5266"/>
                      <a:gd name="connsiteX1" fmla="*/ 0 w 9479"/>
                      <a:gd name="connsiteY1" fmla="*/ 2738 h 5266"/>
                      <a:gd name="connsiteX2" fmla="*/ 4845 w 9479"/>
                      <a:gd name="connsiteY2" fmla="*/ 0 h 5266"/>
                      <a:gd name="connsiteX3" fmla="*/ 9479 w 9479"/>
                      <a:gd name="connsiteY3" fmla="*/ 2738 h 5266"/>
                      <a:gd name="connsiteX4" fmla="*/ 4845 w 9479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9" h="5266">
                        <a:moveTo>
                          <a:pt x="4845" y="5266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6" name="자유형: 도형 955">
                    <a:extLst>
                      <a:ext uri="{FF2B5EF4-FFF2-40B4-BE49-F238E27FC236}">
                        <a16:creationId xmlns:a16="http://schemas.microsoft.com/office/drawing/2014/main" id="{21EA08C6-66B9-6E4F-D439-E7224A60A809}"/>
                      </a:ext>
                    </a:extLst>
                  </p:cNvPr>
                  <p:cNvSpPr/>
                  <p:nvPr/>
                </p:nvSpPr>
                <p:spPr>
                  <a:xfrm>
                    <a:off x="7457683" y="2853109"/>
                    <a:ext cx="9479" cy="5476"/>
                  </a:xfrm>
                  <a:custGeom>
                    <a:avLst/>
                    <a:gdLst>
                      <a:gd name="connsiteX0" fmla="*/ 4845 w 9479"/>
                      <a:gd name="connsiteY0" fmla="*/ 5477 h 5476"/>
                      <a:gd name="connsiteX1" fmla="*/ 0 w 9479"/>
                      <a:gd name="connsiteY1" fmla="*/ 2738 h 5476"/>
                      <a:gd name="connsiteX2" fmla="*/ 4845 w 9479"/>
                      <a:gd name="connsiteY2" fmla="*/ 0 h 5476"/>
                      <a:gd name="connsiteX3" fmla="*/ 9479 w 9479"/>
                      <a:gd name="connsiteY3" fmla="*/ 2738 h 5476"/>
                      <a:gd name="connsiteX4" fmla="*/ 4845 w 9479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9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7" name="자유형: 도형 956">
                    <a:extLst>
                      <a:ext uri="{FF2B5EF4-FFF2-40B4-BE49-F238E27FC236}">
                        <a16:creationId xmlns:a16="http://schemas.microsoft.com/office/drawing/2014/main" id="{8A946796-1F88-3730-E08C-E924350C9579}"/>
                      </a:ext>
                    </a:extLst>
                  </p:cNvPr>
                  <p:cNvSpPr/>
                  <p:nvPr/>
                </p:nvSpPr>
                <p:spPr>
                  <a:xfrm>
                    <a:off x="7462949" y="2856058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8" name="자유형: 도형 957">
                    <a:extLst>
                      <a:ext uri="{FF2B5EF4-FFF2-40B4-BE49-F238E27FC236}">
                        <a16:creationId xmlns:a16="http://schemas.microsoft.com/office/drawing/2014/main" id="{EA29DD99-1141-66EA-2C28-40448403078B}"/>
                      </a:ext>
                    </a:extLst>
                  </p:cNvPr>
                  <p:cNvSpPr/>
                  <p:nvPr/>
                </p:nvSpPr>
                <p:spPr>
                  <a:xfrm>
                    <a:off x="7431564" y="2837943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9" name="자유형: 도형 958">
                    <a:extLst>
                      <a:ext uri="{FF2B5EF4-FFF2-40B4-BE49-F238E27FC236}">
                        <a16:creationId xmlns:a16="http://schemas.microsoft.com/office/drawing/2014/main" id="{F0E3C27D-C2AF-C0F7-910B-A178E8A44557}"/>
                      </a:ext>
                    </a:extLst>
                  </p:cNvPr>
                  <p:cNvSpPr/>
                  <p:nvPr/>
                </p:nvSpPr>
                <p:spPr>
                  <a:xfrm>
                    <a:off x="7436830" y="2841103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0" name="자유형: 도형 959">
                    <a:extLst>
                      <a:ext uri="{FF2B5EF4-FFF2-40B4-BE49-F238E27FC236}">
                        <a16:creationId xmlns:a16="http://schemas.microsoft.com/office/drawing/2014/main" id="{4B76295D-773A-D3F7-2F52-63E244C0A11C}"/>
                      </a:ext>
                    </a:extLst>
                  </p:cNvPr>
                  <p:cNvSpPr/>
                  <p:nvPr/>
                </p:nvSpPr>
                <p:spPr>
                  <a:xfrm>
                    <a:off x="7426298" y="2834994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1" name="자유형: 도형 960">
                    <a:extLst>
                      <a:ext uri="{FF2B5EF4-FFF2-40B4-BE49-F238E27FC236}">
                        <a16:creationId xmlns:a16="http://schemas.microsoft.com/office/drawing/2014/main" id="{F812E972-36BA-5BBB-6A85-E46CE37FCA78}"/>
                      </a:ext>
                    </a:extLst>
                  </p:cNvPr>
                  <p:cNvSpPr/>
                  <p:nvPr/>
                </p:nvSpPr>
                <p:spPr>
                  <a:xfrm>
                    <a:off x="7441885" y="2844052"/>
                    <a:ext cx="9479" cy="5476"/>
                  </a:xfrm>
                  <a:custGeom>
                    <a:avLst/>
                    <a:gdLst>
                      <a:gd name="connsiteX0" fmla="*/ 4634 w 9479"/>
                      <a:gd name="connsiteY0" fmla="*/ 5477 h 5476"/>
                      <a:gd name="connsiteX1" fmla="*/ 0 w 9479"/>
                      <a:gd name="connsiteY1" fmla="*/ 2738 h 5476"/>
                      <a:gd name="connsiteX2" fmla="*/ 4634 w 9479"/>
                      <a:gd name="connsiteY2" fmla="*/ 0 h 5476"/>
                      <a:gd name="connsiteX3" fmla="*/ 9479 w 9479"/>
                      <a:gd name="connsiteY3" fmla="*/ 2738 h 5476"/>
                      <a:gd name="connsiteX4" fmla="*/ 4634 w 9479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9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479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2" name="자유형: 도형 961">
                    <a:extLst>
                      <a:ext uri="{FF2B5EF4-FFF2-40B4-BE49-F238E27FC236}">
                        <a16:creationId xmlns:a16="http://schemas.microsoft.com/office/drawing/2014/main" id="{14E97BA9-AEFF-511A-5FB3-17A6BD37A380}"/>
                      </a:ext>
                    </a:extLst>
                  </p:cNvPr>
                  <p:cNvSpPr/>
                  <p:nvPr/>
                </p:nvSpPr>
                <p:spPr>
                  <a:xfrm>
                    <a:off x="7447151" y="2847001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3" name="자유형: 도형 962">
                    <a:extLst>
                      <a:ext uri="{FF2B5EF4-FFF2-40B4-BE49-F238E27FC236}">
                        <a16:creationId xmlns:a16="http://schemas.microsoft.com/office/drawing/2014/main" id="{AAB39716-A185-A032-D8C4-E3B65612A9C1}"/>
                      </a:ext>
                    </a:extLst>
                  </p:cNvPr>
                  <p:cNvSpPr/>
                  <p:nvPr/>
                </p:nvSpPr>
                <p:spPr>
                  <a:xfrm>
                    <a:off x="7473481" y="2857112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52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4" name="자유형: 도형 963">
                    <a:extLst>
                      <a:ext uri="{FF2B5EF4-FFF2-40B4-BE49-F238E27FC236}">
                        <a16:creationId xmlns:a16="http://schemas.microsoft.com/office/drawing/2014/main" id="{D4003358-798D-6918-6AE1-1788136952DD}"/>
                      </a:ext>
                    </a:extLst>
                  </p:cNvPr>
                  <p:cNvSpPr/>
                  <p:nvPr/>
                </p:nvSpPr>
                <p:spPr>
                  <a:xfrm>
                    <a:off x="7478537" y="2860061"/>
                    <a:ext cx="7793" cy="4423"/>
                  </a:xfrm>
                  <a:custGeom>
                    <a:avLst/>
                    <a:gdLst>
                      <a:gd name="connsiteX0" fmla="*/ 4634 w 7793"/>
                      <a:gd name="connsiteY0" fmla="*/ 4423 h 4423"/>
                      <a:gd name="connsiteX1" fmla="*/ 0 w 7793"/>
                      <a:gd name="connsiteY1" fmla="*/ 1685 h 4423"/>
                      <a:gd name="connsiteX2" fmla="*/ 3159 w 7793"/>
                      <a:gd name="connsiteY2" fmla="*/ 0 h 4423"/>
                      <a:gd name="connsiteX3" fmla="*/ 7794 w 7793"/>
                      <a:gd name="connsiteY3" fmla="*/ 2738 h 4423"/>
                      <a:gd name="connsiteX4" fmla="*/ 4634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3159" y="0"/>
                        </a:lnTo>
                        <a:lnTo>
                          <a:pt x="7794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5" name="자유형: 도형 964">
                    <a:extLst>
                      <a:ext uri="{FF2B5EF4-FFF2-40B4-BE49-F238E27FC236}">
                        <a16:creationId xmlns:a16="http://schemas.microsoft.com/office/drawing/2014/main" id="{AC9FB245-AAFD-B30D-A07B-83EF37B989B6}"/>
                      </a:ext>
                    </a:extLst>
                  </p:cNvPr>
                  <p:cNvSpPr/>
                  <p:nvPr/>
                </p:nvSpPr>
                <p:spPr>
                  <a:xfrm>
                    <a:off x="7483803" y="2863010"/>
                    <a:ext cx="7793" cy="4423"/>
                  </a:xfrm>
                  <a:custGeom>
                    <a:avLst/>
                    <a:gdLst>
                      <a:gd name="connsiteX0" fmla="*/ 4634 w 7793"/>
                      <a:gd name="connsiteY0" fmla="*/ 4423 h 4423"/>
                      <a:gd name="connsiteX1" fmla="*/ 0 w 7793"/>
                      <a:gd name="connsiteY1" fmla="*/ 1685 h 4423"/>
                      <a:gd name="connsiteX2" fmla="*/ 2949 w 7793"/>
                      <a:gd name="connsiteY2" fmla="*/ 0 h 4423"/>
                      <a:gd name="connsiteX3" fmla="*/ 7794 w 7793"/>
                      <a:gd name="connsiteY3" fmla="*/ 2738 h 4423"/>
                      <a:gd name="connsiteX4" fmla="*/ 4634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794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6" name="자유형: 도형 965">
                    <a:extLst>
                      <a:ext uri="{FF2B5EF4-FFF2-40B4-BE49-F238E27FC236}">
                        <a16:creationId xmlns:a16="http://schemas.microsoft.com/office/drawing/2014/main" id="{E83DD153-57CF-D747-EBE3-D9F58B5B74FA}"/>
                      </a:ext>
                    </a:extLst>
                  </p:cNvPr>
                  <p:cNvSpPr/>
                  <p:nvPr/>
                </p:nvSpPr>
                <p:spPr>
                  <a:xfrm>
                    <a:off x="7489069" y="2866169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52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52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7" name="자유형: 도형 966">
                    <a:extLst>
                      <a:ext uri="{FF2B5EF4-FFF2-40B4-BE49-F238E27FC236}">
                        <a16:creationId xmlns:a16="http://schemas.microsoft.com/office/drawing/2014/main" id="{3BFE9BC6-5E8F-697A-1F6F-63305A8D1178}"/>
                      </a:ext>
                    </a:extLst>
                  </p:cNvPr>
                  <p:cNvSpPr/>
                  <p:nvPr/>
                </p:nvSpPr>
                <p:spPr>
                  <a:xfrm>
                    <a:off x="7494124" y="2869118"/>
                    <a:ext cx="7793" cy="4423"/>
                  </a:xfrm>
                  <a:custGeom>
                    <a:avLst/>
                    <a:gdLst>
                      <a:gd name="connsiteX0" fmla="*/ 4845 w 7793"/>
                      <a:gd name="connsiteY0" fmla="*/ 4423 h 4423"/>
                      <a:gd name="connsiteX1" fmla="*/ 0 w 7793"/>
                      <a:gd name="connsiteY1" fmla="*/ 1685 h 4423"/>
                      <a:gd name="connsiteX2" fmla="*/ 3159 w 7793"/>
                      <a:gd name="connsiteY2" fmla="*/ 0 h 4423"/>
                      <a:gd name="connsiteX3" fmla="*/ 7794 w 7793"/>
                      <a:gd name="connsiteY3" fmla="*/ 2738 h 4423"/>
                      <a:gd name="connsiteX4" fmla="*/ 4845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845" y="4423"/>
                        </a:moveTo>
                        <a:lnTo>
                          <a:pt x="0" y="1685"/>
                        </a:lnTo>
                        <a:lnTo>
                          <a:pt x="3159" y="0"/>
                        </a:lnTo>
                        <a:lnTo>
                          <a:pt x="7794" y="2738"/>
                        </a:lnTo>
                        <a:lnTo>
                          <a:pt x="4845" y="442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8" name="자유형: 도형 967">
                    <a:extLst>
                      <a:ext uri="{FF2B5EF4-FFF2-40B4-BE49-F238E27FC236}">
                        <a16:creationId xmlns:a16="http://schemas.microsoft.com/office/drawing/2014/main" id="{E626E0D0-FB20-B1CF-BE4C-91B98AFFC735}"/>
                      </a:ext>
                    </a:extLst>
                  </p:cNvPr>
                  <p:cNvSpPr/>
                  <p:nvPr/>
                </p:nvSpPr>
                <p:spPr>
                  <a:xfrm>
                    <a:off x="7499390" y="2872067"/>
                    <a:ext cx="7793" cy="4423"/>
                  </a:xfrm>
                  <a:custGeom>
                    <a:avLst/>
                    <a:gdLst>
                      <a:gd name="connsiteX0" fmla="*/ 4634 w 7793"/>
                      <a:gd name="connsiteY0" fmla="*/ 4423 h 4423"/>
                      <a:gd name="connsiteX1" fmla="*/ 0 w 7793"/>
                      <a:gd name="connsiteY1" fmla="*/ 1685 h 4423"/>
                      <a:gd name="connsiteX2" fmla="*/ 3159 w 7793"/>
                      <a:gd name="connsiteY2" fmla="*/ 0 h 4423"/>
                      <a:gd name="connsiteX3" fmla="*/ 7794 w 7793"/>
                      <a:gd name="connsiteY3" fmla="*/ 2738 h 4423"/>
                      <a:gd name="connsiteX4" fmla="*/ 4634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3159" y="0"/>
                        </a:lnTo>
                        <a:lnTo>
                          <a:pt x="7794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9" name="자유형: 도형 968">
                    <a:extLst>
                      <a:ext uri="{FF2B5EF4-FFF2-40B4-BE49-F238E27FC236}">
                        <a16:creationId xmlns:a16="http://schemas.microsoft.com/office/drawing/2014/main" id="{E4F1BBD7-6410-079E-A979-39D0B0DC6F48}"/>
                      </a:ext>
                    </a:extLst>
                  </p:cNvPr>
                  <p:cNvSpPr/>
                  <p:nvPr/>
                </p:nvSpPr>
                <p:spPr>
                  <a:xfrm>
                    <a:off x="7504656" y="2875016"/>
                    <a:ext cx="7793" cy="4634"/>
                  </a:xfrm>
                  <a:custGeom>
                    <a:avLst/>
                    <a:gdLst>
                      <a:gd name="connsiteX0" fmla="*/ 4634 w 7793"/>
                      <a:gd name="connsiteY0" fmla="*/ 4634 h 4634"/>
                      <a:gd name="connsiteX1" fmla="*/ 0 w 7793"/>
                      <a:gd name="connsiteY1" fmla="*/ 1896 h 4634"/>
                      <a:gd name="connsiteX2" fmla="*/ 3159 w 7793"/>
                      <a:gd name="connsiteY2" fmla="*/ 0 h 4634"/>
                      <a:gd name="connsiteX3" fmla="*/ 7794 w 7793"/>
                      <a:gd name="connsiteY3" fmla="*/ 2738 h 4634"/>
                      <a:gd name="connsiteX4" fmla="*/ 4634 w 7793"/>
                      <a:gd name="connsiteY4" fmla="*/ 4634 h 4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634">
                        <a:moveTo>
                          <a:pt x="4634" y="4634"/>
                        </a:moveTo>
                        <a:lnTo>
                          <a:pt x="0" y="1896"/>
                        </a:lnTo>
                        <a:lnTo>
                          <a:pt x="3159" y="0"/>
                        </a:lnTo>
                        <a:lnTo>
                          <a:pt x="7794" y="2738"/>
                        </a:lnTo>
                        <a:lnTo>
                          <a:pt x="4634" y="4634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0" name="자유형: 도형 969">
                    <a:extLst>
                      <a:ext uri="{FF2B5EF4-FFF2-40B4-BE49-F238E27FC236}">
                        <a16:creationId xmlns:a16="http://schemas.microsoft.com/office/drawing/2014/main" id="{CAE1BF9D-BF16-2AF0-7B25-FF6972487186}"/>
                      </a:ext>
                    </a:extLst>
                  </p:cNvPr>
                  <p:cNvSpPr/>
                  <p:nvPr/>
                </p:nvSpPr>
                <p:spPr>
                  <a:xfrm>
                    <a:off x="7457683" y="2848054"/>
                    <a:ext cx="7793" cy="4423"/>
                  </a:xfrm>
                  <a:custGeom>
                    <a:avLst/>
                    <a:gdLst>
                      <a:gd name="connsiteX0" fmla="*/ 4845 w 7793"/>
                      <a:gd name="connsiteY0" fmla="*/ 4423 h 4423"/>
                      <a:gd name="connsiteX1" fmla="*/ 0 w 7793"/>
                      <a:gd name="connsiteY1" fmla="*/ 1685 h 4423"/>
                      <a:gd name="connsiteX2" fmla="*/ 3160 w 7793"/>
                      <a:gd name="connsiteY2" fmla="*/ 0 h 4423"/>
                      <a:gd name="connsiteX3" fmla="*/ 7794 w 7793"/>
                      <a:gd name="connsiteY3" fmla="*/ 2738 h 4423"/>
                      <a:gd name="connsiteX4" fmla="*/ 4845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845" y="4423"/>
                        </a:moveTo>
                        <a:lnTo>
                          <a:pt x="0" y="1685"/>
                        </a:lnTo>
                        <a:lnTo>
                          <a:pt x="3160" y="0"/>
                        </a:lnTo>
                        <a:lnTo>
                          <a:pt x="7794" y="2738"/>
                        </a:lnTo>
                        <a:lnTo>
                          <a:pt x="4845" y="442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1" name="자유형: 도형 970">
                    <a:extLst>
                      <a:ext uri="{FF2B5EF4-FFF2-40B4-BE49-F238E27FC236}">
                        <a16:creationId xmlns:a16="http://schemas.microsoft.com/office/drawing/2014/main" id="{A2175539-3C6A-C5EE-F561-04B7B28646EE}"/>
                      </a:ext>
                    </a:extLst>
                  </p:cNvPr>
                  <p:cNvSpPr/>
                  <p:nvPr/>
                </p:nvSpPr>
                <p:spPr>
                  <a:xfrm>
                    <a:off x="7462949" y="2851003"/>
                    <a:ext cx="7793" cy="4423"/>
                  </a:xfrm>
                  <a:custGeom>
                    <a:avLst/>
                    <a:gdLst>
                      <a:gd name="connsiteX0" fmla="*/ 4845 w 7793"/>
                      <a:gd name="connsiteY0" fmla="*/ 4423 h 4423"/>
                      <a:gd name="connsiteX1" fmla="*/ 0 w 7793"/>
                      <a:gd name="connsiteY1" fmla="*/ 1896 h 4423"/>
                      <a:gd name="connsiteX2" fmla="*/ 3160 w 7793"/>
                      <a:gd name="connsiteY2" fmla="*/ 0 h 4423"/>
                      <a:gd name="connsiteX3" fmla="*/ 7794 w 7793"/>
                      <a:gd name="connsiteY3" fmla="*/ 2738 h 4423"/>
                      <a:gd name="connsiteX4" fmla="*/ 4845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845" y="4423"/>
                        </a:moveTo>
                        <a:lnTo>
                          <a:pt x="0" y="1896"/>
                        </a:lnTo>
                        <a:lnTo>
                          <a:pt x="3160" y="0"/>
                        </a:lnTo>
                        <a:lnTo>
                          <a:pt x="7794" y="2738"/>
                        </a:lnTo>
                        <a:lnTo>
                          <a:pt x="4845" y="442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2" name="자유형: 도형 971">
                    <a:extLst>
                      <a:ext uri="{FF2B5EF4-FFF2-40B4-BE49-F238E27FC236}">
                        <a16:creationId xmlns:a16="http://schemas.microsoft.com/office/drawing/2014/main" id="{AD359413-317F-CB2B-85FE-10B6873FC1D5}"/>
                      </a:ext>
                    </a:extLst>
                  </p:cNvPr>
                  <p:cNvSpPr/>
                  <p:nvPr/>
                </p:nvSpPr>
                <p:spPr>
                  <a:xfrm>
                    <a:off x="7468215" y="2853952"/>
                    <a:ext cx="7793" cy="4634"/>
                  </a:xfrm>
                  <a:custGeom>
                    <a:avLst/>
                    <a:gdLst>
                      <a:gd name="connsiteX0" fmla="*/ 4634 w 7793"/>
                      <a:gd name="connsiteY0" fmla="*/ 4634 h 4634"/>
                      <a:gd name="connsiteX1" fmla="*/ 0 w 7793"/>
                      <a:gd name="connsiteY1" fmla="*/ 1896 h 4634"/>
                      <a:gd name="connsiteX2" fmla="*/ 3160 w 7793"/>
                      <a:gd name="connsiteY2" fmla="*/ 0 h 4634"/>
                      <a:gd name="connsiteX3" fmla="*/ 7794 w 7793"/>
                      <a:gd name="connsiteY3" fmla="*/ 2738 h 4634"/>
                      <a:gd name="connsiteX4" fmla="*/ 4634 w 7793"/>
                      <a:gd name="connsiteY4" fmla="*/ 4634 h 4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634">
                        <a:moveTo>
                          <a:pt x="4634" y="4634"/>
                        </a:moveTo>
                        <a:lnTo>
                          <a:pt x="0" y="1896"/>
                        </a:lnTo>
                        <a:lnTo>
                          <a:pt x="3160" y="0"/>
                        </a:lnTo>
                        <a:lnTo>
                          <a:pt x="7794" y="2738"/>
                        </a:lnTo>
                        <a:lnTo>
                          <a:pt x="4634" y="4634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3" name="자유형: 도형 972">
                    <a:extLst>
                      <a:ext uri="{FF2B5EF4-FFF2-40B4-BE49-F238E27FC236}">
                        <a16:creationId xmlns:a16="http://schemas.microsoft.com/office/drawing/2014/main" id="{04B8955A-2D51-164D-9374-B0771E5E8182}"/>
                      </a:ext>
                    </a:extLst>
                  </p:cNvPr>
                  <p:cNvSpPr/>
                  <p:nvPr/>
                </p:nvSpPr>
                <p:spPr>
                  <a:xfrm>
                    <a:off x="7436830" y="2835837"/>
                    <a:ext cx="7793" cy="4634"/>
                  </a:xfrm>
                  <a:custGeom>
                    <a:avLst/>
                    <a:gdLst>
                      <a:gd name="connsiteX0" fmla="*/ 4634 w 7793"/>
                      <a:gd name="connsiteY0" fmla="*/ 4634 h 4634"/>
                      <a:gd name="connsiteX1" fmla="*/ 0 w 7793"/>
                      <a:gd name="connsiteY1" fmla="*/ 1896 h 4634"/>
                      <a:gd name="connsiteX2" fmla="*/ 3159 w 7793"/>
                      <a:gd name="connsiteY2" fmla="*/ 0 h 4634"/>
                      <a:gd name="connsiteX3" fmla="*/ 7794 w 7793"/>
                      <a:gd name="connsiteY3" fmla="*/ 2738 h 4634"/>
                      <a:gd name="connsiteX4" fmla="*/ 4634 w 7793"/>
                      <a:gd name="connsiteY4" fmla="*/ 4634 h 4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634">
                        <a:moveTo>
                          <a:pt x="4634" y="4634"/>
                        </a:moveTo>
                        <a:lnTo>
                          <a:pt x="0" y="1896"/>
                        </a:lnTo>
                        <a:lnTo>
                          <a:pt x="3159" y="0"/>
                        </a:lnTo>
                        <a:lnTo>
                          <a:pt x="7794" y="2738"/>
                        </a:lnTo>
                        <a:lnTo>
                          <a:pt x="4634" y="4634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4" name="자유형: 도형 973">
                    <a:extLst>
                      <a:ext uri="{FF2B5EF4-FFF2-40B4-BE49-F238E27FC236}">
                        <a16:creationId xmlns:a16="http://schemas.microsoft.com/office/drawing/2014/main" id="{4607D59C-1662-3595-58EF-023A1ACED985}"/>
                      </a:ext>
                    </a:extLst>
                  </p:cNvPr>
                  <p:cNvSpPr/>
                  <p:nvPr/>
                </p:nvSpPr>
                <p:spPr>
                  <a:xfrm>
                    <a:off x="7442096" y="2838997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5" name="자유형: 도형 974">
                    <a:extLst>
                      <a:ext uri="{FF2B5EF4-FFF2-40B4-BE49-F238E27FC236}">
                        <a16:creationId xmlns:a16="http://schemas.microsoft.com/office/drawing/2014/main" id="{74BA8496-CD67-DF6E-24CC-2F37D5AD7CB0}"/>
                      </a:ext>
                    </a:extLst>
                  </p:cNvPr>
                  <p:cNvSpPr/>
                  <p:nvPr/>
                </p:nvSpPr>
                <p:spPr>
                  <a:xfrm>
                    <a:off x="7431564" y="2832888"/>
                    <a:ext cx="7793" cy="4423"/>
                  </a:xfrm>
                  <a:custGeom>
                    <a:avLst/>
                    <a:gdLst>
                      <a:gd name="connsiteX0" fmla="*/ 4845 w 7793"/>
                      <a:gd name="connsiteY0" fmla="*/ 4423 h 4423"/>
                      <a:gd name="connsiteX1" fmla="*/ 0 w 7793"/>
                      <a:gd name="connsiteY1" fmla="*/ 1896 h 4423"/>
                      <a:gd name="connsiteX2" fmla="*/ 3159 w 7793"/>
                      <a:gd name="connsiteY2" fmla="*/ 0 h 4423"/>
                      <a:gd name="connsiteX3" fmla="*/ 7794 w 7793"/>
                      <a:gd name="connsiteY3" fmla="*/ 2738 h 4423"/>
                      <a:gd name="connsiteX4" fmla="*/ 4845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845" y="4423"/>
                        </a:moveTo>
                        <a:lnTo>
                          <a:pt x="0" y="1896"/>
                        </a:lnTo>
                        <a:lnTo>
                          <a:pt x="3159" y="0"/>
                        </a:lnTo>
                        <a:lnTo>
                          <a:pt x="7794" y="2738"/>
                        </a:lnTo>
                        <a:lnTo>
                          <a:pt x="4845" y="442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6" name="자유형: 도형 975">
                    <a:extLst>
                      <a:ext uri="{FF2B5EF4-FFF2-40B4-BE49-F238E27FC236}">
                        <a16:creationId xmlns:a16="http://schemas.microsoft.com/office/drawing/2014/main" id="{E95C14EB-F485-3E33-59CC-5AA147811610}"/>
                      </a:ext>
                    </a:extLst>
                  </p:cNvPr>
                  <p:cNvSpPr/>
                  <p:nvPr/>
                </p:nvSpPr>
                <p:spPr>
                  <a:xfrm>
                    <a:off x="7447151" y="2841946"/>
                    <a:ext cx="7793" cy="4423"/>
                  </a:xfrm>
                  <a:custGeom>
                    <a:avLst/>
                    <a:gdLst>
                      <a:gd name="connsiteX0" fmla="*/ 4634 w 7793"/>
                      <a:gd name="connsiteY0" fmla="*/ 4423 h 4423"/>
                      <a:gd name="connsiteX1" fmla="*/ 0 w 7793"/>
                      <a:gd name="connsiteY1" fmla="*/ 1685 h 4423"/>
                      <a:gd name="connsiteX2" fmla="*/ 3160 w 7793"/>
                      <a:gd name="connsiteY2" fmla="*/ 0 h 4423"/>
                      <a:gd name="connsiteX3" fmla="*/ 7794 w 7793"/>
                      <a:gd name="connsiteY3" fmla="*/ 2738 h 4423"/>
                      <a:gd name="connsiteX4" fmla="*/ 4634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3160" y="0"/>
                        </a:lnTo>
                        <a:lnTo>
                          <a:pt x="7794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7" name="자유형: 도형 976">
                    <a:extLst>
                      <a:ext uri="{FF2B5EF4-FFF2-40B4-BE49-F238E27FC236}">
                        <a16:creationId xmlns:a16="http://schemas.microsoft.com/office/drawing/2014/main" id="{E1D84EBD-397B-9838-2A2D-B0F035FD8D37}"/>
                      </a:ext>
                    </a:extLst>
                  </p:cNvPr>
                  <p:cNvSpPr/>
                  <p:nvPr/>
                </p:nvSpPr>
                <p:spPr>
                  <a:xfrm>
                    <a:off x="7452417" y="2844894"/>
                    <a:ext cx="7793" cy="4423"/>
                  </a:xfrm>
                  <a:custGeom>
                    <a:avLst/>
                    <a:gdLst>
                      <a:gd name="connsiteX0" fmla="*/ 4634 w 7793"/>
                      <a:gd name="connsiteY0" fmla="*/ 4423 h 4423"/>
                      <a:gd name="connsiteX1" fmla="*/ 0 w 7793"/>
                      <a:gd name="connsiteY1" fmla="*/ 1685 h 4423"/>
                      <a:gd name="connsiteX2" fmla="*/ 3160 w 7793"/>
                      <a:gd name="connsiteY2" fmla="*/ 0 h 4423"/>
                      <a:gd name="connsiteX3" fmla="*/ 7794 w 7793"/>
                      <a:gd name="connsiteY3" fmla="*/ 2738 h 4423"/>
                      <a:gd name="connsiteX4" fmla="*/ 4634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3160" y="0"/>
                        </a:lnTo>
                        <a:lnTo>
                          <a:pt x="7794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8" name="자유형: 도형 977">
                    <a:extLst>
                      <a:ext uri="{FF2B5EF4-FFF2-40B4-BE49-F238E27FC236}">
                        <a16:creationId xmlns:a16="http://schemas.microsoft.com/office/drawing/2014/main" id="{34DB9625-0419-A5CA-6BEE-C8D3C9DDAFB3}"/>
                      </a:ext>
                    </a:extLst>
                  </p:cNvPr>
                  <p:cNvSpPr/>
                  <p:nvPr/>
                </p:nvSpPr>
                <p:spPr>
                  <a:xfrm>
                    <a:off x="7453681" y="2874173"/>
                    <a:ext cx="9267" cy="5266"/>
                  </a:xfrm>
                  <a:custGeom>
                    <a:avLst/>
                    <a:gdLst>
                      <a:gd name="connsiteX0" fmla="*/ 4634 w 9267"/>
                      <a:gd name="connsiteY0" fmla="*/ 5266 h 5266"/>
                      <a:gd name="connsiteX1" fmla="*/ 0 w 9267"/>
                      <a:gd name="connsiteY1" fmla="*/ 2738 h 5266"/>
                      <a:gd name="connsiteX2" fmla="*/ 4634 w 9267"/>
                      <a:gd name="connsiteY2" fmla="*/ 0 h 5266"/>
                      <a:gd name="connsiteX3" fmla="*/ 9268 w 9267"/>
                      <a:gd name="connsiteY3" fmla="*/ 2738 h 5266"/>
                      <a:gd name="connsiteX4" fmla="*/ 4634 w 9267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9" name="자유형: 도형 978">
                    <a:extLst>
                      <a:ext uri="{FF2B5EF4-FFF2-40B4-BE49-F238E27FC236}">
                        <a16:creationId xmlns:a16="http://schemas.microsoft.com/office/drawing/2014/main" id="{9BC25876-6F78-92BE-370B-5B5790CF9E10}"/>
                      </a:ext>
                    </a:extLst>
                  </p:cNvPr>
                  <p:cNvSpPr/>
                  <p:nvPr/>
                </p:nvSpPr>
                <p:spPr>
                  <a:xfrm>
                    <a:off x="7458947" y="2877122"/>
                    <a:ext cx="9267" cy="5476"/>
                  </a:xfrm>
                  <a:custGeom>
                    <a:avLst/>
                    <a:gdLst>
                      <a:gd name="connsiteX0" fmla="*/ 4634 w 9267"/>
                      <a:gd name="connsiteY0" fmla="*/ 5477 h 5476"/>
                      <a:gd name="connsiteX1" fmla="*/ 0 w 9267"/>
                      <a:gd name="connsiteY1" fmla="*/ 2738 h 5476"/>
                      <a:gd name="connsiteX2" fmla="*/ 4634 w 9267"/>
                      <a:gd name="connsiteY2" fmla="*/ 0 h 5476"/>
                      <a:gd name="connsiteX3" fmla="*/ 9268 w 9267"/>
                      <a:gd name="connsiteY3" fmla="*/ 2738 h 5476"/>
                      <a:gd name="connsiteX4" fmla="*/ 4634 w 9267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0" name="자유형: 도형 979">
                    <a:extLst>
                      <a:ext uri="{FF2B5EF4-FFF2-40B4-BE49-F238E27FC236}">
                        <a16:creationId xmlns:a16="http://schemas.microsoft.com/office/drawing/2014/main" id="{87EB07CF-5651-D4E3-F75E-0638566D2BA5}"/>
                      </a:ext>
                    </a:extLst>
                  </p:cNvPr>
                  <p:cNvSpPr/>
                  <p:nvPr/>
                </p:nvSpPr>
                <p:spPr>
                  <a:xfrm>
                    <a:off x="7427351" y="2859007"/>
                    <a:ext cx="30542" cy="17483"/>
                  </a:xfrm>
                  <a:custGeom>
                    <a:avLst/>
                    <a:gdLst>
                      <a:gd name="connsiteX0" fmla="*/ 25698 w 30542"/>
                      <a:gd name="connsiteY0" fmla="*/ 17483 h 17483"/>
                      <a:gd name="connsiteX1" fmla="*/ 0 w 30542"/>
                      <a:gd name="connsiteY1" fmla="*/ 2738 h 17483"/>
                      <a:gd name="connsiteX2" fmla="*/ 4634 w 30542"/>
                      <a:gd name="connsiteY2" fmla="*/ 0 h 17483"/>
                      <a:gd name="connsiteX3" fmla="*/ 30543 w 30542"/>
                      <a:gd name="connsiteY3" fmla="*/ 14745 h 17483"/>
                      <a:gd name="connsiteX4" fmla="*/ 25698 w 30542"/>
                      <a:gd name="connsiteY4" fmla="*/ 17483 h 174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542" h="17483">
                        <a:moveTo>
                          <a:pt x="25698" y="17483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30543" y="14745"/>
                        </a:lnTo>
                        <a:lnTo>
                          <a:pt x="25698" y="1748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1" name="자유형: 도형 980">
                    <a:extLst>
                      <a:ext uri="{FF2B5EF4-FFF2-40B4-BE49-F238E27FC236}">
                        <a16:creationId xmlns:a16="http://schemas.microsoft.com/office/drawing/2014/main" id="{9B352C95-F949-3BB1-41E8-08225A302EC5}"/>
                      </a:ext>
                    </a:extLst>
                  </p:cNvPr>
                  <p:cNvSpPr/>
                  <p:nvPr/>
                </p:nvSpPr>
                <p:spPr>
                  <a:xfrm>
                    <a:off x="7464002" y="2880071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2" name="자유형: 도형 981">
                    <a:extLst>
                      <a:ext uri="{FF2B5EF4-FFF2-40B4-BE49-F238E27FC236}">
                        <a16:creationId xmlns:a16="http://schemas.microsoft.com/office/drawing/2014/main" id="{0C6F3349-B33A-FCB4-A8BE-45751FE0A78C}"/>
                      </a:ext>
                    </a:extLst>
                  </p:cNvPr>
                  <p:cNvSpPr/>
                  <p:nvPr/>
                </p:nvSpPr>
                <p:spPr>
                  <a:xfrm>
                    <a:off x="7469058" y="2883020"/>
                    <a:ext cx="18746" cy="10742"/>
                  </a:xfrm>
                  <a:custGeom>
                    <a:avLst/>
                    <a:gdLst>
                      <a:gd name="connsiteX0" fmla="*/ 14113 w 18746"/>
                      <a:gd name="connsiteY0" fmla="*/ 10743 h 10742"/>
                      <a:gd name="connsiteX1" fmla="*/ 0 w 18746"/>
                      <a:gd name="connsiteY1" fmla="*/ 2738 h 10742"/>
                      <a:gd name="connsiteX2" fmla="*/ 4634 w 18746"/>
                      <a:gd name="connsiteY2" fmla="*/ 0 h 10742"/>
                      <a:gd name="connsiteX3" fmla="*/ 18747 w 18746"/>
                      <a:gd name="connsiteY3" fmla="*/ 8004 h 10742"/>
                      <a:gd name="connsiteX4" fmla="*/ 14113 w 18746"/>
                      <a:gd name="connsiteY4" fmla="*/ 10743 h 10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746" h="10742">
                        <a:moveTo>
                          <a:pt x="14113" y="10743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8747" y="8004"/>
                        </a:lnTo>
                        <a:lnTo>
                          <a:pt x="14113" y="1074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3" name="자유형: 도형 982">
                    <a:extLst>
                      <a:ext uri="{FF2B5EF4-FFF2-40B4-BE49-F238E27FC236}">
                        <a16:creationId xmlns:a16="http://schemas.microsoft.com/office/drawing/2014/main" id="{687C255A-C4E0-C3F9-E472-383D7C133A68}"/>
                      </a:ext>
                    </a:extLst>
                  </p:cNvPr>
                  <p:cNvSpPr/>
                  <p:nvPr/>
                </p:nvSpPr>
                <p:spPr>
                  <a:xfrm>
                    <a:off x="7411974" y="2849950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4" name="자유형: 도형 983">
                    <a:extLst>
                      <a:ext uri="{FF2B5EF4-FFF2-40B4-BE49-F238E27FC236}">
                        <a16:creationId xmlns:a16="http://schemas.microsoft.com/office/drawing/2014/main" id="{8A13A518-F856-078B-3F2C-F5190B2EEED7}"/>
                      </a:ext>
                    </a:extLst>
                  </p:cNvPr>
                  <p:cNvSpPr/>
                  <p:nvPr/>
                </p:nvSpPr>
                <p:spPr>
                  <a:xfrm>
                    <a:off x="7417030" y="2853109"/>
                    <a:ext cx="9478" cy="5266"/>
                  </a:xfrm>
                  <a:custGeom>
                    <a:avLst/>
                    <a:gdLst>
                      <a:gd name="connsiteX0" fmla="*/ 4845 w 9478"/>
                      <a:gd name="connsiteY0" fmla="*/ 5266 h 5266"/>
                      <a:gd name="connsiteX1" fmla="*/ 0 w 9478"/>
                      <a:gd name="connsiteY1" fmla="*/ 2528 h 5266"/>
                      <a:gd name="connsiteX2" fmla="*/ 4845 w 9478"/>
                      <a:gd name="connsiteY2" fmla="*/ 0 h 5266"/>
                      <a:gd name="connsiteX3" fmla="*/ 9479 w 9478"/>
                      <a:gd name="connsiteY3" fmla="*/ 2528 h 5266"/>
                      <a:gd name="connsiteX4" fmla="*/ 4845 w 947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266">
                        <a:moveTo>
                          <a:pt x="4845" y="5266"/>
                        </a:moveTo>
                        <a:lnTo>
                          <a:pt x="0" y="2528"/>
                        </a:lnTo>
                        <a:lnTo>
                          <a:pt x="4845" y="0"/>
                        </a:lnTo>
                        <a:lnTo>
                          <a:pt x="9479" y="2528"/>
                        </a:lnTo>
                        <a:lnTo>
                          <a:pt x="4845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5" name="자유형: 도형 984">
                    <a:extLst>
                      <a:ext uri="{FF2B5EF4-FFF2-40B4-BE49-F238E27FC236}">
                        <a16:creationId xmlns:a16="http://schemas.microsoft.com/office/drawing/2014/main" id="{A501C9C6-0465-4872-9F3A-D7FC7F31B1FD}"/>
                      </a:ext>
                    </a:extLst>
                  </p:cNvPr>
                  <p:cNvSpPr/>
                  <p:nvPr/>
                </p:nvSpPr>
                <p:spPr>
                  <a:xfrm>
                    <a:off x="7405444" y="2846158"/>
                    <a:ext cx="10532" cy="6319"/>
                  </a:xfrm>
                  <a:custGeom>
                    <a:avLst/>
                    <a:gdLst>
                      <a:gd name="connsiteX0" fmla="*/ 5898 w 10532"/>
                      <a:gd name="connsiteY0" fmla="*/ 6319 h 6319"/>
                      <a:gd name="connsiteX1" fmla="*/ 0 w 10532"/>
                      <a:gd name="connsiteY1" fmla="*/ 2738 h 6319"/>
                      <a:gd name="connsiteX2" fmla="*/ 4634 w 10532"/>
                      <a:gd name="connsiteY2" fmla="*/ 0 h 6319"/>
                      <a:gd name="connsiteX3" fmla="*/ 10532 w 10532"/>
                      <a:gd name="connsiteY3" fmla="*/ 3581 h 6319"/>
                      <a:gd name="connsiteX4" fmla="*/ 5898 w 10532"/>
                      <a:gd name="connsiteY4" fmla="*/ 6319 h 6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6319">
                        <a:moveTo>
                          <a:pt x="5898" y="6319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0532" y="3581"/>
                        </a:lnTo>
                        <a:lnTo>
                          <a:pt x="5898" y="6319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6" name="자유형: 도형 985">
                    <a:extLst>
                      <a:ext uri="{FF2B5EF4-FFF2-40B4-BE49-F238E27FC236}">
                        <a16:creationId xmlns:a16="http://schemas.microsoft.com/office/drawing/2014/main" id="{F6BF6B92-45F0-E3D0-5B27-1E946CBBCDBA}"/>
                      </a:ext>
                    </a:extLst>
                  </p:cNvPr>
                  <p:cNvSpPr/>
                  <p:nvPr/>
                </p:nvSpPr>
                <p:spPr>
                  <a:xfrm>
                    <a:off x="7422296" y="2856058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7" name="자유형: 도형 986">
                    <a:extLst>
                      <a:ext uri="{FF2B5EF4-FFF2-40B4-BE49-F238E27FC236}">
                        <a16:creationId xmlns:a16="http://schemas.microsoft.com/office/drawing/2014/main" id="{498ED9D6-9763-FEF3-7A18-CDF1CA4ADF4D}"/>
                      </a:ext>
                    </a:extLst>
                  </p:cNvPr>
                  <p:cNvSpPr/>
                  <p:nvPr/>
                </p:nvSpPr>
                <p:spPr>
                  <a:xfrm>
                    <a:off x="7459158" y="2871014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8" name="자유형: 도형 987">
                    <a:extLst>
                      <a:ext uri="{FF2B5EF4-FFF2-40B4-BE49-F238E27FC236}">
                        <a16:creationId xmlns:a16="http://schemas.microsoft.com/office/drawing/2014/main" id="{38CBB1FD-CB00-C12E-95EF-C81094EB9804}"/>
                      </a:ext>
                    </a:extLst>
                  </p:cNvPr>
                  <p:cNvSpPr/>
                  <p:nvPr/>
                </p:nvSpPr>
                <p:spPr>
                  <a:xfrm>
                    <a:off x="7464213" y="2873963"/>
                    <a:ext cx="9478" cy="5476"/>
                  </a:xfrm>
                  <a:custGeom>
                    <a:avLst/>
                    <a:gdLst>
                      <a:gd name="connsiteX0" fmla="*/ 4634 w 9478"/>
                      <a:gd name="connsiteY0" fmla="*/ 5477 h 5476"/>
                      <a:gd name="connsiteX1" fmla="*/ 0 w 9478"/>
                      <a:gd name="connsiteY1" fmla="*/ 2738 h 5476"/>
                      <a:gd name="connsiteX2" fmla="*/ 4634 w 9478"/>
                      <a:gd name="connsiteY2" fmla="*/ 0 h 5476"/>
                      <a:gd name="connsiteX3" fmla="*/ 9479 w 9478"/>
                      <a:gd name="connsiteY3" fmla="*/ 2738 h 5476"/>
                      <a:gd name="connsiteX4" fmla="*/ 4634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479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9" name="자유형: 도형 988">
                    <a:extLst>
                      <a:ext uri="{FF2B5EF4-FFF2-40B4-BE49-F238E27FC236}">
                        <a16:creationId xmlns:a16="http://schemas.microsoft.com/office/drawing/2014/main" id="{B4BC83E7-4972-C1CF-1E44-E4C1762C827E}"/>
                      </a:ext>
                    </a:extLst>
                  </p:cNvPr>
                  <p:cNvSpPr/>
                  <p:nvPr/>
                </p:nvSpPr>
                <p:spPr>
                  <a:xfrm>
                    <a:off x="7469479" y="2876912"/>
                    <a:ext cx="9267" cy="5476"/>
                  </a:xfrm>
                  <a:custGeom>
                    <a:avLst/>
                    <a:gdLst>
                      <a:gd name="connsiteX0" fmla="*/ 4634 w 9267"/>
                      <a:gd name="connsiteY0" fmla="*/ 5477 h 5476"/>
                      <a:gd name="connsiteX1" fmla="*/ 0 w 9267"/>
                      <a:gd name="connsiteY1" fmla="*/ 2738 h 5476"/>
                      <a:gd name="connsiteX2" fmla="*/ 4634 w 9267"/>
                      <a:gd name="connsiteY2" fmla="*/ 0 h 5476"/>
                      <a:gd name="connsiteX3" fmla="*/ 9268 w 9267"/>
                      <a:gd name="connsiteY3" fmla="*/ 2738 h 5476"/>
                      <a:gd name="connsiteX4" fmla="*/ 4634 w 9267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0" name="자유형: 도형 989">
                    <a:extLst>
                      <a:ext uri="{FF2B5EF4-FFF2-40B4-BE49-F238E27FC236}">
                        <a16:creationId xmlns:a16="http://schemas.microsoft.com/office/drawing/2014/main" id="{312EAFB7-C7E5-A4BC-70D6-D91EF84607EE}"/>
                      </a:ext>
                    </a:extLst>
                  </p:cNvPr>
                  <p:cNvSpPr/>
                  <p:nvPr/>
                </p:nvSpPr>
                <p:spPr>
                  <a:xfrm>
                    <a:off x="7474534" y="2879861"/>
                    <a:ext cx="18536" cy="10742"/>
                  </a:xfrm>
                  <a:custGeom>
                    <a:avLst/>
                    <a:gdLst>
                      <a:gd name="connsiteX0" fmla="*/ 13902 w 18536"/>
                      <a:gd name="connsiteY0" fmla="*/ 10743 h 10742"/>
                      <a:gd name="connsiteX1" fmla="*/ 0 w 18536"/>
                      <a:gd name="connsiteY1" fmla="*/ 2738 h 10742"/>
                      <a:gd name="connsiteX2" fmla="*/ 4634 w 18536"/>
                      <a:gd name="connsiteY2" fmla="*/ 0 h 10742"/>
                      <a:gd name="connsiteX3" fmla="*/ 18536 w 18536"/>
                      <a:gd name="connsiteY3" fmla="*/ 8215 h 10742"/>
                      <a:gd name="connsiteX4" fmla="*/ 13902 w 18536"/>
                      <a:gd name="connsiteY4" fmla="*/ 10743 h 107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36" h="10742">
                        <a:moveTo>
                          <a:pt x="13902" y="10743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8536" y="8215"/>
                        </a:lnTo>
                        <a:lnTo>
                          <a:pt x="13902" y="1074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1" name="자유형: 도형 990">
                    <a:extLst>
                      <a:ext uri="{FF2B5EF4-FFF2-40B4-BE49-F238E27FC236}">
                        <a16:creationId xmlns:a16="http://schemas.microsoft.com/office/drawing/2014/main" id="{7C2E704F-973B-C42D-7E23-CC3ACB222605}"/>
                      </a:ext>
                    </a:extLst>
                  </p:cNvPr>
                  <p:cNvSpPr/>
                  <p:nvPr/>
                </p:nvSpPr>
                <p:spPr>
                  <a:xfrm>
                    <a:off x="7443360" y="2861956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2" name="자유형: 도형 991">
                    <a:extLst>
                      <a:ext uri="{FF2B5EF4-FFF2-40B4-BE49-F238E27FC236}">
                        <a16:creationId xmlns:a16="http://schemas.microsoft.com/office/drawing/2014/main" id="{20B3DFBD-7945-F784-7DDF-0A9447DA1429}"/>
                      </a:ext>
                    </a:extLst>
                  </p:cNvPr>
                  <p:cNvSpPr/>
                  <p:nvPr/>
                </p:nvSpPr>
                <p:spPr>
                  <a:xfrm>
                    <a:off x="7448626" y="2864905"/>
                    <a:ext cx="9478" cy="5476"/>
                  </a:xfrm>
                  <a:custGeom>
                    <a:avLst/>
                    <a:gdLst>
                      <a:gd name="connsiteX0" fmla="*/ 4634 w 9478"/>
                      <a:gd name="connsiteY0" fmla="*/ 5477 h 5476"/>
                      <a:gd name="connsiteX1" fmla="*/ 0 w 9478"/>
                      <a:gd name="connsiteY1" fmla="*/ 2738 h 5476"/>
                      <a:gd name="connsiteX2" fmla="*/ 4634 w 9478"/>
                      <a:gd name="connsiteY2" fmla="*/ 0 h 5476"/>
                      <a:gd name="connsiteX3" fmla="*/ 9479 w 9478"/>
                      <a:gd name="connsiteY3" fmla="*/ 2738 h 5476"/>
                      <a:gd name="connsiteX4" fmla="*/ 4634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479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3" name="자유형: 도형 992">
                    <a:extLst>
                      <a:ext uri="{FF2B5EF4-FFF2-40B4-BE49-F238E27FC236}">
                        <a16:creationId xmlns:a16="http://schemas.microsoft.com/office/drawing/2014/main" id="{5FC8CA8E-EA0B-FAA5-CE86-15D56746DB1B}"/>
                      </a:ext>
                    </a:extLst>
                  </p:cNvPr>
                  <p:cNvSpPr/>
                  <p:nvPr/>
                </p:nvSpPr>
                <p:spPr>
                  <a:xfrm>
                    <a:off x="7453892" y="2868065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4" name="자유형: 도형 993">
                    <a:extLst>
                      <a:ext uri="{FF2B5EF4-FFF2-40B4-BE49-F238E27FC236}">
                        <a16:creationId xmlns:a16="http://schemas.microsoft.com/office/drawing/2014/main" id="{3583B1B0-7FED-79F6-1B2B-BC158788411B}"/>
                      </a:ext>
                    </a:extLst>
                  </p:cNvPr>
                  <p:cNvSpPr/>
                  <p:nvPr/>
                </p:nvSpPr>
                <p:spPr>
                  <a:xfrm>
                    <a:off x="7422506" y="2849950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5" name="자유형: 도형 994">
                    <a:extLst>
                      <a:ext uri="{FF2B5EF4-FFF2-40B4-BE49-F238E27FC236}">
                        <a16:creationId xmlns:a16="http://schemas.microsoft.com/office/drawing/2014/main" id="{58DABC9B-3CAA-3986-4E30-8D415FBC107F}"/>
                      </a:ext>
                    </a:extLst>
                  </p:cNvPr>
                  <p:cNvSpPr/>
                  <p:nvPr/>
                </p:nvSpPr>
                <p:spPr>
                  <a:xfrm>
                    <a:off x="7427772" y="2852899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6" name="자유형: 도형 995">
                    <a:extLst>
                      <a:ext uri="{FF2B5EF4-FFF2-40B4-BE49-F238E27FC236}">
                        <a16:creationId xmlns:a16="http://schemas.microsoft.com/office/drawing/2014/main" id="{A9A7B05A-A5C0-B6C5-408C-D50FC4564962}"/>
                      </a:ext>
                    </a:extLst>
                  </p:cNvPr>
                  <p:cNvSpPr/>
                  <p:nvPr/>
                </p:nvSpPr>
                <p:spPr>
                  <a:xfrm>
                    <a:off x="7432828" y="2855848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7" name="자유형: 도형 996">
                    <a:extLst>
                      <a:ext uri="{FF2B5EF4-FFF2-40B4-BE49-F238E27FC236}">
                        <a16:creationId xmlns:a16="http://schemas.microsoft.com/office/drawing/2014/main" id="{DAF7FD93-3022-3A8C-F848-D590DB05BD23}"/>
                      </a:ext>
                    </a:extLst>
                  </p:cNvPr>
                  <p:cNvSpPr/>
                  <p:nvPr/>
                </p:nvSpPr>
                <p:spPr>
                  <a:xfrm>
                    <a:off x="7438094" y="2858797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8" name="자유형: 도형 997">
                    <a:extLst>
                      <a:ext uri="{FF2B5EF4-FFF2-40B4-BE49-F238E27FC236}">
                        <a16:creationId xmlns:a16="http://schemas.microsoft.com/office/drawing/2014/main" id="{001786DF-4917-6884-5BB4-A9A6674AF50D}"/>
                      </a:ext>
                    </a:extLst>
                  </p:cNvPr>
                  <p:cNvSpPr/>
                  <p:nvPr/>
                </p:nvSpPr>
                <p:spPr>
                  <a:xfrm>
                    <a:off x="7461685" y="2866380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9" name="자유형: 도형 998">
                    <a:extLst>
                      <a:ext uri="{FF2B5EF4-FFF2-40B4-BE49-F238E27FC236}">
                        <a16:creationId xmlns:a16="http://schemas.microsoft.com/office/drawing/2014/main" id="{72923B30-2771-7728-ED2C-C957307F5E1D}"/>
                      </a:ext>
                    </a:extLst>
                  </p:cNvPr>
                  <p:cNvSpPr/>
                  <p:nvPr/>
                </p:nvSpPr>
                <p:spPr>
                  <a:xfrm>
                    <a:off x="7466741" y="2869539"/>
                    <a:ext cx="9478" cy="5266"/>
                  </a:xfrm>
                  <a:custGeom>
                    <a:avLst/>
                    <a:gdLst>
                      <a:gd name="connsiteX0" fmla="*/ 4634 w 9478"/>
                      <a:gd name="connsiteY0" fmla="*/ 5266 h 5266"/>
                      <a:gd name="connsiteX1" fmla="*/ 0 w 9478"/>
                      <a:gd name="connsiteY1" fmla="*/ 2528 h 5266"/>
                      <a:gd name="connsiteX2" fmla="*/ 4634 w 9478"/>
                      <a:gd name="connsiteY2" fmla="*/ 0 h 5266"/>
                      <a:gd name="connsiteX3" fmla="*/ 9479 w 9478"/>
                      <a:gd name="connsiteY3" fmla="*/ 2528 h 5266"/>
                      <a:gd name="connsiteX4" fmla="*/ 4634 w 947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479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0" name="자유형: 도형 999">
                    <a:extLst>
                      <a:ext uri="{FF2B5EF4-FFF2-40B4-BE49-F238E27FC236}">
                        <a16:creationId xmlns:a16="http://schemas.microsoft.com/office/drawing/2014/main" id="{9C4123EE-17A6-67FB-EC4C-FB2E100F0164}"/>
                      </a:ext>
                    </a:extLst>
                  </p:cNvPr>
                  <p:cNvSpPr/>
                  <p:nvPr/>
                </p:nvSpPr>
                <p:spPr>
                  <a:xfrm>
                    <a:off x="7472007" y="2872488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1" name="자유형: 도형 1000">
                    <a:extLst>
                      <a:ext uri="{FF2B5EF4-FFF2-40B4-BE49-F238E27FC236}">
                        <a16:creationId xmlns:a16="http://schemas.microsoft.com/office/drawing/2014/main" id="{ECC25F91-5933-3F32-6C27-1E4730B4447D}"/>
                      </a:ext>
                    </a:extLst>
                  </p:cNvPr>
                  <p:cNvSpPr/>
                  <p:nvPr/>
                </p:nvSpPr>
                <p:spPr>
                  <a:xfrm>
                    <a:off x="7477273" y="2875437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2" name="자유형: 도형 1001">
                    <a:extLst>
                      <a:ext uri="{FF2B5EF4-FFF2-40B4-BE49-F238E27FC236}">
                        <a16:creationId xmlns:a16="http://schemas.microsoft.com/office/drawing/2014/main" id="{DB946F50-93DB-3121-4664-325F4A41B145}"/>
                      </a:ext>
                    </a:extLst>
                  </p:cNvPr>
                  <p:cNvSpPr/>
                  <p:nvPr/>
                </p:nvSpPr>
                <p:spPr>
                  <a:xfrm>
                    <a:off x="7482539" y="2878597"/>
                    <a:ext cx="15798" cy="9057"/>
                  </a:xfrm>
                  <a:custGeom>
                    <a:avLst/>
                    <a:gdLst>
                      <a:gd name="connsiteX0" fmla="*/ 11164 w 15798"/>
                      <a:gd name="connsiteY0" fmla="*/ 9058 h 9057"/>
                      <a:gd name="connsiteX1" fmla="*/ 0 w 15798"/>
                      <a:gd name="connsiteY1" fmla="*/ 2528 h 9057"/>
                      <a:gd name="connsiteX2" fmla="*/ 4634 w 15798"/>
                      <a:gd name="connsiteY2" fmla="*/ 0 h 9057"/>
                      <a:gd name="connsiteX3" fmla="*/ 15798 w 15798"/>
                      <a:gd name="connsiteY3" fmla="*/ 6319 h 9057"/>
                      <a:gd name="connsiteX4" fmla="*/ 11164 w 15798"/>
                      <a:gd name="connsiteY4" fmla="*/ 9058 h 9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798" h="9057">
                        <a:moveTo>
                          <a:pt x="11164" y="9058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15798" y="6319"/>
                        </a:lnTo>
                        <a:lnTo>
                          <a:pt x="11164" y="9058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3" name="자유형: 도형 1002">
                    <a:extLst>
                      <a:ext uri="{FF2B5EF4-FFF2-40B4-BE49-F238E27FC236}">
                        <a16:creationId xmlns:a16="http://schemas.microsoft.com/office/drawing/2014/main" id="{595E24AA-75FA-F9B7-CEF9-10B6C44222EE}"/>
                      </a:ext>
                    </a:extLst>
                  </p:cNvPr>
                  <p:cNvSpPr/>
                  <p:nvPr/>
                </p:nvSpPr>
                <p:spPr>
                  <a:xfrm>
                    <a:off x="7445887" y="2857533"/>
                    <a:ext cx="9478" cy="5266"/>
                  </a:xfrm>
                  <a:custGeom>
                    <a:avLst/>
                    <a:gdLst>
                      <a:gd name="connsiteX0" fmla="*/ 4634 w 9478"/>
                      <a:gd name="connsiteY0" fmla="*/ 5266 h 5266"/>
                      <a:gd name="connsiteX1" fmla="*/ 0 w 9478"/>
                      <a:gd name="connsiteY1" fmla="*/ 2528 h 5266"/>
                      <a:gd name="connsiteX2" fmla="*/ 4634 w 9478"/>
                      <a:gd name="connsiteY2" fmla="*/ 0 h 5266"/>
                      <a:gd name="connsiteX3" fmla="*/ 9479 w 9478"/>
                      <a:gd name="connsiteY3" fmla="*/ 2528 h 5266"/>
                      <a:gd name="connsiteX4" fmla="*/ 4634 w 947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479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4" name="자유형: 도형 1003">
                    <a:extLst>
                      <a:ext uri="{FF2B5EF4-FFF2-40B4-BE49-F238E27FC236}">
                        <a16:creationId xmlns:a16="http://schemas.microsoft.com/office/drawing/2014/main" id="{93460E7C-F840-9473-8D42-BD4966EF6EA6}"/>
                      </a:ext>
                    </a:extLst>
                  </p:cNvPr>
                  <p:cNvSpPr/>
                  <p:nvPr/>
                </p:nvSpPr>
                <p:spPr>
                  <a:xfrm>
                    <a:off x="7451153" y="2860482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5" name="자유형: 도형 1004">
                    <a:extLst>
                      <a:ext uri="{FF2B5EF4-FFF2-40B4-BE49-F238E27FC236}">
                        <a16:creationId xmlns:a16="http://schemas.microsoft.com/office/drawing/2014/main" id="{B22756B8-2F37-0F71-F3E4-636EA703D51E}"/>
                      </a:ext>
                    </a:extLst>
                  </p:cNvPr>
                  <p:cNvSpPr/>
                  <p:nvPr/>
                </p:nvSpPr>
                <p:spPr>
                  <a:xfrm>
                    <a:off x="7456419" y="2863431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6" name="자유형: 도형 1005">
                    <a:extLst>
                      <a:ext uri="{FF2B5EF4-FFF2-40B4-BE49-F238E27FC236}">
                        <a16:creationId xmlns:a16="http://schemas.microsoft.com/office/drawing/2014/main" id="{844016D3-CE6D-53C8-2614-FCBF9C5962A1}"/>
                      </a:ext>
                    </a:extLst>
                  </p:cNvPr>
                  <p:cNvSpPr/>
                  <p:nvPr/>
                </p:nvSpPr>
                <p:spPr>
                  <a:xfrm>
                    <a:off x="7425034" y="2845316"/>
                    <a:ext cx="9267" cy="5476"/>
                  </a:xfrm>
                  <a:custGeom>
                    <a:avLst/>
                    <a:gdLst>
                      <a:gd name="connsiteX0" fmla="*/ 4634 w 9267"/>
                      <a:gd name="connsiteY0" fmla="*/ 5477 h 5476"/>
                      <a:gd name="connsiteX1" fmla="*/ 0 w 9267"/>
                      <a:gd name="connsiteY1" fmla="*/ 2738 h 5476"/>
                      <a:gd name="connsiteX2" fmla="*/ 4634 w 9267"/>
                      <a:gd name="connsiteY2" fmla="*/ 0 h 5476"/>
                      <a:gd name="connsiteX3" fmla="*/ 9268 w 9267"/>
                      <a:gd name="connsiteY3" fmla="*/ 2738 h 5476"/>
                      <a:gd name="connsiteX4" fmla="*/ 4634 w 9267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7" name="자유형: 도형 1006">
                    <a:extLst>
                      <a:ext uri="{FF2B5EF4-FFF2-40B4-BE49-F238E27FC236}">
                        <a16:creationId xmlns:a16="http://schemas.microsoft.com/office/drawing/2014/main" id="{ACE64E8C-553F-CF19-81D4-3E1F41CFAC42}"/>
                      </a:ext>
                    </a:extLst>
                  </p:cNvPr>
                  <p:cNvSpPr/>
                  <p:nvPr/>
                </p:nvSpPr>
                <p:spPr>
                  <a:xfrm>
                    <a:off x="7430300" y="2848265"/>
                    <a:ext cx="9267" cy="5476"/>
                  </a:xfrm>
                  <a:custGeom>
                    <a:avLst/>
                    <a:gdLst>
                      <a:gd name="connsiteX0" fmla="*/ 4634 w 9267"/>
                      <a:gd name="connsiteY0" fmla="*/ 5477 h 5476"/>
                      <a:gd name="connsiteX1" fmla="*/ 0 w 9267"/>
                      <a:gd name="connsiteY1" fmla="*/ 2738 h 5476"/>
                      <a:gd name="connsiteX2" fmla="*/ 4634 w 9267"/>
                      <a:gd name="connsiteY2" fmla="*/ 0 h 5476"/>
                      <a:gd name="connsiteX3" fmla="*/ 9268 w 9267"/>
                      <a:gd name="connsiteY3" fmla="*/ 2738 h 5476"/>
                      <a:gd name="connsiteX4" fmla="*/ 4634 w 9267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7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8" name="자유형: 도형 1007">
                    <a:extLst>
                      <a:ext uri="{FF2B5EF4-FFF2-40B4-BE49-F238E27FC236}">
                        <a16:creationId xmlns:a16="http://schemas.microsoft.com/office/drawing/2014/main" id="{41AAF8C6-F6BB-7F13-8545-AC8212CFC143}"/>
                      </a:ext>
                    </a:extLst>
                  </p:cNvPr>
                  <p:cNvSpPr/>
                  <p:nvPr/>
                </p:nvSpPr>
                <p:spPr>
                  <a:xfrm>
                    <a:off x="7435355" y="2851424"/>
                    <a:ext cx="9478" cy="5266"/>
                  </a:xfrm>
                  <a:custGeom>
                    <a:avLst/>
                    <a:gdLst>
                      <a:gd name="connsiteX0" fmla="*/ 4634 w 9478"/>
                      <a:gd name="connsiteY0" fmla="*/ 5266 h 5266"/>
                      <a:gd name="connsiteX1" fmla="*/ 0 w 9478"/>
                      <a:gd name="connsiteY1" fmla="*/ 2528 h 5266"/>
                      <a:gd name="connsiteX2" fmla="*/ 4634 w 9478"/>
                      <a:gd name="connsiteY2" fmla="*/ 0 h 5266"/>
                      <a:gd name="connsiteX3" fmla="*/ 9479 w 9478"/>
                      <a:gd name="connsiteY3" fmla="*/ 2528 h 5266"/>
                      <a:gd name="connsiteX4" fmla="*/ 4634 w 947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479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9" name="자유형: 도형 1008">
                    <a:extLst>
                      <a:ext uri="{FF2B5EF4-FFF2-40B4-BE49-F238E27FC236}">
                        <a16:creationId xmlns:a16="http://schemas.microsoft.com/office/drawing/2014/main" id="{6A432CD0-DF54-5DDB-80C4-8FD87B6182D2}"/>
                      </a:ext>
                    </a:extLst>
                  </p:cNvPr>
                  <p:cNvSpPr/>
                  <p:nvPr/>
                </p:nvSpPr>
                <p:spPr>
                  <a:xfrm>
                    <a:off x="7440621" y="2854373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10" name="자유형: 도형 1009">
                    <a:extLst>
                      <a:ext uri="{FF2B5EF4-FFF2-40B4-BE49-F238E27FC236}">
                        <a16:creationId xmlns:a16="http://schemas.microsoft.com/office/drawing/2014/main" id="{25513C90-AFAC-FF23-2D02-CF43CFB48E47}"/>
                      </a:ext>
                    </a:extLst>
                  </p:cNvPr>
                  <p:cNvSpPr/>
                  <p:nvPr/>
                </p:nvSpPr>
                <p:spPr>
                  <a:xfrm>
                    <a:off x="7465477" y="2862799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11" name="자유형: 도형 1010">
                    <a:extLst>
                      <a:ext uri="{FF2B5EF4-FFF2-40B4-BE49-F238E27FC236}">
                        <a16:creationId xmlns:a16="http://schemas.microsoft.com/office/drawing/2014/main" id="{CC239F58-CD76-A092-67A9-E9430C2CF5B0}"/>
                      </a:ext>
                    </a:extLst>
                  </p:cNvPr>
                  <p:cNvSpPr/>
                  <p:nvPr/>
                </p:nvSpPr>
                <p:spPr>
                  <a:xfrm>
                    <a:off x="7470743" y="2865748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12" name="자유형: 도형 1011">
                    <a:extLst>
                      <a:ext uri="{FF2B5EF4-FFF2-40B4-BE49-F238E27FC236}">
                        <a16:creationId xmlns:a16="http://schemas.microsoft.com/office/drawing/2014/main" id="{4ACBF33C-61ED-7464-0322-D2DBA3B4D306}"/>
                      </a:ext>
                    </a:extLst>
                  </p:cNvPr>
                  <p:cNvSpPr/>
                  <p:nvPr/>
                </p:nvSpPr>
                <p:spPr>
                  <a:xfrm>
                    <a:off x="7475798" y="2868697"/>
                    <a:ext cx="9479" cy="5476"/>
                  </a:xfrm>
                  <a:custGeom>
                    <a:avLst/>
                    <a:gdLst>
                      <a:gd name="connsiteX0" fmla="*/ 4634 w 9479"/>
                      <a:gd name="connsiteY0" fmla="*/ 5477 h 5476"/>
                      <a:gd name="connsiteX1" fmla="*/ 0 w 9479"/>
                      <a:gd name="connsiteY1" fmla="*/ 2738 h 5476"/>
                      <a:gd name="connsiteX2" fmla="*/ 4634 w 9479"/>
                      <a:gd name="connsiteY2" fmla="*/ 0 h 5476"/>
                      <a:gd name="connsiteX3" fmla="*/ 9479 w 9479"/>
                      <a:gd name="connsiteY3" fmla="*/ 2738 h 5476"/>
                      <a:gd name="connsiteX4" fmla="*/ 4634 w 9479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9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479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13" name="자유형: 도형 1012">
                    <a:extLst>
                      <a:ext uri="{FF2B5EF4-FFF2-40B4-BE49-F238E27FC236}">
                        <a16:creationId xmlns:a16="http://schemas.microsoft.com/office/drawing/2014/main" id="{E7993447-6ECE-2D0C-9457-40CB5A52A509}"/>
                      </a:ext>
                    </a:extLst>
                  </p:cNvPr>
                  <p:cNvSpPr/>
                  <p:nvPr/>
                </p:nvSpPr>
                <p:spPr>
                  <a:xfrm>
                    <a:off x="7481064" y="2871646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14" name="자유형: 도형 1013">
                    <a:extLst>
                      <a:ext uri="{FF2B5EF4-FFF2-40B4-BE49-F238E27FC236}">
                        <a16:creationId xmlns:a16="http://schemas.microsoft.com/office/drawing/2014/main" id="{974EAC10-8E97-EC3E-05D5-8F5EC9F05BD3}"/>
                      </a:ext>
                    </a:extLst>
                  </p:cNvPr>
                  <p:cNvSpPr/>
                  <p:nvPr/>
                </p:nvSpPr>
                <p:spPr>
                  <a:xfrm>
                    <a:off x="7486330" y="2874805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15" name="자유형: 도형 1014">
                    <a:extLst>
                      <a:ext uri="{FF2B5EF4-FFF2-40B4-BE49-F238E27FC236}">
                        <a16:creationId xmlns:a16="http://schemas.microsoft.com/office/drawing/2014/main" id="{7C9FA3EF-0F35-A2C8-5E26-8F1CA02B0A04}"/>
                      </a:ext>
                    </a:extLst>
                  </p:cNvPr>
                  <p:cNvSpPr/>
                  <p:nvPr/>
                </p:nvSpPr>
                <p:spPr>
                  <a:xfrm>
                    <a:off x="7491596" y="2877754"/>
                    <a:ext cx="12006" cy="6951"/>
                  </a:xfrm>
                  <a:custGeom>
                    <a:avLst/>
                    <a:gdLst>
                      <a:gd name="connsiteX0" fmla="*/ 7373 w 12006"/>
                      <a:gd name="connsiteY0" fmla="*/ 6951 h 6951"/>
                      <a:gd name="connsiteX1" fmla="*/ 0 w 12006"/>
                      <a:gd name="connsiteY1" fmla="*/ 2738 h 6951"/>
                      <a:gd name="connsiteX2" fmla="*/ 4634 w 12006"/>
                      <a:gd name="connsiteY2" fmla="*/ 0 h 6951"/>
                      <a:gd name="connsiteX3" fmla="*/ 12007 w 12006"/>
                      <a:gd name="connsiteY3" fmla="*/ 4213 h 6951"/>
                      <a:gd name="connsiteX4" fmla="*/ 7373 w 12006"/>
                      <a:gd name="connsiteY4" fmla="*/ 6951 h 6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006" h="6951">
                        <a:moveTo>
                          <a:pt x="7373" y="6951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2007" y="4213"/>
                        </a:lnTo>
                        <a:lnTo>
                          <a:pt x="7373" y="6951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16" name="자유형: 도형 1015">
                    <a:extLst>
                      <a:ext uri="{FF2B5EF4-FFF2-40B4-BE49-F238E27FC236}">
                        <a16:creationId xmlns:a16="http://schemas.microsoft.com/office/drawing/2014/main" id="{4CDFE287-8800-1667-100B-FB7005459DE0}"/>
                      </a:ext>
                    </a:extLst>
                  </p:cNvPr>
                  <p:cNvSpPr/>
                  <p:nvPr/>
                </p:nvSpPr>
                <p:spPr>
                  <a:xfrm>
                    <a:off x="7449889" y="2853741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528 h 5266"/>
                      <a:gd name="connsiteX2" fmla="*/ 4634 w 9268"/>
                      <a:gd name="connsiteY2" fmla="*/ 0 h 5266"/>
                      <a:gd name="connsiteX3" fmla="*/ 9268 w 9268"/>
                      <a:gd name="connsiteY3" fmla="*/ 252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528"/>
                        </a:lnTo>
                        <a:lnTo>
                          <a:pt x="4634" y="0"/>
                        </a:lnTo>
                        <a:lnTo>
                          <a:pt x="9268" y="252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17" name="자유형: 도형 1016">
                    <a:extLst>
                      <a:ext uri="{FF2B5EF4-FFF2-40B4-BE49-F238E27FC236}">
                        <a16:creationId xmlns:a16="http://schemas.microsoft.com/office/drawing/2014/main" id="{FC9172CC-AC95-8A0E-BDD0-52FF329D8894}"/>
                      </a:ext>
                    </a:extLst>
                  </p:cNvPr>
                  <p:cNvSpPr/>
                  <p:nvPr/>
                </p:nvSpPr>
                <p:spPr>
                  <a:xfrm>
                    <a:off x="7455155" y="2856690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18" name="자유형: 도형 1017">
                    <a:extLst>
                      <a:ext uri="{FF2B5EF4-FFF2-40B4-BE49-F238E27FC236}">
                        <a16:creationId xmlns:a16="http://schemas.microsoft.com/office/drawing/2014/main" id="{8677C5B8-1B58-481D-6038-0FB774EC4D73}"/>
                      </a:ext>
                    </a:extLst>
                  </p:cNvPr>
                  <p:cNvSpPr/>
                  <p:nvPr/>
                </p:nvSpPr>
                <p:spPr>
                  <a:xfrm>
                    <a:off x="7460211" y="2859639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19" name="자유형: 도형 1018">
                    <a:extLst>
                      <a:ext uri="{FF2B5EF4-FFF2-40B4-BE49-F238E27FC236}">
                        <a16:creationId xmlns:a16="http://schemas.microsoft.com/office/drawing/2014/main" id="{F288AD78-2DD2-8AD0-7093-B87DA9232C2F}"/>
                      </a:ext>
                    </a:extLst>
                  </p:cNvPr>
                  <p:cNvSpPr/>
                  <p:nvPr/>
                </p:nvSpPr>
                <p:spPr>
                  <a:xfrm>
                    <a:off x="7428825" y="2841524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0" name="자유형: 도형 1019">
                    <a:extLst>
                      <a:ext uri="{FF2B5EF4-FFF2-40B4-BE49-F238E27FC236}">
                        <a16:creationId xmlns:a16="http://schemas.microsoft.com/office/drawing/2014/main" id="{8D99604E-E60E-D3C8-CFC4-279E8E5EB58E}"/>
                      </a:ext>
                    </a:extLst>
                  </p:cNvPr>
                  <p:cNvSpPr/>
                  <p:nvPr/>
                </p:nvSpPr>
                <p:spPr>
                  <a:xfrm>
                    <a:off x="7421242" y="2837101"/>
                    <a:ext cx="11795" cy="6951"/>
                  </a:xfrm>
                  <a:custGeom>
                    <a:avLst/>
                    <a:gdLst>
                      <a:gd name="connsiteX0" fmla="*/ 7162 w 11795"/>
                      <a:gd name="connsiteY0" fmla="*/ 6951 h 6951"/>
                      <a:gd name="connsiteX1" fmla="*/ 0 w 11795"/>
                      <a:gd name="connsiteY1" fmla="*/ 2738 h 6951"/>
                      <a:gd name="connsiteX2" fmla="*/ 4634 w 11795"/>
                      <a:gd name="connsiteY2" fmla="*/ 0 h 6951"/>
                      <a:gd name="connsiteX3" fmla="*/ 11796 w 11795"/>
                      <a:gd name="connsiteY3" fmla="*/ 4213 h 6951"/>
                      <a:gd name="connsiteX4" fmla="*/ 7162 w 11795"/>
                      <a:gd name="connsiteY4" fmla="*/ 6951 h 6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795" h="6951">
                        <a:moveTo>
                          <a:pt x="7162" y="6951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1796" y="4213"/>
                        </a:lnTo>
                        <a:lnTo>
                          <a:pt x="7162" y="6951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1" name="자유형: 도형 1020">
                    <a:extLst>
                      <a:ext uri="{FF2B5EF4-FFF2-40B4-BE49-F238E27FC236}">
                        <a16:creationId xmlns:a16="http://schemas.microsoft.com/office/drawing/2014/main" id="{C4747FCB-2422-B20A-F9C5-1FABE8ACCBE1}"/>
                      </a:ext>
                    </a:extLst>
                  </p:cNvPr>
                  <p:cNvSpPr/>
                  <p:nvPr/>
                </p:nvSpPr>
                <p:spPr>
                  <a:xfrm>
                    <a:off x="7415976" y="2840050"/>
                    <a:ext cx="13270" cy="7793"/>
                  </a:xfrm>
                  <a:custGeom>
                    <a:avLst/>
                    <a:gdLst>
                      <a:gd name="connsiteX0" fmla="*/ 8636 w 13270"/>
                      <a:gd name="connsiteY0" fmla="*/ 7794 h 7793"/>
                      <a:gd name="connsiteX1" fmla="*/ 0 w 13270"/>
                      <a:gd name="connsiteY1" fmla="*/ 2738 h 7793"/>
                      <a:gd name="connsiteX2" fmla="*/ 4634 w 13270"/>
                      <a:gd name="connsiteY2" fmla="*/ 0 h 7793"/>
                      <a:gd name="connsiteX3" fmla="*/ 13270 w 13270"/>
                      <a:gd name="connsiteY3" fmla="*/ 5055 h 7793"/>
                      <a:gd name="connsiteX4" fmla="*/ 8636 w 13270"/>
                      <a:gd name="connsiteY4" fmla="*/ 7794 h 77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270" h="7793">
                        <a:moveTo>
                          <a:pt x="8636" y="7794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13270" y="5055"/>
                        </a:lnTo>
                        <a:lnTo>
                          <a:pt x="8636" y="7794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2" name="자유형: 도형 1021">
                    <a:extLst>
                      <a:ext uri="{FF2B5EF4-FFF2-40B4-BE49-F238E27FC236}">
                        <a16:creationId xmlns:a16="http://schemas.microsoft.com/office/drawing/2014/main" id="{6311776E-7116-8A4E-CE99-D8D13689334B}"/>
                      </a:ext>
                    </a:extLst>
                  </p:cNvPr>
                  <p:cNvSpPr/>
                  <p:nvPr/>
                </p:nvSpPr>
                <p:spPr>
                  <a:xfrm>
                    <a:off x="7410710" y="2843209"/>
                    <a:ext cx="16008" cy="9057"/>
                  </a:xfrm>
                  <a:custGeom>
                    <a:avLst/>
                    <a:gdLst>
                      <a:gd name="connsiteX0" fmla="*/ 11375 w 16008"/>
                      <a:gd name="connsiteY0" fmla="*/ 9058 h 9057"/>
                      <a:gd name="connsiteX1" fmla="*/ 0 w 16008"/>
                      <a:gd name="connsiteY1" fmla="*/ 2528 h 9057"/>
                      <a:gd name="connsiteX2" fmla="*/ 4845 w 16008"/>
                      <a:gd name="connsiteY2" fmla="*/ 0 h 9057"/>
                      <a:gd name="connsiteX3" fmla="*/ 16009 w 16008"/>
                      <a:gd name="connsiteY3" fmla="*/ 6319 h 9057"/>
                      <a:gd name="connsiteX4" fmla="*/ 11375 w 16008"/>
                      <a:gd name="connsiteY4" fmla="*/ 9058 h 90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008" h="9057">
                        <a:moveTo>
                          <a:pt x="11375" y="9058"/>
                        </a:moveTo>
                        <a:lnTo>
                          <a:pt x="0" y="2528"/>
                        </a:lnTo>
                        <a:lnTo>
                          <a:pt x="4845" y="0"/>
                        </a:lnTo>
                        <a:lnTo>
                          <a:pt x="16009" y="6319"/>
                        </a:lnTo>
                        <a:lnTo>
                          <a:pt x="11375" y="9058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3" name="자유형: 도형 1022">
                    <a:extLst>
                      <a:ext uri="{FF2B5EF4-FFF2-40B4-BE49-F238E27FC236}">
                        <a16:creationId xmlns:a16="http://schemas.microsoft.com/office/drawing/2014/main" id="{305BA14F-A390-98A8-EEDA-3A107E1D1019}"/>
                      </a:ext>
                    </a:extLst>
                  </p:cNvPr>
                  <p:cNvSpPr/>
                  <p:nvPr/>
                </p:nvSpPr>
                <p:spPr>
                  <a:xfrm>
                    <a:off x="7434091" y="2844473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4" name="자유형: 도형 1023">
                    <a:extLst>
                      <a:ext uri="{FF2B5EF4-FFF2-40B4-BE49-F238E27FC236}">
                        <a16:creationId xmlns:a16="http://schemas.microsoft.com/office/drawing/2014/main" id="{78614D45-7AEA-79A6-A5D0-4A71EC80B549}"/>
                      </a:ext>
                    </a:extLst>
                  </p:cNvPr>
                  <p:cNvSpPr/>
                  <p:nvPr/>
                </p:nvSpPr>
                <p:spPr>
                  <a:xfrm>
                    <a:off x="7439357" y="2847633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5" name="자유형: 도형 1024">
                    <a:extLst>
                      <a:ext uri="{FF2B5EF4-FFF2-40B4-BE49-F238E27FC236}">
                        <a16:creationId xmlns:a16="http://schemas.microsoft.com/office/drawing/2014/main" id="{0AE53D37-AEA7-F181-279B-31B5E128954A}"/>
                      </a:ext>
                    </a:extLst>
                  </p:cNvPr>
                  <p:cNvSpPr/>
                  <p:nvPr/>
                </p:nvSpPr>
                <p:spPr>
                  <a:xfrm>
                    <a:off x="7444413" y="2850582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6" name="자유형: 도형 1025">
                    <a:extLst>
                      <a:ext uri="{FF2B5EF4-FFF2-40B4-BE49-F238E27FC236}">
                        <a16:creationId xmlns:a16="http://schemas.microsoft.com/office/drawing/2014/main" id="{9190FF0F-D0F5-1E5C-5EEA-E3E047FB564F}"/>
                      </a:ext>
                    </a:extLst>
                  </p:cNvPr>
                  <p:cNvSpPr/>
                  <p:nvPr/>
                </p:nvSpPr>
                <p:spPr>
                  <a:xfrm>
                    <a:off x="7468215" y="2858165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7" name="자유형: 도형 1026">
                    <a:extLst>
                      <a:ext uri="{FF2B5EF4-FFF2-40B4-BE49-F238E27FC236}">
                        <a16:creationId xmlns:a16="http://schemas.microsoft.com/office/drawing/2014/main" id="{A8B3647D-3E59-0032-B38A-609A8E66A74F}"/>
                      </a:ext>
                    </a:extLst>
                  </p:cNvPr>
                  <p:cNvSpPr/>
                  <p:nvPr/>
                </p:nvSpPr>
                <p:spPr>
                  <a:xfrm>
                    <a:off x="7473271" y="2861114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8" name="자유형: 도형 1027">
                    <a:extLst>
                      <a:ext uri="{FF2B5EF4-FFF2-40B4-BE49-F238E27FC236}">
                        <a16:creationId xmlns:a16="http://schemas.microsoft.com/office/drawing/2014/main" id="{644502EB-96D6-C872-D2C5-39C7E1807A07}"/>
                      </a:ext>
                    </a:extLst>
                  </p:cNvPr>
                  <p:cNvSpPr/>
                  <p:nvPr/>
                </p:nvSpPr>
                <p:spPr>
                  <a:xfrm>
                    <a:off x="7478537" y="2864273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29" name="자유형: 도형 1028">
                    <a:extLst>
                      <a:ext uri="{FF2B5EF4-FFF2-40B4-BE49-F238E27FC236}">
                        <a16:creationId xmlns:a16="http://schemas.microsoft.com/office/drawing/2014/main" id="{E2F8C726-2D59-CE89-F696-68E3B3945CE7}"/>
                      </a:ext>
                    </a:extLst>
                  </p:cNvPr>
                  <p:cNvSpPr/>
                  <p:nvPr/>
                </p:nvSpPr>
                <p:spPr>
                  <a:xfrm>
                    <a:off x="7483803" y="2867222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0" name="자유형: 도형 1029">
                    <a:extLst>
                      <a:ext uri="{FF2B5EF4-FFF2-40B4-BE49-F238E27FC236}">
                        <a16:creationId xmlns:a16="http://schemas.microsoft.com/office/drawing/2014/main" id="{37508C8B-E8CE-9234-3503-C8145687ACEF}"/>
                      </a:ext>
                    </a:extLst>
                  </p:cNvPr>
                  <p:cNvSpPr/>
                  <p:nvPr/>
                </p:nvSpPr>
                <p:spPr>
                  <a:xfrm>
                    <a:off x="7488858" y="2870171"/>
                    <a:ext cx="9478" cy="5476"/>
                  </a:xfrm>
                  <a:custGeom>
                    <a:avLst/>
                    <a:gdLst>
                      <a:gd name="connsiteX0" fmla="*/ 4845 w 9478"/>
                      <a:gd name="connsiteY0" fmla="*/ 5477 h 5476"/>
                      <a:gd name="connsiteX1" fmla="*/ 0 w 9478"/>
                      <a:gd name="connsiteY1" fmla="*/ 2738 h 5476"/>
                      <a:gd name="connsiteX2" fmla="*/ 4845 w 9478"/>
                      <a:gd name="connsiteY2" fmla="*/ 0 h 5476"/>
                      <a:gd name="connsiteX3" fmla="*/ 9479 w 9478"/>
                      <a:gd name="connsiteY3" fmla="*/ 2738 h 5476"/>
                      <a:gd name="connsiteX4" fmla="*/ 4845 w 947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1" name="자유형: 도형 1030">
                    <a:extLst>
                      <a:ext uri="{FF2B5EF4-FFF2-40B4-BE49-F238E27FC236}">
                        <a16:creationId xmlns:a16="http://schemas.microsoft.com/office/drawing/2014/main" id="{CC2E186E-434B-C244-FCF3-434E27F2F48E}"/>
                      </a:ext>
                    </a:extLst>
                  </p:cNvPr>
                  <p:cNvSpPr/>
                  <p:nvPr/>
                </p:nvSpPr>
                <p:spPr>
                  <a:xfrm>
                    <a:off x="7494124" y="2873331"/>
                    <a:ext cx="14534" cy="8425"/>
                  </a:xfrm>
                  <a:custGeom>
                    <a:avLst/>
                    <a:gdLst>
                      <a:gd name="connsiteX0" fmla="*/ 9900 w 14534"/>
                      <a:gd name="connsiteY0" fmla="*/ 8426 h 8425"/>
                      <a:gd name="connsiteX1" fmla="*/ 0 w 14534"/>
                      <a:gd name="connsiteY1" fmla="*/ 2528 h 8425"/>
                      <a:gd name="connsiteX2" fmla="*/ 4845 w 14534"/>
                      <a:gd name="connsiteY2" fmla="*/ 0 h 8425"/>
                      <a:gd name="connsiteX3" fmla="*/ 14534 w 14534"/>
                      <a:gd name="connsiteY3" fmla="*/ 5687 h 8425"/>
                      <a:gd name="connsiteX4" fmla="*/ 9900 w 14534"/>
                      <a:gd name="connsiteY4" fmla="*/ 8426 h 84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8425">
                        <a:moveTo>
                          <a:pt x="9900" y="8426"/>
                        </a:moveTo>
                        <a:lnTo>
                          <a:pt x="0" y="2528"/>
                        </a:lnTo>
                        <a:lnTo>
                          <a:pt x="4845" y="0"/>
                        </a:lnTo>
                        <a:lnTo>
                          <a:pt x="14534" y="5687"/>
                        </a:lnTo>
                        <a:lnTo>
                          <a:pt x="9900" y="842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2" name="자유형: 도형 1031">
                    <a:extLst>
                      <a:ext uri="{FF2B5EF4-FFF2-40B4-BE49-F238E27FC236}">
                        <a16:creationId xmlns:a16="http://schemas.microsoft.com/office/drawing/2014/main" id="{F5D175B3-A384-B3FE-9568-4F111FF66854}"/>
                      </a:ext>
                    </a:extLst>
                  </p:cNvPr>
                  <p:cNvSpPr/>
                  <p:nvPr/>
                </p:nvSpPr>
                <p:spPr>
                  <a:xfrm>
                    <a:off x="7452417" y="2849107"/>
                    <a:ext cx="9479" cy="5476"/>
                  </a:xfrm>
                  <a:custGeom>
                    <a:avLst/>
                    <a:gdLst>
                      <a:gd name="connsiteX0" fmla="*/ 4845 w 9479"/>
                      <a:gd name="connsiteY0" fmla="*/ 5477 h 5476"/>
                      <a:gd name="connsiteX1" fmla="*/ 0 w 9479"/>
                      <a:gd name="connsiteY1" fmla="*/ 2738 h 5476"/>
                      <a:gd name="connsiteX2" fmla="*/ 4845 w 9479"/>
                      <a:gd name="connsiteY2" fmla="*/ 0 h 5476"/>
                      <a:gd name="connsiteX3" fmla="*/ 9479 w 9479"/>
                      <a:gd name="connsiteY3" fmla="*/ 2738 h 5476"/>
                      <a:gd name="connsiteX4" fmla="*/ 4845 w 9479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9" h="5476">
                        <a:moveTo>
                          <a:pt x="4845" y="5477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3" name="자유형: 도형 1032">
                    <a:extLst>
                      <a:ext uri="{FF2B5EF4-FFF2-40B4-BE49-F238E27FC236}">
                        <a16:creationId xmlns:a16="http://schemas.microsoft.com/office/drawing/2014/main" id="{B701D7E8-14BC-20FB-B645-077176772D8B}"/>
                      </a:ext>
                    </a:extLst>
                  </p:cNvPr>
                  <p:cNvSpPr/>
                  <p:nvPr/>
                </p:nvSpPr>
                <p:spPr>
                  <a:xfrm>
                    <a:off x="7457683" y="2852267"/>
                    <a:ext cx="9479" cy="5266"/>
                  </a:xfrm>
                  <a:custGeom>
                    <a:avLst/>
                    <a:gdLst>
                      <a:gd name="connsiteX0" fmla="*/ 4845 w 9479"/>
                      <a:gd name="connsiteY0" fmla="*/ 5266 h 5266"/>
                      <a:gd name="connsiteX1" fmla="*/ 0 w 9479"/>
                      <a:gd name="connsiteY1" fmla="*/ 2738 h 5266"/>
                      <a:gd name="connsiteX2" fmla="*/ 4845 w 9479"/>
                      <a:gd name="connsiteY2" fmla="*/ 0 h 5266"/>
                      <a:gd name="connsiteX3" fmla="*/ 9479 w 9479"/>
                      <a:gd name="connsiteY3" fmla="*/ 2738 h 5266"/>
                      <a:gd name="connsiteX4" fmla="*/ 4845 w 9479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9" h="5266">
                        <a:moveTo>
                          <a:pt x="4845" y="5266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4" name="자유형: 도형 1033">
                    <a:extLst>
                      <a:ext uri="{FF2B5EF4-FFF2-40B4-BE49-F238E27FC236}">
                        <a16:creationId xmlns:a16="http://schemas.microsoft.com/office/drawing/2014/main" id="{11A4877E-492E-8B92-690D-AAF618AC9C5A}"/>
                      </a:ext>
                    </a:extLst>
                  </p:cNvPr>
                  <p:cNvSpPr/>
                  <p:nvPr/>
                </p:nvSpPr>
                <p:spPr>
                  <a:xfrm>
                    <a:off x="7462949" y="2855216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5" name="자유형: 도형 1034">
                    <a:extLst>
                      <a:ext uri="{FF2B5EF4-FFF2-40B4-BE49-F238E27FC236}">
                        <a16:creationId xmlns:a16="http://schemas.microsoft.com/office/drawing/2014/main" id="{DCA724E0-B124-D0D0-5760-7EBA172C2D6F}"/>
                      </a:ext>
                    </a:extLst>
                  </p:cNvPr>
                  <p:cNvSpPr/>
                  <p:nvPr/>
                </p:nvSpPr>
                <p:spPr>
                  <a:xfrm>
                    <a:off x="7431564" y="2837101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6" name="자유형: 도형 1035">
                    <a:extLst>
                      <a:ext uri="{FF2B5EF4-FFF2-40B4-BE49-F238E27FC236}">
                        <a16:creationId xmlns:a16="http://schemas.microsoft.com/office/drawing/2014/main" id="{D02FEE90-233D-CC0B-6DA4-AF59BFA43E26}"/>
                      </a:ext>
                    </a:extLst>
                  </p:cNvPr>
                  <p:cNvSpPr/>
                  <p:nvPr/>
                </p:nvSpPr>
                <p:spPr>
                  <a:xfrm>
                    <a:off x="7436830" y="2840050"/>
                    <a:ext cx="9268" cy="5476"/>
                  </a:xfrm>
                  <a:custGeom>
                    <a:avLst/>
                    <a:gdLst>
                      <a:gd name="connsiteX0" fmla="*/ 4634 w 9268"/>
                      <a:gd name="connsiteY0" fmla="*/ 5477 h 5476"/>
                      <a:gd name="connsiteX1" fmla="*/ 0 w 9268"/>
                      <a:gd name="connsiteY1" fmla="*/ 2738 h 5476"/>
                      <a:gd name="connsiteX2" fmla="*/ 4634 w 9268"/>
                      <a:gd name="connsiteY2" fmla="*/ 0 h 5476"/>
                      <a:gd name="connsiteX3" fmla="*/ 9268 w 9268"/>
                      <a:gd name="connsiteY3" fmla="*/ 2738 h 5476"/>
                      <a:gd name="connsiteX4" fmla="*/ 4634 w 9268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7" name="자유형: 도형 1036">
                    <a:extLst>
                      <a:ext uri="{FF2B5EF4-FFF2-40B4-BE49-F238E27FC236}">
                        <a16:creationId xmlns:a16="http://schemas.microsoft.com/office/drawing/2014/main" id="{72775250-02E3-C69D-A779-4F4A076F0B07}"/>
                      </a:ext>
                    </a:extLst>
                  </p:cNvPr>
                  <p:cNvSpPr/>
                  <p:nvPr/>
                </p:nvSpPr>
                <p:spPr>
                  <a:xfrm>
                    <a:off x="7426298" y="2834152"/>
                    <a:ext cx="9478" cy="5266"/>
                  </a:xfrm>
                  <a:custGeom>
                    <a:avLst/>
                    <a:gdLst>
                      <a:gd name="connsiteX0" fmla="*/ 4845 w 9478"/>
                      <a:gd name="connsiteY0" fmla="*/ 5266 h 5266"/>
                      <a:gd name="connsiteX1" fmla="*/ 0 w 9478"/>
                      <a:gd name="connsiteY1" fmla="*/ 2738 h 5266"/>
                      <a:gd name="connsiteX2" fmla="*/ 4845 w 9478"/>
                      <a:gd name="connsiteY2" fmla="*/ 0 h 5266"/>
                      <a:gd name="connsiteX3" fmla="*/ 9479 w 9478"/>
                      <a:gd name="connsiteY3" fmla="*/ 2738 h 5266"/>
                      <a:gd name="connsiteX4" fmla="*/ 4845 w 947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8" h="5266">
                        <a:moveTo>
                          <a:pt x="4845" y="5266"/>
                        </a:moveTo>
                        <a:lnTo>
                          <a:pt x="0" y="2738"/>
                        </a:lnTo>
                        <a:lnTo>
                          <a:pt x="4845" y="0"/>
                        </a:lnTo>
                        <a:lnTo>
                          <a:pt x="9479" y="2738"/>
                        </a:lnTo>
                        <a:lnTo>
                          <a:pt x="4845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8" name="자유형: 도형 1037">
                    <a:extLst>
                      <a:ext uri="{FF2B5EF4-FFF2-40B4-BE49-F238E27FC236}">
                        <a16:creationId xmlns:a16="http://schemas.microsoft.com/office/drawing/2014/main" id="{43E3EB7F-A179-591D-7626-8F0F4FFC2D8C}"/>
                      </a:ext>
                    </a:extLst>
                  </p:cNvPr>
                  <p:cNvSpPr/>
                  <p:nvPr/>
                </p:nvSpPr>
                <p:spPr>
                  <a:xfrm>
                    <a:off x="7441885" y="2842999"/>
                    <a:ext cx="9479" cy="5476"/>
                  </a:xfrm>
                  <a:custGeom>
                    <a:avLst/>
                    <a:gdLst>
                      <a:gd name="connsiteX0" fmla="*/ 4634 w 9479"/>
                      <a:gd name="connsiteY0" fmla="*/ 5477 h 5476"/>
                      <a:gd name="connsiteX1" fmla="*/ 0 w 9479"/>
                      <a:gd name="connsiteY1" fmla="*/ 2738 h 5476"/>
                      <a:gd name="connsiteX2" fmla="*/ 4634 w 9479"/>
                      <a:gd name="connsiteY2" fmla="*/ 0 h 5476"/>
                      <a:gd name="connsiteX3" fmla="*/ 9479 w 9479"/>
                      <a:gd name="connsiteY3" fmla="*/ 2738 h 5476"/>
                      <a:gd name="connsiteX4" fmla="*/ 4634 w 9479"/>
                      <a:gd name="connsiteY4" fmla="*/ 5477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9" h="5476">
                        <a:moveTo>
                          <a:pt x="4634" y="5477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479" y="2738"/>
                        </a:lnTo>
                        <a:lnTo>
                          <a:pt x="4634" y="5477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39" name="자유형: 도형 1038">
                    <a:extLst>
                      <a:ext uri="{FF2B5EF4-FFF2-40B4-BE49-F238E27FC236}">
                        <a16:creationId xmlns:a16="http://schemas.microsoft.com/office/drawing/2014/main" id="{E0BEFF32-C73D-3C33-BE8A-4F5445881385}"/>
                      </a:ext>
                    </a:extLst>
                  </p:cNvPr>
                  <p:cNvSpPr/>
                  <p:nvPr/>
                </p:nvSpPr>
                <p:spPr>
                  <a:xfrm>
                    <a:off x="7447151" y="2846158"/>
                    <a:ext cx="9268" cy="5266"/>
                  </a:xfrm>
                  <a:custGeom>
                    <a:avLst/>
                    <a:gdLst>
                      <a:gd name="connsiteX0" fmla="*/ 4634 w 9268"/>
                      <a:gd name="connsiteY0" fmla="*/ 5266 h 5266"/>
                      <a:gd name="connsiteX1" fmla="*/ 0 w 9268"/>
                      <a:gd name="connsiteY1" fmla="*/ 2738 h 5266"/>
                      <a:gd name="connsiteX2" fmla="*/ 4634 w 9268"/>
                      <a:gd name="connsiteY2" fmla="*/ 0 h 5266"/>
                      <a:gd name="connsiteX3" fmla="*/ 9268 w 9268"/>
                      <a:gd name="connsiteY3" fmla="*/ 2738 h 5266"/>
                      <a:gd name="connsiteX4" fmla="*/ 4634 w 9268"/>
                      <a:gd name="connsiteY4" fmla="*/ 5266 h 5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68" h="5266">
                        <a:moveTo>
                          <a:pt x="4634" y="5266"/>
                        </a:moveTo>
                        <a:lnTo>
                          <a:pt x="0" y="2738"/>
                        </a:lnTo>
                        <a:lnTo>
                          <a:pt x="4634" y="0"/>
                        </a:lnTo>
                        <a:lnTo>
                          <a:pt x="9268" y="2738"/>
                        </a:lnTo>
                        <a:lnTo>
                          <a:pt x="4634" y="5266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0" name="자유형: 도형 1039">
                    <a:extLst>
                      <a:ext uri="{FF2B5EF4-FFF2-40B4-BE49-F238E27FC236}">
                        <a16:creationId xmlns:a16="http://schemas.microsoft.com/office/drawing/2014/main" id="{97D56AF6-9DF9-4EAD-BB21-A8F29144D370}"/>
                      </a:ext>
                    </a:extLst>
                  </p:cNvPr>
                  <p:cNvSpPr/>
                  <p:nvPr/>
                </p:nvSpPr>
                <p:spPr>
                  <a:xfrm>
                    <a:off x="7473481" y="2856058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896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896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1" name="자유형: 도형 1040">
                    <a:extLst>
                      <a:ext uri="{FF2B5EF4-FFF2-40B4-BE49-F238E27FC236}">
                        <a16:creationId xmlns:a16="http://schemas.microsoft.com/office/drawing/2014/main" id="{17E0A94C-A382-5DA6-0D18-D8A6E7DF5826}"/>
                      </a:ext>
                    </a:extLst>
                  </p:cNvPr>
                  <p:cNvSpPr/>
                  <p:nvPr/>
                </p:nvSpPr>
                <p:spPr>
                  <a:xfrm>
                    <a:off x="7478537" y="2859007"/>
                    <a:ext cx="7793" cy="4634"/>
                  </a:xfrm>
                  <a:custGeom>
                    <a:avLst/>
                    <a:gdLst>
                      <a:gd name="connsiteX0" fmla="*/ 4634 w 7793"/>
                      <a:gd name="connsiteY0" fmla="*/ 4634 h 4634"/>
                      <a:gd name="connsiteX1" fmla="*/ 0 w 7793"/>
                      <a:gd name="connsiteY1" fmla="*/ 1896 h 4634"/>
                      <a:gd name="connsiteX2" fmla="*/ 3159 w 7793"/>
                      <a:gd name="connsiteY2" fmla="*/ 0 h 4634"/>
                      <a:gd name="connsiteX3" fmla="*/ 7794 w 7793"/>
                      <a:gd name="connsiteY3" fmla="*/ 2738 h 4634"/>
                      <a:gd name="connsiteX4" fmla="*/ 4634 w 7793"/>
                      <a:gd name="connsiteY4" fmla="*/ 4634 h 4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634">
                        <a:moveTo>
                          <a:pt x="4634" y="4634"/>
                        </a:moveTo>
                        <a:lnTo>
                          <a:pt x="0" y="1896"/>
                        </a:lnTo>
                        <a:lnTo>
                          <a:pt x="3159" y="0"/>
                        </a:lnTo>
                        <a:lnTo>
                          <a:pt x="7794" y="2738"/>
                        </a:lnTo>
                        <a:lnTo>
                          <a:pt x="4634" y="4634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2" name="자유형: 도형 1041">
                    <a:extLst>
                      <a:ext uri="{FF2B5EF4-FFF2-40B4-BE49-F238E27FC236}">
                        <a16:creationId xmlns:a16="http://schemas.microsoft.com/office/drawing/2014/main" id="{A3D09402-A2B9-8942-FD68-3F32FEEED5B3}"/>
                      </a:ext>
                    </a:extLst>
                  </p:cNvPr>
                  <p:cNvSpPr/>
                  <p:nvPr/>
                </p:nvSpPr>
                <p:spPr>
                  <a:xfrm>
                    <a:off x="7483803" y="2861956"/>
                    <a:ext cx="7793" cy="4634"/>
                  </a:xfrm>
                  <a:custGeom>
                    <a:avLst/>
                    <a:gdLst>
                      <a:gd name="connsiteX0" fmla="*/ 4634 w 7793"/>
                      <a:gd name="connsiteY0" fmla="*/ 4634 h 4634"/>
                      <a:gd name="connsiteX1" fmla="*/ 0 w 7793"/>
                      <a:gd name="connsiteY1" fmla="*/ 1896 h 4634"/>
                      <a:gd name="connsiteX2" fmla="*/ 2949 w 7793"/>
                      <a:gd name="connsiteY2" fmla="*/ 0 h 4634"/>
                      <a:gd name="connsiteX3" fmla="*/ 7794 w 7793"/>
                      <a:gd name="connsiteY3" fmla="*/ 2738 h 4634"/>
                      <a:gd name="connsiteX4" fmla="*/ 4634 w 7793"/>
                      <a:gd name="connsiteY4" fmla="*/ 4634 h 4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634">
                        <a:moveTo>
                          <a:pt x="4634" y="4634"/>
                        </a:moveTo>
                        <a:lnTo>
                          <a:pt x="0" y="1896"/>
                        </a:lnTo>
                        <a:lnTo>
                          <a:pt x="2949" y="0"/>
                        </a:lnTo>
                        <a:lnTo>
                          <a:pt x="7794" y="2738"/>
                        </a:lnTo>
                        <a:lnTo>
                          <a:pt x="4634" y="4634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3" name="자유형: 도형 1042">
                    <a:extLst>
                      <a:ext uri="{FF2B5EF4-FFF2-40B4-BE49-F238E27FC236}">
                        <a16:creationId xmlns:a16="http://schemas.microsoft.com/office/drawing/2014/main" id="{C2A73044-A0E6-E69F-8292-EF743D37B7E3}"/>
                      </a:ext>
                    </a:extLst>
                  </p:cNvPr>
                  <p:cNvSpPr/>
                  <p:nvPr/>
                </p:nvSpPr>
                <p:spPr>
                  <a:xfrm>
                    <a:off x="7489069" y="2865116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685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4" name="자유형: 도형 1043">
                    <a:extLst>
                      <a:ext uri="{FF2B5EF4-FFF2-40B4-BE49-F238E27FC236}">
                        <a16:creationId xmlns:a16="http://schemas.microsoft.com/office/drawing/2014/main" id="{307BC73B-24CB-F97A-B6A0-8911B56ECE63}"/>
                      </a:ext>
                    </a:extLst>
                  </p:cNvPr>
                  <p:cNvSpPr/>
                  <p:nvPr/>
                </p:nvSpPr>
                <p:spPr>
                  <a:xfrm>
                    <a:off x="7494124" y="2868065"/>
                    <a:ext cx="7793" cy="4423"/>
                  </a:xfrm>
                  <a:custGeom>
                    <a:avLst/>
                    <a:gdLst>
                      <a:gd name="connsiteX0" fmla="*/ 4845 w 7793"/>
                      <a:gd name="connsiteY0" fmla="*/ 4423 h 4423"/>
                      <a:gd name="connsiteX1" fmla="*/ 0 w 7793"/>
                      <a:gd name="connsiteY1" fmla="*/ 1896 h 4423"/>
                      <a:gd name="connsiteX2" fmla="*/ 3159 w 7793"/>
                      <a:gd name="connsiteY2" fmla="*/ 0 h 4423"/>
                      <a:gd name="connsiteX3" fmla="*/ 7794 w 7793"/>
                      <a:gd name="connsiteY3" fmla="*/ 2738 h 4423"/>
                      <a:gd name="connsiteX4" fmla="*/ 4845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845" y="4423"/>
                        </a:moveTo>
                        <a:lnTo>
                          <a:pt x="0" y="1896"/>
                        </a:lnTo>
                        <a:lnTo>
                          <a:pt x="3159" y="0"/>
                        </a:lnTo>
                        <a:lnTo>
                          <a:pt x="7794" y="2738"/>
                        </a:lnTo>
                        <a:lnTo>
                          <a:pt x="4845" y="442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5" name="자유형: 도형 1044">
                    <a:extLst>
                      <a:ext uri="{FF2B5EF4-FFF2-40B4-BE49-F238E27FC236}">
                        <a16:creationId xmlns:a16="http://schemas.microsoft.com/office/drawing/2014/main" id="{DCF4743A-4FDC-D3E8-3A29-BB4EC1B6DC84}"/>
                      </a:ext>
                    </a:extLst>
                  </p:cNvPr>
                  <p:cNvSpPr/>
                  <p:nvPr/>
                </p:nvSpPr>
                <p:spPr>
                  <a:xfrm>
                    <a:off x="7499390" y="2871224"/>
                    <a:ext cx="7793" cy="4423"/>
                  </a:xfrm>
                  <a:custGeom>
                    <a:avLst/>
                    <a:gdLst>
                      <a:gd name="connsiteX0" fmla="*/ 4634 w 7793"/>
                      <a:gd name="connsiteY0" fmla="*/ 4423 h 4423"/>
                      <a:gd name="connsiteX1" fmla="*/ 0 w 7793"/>
                      <a:gd name="connsiteY1" fmla="*/ 1685 h 4423"/>
                      <a:gd name="connsiteX2" fmla="*/ 3159 w 7793"/>
                      <a:gd name="connsiteY2" fmla="*/ 0 h 4423"/>
                      <a:gd name="connsiteX3" fmla="*/ 7794 w 7793"/>
                      <a:gd name="connsiteY3" fmla="*/ 2528 h 4423"/>
                      <a:gd name="connsiteX4" fmla="*/ 4634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3159" y="0"/>
                        </a:lnTo>
                        <a:lnTo>
                          <a:pt x="7794" y="252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6" name="자유형: 도형 1045">
                    <a:extLst>
                      <a:ext uri="{FF2B5EF4-FFF2-40B4-BE49-F238E27FC236}">
                        <a16:creationId xmlns:a16="http://schemas.microsoft.com/office/drawing/2014/main" id="{643E8EDB-5941-D033-D43E-374CFA23184A}"/>
                      </a:ext>
                    </a:extLst>
                  </p:cNvPr>
                  <p:cNvSpPr/>
                  <p:nvPr/>
                </p:nvSpPr>
                <p:spPr>
                  <a:xfrm>
                    <a:off x="7504656" y="2874173"/>
                    <a:ext cx="7793" cy="4423"/>
                  </a:xfrm>
                  <a:custGeom>
                    <a:avLst/>
                    <a:gdLst>
                      <a:gd name="connsiteX0" fmla="*/ 4634 w 7793"/>
                      <a:gd name="connsiteY0" fmla="*/ 4423 h 4423"/>
                      <a:gd name="connsiteX1" fmla="*/ 0 w 7793"/>
                      <a:gd name="connsiteY1" fmla="*/ 1685 h 4423"/>
                      <a:gd name="connsiteX2" fmla="*/ 3159 w 7793"/>
                      <a:gd name="connsiteY2" fmla="*/ 0 h 4423"/>
                      <a:gd name="connsiteX3" fmla="*/ 7794 w 7793"/>
                      <a:gd name="connsiteY3" fmla="*/ 2738 h 4423"/>
                      <a:gd name="connsiteX4" fmla="*/ 4634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3159" y="0"/>
                        </a:lnTo>
                        <a:lnTo>
                          <a:pt x="7794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7" name="자유형: 도형 1046">
                    <a:extLst>
                      <a:ext uri="{FF2B5EF4-FFF2-40B4-BE49-F238E27FC236}">
                        <a16:creationId xmlns:a16="http://schemas.microsoft.com/office/drawing/2014/main" id="{7E852E74-3E34-FE9C-7F9A-BD797DEF0C0F}"/>
                      </a:ext>
                    </a:extLst>
                  </p:cNvPr>
                  <p:cNvSpPr/>
                  <p:nvPr/>
                </p:nvSpPr>
                <p:spPr>
                  <a:xfrm>
                    <a:off x="7457683" y="2847001"/>
                    <a:ext cx="7793" cy="4423"/>
                  </a:xfrm>
                  <a:custGeom>
                    <a:avLst/>
                    <a:gdLst>
                      <a:gd name="connsiteX0" fmla="*/ 4845 w 7793"/>
                      <a:gd name="connsiteY0" fmla="*/ 4423 h 4423"/>
                      <a:gd name="connsiteX1" fmla="*/ 0 w 7793"/>
                      <a:gd name="connsiteY1" fmla="*/ 1896 h 4423"/>
                      <a:gd name="connsiteX2" fmla="*/ 3160 w 7793"/>
                      <a:gd name="connsiteY2" fmla="*/ 0 h 4423"/>
                      <a:gd name="connsiteX3" fmla="*/ 7794 w 7793"/>
                      <a:gd name="connsiteY3" fmla="*/ 2738 h 4423"/>
                      <a:gd name="connsiteX4" fmla="*/ 4845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845" y="4423"/>
                        </a:moveTo>
                        <a:lnTo>
                          <a:pt x="0" y="1896"/>
                        </a:lnTo>
                        <a:lnTo>
                          <a:pt x="3160" y="0"/>
                        </a:lnTo>
                        <a:lnTo>
                          <a:pt x="7794" y="2738"/>
                        </a:lnTo>
                        <a:lnTo>
                          <a:pt x="4845" y="442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8" name="자유형: 도형 1047">
                    <a:extLst>
                      <a:ext uri="{FF2B5EF4-FFF2-40B4-BE49-F238E27FC236}">
                        <a16:creationId xmlns:a16="http://schemas.microsoft.com/office/drawing/2014/main" id="{54B0AE0B-C89D-3293-0672-953D810145B4}"/>
                      </a:ext>
                    </a:extLst>
                  </p:cNvPr>
                  <p:cNvSpPr/>
                  <p:nvPr/>
                </p:nvSpPr>
                <p:spPr>
                  <a:xfrm>
                    <a:off x="7462949" y="2850160"/>
                    <a:ext cx="7793" cy="4423"/>
                  </a:xfrm>
                  <a:custGeom>
                    <a:avLst/>
                    <a:gdLst>
                      <a:gd name="connsiteX0" fmla="*/ 4845 w 7793"/>
                      <a:gd name="connsiteY0" fmla="*/ 4423 h 4423"/>
                      <a:gd name="connsiteX1" fmla="*/ 0 w 7793"/>
                      <a:gd name="connsiteY1" fmla="*/ 1685 h 4423"/>
                      <a:gd name="connsiteX2" fmla="*/ 3160 w 7793"/>
                      <a:gd name="connsiteY2" fmla="*/ 0 h 4423"/>
                      <a:gd name="connsiteX3" fmla="*/ 7794 w 7793"/>
                      <a:gd name="connsiteY3" fmla="*/ 2738 h 4423"/>
                      <a:gd name="connsiteX4" fmla="*/ 4845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845" y="4423"/>
                        </a:moveTo>
                        <a:lnTo>
                          <a:pt x="0" y="1685"/>
                        </a:lnTo>
                        <a:lnTo>
                          <a:pt x="3160" y="0"/>
                        </a:lnTo>
                        <a:lnTo>
                          <a:pt x="7794" y="2738"/>
                        </a:lnTo>
                        <a:lnTo>
                          <a:pt x="4845" y="442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49" name="자유형: 도형 1048">
                    <a:extLst>
                      <a:ext uri="{FF2B5EF4-FFF2-40B4-BE49-F238E27FC236}">
                        <a16:creationId xmlns:a16="http://schemas.microsoft.com/office/drawing/2014/main" id="{66A8065B-1AC7-7EB6-F3BB-B8D864F541CC}"/>
                      </a:ext>
                    </a:extLst>
                  </p:cNvPr>
                  <p:cNvSpPr/>
                  <p:nvPr/>
                </p:nvSpPr>
                <p:spPr>
                  <a:xfrm>
                    <a:off x="7468215" y="2853109"/>
                    <a:ext cx="7793" cy="4423"/>
                  </a:xfrm>
                  <a:custGeom>
                    <a:avLst/>
                    <a:gdLst>
                      <a:gd name="connsiteX0" fmla="*/ 4634 w 7793"/>
                      <a:gd name="connsiteY0" fmla="*/ 4423 h 4423"/>
                      <a:gd name="connsiteX1" fmla="*/ 0 w 7793"/>
                      <a:gd name="connsiteY1" fmla="*/ 1685 h 4423"/>
                      <a:gd name="connsiteX2" fmla="*/ 3160 w 7793"/>
                      <a:gd name="connsiteY2" fmla="*/ 0 h 4423"/>
                      <a:gd name="connsiteX3" fmla="*/ 7794 w 7793"/>
                      <a:gd name="connsiteY3" fmla="*/ 2738 h 4423"/>
                      <a:gd name="connsiteX4" fmla="*/ 4634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3160" y="0"/>
                        </a:lnTo>
                        <a:lnTo>
                          <a:pt x="7794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0" name="자유형: 도형 1049">
                    <a:extLst>
                      <a:ext uri="{FF2B5EF4-FFF2-40B4-BE49-F238E27FC236}">
                        <a16:creationId xmlns:a16="http://schemas.microsoft.com/office/drawing/2014/main" id="{89359DB1-9FFD-74BA-EE42-E087D8FE441D}"/>
                      </a:ext>
                    </a:extLst>
                  </p:cNvPr>
                  <p:cNvSpPr/>
                  <p:nvPr/>
                </p:nvSpPr>
                <p:spPr>
                  <a:xfrm>
                    <a:off x="7436830" y="2834994"/>
                    <a:ext cx="7793" cy="4423"/>
                  </a:xfrm>
                  <a:custGeom>
                    <a:avLst/>
                    <a:gdLst>
                      <a:gd name="connsiteX0" fmla="*/ 4634 w 7793"/>
                      <a:gd name="connsiteY0" fmla="*/ 4423 h 4423"/>
                      <a:gd name="connsiteX1" fmla="*/ 0 w 7793"/>
                      <a:gd name="connsiteY1" fmla="*/ 1685 h 4423"/>
                      <a:gd name="connsiteX2" fmla="*/ 3159 w 7793"/>
                      <a:gd name="connsiteY2" fmla="*/ 0 h 4423"/>
                      <a:gd name="connsiteX3" fmla="*/ 7794 w 7793"/>
                      <a:gd name="connsiteY3" fmla="*/ 2738 h 4423"/>
                      <a:gd name="connsiteX4" fmla="*/ 4634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3159" y="0"/>
                        </a:lnTo>
                        <a:lnTo>
                          <a:pt x="7794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1" name="자유형: 도형 1050">
                    <a:extLst>
                      <a:ext uri="{FF2B5EF4-FFF2-40B4-BE49-F238E27FC236}">
                        <a16:creationId xmlns:a16="http://schemas.microsoft.com/office/drawing/2014/main" id="{CA102AEC-FF07-84E6-5D35-DE7DD80FA57F}"/>
                      </a:ext>
                    </a:extLst>
                  </p:cNvPr>
                  <p:cNvSpPr/>
                  <p:nvPr/>
                </p:nvSpPr>
                <p:spPr>
                  <a:xfrm>
                    <a:off x="7442096" y="2837943"/>
                    <a:ext cx="7583" cy="4423"/>
                  </a:xfrm>
                  <a:custGeom>
                    <a:avLst/>
                    <a:gdLst>
                      <a:gd name="connsiteX0" fmla="*/ 4634 w 7583"/>
                      <a:gd name="connsiteY0" fmla="*/ 4423 h 4423"/>
                      <a:gd name="connsiteX1" fmla="*/ 0 w 7583"/>
                      <a:gd name="connsiteY1" fmla="*/ 1896 h 4423"/>
                      <a:gd name="connsiteX2" fmla="*/ 2949 w 7583"/>
                      <a:gd name="connsiteY2" fmla="*/ 0 h 4423"/>
                      <a:gd name="connsiteX3" fmla="*/ 7583 w 7583"/>
                      <a:gd name="connsiteY3" fmla="*/ 2738 h 4423"/>
                      <a:gd name="connsiteX4" fmla="*/ 4634 w 758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583" h="4423">
                        <a:moveTo>
                          <a:pt x="4634" y="4423"/>
                        </a:moveTo>
                        <a:lnTo>
                          <a:pt x="0" y="1896"/>
                        </a:lnTo>
                        <a:lnTo>
                          <a:pt x="2949" y="0"/>
                        </a:lnTo>
                        <a:lnTo>
                          <a:pt x="7583" y="273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2" name="자유형: 도형 1051">
                    <a:extLst>
                      <a:ext uri="{FF2B5EF4-FFF2-40B4-BE49-F238E27FC236}">
                        <a16:creationId xmlns:a16="http://schemas.microsoft.com/office/drawing/2014/main" id="{4B1C9A7F-2707-5038-2492-34EC2CA695FE}"/>
                      </a:ext>
                    </a:extLst>
                  </p:cNvPr>
                  <p:cNvSpPr/>
                  <p:nvPr/>
                </p:nvSpPr>
                <p:spPr>
                  <a:xfrm>
                    <a:off x="7431564" y="2832045"/>
                    <a:ext cx="7793" cy="4423"/>
                  </a:xfrm>
                  <a:custGeom>
                    <a:avLst/>
                    <a:gdLst>
                      <a:gd name="connsiteX0" fmla="*/ 4845 w 7793"/>
                      <a:gd name="connsiteY0" fmla="*/ 4423 h 4423"/>
                      <a:gd name="connsiteX1" fmla="*/ 0 w 7793"/>
                      <a:gd name="connsiteY1" fmla="*/ 1685 h 4423"/>
                      <a:gd name="connsiteX2" fmla="*/ 3159 w 7793"/>
                      <a:gd name="connsiteY2" fmla="*/ 0 h 4423"/>
                      <a:gd name="connsiteX3" fmla="*/ 7794 w 7793"/>
                      <a:gd name="connsiteY3" fmla="*/ 2738 h 4423"/>
                      <a:gd name="connsiteX4" fmla="*/ 4845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845" y="4423"/>
                        </a:moveTo>
                        <a:lnTo>
                          <a:pt x="0" y="1685"/>
                        </a:lnTo>
                        <a:lnTo>
                          <a:pt x="3159" y="0"/>
                        </a:lnTo>
                        <a:lnTo>
                          <a:pt x="7794" y="2738"/>
                        </a:lnTo>
                        <a:lnTo>
                          <a:pt x="4845" y="442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3" name="자유형: 도형 1052">
                    <a:extLst>
                      <a:ext uri="{FF2B5EF4-FFF2-40B4-BE49-F238E27FC236}">
                        <a16:creationId xmlns:a16="http://schemas.microsoft.com/office/drawing/2014/main" id="{D1898810-64D2-C66E-35C6-5FF606FAEB7C}"/>
                      </a:ext>
                    </a:extLst>
                  </p:cNvPr>
                  <p:cNvSpPr/>
                  <p:nvPr/>
                </p:nvSpPr>
                <p:spPr>
                  <a:xfrm>
                    <a:off x="7447151" y="2840892"/>
                    <a:ext cx="7793" cy="4634"/>
                  </a:xfrm>
                  <a:custGeom>
                    <a:avLst/>
                    <a:gdLst>
                      <a:gd name="connsiteX0" fmla="*/ 4634 w 7793"/>
                      <a:gd name="connsiteY0" fmla="*/ 4634 h 4634"/>
                      <a:gd name="connsiteX1" fmla="*/ 0 w 7793"/>
                      <a:gd name="connsiteY1" fmla="*/ 1896 h 4634"/>
                      <a:gd name="connsiteX2" fmla="*/ 3160 w 7793"/>
                      <a:gd name="connsiteY2" fmla="*/ 0 h 4634"/>
                      <a:gd name="connsiteX3" fmla="*/ 7794 w 7793"/>
                      <a:gd name="connsiteY3" fmla="*/ 2738 h 4634"/>
                      <a:gd name="connsiteX4" fmla="*/ 4634 w 7793"/>
                      <a:gd name="connsiteY4" fmla="*/ 4634 h 4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634">
                        <a:moveTo>
                          <a:pt x="4634" y="4634"/>
                        </a:moveTo>
                        <a:lnTo>
                          <a:pt x="0" y="1896"/>
                        </a:lnTo>
                        <a:lnTo>
                          <a:pt x="3160" y="0"/>
                        </a:lnTo>
                        <a:lnTo>
                          <a:pt x="7794" y="2738"/>
                        </a:lnTo>
                        <a:lnTo>
                          <a:pt x="4634" y="4634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54" name="자유형: 도형 1053">
                    <a:extLst>
                      <a:ext uri="{FF2B5EF4-FFF2-40B4-BE49-F238E27FC236}">
                        <a16:creationId xmlns:a16="http://schemas.microsoft.com/office/drawing/2014/main" id="{11AE64C3-A043-6710-F0C0-E169161F5E6E}"/>
                      </a:ext>
                    </a:extLst>
                  </p:cNvPr>
                  <p:cNvSpPr/>
                  <p:nvPr/>
                </p:nvSpPr>
                <p:spPr>
                  <a:xfrm>
                    <a:off x="7452417" y="2844052"/>
                    <a:ext cx="7793" cy="4423"/>
                  </a:xfrm>
                  <a:custGeom>
                    <a:avLst/>
                    <a:gdLst>
                      <a:gd name="connsiteX0" fmla="*/ 4634 w 7793"/>
                      <a:gd name="connsiteY0" fmla="*/ 4423 h 4423"/>
                      <a:gd name="connsiteX1" fmla="*/ 0 w 7793"/>
                      <a:gd name="connsiteY1" fmla="*/ 1685 h 4423"/>
                      <a:gd name="connsiteX2" fmla="*/ 3160 w 7793"/>
                      <a:gd name="connsiteY2" fmla="*/ 0 h 4423"/>
                      <a:gd name="connsiteX3" fmla="*/ 7794 w 7793"/>
                      <a:gd name="connsiteY3" fmla="*/ 2528 h 4423"/>
                      <a:gd name="connsiteX4" fmla="*/ 4634 w 7793"/>
                      <a:gd name="connsiteY4" fmla="*/ 4423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793" h="4423">
                        <a:moveTo>
                          <a:pt x="4634" y="4423"/>
                        </a:moveTo>
                        <a:lnTo>
                          <a:pt x="0" y="1685"/>
                        </a:lnTo>
                        <a:lnTo>
                          <a:pt x="3160" y="0"/>
                        </a:lnTo>
                        <a:lnTo>
                          <a:pt x="7794" y="2528"/>
                        </a:lnTo>
                        <a:lnTo>
                          <a:pt x="4634" y="4423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796" name="그래픽 16">
                <a:extLst>
                  <a:ext uri="{FF2B5EF4-FFF2-40B4-BE49-F238E27FC236}">
                    <a16:creationId xmlns:a16="http://schemas.microsoft.com/office/drawing/2014/main" id="{E91CE426-AA10-5BEC-7BDB-53BB4C66A741}"/>
                  </a:ext>
                </a:extLst>
              </p:cNvPr>
              <p:cNvGrpSpPr/>
              <p:nvPr/>
            </p:nvGrpSpPr>
            <p:grpSpPr>
              <a:xfrm>
                <a:off x="7386487" y="2776015"/>
                <a:ext cx="95209" cy="125962"/>
                <a:chOff x="7386487" y="2776015"/>
                <a:chExt cx="95209" cy="125962"/>
              </a:xfrm>
            </p:grpSpPr>
            <p:sp>
              <p:nvSpPr>
                <p:cNvPr id="797" name="자유형: 도형 796">
                  <a:extLst>
                    <a:ext uri="{FF2B5EF4-FFF2-40B4-BE49-F238E27FC236}">
                      <a16:creationId xmlns:a16="http://schemas.microsoft.com/office/drawing/2014/main" id="{E67DEBF6-AD2C-9C76-236D-38ED0CB64FE2}"/>
                    </a:ext>
                  </a:extLst>
                </p:cNvPr>
                <p:cNvSpPr/>
                <p:nvPr/>
              </p:nvSpPr>
              <p:spPr>
                <a:xfrm>
                  <a:off x="7472007" y="2829307"/>
                  <a:ext cx="9689" cy="72670"/>
                </a:xfrm>
                <a:custGeom>
                  <a:avLst/>
                  <a:gdLst>
                    <a:gd name="connsiteX0" fmla="*/ 6740 w 9689"/>
                    <a:gd name="connsiteY0" fmla="*/ 72671 h 72670"/>
                    <a:gd name="connsiteX1" fmla="*/ 0 w 9689"/>
                    <a:gd name="connsiteY1" fmla="*/ 35388 h 72670"/>
                    <a:gd name="connsiteX2" fmla="*/ 6740 w 9689"/>
                    <a:gd name="connsiteY2" fmla="*/ 1474 h 72670"/>
                    <a:gd name="connsiteX3" fmla="*/ 9689 w 9689"/>
                    <a:gd name="connsiteY3" fmla="*/ 0 h 72670"/>
                    <a:gd name="connsiteX4" fmla="*/ 9689 w 9689"/>
                    <a:gd name="connsiteY4" fmla="*/ 70986 h 72670"/>
                    <a:gd name="connsiteX5" fmla="*/ 6740 w 9689"/>
                    <a:gd name="connsiteY5" fmla="*/ 72671 h 72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689" h="72670">
                      <a:moveTo>
                        <a:pt x="6740" y="72671"/>
                      </a:moveTo>
                      <a:lnTo>
                        <a:pt x="0" y="35388"/>
                      </a:lnTo>
                      <a:lnTo>
                        <a:pt x="6740" y="1474"/>
                      </a:lnTo>
                      <a:lnTo>
                        <a:pt x="9689" y="0"/>
                      </a:lnTo>
                      <a:lnTo>
                        <a:pt x="9689" y="70986"/>
                      </a:lnTo>
                      <a:lnTo>
                        <a:pt x="6740" y="72671"/>
                      </a:lnTo>
                      <a:close/>
                    </a:path>
                  </a:pathLst>
                </a:custGeom>
                <a:solidFill>
                  <a:srgbClr val="D7D0C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98" name="자유형: 도형 797">
                  <a:extLst>
                    <a:ext uri="{FF2B5EF4-FFF2-40B4-BE49-F238E27FC236}">
                      <a16:creationId xmlns:a16="http://schemas.microsoft.com/office/drawing/2014/main" id="{8EA62562-C032-AB23-8638-2C4F530C2F7E}"/>
                    </a:ext>
                  </a:extLst>
                </p:cNvPr>
                <p:cNvSpPr/>
                <p:nvPr/>
              </p:nvSpPr>
              <p:spPr>
                <a:xfrm>
                  <a:off x="7386487" y="2776015"/>
                  <a:ext cx="95209" cy="54766"/>
                </a:xfrm>
                <a:custGeom>
                  <a:avLst/>
                  <a:gdLst>
                    <a:gd name="connsiteX0" fmla="*/ 0 w 95209"/>
                    <a:gd name="connsiteY0" fmla="*/ 1474 h 54766"/>
                    <a:gd name="connsiteX1" fmla="*/ 2738 w 95209"/>
                    <a:gd name="connsiteY1" fmla="*/ 0 h 54766"/>
                    <a:gd name="connsiteX2" fmla="*/ 95209 w 95209"/>
                    <a:gd name="connsiteY2" fmla="*/ 53292 h 54766"/>
                    <a:gd name="connsiteX3" fmla="*/ 92260 w 95209"/>
                    <a:gd name="connsiteY3" fmla="*/ 54766 h 54766"/>
                    <a:gd name="connsiteX4" fmla="*/ 44656 w 95209"/>
                    <a:gd name="connsiteY4" fmla="*/ 43603 h 54766"/>
                    <a:gd name="connsiteX5" fmla="*/ 0 w 95209"/>
                    <a:gd name="connsiteY5" fmla="*/ 1474 h 547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95209" h="54766">
                      <a:moveTo>
                        <a:pt x="0" y="1474"/>
                      </a:moveTo>
                      <a:lnTo>
                        <a:pt x="2738" y="0"/>
                      </a:lnTo>
                      <a:lnTo>
                        <a:pt x="95209" y="53292"/>
                      </a:lnTo>
                      <a:lnTo>
                        <a:pt x="92260" y="54766"/>
                      </a:lnTo>
                      <a:lnTo>
                        <a:pt x="44656" y="43603"/>
                      </a:lnTo>
                      <a:lnTo>
                        <a:pt x="0" y="1474"/>
                      </a:lnTo>
                      <a:close/>
                    </a:path>
                  </a:pathLst>
                </a:custGeom>
                <a:solidFill>
                  <a:srgbClr val="E5E0D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99" name="자유형: 도형 798">
                  <a:extLst>
                    <a:ext uri="{FF2B5EF4-FFF2-40B4-BE49-F238E27FC236}">
                      <a16:creationId xmlns:a16="http://schemas.microsoft.com/office/drawing/2014/main" id="{A0068D99-6347-73EE-7045-FAACFE7E36B7}"/>
                    </a:ext>
                  </a:extLst>
                </p:cNvPr>
                <p:cNvSpPr/>
                <p:nvPr/>
              </p:nvSpPr>
              <p:spPr>
                <a:xfrm>
                  <a:off x="7386487" y="2777490"/>
                  <a:ext cx="92260" cy="124488"/>
                </a:xfrm>
                <a:custGeom>
                  <a:avLst/>
                  <a:gdLst>
                    <a:gd name="connsiteX0" fmla="*/ 0 w 92260"/>
                    <a:gd name="connsiteY0" fmla="*/ 71196 h 124488"/>
                    <a:gd name="connsiteX1" fmla="*/ 0 w 92260"/>
                    <a:gd name="connsiteY1" fmla="*/ 0 h 124488"/>
                    <a:gd name="connsiteX2" fmla="*/ 92260 w 92260"/>
                    <a:gd name="connsiteY2" fmla="*/ 53292 h 124488"/>
                    <a:gd name="connsiteX3" fmla="*/ 92260 w 92260"/>
                    <a:gd name="connsiteY3" fmla="*/ 124488 h 124488"/>
                    <a:gd name="connsiteX4" fmla="*/ 0 w 92260"/>
                    <a:gd name="connsiteY4" fmla="*/ 71196 h 124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2260" h="124488">
                      <a:moveTo>
                        <a:pt x="0" y="71196"/>
                      </a:moveTo>
                      <a:lnTo>
                        <a:pt x="0" y="0"/>
                      </a:lnTo>
                      <a:lnTo>
                        <a:pt x="92260" y="53292"/>
                      </a:lnTo>
                      <a:lnTo>
                        <a:pt x="92260" y="124488"/>
                      </a:lnTo>
                      <a:lnTo>
                        <a:pt x="0" y="71196"/>
                      </a:lnTo>
                      <a:close/>
                    </a:path>
                  </a:pathLst>
                </a:custGeom>
                <a:solidFill>
                  <a:srgbClr val="A39B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0" name="자유형: 도형 799">
                  <a:extLst>
                    <a:ext uri="{FF2B5EF4-FFF2-40B4-BE49-F238E27FC236}">
                      <a16:creationId xmlns:a16="http://schemas.microsoft.com/office/drawing/2014/main" id="{50409D7F-D58A-14FC-94D5-CDF18BE4E1A4}"/>
                    </a:ext>
                  </a:extLst>
                </p:cNvPr>
                <p:cNvSpPr/>
                <p:nvPr/>
              </p:nvSpPr>
              <p:spPr>
                <a:xfrm>
                  <a:off x="7423770" y="2831624"/>
                  <a:ext cx="15798" cy="22117"/>
                </a:xfrm>
                <a:custGeom>
                  <a:avLst/>
                  <a:gdLst>
                    <a:gd name="connsiteX0" fmla="*/ 4634 w 15798"/>
                    <a:gd name="connsiteY0" fmla="*/ 0 h 22117"/>
                    <a:gd name="connsiteX1" fmla="*/ 11164 w 15798"/>
                    <a:gd name="connsiteY1" fmla="*/ 3792 h 22117"/>
                    <a:gd name="connsiteX2" fmla="*/ 15798 w 15798"/>
                    <a:gd name="connsiteY2" fmla="*/ 12007 h 22117"/>
                    <a:gd name="connsiteX3" fmla="*/ 15798 w 15798"/>
                    <a:gd name="connsiteY3" fmla="*/ 19590 h 22117"/>
                    <a:gd name="connsiteX4" fmla="*/ 11164 w 15798"/>
                    <a:gd name="connsiteY4" fmla="*/ 22117 h 22117"/>
                    <a:gd name="connsiteX5" fmla="*/ 4634 w 15798"/>
                    <a:gd name="connsiteY5" fmla="*/ 18326 h 22117"/>
                    <a:gd name="connsiteX6" fmla="*/ 0 w 15798"/>
                    <a:gd name="connsiteY6" fmla="*/ 10321 h 22117"/>
                    <a:gd name="connsiteX7" fmla="*/ 0 w 15798"/>
                    <a:gd name="connsiteY7" fmla="*/ 2738 h 22117"/>
                    <a:gd name="connsiteX8" fmla="*/ 4634 w 15798"/>
                    <a:gd name="connsiteY8" fmla="*/ 0 h 221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798" h="22117">
                      <a:moveTo>
                        <a:pt x="4634" y="0"/>
                      </a:moveTo>
                      <a:lnTo>
                        <a:pt x="11164" y="3792"/>
                      </a:lnTo>
                      <a:lnTo>
                        <a:pt x="15798" y="12007"/>
                      </a:lnTo>
                      <a:lnTo>
                        <a:pt x="15798" y="19590"/>
                      </a:lnTo>
                      <a:lnTo>
                        <a:pt x="11164" y="22117"/>
                      </a:lnTo>
                      <a:lnTo>
                        <a:pt x="4634" y="18326"/>
                      </a:lnTo>
                      <a:lnTo>
                        <a:pt x="0" y="10321"/>
                      </a:lnTo>
                      <a:lnTo>
                        <a:pt x="0" y="2738"/>
                      </a:lnTo>
                      <a:lnTo>
                        <a:pt x="4634" y="0"/>
                      </a:lnTo>
                      <a:close/>
                    </a:path>
                  </a:pathLst>
                </a:custGeom>
                <a:solidFill>
                  <a:srgbClr val="E7F1F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169" name="그래픽 16">
              <a:extLst>
                <a:ext uri="{FF2B5EF4-FFF2-40B4-BE49-F238E27FC236}">
                  <a16:creationId xmlns:a16="http://schemas.microsoft.com/office/drawing/2014/main" id="{254A1A02-53BE-B65B-9D11-A501DF58A91D}"/>
                </a:ext>
              </a:extLst>
            </p:cNvPr>
            <p:cNvGrpSpPr/>
            <p:nvPr userDrawn="1"/>
          </p:nvGrpSpPr>
          <p:grpSpPr>
            <a:xfrm>
              <a:off x="10688624" y="3287152"/>
              <a:ext cx="168897" cy="126675"/>
              <a:chOff x="7483852" y="2713115"/>
              <a:chExt cx="168897" cy="132628"/>
            </a:xfrm>
          </p:grpSpPr>
          <p:sp>
            <p:nvSpPr>
              <p:cNvPr id="1170" name="자유형: 도형 1169">
                <a:extLst>
                  <a:ext uri="{FF2B5EF4-FFF2-40B4-BE49-F238E27FC236}">
                    <a16:creationId xmlns:a16="http://schemas.microsoft.com/office/drawing/2014/main" id="{768807B3-5636-4445-6F81-9D0C54323F84}"/>
                  </a:ext>
                </a:extLst>
              </p:cNvPr>
              <p:cNvSpPr/>
              <p:nvPr/>
            </p:nvSpPr>
            <p:spPr>
              <a:xfrm>
                <a:off x="7527746" y="2806137"/>
                <a:ext cx="28727" cy="28840"/>
              </a:xfrm>
              <a:custGeom>
                <a:avLst/>
                <a:gdLst>
                  <a:gd name="connsiteX0" fmla="*/ 14614 w 28727"/>
                  <a:gd name="connsiteY0" fmla="*/ 28226 h 28840"/>
                  <a:gd name="connsiteX1" fmla="*/ 4504 w 28727"/>
                  <a:gd name="connsiteY1" fmla="*/ 3792 h 28840"/>
                  <a:gd name="connsiteX2" fmla="*/ 18617 w 28727"/>
                  <a:gd name="connsiteY2" fmla="*/ 0 h 28840"/>
                  <a:gd name="connsiteX3" fmla="*/ 28727 w 28727"/>
                  <a:gd name="connsiteY3" fmla="*/ 20011 h 28840"/>
                  <a:gd name="connsiteX4" fmla="*/ 14614 w 28727"/>
                  <a:gd name="connsiteY4" fmla="*/ 28226 h 28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727" h="28840">
                    <a:moveTo>
                      <a:pt x="14614" y="28226"/>
                    </a:moveTo>
                    <a:cubicBezTo>
                      <a:pt x="2397" y="33070"/>
                      <a:pt x="-5396" y="7794"/>
                      <a:pt x="4504" y="3792"/>
                    </a:cubicBezTo>
                    <a:cubicBezTo>
                      <a:pt x="8295" y="2738"/>
                      <a:pt x="18617" y="0"/>
                      <a:pt x="18617" y="0"/>
                    </a:cubicBezTo>
                    <a:lnTo>
                      <a:pt x="28727" y="20011"/>
                    </a:lnTo>
                    <a:cubicBezTo>
                      <a:pt x="28727" y="20011"/>
                      <a:pt x="17353" y="26330"/>
                      <a:pt x="14614" y="28226"/>
                    </a:cubicBezTo>
                    <a:close/>
                  </a:path>
                </a:pathLst>
              </a:custGeom>
              <a:solidFill>
                <a:srgbClr val="0B080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1" name="자유형: 도형 1170">
                <a:extLst>
                  <a:ext uri="{FF2B5EF4-FFF2-40B4-BE49-F238E27FC236}">
                    <a16:creationId xmlns:a16="http://schemas.microsoft.com/office/drawing/2014/main" id="{C826B4DD-B8D8-908F-B878-D1686BAD88DB}"/>
                  </a:ext>
                </a:extLst>
              </p:cNvPr>
              <p:cNvSpPr/>
              <p:nvPr/>
            </p:nvSpPr>
            <p:spPr>
              <a:xfrm>
                <a:off x="7483852" y="2814352"/>
                <a:ext cx="60404" cy="31392"/>
              </a:xfrm>
              <a:custGeom>
                <a:avLst/>
                <a:gdLst>
                  <a:gd name="connsiteX0" fmla="*/ 43553 w 60404"/>
                  <a:gd name="connsiteY0" fmla="*/ 211 h 31392"/>
                  <a:gd name="connsiteX1" fmla="*/ 17013 w 60404"/>
                  <a:gd name="connsiteY1" fmla="*/ 1264 h 31392"/>
                  <a:gd name="connsiteX2" fmla="*/ 5638 w 60404"/>
                  <a:gd name="connsiteY2" fmla="*/ 6740 h 31392"/>
                  <a:gd name="connsiteX3" fmla="*/ 161 w 60404"/>
                  <a:gd name="connsiteY3" fmla="*/ 18115 h 31392"/>
                  <a:gd name="connsiteX4" fmla="*/ 1215 w 60404"/>
                  <a:gd name="connsiteY4" fmla="*/ 25277 h 31392"/>
                  <a:gd name="connsiteX5" fmla="*/ 17434 w 60404"/>
                  <a:gd name="connsiteY5" fmla="*/ 31385 h 31392"/>
                  <a:gd name="connsiteX6" fmla="*/ 29440 w 60404"/>
                  <a:gd name="connsiteY6" fmla="*/ 25277 h 31392"/>
                  <a:gd name="connsiteX7" fmla="*/ 45871 w 60404"/>
                  <a:gd name="connsiteY7" fmla="*/ 22117 h 31392"/>
                  <a:gd name="connsiteX8" fmla="*/ 51979 w 60404"/>
                  <a:gd name="connsiteY8" fmla="*/ 16851 h 31392"/>
                  <a:gd name="connsiteX9" fmla="*/ 60404 w 60404"/>
                  <a:gd name="connsiteY9" fmla="*/ 13060 h 31392"/>
                  <a:gd name="connsiteX10" fmla="*/ 55770 w 60404"/>
                  <a:gd name="connsiteY10" fmla="*/ 421 h 31392"/>
                  <a:gd name="connsiteX11" fmla="*/ 43553 w 60404"/>
                  <a:gd name="connsiteY11" fmla="*/ 0 h 313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0404" h="31392">
                    <a:moveTo>
                      <a:pt x="43553" y="211"/>
                    </a:moveTo>
                    <a:cubicBezTo>
                      <a:pt x="43553" y="211"/>
                      <a:pt x="19330" y="211"/>
                      <a:pt x="17013" y="1264"/>
                    </a:cubicBezTo>
                    <a:cubicBezTo>
                      <a:pt x="14696" y="2106"/>
                      <a:pt x="6902" y="5477"/>
                      <a:pt x="5638" y="6740"/>
                    </a:cubicBezTo>
                    <a:cubicBezTo>
                      <a:pt x="4374" y="8004"/>
                      <a:pt x="794" y="16009"/>
                      <a:pt x="161" y="18115"/>
                    </a:cubicBezTo>
                    <a:cubicBezTo>
                      <a:pt x="-260" y="20221"/>
                      <a:pt x="161" y="23592"/>
                      <a:pt x="1215" y="25277"/>
                    </a:cubicBezTo>
                    <a:cubicBezTo>
                      <a:pt x="2478" y="26751"/>
                      <a:pt x="13010" y="31596"/>
                      <a:pt x="17434" y="31385"/>
                    </a:cubicBezTo>
                    <a:cubicBezTo>
                      <a:pt x="21858" y="31385"/>
                      <a:pt x="29440" y="25277"/>
                      <a:pt x="29440" y="25277"/>
                    </a:cubicBezTo>
                    <a:cubicBezTo>
                      <a:pt x="29440" y="25277"/>
                      <a:pt x="41657" y="23170"/>
                      <a:pt x="45871" y="22117"/>
                    </a:cubicBezTo>
                    <a:cubicBezTo>
                      <a:pt x="50083" y="21064"/>
                      <a:pt x="51979" y="16851"/>
                      <a:pt x="51979" y="16851"/>
                    </a:cubicBezTo>
                    <a:lnTo>
                      <a:pt x="60404" y="13060"/>
                    </a:lnTo>
                    <a:lnTo>
                      <a:pt x="55770" y="421"/>
                    </a:lnTo>
                    <a:lnTo>
                      <a:pt x="43553" y="0"/>
                    </a:lnTo>
                    <a:close/>
                  </a:path>
                </a:pathLst>
              </a:custGeom>
              <a:solidFill>
                <a:srgbClr val="F9CCC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lvl="0"/>
                <a:endParaRPr lang="ko-KR" altLang="en-US"/>
              </a:p>
            </p:txBody>
          </p:sp>
          <p:sp>
            <p:nvSpPr>
              <p:cNvPr id="1172" name="자유형: 도형 1171">
                <a:extLst>
                  <a:ext uri="{FF2B5EF4-FFF2-40B4-BE49-F238E27FC236}">
                    <a16:creationId xmlns:a16="http://schemas.microsoft.com/office/drawing/2014/main" id="{4EC97BAD-4CEE-CD8C-477D-C304B2BD4BFA}"/>
                  </a:ext>
                </a:extLst>
              </p:cNvPr>
              <p:cNvSpPr/>
              <p:nvPr/>
            </p:nvSpPr>
            <p:spPr>
              <a:xfrm>
                <a:off x="7527405" y="2808032"/>
                <a:ext cx="21485" cy="22959"/>
              </a:xfrm>
              <a:custGeom>
                <a:avLst/>
                <a:gdLst>
                  <a:gd name="connsiteX0" fmla="*/ 14955 w 21485"/>
                  <a:gd name="connsiteY0" fmla="*/ 211 h 22959"/>
                  <a:gd name="connsiteX1" fmla="*/ 0 w 21485"/>
                  <a:gd name="connsiteY1" fmla="*/ 6319 h 22959"/>
                  <a:gd name="connsiteX2" fmla="*/ 8425 w 21485"/>
                  <a:gd name="connsiteY2" fmla="*/ 22960 h 22959"/>
                  <a:gd name="connsiteX3" fmla="*/ 21485 w 21485"/>
                  <a:gd name="connsiteY3" fmla="*/ 20853 h 22959"/>
                  <a:gd name="connsiteX4" fmla="*/ 14955 w 21485"/>
                  <a:gd name="connsiteY4" fmla="*/ 0 h 22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485" h="22959">
                    <a:moveTo>
                      <a:pt x="14955" y="211"/>
                    </a:moveTo>
                    <a:cubicBezTo>
                      <a:pt x="14955" y="211"/>
                      <a:pt x="2106" y="5687"/>
                      <a:pt x="0" y="6319"/>
                    </a:cubicBezTo>
                    <a:cubicBezTo>
                      <a:pt x="11796" y="10532"/>
                      <a:pt x="8425" y="22960"/>
                      <a:pt x="8425" y="22960"/>
                    </a:cubicBezTo>
                    <a:lnTo>
                      <a:pt x="21485" y="20853"/>
                    </a:lnTo>
                    <a:lnTo>
                      <a:pt x="1495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173" name="자유형: 도형 1172">
                <a:extLst>
                  <a:ext uri="{FF2B5EF4-FFF2-40B4-BE49-F238E27FC236}">
                    <a16:creationId xmlns:a16="http://schemas.microsoft.com/office/drawing/2014/main" id="{C4453861-74B1-C07D-CFA3-536252C392CE}"/>
                  </a:ext>
                </a:extLst>
              </p:cNvPr>
              <p:cNvSpPr/>
              <p:nvPr/>
            </p:nvSpPr>
            <p:spPr>
              <a:xfrm>
                <a:off x="7532039" y="2713115"/>
                <a:ext cx="120710" cy="121247"/>
              </a:xfrm>
              <a:custGeom>
                <a:avLst/>
                <a:gdLst>
                  <a:gd name="connsiteX0" fmla="*/ 111639 w 120710"/>
                  <a:gd name="connsiteY0" fmla="*/ 340 h 121247"/>
                  <a:gd name="connsiteX1" fmla="*/ 113956 w 120710"/>
                  <a:gd name="connsiteY1" fmla="*/ 38466 h 121247"/>
                  <a:gd name="connsiteX2" fmla="*/ 65298 w 120710"/>
                  <a:gd name="connsiteY2" fmla="*/ 101658 h 121247"/>
                  <a:gd name="connsiteX3" fmla="*/ 10111 w 120710"/>
                  <a:gd name="connsiteY3" fmla="*/ 121247 h 121247"/>
                  <a:gd name="connsiteX4" fmla="*/ 0 w 120710"/>
                  <a:gd name="connsiteY4" fmla="*/ 96813 h 121247"/>
                  <a:gd name="connsiteX5" fmla="*/ 45498 w 120710"/>
                  <a:gd name="connsiteY5" fmla="*/ 75117 h 121247"/>
                  <a:gd name="connsiteX6" fmla="*/ 80886 w 120710"/>
                  <a:gd name="connsiteY6" fmla="*/ 21825 h 121247"/>
                  <a:gd name="connsiteX7" fmla="*/ 111639 w 120710"/>
                  <a:gd name="connsiteY7" fmla="*/ 340 h 1212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0710" h="121247">
                    <a:moveTo>
                      <a:pt x="111639" y="340"/>
                    </a:moveTo>
                    <a:cubicBezTo>
                      <a:pt x="130597" y="16770"/>
                      <a:pt x="113956" y="38466"/>
                      <a:pt x="113956" y="38466"/>
                    </a:cubicBezTo>
                    <a:cubicBezTo>
                      <a:pt x="113956" y="38466"/>
                      <a:pt x="69511" y="97866"/>
                      <a:pt x="65298" y="101658"/>
                    </a:cubicBezTo>
                    <a:cubicBezTo>
                      <a:pt x="60875" y="105449"/>
                      <a:pt x="27594" y="116403"/>
                      <a:pt x="10111" y="121247"/>
                    </a:cubicBezTo>
                    <a:cubicBezTo>
                      <a:pt x="16009" y="114296"/>
                      <a:pt x="6951" y="96392"/>
                      <a:pt x="0" y="96813"/>
                    </a:cubicBezTo>
                    <a:cubicBezTo>
                      <a:pt x="2528" y="95549"/>
                      <a:pt x="42339" y="76802"/>
                      <a:pt x="45498" y="75117"/>
                    </a:cubicBezTo>
                    <a:cubicBezTo>
                      <a:pt x="48658" y="73432"/>
                      <a:pt x="78358" y="27934"/>
                      <a:pt x="80886" y="21825"/>
                    </a:cubicBezTo>
                    <a:cubicBezTo>
                      <a:pt x="90154" y="340"/>
                      <a:pt x="110165" y="-924"/>
                      <a:pt x="111639" y="340"/>
                    </a:cubicBezTo>
                    <a:close/>
                  </a:path>
                </a:pathLst>
              </a:custGeom>
              <a:solidFill>
                <a:srgbClr val="5E443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174" name="그래픽 16">
              <a:extLst>
                <a:ext uri="{FF2B5EF4-FFF2-40B4-BE49-F238E27FC236}">
                  <a16:creationId xmlns:a16="http://schemas.microsoft.com/office/drawing/2014/main" id="{EF0A3DCE-7AAA-B3B5-623E-93911A982D56}"/>
                </a:ext>
              </a:extLst>
            </p:cNvPr>
            <p:cNvGrpSpPr/>
            <p:nvPr userDrawn="1"/>
          </p:nvGrpSpPr>
          <p:grpSpPr>
            <a:xfrm>
              <a:off x="10146840" y="3499829"/>
              <a:ext cx="24012" cy="35961"/>
              <a:chOff x="7000489" y="2971279"/>
              <a:chExt cx="24012" cy="37651"/>
            </a:xfrm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1175" name="자유형: 도형 1174">
                <a:extLst>
                  <a:ext uri="{FF2B5EF4-FFF2-40B4-BE49-F238E27FC236}">
                    <a16:creationId xmlns:a16="http://schemas.microsoft.com/office/drawing/2014/main" id="{6E50BF96-AFC4-E761-E8D1-0DDC7BC30588}"/>
                  </a:ext>
                </a:extLst>
              </p:cNvPr>
              <p:cNvSpPr/>
              <p:nvPr/>
            </p:nvSpPr>
            <p:spPr>
              <a:xfrm>
                <a:off x="7000489" y="2994923"/>
                <a:ext cx="24012" cy="14007"/>
              </a:xfrm>
              <a:custGeom>
                <a:avLst/>
                <a:gdLst>
                  <a:gd name="connsiteX0" fmla="*/ 3476 w 24012"/>
                  <a:gd name="connsiteY0" fmla="*/ 2054 h 14007"/>
                  <a:gd name="connsiteX1" fmla="*/ 20537 w 24012"/>
                  <a:gd name="connsiteY1" fmla="*/ 2054 h 14007"/>
                  <a:gd name="connsiteX2" fmla="*/ 20537 w 24012"/>
                  <a:gd name="connsiteY2" fmla="*/ 11954 h 14007"/>
                  <a:gd name="connsiteX3" fmla="*/ 3476 w 24012"/>
                  <a:gd name="connsiteY3" fmla="*/ 11954 h 14007"/>
                  <a:gd name="connsiteX4" fmla="*/ 3476 w 24012"/>
                  <a:gd name="connsiteY4" fmla="*/ 2054 h 1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12" h="14007">
                    <a:moveTo>
                      <a:pt x="3476" y="2054"/>
                    </a:moveTo>
                    <a:cubicBezTo>
                      <a:pt x="8110" y="-685"/>
                      <a:pt x="15903" y="-685"/>
                      <a:pt x="20537" y="2054"/>
                    </a:cubicBezTo>
                    <a:cubicBezTo>
                      <a:pt x="25171" y="4792"/>
                      <a:pt x="25171" y="9215"/>
                      <a:pt x="20537" y="11954"/>
                    </a:cubicBezTo>
                    <a:cubicBezTo>
                      <a:pt x="15903" y="14692"/>
                      <a:pt x="8110" y="14692"/>
                      <a:pt x="3476" y="11954"/>
                    </a:cubicBezTo>
                    <a:cubicBezTo>
                      <a:pt x="-1159" y="9215"/>
                      <a:pt x="-1159" y="4792"/>
                      <a:pt x="3476" y="2054"/>
                    </a:cubicBezTo>
                    <a:close/>
                  </a:path>
                </a:pathLst>
              </a:custGeom>
              <a:solidFill>
                <a:srgbClr val="040000">
                  <a:alpha val="3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176" name="그래픽 16">
                <a:extLst>
                  <a:ext uri="{FF2B5EF4-FFF2-40B4-BE49-F238E27FC236}">
                    <a16:creationId xmlns:a16="http://schemas.microsoft.com/office/drawing/2014/main" id="{CC4EF64B-EECE-B251-F28F-5EA6169D51D9}"/>
                  </a:ext>
                </a:extLst>
              </p:cNvPr>
              <p:cNvGrpSpPr/>
              <p:nvPr/>
            </p:nvGrpSpPr>
            <p:grpSpPr>
              <a:xfrm>
                <a:off x="7001068" y="2971279"/>
                <a:ext cx="22907" cy="37072"/>
                <a:chOff x="7001068" y="2971279"/>
                <a:chExt cx="22907" cy="37072"/>
              </a:xfrm>
            </p:grpSpPr>
            <p:sp>
              <p:nvSpPr>
                <p:cNvPr id="1180" name="자유형: 도형 1179">
                  <a:extLst>
                    <a:ext uri="{FF2B5EF4-FFF2-40B4-BE49-F238E27FC236}">
                      <a16:creationId xmlns:a16="http://schemas.microsoft.com/office/drawing/2014/main" id="{0C3DF0D6-BF09-2BD6-676D-CEDE2EB137C1}"/>
                    </a:ext>
                  </a:extLst>
                </p:cNvPr>
                <p:cNvSpPr/>
                <p:nvPr/>
              </p:nvSpPr>
              <p:spPr>
                <a:xfrm>
                  <a:off x="7001226" y="2977808"/>
                  <a:ext cx="22749" cy="30542"/>
                </a:xfrm>
                <a:custGeom>
                  <a:avLst/>
                  <a:gdLst>
                    <a:gd name="connsiteX0" fmla="*/ 22539 w 22749"/>
                    <a:gd name="connsiteY0" fmla="*/ 24013 h 30542"/>
                    <a:gd name="connsiteX1" fmla="*/ 22539 w 22749"/>
                    <a:gd name="connsiteY1" fmla="*/ 0 h 30542"/>
                    <a:gd name="connsiteX2" fmla="*/ 0 w 22749"/>
                    <a:gd name="connsiteY2" fmla="*/ 0 h 30542"/>
                    <a:gd name="connsiteX3" fmla="*/ 0 w 22749"/>
                    <a:gd name="connsiteY3" fmla="*/ 24013 h 30542"/>
                    <a:gd name="connsiteX4" fmla="*/ 3370 w 22749"/>
                    <a:gd name="connsiteY4" fmla="*/ 28647 h 30542"/>
                    <a:gd name="connsiteX5" fmla="*/ 19379 w 22749"/>
                    <a:gd name="connsiteY5" fmla="*/ 28647 h 30542"/>
                    <a:gd name="connsiteX6" fmla="*/ 22749 w 22749"/>
                    <a:gd name="connsiteY6" fmla="*/ 24013 h 30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749" h="30542">
                      <a:moveTo>
                        <a:pt x="22539" y="24013"/>
                      </a:moveTo>
                      <a:lnTo>
                        <a:pt x="22539" y="0"/>
                      </a:lnTo>
                      <a:cubicBezTo>
                        <a:pt x="22539" y="0"/>
                        <a:pt x="0" y="0"/>
                        <a:pt x="0" y="0"/>
                      </a:cubicBezTo>
                      <a:lnTo>
                        <a:pt x="0" y="24013"/>
                      </a:lnTo>
                      <a:cubicBezTo>
                        <a:pt x="0" y="25698"/>
                        <a:pt x="1053" y="27383"/>
                        <a:pt x="3370" y="28647"/>
                      </a:cubicBezTo>
                      <a:cubicBezTo>
                        <a:pt x="7794" y="31175"/>
                        <a:pt x="14956" y="31175"/>
                        <a:pt x="19379" y="28647"/>
                      </a:cubicBezTo>
                      <a:cubicBezTo>
                        <a:pt x="21485" y="27383"/>
                        <a:pt x="22749" y="25698"/>
                        <a:pt x="22749" y="24013"/>
                      </a:cubicBezTo>
                      <a:close/>
                    </a:path>
                  </a:pathLst>
                </a:custGeom>
                <a:solidFill>
                  <a:srgbClr val="B2CBD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81" name="자유형: 도형 1180">
                  <a:extLst>
                    <a:ext uri="{FF2B5EF4-FFF2-40B4-BE49-F238E27FC236}">
                      <a16:creationId xmlns:a16="http://schemas.microsoft.com/office/drawing/2014/main" id="{A595CEFB-00F3-9C55-BAE0-E579DCF1D9C4}"/>
                    </a:ext>
                  </a:extLst>
                </p:cNvPr>
                <p:cNvSpPr/>
                <p:nvPr/>
              </p:nvSpPr>
              <p:spPr>
                <a:xfrm>
                  <a:off x="7001068" y="2971279"/>
                  <a:ext cx="22643" cy="13059"/>
                </a:xfrm>
                <a:custGeom>
                  <a:avLst/>
                  <a:gdLst>
                    <a:gd name="connsiteX0" fmla="*/ 19326 w 22643"/>
                    <a:gd name="connsiteY0" fmla="*/ 11164 h 13059"/>
                    <a:gd name="connsiteX1" fmla="*/ 3318 w 22643"/>
                    <a:gd name="connsiteY1" fmla="*/ 11164 h 13059"/>
                    <a:gd name="connsiteX2" fmla="*/ 3318 w 22643"/>
                    <a:gd name="connsiteY2" fmla="*/ 1896 h 13059"/>
                    <a:gd name="connsiteX3" fmla="*/ 19326 w 22643"/>
                    <a:gd name="connsiteY3" fmla="*/ 1896 h 13059"/>
                    <a:gd name="connsiteX4" fmla="*/ 19326 w 22643"/>
                    <a:gd name="connsiteY4" fmla="*/ 11164 h 13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43" h="13059">
                      <a:moveTo>
                        <a:pt x="19326" y="11164"/>
                      </a:moveTo>
                      <a:cubicBezTo>
                        <a:pt x="14903" y="13692"/>
                        <a:pt x="7741" y="13692"/>
                        <a:pt x="3318" y="11164"/>
                      </a:cubicBezTo>
                      <a:cubicBezTo>
                        <a:pt x="-1106" y="8636"/>
                        <a:pt x="-1106" y="4423"/>
                        <a:pt x="3318" y="1896"/>
                      </a:cubicBezTo>
                      <a:cubicBezTo>
                        <a:pt x="7741" y="-632"/>
                        <a:pt x="14903" y="-632"/>
                        <a:pt x="19326" y="1896"/>
                      </a:cubicBezTo>
                      <a:cubicBezTo>
                        <a:pt x="23750" y="4423"/>
                        <a:pt x="23750" y="8636"/>
                        <a:pt x="19326" y="11164"/>
                      </a:cubicBezTo>
                      <a:close/>
                    </a:path>
                  </a:pathLst>
                </a:custGeom>
                <a:solidFill>
                  <a:srgbClr val="E7F1F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82" name="자유형: 도형 1181">
                  <a:extLst>
                    <a:ext uri="{FF2B5EF4-FFF2-40B4-BE49-F238E27FC236}">
                      <a16:creationId xmlns:a16="http://schemas.microsoft.com/office/drawing/2014/main" id="{48975E4B-FAD9-43B2-840E-313389A73E9B}"/>
                    </a:ext>
                  </a:extLst>
                </p:cNvPr>
                <p:cNvSpPr/>
                <p:nvPr/>
              </p:nvSpPr>
              <p:spPr>
                <a:xfrm>
                  <a:off x="7002016" y="2971858"/>
                  <a:ext cx="20748" cy="12111"/>
                </a:xfrm>
                <a:custGeom>
                  <a:avLst/>
                  <a:gdLst>
                    <a:gd name="connsiteX0" fmla="*/ 3002 w 20748"/>
                    <a:gd name="connsiteY0" fmla="*/ 1738 h 12111"/>
                    <a:gd name="connsiteX1" fmla="*/ 17746 w 20748"/>
                    <a:gd name="connsiteY1" fmla="*/ 1738 h 12111"/>
                    <a:gd name="connsiteX2" fmla="*/ 17746 w 20748"/>
                    <a:gd name="connsiteY2" fmla="*/ 10374 h 12111"/>
                    <a:gd name="connsiteX3" fmla="*/ 3002 w 20748"/>
                    <a:gd name="connsiteY3" fmla="*/ 10374 h 12111"/>
                    <a:gd name="connsiteX4" fmla="*/ 3002 w 20748"/>
                    <a:gd name="connsiteY4" fmla="*/ 1738 h 12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748" h="12111">
                      <a:moveTo>
                        <a:pt x="3002" y="1738"/>
                      </a:moveTo>
                      <a:cubicBezTo>
                        <a:pt x="7214" y="-579"/>
                        <a:pt x="13744" y="-579"/>
                        <a:pt x="17746" y="1738"/>
                      </a:cubicBezTo>
                      <a:cubicBezTo>
                        <a:pt x="21749" y="4055"/>
                        <a:pt x="21749" y="7846"/>
                        <a:pt x="17746" y="10374"/>
                      </a:cubicBezTo>
                      <a:cubicBezTo>
                        <a:pt x="13534" y="12691"/>
                        <a:pt x="7004" y="12691"/>
                        <a:pt x="3002" y="10374"/>
                      </a:cubicBezTo>
                      <a:cubicBezTo>
                        <a:pt x="-1001" y="8057"/>
                        <a:pt x="-1001" y="4265"/>
                        <a:pt x="3002" y="1738"/>
                      </a:cubicBezTo>
                      <a:close/>
                    </a:path>
                  </a:pathLst>
                </a:custGeom>
                <a:solidFill>
                  <a:srgbClr val="B2CBD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77" name="그래픽 16">
                <a:extLst>
                  <a:ext uri="{FF2B5EF4-FFF2-40B4-BE49-F238E27FC236}">
                    <a16:creationId xmlns:a16="http://schemas.microsoft.com/office/drawing/2014/main" id="{3137746A-F8B9-1C84-B977-5A93375FB4E8}"/>
                  </a:ext>
                </a:extLst>
              </p:cNvPr>
              <p:cNvGrpSpPr/>
              <p:nvPr/>
            </p:nvGrpSpPr>
            <p:grpSpPr>
              <a:xfrm>
                <a:off x="7002227" y="2981758"/>
                <a:ext cx="20537" cy="23275"/>
                <a:chOff x="7002227" y="2981758"/>
                <a:chExt cx="20537" cy="23275"/>
              </a:xfrm>
            </p:grpSpPr>
            <p:sp>
              <p:nvSpPr>
                <p:cNvPr id="1178" name="자유형: 도형 1177">
                  <a:extLst>
                    <a:ext uri="{FF2B5EF4-FFF2-40B4-BE49-F238E27FC236}">
                      <a16:creationId xmlns:a16="http://schemas.microsoft.com/office/drawing/2014/main" id="{5E87678F-C31E-41E0-1E35-2E9AD72B2157}"/>
                    </a:ext>
                  </a:extLst>
                </p:cNvPr>
                <p:cNvSpPr/>
                <p:nvPr/>
              </p:nvSpPr>
              <p:spPr>
                <a:xfrm>
                  <a:off x="7002279" y="2987708"/>
                  <a:ext cx="20432" cy="17325"/>
                </a:xfrm>
                <a:custGeom>
                  <a:avLst/>
                  <a:gdLst>
                    <a:gd name="connsiteX0" fmla="*/ 20432 w 20432"/>
                    <a:gd name="connsiteY0" fmla="*/ 11375 h 17325"/>
                    <a:gd name="connsiteX1" fmla="*/ 20432 w 20432"/>
                    <a:gd name="connsiteY1" fmla="*/ 0 h 17325"/>
                    <a:gd name="connsiteX2" fmla="*/ 0 w 20432"/>
                    <a:gd name="connsiteY2" fmla="*/ 0 h 17325"/>
                    <a:gd name="connsiteX3" fmla="*/ 0 w 20432"/>
                    <a:gd name="connsiteY3" fmla="*/ 11375 h 17325"/>
                    <a:gd name="connsiteX4" fmla="*/ 2949 w 20432"/>
                    <a:gd name="connsiteY4" fmla="*/ 15587 h 17325"/>
                    <a:gd name="connsiteX5" fmla="*/ 17483 w 20432"/>
                    <a:gd name="connsiteY5" fmla="*/ 15587 h 17325"/>
                    <a:gd name="connsiteX6" fmla="*/ 20432 w 20432"/>
                    <a:gd name="connsiteY6" fmla="*/ 11375 h 17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432" h="17325">
                      <a:moveTo>
                        <a:pt x="20432" y="11375"/>
                      </a:moveTo>
                      <a:lnTo>
                        <a:pt x="20432" y="0"/>
                      </a:lnTo>
                      <a:cubicBezTo>
                        <a:pt x="20432" y="0"/>
                        <a:pt x="0" y="0"/>
                        <a:pt x="0" y="0"/>
                      </a:cubicBezTo>
                      <a:lnTo>
                        <a:pt x="0" y="11375"/>
                      </a:lnTo>
                      <a:cubicBezTo>
                        <a:pt x="0" y="12849"/>
                        <a:pt x="1053" y="14323"/>
                        <a:pt x="2949" y="15587"/>
                      </a:cubicBezTo>
                      <a:cubicBezTo>
                        <a:pt x="6951" y="17904"/>
                        <a:pt x="13481" y="17904"/>
                        <a:pt x="17483" y="15587"/>
                      </a:cubicBezTo>
                      <a:cubicBezTo>
                        <a:pt x="19379" y="14534"/>
                        <a:pt x="20432" y="12849"/>
                        <a:pt x="20432" y="11375"/>
                      </a:cubicBezTo>
                      <a:close/>
                    </a:path>
                  </a:pathLst>
                </a:custGeom>
                <a:solidFill>
                  <a:srgbClr val="38738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79" name="자유형: 도형 1178">
                  <a:extLst>
                    <a:ext uri="{FF2B5EF4-FFF2-40B4-BE49-F238E27FC236}">
                      <a16:creationId xmlns:a16="http://schemas.microsoft.com/office/drawing/2014/main" id="{5625F44C-2984-139A-F71D-899A62FFF9A6}"/>
                    </a:ext>
                  </a:extLst>
                </p:cNvPr>
                <p:cNvSpPr/>
                <p:nvPr/>
              </p:nvSpPr>
              <p:spPr>
                <a:xfrm>
                  <a:off x="7002227" y="2981758"/>
                  <a:ext cx="20537" cy="11901"/>
                </a:xfrm>
                <a:custGeom>
                  <a:avLst/>
                  <a:gdLst>
                    <a:gd name="connsiteX0" fmla="*/ 17536 w 20537"/>
                    <a:gd name="connsiteY0" fmla="*/ 10163 h 11901"/>
                    <a:gd name="connsiteX1" fmla="*/ 3002 w 20537"/>
                    <a:gd name="connsiteY1" fmla="*/ 10163 h 11901"/>
                    <a:gd name="connsiteX2" fmla="*/ 3002 w 20537"/>
                    <a:gd name="connsiteY2" fmla="*/ 1738 h 11901"/>
                    <a:gd name="connsiteX3" fmla="*/ 17536 w 20537"/>
                    <a:gd name="connsiteY3" fmla="*/ 1738 h 11901"/>
                    <a:gd name="connsiteX4" fmla="*/ 17536 w 20537"/>
                    <a:gd name="connsiteY4" fmla="*/ 10163 h 11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37" h="11901">
                      <a:moveTo>
                        <a:pt x="17536" y="10163"/>
                      </a:moveTo>
                      <a:cubicBezTo>
                        <a:pt x="13534" y="12480"/>
                        <a:pt x="7004" y="12480"/>
                        <a:pt x="3002" y="10163"/>
                      </a:cubicBezTo>
                      <a:cubicBezTo>
                        <a:pt x="-1001" y="7846"/>
                        <a:pt x="-1001" y="4055"/>
                        <a:pt x="3002" y="1738"/>
                      </a:cubicBezTo>
                      <a:cubicBezTo>
                        <a:pt x="7004" y="-579"/>
                        <a:pt x="13534" y="-579"/>
                        <a:pt x="17536" y="1738"/>
                      </a:cubicBezTo>
                      <a:cubicBezTo>
                        <a:pt x="21538" y="4055"/>
                        <a:pt x="21538" y="7846"/>
                        <a:pt x="17536" y="10163"/>
                      </a:cubicBezTo>
                      <a:close/>
                    </a:path>
                  </a:pathLst>
                </a:custGeom>
                <a:solidFill>
                  <a:srgbClr val="67BD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183" name="그래픽 16">
              <a:extLst>
                <a:ext uri="{FF2B5EF4-FFF2-40B4-BE49-F238E27FC236}">
                  <a16:creationId xmlns:a16="http://schemas.microsoft.com/office/drawing/2014/main" id="{8F767413-2911-8A27-65EB-908C417BEB7F}"/>
                </a:ext>
              </a:extLst>
            </p:cNvPr>
            <p:cNvGrpSpPr/>
            <p:nvPr userDrawn="1"/>
          </p:nvGrpSpPr>
          <p:grpSpPr>
            <a:xfrm>
              <a:off x="10489414" y="3665304"/>
              <a:ext cx="24012" cy="35961"/>
              <a:chOff x="7284642" y="3109037"/>
              <a:chExt cx="24012" cy="37651"/>
            </a:xfrm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1184" name="자유형: 도형 1183">
                <a:extLst>
                  <a:ext uri="{FF2B5EF4-FFF2-40B4-BE49-F238E27FC236}">
                    <a16:creationId xmlns:a16="http://schemas.microsoft.com/office/drawing/2014/main" id="{8AE0A91A-7187-8470-A6D1-E7AB66572EDD}"/>
                  </a:ext>
                </a:extLst>
              </p:cNvPr>
              <p:cNvSpPr/>
              <p:nvPr/>
            </p:nvSpPr>
            <p:spPr>
              <a:xfrm>
                <a:off x="7284642" y="3132682"/>
                <a:ext cx="24012" cy="14007"/>
              </a:xfrm>
              <a:custGeom>
                <a:avLst/>
                <a:gdLst>
                  <a:gd name="connsiteX0" fmla="*/ 3476 w 24012"/>
                  <a:gd name="connsiteY0" fmla="*/ 2054 h 14007"/>
                  <a:gd name="connsiteX1" fmla="*/ 20537 w 24012"/>
                  <a:gd name="connsiteY1" fmla="*/ 2054 h 14007"/>
                  <a:gd name="connsiteX2" fmla="*/ 20537 w 24012"/>
                  <a:gd name="connsiteY2" fmla="*/ 11954 h 14007"/>
                  <a:gd name="connsiteX3" fmla="*/ 3476 w 24012"/>
                  <a:gd name="connsiteY3" fmla="*/ 11954 h 14007"/>
                  <a:gd name="connsiteX4" fmla="*/ 3476 w 24012"/>
                  <a:gd name="connsiteY4" fmla="*/ 2054 h 140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4012" h="14007">
                    <a:moveTo>
                      <a:pt x="3476" y="2054"/>
                    </a:moveTo>
                    <a:cubicBezTo>
                      <a:pt x="8110" y="-685"/>
                      <a:pt x="15903" y="-685"/>
                      <a:pt x="20537" y="2054"/>
                    </a:cubicBezTo>
                    <a:cubicBezTo>
                      <a:pt x="25171" y="4792"/>
                      <a:pt x="25171" y="9216"/>
                      <a:pt x="20537" y="11954"/>
                    </a:cubicBezTo>
                    <a:cubicBezTo>
                      <a:pt x="15903" y="14692"/>
                      <a:pt x="8110" y="14692"/>
                      <a:pt x="3476" y="11954"/>
                    </a:cubicBezTo>
                    <a:cubicBezTo>
                      <a:pt x="-1159" y="9216"/>
                      <a:pt x="-1159" y="4792"/>
                      <a:pt x="3476" y="2054"/>
                    </a:cubicBezTo>
                    <a:close/>
                  </a:path>
                </a:pathLst>
              </a:custGeom>
              <a:solidFill>
                <a:srgbClr val="040000">
                  <a:alpha val="3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185" name="그래픽 16">
                <a:extLst>
                  <a:ext uri="{FF2B5EF4-FFF2-40B4-BE49-F238E27FC236}">
                    <a16:creationId xmlns:a16="http://schemas.microsoft.com/office/drawing/2014/main" id="{F1E24DA8-0DC3-4ACC-8877-2560075FA82F}"/>
                  </a:ext>
                </a:extLst>
              </p:cNvPr>
              <p:cNvGrpSpPr/>
              <p:nvPr/>
            </p:nvGrpSpPr>
            <p:grpSpPr>
              <a:xfrm>
                <a:off x="7285380" y="3109037"/>
                <a:ext cx="22749" cy="36862"/>
                <a:chOff x="7285380" y="3109037"/>
                <a:chExt cx="22749" cy="36862"/>
              </a:xfrm>
            </p:grpSpPr>
            <p:sp>
              <p:nvSpPr>
                <p:cNvPr id="1189" name="자유형: 도형 1188">
                  <a:extLst>
                    <a:ext uri="{FF2B5EF4-FFF2-40B4-BE49-F238E27FC236}">
                      <a16:creationId xmlns:a16="http://schemas.microsoft.com/office/drawing/2014/main" id="{633E7DB2-496F-3F74-C1E4-2652052309D6}"/>
                    </a:ext>
                  </a:extLst>
                </p:cNvPr>
                <p:cNvSpPr/>
                <p:nvPr/>
              </p:nvSpPr>
              <p:spPr>
                <a:xfrm>
                  <a:off x="7285380" y="3115356"/>
                  <a:ext cx="22749" cy="30542"/>
                </a:xfrm>
                <a:custGeom>
                  <a:avLst/>
                  <a:gdLst>
                    <a:gd name="connsiteX0" fmla="*/ 22538 w 22749"/>
                    <a:gd name="connsiteY0" fmla="*/ 24013 h 30542"/>
                    <a:gd name="connsiteX1" fmla="*/ 22538 w 22749"/>
                    <a:gd name="connsiteY1" fmla="*/ 0 h 30542"/>
                    <a:gd name="connsiteX2" fmla="*/ 0 w 22749"/>
                    <a:gd name="connsiteY2" fmla="*/ 0 h 30542"/>
                    <a:gd name="connsiteX3" fmla="*/ 0 w 22749"/>
                    <a:gd name="connsiteY3" fmla="*/ 24013 h 30542"/>
                    <a:gd name="connsiteX4" fmla="*/ 3370 w 22749"/>
                    <a:gd name="connsiteY4" fmla="*/ 28647 h 30542"/>
                    <a:gd name="connsiteX5" fmla="*/ 19379 w 22749"/>
                    <a:gd name="connsiteY5" fmla="*/ 28647 h 30542"/>
                    <a:gd name="connsiteX6" fmla="*/ 22749 w 22749"/>
                    <a:gd name="connsiteY6" fmla="*/ 24013 h 305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2749" h="30542">
                      <a:moveTo>
                        <a:pt x="22538" y="24013"/>
                      </a:moveTo>
                      <a:lnTo>
                        <a:pt x="22538" y="0"/>
                      </a:lnTo>
                      <a:cubicBezTo>
                        <a:pt x="22538" y="0"/>
                        <a:pt x="0" y="0"/>
                        <a:pt x="0" y="0"/>
                      </a:cubicBezTo>
                      <a:lnTo>
                        <a:pt x="0" y="24013"/>
                      </a:lnTo>
                      <a:cubicBezTo>
                        <a:pt x="0" y="25698"/>
                        <a:pt x="1053" y="27383"/>
                        <a:pt x="3370" y="28647"/>
                      </a:cubicBezTo>
                      <a:cubicBezTo>
                        <a:pt x="7794" y="31175"/>
                        <a:pt x="14956" y="31175"/>
                        <a:pt x="19379" y="28647"/>
                      </a:cubicBezTo>
                      <a:cubicBezTo>
                        <a:pt x="21485" y="27383"/>
                        <a:pt x="22749" y="25698"/>
                        <a:pt x="22749" y="24013"/>
                      </a:cubicBezTo>
                      <a:close/>
                    </a:path>
                  </a:pathLst>
                </a:custGeom>
                <a:solidFill>
                  <a:srgbClr val="B2CBD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90" name="자유형: 도형 1189">
                  <a:extLst>
                    <a:ext uri="{FF2B5EF4-FFF2-40B4-BE49-F238E27FC236}">
                      <a16:creationId xmlns:a16="http://schemas.microsoft.com/office/drawing/2014/main" id="{A993B3E4-A612-C405-320D-562D4804EB9F}"/>
                    </a:ext>
                  </a:extLst>
                </p:cNvPr>
                <p:cNvSpPr/>
                <p:nvPr/>
              </p:nvSpPr>
              <p:spPr>
                <a:xfrm>
                  <a:off x="7285432" y="3109037"/>
                  <a:ext cx="22643" cy="13059"/>
                </a:xfrm>
                <a:custGeom>
                  <a:avLst/>
                  <a:gdLst>
                    <a:gd name="connsiteX0" fmla="*/ 19326 w 22643"/>
                    <a:gd name="connsiteY0" fmla="*/ 11164 h 13059"/>
                    <a:gd name="connsiteX1" fmla="*/ 3318 w 22643"/>
                    <a:gd name="connsiteY1" fmla="*/ 11164 h 13059"/>
                    <a:gd name="connsiteX2" fmla="*/ 3318 w 22643"/>
                    <a:gd name="connsiteY2" fmla="*/ 1896 h 13059"/>
                    <a:gd name="connsiteX3" fmla="*/ 19326 w 22643"/>
                    <a:gd name="connsiteY3" fmla="*/ 1896 h 13059"/>
                    <a:gd name="connsiteX4" fmla="*/ 19326 w 22643"/>
                    <a:gd name="connsiteY4" fmla="*/ 11164 h 130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643" h="13059">
                      <a:moveTo>
                        <a:pt x="19326" y="11164"/>
                      </a:moveTo>
                      <a:cubicBezTo>
                        <a:pt x="14903" y="13692"/>
                        <a:pt x="7741" y="13692"/>
                        <a:pt x="3318" y="11164"/>
                      </a:cubicBezTo>
                      <a:cubicBezTo>
                        <a:pt x="-1106" y="8636"/>
                        <a:pt x="-1106" y="4423"/>
                        <a:pt x="3318" y="1896"/>
                      </a:cubicBezTo>
                      <a:cubicBezTo>
                        <a:pt x="7741" y="-632"/>
                        <a:pt x="14903" y="-632"/>
                        <a:pt x="19326" y="1896"/>
                      </a:cubicBezTo>
                      <a:cubicBezTo>
                        <a:pt x="23750" y="4423"/>
                        <a:pt x="23750" y="8636"/>
                        <a:pt x="19326" y="11164"/>
                      </a:cubicBezTo>
                      <a:close/>
                    </a:path>
                  </a:pathLst>
                </a:custGeom>
                <a:solidFill>
                  <a:srgbClr val="E7F1F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91" name="자유형: 도형 1190">
                  <a:extLst>
                    <a:ext uri="{FF2B5EF4-FFF2-40B4-BE49-F238E27FC236}">
                      <a16:creationId xmlns:a16="http://schemas.microsoft.com/office/drawing/2014/main" id="{64CD18E6-B470-A9C4-C6AD-E1E0D1435D67}"/>
                    </a:ext>
                  </a:extLst>
                </p:cNvPr>
                <p:cNvSpPr/>
                <p:nvPr/>
              </p:nvSpPr>
              <p:spPr>
                <a:xfrm>
                  <a:off x="7286170" y="3109616"/>
                  <a:ext cx="20747" cy="12111"/>
                </a:xfrm>
                <a:custGeom>
                  <a:avLst/>
                  <a:gdLst>
                    <a:gd name="connsiteX0" fmla="*/ 3001 w 20747"/>
                    <a:gd name="connsiteY0" fmla="*/ 1738 h 12111"/>
                    <a:gd name="connsiteX1" fmla="*/ 17746 w 20747"/>
                    <a:gd name="connsiteY1" fmla="*/ 1738 h 12111"/>
                    <a:gd name="connsiteX2" fmla="*/ 17746 w 20747"/>
                    <a:gd name="connsiteY2" fmla="*/ 10374 h 12111"/>
                    <a:gd name="connsiteX3" fmla="*/ 3001 w 20747"/>
                    <a:gd name="connsiteY3" fmla="*/ 10374 h 12111"/>
                    <a:gd name="connsiteX4" fmla="*/ 3001 w 20747"/>
                    <a:gd name="connsiteY4" fmla="*/ 1738 h 12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747" h="12111">
                      <a:moveTo>
                        <a:pt x="3001" y="1738"/>
                      </a:moveTo>
                      <a:cubicBezTo>
                        <a:pt x="7004" y="-579"/>
                        <a:pt x="13744" y="-579"/>
                        <a:pt x="17746" y="1738"/>
                      </a:cubicBezTo>
                      <a:cubicBezTo>
                        <a:pt x="21748" y="4055"/>
                        <a:pt x="21748" y="7846"/>
                        <a:pt x="17746" y="10374"/>
                      </a:cubicBezTo>
                      <a:cubicBezTo>
                        <a:pt x="13533" y="12691"/>
                        <a:pt x="7004" y="12691"/>
                        <a:pt x="3001" y="10374"/>
                      </a:cubicBezTo>
                      <a:cubicBezTo>
                        <a:pt x="-1000" y="8057"/>
                        <a:pt x="-1000" y="4265"/>
                        <a:pt x="3001" y="1738"/>
                      </a:cubicBezTo>
                      <a:close/>
                    </a:path>
                  </a:pathLst>
                </a:custGeom>
                <a:solidFill>
                  <a:srgbClr val="B2CBD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86" name="그래픽 16">
                <a:extLst>
                  <a:ext uri="{FF2B5EF4-FFF2-40B4-BE49-F238E27FC236}">
                    <a16:creationId xmlns:a16="http://schemas.microsoft.com/office/drawing/2014/main" id="{7FFFFE6A-89EA-0814-D301-798EF25A06F0}"/>
                  </a:ext>
                </a:extLst>
              </p:cNvPr>
              <p:cNvGrpSpPr/>
              <p:nvPr/>
            </p:nvGrpSpPr>
            <p:grpSpPr>
              <a:xfrm>
                <a:off x="7286380" y="3119517"/>
                <a:ext cx="20537" cy="23065"/>
                <a:chOff x="7286380" y="3119517"/>
                <a:chExt cx="20537" cy="23065"/>
              </a:xfrm>
            </p:grpSpPr>
            <p:sp>
              <p:nvSpPr>
                <p:cNvPr id="1187" name="자유형: 도형 1186">
                  <a:extLst>
                    <a:ext uri="{FF2B5EF4-FFF2-40B4-BE49-F238E27FC236}">
                      <a16:creationId xmlns:a16="http://schemas.microsoft.com/office/drawing/2014/main" id="{7ADA7165-A643-AF7F-8639-4137DE134912}"/>
                    </a:ext>
                  </a:extLst>
                </p:cNvPr>
                <p:cNvSpPr/>
                <p:nvPr/>
              </p:nvSpPr>
              <p:spPr>
                <a:xfrm>
                  <a:off x="7286433" y="3125256"/>
                  <a:ext cx="20432" cy="17325"/>
                </a:xfrm>
                <a:custGeom>
                  <a:avLst/>
                  <a:gdLst>
                    <a:gd name="connsiteX0" fmla="*/ 20432 w 20432"/>
                    <a:gd name="connsiteY0" fmla="*/ 11375 h 17325"/>
                    <a:gd name="connsiteX1" fmla="*/ 20432 w 20432"/>
                    <a:gd name="connsiteY1" fmla="*/ 0 h 17325"/>
                    <a:gd name="connsiteX2" fmla="*/ 0 w 20432"/>
                    <a:gd name="connsiteY2" fmla="*/ 0 h 17325"/>
                    <a:gd name="connsiteX3" fmla="*/ 0 w 20432"/>
                    <a:gd name="connsiteY3" fmla="*/ 11375 h 17325"/>
                    <a:gd name="connsiteX4" fmla="*/ 2949 w 20432"/>
                    <a:gd name="connsiteY4" fmla="*/ 15587 h 17325"/>
                    <a:gd name="connsiteX5" fmla="*/ 17483 w 20432"/>
                    <a:gd name="connsiteY5" fmla="*/ 15587 h 17325"/>
                    <a:gd name="connsiteX6" fmla="*/ 20432 w 20432"/>
                    <a:gd name="connsiteY6" fmla="*/ 11375 h 17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432" h="17325">
                      <a:moveTo>
                        <a:pt x="20432" y="11375"/>
                      </a:moveTo>
                      <a:lnTo>
                        <a:pt x="20432" y="0"/>
                      </a:lnTo>
                      <a:cubicBezTo>
                        <a:pt x="20432" y="0"/>
                        <a:pt x="0" y="0"/>
                        <a:pt x="0" y="0"/>
                      </a:cubicBezTo>
                      <a:lnTo>
                        <a:pt x="0" y="11375"/>
                      </a:lnTo>
                      <a:cubicBezTo>
                        <a:pt x="0" y="12849"/>
                        <a:pt x="1053" y="14324"/>
                        <a:pt x="2949" y="15587"/>
                      </a:cubicBezTo>
                      <a:cubicBezTo>
                        <a:pt x="6951" y="17904"/>
                        <a:pt x="13481" y="17904"/>
                        <a:pt x="17483" y="15587"/>
                      </a:cubicBezTo>
                      <a:cubicBezTo>
                        <a:pt x="19379" y="14534"/>
                        <a:pt x="20432" y="12849"/>
                        <a:pt x="20432" y="11375"/>
                      </a:cubicBezTo>
                      <a:close/>
                    </a:path>
                  </a:pathLst>
                </a:custGeom>
                <a:solidFill>
                  <a:srgbClr val="38738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188" name="자유형: 도형 1187">
                  <a:extLst>
                    <a:ext uri="{FF2B5EF4-FFF2-40B4-BE49-F238E27FC236}">
                      <a16:creationId xmlns:a16="http://schemas.microsoft.com/office/drawing/2014/main" id="{0D806FA9-D7F5-B62A-4738-040E6868FBEE}"/>
                    </a:ext>
                  </a:extLst>
                </p:cNvPr>
                <p:cNvSpPr/>
                <p:nvPr/>
              </p:nvSpPr>
              <p:spPr>
                <a:xfrm>
                  <a:off x="7286380" y="3119517"/>
                  <a:ext cx="20537" cy="11901"/>
                </a:xfrm>
                <a:custGeom>
                  <a:avLst/>
                  <a:gdLst>
                    <a:gd name="connsiteX0" fmla="*/ 17536 w 20537"/>
                    <a:gd name="connsiteY0" fmla="*/ 10163 h 11901"/>
                    <a:gd name="connsiteX1" fmla="*/ 3002 w 20537"/>
                    <a:gd name="connsiteY1" fmla="*/ 10163 h 11901"/>
                    <a:gd name="connsiteX2" fmla="*/ 3002 w 20537"/>
                    <a:gd name="connsiteY2" fmla="*/ 1738 h 11901"/>
                    <a:gd name="connsiteX3" fmla="*/ 17536 w 20537"/>
                    <a:gd name="connsiteY3" fmla="*/ 1738 h 11901"/>
                    <a:gd name="connsiteX4" fmla="*/ 17536 w 20537"/>
                    <a:gd name="connsiteY4" fmla="*/ 10163 h 119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37" h="11901">
                      <a:moveTo>
                        <a:pt x="17536" y="10163"/>
                      </a:moveTo>
                      <a:cubicBezTo>
                        <a:pt x="13534" y="12480"/>
                        <a:pt x="7004" y="12480"/>
                        <a:pt x="3002" y="10163"/>
                      </a:cubicBezTo>
                      <a:cubicBezTo>
                        <a:pt x="-1001" y="7846"/>
                        <a:pt x="-1001" y="4055"/>
                        <a:pt x="3002" y="1738"/>
                      </a:cubicBezTo>
                      <a:cubicBezTo>
                        <a:pt x="7004" y="-579"/>
                        <a:pt x="13534" y="-579"/>
                        <a:pt x="17536" y="1738"/>
                      </a:cubicBezTo>
                      <a:cubicBezTo>
                        <a:pt x="21538" y="4055"/>
                        <a:pt x="21538" y="7846"/>
                        <a:pt x="17536" y="10163"/>
                      </a:cubicBezTo>
                      <a:close/>
                    </a:path>
                  </a:pathLst>
                </a:custGeom>
                <a:solidFill>
                  <a:srgbClr val="67BDD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192" name="그래픽 16">
              <a:extLst>
                <a:ext uri="{FF2B5EF4-FFF2-40B4-BE49-F238E27FC236}">
                  <a16:creationId xmlns:a16="http://schemas.microsoft.com/office/drawing/2014/main" id="{C6F84890-DD9F-8199-DBB9-2D66A82F2C80}"/>
                </a:ext>
              </a:extLst>
            </p:cNvPr>
            <p:cNvGrpSpPr/>
            <p:nvPr userDrawn="1"/>
          </p:nvGrpSpPr>
          <p:grpSpPr>
            <a:xfrm>
              <a:off x="7640464" y="4480163"/>
              <a:ext cx="145433" cy="311534"/>
              <a:chOff x="4538843" y="4041160"/>
              <a:chExt cx="153744" cy="344814"/>
            </a:xfrm>
          </p:grpSpPr>
          <p:grpSp>
            <p:nvGrpSpPr>
              <p:cNvPr id="1193" name="그래픽 16">
                <a:extLst>
                  <a:ext uri="{FF2B5EF4-FFF2-40B4-BE49-F238E27FC236}">
                    <a16:creationId xmlns:a16="http://schemas.microsoft.com/office/drawing/2014/main" id="{6A06DDAA-4E69-8737-0E8A-31CF58AEDC70}"/>
                  </a:ext>
                </a:extLst>
              </p:cNvPr>
              <p:cNvGrpSpPr/>
              <p:nvPr/>
            </p:nvGrpSpPr>
            <p:grpSpPr>
              <a:xfrm>
                <a:off x="4542637" y="4223527"/>
                <a:ext cx="47179" cy="132226"/>
                <a:chOff x="4542637" y="4223527"/>
                <a:chExt cx="47179" cy="132226"/>
              </a:xfrm>
            </p:grpSpPr>
            <p:sp>
              <p:nvSpPr>
                <p:cNvPr id="1238" name="자유형: 도형 1237">
                  <a:extLst>
                    <a:ext uri="{FF2B5EF4-FFF2-40B4-BE49-F238E27FC236}">
                      <a16:creationId xmlns:a16="http://schemas.microsoft.com/office/drawing/2014/main" id="{2BFEAFA8-9061-5F0A-861E-D1DB296D8174}"/>
                    </a:ext>
                  </a:extLst>
                </p:cNvPr>
                <p:cNvSpPr/>
                <p:nvPr/>
              </p:nvSpPr>
              <p:spPr>
                <a:xfrm rot="-4549799">
                  <a:off x="4545993" y="4346951"/>
                  <a:ext cx="4634" cy="10532"/>
                </a:xfrm>
                <a:custGeom>
                  <a:avLst/>
                  <a:gdLst>
                    <a:gd name="connsiteX0" fmla="*/ 4634 w 4634"/>
                    <a:gd name="connsiteY0" fmla="*/ 5266 h 10532"/>
                    <a:gd name="connsiteX1" fmla="*/ 2317 w 4634"/>
                    <a:gd name="connsiteY1" fmla="*/ 10532 h 10532"/>
                    <a:gd name="connsiteX2" fmla="*/ 0 w 4634"/>
                    <a:gd name="connsiteY2" fmla="*/ 5266 h 10532"/>
                    <a:gd name="connsiteX3" fmla="*/ 2317 w 4634"/>
                    <a:gd name="connsiteY3" fmla="*/ 0 h 10532"/>
                    <a:gd name="connsiteX4" fmla="*/ 4634 w 4634"/>
                    <a:gd name="connsiteY4" fmla="*/ 5266 h 1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34" h="10532">
                      <a:moveTo>
                        <a:pt x="4634" y="5266"/>
                      </a:moveTo>
                      <a:cubicBezTo>
                        <a:pt x="4634" y="8174"/>
                        <a:pt x="3597" y="10532"/>
                        <a:pt x="2317" y="10532"/>
                      </a:cubicBezTo>
                      <a:cubicBezTo>
                        <a:pt x="1037" y="10532"/>
                        <a:pt x="0" y="8174"/>
                        <a:pt x="0" y="5266"/>
                      </a:cubicBezTo>
                      <a:cubicBezTo>
                        <a:pt x="0" y="2358"/>
                        <a:pt x="1037" y="0"/>
                        <a:pt x="2317" y="0"/>
                      </a:cubicBezTo>
                      <a:cubicBezTo>
                        <a:pt x="3597" y="0"/>
                        <a:pt x="4634" y="2358"/>
                        <a:pt x="4634" y="5266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39" name="자유형: 도형 1238">
                  <a:extLst>
                    <a:ext uri="{FF2B5EF4-FFF2-40B4-BE49-F238E27FC236}">
                      <a16:creationId xmlns:a16="http://schemas.microsoft.com/office/drawing/2014/main" id="{74770F4E-2F5C-4DDC-BC8B-18C954A7B1F2}"/>
                    </a:ext>
                  </a:extLst>
                </p:cNvPr>
                <p:cNvSpPr/>
                <p:nvPr/>
              </p:nvSpPr>
              <p:spPr>
                <a:xfrm>
                  <a:off x="4543267" y="4223527"/>
                  <a:ext cx="46447" cy="129972"/>
                </a:xfrm>
                <a:custGeom>
                  <a:avLst/>
                  <a:gdLst>
                    <a:gd name="connsiteX0" fmla="*/ 10111 w 46447"/>
                    <a:gd name="connsiteY0" fmla="*/ 129972 h 129972"/>
                    <a:gd name="connsiteX1" fmla="*/ 46341 w 46447"/>
                    <a:gd name="connsiteY1" fmla="*/ 7801 h 129972"/>
                    <a:gd name="connsiteX2" fmla="*/ 44024 w 46447"/>
                    <a:gd name="connsiteY2" fmla="*/ 3799 h 129972"/>
                    <a:gd name="connsiteX3" fmla="*/ 29700 w 46447"/>
                    <a:gd name="connsiteY3" fmla="*/ 218 h 129972"/>
                    <a:gd name="connsiteX4" fmla="*/ 26119 w 46447"/>
                    <a:gd name="connsiteY4" fmla="*/ 2746 h 129972"/>
                    <a:gd name="connsiteX5" fmla="*/ 0 w 46447"/>
                    <a:gd name="connsiteY5" fmla="*/ 127445 h 129972"/>
                    <a:gd name="connsiteX6" fmla="*/ 1896 w 46447"/>
                    <a:gd name="connsiteY6" fmla="*/ 126181 h 129972"/>
                    <a:gd name="connsiteX7" fmla="*/ 9058 w 46447"/>
                    <a:gd name="connsiteY7" fmla="*/ 127866 h 129972"/>
                    <a:gd name="connsiteX8" fmla="*/ 10111 w 46447"/>
                    <a:gd name="connsiteY8" fmla="*/ 129972 h 129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47" h="129972">
                      <a:moveTo>
                        <a:pt x="10111" y="129972"/>
                      </a:moveTo>
                      <a:lnTo>
                        <a:pt x="46341" y="7801"/>
                      </a:lnTo>
                      <a:cubicBezTo>
                        <a:pt x="46762" y="6537"/>
                        <a:pt x="45920" y="5063"/>
                        <a:pt x="44024" y="3799"/>
                      </a:cubicBezTo>
                      <a:cubicBezTo>
                        <a:pt x="40443" y="1061"/>
                        <a:pt x="34124" y="-625"/>
                        <a:pt x="29700" y="218"/>
                      </a:cubicBezTo>
                      <a:cubicBezTo>
                        <a:pt x="27594" y="639"/>
                        <a:pt x="26330" y="1482"/>
                        <a:pt x="26119" y="2746"/>
                      </a:cubicBezTo>
                      <a:lnTo>
                        <a:pt x="0" y="127445"/>
                      </a:lnTo>
                      <a:cubicBezTo>
                        <a:pt x="0" y="127445"/>
                        <a:pt x="843" y="126391"/>
                        <a:pt x="1896" y="126181"/>
                      </a:cubicBezTo>
                      <a:cubicBezTo>
                        <a:pt x="4002" y="125760"/>
                        <a:pt x="7372" y="126602"/>
                        <a:pt x="9058" y="127866"/>
                      </a:cubicBezTo>
                      <a:cubicBezTo>
                        <a:pt x="9900" y="128498"/>
                        <a:pt x="10321" y="129340"/>
                        <a:pt x="10111" y="12997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40" name="자유형: 도형 1239">
                  <a:extLst>
                    <a:ext uri="{FF2B5EF4-FFF2-40B4-BE49-F238E27FC236}">
                      <a16:creationId xmlns:a16="http://schemas.microsoft.com/office/drawing/2014/main" id="{9361E116-F391-9E5C-B5F4-A4BF0AB0656F}"/>
                    </a:ext>
                  </a:extLst>
                </p:cNvPr>
                <p:cNvSpPr/>
                <p:nvPr/>
              </p:nvSpPr>
              <p:spPr>
                <a:xfrm>
                  <a:off x="4572967" y="4223527"/>
                  <a:ext cx="14323" cy="3798"/>
                </a:xfrm>
                <a:custGeom>
                  <a:avLst/>
                  <a:gdLst>
                    <a:gd name="connsiteX0" fmla="*/ 14324 w 14323"/>
                    <a:gd name="connsiteY0" fmla="*/ 3799 h 3798"/>
                    <a:gd name="connsiteX1" fmla="*/ 14324 w 14323"/>
                    <a:gd name="connsiteY1" fmla="*/ 3799 h 3798"/>
                    <a:gd name="connsiteX2" fmla="*/ 0 w 14323"/>
                    <a:gd name="connsiteY2" fmla="*/ 218 h 3798"/>
                    <a:gd name="connsiteX3" fmla="*/ 0 w 14323"/>
                    <a:gd name="connsiteY3" fmla="*/ 218 h 3798"/>
                    <a:gd name="connsiteX4" fmla="*/ 14324 w 14323"/>
                    <a:gd name="connsiteY4" fmla="*/ 3799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798">
                      <a:moveTo>
                        <a:pt x="14324" y="3799"/>
                      </a:moveTo>
                      <a:lnTo>
                        <a:pt x="14324" y="3799"/>
                      </a:lnTo>
                      <a:cubicBezTo>
                        <a:pt x="10743" y="1061"/>
                        <a:pt x="4424" y="-414"/>
                        <a:pt x="0" y="218"/>
                      </a:cubicBezTo>
                      <a:lnTo>
                        <a:pt x="0" y="218"/>
                      </a:lnTo>
                      <a:cubicBezTo>
                        <a:pt x="4424" y="-625"/>
                        <a:pt x="10743" y="1061"/>
                        <a:pt x="14324" y="3799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41" name="자유형: 도형 1240">
                  <a:extLst>
                    <a:ext uri="{FF2B5EF4-FFF2-40B4-BE49-F238E27FC236}">
                      <a16:creationId xmlns:a16="http://schemas.microsoft.com/office/drawing/2014/main" id="{CDCCCEFB-C1B0-79EF-05BD-8FC172C327F5}"/>
                    </a:ext>
                  </a:extLst>
                </p:cNvPr>
                <p:cNvSpPr/>
                <p:nvPr/>
              </p:nvSpPr>
              <p:spPr>
                <a:xfrm>
                  <a:off x="4551271" y="4231328"/>
                  <a:ext cx="38125" cy="123435"/>
                </a:xfrm>
                <a:custGeom>
                  <a:avLst/>
                  <a:gdLst>
                    <a:gd name="connsiteX0" fmla="*/ 211 w 38125"/>
                    <a:gd name="connsiteY0" fmla="*/ 123435 h 123435"/>
                    <a:gd name="connsiteX1" fmla="*/ 34545 w 38125"/>
                    <a:gd name="connsiteY1" fmla="*/ 2317 h 123435"/>
                    <a:gd name="connsiteX2" fmla="*/ 38126 w 38125"/>
                    <a:gd name="connsiteY2" fmla="*/ 0 h 123435"/>
                    <a:gd name="connsiteX3" fmla="*/ 1896 w 38125"/>
                    <a:gd name="connsiteY3" fmla="*/ 122171 h 123435"/>
                    <a:gd name="connsiteX4" fmla="*/ 0 w 38125"/>
                    <a:gd name="connsiteY4" fmla="*/ 123435 h 123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25" h="123435">
                      <a:moveTo>
                        <a:pt x="211" y="123435"/>
                      </a:moveTo>
                      <a:lnTo>
                        <a:pt x="34545" y="2317"/>
                      </a:lnTo>
                      <a:cubicBezTo>
                        <a:pt x="36651" y="1896"/>
                        <a:pt x="37915" y="1053"/>
                        <a:pt x="38126" y="0"/>
                      </a:cubicBezTo>
                      <a:lnTo>
                        <a:pt x="1896" y="122171"/>
                      </a:lnTo>
                      <a:cubicBezTo>
                        <a:pt x="1896" y="122171"/>
                        <a:pt x="1053" y="123224"/>
                        <a:pt x="0" y="123435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242" name="자유형: 도형 1241">
                  <a:extLst>
                    <a:ext uri="{FF2B5EF4-FFF2-40B4-BE49-F238E27FC236}">
                      <a16:creationId xmlns:a16="http://schemas.microsoft.com/office/drawing/2014/main" id="{559D103C-1FE1-AD6A-6865-3BEBA4FFFD3D}"/>
                    </a:ext>
                  </a:extLst>
                </p:cNvPr>
                <p:cNvSpPr/>
                <p:nvPr/>
              </p:nvSpPr>
              <p:spPr>
                <a:xfrm>
                  <a:off x="4586027" y="4227115"/>
                  <a:ext cx="3790" cy="6529"/>
                </a:xfrm>
                <a:custGeom>
                  <a:avLst/>
                  <a:gdLst>
                    <a:gd name="connsiteX0" fmla="*/ 0 w 3790"/>
                    <a:gd name="connsiteY0" fmla="*/ 6530 h 6529"/>
                    <a:gd name="connsiteX1" fmla="*/ 0 w 3790"/>
                    <a:gd name="connsiteY1" fmla="*/ 6530 h 6529"/>
                    <a:gd name="connsiteX2" fmla="*/ 1474 w 3790"/>
                    <a:gd name="connsiteY2" fmla="*/ 0 h 6529"/>
                    <a:gd name="connsiteX3" fmla="*/ 1474 w 3790"/>
                    <a:gd name="connsiteY3" fmla="*/ 0 h 6529"/>
                    <a:gd name="connsiteX4" fmla="*/ 0 w 3790"/>
                    <a:gd name="connsiteY4" fmla="*/ 6530 h 6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90" h="6529">
                      <a:moveTo>
                        <a:pt x="0" y="6530"/>
                      </a:moveTo>
                      <a:lnTo>
                        <a:pt x="0" y="6530"/>
                      </a:lnTo>
                      <a:cubicBezTo>
                        <a:pt x="4423" y="5687"/>
                        <a:pt x="5055" y="2949"/>
                        <a:pt x="1474" y="0"/>
                      </a:cubicBezTo>
                      <a:lnTo>
                        <a:pt x="1474" y="0"/>
                      </a:lnTo>
                      <a:cubicBezTo>
                        <a:pt x="5055" y="2738"/>
                        <a:pt x="4423" y="5687"/>
                        <a:pt x="0" y="653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43" name="자유형: 도형 1242">
                  <a:extLst>
                    <a:ext uri="{FF2B5EF4-FFF2-40B4-BE49-F238E27FC236}">
                      <a16:creationId xmlns:a16="http://schemas.microsoft.com/office/drawing/2014/main" id="{82DC75E1-88EC-3F7C-E5FA-F5546AC42A9C}"/>
                    </a:ext>
                  </a:extLst>
                </p:cNvPr>
                <p:cNvSpPr/>
                <p:nvPr/>
              </p:nvSpPr>
              <p:spPr>
                <a:xfrm>
                  <a:off x="4569176" y="4223745"/>
                  <a:ext cx="3790" cy="6529"/>
                </a:xfrm>
                <a:custGeom>
                  <a:avLst/>
                  <a:gdLst>
                    <a:gd name="connsiteX0" fmla="*/ 3791 w 3790"/>
                    <a:gd name="connsiteY0" fmla="*/ 0 h 6529"/>
                    <a:gd name="connsiteX1" fmla="*/ 3791 w 3790"/>
                    <a:gd name="connsiteY1" fmla="*/ 0 h 6529"/>
                    <a:gd name="connsiteX2" fmla="*/ 2316 w 3790"/>
                    <a:gd name="connsiteY2" fmla="*/ 6530 h 6529"/>
                    <a:gd name="connsiteX3" fmla="*/ 2316 w 3790"/>
                    <a:gd name="connsiteY3" fmla="*/ 6530 h 6529"/>
                    <a:gd name="connsiteX4" fmla="*/ 3791 w 3790"/>
                    <a:gd name="connsiteY4" fmla="*/ 0 h 6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90" h="6529">
                      <a:moveTo>
                        <a:pt x="3791" y="0"/>
                      </a:moveTo>
                      <a:lnTo>
                        <a:pt x="3791" y="0"/>
                      </a:lnTo>
                      <a:cubicBezTo>
                        <a:pt x="-633" y="843"/>
                        <a:pt x="-1265" y="3581"/>
                        <a:pt x="2316" y="6530"/>
                      </a:cubicBezTo>
                      <a:lnTo>
                        <a:pt x="2316" y="6530"/>
                      </a:lnTo>
                      <a:cubicBezTo>
                        <a:pt x="-1265" y="3792"/>
                        <a:pt x="-633" y="843"/>
                        <a:pt x="3791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44" name="자유형: 도형 1243">
                  <a:extLst>
                    <a:ext uri="{FF2B5EF4-FFF2-40B4-BE49-F238E27FC236}">
                      <a16:creationId xmlns:a16="http://schemas.microsoft.com/office/drawing/2014/main" id="{F4A53765-19C6-2914-8001-E31C0594E7B6}"/>
                    </a:ext>
                  </a:extLst>
                </p:cNvPr>
                <p:cNvSpPr/>
                <p:nvPr/>
              </p:nvSpPr>
              <p:spPr>
                <a:xfrm>
                  <a:off x="4569387" y="4223600"/>
                  <a:ext cx="20430" cy="10263"/>
                </a:xfrm>
                <a:custGeom>
                  <a:avLst/>
                  <a:gdLst>
                    <a:gd name="connsiteX0" fmla="*/ 16640 w 20430"/>
                    <a:gd name="connsiteY0" fmla="*/ 10045 h 10263"/>
                    <a:gd name="connsiteX1" fmla="*/ 10110 w 20430"/>
                    <a:gd name="connsiteY1" fmla="*/ 4990 h 10263"/>
                    <a:gd name="connsiteX2" fmla="*/ 16640 w 20430"/>
                    <a:gd name="connsiteY2" fmla="*/ 10045 h 10263"/>
                    <a:gd name="connsiteX3" fmla="*/ 2316 w 20430"/>
                    <a:gd name="connsiteY3" fmla="*/ 6464 h 10263"/>
                    <a:gd name="connsiteX4" fmla="*/ 3791 w 20430"/>
                    <a:gd name="connsiteY4" fmla="*/ 145 h 10263"/>
                    <a:gd name="connsiteX5" fmla="*/ 18114 w 20430"/>
                    <a:gd name="connsiteY5" fmla="*/ 3726 h 10263"/>
                    <a:gd name="connsiteX6" fmla="*/ 16640 w 20430"/>
                    <a:gd name="connsiteY6" fmla="*/ 10045 h 10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430" h="10263">
                      <a:moveTo>
                        <a:pt x="16640" y="10045"/>
                      </a:moveTo>
                      <a:lnTo>
                        <a:pt x="10110" y="4990"/>
                      </a:lnTo>
                      <a:lnTo>
                        <a:pt x="16640" y="10045"/>
                      </a:lnTo>
                      <a:cubicBezTo>
                        <a:pt x="12216" y="10888"/>
                        <a:pt x="5897" y="9203"/>
                        <a:pt x="2316" y="6464"/>
                      </a:cubicBezTo>
                      <a:cubicBezTo>
                        <a:pt x="-1265" y="3726"/>
                        <a:pt x="-633" y="777"/>
                        <a:pt x="3791" y="145"/>
                      </a:cubicBezTo>
                      <a:cubicBezTo>
                        <a:pt x="8214" y="-487"/>
                        <a:pt x="14533" y="988"/>
                        <a:pt x="18114" y="3726"/>
                      </a:cubicBezTo>
                      <a:cubicBezTo>
                        <a:pt x="21695" y="6464"/>
                        <a:pt x="21063" y="9413"/>
                        <a:pt x="16640" y="10045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45" name="자유형: 도형 1244">
                  <a:extLst>
                    <a:ext uri="{FF2B5EF4-FFF2-40B4-BE49-F238E27FC236}">
                      <a16:creationId xmlns:a16="http://schemas.microsoft.com/office/drawing/2014/main" id="{5F662271-BC5E-BC62-5125-F885E85F30A9}"/>
                    </a:ext>
                  </a:extLst>
                </p:cNvPr>
                <p:cNvSpPr/>
                <p:nvPr/>
              </p:nvSpPr>
              <p:spPr>
                <a:xfrm>
                  <a:off x="4571703" y="4230275"/>
                  <a:ext cx="14323" cy="3798"/>
                </a:xfrm>
                <a:custGeom>
                  <a:avLst/>
                  <a:gdLst>
                    <a:gd name="connsiteX0" fmla="*/ 0 w 14323"/>
                    <a:gd name="connsiteY0" fmla="*/ 0 h 3798"/>
                    <a:gd name="connsiteX1" fmla="*/ 0 w 14323"/>
                    <a:gd name="connsiteY1" fmla="*/ 0 h 3798"/>
                    <a:gd name="connsiteX2" fmla="*/ 14324 w 14323"/>
                    <a:gd name="connsiteY2" fmla="*/ 3581 h 3798"/>
                    <a:gd name="connsiteX3" fmla="*/ 14324 w 14323"/>
                    <a:gd name="connsiteY3" fmla="*/ 3581 h 3798"/>
                    <a:gd name="connsiteX4" fmla="*/ 0 w 14323"/>
                    <a:gd name="connsiteY4" fmla="*/ 0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79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581" y="2738"/>
                        <a:pt x="9900" y="4213"/>
                        <a:pt x="14324" y="3581"/>
                      </a:cubicBezTo>
                      <a:lnTo>
                        <a:pt x="14324" y="3581"/>
                      </a:lnTo>
                      <a:cubicBezTo>
                        <a:pt x="9900" y="4423"/>
                        <a:pt x="3581" y="2738"/>
                        <a:pt x="0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46" name="자유형: 도형 1245">
                  <a:extLst>
                    <a:ext uri="{FF2B5EF4-FFF2-40B4-BE49-F238E27FC236}">
                      <a16:creationId xmlns:a16="http://schemas.microsoft.com/office/drawing/2014/main" id="{C1256965-45FF-584F-E1C9-6111094B6977}"/>
                    </a:ext>
                  </a:extLst>
                </p:cNvPr>
                <p:cNvSpPr/>
                <p:nvPr/>
              </p:nvSpPr>
              <p:spPr>
                <a:xfrm>
                  <a:off x="4543267" y="4226272"/>
                  <a:ext cx="42759" cy="128810"/>
                </a:xfrm>
                <a:custGeom>
                  <a:avLst/>
                  <a:gdLst>
                    <a:gd name="connsiteX0" fmla="*/ 0 w 42759"/>
                    <a:gd name="connsiteY0" fmla="*/ 124699 h 128810"/>
                    <a:gd name="connsiteX1" fmla="*/ 26119 w 42759"/>
                    <a:gd name="connsiteY1" fmla="*/ 0 h 128810"/>
                    <a:gd name="connsiteX2" fmla="*/ 28436 w 42759"/>
                    <a:gd name="connsiteY2" fmla="*/ 4002 h 128810"/>
                    <a:gd name="connsiteX3" fmla="*/ 42760 w 42759"/>
                    <a:gd name="connsiteY3" fmla="*/ 7583 h 128810"/>
                    <a:gd name="connsiteX4" fmla="*/ 8426 w 42759"/>
                    <a:gd name="connsiteY4" fmla="*/ 128701 h 128810"/>
                    <a:gd name="connsiteX5" fmla="*/ 1264 w 42759"/>
                    <a:gd name="connsiteY5" fmla="*/ 127016 h 128810"/>
                    <a:gd name="connsiteX6" fmla="*/ 211 w 42759"/>
                    <a:gd name="connsiteY6" fmla="*/ 125120 h 128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59" h="128810">
                      <a:moveTo>
                        <a:pt x="0" y="124699"/>
                      </a:moveTo>
                      <a:lnTo>
                        <a:pt x="26119" y="0"/>
                      </a:lnTo>
                      <a:cubicBezTo>
                        <a:pt x="25909" y="1264"/>
                        <a:pt x="26541" y="2528"/>
                        <a:pt x="28436" y="4002"/>
                      </a:cubicBezTo>
                      <a:cubicBezTo>
                        <a:pt x="32017" y="6741"/>
                        <a:pt x="38336" y="8426"/>
                        <a:pt x="42760" y="7583"/>
                      </a:cubicBezTo>
                      <a:lnTo>
                        <a:pt x="8426" y="128701"/>
                      </a:lnTo>
                      <a:cubicBezTo>
                        <a:pt x="6319" y="129123"/>
                        <a:pt x="2949" y="128280"/>
                        <a:pt x="1264" y="127016"/>
                      </a:cubicBezTo>
                      <a:cubicBezTo>
                        <a:pt x="421" y="126384"/>
                        <a:pt x="0" y="125542"/>
                        <a:pt x="211" y="12512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94" name="그래픽 16">
                <a:extLst>
                  <a:ext uri="{FF2B5EF4-FFF2-40B4-BE49-F238E27FC236}">
                    <a16:creationId xmlns:a16="http://schemas.microsoft.com/office/drawing/2014/main" id="{7359F502-B49F-1FFB-BD24-0A14071BC5B9}"/>
                  </a:ext>
                </a:extLst>
              </p:cNvPr>
              <p:cNvGrpSpPr/>
              <p:nvPr/>
            </p:nvGrpSpPr>
            <p:grpSpPr>
              <a:xfrm>
                <a:off x="4575430" y="4193889"/>
                <a:ext cx="31450" cy="139464"/>
                <a:chOff x="4575430" y="4193889"/>
                <a:chExt cx="31450" cy="139464"/>
              </a:xfrm>
            </p:grpSpPr>
            <p:sp>
              <p:nvSpPr>
                <p:cNvPr id="1229" name="자유형: 도형 1228">
                  <a:extLst>
                    <a:ext uri="{FF2B5EF4-FFF2-40B4-BE49-F238E27FC236}">
                      <a16:creationId xmlns:a16="http://schemas.microsoft.com/office/drawing/2014/main" id="{A702BC3D-7950-75C5-C13A-4FAAD86F3F9A}"/>
                    </a:ext>
                  </a:extLst>
                </p:cNvPr>
                <p:cNvSpPr/>
                <p:nvPr/>
              </p:nvSpPr>
              <p:spPr>
                <a:xfrm rot="-4996801">
                  <a:off x="4579172" y="4325798"/>
                  <a:ext cx="3370" cy="10532"/>
                </a:xfrm>
                <a:custGeom>
                  <a:avLst/>
                  <a:gdLst>
                    <a:gd name="connsiteX0" fmla="*/ 3370 w 3370"/>
                    <a:gd name="connsiteY0" fmla="*/ 5266 h 10532"/>
                    <a:gd name="connsiteX1" fmla="*/ 1685 w 3370"/>
                    <a:gd name="connsiteY1" fmla="*/ 10532 h 10532"/>
                    <a:gd name="connsiteX2" fmla="*/ 0 w 3370"/>
                    <a:gd name="connsiteY2" fmla="*/ 5266 h 10532"/>
                    <a:gd name="connsiteX3" fmla="*/ 1685 w 3370"/>
                    <a:gd name="connsiteY3" fmla="*/ 0 h 10532"/>
                    <a:gd name="connsiteX4" fmla="*/ 3370 w 3370"/>
                    <a:gd name="connsiteY4" fmla="*/ 5266 h 1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0" h="10532">
                      <a:moveTo>
                        <a:pt x="3370" y="5266"/>
                      </a:moveTo>
                      <a:cubicBezTo>
                        <a:pt x="3370" y="8174"/>
                        <a:pt x="2616" y="10532"/>
                        <a:pt x="1685" y="10532"/>
                      </a:cubicBezTo>
                      <a:cubicBezTo>
                        <a:pt x="754" y="10532"/>
                        <a:pt x="0" y="8174"/>
                        <a:pt x="0" y="5266"/>
                      </a:cubicBezTo>
                      <a:cubicBezTo>
                        <a:pt x="0" y="2358"/>
                        <a:pt x="754" y="0"/>
                        <a:pt x="1685" y="0"/>
                      </a:cubicBezTo>
                      <a:cubicBezTo>
                        <a:pt x="2616" y="0"/>
                        <a:pt x="3370" y="2358"/>
                        <a:pt x="3370" y="5266"/>
                      </a:cubicBezTo>
                      <a:close/>
                    </a:path>
                  </a:pathLst>
                </a:custGeom>
                <a:solidFill>
                  <a:srgbClr val="CB6C4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30" name="자유형: 도형 1229">
                  <a:extLst>
                    <a:ext uri="{FF2B5EF4-FFF2-40B4-BE49-F238E27FC236}">
                      <a16:creationId xmlns:a16="http://schemas.microsoft.com/office/drawing/2014/main" id="{AABEA70E-52A4-3B75-FE76-BCEC0B7C589B}"/>
                    </a:ext>
                  </a:extLst>
                </p:cNvPr>
                <p:cNvSpPr/>
                <p:nvPr/>
              </p:nvSpPr>
              <p:spPr>
                <a:xfrm>
                  <a:off x="4575495" y="4193889"/>
                  <a:ext cx="28436" cy="136650"/>
                </a:xfrm>
                <a:custGeom>
                  <a:avLst/>
                  <a:gdLst>
                    <a:gd name="connsiteX0" fmla="*/ 9058 w 28436"/>
                    <a:gd name="connsiteY0" fmla="*/ 136229 h 136650"/>
                    <a:gd name="connsiteX1" fmla="*/ 28436 w 28436"/>
                    <a:gd name="connsiteY1" fmla="*/ 2051 h 136650"/>
                    <a:gd name="connsiteX2" fmla="*/ 13692 w 28436"/>
                    <a:gd name="connsiteY2" fmla="*/ 366 h 136650"/>
                    <a:gd name="connsiteX3" fmla="*/ 10532 w 28436"/>
                    <a:gd name="connsiteY3" fmla="*/ 2473 h 136650"/>
                    <a:gd name="connsiteX4" fmla="*/ 0 w 28436"/>
                    <a:gd name="connsiteY4" fmla="*/ 136650 h 136650"/>
                    <a:gd name="connsiteX5" fmla="*/ 1685 w 28436"/>
                    <a:gd name="connsiteY5" fmla="*/ 135597 h 136650"/>
                    <a:gd name="connsiteX6" fmla="*/ 9058 w 28436"/>
                    <a:gd name="connsiteY6" fmla="*/ 136440 h 136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436" h="136650">
                      <a:moveTo>
                        <a:pt x="9058" y="136229"/>
                      </a:moveTo>
                      <a:lnTo>
                        <a:pt x="28436" y="2051"/>
                      </a:lnTo>
                      <a:cubicBezTo>
                        <a:pt x="24434" y="155"/>
                        <a:pt x="17904" y="-476"/>
                        <a:pt x="13692" y="366"/>
                      </a:cubicBezTo>
                      <a:cubicBezTo>
                        <a:pt x="11585" y="787"/>
                        <a:pt x="10532" y="1630"/>
                        <a:pt x="10532" y="2473"/>
                      </a:cubicBezTo>
                      <a:lnTo>
                        <a:pt x="0" y="136650"/>
                      </a:lnTo>
                      <a:cubicBezTo>
                        <a:pt x="0" y="136650"/>
                        <a:pt x="632" y="135808"/>
                        <a:pt x="1685" y="135597"/>
                      </a:cubicBezTo>
                      <a:cubicBezTo>
                        <a:pt x="3792" y="135176"/>
                        <a:pt x="6951" y="135597"/>
                        <a:pt x="9058" y="136440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31" name="자유형: 도형 1230">
                  <a:extLst>
                    <a:ext uri="{FF2B5EF4-FFF2-40B4-BE49-F238E27FC236}">
                      <a16:creationId xmlns:a16="http://schemas.microsoft.com/office/drawing/2014/main" id="{4B096099-6B5A-C381-0C29-B05FF0500DC8}"/>
                    </a:ext>
                  </a:extLst>
                </p:cNvPr>
                <p:cNvSpPr/>
                <p:nvPr/>
              </p:nvSpPr>
              <p:spPr>
                <a:xfrm>
                  <a:off x="4589186" y="4193925"/>
                  <a:ext cx="14744" cy="2015"/>
                </a:xfrm>
                <a:custGeom>
                  <a:avLst/>
                  <a:gdLst>
                    <a:gd name="connsiteX0" fmla="*/ 14745 w 14744"/>
                    <a:gd name="connsiteY0" fmla="*/ 2016 h 2015"/>
                    <a:gd name="connsiteX1" fmla="*/ 14745 w 14744"/>
                    <a:gd name="connsiteY1" fmla="*/ 2016 h 2015"/>
                    <a:gd name="connsiteX2" fmla="*/ 0 w 14744"/>
                    <a:gd name="connsiteY2" fmla="*/ 331 h 2015"/>
                    <a:gd name="connsiteX3" fmla="*/ 0 w 14744"/>
                    <a:gd name="connsiteY3" fmla="*/ 331 h 2015"/>
                    <a:gd name="connsiteX4" fmla="*/ 14745 w 14744"/>
                    <a:gd name="connsiteY4" fmla="*/ 2016 h 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2015">
                      <a:moveTo>
                        <a:pt x="14745" y="2016"/>
                      </a:moveTo>
                      <a:lnTo>
                        <a:pt x="14745" y="2016"/>
                      </a:lnTo>
                      <a:cubicBezTo>
                        <a:pt x="10743" y="331"/>
                        <a:pt x="4213" y="-512"/>
                        <a:pt x="0" y="331"/>
                      </a:cubicBezTo>
                      <a:lnTo>
                        <a:pt x="0" y="331"/>
                      </a:lnTo>
                      <a:cubicBezTo>
                        <a:pt x="4213" y="-512"/>
                        <a:pt x="10743" y="331"/>
                        <a:pt x="14745" y="2016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32" name="자유형: 도형 1231">
                  <a:extLst>
                    <a:ext uri="{FF2B5EF4-FFF2-40B4-BE49-F238E27FC236}">
                      <a16:creationId xmlns:a16="http://schemas.microsoft.com/office/drawing/2014/main" id="{74F243B6-50A6-986D-9810-74F3965D7885}"/>
                    </a:ext>
                  </a:extLst>
                </p:cNvPr>
                <p:cNvSpPr/>
                <p:nvPr/>
              </p:nvSpPr>
              <p:spPr>
                <a:xfrm>
                  <a:off x="4584552" y="4195730"/>
                  <a:ext cx="22117" cy="135862"/>
                </a:xfrm>
                <a:custGeom>
                  <a:avLst/>
                  <a:gdLst>
                    <a:gd name="connsiteX0" fmla="*/ 1264 w 22117"/>
                    <a:gd name="connsiteY0" fmla="*/ 135863 h 135862"/>
                    <a:gd name="connsiteX1" fmla="*/ 22117 w 22117"/>
                    <a:gd name="connsiteY1" fmla="*/ 2949 h 135862"/>
                    <a:gd name="connsiteX2" fmla="*/ 19379 w 22117"/>
                    <a:gd name="connsiteY2" fmla="*/ 0 h 135862"/>
                    <a:gd name="connsiteX3" fmla="*/ 0 w 22117"/>
                    <a:gd name="connsiteY3" fmla="*/ 134178 h 135862"/>
                    <a:gd name="connsiteX4" fmla="*/ 1474 w 22117"/>
                    <a:gd name="connsiteY4" fmla="*/ 135652 h 135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17" h="135862">
                      <a:moveTo>
                        <a:pt x="1264" y="135863"/>
                      </a:moveTo>
                      <a:lnTo>
                        <a:pt x="22117" y="2949"/>
                      </a:lnTo>
                      <a:cubicBezTo>
                        <a:pt x="22117" y="2949"/>
                        <a:pt x="21275" y="1053"/>
                        <a:pt x="19379" y="0"/>
                      </a:cubicBezTo>
                      <a:lnTo>
                        <a:pt x="0" y="134178"/>
                      </a:lnTo>
                      <a:cubicBezTo>
                        <a:pt x="0" y="134178"/>
                        <a:pt x="1474" y="135231"/>
                        <a:pt x="1474" y="13565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33" name="자유형: 도형 1232">
                  <a:extLst>
                    <a:ext uri="{FF2B5EF4-FFF2-40B4-BE49-F238E27FC236}">
                      <a16:creationId xmlns:a16="http://schemas.microsoft.com/office/drawing/2014/main" id="{BAFFEFCF-83D8-CBA8-84A4-D54E64B3F179}"/>
                    </a:ext>
                  </a:extLst>
                </p:cNvPr>
                <p:cNvSpPr/>
                <p:nvPr/>
              </p:nvSpPr>
              <p:spPr>
                <a:xfrm>
                  <a:off x="4603510" y="4195940"/>
                  <a:ext cx="3295" cy="4844"/>
                </a:xfrm>
                <a:custGeom>
                  <a:avLst/>
                  <a:gdLst>
                    <a:gd name="connsiteX0" fmla="*/ 0 w 3295"/>
                    <a:gd name="connsiteY0" fmla="*/ 4845 h 4844"/>
                    <a:gd name="connsiteX1" fmla="*/ 0 w 3295"/>
                    <a:gd name="connsiteY1" fmla="*/ 4845 h 4844"/>
                    <a:gd name="connsiteX2" fmla="*/ 421 w 3295"/>
                    <a:gd name="connsiteY2" fmla="*/ 0 h 4844"/>
                    <a:gd name="connsiteX3" fmla="*/ 421 w 3295"/>
                    <a:gd name="connsiteY3" fmla="*/ 0 h 4844"/>
                    <a:gd name="connsiteX4" fmla="*/ 0 w 3295"/>
                    <a:gd name="connsiteY4" fmla="*/ 4845 h 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4844">
                      <a:moveTo>
                        <a:pt x="0" y="4845"/>
                      </a:moveTo>
                      <a:lnTo>
                        <a:pt x="0" y="4845"/>
                      </a:lnTo>
                      <a:cubicBezTo>
                        <a:pt x="4213" y="4002"/>
                        <a:pt x="4423" y="1896"/>
                        <a:pt x="421" y="0"/>
                      </a:cubicBezTo>
                      <a:lnTo>
                        <a:pt x="421" y="0"/>
                      </a:lnTo>
                      <a:cubicBezTo>
                        <a:pt x="4423" y="1896"/>
                        <a:pt x="4213" y="4002"/>
                        <a:pt x="0" y="4845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34" name="자유형: 도형 1233">
                  <a:extLst>
                    <a:ext uri="{FF2B5EF4-FFF2-40B4-BE49-F238E27FC236}">
                      <a16:creationId xmlns:a16="http://schemas.microsoft.com/office/drawing/2014/main" id="{BF61395A-A82A-7678-49E1-2B23BBD18FFD}"/>
                    </a:ext>
                  </a:extLst>
                </p:cNvPr>
                <p:cNvSpPr/>
                <p:nvPr/>
              </p:nvSpPr>
              <p:spPr>
                <a:xfrm>
                  <a:off x="4586101" y="4194255"/>
                  <a:ext cx="3295" cy="4844"/>
                </a:xfrm>
                <a:custGeom>
                  <a:avLst/>
                  <a:gdLst>
                    <a:gd name="connsiteX0" fmla="*/ 3296 w 3295"/>
                    <a:gd name="connsiteY0" fmla="*/ 0 h 4844"/>
                    <a:gd name="connsiteX1" fmla="*/ 3296 w 3295"/>
                    <a:gd name="connsiteY1" fmla="*/ 0 h 4844"/>
                    <a:gd name="connsiteX2" fmla="*/ 2874 w 3295"/>
                    <a:gd name="connsiteY2" fmla="*/ 4845 h 4844"/>
                    <a:gd name="connsiteX3" fmla="*/ 2874 w 3295"/>
                    <a:gd name="connsiteY3" fmla="*/ 4845 h 4844"/>
                    <a:gd name="connsiteX4" fmla="*/ 3296 w 3295"/>
                    <a:gd name="connsiteY4" fmla="*/ 0 h 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4844">
                      <a:moveTo>
                        <a:pt x="3296" y="0"/>
                      </a:moveTo>
                      <a:lnTo>
                        <a:pt x="3296" y="0"/>
                      </a:lnTo>
                      <a:cubicBezTo>
                        <a:pt x="-917" y="843"/>
                        <a:pt x="-1128" y="2949"/>
                        <a:pt x="2874" y="4845"/>
                      </a:cubicBezTo>
                      <a:lnTo>
                        <a:pt x="2874" y="4845"/>
                      </a:lnTo>
                      <a:cubicBezTo>
                        <a:pt x="-1128" y="2949"/>
                        <a:pt x="-917" y="843"/>
                        <a:pt x="3296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35" name="자유형: 도형 1234">
                  <a:extLst>
                    <a:ext uri="{FF2B5EF4-FFF2-40B4-BE49-F238E27FC236}">
                      <a16:creationId xmlns:a16="http://schemas.microsoft.com/office/drawing/2014/main" id="{B33F8120-7C25-B75C-EC79-DEE65402BB6D}"/>
                    </a:ext>
                  </a:extLst>
                </p:cNvPr>
                <p:cNvSpPr/>
                <p:nvPr/>
              </p:nvSpPr>
              <p:spPr>
                <a:xfrm>
                  <a:off x="4585890" y="4193925"/>
                  <a:ext cx="20915" cy="7190"/>
                </a:xfrm>
                <a:custGeom>
                  <a:avLst/>
                  <a:gdLst>
                    <a:gd name="connsiteX0" fmla="*/ 18041 w 20915"/>
                    <a:gd name="connsiteY0" fmla="*/ 2016 h 7190"/>
                    <a:gd name="connsiteX1" fmla="*/ 10457 w 20915"/>
                    <a:gd name="connsiteY1" fmla="*/ 3490 h 7190"/>
                    <a:gd name="connsiteX2" fmla="*/ 18041 w 20915"/>
                    <a:gd name="connsiteY2" fmla="*/ 2016 h 7190"/>
                    <a:gd name="connsiteX3" fmla="*/ 17619 w 20915"/>
                    <a:gd name="connsiteY3" fmla="*/ 6860 h 7190"/>
                    <a:gd name="connsiteX4" fmla="*/ 2874 w 20915"/>
                    <a:gd name="connsiteY4" fmla="*/ 5175 h 7190"/>
                    <a:gd name="connsiteX5" fmla="*/ 3296 w 20915"/>
                    <a:gd name="connsiteY5" fmla="*/ 331 h 7190"/>
                    <a:gd name="connsiteX6" fmla="*/ 18041 w 20915"/>
                    <a:gd name="connsiteY6" fmla="*/ 2016 h 7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15" h="7190">
                      <a:moveTo>
                        <a:pt x="18041" y="2016"/>
                      </a:moveTo>
                      <a:lnTo>
                        <a:pt x="10457" y="3490"/>
                      </a:lnTo>
                      <a:lnTo>
                        <a:pt x="18041" y="2016"/>
                      </a:lnTo>
                      <a:cubicBezTo>
                        <a:pt x="22043" y="3911"/>
                        <a:pt x="21832" y="6018"/>
                        <a:pt x="17619" y="6860"/>
                      </a:cubicBezTo>
                      <a:cubicBezTo>
                        <a:pt x="13406" y="7703"/>
                        <a:pt x="6877" y="6860"/>
                        <a:pt x="2874" y="5175"/>
                      </a:cubicBezTo>
                      <a:cubicBezTo>
                        <a:pt x="-1128" y="3490"/>
                        <a:pt x="-917" y="1173"/>
                        <a:pt x="3296" y="331"/>
                      </a:cubicBezTo>
                      <a:cubicBezTo>
                        <a:pt x="7509" y="-512"/>
                        <a:pt x="14038" y="331"/>
                        <a:pt x="18041" y="2016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36" name="자유형: 도형 1235">
                  <a:extLst>
                    <a:ext uri="{FF2B5EF4-FFF2-40B4-BE49-F238E27FC236}">
                      <a16:creationId xmlns:a16="http://schemas.microsoft.com/office/drawing/2014/main" id="{88629502-D9FC-7D5B-2C77-2ABC4513E074}"/>
                    </a:ext>
                  </a:extLst>
                </p:cNvPr>
                <p:cNvSpPr/>
                <p:nvPr/>
              </p:nvSpPr>
              <p:spPr>
                <a:xfrm>
                  <a:off x="4575495" y="4196151"/>
                  <a:ext cx="31385" cy="136660"/>
                </a:xfrm>
                <a:custGeom>
                  <a:avLst/>
                  <a:gdLst>
                    <a:gd name="connsiteX0" fmla="*/ 0 w 31385"/>
                    <a:gd name="connsiteY0" fmla="*/ 134178 h 136660"/>
                    <a:gd name="connsiteX1" fmla="*/ 10532 w 31385"/>
                    <a:gd name="connsiteY1" fmla="*/ 0 h 136660"/>
                    <a:gd name="connsiteX2" fmla="*/ 13481 w 31385"/>
                    <a:gd name="connsiteY2" fmla="*/ 2738 h 136660"/>
                    <a:gd name="connsiteX3" fmla="*/ 28226 w 31385"/>
                    <a:gd name="connsiteY3" fmla="*/ 4423 h 136660"/>
                    <a:gd name="connsiteX4" fmla="*/ 31385 w 31385"/>
                    <a:gd name="connsiteY4" fmla="*/ 2528 h 136660"/>
                    <a:gd name="connsiteX5" fmla="*/ 10532 w 31385"/>
                    <a:gd name="connsiteY5" fmla="*/ 135441 h 136660"/>
                    <a:gd name="connsiteX6" fmla="*/ 8847 w 31385"/>
                    <a:gd name="connsiteY6" fmla="*/ 136495 h 136660"/>
                    <a:gd name="connsiteX7" fmla="*/ 1474 w 31385"/>
                    <a:gd name="connsiteY7" fmla="*/ 135652 h 136660"/>
                    <a:gd name="connsiteX8" fmla="*/ 0 w 31385"/>
                    <a:gd name="connsiteY8" fmla="*/ 134178 h 13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385" h="136660">
                      <a:moveTo>
                        <a:pt x="0" y="134178"/>
                      </a:moveTo>
                      <a:lnTo>
                        <a:pt x="10532" y="0"/>
                      </a:lnTo>
                      <a:cubicBezTo>
                        <a:pt x="10532" y="0"/>
                        <a:pt x="11375" y="1896"/>
                        <a:pt x="13481" y="2738"/>
                      </a:cubicBezTo>
                      <a:cubicBezTo>
                        <a:pt x="17483" y="4634"/>
                        <a:pt x="24013" y="5266"/>
                        <a:pt x="28226" y="4423"/>
                      </a:cubicBezTo>
                      <a:cubicBezTo>
                        <a:pt x="30332" y="4002"/>
                        <a:pt x="31385" y="3370"/>
                        <a:pt x="31385" y="2528"/>
                      </a:cubicBezTo>
                      <a:lnTo>
                        <a:pt x="10532" y="135441"/>
                      </a:lnTo>
                      <a:cubicBezTo>
                        <a:pt x="10532" y="135441"/>
                        <a:pt x="9900" y="136284"/>
                        <a:pt x="8847" y="136495"/>
                      </a:cubicBezTo>
                      <a:cubicBezTo>
                        <a:pt x="6740" y="136916"/>
                        <a:pt x="3581" y="136495"/>
                        <a:pt x="1474" y="135652"/>
                      </a:cubicBezTo>
                      <a:cubicBezTo>
                        <a:pt x="421" y="135231"/>
                        <a:pt x="0" y="134810"/>
                        <a:pt x="0" y="134178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237" name="자유형: 도형 1236">
                  <a:extLst>
                    <a:ext uri="{FF2B5EF4-FFF2-40B4-BE49-F238E27FC236}">
                      <a16:creationId xmlns:a16="http://schemas.microsoft.com/office/drawing/2014/main" id="{CF843626-330A-8824-AADA-AA6C90A04F4A}"/>
                    </a:ext>
                  </a:extLst>
                </p:cNvPr>
                <p:cNvSpPr/>
                <p:nvPr/>
              </p:nvSpPr>
              <p:spPr>
                <a:xfrm>
                  <a:off x="4588976" y="4199100"/>
                  <a:ext cx="14744" cy="2015"/>
                </a:xfrm>
                <a:custGeom>
                  <a:avLst/>
                  <a:gdLst>
                    <a:gd name="connsiteX0" fmla="*/ 0 w 14744"/>
                    <a:gd name="connsiteY0" fmla="*/ 0 h 2015"/>
                    <a:gd name="connsiteX1" fmla="*/ 0 w 14744"/>
                    <a:gd name="connsiteY1" fmla="*/ 0 h 2015"/>
                    <a:gd name="connsiteX2" fmla="*/ 14745 w 14744"/>
                    <a:gd name="connsiteY2" fmla="*/ 1685 h 2015"/>
                    <a:gd name="connsiteX3" fmla="*/ 14745 w 14744"/>
                    <a:gd name="connsiteY3" fmla="*/ 1685 h 2015"/>
                    <a:gd name="connsiteX4" fmla="*/ 0 w 14744"/>
                    <a:gd name="connsiteY4" fmla="*/ 0 h 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201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002" y="1685"/>
                        <a:pt x="10532" y="2528"/>
                        <a:pt x="14745" y="1685"/>
                      </a:cubicBezTo>
                      <a:lnTo>
                        <a:pt x="14745" y="1685"/>
                      </a:lnTo>
                      <a:cubicBezTo>
                        <a:pt x="10532" y="2528"/>
                        <a:pt x="4002" y="1685"/>
                        <a:pt x="0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95" name="그래픽 16">
                <a:extLst>
                  <a:ext uri="{FF2B5EF4-FFF2-40B4-BE49-F238E27FC236}">
                    <a16:creationId xmlns:a16="http://schemas.microsoft.com/office/drawing/2014/main" id="{A23C2FA8-8C6D-994E-7B8E-CE434BB32751}"/>
                  </a:ext>
                </a:extLst>
              </p:cNvPr>
              <p:cNvGrpSpPr/>
              <p:nvPr/>
            </p:nvGrpSpPr>
            <p:grpSpPr>
              <a:xfrm>
                <a:off x="4646816" y="4212264"/>
                <a:ext cx="45771" cy="115854"/>
                <a:chOff x="4646816" y="4212264"/>
                <a:chExt cx="45771" cy="115854"/>
              </a:xfrm>
            </p:grpSpPr>
            <p:sp>
              <p:nvSpPr>
                <p:cNvPr id="1220" name="자유형: 도형 1219">
                  <a:extLst>
                    <a:ext uri="{FF2B5EF4-FFF2-40B4-BE49-F238E27FC236}">
                      <a16:creationId xmlns:a16="http://schemas.microsoft.com/office/drawing/2014/main" id="{4B8DEF3B-38B9-DC9A-4128-73672312EB5A}"/>
                    </a:ext>
                  </a:extLst>
                </p:cNvPr>
                <p:cNvSpPr/>
                <p:nvPr/>
              </p:nvSpPr>
              <p:spPr>
                <a:xfrm rot="-943798">
                  <a:off x="4681339" y="4320077"/>
                  <a:ext cx="10532" cy="6740"/>
                </a:xfrm>
                <a:custGeom>
                  <a:avLst/>
                  <a:gdLst>
                    <a:gd name="connsiteX0" fmla="*/ 10532 w 10532"/>
                    <a:gd name="connsiteY0" fmla="*/ 3370 h 6740"/>
                    <a:gd name="connsiteX1" fmla="*/ 5266 w 10532"/>
                    <a:gd name="connsiteY1" fmla="*/ 6741 h 6740"/>
                    <a:gd name="connsiteX2" fmla="*/ 0 w 10532"/>
                    <a:gd name="connsiteY2" fmla="*/ 3370 h 6740"/>
                    <a:gd name="connsiteX3" fmla="*/ 5266 w 10532"/>
                    <a:gd name="connsiteY3" fmla="*/ 0 h 6740"/>
                    <a:gd name="connsiteX4" fmla="*/ 10532 w 10532"/>
                    <a:gd name="connsiteY4" fmla="*/ 3370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2" h="6740">
                      <a:moveTo>
                        <a:pt x="10532" y="3370"/>
                      </a:moveTo>
                      <a:cubicBezTo>
                        <a:pt x="10532" y="5232"/>
                        <a:pt x="8174" y="6741"/>
                        <a:pt x="5266" y="6741"/>
                      </a:cubicBezTo>
                      <a:cubicBezTo>
                        <a:pt x="2358" y="6741"/>
                        <a:pt x="0" y="5232"/>
                        <a:pt x="0" y="3370"/>
                      </a:cubicBezTo>
                      <a:cubicBezTo>
                        <a:pt x="0" y="1509"/>
                        <a:pt x="2358" y="0"/>
                        <a:pt x="5266" y="0"/>
                      </a:cubicBezTo>
                      <a:cubicBezTo>
                        <a:pt x="8174" y="0"/>
                        <a:pt x="10532" y="1509"/>
                        <a:pt x="10532" y="3370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21" name="자유형: 도형 1220">
                  <a:extLst>
                    <a:ext uri="{FF2B5EF4-FFF2-40B4-BE49-F238E27FC236}">
                      <a16:creationId xmlns:a16="http://schemas.microsoft.com/office/drawing/2014/main" id="{09618B61-8284-69CD-CCE4-39E4A8AA48B4}"/>
                    </a:ext>
                  </a:extLst>
                </p:cNvPr>
                <p:cNvSpPr/>
                <p:nvPr/>
              </p:nvSpPr>
              <p:spPr>
                <a:xfrm>
                  <a:off x="4646879" y="4212264"/>
                  <a:ext cx="42782" cy="113008"/>
                </a:xfrm>
                <a:custGeom>
                  <a:avLst/>
                  <a:gdLst>
                    <a:gd name="connsiteX0" fmla="*/ 42783 w 42782"/>
                    <a:gd name="connsiteY0" fmla="*/ 108164 h 113008"/>
                    <a:gd name="connsiteX1" fmla="*/ 16664 w 42782"/>
                    <a:gd name="connsiteY1" fmla="*/ 738 h 113008"/>
                    <a:gd name="connsiteX2" fmla="*/ 2340 w 42782"/>
                    <a:gd name="connsiteY2" fmla="*/ 3897 h 113008"/>
                    <a:gd name="connsiteX3" fmla="*/ 234 w 42782"/>
                    <a:gd name="connsiteY3" fmla="*/ 10217 h 113008"/>
                    <a:gd name="connsiteX4" fmla="*/ 34568 w 42782"/>
                    <a:gd name="connsiteY4" fmla="*/ 113009 h 113008"/>
                    <a:gd name="connsiteX5" fmla="*/ 35621 w 42782"/>
                    <a:gd name="connsiteY5" fmla="*/ 109849 h 113008"/>
                    <a:gd name="connsiteX6" fmla="*/ 42783 w 42782"/>
                    <a:gd name="connsiteY6" fmla="*/ 108375 h 113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82" h="113008">
                      <a:moveTo>
                        <a:pt x="42783" y="108164"/>
                      </a:moveTo>
                      <a:lnTo>
                        <a:pt x="16664" y="738"/>
                      </a:lnTo>
                      <a:cubicBezTo>
                        <a:pt x="12451" y="-948"/>
                        <a:pt x="5921" y="316"/>
                        <a:pt x="2340" y="3897"/>
                      </a:cubicBezTo>
                      <a:cubicBezTo>
                        <a:pt x="234" y="6004"/>
                        <a:pt x="-398" y="8321"/>
                        <a:pt x="234" y="10217"/>
                      </a:cubicBezTo>
                      <a:lnTo>
                        <a:pt x="34568" y="113009"/>
                      </a:lnTo>
                      <a:cubicBezTo>
                        <a:pt x="34568" y="113009"/>
                        <a:pt x="34568" y="110903"/>
                        <a:pt x="35621" y="109849"/>
                      </a:cubicBezTo>
                      <a:cubicBezTo>
                        <a:pt x="37517" y="108164"/>
                        <a:pt x="40677" y="107322"/>
                        <a:pt x="42783" y="108375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22" name="자유형: 도형 1221">
                  <a:extLst>
                    <a:ext uri="{FF2B5EF4-FFF2-40B4-BE49-F238E27FC236}">
                      <a16:creationId xmlns:a16="http://schemas.microsoft.com/office/drawing/2014/main" id="{585F262B-0A1F-89C4-B045-903E8FDFC177}"/>
                    </a:ext>
                  </a:extLst>
                </p:cNvPr>
                <p:cNvSpPr/>
                <p:nvPr/>
              </p:nvSpPr>
              <p:spPr>
                <a:xfrm>
                  <a:off x="4649429" y="4212264"/>
                  <a:ext cx="14323" cy="3897"/>
                </a:xfrm>
                <a:custGeom>
                  <a:avLst/>
                  <a:gdLst>
                    <a:gd name="connsiteX0" fmla="*/ 14324 w 14323"/>
                    <a:gd name="connsiteY0" fmla="*/ 738 h 3897"/>
                    <a:gd name="connsiteX1" fmla="*/ 14324 w 14323"/>
                    <a:gd name="connsiteY1" fmla="*/ 738 h 3897"/>
                    <a:gd name="connsiteX2" fmla="*/ 0 w 14323"/>
                    <a:gd name="connsiteY2" fmla="*/ 3897 h 3897"/>
                    <a:gd name="connsiteX3" fmla="*/ 0 w 14323"/>
                    <a:gd name="connsiteY3" fmla="*/ 3897 h 3897"/>
                    <a:gd name="connsiteX4" fmla="*/ 14324 w 14323"/>
                    <a:gd name="connsiteY4" fmla="*/ 738 h 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897">
                      <a:moveTo>
                        <a:pt x="14324" y="738"/>
                      </a:moveTo>
                      <a:lnTo>
                        <a:pt x="14324" y="738"/>
                      </a:lnTo>
                      <a:cubicBezTo>
                        <a:pt x="10111" y="-948"/>
                        <a:pt x="3581" y="316"/>
                        <a:pt x="0" y="3897"/>
                      </a:cubicBezTo>
                      <a:lnTo>
                        <a:pt x="0" y="3897"/>
                      </a:lnTo>
                      <a:cubicBezTo>
                        <a:pt x="3581" y="316"/>
                        <a:pt x="10111" y="-948"/>
                        <a:pt x="14324" y="738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23" name="자유형: 도형 1222">
                  <a:extLst>
                    <a:ext uri="{FF2B5EF4-FFF2-40B4-BE49-F238E27FC236}">
                      <a16:creationId xmlns:a16="http://schemas.microsoft.com/office/drawing/2014/main" id="{3597C266-5752-64CD-259D-A03B11C0CDD0}"/>
                    </a:ext>
                  </a:extLst>
                </p:cNvPr>
                <p:cNvSpPr/>
                <p:nvPr/>
              </p:nvSpPr>
              <p:spPr>
                <a:xfrm>
                  <a:off x="4663753" y="4213002"/>
                  <a:ext cx="27804" cy="109322"/>
                </a:xfrm>
                <a:custGeom>
                  <a:avLst/>
                  <a:gdLst>
                    <a:gd name="connsiteX0" fmla="*/ 27804 w 27804"/>
                    <a:gd name="connsiteY0" fmla="*/ 109322 h 109322"/>
                    <a:gd name="connsiteX1" fmla="*/ 3581 w 27804"/>
                    <a:gd name="connsiteY1" fmla="*/ 3792 h 109322"/>
                    <a:gd name="connsiteX2" fmla="*/ 0 w 27804"/>
                    <a:gd name="connsiteY2" fmla="*/ 0 h 109322"/>
                    <a:gd name="connsiteX3" fmla="*/ 26119 w 27804"/>
                    <a:gd name="connsiteY3" fmla="*/ 107426 h 109322"/>
                    <a:gd name="connsiteX4" fmla="*/ 27804 w 27804"/>
                    <a:gd name="connsiteY4" fmla="*/ 109322 h 109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04" h="109322">
                      <a:moveTo>
                        <a:pt x="27804" y="109322"/>
                      </a:moveTo>
                      <a:lnTo>
                        <a:pt x="3581" y="3792"/>
                      </a:lnTo>
                      <a:cubicBezTo>
                        <a:pt x="3160" y="2317"/>
                        <a:pt x="2106" y="843"/>
                        <a:pt x="0" y="0"/>
                      </a:cubicBezTo>
                      <a:lnTo>
                        <a:pt x="26119" y="107426"/>
                      </a:lnTo>
                      <a:cubicBezTo>
                        <a:pt x="26119" y="107426"/>
                        <a:pt x="27594" y="108480"/>
                        <a:pt x="27804" y="10932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24" name="자유형: 도형 1223">
                  <a:extLst>
                    <a:ext uri="{FF2B5EF4-FFF2-40B4-BE49-F238E27FC236}">
                      <a16:creationId xmlns:a16="http://schemas.microsoft.com/office/drawing/2014/main" id="{DAD20D23-97B9-8285-C5C3-B7F32A907349}"/>
                    </a:ext>
                  </a:extLst>
                </p:cNvPr>
                <p:cNvSpPr/>
                <p:nvPr/>
              </p:nvSpPr>
              <p:spPr>
                <a:xfrm>
                  <a:off x="4646816" y="4216162"/>
                  <a:ext cx="3666" cy="9478"/>
                </a:xfrm>
                <a:custGeom>
                  <a:avLst/>
                  <a:gdLst>
                    <a:gd name="connsiteX0" fmla="*/ 2403 w 3666"/>
                    <a:gd name="connsiteY0" fmla="*/ 0 h 9478"/>
                    <a:gd name="connsiteX1" fmla="*/ 2403 w 3666"/>
                    <a:gd name="connsiteY1" fmla="*/ 0 h 9478"/>
                    <a:gd name="connsiteX2" fmla="*/ 3667 w 3666"/>
                    <a:gd name="connsiteY2" fmla="*/ 9479 h 9478"/>
                    <a:gd name="connsiteX3" fmla="*/ 3667 w 3666"/>
                    <a:gd name="connsiteY3" fmla="*/ 9479 h 9478"/>
                    <a:gd name="connsiteX4" fmla="*/ 2403 w 3666"/>
                    <a:gd name="connsiteY4" fmla="*/ 0 h 9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6" h="9478">
                      <a:moveTo>
                        <a:pt x="2403" y="0"/>
                      </a:moveTo>
                      <a:lnTo>
                        <a:pt x="2403" y="0"/>
                      </a:lnTo>
                      <a:cubicBezTo>
                        <a:pt x="-1178" y="3581"/>
                        <a:pt x="-757" y="7794"/>
                        <a:pt x="3667" y="9479"/>
                      </a:cubicBezTo>
                      <a:lnTo>
                        <a:pt x="3667" y="9479"/>
                      </a:lnTo>
                      <a:cubicBezTo>
                        <a:pt x="-546" y="7794"/>
                        <a:pt x="-1178" y="3370"/>
                        <a:pt x="2403" y="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25" name="자유형: 도형 1224">
                  <a:extLst>
                    <a:ext uri="{FF2B5EF4-FFF2-40B4-BE49-F238E27FC236}">
                      <a16:creationId xmlns:a16="http://schemas.microsoft.com/office/drawing/2014/main" id="{1156E00B-4603-92C4-734A-37F182855FF0}"/>
                    </a:ext>
                  </a:extLst>
                </p:cNvPr>
                <p:cNvSpPr/>
                <p:nvPr/>
              </p:nvSpPr>
              <p:spPr>
                <a:xfrm>
                  <a:off x="4663542" y="4213002"/>
                  <a:ext cx="3666" cy="9478"/>
                </a:xfrm>
                <a:custGeom>
                  <a:avLst/>
                  <a:gdLst>
                    <a:gd name="connsiteX0" fmla="*/ 1264 w 3666"/>
                    <a:gd name="connsiteY0" fmla="*/ 9479 h 9478"/>
                    <a:gd name="connsiteX1" fmla="*/ 1264 w 3666"/>
                    <a:gd name="connsiteY1" fmla="*/ 9479 h 9478"/>
                    <a:gd name="connsiteX2" fmla="*/ 0 w 3666"/>
                    <a:gd name="connsiteY2" fmla="*/ 0 h 9478"/>
                    <a:gd name="connsiteX3" fmla="*/ 0 w 3666"/>
                    <a:gd name="connsiteY3" fmla="*/ 0 h 9478"/>
                    <a:gd name="connsiteX4" fmla="*/ 1264 w 3666"/>
                    <a:gd name="connsiteY4" fmla="*/ 9479 h 9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6" h="9478">
                      <a:moveTo>
                        <a:pt x="1264" y="9479"/>
                      </a:moveTo>
                      <a:lnTo>
                        <a:pt x="1264" y="9479"/>
                      </a:lnTo>
                      <a:cubicBezTo>
                        <a:pt x="4845" y="5898"/>
                        <a:pt x="4423" y="1685"/>
                        <a:pt x="0" y="0"/>
                      </a:cubicBezTo>
                      <a:lnTo>
                        <a:pt x="0" y="0"/>
                      </a:lnTo>
                      <a:cubicBezTo>
                        <a:pt x="4213" y="1685"/>
                        <a:pt x="4845" y="6109"/>
                        <a:pt x="1264" y="9479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26" name="자유형: 도형 1225">
                  <a:extLst>
                    <a:ext uri="{FF2B5EF4-FFF2-40B4-BE49-F238E27FC236}">
                      <a16:creationId xmlns:a16="http://schemas.microsoft.com/office/drawing/2014/main" id="{48459249-B61C-2796-E1F0-A2315B387C9D}"/>
                    </a:ext>
                  </a:extLst>
                </p:cNvPr>
                <p:cNvSpPr/>
                <p:nvPr/>
              </p:nvSpPr>
              <p:spPr>
                <a:xfrm>
                  <a:off x="4647096" y="4212302"/>
                  <a:ext cx="20254" cy="14038"/>
                </a:xfrm>
                <a:custGeom>
                  <a:avLst/>
                  <a:gdLst>
                    <a:gd name="connsiteX0" fmla="*/ 16657 w 20254"/>
                    <a:gd name="connsiteY0" fmla="*/ 700 h 14038"/>
                    <a:gd name="connsiteX1" fmla="*/ 10127 w 20254"/>
                    <a:gd name="connsiteY1" fmla="*/ 7019 h 14038"/>
                    <a:gd name="connsiteX2" fmla="*/ 16657 w 20254"/>
                    <a:gd name="connsiteY2" fmla="*/ 700 h 14038"/>
                    <a:gd name="connsiteX3" fmla="*/ 17921 w 20254"/>
                    <a:gd name="connsiteY3" fmla="*/ 10179 h 14038"/>
                    <a:gd name="connsiteX4" fmla="*/ 3598 w 20254"/>
                    <a:gd name="connsiteY4" fmla="*/ 13339 h 14038"/>
                    <a:gd name="connsiteX5" fmla="*/ 2334 w 20254"/>
                    <a:gd name="connsiteY5" fmla="*/ 3860 h 14038"/>
                    <a:gd name="connsiteX6" fmla="*/ 16657 w 20254"/>
                    <a:gd name="connsiteY6" fmla="*/ 700 h 14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54" h="14038">
                      <a:moveTo>
                        <a:pt x="16657" y="700"/>
                      </a:moveTo>
                      <a:lnTo>
                        <a:pt x="10127" y="7019"/>
                      </a:lnTo>
                      <a:lnTo>
                        <a:pt x="16657" y="700"/>
                      </a:lnTo>
                      <a:cubicBezTo>
                        <a:pt x="20870" y="2385"/>
                        <a:pt x="21502" y="6809"/>
                        <a:pt x="17921" y="10179"/>
                      </a:cubicBezTo>
                      <a:cubicBezTo>
                        <a:pt x="14340" y="13549"/>
                        <a:pt x="7810" y="15024"/>
                        <a:pt x="3598" y="13339"/>
                      </a:cubicBezTo>
                      <a:cubicBezTo>
                        <a:pt x="-615" y="11654"/>
                        <a:pt x="-1247" y="7230"/>
                        <a:pt x="2334" y="3860"/>
                      </a:cubicBezTo>
                      <a:cubicBezTo>
                        <a:pt x="5915" y="490"/>
                        <a:pt x="12444" y="-985"/>
                        <a:pt x="16657" y="70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27" name="자유형: 도형 1226">
                  <a:extLst>
                    <a:ext uri="{FF2B5EF4-FFF2-40B4-BE49-F238E27FC236}">
                      <a16:creationId xmlns:a16="http://schemas.microsoft.com/office/drawing/2014/main" id="{C4F30760-6C7C-EB13-E8C6-4D91BBA06E86}"/>
                    </a:ext>
                  </a:extLst>
                </p:cNvPr>
                <p:cNvSpPr/>
                <p:nvPr/>
              </p:nvSpPr>
              <p:spPr>
                <a:xfrm>
                  <a:off x="4650482" y="4222481"/>
                  <a:ext cx="14323" cy="3897"/>
                </a:xfrm>
                <a:custGeom>
                  <a:avLst/>
                  <a:gdLst>
                    <a:gd name="connsiteX0" fmla="*/ 0 w 14323"/>
                    <a:gd name="connsiteY0" fmla="*/ 3159 h 3897"/>
                    <a:gd name="connsiteX1" fmla="*/ 0 w 14323"/>
                    <a:gd name="connsiteY1" fmla="*/ 3159 h 3897"/>
                    <a:gd name="connsiteX2" fmla="*/ 14324 w 14323"/>
                    <a:gd name="connsiteY2" fmla="*/ 0 h 3897"/>
                    <a:gd name="connsiteX3" fmla="*/ 14324 w 14323"/>
                    <a:gd name="connsiteY3" fmla="*/ 0 h 3897"/>
                    <a:gd name="connsiteX4" fmla="*/ 0 w 14323"/>
                    <a:gd name="connsiteY4" fmla="*/ 3159 h 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897">
                      <a:moveTo>
                        <a:pt x="0" y="3159"/>
                      </a:moveTo>
                      <a:lnTo>
                        <a:pt x="0" y="3159"/>
                      </a:lnTo>
                      <a:cubicBezTo>
                        <a:pt x="4213" y="4845"/>
                        <a:pt x="10743" y="3581"/>
                        <a:pt x="14324" y="0"/>
                      </a:cubicBezTo>
                      <a:lnTo>
                        <a:pt x="14324" y="0"/>
                      </a:lnTo>
                      <a:cubicBezTo>
                        <a:pt x="10743" y="3581"/>
                        <a:pt x="4213" y="4845"/>
                        <a:pt x="0" y="3159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28" name="자유형: 도형 1227">
                  <a:extLst>
                    <a:ext uri="{FF2B5EF4-FFF2-40B4-BE49-F238E27FC236}">
                      <a16:creationId xmlns:a16="http://schemas.microsoft.com/office/drawing/2014/main" id="{28D3AF2C-5C24-0B3D-C954-67F2EFA9EF21}"/>
                    </a:ext>
                  </a:extLst>
                </p:cNvPr>
                <p:cNvSpPr/>
                <p:nvPr/>
              </p:nvSpPr>
              <p:spPr>
                <a:xfrm>
                  <a:off x="4647112" y="4216583"/>
                  <a:ext cx="44234" cy="110418"/>
                </a:xfrm>
                <a:custGeom>
                  <a:avLst/>
                  <a:gdLst>
                    <a:gd name="connsiteX0" fmla="*/ 34334 w 44234"/>
                    <a:gd name="connsiteY0" fmla="*/ 108480 h 110418"/>
                    <a:gd name="connsiteX1" fmla="*/ 0 w 44234"/>
                    <a:gd name="connsiteY1" fmla="*/ 5687 h 110418"/>
                    <a:gd name="connsiteX2" fmla="*/ 3370 w 44234"/>
                    <a:gd name="connsiteY2" fmla="*/ 9058 h 110418"/>
                    <a:gd name="connsiteX3" fmla="*/ 17694 w 44234"/>
                    <a:gd name="connsiteY3" fmla="*/ 5898 h 110418"/>
                    <a:gd name="connsiteX4" fmla="*/ 20011 w 44234"/>
                    <a:gd name="connsiteY4" fmla="*/ 0 h 110418"/>
                    <a:gd name="connsiteX5" fmla="*/ 44234 w 44234"/>
                    <a:gd name="connsiteY5" fmla="*/ 105531 h 110418"/>
                    <a:gd name="connsiteX6" fmla="*/ 43181 w 44234"/>
                    <a:gd name="connsiteY6" fmla="*/ 108480 h 110418"/>
                    <a:gd name="connsiteX7" fmla="*/ 36019 w 44234"/>
                    <a:gd name="connsiteY7" fmla="*/ 109954 h 110418"/>
                    <a:gd name="connsiteX8" fmla="*/ 34334 w 44234"/>
                    <a:gd name="connsiteY8" fmla="*/ 108269 h 110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34" h="110418">
                      <a:moveTo>
                        <a:pt x="34334" y="108480"/>
                      </a:moveTo>
                      <a:lnTo>
                        <a:pt x="0" y="5687"/>
                      </a:lnTo>
                      <a:cubicBezTo>
                        <a:pt x="421" y="7162"/>
                        <a:pt x="1685" y="8215"/>
                        <a:pt x="3370" y="9058"/>
                      </a:cubicBezTo>
                      <a:cubicBezTo>
                        <a:pt x="7583" y="10743"/>
                        <a:pt x="14113" y="9479"/>
                        <a:pt x="17694" y="5898"/>
                      </a:cubicBezTo>
                      <a:cubicBezTo>
                        <a:pt x="19590" y="4002"/>
                        <a:pt x="20432" y="1896"/>
                        <a:pt x="20011" y="0"/>
                      </a:cubicBezTo>
                      <a:lnTo>
                        <a:pt x="44234" y="105531"/>
                      </a:lnTo>
                      <a:cubicBezTo>
                        <a:pt x="44234" y="105531"/>
                        <a:pt x="44234" y="107427"/>
                        <a:pt x="43181" y="108480"/>
                      </a:cubicBezTo>
                      <a:cubicBezTo>
                        <a:pt x="41285" y="110165"/>
                        <a:pt x="38126" y="111007"/>
                        <a:pt x="36019" y="109954"/>
                      </a:cubicBezTo>
                      <a:cubicBezTo>
                        <a:pt x="35177" y="109533"/>
                        <a:pt x="34545" y="108901"/>
                        <a:pt x="34334" y="108269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96" name="그래픽 16">
                <a:extLst>
                  <a:ext uri="{FF2B5EF4-FFF2-40B4-BE49-F238E27FC236}">
                    <a16:creationId xmlns:a16="http://schemas.microsoft.com/office/drawing/2014/main" id="{CE221DFD-39BE-C1FF-9EB4-5EAF321AC8E3}"/>
                  </a:ext>
                </a:extLst>
              </p:cNvPr>
              <p:cNvGrpSpPr/>
              <p:nvPr/>
            </p:nvGrpSpPr>
            <p:grpSpPr>
              <a:xfrm>
                <a:off x="4619172" y="4256360"/>
                <a:ext cx="36833" cy="129614"/>
                <a:chOff x="4619172" y="4256360"/>
                <a:chExt cx="36833" cy="129614"/>
              </a:xfrm>
            </p:grpSpPr>
            <p:sp>
              <p:nvSpPr>
                <p:cNvPr id="1211" name="자유형: 도형 1210">
                  <a:extLst>
                    <a:ext uri="{FF2B5EF4-FFF2-40B4-BE49-F238E27FC236}">
                      <a16:creationId xmlns:a16="http://schemas.microsoft.com/office/drawing/2014/main" id="{0D697032-FDD2-7429-E3C5-B6779558D2C3}"/>
                    </a:ext>
                  </a:extLst>
                </p:cNvPr>
                <p:cNvSpPr/>
                <p:nvPr/>
              </p:nvSpPr>
              <p:spPr>
                <a:xfrm rot="-584398">
                  <a:off x="4645086" y="4379647"/>
                  <a:ext cx="10532" cy="5476"/>
                </a:xfrm>
                <a:custGeom>
                  <a:avLst/>
                  <a:gdLst>
                    <a:gd name="connsiteX0" fmla="*/ 10532 w 10532"/>
                    <a:gd name="connsiteY0" fmla="*/ 2738 h 5476"/>
                    <a:gd name="connsiteX1" fmla="*/ 5266 w 10532"/>
                    <a:gd name="connsiteY1" fmla="*/ 5477 h 5476"/>
                    <a:gd name="connsiteX2" fmla="*/ 0 w 10532"/>
                    <a:gd name="connsiteY2" fmla="*/ 2738 h 5476"/>
                    <a:gd name="connsiteX3" fmla="*/ 5266 w 10532"/>
                    <a:gd name="connsiteY3" fmla="*/ 0 h 5476"/>
                    <a:gd name="connsiteX4" fmla="*/ 10532 w 10532"/>
                    <a:gd name="connsiteY4" fmla="*/ 2738 h 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2" h="5476">
                      <a:moveTo>
                        <a:pt x="10532" y="2738"/>
                      </a:moveTo>
                      <a:cubicBezTo>
                        <a:pt x="10532" y="4251"/>
                        <a:pt x="8174" y="5477"/>
                        <a:pt x="5266" y="5477"/>
                      </a:cubicBezTo>
                      <a:cubicBezTo>
                        <a:pt x="2358" y="5477"/>
                        <a:pt x="0" y="4251"/>
                        <a:pt x="0" y="2738"/>
                      </a:cubicBezTo>
                      <a:cubicBezTo>
                        <a:pt x="0" y="1226"/>
                        <a:pt x="2358" y="0"/>
                        <a:pt x="5266" y="0"/>
                      </a:cubicBezTo>
                      <a:cubicBezTo>
                        <a:pt x="8174" y="0"/>
                        <a:pt x="10532" y="1226"/>
                        <a:pt x="10532" y="2738"/>
                      </a:cubicBezTo>
                      <a:close/>
                    </a:path>
                  </a:pathLst>
                </a:custGeom>
                <a:solidFill>
                  <a:srgbClr val="D973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12" name="자유형: 도형 1211">
                  <a:extLst>
                    <a:ext uri="{FF2B5EF4-FFF2-40B4-BE49-F238E27FC236}">
                      <a16:creationId xmlns:a16="http://schemas.microsoft.com/office/drawing/2014/main" id="{D3C16B27-2379-5D72-8F51-FDB4856BFFC1}"/>
                    </a:ext>
                  </a:extLst>
                </p:cNvPr>
                <p:cNvSpPr/>
                <p:nvPr/>
              </p:nvSpPr>
              <p:spPr>
                <a:xfrm>
                  <a:off x="4619281" y="4256360"/>
                  <a:ext cx="34781" cy="127050"/>
                </a:xfrm>
                <a:custGeom>
                  <a:avLst/>
                  <a:gdLst>
                    <a:gd name="connsiteX0" fmla="*/ 34782 w 34781"/>
                    <a:gd name="connsiteY0" fmla="*/ 123680 h 127050"/>
                    <a:gd name="connsiteX1" fmla="*/ 17720 w 34781"/>
                    <a:gd name="connsiteY1" fmla="*/ 877 h 127050"/>
                    <a:gd name="connsiteX2" fmla="*/ 3186 w 34781"/>
                    <a:gd name="connsiteY2" fmla="*/ 2562 h 127050"/>
                    <a:gd name="connsiteX3" fmla="*/ 26 w 34781"/>
                    <a:gd name="connsiteY3" fmla="*/ 7407 h 127050"/>
                    <a:gd name="connsiteX4" fmla="*/ 25724 w 34781"/>
                    <a:gd name="connsiteY4" fmla="*/ 127050 h 127050"/>
                    <a:gd name="connsiteX5" fmla="*/ 27199 w 34781"/>
                    <a:gd name="connsiteY5" fmla="*/ 124522 h 127050"/>
                    <a:gd name="connsiteX6" fmla="*/ 34571 w 34781"/>
                    <a:gd name="connsiteY6" fmla="*/ 123680 h 12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781" h="127050">
                      <a:moveTo>
                        <a:pt x="34782" y="123680"/>
                      </a:moveTo>
                      <a:lnTo>
                        <a:pt x="17720" y="877"/>
                      </a:lnTo>
                      <a:cubicBezTo>
                        <a:pt x="13718" y="-808"/>
                        <a:pt x="7188" y="34"/>
                        <a:pt x="3186" y="2562"/>
                      </a:cubicBezTo>
                      <a:cubicBezTo>
                        <a:pt x="869" y="4036"/>
                        <a:pt x="-184" y="5932"/>
                        <a:pt x="26" y="7407"/>
                      </a:cubicBezTo>
                      <a:lnTo>
                        <a:pt x="25724" y="127050"/>
                      </a:lnTo>
                      <a:cubicBezTo>
                        <a:pt x="25724" y="127050"/>
                        <a:pt x="26146" y="125365"/>
                        <a:pt x="27199" y="124522"/>
                      </a:cubicBezTo>
                      <a:cubicBezTo>
                        <a:pt x="29305" y="123259"/>
                        <a:pt x="32465" y="122837"/>
                        <a:pt x="34571" y="123680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13" name="자유형: 도형 1212">
                  <a:extLst>
                    <a:ext uri="{FF2B5EF4-FFF2-40B4-BE49-F238E27FC236}">
                      <a16:creationId xmlns:a16="http://schemas.microsoft.com/office/drawing/2014/main" id="{6CADF32B-4FDD-2C9B-212C-E60A7F41F0C4}"/>
                    </a:ext>
                  </a:extLst>
                </p:cNvPr>
                <p:cNvSpPr/>
                <p:nvPr/>
              </p:nvSpPr>
              <p:spPr>
                <a:xfrm>
                  <a:off x="4622467" y="4256360"/>
                  <a:ext cx="14534" cy="2561"/>
                </a:xfrm>
                <a:custGeom>
                  <a:avLst/>
                  <a:gdLst>
                    <a:gd name="connsiteX0" fmla="*/ 14534 w 14534"/>
                    <a:gd name="connsiteY0" fmla="*/ 877 h 2561"/>
                    <a:gd name="connsiteX1" fmla="*/ 14534 w 14534"/>
                    <a:gd name="connsiteY1" fmla="*/ 877 h 2561"/>
                    <a:gd name="connsiteX2" fmla="*/ 0 w 14534"/>
                    <a:gd name="connsiteY2" fmla="*/ 2562 h 2561"/>
                    <a:gd name="connsiteX3" fmla="*/ 0 w 14534"/>
                    <a:gd name="connsiteY3" fmla="*/ 2562 h 2561"/>
                    <a:gd name="connsiteX4" fmla="*/ 14534 w 14534"/>
                    <a:gd name="connsiteY4" fmla="*/ 877 h 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61">
                      <a:moveTo>
                        <a:pt x="14534" y="877"/>
                      </a:moveTo>
                      <a:lnTo>
                        <a:pt x="14534" y="877"/>
                      </a:lnTo>
                      <a:cubicBezTo>
                        <a:pt x="10532" y="-808"/>
                        <a:pt x="4002" y="34"/>
                        <a:pt x="0" y="2562"/>
                      </a:cubicBezTo>
                      <a:lnTo>
                        <a:pt x="0" y="2562"/>
                      </a:lnTo>
                      <a:cubicBezTo>
                        <a:pt x="4213" y="34"/>
                        <a:pt x="10743" y="-808"/>
                        <a:pt x="14534" y="877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14" name="자유형: 도형 1213">
                  <a:extLst>
                    <a:ext uri="{FF2B5EF4-FFF2-40B4-BE49-F238E27FC236}">
                      <a16:creationId xmlns:a16="http://schemas.microsoft.com/office/drawing/2014/main" id="{E1FC921E-C886-789C-B3F9-A8D91F827EC0}"/>
                    </a:ext>
                  </a:extLst>
                </p:cNvPr>
                <p:cNvSpPr/>
                <p:nvPr/>
              </p:nvSpPr>
              <p:spPr>
                <a:xfrm>
                  <a:off x="4637212" y="4257237"/>
                  <a:ext cx="18536" cy="124277"/>
                </a:xfrm>
                <a:custGeom>
                  <a:avLst/>
                  <a:gdLst>
                    <a:gd name="connsiteX0" fmla="*/ 18326 w 18536"/>
                    <a:gd name="connsiteY0" fmla="*/ 124278 h 124277"/>
                    <a:gd name="connsiteX1" fmla="*/ 2738 w 18536"/>
                    <a:gd name="connsiteY1" fmla="*/ 2949 h 124277"/>
                    <a:gd name="connsiteX2" fmla="*/ 0 w 18536"/>
                    <a:gd name="connsiteY2" fmla="*/ 0 h 124277"/>
                    <a:gd name="connsiteX3" fmla="*/ 17062 w 18536"/>
                    <a:gd name="connsiteY3" fmla="*/ 122803 h 124277"/>
                    <a:gd name="connsiteX4" fmla="*/ 18536 w 18536"/>
                    <a:gd name="connsiteY4" fmla="*/ 124278 h 12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36" h="124277">
                      <a:moveTo>
                        <a:pt x="18326" y="124278"/>
                      </a:moveTo>
                      <a:lnTo>
                        <a:pt x="2738" y="2949"/>
                      </a:lnTo>
                      <a:cubicBezTo>
                        <a:pt x="2738" y="1685"/>
                        <a:pt x="1685" y="632"/>
                        <a:pt x="0" y="0"/>
                      </a:cubicBezTo>
                      <a:lnTo>
                        <a:pt x="17062" y="122803"/>
                      </a:lnTo>
                      <a:cubicBezTo>
                        <a:pt x="17062" y="122803"/>
                        <a:pt x="18326" y="123646"/>
                        <a:pt x="18536" y="12427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15" name="자유형: 도형 1214">
                  <a:extLst>
                    <a:ext uri="{FF2B5EF4-FFF2-40B4-BE49-F238E27FC236}">
                      <a16:creationId xmlns:a16="http://schemas.microsoft.com/office/drawing/2014/main" id="{595F665D-09DF-4DB9-9158-672DFD105E4A}"/>
                    </a:ext>
                  </a:extLst>
                </p:cNvPr>
                <p:cNvSpPr/>
                <p:nvPr/>
              </p:nvSpPr>
              <p:spPr>
                <a:xfrm>
                  <a:off x="4619172" y="4258922"/>
                  <a:ext cx="3295" cy="7583"/>
                </a:xfrm>
                <a:custGeom>
                  <a:avLst/>
                  <a:gdLst>
                    <a:gd name="connsiteX0" fmla="*/ 3296 w 3295"/>
                    <a:gd name="connsiteY0" fmla="*/ 0 h 7583"/>
                    <a:gd name="connsiteX1" fmla="*/ 3296 w 3295"/>
                    <a:gd name="connsiteY1" fmla="*/ 0 h 7583"/>
                    <a:gd name="connsiteX2" fmla="*/ 2874 w 3295"/>
                    <a:gd name="connsiteY2" fmla="*/ 7583 h 7583"/>
                    <a:gd name="connsiteX3" fmla="*/ 2874 w 3295"/>
                    <a:gd name="connsiteY3" fmla="*/ 7583 h 7583"/>
                    <a:gd name="connsiteX4" fmla="*/ 3296 w 3295"/>
                    <a:gd name="connsiteY4" fmla="*/ 0 h 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7583">
                      <a:moveTo>
                        <a:pt x="3296" y="0"/>
                      </a:moveTo>
                      <a:lnTo>
                        <a:pt x="3296" y="0"/>
                      </a:lnTo>
                      <a:cubicBezTo>
                        <a:pt x="-917" y="2528"/>
                        <a:pt x="-917" y="6109"/>
                        <a:pt x="2874" y="7583"/>
                      </a:cubicBezTo>
                      <a:lnTo>
                        <a:pt x="2874" y="7583"/>
                      </a:lnTo>
                      <a:cubicBezTo>
                        <a:pt x="-1128" y="5898"/>
                        <a:pt x="-917" y="2528"/>
                        <a:pt x="3296" y="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16" name="자유형: 도형 1215">
                  <a:extLst>
                    <a:ext uri="{FF2B5EF4-FFF2-40B4-BE49-F238E27FC236}">
                      <a16:creationId xmlns:a16="http://schemas.microsoft.com/office/drawing/2014/main" id="{93860EFD-7B61-10BA-F944-F2C30425E3E5}"/>
                    </a:ext>
                  </a:extLst>
                </p:cNvPr>
                <p:cNvSpPr/>
                <p:nvPr/>
              </p:nvSpPr>
              <p:spPr>
                <a:xfrm>
                  <a:off x="4636791" y="4257447"/>
                  <a:ext cx="3295" cy="7583"/>
                </a:xfrm>
                <a:custGeom>
                  <a:avLst/>
                  <a:gdLst>
                    <a:gd name="connsiteX0" fmla="*/ 0 w 3295"/>
                    <a:gd name="connsiteY0" fmla="*/ 7583 h 7583"/>
                    <a:gd name="connsiteX1" fmla="*/ 0 w 3295"/>
                    <a:gd name="connsiteY1" fmla="*/ 7583 h 7583"/>
                    <a:gd name="connsiteX2" fmla="*/ 421 w 3295"/>
                    <a:gd name="connsiteY2" fmla="*/ 0 h 7583"/>
                    <a:gd name="connsiteX3" fmla="*/ 421 w 3295"/>
                    <a:gd name="connsiteY3" fmla="*/ 0 h 7583"/>
                    <a:gd name="connsiteX4" fmla="*/ 0 w 3295"/>
                    <a:gd name="connsiteY4" fmla="*/ 7583 h 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7583">
                      <a:moveTo>
                        <a:pt x="0" y="7583"/>
                      </a:moveTo>
                      <a:lnTo>
                        <a:pt x="0" y="7583"/>
                      </a:lnTo>
                      <a:cubicBezTo>
                        <a:pt x="4213" y="5055"/>
                        <a:pt x="4213" y="1474"/>
                        <a:pt x="421" y="0"/>
                      </a:cubicBezTo>
                      <a:lnTo>
                        <a:pt x="421" y="0"/>
                      </a:lnTo>
                      <a:cubicBezTo>
                        <a:pt x="4423" y="1685"/>
                        <a:pt x="4213" y="5055"/>
                        <a:pt x="0" y="7583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17" name="자유형: 도형 1216">
                  <a:extLst>
                    <a:ext uri="{FF2B5EF4-FFF2-40B4-BE49-F238E27FC236}">
                      <a16:creationId xmlns:a16="http://schemas.microsoft.com/office/drawing/2014/main" id="{CC923D2D-8776-AD33-7C79-A000DB088EEF}"/>
                    </a:ext>
                  </a:extLst>
                </p:cNvPr>
                <p:cNvSpPr/>
                <p:nvPr/>
              </p:nvSpPr>
              <p:spPr>
                <a:xfrm>
                  <a:off x="4619253" y="4256360"/>
                  <a:ext cx="20623" cy="11021"/>
                </a:xfrm>
                <a:custGeom>
                  <a:avLst/>
                  <a:gdLst>
                    <a:gd name="connsiteX0" fmla="*/ 17748 w 20623"/>
                    <a:gd name="connsiteY0" fmla="*/ 877 h 11021"/>
                    <a:gd name="connsiteX1" fmla="*/ 10376 w 20623"/>
                    <a:gd name="connsiteY1" fmla="*/ 5511 h 11021"/>
                    <a:gd name="connsiteX2" fmla="*/ 17748 w 20623"/>
                    <a:gd name="connsiteY2" fmla="*/ 877 h 11021"/>
                    <a:gd name="connsiteX3" fmla="*/ 17327 w 20623"/>
                    <a:gd name="connsiteY3" fmla="*/ 8460 h 11021"/>
                    <a:gd name="connsiteX4" fmla="*/ 2793 w 20623"/>
                    <a:gd name="connsiteY4" fmla="*/ 10145 h 11021"/>
                    <a:gd name="connsiteX5" fmla="*/ 3214 w 20623"/>
                    <a:gd name="connsiteY5" fmla="*/ 2562 h 11021"/>
                    <a:gd name="connsiteX6" fmla="*/ 17748 w 20623"/>
                    <a:gd name="connsiteY6" fmla="*/ 877 h 11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623" h="11021">
                      <a:moveTo>
                        <a:pt x="17748" y="877"/>
                      </a:moveTo>
                      <a:lnTo>
                        <a:pt x="10376" y="5511"/>
                      </a:lnTo>
                      <a:lnTo>
                        <a:pt x="17748" y="877"/>
                      </a:lnTo>
                      <a:cubicBezTo>
                        <a:pt x="21751" y="2562"/>
                        <a:pt x="21540" y="5932"/>
                        <a:pt x="17327" y="8460"/>
                      </a:cubicBezTo>
                      <a:cubicBezTo>
                        <a:pt x="13115" y="10987"/>
                        <a:pt x="6585" y="11830"/>
                        <a:pt x="2793" y="10145"/>
                      </a:cubicBezTo>
                      <a:cubicBezTo>
                        <a:pt x="-998" y="8460"/>
                        <a:pt x="-998" y="5090"/>
                        <a:pt x="3214" y="2562"/>
                      </a:cubicBezTo>
                      <a:cubicBezTo>
                        <a:pt x="7427" y="34"/>
                        <a:pt x="13957" y="-808"/>
                        <a:pt x="17748" y="877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18" name="자유형: 도형 1217">
                  <a:extLst>
                    <a:ext uri="{FF2B5EF4-FFF2-40B4-BE49-F238E27FC236}">
                      <a16:creationId xmlns:a16="http://schemas.microsoft.com/office/drawing/2014/main" id="{398E177C-284E-DB2B-7DC4-20DC9561D87E}"/>
                    </a:ext>
                  </a:extLst>
                </p:cNvPr>
                <p:cNvSpPr/>
                <p:nvPr/>
              </p:nvSpPr>
              <p:spPr>
                <a:xfrm>
                  <a:off x="4622257" y="4264820"/>
                  <a:ext cx="14534" cy="2561"/>
                </a:xfrm>
                <a:custGeom>
                  <a:avLst/>
                  <a:gdLst>
                    <a:gd name="connsiteX0" fmla="*/ 0 w 14534"/>
                    <a:gd name="connsiteY0" fmla="*/ 1685 h 2561"/>
                    <a:gd name="connsiteX1" fmla="*/ 0 w 14534"/>
                    <a:gd name="connsiteY1" fmla="*/ 1685 h 2561"/>
                    <a:gd name="connsiteX2" fmla="*/ 14534 w 14534"/>
                    <a:gd name="connsiteY2" fmla="*/ 0 h 2561"/>
                    <a:gd name="connsiteX3" fmla="*/ 14534 w 14534"/>
                    <a:gd name="connsiteY3" fmla="*/ 0 h 2561"/>
                    <a:gd name="connsiteX4" fmla="*/ 0 w 14534"/>
                    <a:gd name="connsiteY4" fmla="*/ 1685 h 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61">
                      <a:moveTo>
                        <a:pt x="0" y="1685"/>
                      </a:moveTo>
                      <a:lnTo>
                        <a:pt x="0" y="1685"/>
                      </a:lnTo>
                      <a:cubicBezTo>
                        <a:pt x="4002" y="3370"/>
                        <a:pt x="10532" y="2528"/>
                        <a:pt x="14534" y="0"/>
                      </a:cubicBezTo>
                      <a:lnTo>
                        <a:pt x="14534" y="0"/>
                      </a:lnTo>
                      <a:cubicBezTo>
                        <a:pt x="10321" y="2528"/>
                        <a:pt x="3792" y="3370"/>
                        <a:pt x="0" y="1685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19" name="자유형: 도형 1218">
                  <a:extLst>
                    <a:ext uri="{FF2B5EF4-FFF2-40B4-BE49-F238E27FC236}">
                      <a16:creationId xmlns:a16="http://schemas.microsoft.com/office/drawing/2014/main" id="{0FFC42D3-CF76-D607-AE8E-E3176F0C93CD}"/>
                    </a:ext>
                  </a:extLst>
                </p:cNvPr>
                <p:cNvSpPr/>
                <p:nvPr/>
              </p:nvSpPr>
              <p:spPr>
                <a:xfrm>
                  <a:off x="4619518" y="4260185"/>
                  <a:ext cx="36019" cy="124926"/>
                </a:xfrm>
                <a:custGeom>
                  <a:avLst/>
                  <a:gdLst>
                    <a:gd name="connsiteX0" fmla="*/ 25698 w 36019"/>
                    <a:gd name="connsiteY0" fmla="*/ 123225 h 124926"/>
                    <a:gd name="connsiteX1" fmla="*/ 0 w 36019"/>
                    <a:gd name="connsiteY1" fmla="*/ 3581 h 124926"/>
                    <a:gd name="connsiteX2" fmla="*/ 2738 w 36019"/>
                    <a:gd name="connsiteY2" fmla="*/ 6319 h 124926"/>
                    <a:gd name="connsiteX3" fmla="*/ 17272 w 36019"/>
                    <a:gd name="connsiteY3" fmla="*/ 4634 h 124926"/>
                    <a:gd name="connsiteX4" fmla="*/ 20432 w 36019"/>
                    <a:gd name="connsiteY4" fmla="*/ 0 h 124926"/>
                    <a:gd name="connsiteX5" fmla="*/ 36019 w 36019"/>
                    <a:gd name="connsiteY5" fmla="*/ 121329 h 124926"/>
                    <a:gd name="connsiteX6" fmla="*/ 34334 w 36019"/>
                    <a:gd name="connsiteY6" fmla="*/ 123646 h 124926"/>
                    <a:gd name="connsiteX7" fmla="*/ 26962 w 36019"/>
                    <a:gd name="connsiteY7" fmla="*/ 124488 h 124926"/>
                    <a:gd name="connsiteX8" fmla="*/ 25487 w 36019"/>
                    <a:gd name="connsiteY8" fmla="*/ 123014 h 124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019" h="124926">
                      <a:moveTo>
                        <a:pt x="25698" y="123225"/>
                      </a:moveTo>
                      <a:lnTo>
                        <a:pt x="0" y="3581"/>
                      </a:lnTo>
                      <a:cubicBezTo>
                        <a:pt x="211" y="4634"/>
                        <a:pt x="1264" y="5687"/>
                        <a:pt x="2738" y="6319"/>
                      </a:cubicBezTo>
                      <a:cubicBezTo>
                        <a:pt x="6740" y="8004"/>
                        <a:pt x="13270" y="7162"/>
                        <a:pt x="17272" y="4634"/>
                      </a:cubicBezTo>
                      <a:cubicBezTo>
                        <a:pt x="19590" y="3160"/>
                        <a:pt x="20643" y="1474"/>
                        <a:pt x="20432" y="0"/>
                      </a:cubicBezTo>
                      <a:lnTo>
                        <a:pt x="36019" y="121329"/>
                      </a:lnTo>
                      <a:cubicBezTo>
                        <a:pt x="36019" y="121329"/>
                        <a:pt x="35598" y="123014"/>
                        <a:pt x="34334" y="123646"/>
                      </a:cubicBezTo>
                      <a:cubicBezTo>
                        <a:pt x="32228" y="124910"/>
                        <a:pt x="29068" y="125331"/>
                        <a:pt x="26962" y="124488"/>
                      </a:cubicBezTo>
                      <a:cubicBezTo>
                        <a:pt x="26119" y="124067"/>
                        <a:pt x="25698" y="123646"/>
                        <a:pt x="25487" y="123014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97" name="그래픽 16">
                <a:extLst>
                  <a:ext uri="{FF2B5EF4-FFF2-40B4-BE49-F238E27FC236}">
                    <a16:creationId xmlns:a16="http://schemas.microsoft.com/office/drawing/2014/main" id="{96681F29-0AF5-7550-7D7D-68575AB3D867}"/>
                  </a:ext>
                </a:extLst>
              </p:cNvPr>
              <p:cNvGrpSpPr/>
              <p:nvPr/>
            </p:nvGrpSpPr>
            <p:grpSpPr>
              <a:xfrm>
                <a:off x="4551790" y="4188404"/>
                <a:ext cx="131153" cy="86628"/>
                <a:chOff x="4551790" y="4188404"/>
                <a:chExt cx="131153" cy="86628"/>
              </a:xfrm>
            </p:grpSpPr>
            <p:sp>
              <p:nvSpPr>
                <p:cNvPr id="1209" name="자유형: 도형 1208">
                  <a:extLst>
                    <a:ext uri="{FF2B5EF4-FFF2-40B4-BE49-F238E27FC236}">
                      <a16:creationId xmlns:a16="http://schemas.microsoft.com/office/drawing/2014/main" id="{7D42929A-C7E9-E89A-4B01-A9CAA6ACB179}"/>
                    </a:ext>
                  </a:extLst>
                </p:cNvPr>
                <p:cNvSpPr/>
                <p:nvPr/>
              </p:nvSpPr>
              <p:spPr>
                <a:xfrm>
                  <a:off x="4551790" y="4188404"/>
                  <a:ext cx="131153" cy="82415"/>
                </a:xfrm>
                <a:custGeom>
                  <a:avLst/>
                  <a:gdLst>
                    <a:gd name="connsiteX0" fmla="*/ 121021 w 131153"/>
                    <a:gd name="connsiteY0" fmla="*/ 6905 h 82415"/>
                    <a:gd name="connsiteX1" fmla="*/ 126919 w 131153"/>
                    <a:gd name="connsiteY1" fmla="*/ 46926 h 82415"/>
                    <a:gd name="connsiteX2" fmla="*/ 80367 w 131153"/>
                    <a:gd name="connsiteY2" fmla="*/ 82103 h 82415"/>
                    <a:gd name="connsiteX3" fmla="*/ 14647 w 131153"/>
                    <a:gd name="connsiteY3" fmla="*/ 65884 h 82415"/>
                    <a:gd name="connsiteX4" fmla="*/ 13805 w 131153"/>
                    <a:gd name="connsiteY4" fmla="*/ 65463 h 82415"/>
                    <a:gd name="connsiteX5" fmla="*/ 2852 w 131153"/>
                    <a:gd name="connsiteY5" fmla="*/ 31128 h 82415"/>
                    <a:gd name="connsiteX6" fmla="*/ 37818 w 131153"/>
                    <a:gd name="connsiteY6" fmla="*/ 2692 h 82415"/>
                    <a:gd name="connsiteX7" fmla="*/ 110278 w 131153"/>
                    <a:gd name="connsiteY7" fmla="*/ 3956 h 82415"/>
                    <a:gd name="connsiteX8" fmla="*/ 121021 w 131153"/>
                    <a:gd name="connsiteY8" fmla="*/ 7326 h 82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1153" h="82415">
                      <a:moveTo>
                        <a:pt x="121021" y="6905"/>
                      </a:moveTo>
                      <a:cubicBezTo>
                        <a:pt x="132817" y="13645"/>
                        <a:pt x="133659" y="28812"/>
                        <a:pt x="126919" y="46926"/>
                      </a:cubicBezTo>
                      <a:cubicBezTo>
                        <a:pt x="118282" y="69254"/>
                        <a:pt x="101852" y="84842"/>
                        <a:pt x="80367" y="82103"/>
                      </a:cubicBezTo>
                      <a:cubicBezTo>
                        <a:pt x="59093" y="79365"/>
                        <a:pt x="32552" y="76206"/>
                        <a:pt x="14647" y="65884"/>
                      </a:cubicBezTo>
                      <a:cubicBezTo>
                        <a:pt x="14437" y="65884"/>
                        <a:pt x="14016" y="65463"/>
                        <a:pt x="13805" y="65463"/>
                      </a:cubicBezTo>
                      <a:cubicBezTo>
                        <a:pt x="-3468" y="55142"/>
                        <a:pt x="-1151" y="41029"/>
                        <a:pt x="2852" y="31128"/>
                      </a:cubicBezTo>
                      <a:cubicBezTo>
                        <a:pt x="6643" y="21228"/>
                        <a:pt x="14858" y="7748"/>
                        <a:pt x="37818" y="2692"/>
                      </a:cubicBezTo>
                      <a:cubicBezTo>
                        <a:pt x="61831" y="-2574"/>
                        <a:pt x="88582" y="1007"/>
                        <a:pt x="110278" y="3956"/>
                      </a:cubicBezTo>
                      <a:cubicBezTo>
                        <a:pt x="114491" y="4588"/>
                        <a:pt x="118072" y="5641"/>
                        <a:pt x="121021" y="7326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210" name="자유형: 도형 1209">
                  <a:extLst>
                    <a:ext uri="{FF2B5EF4-FFF2-40B4-BE49-F238E27FC236}">
                      <a16:creationId xmlns:a16="http://schemas.microsoft.com/office/drawing/2014/main" id="{2BD3642F-30F6-F392-A5D9-F21DC0E4F320}"/>
                    </a:ext>
                  </a:extLst>
                </p:cNvPr>
                <p:cNvSpPr/>
                <p:nvPr/>
              </p:nvSpPr>
              <p:spPr>
                <a:xfrm>
                  <a:off x="4551903" y="4215319"/>
                  <a:ext cx="131018" cy="59712"/>
                </a:xfrm>
                <a:custGeom>
                  <a:avLst/>
                  <a:gdLst>
                    <a:gd name="connsiteX0" fmla="*/ 131018 w 131018"/>
                    <a:gd name="connsiteY0" fmla="*/ 0 h 59712"/>
                    <a:gd name="connsiteX1" fmla="*/ 131018 w 131018"/>
                    <a:gd name="connsiteY1" fmla="*/ 4213 h 59712"/>
                    <a:gd name="connsiteX2" fmla="*/ 126805 w 131018"/>
                    <a:gd name="connsiteY2" fmla="*/ 24224 h 59712"/>
                    <a:gd name="connsiteX3" fmla="*/ 80254 w 131018"/>
                    <a:gd name="connsiteY3" fmla="*/ 59401 h 59712"/>
                    <a:gd name="connsiteX4" fmla="*/ 14534 w 131018"/>
                    <a:gd name="connsiteY4" fmla="*/ 43181 h 59712"/>
                    <a:gd name="connsiteX5" fmla="*/ 13692 w 131018"/>
                    <a:gd name="connsiteY5" fmla="*/ 42760 h 59712"/>
                    <a:gd name="connsiteX6" fmla="*/ 0 w 131018"/>
                    <a:gd name="connsiteY6" fmla="*/ 21275 h 59712"/>
                    <a:gd name="connsiteX7" fmla="*/ 0 w 131018"/>
                    <a:gd name="connsiteY7" fmla="*/ 17062 h 59712"/>
                    <a:gd name="connsiteX8" fmla="*/ 13692 w 131018"/>
                    <a:gd name="connsiteY8" fmla="*/ 38547 h 59712"/>
                    <a:gd name="connsiteX9" fmla="*/ 14534 w 131018"/>
                    <a:gd name="connsiteY9" fmla="*/ 38968 h 59712"/>
                    <a:gd name="connsiteX10" fmla="*/ 80254 w 131018"/>
                    <a:gd name="connsiteY10" fmla="*/ 55188 h 59712"/>
                    <a:gd name="connsiteX11" fmla="*/ 126805 w 131018"/>
                    <a:gd name="connsiteY11" fmla="*/ 20011 h 59712"/>
                    <a:gd name="connsiteX12" fmla="*/ 131018 w 131018"/>
                    <a:gd name="connsiteY12" fmla="*/ 0 h 59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1018" h="59712">
                      <a:moveTo>
                        <a:pt x="131018" y="0"/>
                      </a:moveTo>
                      <a:lnTo>
                        <a:pt x="131018" y="4213"/>
                      </a:lnTo>
                      <a:cubicBezTo>
                        <a:pt x="131018" y="10111"/>
                        <a:pt x="129544" y="17062"/>
                        <a:pt x="126805" y="24224"/>
                      </a:cubicBezTo>
                      <a:cubicBezTo>
                        <a:pt x="118169" y="46551"/>
                        <a:pt x="101739" y="62139"/>
                        <a:pt x="80254" y="59401"/>
                      </a:cubicBezTo>
                      <a:cubicBezTo>
                        <a:pt x="58979" y="56662"/>
                        <a:pt x="32439" y="53503"/>
                        <a:pt x="14534" y="43181"/>
                      </a:cubicBezTo>
                      <a:cubicBezTo>
                        <a:pt x="14323" y="43181"/>
                        <a:pt x="13902" y="42760"/>
                        <a:pt x="13692" y="42760"/>
                      </a:cubicBezTo>
                      <a:cubicBezTo>
                        <a:pt x="3160" y="36441"/>
                        <a:pt x="0" y="28647"/>
                        <a:pt x="0" y="21275"/>
                      </a:cubicBezTo>
                      <a:lnTo>
                        <a:pt x="0" y="17062"/>
                      </a:lnTo>
                      <a:cubicBezTo>
                        <a:pt x="0" y="24434"/>
                        <a:pt x="3160" y="32228"/>
                        <a:pt x="13692" y="38547"/>
                      </a:cubicBezTo>
                      <a:cubicBezTo>
                        <a:pt x="13902" y="38547"/>
                        <a:pt x="14323" y="38968"/>
                        <a:pt x="14534" y="38968"/>
                      </a:cubicBezTo>
                      <a:cubicBezTo>
                        <a:pt x="32439" y="49290"/>
                        <a:pt x="58979" y="52449"/>
                        <a:pt x="80254" y="55188"/>
                      </a:cubicBezTo>
                      <a:cubicBezTo>
                        <a:pt x="101739" y="57926"/>
                        <a:pt x="118169" y="42339"/>
                        <a:pt x="126805" y="20011"/>
                      </a:cubicBezTo>
                      <a:cubicBezTo>
                        <a:pt x="129544" y="12638"/>
                        <a:pt x="131018" y="5898"/>
                        <a:pt x="131018" y="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98" name="그래픽 16">
                <a:extLst>
                  <a:ext uri="{FF2B5EF4-FFF2-40B4-BE49-F238E27FC236}">
                    <a16:creationId xmlns:a16="http://schemas.microsoft.com/office/drawing/2014/main" id="{DA225CFF-8ABB-E510-7F87-A18F67A57D8F}"/>
                  </a:ext>
                </a:extLst>
              </p:cNvPr>
              <p:cNvGrpSpPr/>
              <p:nvPr/>
            </p:nvGrpSpPr>
            <p:grpSpPr>
              <a:xfrm>
                <a:off x="4560329" y="4158394"/>
                <a:ext cx="5687" cy="73618"/>
                <a:chOff x="4560329" y="4158394"/>
                <a:chExt cx="5687" cy="73618"/>
              </a:xfrm>
            </p:grpSpPr>
            <p:sp>
              <p:nvSpPr>
                <p:cNvPr id="1207" name="자유형: 도형 1206">
                  <a:extLst>
                    <a:ext uri="{FF2B5EF4-FFF2-40B4-BE49-F238E27FC236}">
                      <a16:creationId xmlns:a16="http://schemas.microsoft.com/office/drawing/2014/main" id="{3259D423-D1EC-95CD-BA0E-C5A092396483}"/>
                    </a:ext>
                  </a:extLst>
                </p:cNvPr>
                <p:cNvSpPr/>
                <p:nvPr/>
              </p:nvSpPr>
              <p:spPr>
                <a:xfrm>
                  <a:off x="4560329" y="4159921"/>
                  <a:ext cx="5687" cy="72091"/>
                </a:xfrm>
                <a:custGeom>
                  <a:avLst/>
                  <a:gdLst>
                    <a:gd name="connsiteX0" fmla="*/ 5687 w 5687"/>
                    <a:gd name="connsiteY0" fmla="*/ 0 h 72091"/>
                    <a:gd name="connsiteX1" fmla="*/ 5687 w 5687"/>
                    <a:gd name="connsiteY1" fmla="*/ 70564 h 72091"/>
                    <a:gd name="connsiteX2" fmla="*/ 4634 w 5687"/>
                    <a:gd name="connsiteY2" fmla="*/ 71618 h 72091"/>
                    <a:gd name="connsiteX3" fmla="*/ 842 w 5687"/>
                    <a:gd name="connsiteY3" fmla="*/ 71618 h 72091"/>
                    <a:gd name="connsiteX4" fmla="*/ 0 w 5687"/>
                    <a:gd name="connsiteY4" fmla="*/ 70564 h 72091"/>
                    <a:gd name="connsiteX5" fmla="*/ 0 w 5687"/>
                    <a:gd name="connsiteY5" fmla="*/ 0 h 72091"/>
                    <a:gd name="connsiteX6" fmla="*/ 1053 w 5687"/>
                    <a:gd name="connsiteY6" fmla="*/ 1053 h 72091"/>
                    <a:gd name="connsiteX7" fmla="*/ 4845 w 5687"/>
                    <a:gd name="connsiteY7" fmla="*/ 1053 h 72091"/>
                    <a:gd name="connsiteX8" fmla="*/ 5687 w 5687"/>
                    <a:gd name="connsiteY8" fmla="*/ 0 h 7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72091">
                      <a:moveTo>
                        <a:pt x="5687" y="0"/>
                      </a:moveTo>
                      <a:lnTo>
                        <a:pt x="5687" y="70564"/>
                      </a:lnTo>
                      <a:cubicBezTo>
                        <a:pt x="5687" y="70564"/>
                        <a:pt x="5266" y="71407"/>
                        <a:pt x="4634" y="71618"/>
                      </a:cubicBezTo>
                      <a:cubicBezTo>
                        <a:pt x="3581" y="72250"/>
                        <a:pt x="1896" y="72250"/>
                        <a:pt x="842" y="71618"/>
                      </a:cubicBezTo>
                      <a:cubicBezTo>
                        <a:pt x="421" y="71407"/>
                        <a:pt x="0" y="70986"/>
                        <a:pt x="0" y="70564"/>
                      </a:cubicBezTo>
                      <a:lnTo>
                        <a:pt x="0" y="0"/>
                      </a:lnTo>
                      <a:cubicBezTo>
                        <a:pt x="0" y="0"/>
                        <a:pt x="421" y="843"/>
                        <a:pt x="1053" y="1053"/>
                      </a:cubicBezTo>
                      <a:cubicBezTo>
                        <a:pt x="2106" y="1685"/>
                        <a:pt x="3791" y="1685"/>
                        <a:pt x="4845" y="1053"/>
                      </a:cubicBezTo>
                      <a:cubicBezTo>
                        <a:pt x="5266" y="843"/>
                        <a:pt x="5687" y="421"/>
                        <a:pt x="5687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08" name="자유형: 도형 1207">
                  <a:extLst>
                    <a:ext uri="{FF2B5EF4-FFF2-40B4-BE49-F238E27FC236}">
                      <a16:creationId xmlns:a16="http://schemas.microsoft.com/office/drawing/2014/main" id="{D574A73A-4201-4097-5A12-E0228D7109C0}"/>
                    </a:ext>
                  </a:extLst>
                </p:cNvPr>
                <p:cNvSpPr/>
                <p:nvPr/>
              </p:nvSpPr>
              <p:spPr>
                <a:xfrm>
                  <a:off x="4560592" y="4158394"/>
                  <a:ext cx="5049" cy="3054"/>
                </a:xfrm>
                <a:custGeom>
                  <a:avLst/>
                  <a:gdLst>
                    <a:gd name="connsiteX0" fmla="*/ 4581 w 5049"/>
                    <a:gd name="connsiteY0" fmla="*/ 474 h 3054"/>
                    <a:gd name="connsiteX1" fmla="*/ 4581 w 5049"/>
                    <a:gd name="connsiteY1" fmla="*/ 2580 h 3054"/>
                    <a:gd name="connsiteX2" fmla="*/ 790 w 5049"/>
                    <a:gd name="connsiteY2" fmla="*/ 2580 h 3054"/>
                    <a:gd name="connsiteX3" fmla="*/ 790 w 5049"/>
                    <a:gd name="connsiteY3" fmla="*/ 474 h 3054"/>
                    <a:gd name="connsiteX4" fmla="*/ 4581 w 5049"/>
                    <a:gd name="connsiteY4" fmla="*/ 474 h 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" h="3054">
                      <a:moveTo>
                        <a:pt x="4581" y="474"/>
                      </a:moveTo>
                      <a:cubicBezTo>
                        <a:pt x="4581" y="474"/>
                        <a:pt x="5635" y="1948"/>
                        <a:pt x="4581" y="2580"/>
                      </a:cubicBezTo>
                      <a:cubicBezTo>
                        <a:pt x="3528" y="3212"/>
                        <a:pt x="1843" y="3212"/>
                        <a:pt x="790" y="2580"/>
                      </a:cubicBezTo>
                      <a:cubicBezTo>
                        <a:pt x="-263" y="1948"/>
                        <a:pt x="-263" y="1106"/>
                        <a:pt x="790" y="474"/>
                      </a:cubicBezTo>
                      <a:cubicBezTo>
                        <a:pt x="1843" y="-158"/>
                        <a:pt x="3528" y="-158"/>
                        <a:pt x="4581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199" name="그래픽 16">
                <a:extLst>
                  <a:ext uri="{FF2B5EF4-FFF2-40B4-BE49-F238E27FC236}">
                    <a16:creationId xmlns:a16="http://schemas.microsoft.com/office/drawing/2014/main" id="{85059CC1-6D74-E6A7-167B-7EBB6565101B}"/>
                  </a:ext>
                </a:extLst>
              </p:cNvPr>
              <p:cNvGrpSpPr/>
              <p:nvPr/>
            </p:nvGrpSpPr>
            <p:grpSpPr>
              <a:xfrm>
                <a:off x="4572335" y="4136908"/>
                <a:ext cx="5687" cy="73618"/>
                <a:chOff x="4572335" y="4136908"/>
                <a:chExt cx="5687" cy="73618"/>
              </a:xfrm>
            </p:grpSpPr>
            <p:sp>
              <p:nvSpPr>
                <p:cNvPr id="1205" name="자유형: 도형 1204">
                  <a:extLst>
                    <a:ext uri="{FF2B5EF4-FFF2-40B4-BE49-F238E27FC236}">
                      <a16:creationId xmlns:a16="http://schemas.microsoft.com/office/drawing/2014/main" id="{7C00C5FF-8ECB-ABBD-D6DA-F6A41206EA02}"/>
                    </a:ext>
                  </a:extLst>
                </p:cNvPr>
                <p:cNvSpPr/>
                <p:nvPr/>
              </p:nvSpPr>
              <p:spPr>
                <a:xfrm>
                  <a:off x="4572335" y="4138435"/>
                  <a:ext cx="5687" cy="72091"/>
                </a:xfrm>
                <a:custGeom>
                  <a:avLst/>
                  <a:gdLst>
                    <a:gd name="connsiteX0" fmla="*/ 5687 w 5687"/>
                    <a:gd name="connsiteY0" fmla="*/ 0 h 72091"/>
                    <a:gd name="connsiteX1" fmla="*/ 5687 w 5687"/>
                    <a:gd name="connsiteY1" fmla="*/ 70564 h 72091"/>
                    <a:gd name="connsiteX2" fmla="*/ 4634 w 5687"/>
                    <a:gd name="connsiteY2" fmla="*/ 71618 h 72091"/>
                    <a:gd name="connsiteX3" fmla="*/ 843 w 5687"/>
                    <a:gd name="connsiteY3" fmla="*/ 71618 h 72091"/>
                    <a:gd name="connsiteX4" fmla="*/ 0 w 5687"/>
                    <a:gd name="connsiteY4" fmla="*/ 70564 h 72091"/>
                    <a:gd name="connsiteX5" fmla="*/ 0 w 5687"/>
                    <a:gd name="connsiteY5" fmla="*/ 0 h 72091"/>
                    <a:gd name="connsiteX6" fmla="*/ 1053 w 5687"/>
                    <a:gd name="connsiteY6" fmla="*/ 1053 h 72091"/>
                    <a:gd name="connsiteX7" fmla="*/ 4845 w 5687"/>
                    <a:gd name="connsiteY7" fmla="*/ 1053 h 72091"/>
                    <a:gd name="connsiteX8" fmla="*/ 5687 w 5687"/>
                    <a:gd name="connsiteY8" fmla="*/ 0 h 7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72091">
                      <a:moveTo>
                        <a:pt x="5687" y="0"/>
                      </a:moveTo>
                      <a:lnTo>
                        <a:pt x="5687" y="70564"/>
                      </a:lnTo>
                      <a:cubicBezTo>
                        <a:pt x="5687" y="70564"/>
                        <a:pt x="5266" y="71407"/>
                        <a:pt x="4634" y="71618"/>
                      </a:cubicBezTo>
                      <a:cubicBezTo>
                        <a:pt x="3581" y="72250"/>
                        <a:pt x="1896" y="72250"/>
                        <a:pt x="843" y="71618"/>
                      </a:cubicBezTo>
                      <a:cubicBezTo>
                        <a:pt x="421" y="71407"/>
                        <a:pt x="0" y="70986"/>
                        <a:pt x="0" y="70564"/>
                      </a:cubicBezTo>
                      <a:lnTo>
                        <a:pt x="0" y="0"/>
                      </a:lnTo>
                      <a:cubicBezTo>
                        <a:pt x="0" y="0"/>
                        <a:pt x="421" y="843"/>
                        <a:pt x="1053" y="1053"/>
                      </a:cubicBezTo>
                      <a:cubicBezTo>
                        <a:pt x="2107" y="1685"/>
                        <a:pt x="3792" y="1685"/>
                        <a:pt x="4845" y="1053"/>
                      </a:cubicBezTo>
                      <a:cubicBezTo>
                        <a:pt x="5266" y="843"/>
                        <a:pt x="5687" y="421"/>
                        <a:pt x="5687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06" name="자유형: 도형 1205">
                  <a:extLst>
                    <a:ext uri="{FF2B5EF4-FFF2-40B4-BE49-F238E27FC236}">
                      <a16:creationId xmlns:a16="http://schemas.microsoft.com/office/drawing/2014/main" id="{91475310-839B-6098-EE29-9A9DDFA1066C}"/>
                    </a:ext>
                  </a:extLst>
                </p:cNvPr>
                <p:cNvSpPr/>
                <p:nvPr/>
              </p:nvSpPr>
              <p:spPr>
                <a:xfrm>
                  <a:off x="4572598" y="4136908"/>
                  <a:ext cx="5049" cy="3054"/>
                </a:xfrm>
                <a:custGeom>
                  <a:avLst/>
                  <a:gdLst>
                    <a:gd name="connsiteX0" fmla="*/ 4581 w 5049"/>
                    <a:gd name="connsiteY0" fmla="*/ 474 h 3054"/>
                    <a:gd name="connsiteX1" fmla="*/ 4581 w 5049"/>
                    <a:gd name="connsiteY1" fmla="*/ 2580 h 3054"/>
                    <a:gd name="connsiteX2" fmla="*/ 790 w 5049"/>
                    <a:gd name="connsiteY2" fmla="*/ 2580 h 3054"/>
                    <a:gd name="connsiteX3" fmla="*/ 790 w 5049"/>
                    <a:gd name="connsiteY3" fmla="*/ 474 h 3054"/>
                    <a:gd name="connsiteX4" fmla="*/ 4581 w 5049"/>
                    <a:gd name="connsiteY4" fmla="*/ 474 h 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" h="3054">
                      <a:moveTo>
                        <a:pt x="4581" y="474"/>
                      </a:moveTo>
                      <a:cubicBezTo>
                        <a:pt x="4581" y="474"/>
                        <a:pt x="5635" y="1949"/>
                        <a:pt x="4581" y="2580"/>
                      </a:cubicBezTo>
                      <a:cubicBezTo>
                        <a:pt x="3528" y="3212"/>
                        <a:pt x="1843" y="3212"/>
                        <a:pt x="790" y="2580"/>
                      </a:cubicBezTo>
                      <a:cubicBezTo>
                        <a:pt x="-263" y="1949"/>
                        <a:pt x="-263" y="1106"/>
                        <a:pt x="790" y="474"/>
                      </a:cubicBezTo>
                      <a:cubicBezTo>
                        <a:pt x="1843" y="-158"/>
                        <a:pt x="3528" y="-158"/>
                        <a:pt x="4581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00" name="그래픽 16">
                <a:extLst>
                  <a:ext uri="{FF2B5EF4-FFF2-40B4-BE49-F238E27FC236}">
                    <a16:creationId xmlns:a16="http://schemas.microsoft.com/office/drawing/2014/main" id="{932EC722-14EE-B2A0-3323-719CE819263E}"/>
                  </a:ext>
                </a:extLst>
              </p:cNvPr>
              <p:cNvGrpSpPr/>
              <p:nvPr/>
            </p:nvGrpSpPr>
            <p:grpSpPr>
              <a:xfrm>
                <a:off x="4538843" y="4041160"/>
                <a:ext cx="63614" cy="144775"/>
                <a:chOff x="4538843" y="4041160"/>
                <a:chExt cx="63614" cy="144775"/>
              </a:xfrm>
            </p:grpSpPr>
            <p:sp>
              <p:nvSpPr>
                <p:cNvPr id="1201" name="자유형: 도형 1200">
                  <a:extLst>
                    <a:ext uri="{FF2B5EF4-FFF2-40B4-BE49-F238E27FC236}">
                      <a16:creationId xmlns:a16="http://schemas.microsoft.com/office/drawing/2014/main" id="{D9B73778-15AE-0E45-7866-FBA65BA4D46D}"/>
                    </a:ext>
                  </a:extLst>
                </p:cNvPr>
                <p:cNvSpPr/>
                <p:nvPr/>
              </p:nvSpPr>
              <p:spPr>
                <a:xfrm>
                  <a:off x="4571282" y="4041160"/>
                  <a:ext cx="22117" cy="13651"/>
                </a:xfrm>
                <a:custGeom>
                  <a:avLst/>
                  <a:gdLst>
                    <a:gd name="connsiteX0" fmla="*/ 4634 w 22117"/>
                    <a:gd name="connsiteY0" fmla="*/ 13651 h 13651"/>
                    <a:gd name="connsiteX1" fmla="*/ 0 w 22117"/>
                    <a:gd name="connsiteY1" fmla="*/ 12388 h 13651"/>
                    <a:gd name="connsiteX2" fmla="*/ 17483 w 22117"/>
                    <a:gd name="connsiteY2" fmla="*/ 171 h 13651"/>
                    <a:gd name="connsiteX3" fmla="*/ 22117 w 22117"/>
                    <a:gd name="connsiteY3" fmla="*/ 1434 h 13651"/>
                    <a:gd name="connsiteX4" fmla="*/ 4634 w 22117"/>
                    <a:gd name="connsiteY4" fmla="*/ 13651 h 13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17" h="13651">
                      <a:moveTo>
                        <a:pt x="4634" y="13651"/>
                      </a:moveTo>
                      <a:lnTo>
                        <a:pt x="0" y="12388"/>
                      </a:lnTo>
                      <a:cubicBezTo>
                        <a:pt x="4002" y="7122"/>
                        <a:pt x="11585" y="-1304"/>
                        <a:pt x="17483" y="171"/>
                      </a:cubicBezTo>
                      <a:lnTo>
                        <a:pt x="22117" y="1434"/>
                      </a:lnTo>
                      <a:cubicBezTo>
                        <a:pt x="16009" y="-40"/>
                        <a:pt x="8426" y="8385"/>
                        <a:pt x="4634" y="13651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02" name="자유형: 도형 1201">
                  <a:extLst>
                    <a:ext uri="{FF2B5EF4-FFF2-40B4-BE49-F238E27FC236}">
                      <a16:creationId xmlns:a16="http://schemas.microsoft.com/office/drawing/2014/main" id="{FD0EF1DD-3E8D-5135-0CC7-28B43D6896A8}"/>
                    </a:ext>
                  </a:extLst>
                </p:cNvPr>
                <p:cNvSpPr/>
                <p:nvPr/>
              </p:nvSpPr>
              <p:spPr>
                <a:xfrm>
                  <a:off x="4568543" y="4053548"/>
                  <a:ext cx="7372" cy="5055"/>
                </a:xfrm>
                <a:custGeom>
                  <a:avLst/>
                  <a:gdLst>
                    <a:gd name="connsiteX0" fmla="*/ 4634 w 7372"/>
                    <a:gd name="connsiteY0" fmla="*/ 5055 h 5055"/>
                    <a:gd name="connsiteX1" fmla="*/ 0 w 7372"/>
                    <a:gd name="connsiteY1" fmla="*/ 3792 h 5055"/>
                    <a:gd name="connsiteX2" fmla="*/ 2738 w 7372"/>
                    <a:gd name="connsiteY2" fmla="*/ 0 h 5055"/>
                    <a:gd name="connsiteX3" fmla="*/ 7373 w 7372"/>
                    <a:gd name="connsiteY3" fmla="*/ 1264 h 5055"/>
                    <a:gd name="connsiteX4" fmla="*/ 4634 w 7372"/>
                    <a:gd name="connsiteY4" fmla="*/ 5055 h 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2" h="5055">
                      <a:moveTo>
                        <a:pt x="4634" y="5055"/>
                      </a:moveTo>
                      <a:lnTo>
                        <a:pt x="0" y="3792"/>
                      </a:lnTo>
                      <a:cubicBezTo>
                        <a:pt x="0" y="3792"/>
                        <a:pt x="1053" y="2106"/>
                        <a:pt x="2738" y="0"/>
                      </a:cubicBezTo>
                      <a:lnTo>
                        <a:pt x="7373" y="1264"/>
                      </a:lnTo>
                      <a:cubicBezTo>
                        <a:pt x="5687" y="3370"/>
                        <a:pt x="4845" y="4845"/>
                        <a:pt x="4634" y="5055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03" name="자유형: 도형 1202">
                  <a:extLst>
                    <a:ext uri="{FF2B5EF4-FFF2-40B4-BE49-F238E27FC236}">
                      <a16:creationId xmlns:a16="http://schemas.microsoft.com/office/drawing/2014/main" id="{63169A27-FD92-181A-6FB1-706D08847097}"/>
                    </a:ext>
                  </a:extLst>
                </p:cNvPr>
                <p:cNvSpPr/>
                <p:nvPr/>
              </p:nvSpPr>
              <p:spPr>
                <a:xfrm>
                  <a:off x="4543476" y="4042489"/>
                  <a:ext cx="58982" cy="143445"/>
                </a:xfrm>
                <a:custGeom>
                  <a:avLst/>
                  <a:gdLst>
                    <a:gd name="connsiteX0" fmla="*/ 32440 w 58982"/>
                    <a:gd name="connsiteY0" fmla="*/ 12322 h 143445"/>
                    <a:gd name="connsiteX1" fmla="*/ 58981 w 58982"/>
                    <a:gd name="connsiteY1" fmla="*/ 33176 h 143445"/>
                    <a:gd name="connsiteX2" fmla="*/ 32019 w 58982"/>
                    <a:gd name="connsiteY2" fmla="*/ 124172 h 143445"/>
                    <a:gd name="connsiteX3" fmla="*/ 29281 w 58982"/>
                    <a:gd name="connsiteY3" fmla="*/ 127332 h 143445"/>
                    <a:gd name="connsiteX4" fmla="*/ 26542 w 58982"/>
                    <a:gd name="connsiteY4" fmla="*/ 131123 h 143445"/>
                    <a:gd name="connsiteX5" fmla="*/ 2 w 58982"/>
                    <a:gd name="connsiteY5" fmla="*/ 110270 h 143445"/>
                    <a:gd name="connsiteX6" fmla="*/ 26964 w 58982"/>
                    <a:gd name="connsiteY6" fmla="*/ 19274 h 143445"/>
                    <a:gd name="connsiteX7" fmla="*/ 29702 w 58982"/>
                    <a:gd name="connsiteY7" fmla="*/ 16114 h 143445"/>
                    <a:gd name="connsiteX8" fmla="*/ 32440 w 58982"/>
                    <a:gd name="connsiteY8" fmla="*/ 12322 h 14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982" h="143445">
                      <a:moveTo>
                        <a:pt x="32440" y="12322"/>
                      </a:moveTo>
                      <a:cubicBezTo>
                        <a:pt x="39602" y="2844"/>
                        <a:pt x="59192" y="-18010"/>
                        <a:pt x="58981" y="33176"/>
                      </a:cubicBezTo>
                      <a:cubicBezTo>
                        <a:pt x="58770" y="84361"/>
                        <a:pt x="39391" y="114693"/>
                        <a:pt x="32019" y="124172"/>
                      </a:cubicBezTo>
                      <a:cubicBezTo>
                        <a:pt x="30334" y="126279"/>
                        <a:pt x="29491" y="127332"/>
                        <a:pt x="29281" y="127332"/>
                      </a:cubicBezTo>
                      <a:cubicBezTo>
                        <a:pt x="29281" y="127332"/>
                        <a:pt x="28227" y="129017"/>
                        <a:pt x="26542" y="131123"/>
                      </a:cubicBezTo>
                      <a:cubicBezTo>
                        <a:pt x="19381" y="140602"/>
                        <a:pt x="-209" y="161456"/>
                        <a:pt x="2" y="110270"/>
                      </a:cubicBezTo>
                      <a:cubicBezTo>
                        <a:pt x="212" y="59085"/>
                        <a:pt x="19591" y="28752"/>
                        <a:pt x="26964" y="19274"/>
                      </a:cubicBezTo>
                      <a:cubicBezTo>
                        <a:pt x="28649" y="17167"/>
                        <a:pt x="29491" y="16114"/>
                        <a:pt x="29702" y="16114"/>
                      </a:cubicBezTo>
                      <a:cubicBezTo>
                        <a:pt x="29702" y="16114"/>
                        <a:pt x="30755" y="14429"/>
                        <a:pt x="32440" y="12322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04" name="자유형: 도형 1203">
                  <a:extLst>
                    <a:ext uri="{FF2B5EF4-FFF2-40B4-BE49-F238E27FC236}">
                      <a16:creationId xmlns:a16="http://schemas.microsoft.com/office/drawing/2014/main" id="{BCB89C05-1D7C-A829-212E-9B43207E6E0D}"/>
                    </a:ext>
                  </a:extLst>
                </p:cNvPr>
                <p:cNvSpPr/>
                <p:nvPr/>
              </p:nvSpPr>
              <p:spPr>
                <a:xfrm>
                  <a:off x="4538843" y="4057339"/>
                  <a:ext cx="34334" cy="128490"/>
                </a:xfrm>
                <a:custGeom>
                  <a:avLst/>
                  <a:gdLst>
                    <a:gd name="connsiteX0" fmla="*/ 13692 w 34334"/>
                    <a:gd name="connsiteY0" fmla="*/ 128490 h 128490"/>
                    <a:gd name="connsiteX1" fmla="*/ 9058 w 34334"/>
                    <a:gd name="connsiteY1" fmla="*/ 127227 h 128490"/>
                    <a:gd name="connsiteX2" fmla="*/ 0 w 34334"/>
                    <a:gd name="connsiteY2" fmla="*/ 94156 h 128490"/>
                    <a:gd name="connsiteX3" fmla="*/ 26962 w 34334"/>
                    <a:gd name="connsiteY3" fmla="*/ 3160 h 128490"/>
                    <a:gd name="connsiteX4" fmla="*/ 29700 w 34334"/>
                    <a:gd name="connsiteY4" fmla="*/ 0 h 128490"/>
                    <a:gd name="connsiteX5" fmla="*/ 34334 w 34334"/>
                    <a:gd name="connsiteY5" fmla="*/ 1264 h 128490"/>
                    <a:gd name="connsiteX6" fmla="*/ 31596 w 34334"/>
                    <a:gd name="connsiteY6" fmla="*/ 4423 h 128490"/>
                    <a:gd name="connsiteX7" fmla="*/ 4634 w 34334"/>
                    <a:gd name="connsiteY7" fmla="*/ 95420 h 128490"/>
                    <a:gd name="connsiteX8" fmla="*/ 13692 w 34334"/>
                    <a:gd name="connsiteY8" fmla="*/ 128490 h 128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334" h="128490">
                      <a:moveTo>
                        <a:pt x="13692" y="128490"/>
                      </a:moveTo>
                      <a:lnTo>
                        <a:pt x="9058" y="127227"/>
                      </a:lnTo>
                      <a:cubicBezTo>
                        <a:pt x="4002" y="125963"/>
                        <a:pt x="0" y="117537"/>
                        <a:pt x="0" y="94156"/>
                      </a:cubicBezTo>
                      <a:cubicBezTo>
                        <a:pt x="0" y="42971"/>
                        <a:pt x="19590" y="12638"/>
                        <a:pt x="26962" y="3160"/>
                      </a:cubicBezTo>
                      <a:cubicBezTo>
                        <a:pt x="28647" y="1053"/>
                        <a:pt x="29490" y="0"/>
                        <a:pt x="29700" y="0"/>
                      </a:cubicBezTo>
                      <a:lnTo>
                        <a:pt x="34334" y="1264"/>
                      </a:lnTo>
                      <a:cubicBezTo>
                        <a:pt x="34334" y="1264"/>
                        <a:pt x="33281" y="2317"/>
                        <a:pt x="31596" y="4423"/>
                      </a:cubicBezTo>
                      <a:cubicBezTo>
                        <a:pt x="24434" y="13902"/>
                        <a:pt x="4845" y="44234"/>
                        <a:pt x="4634" y="95420"/>
                      </a:cubicBezTo>
                      <a:cubicBezTo>
                        <a:pt x="4634" y="118801"/>
                        <a:pt x="8636" y="127016"/>
                        <a:pt x="13692" y="12849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</p:grpSp>
        <p:grpSp>
          <p:nvGrpSpPr>
            <p:cNvPr id="1247" name="그룹 1246">
              <a:extLst>
                <a:ext uri="{FF2B5EF4-FFF2-40B4-BE49-F238E27FC236}">
                  <a16:creationId xmlns:a16="http://schemas.microsoft.com/office/drawing/2014/main" id="{EE826983-456A-1D3F-36F9-D58174C440E4}"/>
                </a:ext>
              </a:extLst>
            </p:cNvPr>
            <p:cNvGrpSpPr/>
            <p:nvPr userDrawn="1"/>
          </p:nvGrpSpPr>
          <p:grpSpPr>
            <a:xfrm>
              <a:off x="7875538" y="4353531"/>
              <a:ext cx="180098" cy="311200"/>
              <a:chOff x="4626772" y="3670088"/>
              <a:chExt cx="552029" cy="953876"/>
            </a:xfrm>
          </p:grpSpPr>
          <p:grpSp>
            <p:nvGrpSpPr>
              <p:cNvPr id="1248" name="그래픽 16">
                <a:extLst>
                  <a:ext uri="{FF2B5EF4-FFF2-40B4-BE49-F238E27FC236}">
                    <a16:creationId xmlns:a16="http://schemas.microsoft.com/office/drawing/2014/main" id="{E6A839A2-716B-C8AF-8184-6493B0E27626}"/>
                  </a:ext>
                </a:extLst>
              </p:cNvPr>
              <p:cNvGrpSpPr/>
              <p:nvPr userDrawn="1"/>
            </p:nvGrpSpPr>
            <p:grpSpPr>
              <a:xfrm>
                <a:off x="4871564" y="4002510"/>
                <a:ext cx="91947" cy="354556"/>
                <a:chOff x="4793263" y="4119040"/>
                <a:chExt cx="28948" cy="116876"/>
              </a:xfrm>
            </p:grpSpPr>
            <p:sp>
              <p:nvSpPr>
                <p:cNvPr id="1292" name="자유형: 도형 1291">
                  <a:extLst>
                    <a:ext uri="{FF2B5EF4-FFF2-40B4-BE49-F238E27FC236}">
                      <a16:creationId xmlns:a16="http://schemas.microsoft.com/office/drawing/2014/main" id="{10586C00-CC78-4698-A926-99D09A46FC66}"/>
                    </a:ext>
                  </a:extLst>
                </p:cNvPr>
                <p:cNvSpPr/>
                <p:nvPr/>
              </p:nvSpPr>
              <p:spPr>
                <a:xfrm rot="16624200">
                  <a:off x="4795159" y="4227240"/>
                  <a:ext cx="6740" cy="10532"/>
                </a:xfrm>
                <a:custGeom>
                  <a:avLst/>
                  <a:gdLst>
                    <a:gd name="connsiteX0" fmla="*/ 6740 w 6740"/>
                    <a:gd name="connsiteY0" fmla="*/ 5266 h 10532"/>
                    <a:gd name="connsiteX1" fmla="*/ 3370 w 6740"/>
                    <a:gd name="connsiteY1" fmla="*/ 10532 h 10532"/>
                    <a:gd name="connsiteX2" fmla="*/ 0 w 6740"/>
                    <a:gd name="connsiteY2" fmla="*/ 5266 h 10532"/>
                    <a:gd name="connsiteX3" fmla="*/ 3370 w 6740"/>
                    <a:gd name="connsiteY3" fmla="*/ 0 h 10532"/>
                    <a:gd name="connsiteX4" fmla="*/ 6740 w 6740"/>
                    <a:gd name="connsiteY4" fmla="*/ 5266 h 1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0" h="10532">
                      <a:moveTo>
                        <a:pt x="6740" y="5266"/>
                      </a:moveTo>
                      <a:cubicBezTo>
                        <a:pt x="6740" y="8174"/>
                        <a:pt x="5232" y="10532"/>
                        <a:pt x="3370" y="10532"/>
                      </a:cubicBezTo>
                      <a:cubicBezTo>
                        <a:pt x="1509" y="10532"/>
                        <a:pt x="0" y="8174"/>
                        <a:pt x="0" y="5266"/>
                      </a:cubicBezTo>
                      <a:cubicBezTo>
                        <a:pt x="0" y="2358"/>
                        <a:pt x="1509" y="0"/>
                        <a:pt x="3370" y="0"/>
                      </a:cubicBezTo>
                      <a:cubicBezTo>
                        <a:pt x="5231" y="0"/>
                        <a:pt x="6740" y="2358"/>
                        <a:pt x="6740" y="5266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93" name="자유형: 도형 1292">
                  <a:extLst>
                    <a:ext uri="{FF2B5EF4-FFF2-40B4-BE49-F238E27FC236}">
                      <a16:creationId xmlns:a16="http://schemas.microsoft.com/office/drawing/2014/main" id="{BB5FD924-EB46-3ABD-0770-E4CB3EF73C17}"/>
                    </a:ext>
                  </a:extLst>
                </p:cNvPr>
                <p:cNvSpPr/>
                <p:nvPr userDrawn="1"/>
              </p:nvSpPr>
              <p:spPr>
                <a:xfrm>
                  <a:off x="4795013" y="4119193"/>
                  <a:ext cx="27198" cy="114201"/>
                </a:xfrm>
                <a:custGeom>
                  <a:avLst/>
                  <a:gdLst>
                    <a:gd name="connsiteX0" fmla="*/ 0 w 27198"/>
                    <a:gd name="connsiteY0" fmla="*/ 110616 h 114196"/>
                    <a:gd name="connsiteX1" fmla="*/ 9479 w 27198"/>
                    <a:gd name="connsiteY1" fmla="*/ 1504 h 114196"/>
                    <a:gd name="connsiteX2" fmla="*/ 24013 w 27198"/>
                    <a:gd name="connsiteY2" fmla="*/ 2347 h 114196"/>
                    <a:gd name="connsiteX3" fmla="*/ 27173 w 27198"/>
                    <a:gd name="connsiteY3" fmla="*/ 8244 h 114196"/>
                    <a:gd name="connsiteX4" fmla="*/ 8847 w 27198"/>
                    <a:gd name="connsiteY4" fmla="*/ 114196 h 114196"/>
                    <a:gd name="connsiteX5" fmla="*/ 7373 w 27198"/>
                    <a:gd name="connsiteY5" fmla="*/ 111247 h 114196"/>
                    <a:gd name="connsiteX6" fmla="*/ 0 w 27198"/>
                    <a:gd name="connsiteY6" fmla="*/ 110826 h 114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198" h="114196">
                      <a:moveTo>
                        <a:pt x="0" y="110616"/>
                      </a:moveTo>
                      <a:lnTo>
                        <a:pt x="9479" y="1504"/>
                      </a:lnTo>
                      <a:cubicBezTo>
                        <a:pt x="13481" y="-813"/>
                        <a:pt x="20011" y="-392"/>
                        <a:pt x="24013" y="2347"/>
                      </a:cubicBezTo>
                      <a:cubicBezTo>
                        <a:pt x="26330" y="4032"/>
                        <a:pt x="27383" y="6138"/>
                        <a:pt x="27173" y="8244"/>
                      </a:cubicBezTo>
                      <a:lnTo>
                        <a:pt x="8847" y="114196"/>
                      </a:lnTo>
                      <a:cubicBezTo>
                        <a:pt x="8847" y="114196"/>
                        <a:pt x="8426" y="112090"/>
                        <a:pt x="7373" y="111247"/>
                      </a:cubicBezTo>
                      <a:cubicBezTo>
                        <a:pt x="5266" y="109773"/>
                        <a:pt x="2107" y="109562"/>
                        <a:pt x="0" y="110826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94" name="자유형: 도형 1293">
                  <a:extLst>
                    <a:ext uri="{FF2B5EF4-FFF2-40B4-BE49-F238E27FC236}">
                      <a16:creationId xmlns:a16="http://schemas.microsoft.com/office/drawing/2014/main" id="{3A9ACC62-AB14-5CB4-3B8A-18F7B14B4C23}"/>
                    </a:ext>
                  </a:extLst>
                </p:cNvPr>
                <p:cNvSpPr/>
                <p:nvPr/>
              </p:nvSpPr>
              <p:spPr>
                <a:xfrm>
                  <a:off x="4804491" y="4119040"/>
                  <a:ext cx="14534" cy="2502"/>
                </a:xfrm>
                <a:custGeom>
                  <a:avLst/>
                  <a:gdLst>
                    <a:gd name="connsiteX0" fmla="*/ 0 w 14534"/>
                    <a:gd name="connsiteY0" fmla="*/ 1660 h 2502"/>
                    <a:gd name="connsiteX1" fmla="*/ 0 w 14534"/>
                    <a:gd name="connsiteY1" fmla="*/ 1660 h 2502"/>
                    <a:gd name="connsiteX2" fmla="*/ 14534 w 14534"/>
                    <a:gd name="connsiteY2" fmla="*/ 2502 h 2502"/>
                    <a:gd name="connsiteX3" fmla="*/ 14534 w 14534"/>
                    <a:gd name="connsiteY3" fmla="*/ 2502 h 2502"/>
                    <a:gd name="connsiteX4" fmla="*/ 0 w 14534"/>
                    <a:gd name="connsiteY4" fmla="*/ 1660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02">
                      <a:moveTo>
                        <a:pt x="0" y="1660"/>
                      </a:moveTo>
                      <a:lnTo>
                        <a:pt x="0" y="1660"/>
                      </a:lnTo>
                      <a:cubicBezTo>
                        <a:pt x="4002" y="-657"/>
                        <a:pt x="10532" y="-236"/>
                        <a:pt x="14534" y="2502"/>
                      </a:cubicBezTo>
                      <a:lnTo>
                        <a:pt x="14534" y="2502"/>
                      </a:lnTo>
                      <a:cubicBezTo>
                        <a:pt x="10532" y="-447"/>
                        <a:pt x="4002" y="-868"/>
                        <a:pt x="0" y="16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95" name="자유형: 도형 1294">
                  <a:extLst>
                    <a:ext uri="{FF2B5EF4-FFF2-40B4-BE49-F238E27FC236}">
                      <a16:creationId xmlns:a16="http://schemas.microsoft.com/office/drawing/2014/main" id="{2C44DE77-A69B-9E8E-0A86-4412B0D30664}"/>
                    </a:ext>
                  </a:extLst>
                </p:cNvPr>
                <p:cNvSpPr/>
                <p:nvPr/>
              </p:nvSpPr>
              <p:spPr>
                <a:xfrm>
                  <a:off x="4793550" y="4120489"/>
                  <a:ext cx="10953" cy="111433"/>
                </a:xfrm>
                <a:custGeom>
                  <a:avLst/>
                  <a:gdLst>
                    <a:gd name="connsiteX0" fmla="*/ 0 w 10953"/>
                    <a:gd name="connsiteY0" fmla="*/ 111429 h 111428"/>
                    <a:gd name="connsiteX1" fmla="*/ 8004 w 10953"/>
                    <a:gd name="connsiteY1" fmla="*/ 4213 h 111428"/>
                    <a:gd name="connsiteX2" fmla="*/ 10953 w 10953"/>
                    <a:gd name="connsiteY2" fmla="*/ 0 h 111428"/>
                    <a:gd name="connsiteX3" fmla="*/ 1474 w 10953"/>
                    <a:gd name="connsiteY3" fmla="*/ 109112 h 111428"/>
                    <a:gd name="connsiteX4" fmla="*/ 0 w 10953"/>
                    <a:gd name="connsiteY4" fmla="*/ 111218 h 1114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111428">
                      <a:moveTo>
                        <a:pt x="0" y="111429"/>
                      </a:moveTo>
                      <a:lnTo>
                        <a:pt x="8004" y="4213"/>
                      </a:lnTo>
                      <a:cubicBezTo>
                        <a:pt x="8004" y="2738"/>
                        <a:pt x="9058" y="1264"/>
                        <a:pt x="10953" y="0"/>
                      </a:cubicBezTo>
                      <a:lnTo>
                        <a:pt x="1474" y="109112"/>
                      </a:lnTo>
                      <a:cubicBezTo>
                        <a:pt x="1474" y="109112"/>
                        <a:pt x="0" y="110376"/>
                        <a:pt x="0" y="11121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96" name="자유형: 도형 1295">
                  <a:extLst>
                    <a:ext uri="{FF2B5EF4-FFF2-40B4-BE49-F238E27FC236}">
                      <a16:creationId xmlns:a16="http://schemas.microsoft.com/office/drawing/2014/main" id="{3B2777DF-A8E6-1BF9-F9A7-AB98DD3A26E0}"/>
                    </a:ext>
                  </a:extLst>
                </p:cNvPr>
                <p:cNvSpPr/>
                <p:nvPr/>
              </p:nvSpPr>
              <p:spPr>
                <a:xfrm>
                  <a:off x="4793770" y="4124706"/>
                  <a:ext cx="28436" cy="111210"/>
                </a:xfrm>
                <a:custGeom>
                  <a:avLst/>
                  <a:gdLst>
                    <a:gd name="connsiteX0" fmla="*/ 10111 w 28436"/>
                    <a:gd name="connsiteY0" fmla="*/ 108480 h 111205"/>
                    <a:gd name="connsiteX1" fmla="*/ 28436 w 28436"/>
                    <a:gd name="connsiteY1" fmla="*/ 2528 h 111205"/>
                    <a:gd name="connsiteX2" fmla="*/ 25698 w 28436"/>
                    <a:gd name="connsiteY2" fmla="*/ 6319 h 111205"/>
                    <a:gd name="connsiteX3" fmla="*/ 11164 w 28436"/>
                    <a:gd name="connsiteY3" fmla="*/ 5477 h 111205"/>
                    <a:gd name="connsiteX4" fmla="*/ 8004 w 28436"/>
                    <a:gd name="connsiteY4" fmla="*/ 0 h 111205"/>
                    <a:gd name="connsiteX5" fmla="*/ 0 w 28436"/>
                    <a:gd name="connsiteY5" fmla="*/ 107216 h 111205"/>
                    <a:gd name="connsiteX6" fmla="*/ 1474 w 28436"/>
                    <a:gd name="connsiteY6" fmla="*/ 109954 h 111205"/>
                    <a:gd name="connsiteX7" fmla="*/ 8847 w 28436"/>
                    <a:gd name="connsiteY7" fmla="*/ 110375 h 111205"/>
                    <a:gd name="connsiteX8" fmla="*/ 10321 w 28436"/>
                    <a:gd name="connsiteY8" fmla="*/ 108480 h 111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8436" h="111205">
                      <a:moveTo>
                        <a:pt x="10111" y="108480"/>
                      </a:moveTo>
                      <a:lnTo>
                        <a:pt x="28436" y="2528"/>
                      </a:lnTo>
                      <a:cubicBezTo>
                        <a:pt x="28226" y="4002"/>
                        <a:pt x="27173" y="5266"/>
                        <a:pt x="25698" y="6319"/>
                      </a:cubicBezTo>
                      <a:cubicBezTo>
                        <a:pt x="21696" y="8636"/>
                        <a:pt x="15166" y="8215"/>
                        <a:pt x="11164" y="5477"/>
                      </a:cubicBezTo>
                      <a:cubicBezTo>
                        <a:pt x="8847" y="4002"/>
                        <a:pt x="8004" y="1896"/>
                        <a:pt x="8004" y="0"/>
                      </a:cubicBezTo>
                      <a:lnTo>
                        <a:pt x="0" y="107216"/>
                      </a:lnTo>
                      <a:cubicBezTo>
                        <a:pt x="0" y="107216"/>
                        <a:pt x="421" y="109112"/>
                        <a:pt x="1474" y="109954"/>
                      </a:cubicBezTo>
                      <a:cubicBezTo>
                        <a:pt x="3581" y="111429"/>
                        <a:pt x="6740" y="111639"/>
                        <a:pt x="8847" y="110375"/>
                      </a:cubicBezTo>
                      <a:cubicBezTo>
                        <a:pt x="9689" y="109954"/>
                        <a:pt x="10111" y="109112"/>
                        <a:pt x="10321" y="10848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297" name="자유형: 도형 1296">
                  <a:extLst>
                    <a:ext uri="{FF2B5EF4-FFF2-40B4-BE49-F238E27FC236}">
                      <a16:creationId xmlns:a16="http://schemas.microsoft.com/office/drawing/2014/main" id="{0FE25106-2D06-1C17-69C1-D27A27120751}"/>
                    </a:ext>
                  </a:extLst>
                </p:cNvPr>
                <p:cNvSpPr/>
                <p:nvPr/>
              </p:nvSpPr>
              <p:spPr>
                <a:xfrm>
                  <a:off x="4819029" y="4121547"/>
                  <a:ext cx="3109" cy="9478"/>
                </a:xfrm>
                <a:custGeom>
                  <a:avLst/>
                  <a:gdLst>
                    <a:gd name="connsiteX0" fmla="*/ 0 w 3109"/>
                    <a:gd name="connsiteY0" fmla="*/ 0 h 9478"/>
                    <a:gd name="connsiteX1" fmla="*/ 0 w 3109"/>
                    <a:gd name="connsiteY1" fmla="*/ 0 h 9478"/>
                    <a:gd name="connsiteX2" fmla="*/ 211 w 3109"/>
                    <a:gd name="connsiteY2" fmla="*/ 9479 h 9478"/>
                    <a:gd name="connsiteX3" fmla="*/ 211 w 3109"/>
                    <a:gd name="connsiteY3" fmla="*/ 9479 h 9478"/>
                    <a:gd name="connsiteX4" fmla="*/ 0 w 3109"/>
                    <a:gd name="connsiteY4" fmla="*/ 0 h 9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09" h="947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002" y="2949"/>
                        <a:pt x="4213" y="7162"/>
                        <a:pt x="211" y="9479"/>
                      </a:cubicBezTo>
                      <a:lnTo>
                        <a:pt x="211" y="9479"/>
                      </a:lnTo>
                      <a:cubicBezTo>
                        <a:pt x="4213" y="7162"/>
                        <a:pt x="4002" y="2738"/>
                        <a:pt x="0" y="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98" name="자유형: 도형 1297">
                  <a:extLst>
                    <a:ext uri="{FF2B5EF4-FFF2-40B4-BE49-F238E27FC236}">
                      <a16:creationId xmlns:a16="http://schemas.microsoft.com/office/drawing/2014/main" id="{68390B88-9EF3-DC69-D4C3-E93D75A7B685}"/>
                    </a:ext>
                  </a:extLst>
                </p:cNvPr>
                <p:cNvSpPr/>
                <p:nvPr/>
              </p:nvSpPr>
              <p:spPr>
                <a:xfrm>
                  <a:off x="4801565" y="4120704"/>
                  <a:ext cx="3108" cy="9478"/>
                </a:xfrm>
                <a:custGeom>
                  <a:avLst/>
                  <a:gdLst>
                    <a:gd name="connsiteX0" fmla="*/ 3109 w 3108"/>
                    <a:gd name="connsiteY0" fmla="*/ 9479 h 9478"/>
                    <a:gd name="connsiteX1" fmla="*/ 3109 w 3108"/>
                    <a:gd name="connsiteY1" fmla="*/ 9479 h 9478"/>
                    <a:gd name="connsiteX2" fmla="*/ 2898 w 3108"/>
                    <a:gd name="connsiteY2" fmla="*/ 0 h 9478"/>
                    <a:gd name="connsiteX3" fmla="*/ 2898 w 3108"/>
                    <a:gd name="connsiteY3" fmla="*/ 0 h 9478"/>
                    <a:gd name="connsiteX4" fmla="*/ 3109 w 3108"/>
                    <a:gd name="connsiteY4" fmla="*/ 9479 h 9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08" h="9478">
                      <a:moveTo>
                        <a:pt x="3109" y="9479"/>
                      </a:moveTo>
                      <a:lnTo>
                        <a:pt x="3109" y="9479"/>
                      </a:lnTo>
                      <a:cubicBezTo>
                        <a:pt x="-893" y="6530"/>
                        <a:pt x="-1104" y="2317"/>
                        <a:pt x="2898" y="0"/>
                      </a:cubicBezTo>
                      <a:lnTo>
                        <a:pt x="2898" y="0"/>
                      </a:lnTo>
                      <a:cubicBezTo>
                        <a:pt x="-1104" y="2317"/>
                        <a:pt x="-893" y="6740"/>
                        <a:pt x="3109" y="9479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99" name="자유형: 도형 1298">
                  <a:extLst>
                    <a:ext uri="{FF2B5EF4-FFF2-40B4-BE49-F238E27FC236}">
                      <a16:creationId xmlns:a16="http://schemas.microsoft.com/office/drawing/2014/main" id="{1F6731B2-50C1-9676-5D19-0F53A01EFFBE}"/>
                    </a:ext>
                  </a:extLst>
                </p:cNvPr>
                <p:cNvSpPr/>
                <p:nvPr/>
              </p:nvSpPr>
              <p:spPr>
                <a:xfrm>
                  <a:off x="4801573" y="4119153"/>
                  <a:ext cx="20541" cy="13506"/>
                </a:xfrm>
                <a:custGeom>
                  <a:avLst/>
                  <a:gdLst>
                    <a:gd name="connsiteX0" fmla="*/ 2898 w 20541"/>
                    <a:gd name="connsiteY0" fmla="*/ 1592 h 13505"/>
                    <a:gd name="connsiteX1" fmla="*/ 10271 w 20541"/>
                    <a:gd name="connsiteY1" fmla="*/ 6858 h 13505"/>
                    <a:gd name="connsiteX2" fmla="*/ 2898 w 20541"/>
                    <a:gd name="connsiteY2" fmla="*/ 1592 h 13505"/>
                    <a:gd name="connsiteX3" fmla="*/ 3109 w 20541"/>
                    <a:gd name="connsiteY3" fmla="*/ 11071 h 13505"/>
                    <a:gd name="connsiteX4" fmla="*/ 17643 w 20541"/>
                    <a:gd name="connsiteY4" fmla="*/ 11913 h 13505"/>
                    <a:gd name="connsiteX5" fmla="*/ 17432 w 20541"/>
                    <a:gd name="connsiteY5" fmla="*/ 2434 h 13505"/>
                    <a:gd name="connsiteX6" fmla="*/ 2898 w 20541"/>
                    <a:gd name="connsiteY6" fmla="*/ 1592 h 1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541" h="13505">
                      <a:moveTo>
                        <a:pt x="2898" y="1592"/>
                      </a:moveTo>
                      <a:lnTo>
                        <a:pt x="10271" y="6858"/>
                      </a:lnTo>
                      <a:lnTo>
                        <a:pt x="2898" y="1592"/>
                      </a:lnTo>
                      <a:cubicBezTo>
                        <a:pt x="-1104" y="3909"/>
                        <a:pt x="-893" y="8332"/>
                        <a:pt x="3109" y="11071"/>
                      </a:cubicBezTo>
                      <a:cubicBezTo>
                        <a:pt x="7111" y="13809"/>
                        <a:pt x="13641" y="14441"/>
                        <a:pt x="17643" y="11913"/>
                      </a:cubicBezTo>
                      <a:cubicBezTo>
                        <a:pt x="21645" y="9386"/>
                        <a:pt x="21435" y="5173"/>
                        <a:pt x="17432" y="2434"/>
                      </a:cubicBezTo>
                      <a:cubicBezTo>
                        <a:pt x="13430" y="-304"/>
                        <a:pt x="6900" y="-936"/>
                        <a:pt x="2898" y="1592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00" name="자유형: 도형 1299">
                  <a:extLst>
                    <a:ext uri="{FF2B5EF4-FFF2-40B4-BE49-F238E27FC236}">
                      <a16:creationId xmlns:a16="http://schemas.microsoft.com/office/drawing/2014/main" id="{D6A004FC-4A3A-2CBE-9303-68A2BDA0C886}"/>
                    </a:ext>
                  </a:extLst>
                </p:cNvPr>
                <p:cNvSpPr/>
                <p:nvPr/>
              </p:nvSpPr>
              <p:spPr>
                <a:xfrm>
                  <a:off x="4804671" y="4130221"/>
                  <a:ext cx="14534" cy="2502"/>
                </a:xfrm>
                <a:custGeom>
                  <a:avLst/>
                  <a:gdLst>
                    <a:gd name="connsiteX0" fmla="*/ 14534 w 14534"/>
                    <a:gd name="connsiteY0" fmla="*/ 843 h 2502"/>
                    <a:gd name="connsiteX1" fmla="*/ 14534 w 14534"/>
                    <a:gd name="connsiteY1" fmla="*/ 843 h 2502"/>
                    <a:gd name="connsiteX2" fmla="*/ 0 w 14534"/>
                    <a:gd name="connsiteY2" fmla="*/ 0 h 2502"/>
                    <a:gd name="connsiteX3" fmla="*/ 0 w 14534"/>
                    <a:gd name="connsiteY3" fmla="*/ 0 h 2502"/>
                    <a:gd name="connsiteX4" fmla="*/ 14534 w 14534"/>
                    <a:gd name="connsiteY4" fmla="*/ 843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02">
                      <a:moveTo>
                        <a:pt x="14534" y="843"/>
                      </a:moveTo>
                      <a:lnTo>
                        <a:pt x="14534" y="843"/>
                      </a:lnTo>
                      <a:cubicBezTo>
                        <a:pt x="10532" y="3160"/>
                        <a:pt x="4002" y="2738"/>
                        <a:pt x="0" y="0"/>
                      </a:cubicBezTo>
                      <a:lnTo>
                        <a:pt x="0" y="0"/>
                      </a:lnTo>
                      <a:cubicBezTo>
                        <a:pt x="4002" y="2949"/>
                        <a:pt x="10532" y="3370"/>
                        <a:pt x="14534" y="843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49" name="그래픽 16">
                <a:extLst>
                  <a:ext uri="{FF2B5EF4-FFF2-40B4-BE49-F238E27FC236}">
                    <a16:creationId xmlns:a16="http://schemas.microsoft.com/office/drawing/2014/main" id="{B60A7C26-A957-B083-C8E4-03109DDEEBC3}"/>
                  </a:ext>
                </a:extLst>
              </p:cNvPr>
              <p:cNvGrpSpPr/>
              <p:nvPr userDrawn="1"/>
            </p:nvGrpSpPr>
            <p:grpSpPr>
              <a:xfrm>
                <a:off x="5030951" y="4098891"/>
                <a:ext cx="147850" cy="396554"/>
                <a:chOff x="4843429" y="4150644"/>
                <a:chExt cx="46548" cy="130715"/>
              </a:xfrm>
            </p:grpSpPr>
            <p:sp>
              <p:nvSpPr>
                <p:cNvPr id="1283" name="자유형: 도형 1282">
                  <a:extLst>
                    <a:ext uri="{FF2B5EF4-FFF2-40B4-BE49-F238E27FC236}">
                      <a16:creationId xmlns:a16="http://schemas.microsoft.com/office/drawing/2014/main" id="{D71BB99D-E762-A311-7022-A9C9841364E1}"/>
                    </a:ext>
                  </a:extLst>
                </p:cNvPr>
                <p:cNvSpPr/>
                <p:nvPr/>
              </p:nvSpPr>
              <p:spPr>
                <a:xfrm rot="20749799">
                  <a:off x="4879445" y="4275957"/>
                  <a:ext cx="10532" cy="4634"/>
                </a:xfrm>
                <a:custGeom>
                  <a:avLst/>
                  <a:gdLst>
                    <a:gd name="connsiteX0" fmla="*/ 10532 w 10532"/>
                    <a:gd name="connsiteY0" fmla="*/ 2317 h 4634"/>
                    <a:gd name="connsiteX1" fmla="*/ 5266 w 10532"/>
                    <a:gd name="connsiteY1" fmla="*/ 4634 h 4634"/>
                    <a:gd name="connsiteX2" fmla="*/ 0 w 10532"/>
                    <a:gd name="connsiteY2" fmla="*/ 2317 h 4634"/>
                    <a:gd name="connsiteX3" fmla="*/ 5266 w 10532"/>
                    <a:gd name="connsiteY3" fmla="*/ 0 h 4634"/>
                    <a:gd name="connsiteX4" fmla="*/ 10532 w 10532"/>
                    <a:gd name="connsiteY4" fmla="*/ 2317 h 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2" h="4634">
                      <a:moveTo>
                        <a:pt x="10532" y="2317"/>
                      </a:moveTo>
                      <a:cubicBezTo>
                        <a:pt x="10532" y="3597"/>
                        <a:pt x="8174" y="4634"/>
                        <a:pt x="5266" y="4634"/>
                      </a:cubicBezTo>
                      <a:cubicBezTo>
                        <a:pt x="2358" y="4634"/>
                        <a:pt x="0" y="3597"/>
                        <a:pt x="0" y="2317"/>
                      </a:cubicBezTo>
                      <a:cubicBezTo>
                        <a:pt x="0" y="1037"/>
                        <a:pt x="2358" y="0"/>
                        <a:pt x="5266" y="0"/>
                      </a:cubicBezTo>
                      <a:cubicBezTo>
                        <a:pt x="8174" y="0"/>
                        <a:pt x="10532" y="1037"/>
                        <a:pt x="10532" y="2317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84" name="자유형: 도형 1283">
                  <a:extLst>
                    <a:ext uri="{FF2B5EF4-FFF2-40B4-BE49-F238E27FC236}">
                      <a16:creationId xmlns:a16="http://schemas.microsoft.com/office/drawing/2014/main" id="{8B5B2F4C-E791-1B18-876C-21BA56549D90}"/>
                    </a:ext>
                  </a:extLst>
                </p:cNvPr>
                <p:cNvSpPr/>
                <p:nvPr/>
              </p:nvSpPr>
              <p:spPr>
                <a:xfrm>
                  <a:off x="4843544" y="4150929"/>
                  <a:ext cx="46236" cy="128846"/>
                </a:xfrm>
                <a:custGeom>
                  <a:avLst/>
                  <a:gdLst>
                    <a:gd name="connsiteX0" fmla="*/ 36126 w 46236"/>
                    <a:gd name="connsiteY0" fmla="*/ 128846 h 128846"/>
                    <a:gd name="connsiteX1" fmla="*/ 106 w 46236"/>
                    <a:gd name="connsiteY1" fmla="*/ 7728 h 128846"/>
                    <a:gd name="connsiteX2" fmla="*/ 2423 w 46236"/>
                    <a:gd name="connsiteY2" fmla="*/ 3726 h 128846"/>
                    <a:gd name="connsiteX3" fmla="*/ 16747 w 46236"/>
                    <a:gd name="connsiteY3" fmla="*/ 145 h 128846"/>
                    <a:gd name="connsiteX4" fmla="*/ 20328 w 46236"/>
                    <a:gd name="connsiteY4" fmla="*/ 2673 h 128846"/>
                    <a:gd name="connsiteX5" fmla="*/ 46236 w 46236"/>
                    <a:gd name="connsiteY5" fmla="*/ 126319 h 128846"/>
                    <a:gd name="connsiteX6" fmla="*/ 44341 w 46236"/>
                    <a:gd name="connsiteY6" fmla="*/ 125055 h 128846"/>
                    <a:gd name="connsiteX7" fmla="*/ 37179 w 46236"/>
                    <a:gd name="connsiteY7" fmla="*/ 126740 h 128846"/>
                    <a:gd name="connsiteX8" fmla="*/ 36126 w 46236"/>
                    <a:gd name="connsiteY8" fmla="*/ 128846 h 1288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236" h="128846">
                      <a:moveTo>
                        <a:pt x="36126" y="128846"/>
                      </a:moveTo>
                      <a:lnTo>
                        <a:pt x="106" y="7728"/>
                      </a:lnTo>
                      <a:cubicBezTo>
                        <a:pt x="-315" y="6464"/>
                        <a:pt x="528" y="4990"/>
                        <a:pt x="2423" y="3726"/>
                      </a:cubicBezTo>
                      <a:cubicBezTo>
                        <a:pt x="6004" y="988"/>
                        <a:pt x="12323" y="-487"/>
                        <a:pt x="16747" y="145"/>
                      </a:cubicBezTo>
                      <a:cubicBezTo>
                        <a:pt x="18853" y="567"/>
                        <a:pt x="20117" y="1409"/>
                        <a:pt x="20328" y="2673"/>
                      </a:cubicBezTo>
                      <a:lnTo>
                        <a:pt x="46236" y="126319"/>
                      </a:lnTo>
                      <a:cubicBezTo>
                        <a:pt x="46236" y="126319"/>
                        <a:pt x="45394" y="125265"/>
                        <a:pt x="44341" y="125055"/>
                      </a:cubicBezTo>
                      <a:cubicBezTo>
                        <a:pt x="42234" y="124634"/>
                        <a:pt x="39075" y="125476"/>
                        <a:pt x="37179" y="126740"/>
                      </a:cubicBezTo>
                      <a:cubicBezTo>
                        <a:pt x="36336" y="127372"/>
                        <a:pt x="35915" y="128214"/>
                        <a:pt x="36126" y="128846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85" name="자유형: 도형 1284">
                  <a:extLst>
                    <a:ext uri="{FF2B5EF4-FFF2-40B4-BE49-F238E27FC236}">
                      <a16:creationId xmlns:a16="http://schemas.microsoft.com/office/drawing/2014/main" id="{0A68E766-233C-D78D-DCEF-60DAF083D34E}"/>
                    </a:ext>
                  </a:extLst>
                </p:cNvPr>
                <p:cNvSpPr/>
                <p:nvPr/>
              </p:nvSpPr>
              <p:spPr>
                <a:xfrm>
                  <a:off x="4845968" y="4150644"/>
                  <a:ext cx="14323" cy="3798"/>
                </a:xfrm>
                <a:custGeom>
                  <a:avLst/>
                  <a:gdLst>
                    <a:gd name="connsiteX0" fmla="*/ 0 w 14323"/>
                    <a:gd name="connsiteY0" fmla="*/ 3799 h 3798"/>
                    <a:gd name="connsiteX1" fmla="*/ 0 w 14323"/>
                    <a:gd name="connsiteY1" fmla="*/ 3799 h 3798"/>
                    <a:gd name="connsiteX2" fmla="*/ 14324 w 14323"/>
                    <a:gd name="connsiteY2" fmla="*/ 218 h 3798"/>
                    <a:gd name="connsiteX3" fmla="*/ 14324 w 14323"/>
                    <a:gd name="connsiteY3" fmla="*/ 218 h 3798"/>
                    <a:gd name="connsiteX4" fmla="*/ 0 w 14323"/>
                    <a:gd name="connsiteY4" fmla="*/ 3799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798">
                      <a:moveTo>
                        <a:pt x="0" y="3799"/>
                      </a:moveTo>
                      <a:lnTo>
                        <a:pt x="0" y="3799"/>
                      </a:lnTo>
                      <a:cubicBezTo>
                        <a:pt x="3581" y="1061"/>
                        <a:pt x="9900" y="-414"/>
                        <a:pt x="14324" y="218"/>
                      </a:cubicBezTo>
                      <a:lnTo>
                        <a:pt x="14324" y="218"/>
                      </a:lnTo>
                      <a:cubicBezTo>
                        <a:pt x="10111" y="-625"/>
                        <a:pt x="3581" y="1061"/>
                        <a:pt x="0" y="3799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86" name="자유형: 도형 1285">
                  <a:extLst>
                    <a:ext uri="{FF2B5EF4-FFF2-40B4-BE49-F238E27FC236}">
                      <a16:creationId xmlns:a16="http://schemas.microsoft.com/office/drawing/2014/main" id="{C4399CDD-60F8-AA95-4CEE-6C4848A5D607}"/>
                    </a:ext>
                  </a:extLst>
                </p:cNvPr>
                <p:cNvSpPr/>
                <p:nvPr/>
              </p:nvSpPr>
              <p:spPr>
                <a:xfrm>
                  <a:off x="4843651" y="4158445"/>
                  <a:ext cx="37915" cy="122381"/>
                </a:xfrm>
                <a:custGeom>
                  <a:avLst/>
                  <a:gdLst>
                    <a:gd name="connsiteX0" fmla="*/ 37705 w 37915"/>
                    <a:gd name="connsiteY0" fmla="*/ 122382 h 122381"/>
                    <a:gd name="connsiteX1" fmla="*/ 3581 w 37915"/>
                    <a:gd name="connsiteY1" fmla="*/ 2317 h 122381"/>
                    <a:gd name="connsiteX2" fmla="*/ 0 w 37915"/>
                    <a:gd name="connsiteY2" fmla="*/ 0 h 122381"/>
                    <a:gd name="connsiteX3" fmla="*/ 36019 w 37915"/>
                    <a:gd name="connsiteY3" fmla="*/ 121118 h 122381"/>
                    <a:gd name="connsiteX4" fmla="*/ 37915 w 37915"/>
                    <a:gd name="connsiteY4" fmla="*/ 122382 h 122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915" h="122381">
                      <a:moveTo>
                        <a:pt x="37705" y="122382"/>
                      </a:moveTo>
                      <a:lnTo>
                        <a:pt x="3581" y="2317"/>
                      </a:lnTo>
                      <a:cubicBezTo>
                        <a:pt x="1474" y="1896"/>
                        <a:pt x="211" y="1053"/>
                        <a:pt x="0" y="0"/>
                      </a:cubicBezTo>
                      <a:lnTo>
                        <a:pt x="36019" y="121118"/>
                      </a:lnTo>
                      <a:cubicBezTo>
                        <a:pt x="36019" y="121118"/>
                        <a:pt x="36862" y="122171"/>
                        <a:pt x="37915" y="12238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87" name="자유형: 도형 1286">
                  <a:extLst>
                    <a:ext uri="{FF2B5EF4-FFF2-40B4-BE49-F238E27FC236}">
                      <a16:creationId xmlns:a16="http://schemas.microsoft.com/office/drawing/2014/main" id="{AC36239A-53D9-FFAA-07CF-2AD8EC969A2B}"/>
                    </a:ext>
                  </a:extLst>
                </p:cNvPr>
                <p:cNvSpPr/>
                <p:nvPr/>
              </p:nvSpPr>
              <p:spPr>
                <a:xfrm>
                  <a:off x="4843441" y="4154443"/>
                  <a:ext cx="3790" cy="6319"/>
                </a:xfrm>
                <a:custGeom>
                  <a:avLst/>
                  <a:gdLst>
                    <a:gd name="connsiteX0" fmla="*/ 3791 w 3790"/>
                    <a:gd name="connsiteY0" fmla="*/ 6319 h 6319"/>
                    <a:gd name="connsiteX1" fmla="*/ 3791 w 3790"/>
                    <a:gd name="connsiteY1" fmla="*/ 6319 h 6319"/>
                    <a:gd name="connsiteX2" fmla="*/ 2316 w 3790"/>
                    <a:gd name="connsiteY2" fmla="*/ 0 h 6319"/>
                    <a:gd name="connsiteX3" fmla="*/ 2316 w 3790"/>
                    <a:gd name="connsiteY3" fmla="*/ 0 h 6319"/>
                    <a:gd name="connsiteX4" fmla="*/ 3791 w 3790"/>
                    <a:gd name="connsiteY4" fmla="*/ 6319 h 6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90" h="6319">
                      <a:moveTo>
                        <a:pt x="3791" y="6319"/>
                      </a:moveTo>
                      <a:lnTo>
                        <a:pt x="3791" y="6319"/>
                      </a:lnTo>
                      <a:cubicBezTo>
                        <a:pt x="-422" y="5477"/>
                        <a:pt x="-1054" y="2738"/>
                        <a:pt x="2316" y="0"/>
                      </a:cubicBezTo>
                      <a:lnTo>
                        <a:pt x="2316" y="0"/>
                      </a:lnTo>
                      <a:cubicBezTo>
                        <a:pt x="-1265" y="2738"/>
                        <a:pt x="-633" y="5687"/>
                        <a:pt x="3791" y="6319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88" name="자유형: 도형 1287">
                  <a:extLst>
                    <a:ext uri="{FF2B5EF4-FFF2-40B4-BE49-F238E27FC236}">
                      <a16:creationId xmlns:a16="http://schemas.microsoft.com/office/drawing/2014/main" id="{CC5E0E5F-044E-AD63-3A54-7533CC0AA1CD}"/>
                    </a:ext>
                  </a:extLst>
                </p:cNvPr>
                <p:cNvSpPr/>
                <p:nvPr/>
              </p:nvSpPr>
              <p:spPr>
                <a:xfrm>
                  <a:off x="4860080" y="4151073"/>
                  <a:ext cx="3790" cy="6319"/>
                </a:xfrm>
                <a:custGeom>
                  <a:avLst/>
                  <a:gdLst>
                    <a:gd name="connsiteX0" fmla="*/ 0 w 3790"/>
                    <a:gd name="connsiteY0" fmla="*/ 0 h 6319"/>
                    <a:gd name="connsiteX1" fmla="*/ 0 w 3790"/>
                    <a:gd name="connsiteY1" fmla="*/ 0 h 6319"/>
                    <a:gd name="connsiteX2" fmla="*/ 1474 w 3790"/>
                    <a:gd name="connsiteY2" fmla="*/ 6319 h 6319"/>
                    <a:gd name="connsiteX3" fmla="*/ 1474 w 3790"/>
                    <a:gd name="connsiteY3" fmla="*/ 6319 h 6319"/>
                    <a:gd name="connsiteX4" fmla="*/ 0 w 3790"/>
                    <a:gd name="connsiteY4" fmla="*/ 0 h 6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90" h="6319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13" y="843"/>
                        <a:pt x="4845" y="3581"/>
                        <a:pt x="1474" y="6319"/>
                      </a:cubicBezTo>
                      <a:lnTo>
                        <a:pt x="1474" y="6319"/>
                      </a:lnTo>
                      <a:cubicBezTo>
                        <a:pt x="5055" y="3581"/>
                        <a:pt x="4423" y="632"/>
                        <a:pt x="0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89" name="자유형: 도형 1288">
                  <a:extLst>
                    <a:ext uri="{FF2B5EF4-FFF2-40B4-BE49-F238E27FC236}">
                      <a16:creationId xmlns:a16="http://schemas.microsoft.com/office/drawing/2014/main" id="{92B80BAE-49FD-3486-17D0-9934B70148A3}"/>
                    </a:ext>
                  </a:extLst>
                </p:cNvPr>
                <p:cNvSpPr/>
                <p:nvPr/>
              </p:nvSpPr>
              <p:spPr>
                <a:xfrm>
                  <a:off x="4843429" y="4150648"/>
                  <a:ext cx="20430" cy="10336"/>
                </a:xfrm>
                <a:custGeom>
                  <a:avLst/>
                  <a:gdLst>
                    <a:gd name="connsiteX0" fmla="*/ 3791 w 20430"/>
                    <a:gd name="connsiteY0" fmla="*/ 10118 h 10336"/>
                    <a:gd name="connsiteX1" fmla="*/ 10110 w 20430"/>
                    <a:gd name="connsiteY1" fmla="*/ 5273 h 10336"/>
                    <a:gd name="connsiteX2" fmla="*/ 3791 w 20430"/>
                    <a:gd name="connsiteY2" fmla="*/ 10118 h 10336"/>
                    <a:gd name="connsiteX3" fmla="*/ 18114 w 20430"/>
                    <a:gd name="connsiteY3" fmla="*/ 6537 h 10336"/>
                    <a:gd name="connsiteX4" fmla="*/ 16640 w 20430"/>
                    <a:gd name="connsiteY4" fmla="*/ 218 h 10336"/>
                    <a:gd name="connsiteX5" fmla="*/ 2316 w 20430"/>
                    <a:gd name="connsiteY5" fmla="*/ 3799 h 10336"/>
                    <a:gd name="connsiteX6" fmla="*/ 3791 w 20430"/>
                    <a:gd name="connsiteY6" fmla="*/ 10118 h 103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430" h="10336">
                      <a:moveTo>
                        <a:pt x="3791" y="10118"/>
                      </a:moveTo>
                      <a:lnTo>
                        <a:pt x="10110" y="5273"/>
                      </a:lnTo>
                      <a:lnTo>
                        <a:pt x="3791" y="10118"/>
                      </a:lnTo>
                      <a:cubicBezTo>
                        <a:pt x="8003" y="10961"/>
                        <a:pt x="14533" y="9276"/>
                        <a:pt x="18114" y="6537"/>
                      </a:cubicBezTo>
                      <a:cubicBezTo>
                        <a:pt x="21695" y="3799"/>
                        <a:pt x="21063" y="1061"/>
                        <a:pt x="16640" y="218"/>
                      </a:cubicBezTo>
                      <a:cubicBezTo>
                        <a:pt x="12216" y="-625"/>
                        <a:pt x="5897" y="1061"/>
                        <a:pt x="2316" y="3799"/>
                      </a:cubicBezTo>
                      <a:cubicBezTo>
                        <a:pt x="-1265" y="6537"/>
                        <a:pt x="-633" y="9276"/>
                        <a:pt x="3791" y="10118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90" name="자유형: 도형 1289">
                  <a:extLst>
                    <a:ext uri="{FF2B5EF4-FFF2-40B4-BE49-F238E27FC236}">
                      <a16:creationId xmlns:a16="http://schemas.microsoft.com/office/drawing/2014/main" id="{91CDB9C6-C4FD-A27D-57E3-C9168FF57AB2}"/>
                    </a:ext>
                  </a:extLst>
                </p:cNvPr>
                <p:cNvSpPr/>
                <p:nvPr/>
              </p:nvSpPr>
              <p:spPr>
                <a:xfrm>
                  <a:off x="4847209" y="4157396"/>
                  <a:ext cx="14323" cy="3798"/>
                </a:xfrm>
                <a:custGeom>
                  <a:avLst/>
                  <a:gdLst>
                    <a:gd name="connsiteX0" fmla="*/ 14324 w 14323"/>
                    <a:gd name="connsiteY0" fmla="*/ 0 h 3798"/>
                    <a:gd name="connsiteX1" fmla="*/ 14324 w 14323"/>
                    <a:gd name="connsiteY1" fmla="*/ 0 h 3798"/>
                    <a:gd name="connsiteX2" fmla="*/ 0 w 14323"/>
                    <a:gd name="connsiteY2" fmla="*/ 3581 h 3798"/>
                    <a:gd name="connsiteX3" fmla="*/ 0 w 14323"/>
                    <a:gd name="connsiteY3" fmla="*/ 3581 h 3798"/>
                    <a:gd name="connsiteX4" fmla="*/ 14324 w 14323"/>
                    <a:gd name="connsiteY4" fmla="*/ 0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798">
                      <a:moveTo>
                        <a:pt x="14324" y="0"/>
                      </a:moveTo>
                      <a:lnTo>
                        <a:pt x="14324" y="0"/>
                      </a:lnTo>
                      <a:cubicBezTo>
                        <a:pt x="10743" y="2738"/>
                        <a:pt x="4423" y="4213"/>
                        <a:pt x="0" y="3581"/>
                      </a:cubicBezTo>
                      <a:lnTo>
                        <a:pt x="0" y="3581"/>
                      </a:lnTo>
                      <a:cubicBezTo>
                        <a:pt x="4213" y="4423"/>
                        <a:pt x="10743" y="2738"/>
                        <a:pt x="14324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91" name="자유형: 도형 1290">
                  <a:extLst>
                    <a:ext uri="{FF2B5EF4-FFF2-40B4-BE49-F238E27FC236}">
                      <a16:creationId xmlns:a16="http://schemas.microsoft.com/office/drawing/2014/main" id="{7F1021C8-39AB-F075-641B-EA8A2EDB5E04}"/>
                    </a:ext>
                  </a:extLst>
                </p:cNvPr>
                <p:cNvSpPr/>
                <p:nvPr/>
              </p:nvSpPr>
              <p:spPr>
                <a:xfrm>
                  <a:off x="4847222" y="4153602"/>
                  <a:ext cx="42549" cy="127757"/>
                </a:xfrm>
                <a:custGeom>
                  <a:avLst/>
                  <a:gdLst>
                    <a:gd name="connsiteX0" fmla="*/ 42549 w 42549"/>
                    <a:gd name="connsiteY0" fmla="*/ 123646 h 127757"/>
                    <a:gd name="connsiteX1" fmla="*/ 16641 w 42549"/>
                    <a:gd name="connsiteY1" fmla="*/ 0 h 127757"/>
                    <a:gd name="connsiteX2" fmla="*/ 14324 w 42549"/>
                    <a:gd name="connsiteY2" fmla="*/ 4002 h 127757"/>
                    <a:gd name="connsiteX3" fmla="*/ 0 w 42549"/>
                    <a:gd name="connsiteY3" fmla="*/ 7583 h 127757"/>
                    <a:gd name="connsiteX4" fmla="*/ 34124 w 42549"/>
                    <a:gd name="connsiteY4" fmla="*/ 127648 h 127757"/>
                    <a:gd name="connsiteX5" fmla="*/ 41285 w 42549"/>
                    <a:gd name="connsiteY5" fmla="*/ 125963 h 127757"/>
                    <a:gd name="connsiteX6" fmla="*/ 42339 w 42549"/>
                    <a:gd name="connsiteY6" fmla="*/ 124067 h 127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549" h="127757">
                      <a:moveTo>
                        <a:pt x="42549" y="123646"/>
                      </a:moveTo>
                      <a:lnTo>
                        <a:pt x="16641" y="0"/>
                      </a:lnTo>
                      <a:cubicBezTo>
                        <a:pt x="16851" y="1053"/>
                        <a:pt x="16219" y="2528"/>
                        <a:pt x="14324" y="4002"/>
                      </a:cubicBezTo>
                      <a:cubicBezTo>
                        <a:pt x="10743" y="6740"/>
                        <a:pt x="4423" y="8215"/>
                        <a:pt x="0" y="7583"/>
                      </a:cubicBezTo>
                      <a:lnTo>
                        <a:pt x="34124" y="127648"/>
                      </a:lnTo>
                      <a:cubicBezTo>
                        <a:pt x="36230" y="128069"/>
                        <a:pt x="39390" y="127227"/>
                        <a:pt x="41285" y="125963"/>
                      </a:cubicBezTo>
                      <a:cubicBezTo>
                        <a:pt x="42128" y="125331"/>
                        <a:pt x="42549" y="124488"/>
                        <a:pt x="42339" y="124067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50" name="그래픽 16">
                <a:extLst>
                  <a:ext uri="{FF2B5EF4-FFF2-40B4-BE49-F238E27FC236}">
                    <a16:creationId xmlns:a16="http://schemas.microsoft.com/office/drawing/2014/main" id="{1175E778-9238-DA53-74B9-9A5BF400375F}"/>
                  </a:ext>
                </a:extLst>
              </p:cNvPr>
              <p:cNvGrpSpPr/>
              <p:nvPr userDrawn="1"/>
            </p:nvGrpSpPr>
            <p:grpSpPr>
              <a:xfrm>
                <a:off x="4889698" y="4203793"/>
                <a:ext cx="66972" cy="420171"/>
                <a:chOff x="4798986" y="4185222"/>
                <a:chExt cx="21085" cy="138500"/>
              </a:xfrm>
            </p:grpSpPr>
            <p:sp>
              <p:nvSpPr>
                <p:cNvPr id="1274" name="자유형: 도형 1273">
                  <a:extLst>
                    <a:ext uri="{FF2B5EF4-FFF2-40B4-BE49-F238E27FC236}">
                      <a16:creationId xmlns:a16="http://schemas.microsoft.com/office/drawing/2014/main" id="{830D4C1A-7909-43AA-C8E3-E2EB2C6BED60}"/>
                    </a:ext>
                  </a:extLst>
                </p:cNvPr>
                <p:cNvSpPr/>
                <p:nvPr/>
              </p:nvSpPr>
              <p:spPr>
                <a:xfrm rot="21566400">
                  <a:off x="4805515" y="4320352"/>
                  <a:ext cx="10532" cy="3370"/>
                </a:xfrm>
                <a:custGeom>
                  <a:avLst/>
                  <a:gdLst>
                    <a:gd name="connsiteX0" fmla="*/ 10532 w 10532"/>
                    <a:gd name="connsiteY0" fmla="*/ 1685 h 3370"/>
                    <a:gd name="connsiteX1" fmla="*/ 5266 w 10532"/>
                    <a:gd name="connsiteY1" fmla="*/ 3370 h 3370"/>
                    <a:gd name="connsiteX2" fmla="*/ 0 w 10532"/>
                    <a:gd name="connsiteY2" fmla="*/ 1685 h 3370"/>
                    <a:gd name="connsiteX3" fmla="*/ 5266 w 10532"/>
                    <a:gd name="connsiteY3" fmla="*/ 0 h 3370"/>
                    <a:gd name="connsiteX4" fmla="*/ 10532 w 10532"/>
                    <a:gd name="connsiteY4" fmla="*/ 1685 h 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2" h="3370">
                      <a:moveTo>
                        <a:pt x="10532" y="1685"/>
                      </a:moveTo>
                      <a:cubicBezTo>
                        <a:pt x="10532" y="2616"/>
                        <a:pt x="8174" y="3370"/>
                        <a:pt x="5266" y="3370"/>
                      </a:cubicBezTo>
                      <a:cubicBezTo>
                        <a:pt x="2358" y="3370"/>
                        <a:pt x="0" y="2616"/>
                        <a:pt x="0" y="1685"/>
                      </a:cubicBezTo>
                      <a:cubicBezTo>
                        <a:pt x="0" y="754"/>
                        <a:pt x="2358" y="0"/>
                        <a:pt x="5266" y="0"/>
                      </a:cubicBezTo>
                      <a:cubicBezTo>
                        <a:pt x="8174" y="0"/>
                        <a:pt x="10532" y="754"/>
                        <a:pt x="10532" y="1685"/>
                      </a:cubicBezTo>
                      <a:close/>
                    </a:path>
                  </a:pathLst>
                </a:custGeom>
                <a:solidFill>
                  <a:srgbClr val="CB6C4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75" name="자유형: 도형 1274">
                  <a:extLst>
                    <a:ext uri="{FF2B5EF4-FFF2-40B4-BE49-F238E27FC236}">
                      <a16:creationId xmlns:a16="http://schemas.microsoft.com/office/drawing/2014/main" id="{A13B4F24-1139-CAE8-C701-F2635F949B86}"/>
                    </a:ext>
                  </a:extLst>
                </p:cNvPr>
                <p:cNvSpPr/>
                <p:nvPr/>
              </p:nvSpPr>
              <p:spPr>
                <a:xfrm>
                  <a:off x="4802371" y="4185222"/>
                  <a:ext cx="17693" cy="136680"/>
                </a:xfrm>
                <a:custGeom>
                  <a:avLst/>
                  <a:gdLst>
                    <a:gd name="connsiteX0" fmla="*/ 4845 w 17693"/>
                    <a:gd name="connsiteY0" fmla="*/ 135417 h 136680"/>
                    <a:gd name="connsiteX1" fmla="*/ 0 w 17693"/>
                    <a:gd name="connsiteY1" fmla="*/ 1028 h 136680"/>
                    <a:gd name="connsiteX2" fmla="*/ 14745 w 17693"/>
                    <a:gd name="connsiteY2" fmla="*/ 1028 h 136680"/>
                    <a:gd name="connsiteX3" fmla="*/ 17694 w 17693"/>
                    <a:gd name="connsiteY3" fmla="*/ 3345 h 136680"/>
                    <a:gd name="connsiteX4" fmla="*/ 13902 w 17693"/>
                    <a:gd name="connsiteY4" fmla="*/ 136681 h 136680"/>
                    <a:gd name="connsiteX5" fmla="*/ 12428 w 17693"/>
                    <a:gd name="connsiteY5" fmla="*/ 135417 h 136680"/>
                    <a:gd name="connsiteX6" fmla="*/ 5055 w 17693"/>
                    <a:gd name="connsiteY6" fmla="*/ 135417 h 136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7693" h="136680">
                      <a:moveTo>
                        <a:pt x="4845" y="135417"/>
                      </a:moveTo>
                      <a:lnTo>
                        <a:pt x="0" y="1028"/>
                      </a:lnTo>
                      <a:cubicBezTo>
                        <a:pt x="4002" y="-236"/>
                        <a:pt x="10743" y="-446"/>
                        <a:pt x="14745" y="1028"/>
                      </a:cubicBezTo>
                      <a:cubicBezTo>
                        <a:pt x="16851" y="1660"/>
                        <a:pt x="17694" y="2503"/>
                        <a:pt x="17694" y="3345"/>
                      </a:cubicBezTo>
                      <a:lnTo>
                        <a:pt x="13902" y="136681"/>
                      </a:lnTo>
                      <a:cubicBezTo>
                        <a:pt x="13902" y="136681"/>
                        <a:pt x="13481" y="135838"/>
                        <a:pt x="12428" y="135417"/>
                      </a:cubicBezTo>
                      <a:cubicBezTo>
                        <a:pt x="10321" y="134785"/>
                        <a:pt x="7162" y="134785"/>
                        <a:pt x="5055" y="135417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76" name="자유형: 도형 1275">
                  <a:extLst>
                    <a:ext uri="{FF2B5EF4-FFF2-40B4-BE49-F238E27FC236}">
                      <a16:creationId xmlns:a16="http://schemas.microsoft.com/office/drawing/2014/main" id="{D34AC9D9-C094-849A-1949-95125934C8C8}"/>
                    </a:ext>
                  </a:extLst>
                </p:cNvPr>
                <p:cNvSpPr/>
                <p:nvPr/>
              </p:nvSpPr>
              <p:spPr>
                <a:xfrm>
                  <a:off x="4802160" y="4185224"/>
                  <a:ext cx="14744" cy="1028"/>
                </a:xfrm>
                <a:custGeom>
                  <a:avLst/>
                  <a:gdLst>
                    <a:gd name="connsiteX0" fmla="*/ 0 w 14744"/>
                    <a:gd name="connsiteY0" fmla="*/ 1028 h 1028"/>
                    <a:gd name="connsiteX1" fmla="*/ 0 w 14744"/>
                    <a:gd name="connsiteY1" fmla="*/ 1028 h 1028"/>
                    <a:gd name="connsiteX2" fmla="*/ 14745 w 14744"/>
                    <a:gd name="connsiteY2" fmla="*/ 1028 h 1028"/>
                    <a:gd name="connsiteX3" fmla="*/ 14745 w 14744"/>
                    <a:gd name="connsiteY3" fmla="*/ 1028 h 1028"/>
                    <a:gd name="connsiteX4" fmla="*/ 0 w 14744"/>
                    <a:gd name="connsiteY4" fmla="*/ 1028 h 1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1028">
                      <a:moveTo>
                        <a:pt x="0" y="1028"/>
                      </a:moveTo>
                      <a:lnTo>
                        <a:pt x="0" y="1028"/>
                      </a:lnTo>
                      <a:cubicBezTo>
                        <a:pt x="4002" y="-236"/>
                        <a:pt x="10743" y="-446"/>
                        <a:pt x="14745" y="1028"/>
                      </a:cubicBezTo>
                      <a:lnTo>
                        <a:pt x="14745" y="1028"/>
                      </a:lnTo>
                      <a:cubicBezTo>
                        <a:pt x="10743" y="-236"/>
                        <a:pt x="4213" y="-236"/>
                        <a:pt x="0" y="1028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77" name="자유형: 도형 1276">
                  <a:extLst>
                    <a:ext uri="{FF2B5EF4-FFF2-40B4-BE49-F238E27FC236}">
                      <a16:creationId xmlns:a16="http://schemas.microsoft.com/office/drawing/2014/main" id="{508B493F-F6A8-F6F7-A91E-BA04187D2D60}"/>
                    </a:ext>
                  </a:extLst>
                </p:cNvPr>
                <p:cNvSpPr/>
                <p:nvPr/>
              </p:nvSpPr>
              <p:spPr>
                <a:xfrm>
                  <a:off x="4799211" y="4186253"/>
                  <a:ext cx="8004" cy="135652"/>
                </a:xfrm>
                <a:custGeom>
                  <a:avLst/>
                  <a:gdLst>
                    <a:gd name="connsiteX0" fmla="*/ 6530 w 8004"/>
                    <a:gd name="connsiteY0" fmla="*/ 135652 h 135652"/>
                    <a:gd name="connsiteX1" fmla="*/ 0 w 8004"/>
                    <a:gd name="connsiteY1" fmla="*/ 2528 h 135652"/>
                    <a:gd name="connsiteX2" fmla="*/ 3160 w 8004"/>
                    <a:gd name="connsiteY2" fmla="*/ 0 h 135652"/>
                    <a:gd name="connsiteX3" fmla="*/ 8004 w 8004"/>
                    <a:gd name="connsiteY3" fmla="*/ 134388 h 135652"/>
                    <a:gd name="connsiteX4" fmla="*/ 6530 w 8004"/>
                    <a:gd name="connsiteY4" fmla="*/ 135652 h 1356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4" h="135652">
                      <a:moveTo>
                        <a:pt x="6530" y="135652"/>
                      </a:moveTo>
                      <a:lnTo>
                        <a:pt x="0" y="2528"/>
                      </a:lnTo>
                      <a:cubicBezTo>
                        <a:pt x="0" y="2528"/>
                        <a:pt x="1053" y="632"/>
                        <a:pt x="3160" y="0"/>
                      </a:cubicBezTo>
                      <a:lnTo>
                        <a:pt x="8004" y="134388"/>
                      </a:lnTo>
                      <a:cubicBezTo>
                        <a:pt x="6951" y="134810"/>
                        <a:pt x="6530" y="135231"/>
                        <a:pt x="6530" y="13565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78" name="자유형: 도형 1277">
                  <a:extLst>
                    <a:ext uri="{FF2B5EF4-FFF2-40B4-BE49-F238E27FC236}">
                      <a16:creationId xmlns:a16="http://schemas.microsoft.com/office/drawing/2014/main" id="{3807725B-B1F3-504D-2DDC-FF370F972066}"/>
                    </a:ext>
                  </a:extLst>
                </p:cNvPr>
                <p:cNvSpPr/>
                <p:nvPr/>
              </p:nvSpPr>
              <p:spPr>
                <a:xfrm>
                  <a:off x="4799079" y="4186253"/>
                  <a:ext cx="3081" cy="4844"/>
                </a:xfrm>
                <a:custGeom>
                  <a:avLst/>
                  <a:gdLst>
                    <a:gd name="connsiteX0" fmla="*/ 3081 w 3081"/>
                    <a:gd name="connsiteY0" fmla="*/ 4845 h 4844"/>
                    <a:gd name="connsiteX1" fmla="*/ 3081 w 3081"/>
                    <a:gd name="connsiteY1" fmla="*/ 4845 h 4844"/>
                    <a:gd name="connsiteX2" fmla="*/ 3081 w 3081"/>
                    <a:gd name="connsiteY2" fmla="*/ 0 h 4844"/>
                    <a:gd name="connsiteX3" fmla="*/ 3081 w 3081"/>
                    <a:gd name="connsiteY3" fmla="*/ 0 h 4844"/>
                    <a:gd name="connsiteX4" fmla="*/ 3081 w 3081"/>
                    <a:gd name="connsiteY4" fmla="*/ 4845 h 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1" h="4844">
                      <a:moveTo>
                        <a:pt x="3081" y="4845"/>
                      </a:moveTo>
                      <a:lnTo>
                        <a:pt x="3081" y="4845"/>
                      </a:lnTo>
                      <a:cubicBezTo>
                        <a:pt x="-921" y="3581"/>
                        <a:pt x="-921" y="1474"/>
                        <a:pt x="3081" y="0"/>
                      </a:cubicBezTo>
                      <a:lnTo>
                        <a:pt x="3081" y="0"/>
                      </a:lnTo>
                      <a:cubicBezTo>
                        <a:pt x="-921" y="1264"/>
                        <a:pt x="-1132" y="3581"/>
                        <a:pt x="3081" y="4845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79" name="자유형: 도형 1278">
                  <a:extLst>
                    <a:ext uri="{FF2B5EF4-FFF2-40B4-BE49-F238E27FC236}">
                      <a16:creationId xmlns:a16="http://schemas.microsoft.com/office/drawing/2014/main" id="{D5D5E901-5A36-F5D1-7CB8-2D4034C01351}"/>
                    </a:ext>
                  </a:extLst>
                </p:cNvPr>
                <p:cNvSpPr/>
                <p:nvPr/>
              </p:nvSpPr>
              <p:spPr>
                <a:xfrm>
                  <a:off x="4816905" y="4186253"/>
                  <a:ext cx="3081" cy="4844"/>
                </a:xfrm>
                <a:custGeom>
                  <a:avLst/>
                  <a:gdLst>
                    <a:gd name="connsiteX0" fmla="*/ 0 w 3081"/>
                    <a:gd name="connsiteY0" fmla="*/ 0 h 4844"/>
                    <a:gd name="connsiteX1" fmla="*/ 0 w 3081"/>
                    <a:gd name="connsiteY1" fmla="*/ 0 h 4844"/>
                    <a:gd name="connsiteX2" fmla="*/ 0 w 3081"/>
                    <a:gd name="connsiteY2" fmla="*/ 4845 h 4844"/>
                    <a:gd name="connsiteX3" fmla="*/ 0 w 3081"/>
                    <a:gd name="connsiteY3" fmla="*/ 4845 h 4844"/>
                    <a:gd name="connsiteX4" fmla="*/ 0 w 3081"/>
                    <a:gd name="connsiteY4" fmla="*/ 0 h 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081" h="4844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002" y="1264"/>
                        <a:pt x="4002" y="3370"/>
                        <a:pt x="0" y="4845"/>
                      </a:cubicBezTo>
                      <a:lnTo>
                        <a:pt x="0" y="4845"/>
                      </a:lnTo>
                      <a:cubicBezTo>
                        <a:pt x="4002" y="3581"/>
                        <a:pt x="4213" y="1264"/>
                        <a:pt x="0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80" name="자유형: 도형 1279">
                  <a:extLst>
                    <a:ext uri="{FF2B5EF4-FFF2-40B4-BE49-F238E27FC236}">
                      <a16:creationId xmlns:a16="http://schemas.microsoft.com/office/drawing/2014/main" id="{05ACDA2C-4759-440C-8C1F-7242E0183258}"/>
                    </a:ext>
                  </a:extLst>
                </p:cNvPr>
                <p:cNvSpPr/>
                <p:nvPr/>
              </p:nvSpPr>
              <p:spPr>
                <a:xfrm>
                  <a:off x="4799086" y="4185305"/>
                  <a:ext cx="20985" cy="6740"/>
                </a:xfrm>
                <a:custGeom>
                  <a:avLst/>
                  <a:gdLst>
                    <a:gd name="connsiteX0" fmla="*/ 3081 w 20985"/>
                    <a:gd name="connsiteY0" fmla="*/ 948 h 6740"/>
                    <a:gd name="connsiteX1" fmla="*/ 10243 w 20985"/>
                    <a:gd name="connsiteY1" fmla="*/ 3265 h 6740"/>
                    <a:gd name="connsiteX2" fmla="*/ 3081 w 20985"/>
                    <a:gd name="connsiteY2" fmla="*/ 948 h 6740"/>
                    <a:gd name="connsiteX3" fmla="*/ 3081 w 20985"/>
                    <a:gd name="connsiteY3" fmla="*/ 5793 h 6740"/>
                    <a:gd name="connsiteX4" fmla="*/ 17826 w 20985"/>
                    <a:gd name="connsiteY4" fmla="*/ 5793 h 6740"/>
                    <a:gd name="connsiteX5" fmla="*/ 17826 w 20985"/>
                    <a:gd name="connsiteY5" fmla="*/ 948 h 6740"/>
                    <a:gd name="connsiteX6" fmla="*/ 3081 w 20985"/>
                    <a:gd name="connsiteY6" fmla="*/ 948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85" h="6740">
                      <a:moveTo>
                        <a:pt x="3081" y="948"/>
                      </a:moveTo>
                      <a:lnTo>
                        <a:pt x="10243" y="3265"/>
                      </a:lnTo>
                      <a:lnTo>
                        <a:pt x="3081" y="948"/>
                      </a:lnTo>
                      <a:cubicBezTo>
                        <a:pt x="-921" y="2212"/>
                        <a:pt x="-1132" y="4529"/>
                        <a:pt x="3081" y="5793"/>
                      </a:cubicBezTo>
                      <a:cubicBezTo>
                        <a:pt x="7294" y="7057"/>
                        <a:pt x="13613" y="7057"/>
                        <a:pt x="17826" y="5793"/>
                      </a:cubicBezTo>
                      <a:cubicBezTo>
                        <a:pt x="22039" y="4529"/>
                        <a:pt x="22039" y="2212"/>
                        <a:pt x="17826" y="948"/>
                      </a:cubicBezTo>
                      <a:cubicBezTo>
                        <a:pt x="13613" y="-316"/>
                        <a:pt x="7294" y="-316"/>
                        <a:pt x="3081" y="948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81" name="자유형: 도형 1280">
                  <a:extLst>
                    <a:ext uri="{FF2B5EF4-FFF2-40B4-BE49-F238E27FC236}">
                      <a16:creationId xmlns:a16="http://schemas.microsoft.com/office/drawing/2014/main" id="{C08A7078-903B-23E4-0E0D-8C183948ED96}"/>
                    </a:ext>
                  </a:extLst>
                </p:cNvPr>
                <p:cNvSpPr/>
                <p:nvPr/>
              </p:nvSpPr>
              <p:spPr>
                <a:xfrm>
                  <a:off x="4801957" y="4191098"/>
                  <a:ext cx="14744" cy="1028"/>
                </a:xfrm>
                <a:custGeom>
                  <a:avLst/>
                  <a:gdLst>
                    <a:gd name="connsiteX0" fmla="*/ 14745 w 14744"/>
                    <a:gd name="connsiteY0" fmla="*/ 0 h 1028"/>
                    <a:gd name="connsiteX1" fmla="*/ 14745 w 14744"/>
                    <a:gd name="connsiteY1" fmla="*/ 0 h 1028"/>
                    <a:gd name="connsiteX2" fmla="*/ 0 w 14744"/>
                    <a:gd name="connsiteY2" fmla="*/ 0 h 1028"/>
                    <a:gd name="connsiteX3" fmla="*/ 0 w 14744"/>
                    <a:gd name="connsiteY3" fmla="*/ 0 h 1028"/>
                    <a:gd name="connsiteX4" fmla="*/ 14745 w 14744"/>
                    <a:gd name="connsiteY4" fmla="*/ 0 h 1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1028">
                      <a:moveTo>
                        <a:pt x="14745" y="0"/>
                      </a:moveTo>
                      <a:lnTo>
                        <a:pt x="14745" y="0"/>
                      </a:lnTo>
                      <a:cubicBezTo>
                        <a:pt x="10743" y="1264"/>
                        <a:pt x="4002" y="1474"/>
                        <a:pt x="0" y="0"/>
                      </a:cubicBezTo>
                      <a:lnTo>
                        <a:pt x="0" y="0"/>
                      </a:lnTo>
                      <a:cubicBezTo>
                        <a:pt x="4002" y="1264"/>
                        <a:pt x="10532" y="1264"/>
                        <a:pt x="14745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82" name="자유형: 도형 1281">
                  <a:extLst>
                    <a:ext uri="{FF2B5EF4-FFF2-40B4-BE49-F238E27FC236}">
                      <a16:creationId xmlns:a16="http://schemas.microsoft.com/office/drawing/2014/main" id="{0D4ABDC3-2C02-5AB4-E684-2B23FA3B6FD9}"/>
                    </a:ext>
                  </a:extLst>
                </p:cNvPr>
                <p:cNvSpPr/>
                <p:nvPr/>
              </p:nvSpPr>
              <p:spPr>
                <a:xfrm>
                  <a:off x="4798986" y="4188568"/>
                  <a:ext cx="20853" cy="134651"/>
                </a:xfrm>
                <a:custGeom>
                  <a:avLst/>
                  <a:gdLst>
                    <a:gd name="connsiteX0" fmla="*/ 17062 w 20853"/>
                    <a:gd name="connsiteY0" fmla="*/ 133335 h 134651"/>
                    <a:gd name="connsiteX1" fmla="*/ 20853 w 20853"/>
                    <a:gd name="connsiteY1" fmla="*/ 0 h 134651"/>
                    <a:gd name="connsiteX2" fmla="*/ 17694 w 20853"/>
                    <a:gd name="connsiteY2" fmla="*/ 2317 h 134651"/>
                    <a:gd name="connsiteX3" fmla="*/ 2949 w 20853"/>
                    <a:gd name="connsiteY3" fmla="*/ 2317 h 134651"/>
                    <a:gd name="connsiteX4" fmla="*/ 0 w 20853"/>
                    <a:gd name="connsiteY4" fmla="*/ 0 h 134651"/>
                    <a:gd name="connsiteX5" fmla="*/ 6530 w 20853"/>
                    <a:gd name="connsiteY5" fmla="*/ 133125 h 134651"/>
                    <a:gd name="connsiteX6" fmla="*/ 8004 w 20853"/>
                    <a:gd name="connsiteY6" fmla="*/ 134178 h 134651"/>
                    <a:gd name="connsiteX7" fmla="*/ 15377 w 20853"/>
                    <a:gd name="connsiteY7" fmla="*/ 134178 h 134651"/>
                    <a:gd name="connsiteX8" fmla="*/ 16851 w 20853"/>
                    <a:gd name="connsiteY8" fmla="*/ 132914 h 134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0853" h="134651">
                      <a:moveTo>
                        <a:pt x="17062" y="133335"/>
                      </a:moveTo>
                      <a:lnTo>
                        <a:pt x="20853" y="0"/>
                      </a:lnTo>
                      <a:cubicBezTo>
                        <a:pt x="20853" y="0"/>
                        <a:pt x="19800" y="1685"/>
                        <a:pt x="17694" y="2317"/>
                      </a:cubicBezTo>
                      <a:cubicBezTo>
                        <a:pt x="13692" y="3581"/>
                        <a:pt x="6951" y="3792"/>
                        <a:pt x="2949" y="2317"/>
                      </a:cubicBezTo>
                      <a:cubicBezTo>
                        <a:pt x="1053" y="1685"/>
                        <a:pt x="0" y="842"/>
                        <a:pt x="0" y="0"/>
                      </a:cubicBezTo>
                      <a:lnTo>
                        <a:pt x="6530" y="133125"/>
                      </a:lnTo>
                      <a:cubicBezTo>
                        <a:pt x="6530" y="133125"/>
                        <a:pt x="6951" y="133967"/>
                        <a:pt x="8004" y="134178"/>
                      </a:cubicBezTo>
                      <a:cubicBezTo>
                        <a:pt x="10111" y="134810"/>
                        <a:pt x="13270" y="134810"/>
                        <a:pt x="15377" y="134178"/>
                      </a:cubicBezTo>
                      <a:cubicBezTo>
                        <a:pt x="16430" y="133756"/>
                        <a:pt x="16851" y="133335"/>
                        <a:pt x="16851" y="132914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1251" name="그래픽 16">
                <a:extLst>
                  <a:ext uri="{FF2B5EF4-FFF2-40B4-BE49-F238E27FC236}">
                    <a16:creationId xmlns:a16="http://schemas.microsoft.com/office/drawing/2014/main" id="{7F353A6C-813B-8641-BAA5-D7EBBBE94E96}"/>
                  </a:ext>
                </a:extLst>
              </p:cNvPr>
              <p:cNvGrpSpPr/>
              <p:nvPr userDrawn="1"/>
            </p:nvGrpSpPr>
            <p:grpSpPr>
              <a:xfrm>
                <a:off x="4688310" y="4138434"/>
                <a:ext cx="114864" cy="387580"/>
                <a:chOff x="4735582" y="4163678"/>
                <a:chExt cx="36163" cy="127757"/>
              </a:xfrm>
            </p:grpSpPr>
            <p:sp>
              <p:nvSpPr>
                <p:cNvPr id="1265" name="자유형: 도형 1264">
                  <a:extLst>
                    <a:ext uri="{FF2B5EF4-FFF2-40B4-BE49-F238E27FC236}">
                      <a16:creationId xmlns:a16="http://schemas.microsoft.com/office/drawing/2014/main" id="{272BD55F-47D0-64DB-4FF4-06D22719B9D8}"/>
                    </a:ext>
                  </a:extLst>
                </p:cNvPr>
                <p:cNvSpPr/>
                <p:nvPr/>
              </p:nvSpPr>
              <p:spPr>
                <a:xfrm rot="16784398">
                  <a:off x="4738217" y="4283431"/>
                  <a:ext cx="5476" cy="10532"/>
                </a:xfrm>
                <a:custGeom>
                  <a:avLst/>
                  <a:gdLst>
                    <a:gd name="connsiteX0" fmla="*/ 5477 w 5476"/>
                    <a:gd name="connsiteY0" fmla="*/ 5266 h 10532"/>
                    <a:gd name="connsiteX1" fmla="*/ 2738 w 5476"/>
                    <a:gd name="connsiteY1" fmla="*/ 10532 h 10532"/>
                    <a:gd name="connsiteX2" fmla="*/ 0 w 5476"/>
                    <a:gd name="connsiteY2" fmla="*/ 5266 h 10532"/>
                    <a:gd name="connsiteX3" fmla="*/ 2738 w 5476"/>
                    <a:gd name="connsiteY3" fmla="*/ 0 h 10532"/>
                    <a:gd name="connsiteX4" fmla="*/ 5477 w 5476"/>
                    <a:gd name="connsiteY4" fmla="*/ 5266 h 1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76" h="10532">
                      <a:moveTo>
                        <a:pt x="5477" y="5266"/>
                      </a:moveTo>
                      <a:cubicBezTo>
                        <a:pt x="5477" y="8174"/>
                        <a:pt x="4251" y="10532"/>
                        <a:pt x="2738" y="10532"/>
                      </a:cubicBezTo>
                      <a:cubicBezTo>
                        <a:pt x="1226" y="10532"/>
                        <a:pt x="0" y="8174"/>
                        <a:pt x="0" y="5266"/>
                      </a:cubicBezTo>
                      <a:cubicBezTo>
                        <a:pt x="0" y="2358"/>
                        <a:pt x="1226" y="0"/>
                        <a:pt x="2738" y="0"/>
                      </a:cubicBezTo>
                      <a:cubicBezTo>
                        <a:pt x="4251" y="0"/>
                        <a:pt x="5477" y="2358"/>
                        <a:pt x="5477" y="5266"/>
                      </a:cubicBezTo>
                      <a:close/>
                    </a:path>
                  </a:pathLst>
                </a:custGeom>
                <a:solidFill>
                  <a:srgbClr val="D973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66" name="자유형: 도형 1265">
                  <a:extLst>
                    <a:ext uri="{FF2B5EF4-FFF2-40B4-BE49-F238E27FC236}">
                      <a16:creationId xmlns:a16="http://schemas.microsoft.com/office/drawing/2014/main" id="{F4F4B711-7E67-D058-7EBF-388FF43A3028}"/>
                    </a:ext>
                  </a:extLst>
                </p:cNvPr>
                <p:cNvSpPr/>
                <p:nvPr/>
              </p:nvSpPr>
              <p:spPr>
                <a:xfrm>
                  <a:off x="4737072" y="4163678"/>
                  <a:ext cx="34571" cy="125996"/>
                </a:xfrm>
                <a:custGeom>
                  <a:avLst/>
                  <a:gdLst>
                    <a:gd name="connsiteX0" fmla="*/ 0 w 34571"/>
                    <a:gd name="connsiteY0" fmla="*/ 122627 h 125996"/>
                    <a:gd name="connsiteX1" fmla="*/ 16851 w 34571"/>
                    <a:gd name="connsiteY1" fmla="*/ 877 h 125996"/>
                    <a:gd name="connsiteX2" fmla="*/ 31385 w 34571"/>
                    <a:gd name="connsiteY2" fmla="*/ 2562 h 125996"/>
                    <a:gd name="connsiteX3" fmla="*/ 34545 w 34571"/>
                    <a:gd name="connsiteY3" fmla="*/ 7407 h 125996"/>
                    <a:gd name="connsiteX4" fmla="*/ 8847 w 34571"/>
                    <a:gd name="connsiteY4" fmla="*/ 125997 h 125996"/>
                    <a:gd name="connsiteX5" fmla="*/ 7373 w 34571"/>
                    <a:gd name="connsiteY5" fmla="*/ 123469 h 125996"/>
                    <a:gd name="connsiteX6" fmla="*/ 211 w 34571"/>
                    <a:gd name="connsiteY6" fmla="*/ 122627 h 125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571" h="125996">
                      <a:moveTo>
                        <a:pt x="0" y="122627"/>
                      </a:moveTo>
                      <a:lnTo>
                        <a:pt x="16851" y="877"/>
                      </a:lnTo>
                      <a:cubicBezTo>
                        <a:pt x="20853" y="-808"/>
                        <a:pt x="27173" y="34"/>
                        <a:pt x="31385" y="2562"/>
                      </a:cubicBezTo>
                      <a:cubicBezTo>
                        <a:pt x="33703" y="4036"/>
                        <a:pt x="34756" y="5932"/>
                        <a:pt x="34545" y="7407"/>
                      </a:cubicBezTo>
                      <a:lnTo>
                        <a:pt x="8847" y="125997"/>
                      </a:lnTo>
                      <a:cubicBezTo>
                        <a:pt x="8847" y="125997"/>
                        <a:pt x="8426" y="124312"/>
                        <a:pt x="7373" y="123469"/>
                      </a:cubicBezTo>
                      <a:cubicBezTo>
                        <a:pt x="5266" y="122205"/>
                        <a:pt x="2107" y="121784"/>
                        <a:pt x="211" y="122627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67" name="자유형: 도형 1266">
                  <a:extLst>
                    <a:ext uri="{FF2B5EF4-FFF2-40B4-BE49-F238E27FC236}">
                      <a16:creationId xmlns:a16="http://schemas.microsoft.com/office/drawing/2014/main" id="{17586510-0500-A04D-142F-B15D0DBABE54}"/>
                    </a:ext>
                  </a:extLst>
                </p:cNvPr>
                <p:cNvSpPr/>
                <p:nvPr/>
              </p:nvSpPr>
              <p:spPr>
                <a:xfrm>
                  <a:off x="4753924" y="4163678"/>
                  <a:ext cx="14534" cy="2561"/>
                </a:xfrm>
                <a:custGeom>
                  <a:avLst/>
                  <a:gdLst>
                    <a:gd name="connsiteX0" fmla="*/ 0 w 14534"/>
                    <a:gd name="connsiteY0" fmla="*/ 877 h 2561"/>
                    <a:gd name="connsiteX1" fmla="*/ 0 w 14534"/>
                    <a:gd name="connsiteY1" fmla="*/ 877 h 2561"/>
                    <a:gd name="connsiteX2" fmla="*/ 14534 w 14534"/>
                    <a:gd name="connsiteY2" fmla="*/ 2562 h 2561"/>
                    <a:gd name="connsiteX3" fmla="*/ 14534 w 14534"/>
                    <a:gd name="connsiteY3" fmla="*/ 2562 h 2561"/>
                    <a:gd name="connsiteX4" fmla="*/ 0 w 14534"/>
                    <a:gd name="connsiteY4" fmla="*/ 877 h 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61">
                      <a:moveTo>
                        <a:pt x="0" y="877"/>
                      </a:moveTo>
                      <a:lnTo>
                        <a:pt x="0" y="877"/>
                      </a:lnTo>
                      <a:cubicBezTo>
                        <a:pt x="4002" y="-808"/>
                        <a:pt x="10321" y="34"/>
                        <a:pt x="14534" y="2562"/>
                      </a:cubicBezTo>
                      <a:lnTo>
                        <a:pt x="14534" y="2562"/>
                      </a:lnTo>
                      <a:cubicBezTo>
                        <a:pt x="10532" y="34"/>
                        <a:pt x="4002" y="-808"/>
                        <a:pt x="0" y="877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68" name="자유형: 도형 1267">
                  <a:extLst>
                    <a:ext uri="{FF2B5EF4-FFF2-40B4-BE49-F238E27FC236}">
                      <a16:creationId xmlns:a16="http://schemas.microsoft.com/office/drawing/2014/main" id="{A46A2C70-C97F-AE1C-1AA4-32803B619893}"/>
                    </a:ext>
                  </a:extLst>
                </p:cNvPr>
                <p:cNvSpPr/>
                <p:nvPr/>
              </p:nvSpPr>
              <p:spPr>
                <a:xfrm>
                  <a:off x="4735582" y="4164555"/>
                  <a:ext cx="18325" cy="123224"/>
                </a:xfrm>
                <a:custGeom>
                  <a:avLst/>
                  <a:gdLst>
                    <a:gd name="connsiteX0" fmla="*/ 211 w 18325"/>
                    <a:gd name="connsiteY0" fmla="*/ 123224 h 123224"/>
                    <a:gd name="connsiteX1" fmla="*/ 15587 w 18325"/>
                    <a:gd name="connsiteY1" fmla="*/ 2949 h 123224"/>
                    <a:gd name="connsiteX2" fmla="*/ 18326 w 18325"/>
                    <a:gd name="connsiteY2" fmla="*/ 0 h 123224"/>
                    <a:gd name="connsiteX3" fmla="*/ 1474 w 18325"/>
                    <a:gd name="connsiteY3" fmla="*/ 121750 h 123224"/>
                    <a:gd name="connsiteX4" fmla="*/ 0 w 18325"/>
                    <a:gd name="connsiteY4" fmla="*/ 123224 h 1232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25" h="123224">
                      <a:moveTo>
                        <a:pt x="211" y="123224"/>
                      </a:moveTo>
                      <a:lnTo>
                        <a:pt x="15587" y="2949"/>
                      </a:lnTo>
                      <a:cubicBezTo>
                        <a:pt x="15587" y="1685"/>
                        <a:pt x="16641" y="632"/>
                        <a:pt x="18326" y="0"/>
                      </a:cubicBezTo>
                      <a:lnTo>
                        <a:pt x="1474" y="121750"/>
                      </a:lnTo>
                      <a:cubicBezTo>
                        <a:pt x="1474" y="121750"/>
                        <a:pt x="211" y="122593"/>
                        <a:pt x="0" y="123224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69" name="자유형: 도형 1268">
                  <a:extLst>
                    <a:ext uri="{FF2B5EF4-FFF2-40B4-BE49-F238E27FC236}">
                      <a16:creationId xmlns:a16="http://schemas.microsoft.com/office/drawing/2014/main" id="{DB369DA8-0C1A-D089-C755-C2855C4AD46C}"/>
                    </a:ext>
                  </a:extLst>
                </p:cNvPr>
                <p:cNvSpPr/>
                <p:nvPr/>
              </p:nvSpPr>
              <p:spPr>
                <a:xfrm>
                  <a:off x="4768450" y="4166240"/>
                  <a:ext cx="3295" cy="7583"/>
                </a:xfrm>
                <a:custGeom>
                  <a:avLst/>
                  <a:gdLst>
                    <a:gd name="connsiteX0" fmla="*/ 0 w 3295"/>
                    <a:gd name="connsiteY0" fmla="*/ 0 h 7583"/>
                    <a:gd name="connsiteX1" fmla="*/ 0 w 3295"/>
                    <a:gd name="connsiteY1" fmla="*/ 0 h 7583"/>
                    <a:gd name="connsiteX2" fmla="*/ 421 w 3295"/>
                    <a:gd name="connsiteY2" fmla="*/ 7583 h 7583"/>
                    <a:gd name="connsiteX3" fmla="*/ 421 w 3295"/>
                    <a:gd name="connsiteY3" fmla="*/ 7583 h 7583"/>
                    <a:gd name="connsiteX4" fmla="*/ 0 w 3295"/>
                    <a:gd name="connsiteY4" fmla="*/ 0 h 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7583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002" y="2528"/>
                        <a:pt x="4213" y="5898"/>
                        <a:pt x="421" y="7583"/>
                      </a:cubicBezTo>
                      <a:lnTo>
                        <a:pt x="421" y="7583"/>
                      </a:lnTo>
                      <a:cubicBezTo>
                        <a:pt x="4423" y="5898"/>
                        <a:pt x="4213" y="2528"/>
                        <a:pt x="0" y="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70" name="자유형: 도형 1269">
                  <a:extLst>
                    <a:ext uri="{FF2B5EF4-FFF2-40B4-BE49-F238E27FC236}">
                      <a16:creationId xmlns:a16="http://schemas.microsoft.com/office/drawing/2014/main" id="{D1F6D838-542B-C19C-1C04-8D8BD6A4E360}"/>
                    </a:ext>
                  </a:extLst>
                </p:cNvPr>
                <p:cNvSpPr/>
                <p:nvPr/>
              </p:nvSpPr>
              <p:spPr>
                <a:xfrm>
                  <a:off x="4751041" y="4164555"/>
                  <a:ext cx="3295" cy="7582"/>
                </a:xfrm>
                <a:custGeom>
                  <a:avLst/>
                  <a:gdLst>
                    <a:gd name="connsiteX0" fmla="*/ 3296 w 3295"/>
                    <a:gd name="connsiteY0" fmla="*/ 7583 h 7582"/>
                    <a:gd name="connsiteX1" fmla="*/ 3296 w 3295"/>
                    <a:gd name="connsiteY1" fmla="*/ 7583 h 7582"/>
                    <a:gd name="connsiteX2" fmla="*/ 2875 w 3295"/>
                    <a:gd name="connsiteY2" fmla="*/ 0 h 7582"/>
                    <a:gd name="connsiteX3" fmla="*/ 2875 w 3295"/>
                    <a:gd name="connsiteY3" fmla="*/ 0 h 7582"/>
                    <a:gd name="connsiteX4" fmla="*/ 3296 w 3295"/>
                    <a:gd name="connsiteY4" fmla="*/ 7583 h 75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7582">
                      <a:moveTo>
                        <a:pt x="3296" y="7583"/>
                      </a:moveTo>
                      <a:lnTo>
                        <a:pt x="3296" y="7583"/>
                      </a:lnTo>
                      <a:cubicBezTo>
                        <a:pt x="-706" y="5055"/>
                        <a:pt x="-917" y="1685"/>
                        <a:pt x="2875" y="0"/>
                      </a:cubicBezTo>
                      <a:lnTo>
                        <a:pt x="2875" y="0"/>
                      </a:lnTo>
                      <a:cubicBezTo>
                        <a:pt x="-1128" y="1685"/>
                        <a:pt x="-917" y="5055"/>
                        <a:pt x="3296" y="7583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71" name="자유형: 도형 1270">
                  <a:extLst>
                    <a:ext uri="{FF2B5EF4-FFF2-40B4-BE49-F238E27FC236}">
                      <a16:creationId xmlns:a16="http://schemas.microsoft.com/office/drawing/2014/main" id="{CA9622FB-AE23-E688-3DC5-3CD755F9D706}"/>
                    </a:ext>
                  </a:extLst>
                </p:cNvPr>
                <p:cNvSpPr/>
                <p:nvPr/>
              </p:nvSpPr>
              <p:spPr>
                <a:xfrm>
                  <a:off x="4751025" y="4163678"/>
                  <a:ext cx="20704" cy="11021"/>
                </a:xfrm>
                <a:custGeom>
                  <a:avLst/>
                  <a:gdLst>
                    <a:gd name="connsiteX0" fmla="*/ 2875 w 20704"/>
                    <a:gd name="connsiteY0" fmla="*/ 877 h 11021"/>
                    <a:gd name="connsiteX1" fmla="*/ 10247 w 20704"/>
                    <a:gd name="connsiteY1" fmla="*/ 5511 h 11021"/>
                    <a:gd name="connsiteX2" fmla="*/ 2875 w 20704"/>
                    <a:gd name="connsiteY2" fmla="*/ 877 h 11021"/>
                    <a:gd name="connsiteX3" fmla="*/ 3296 w 20704"/>
                    <a:gd name="connsiteY3" fmla="*/ 8460 h 11021"/>
                    <a:gd name="connsiteX4" fmla="*/ 17830 w 20704"/>
                    <a:gd name="connsiteY4" fmla="*/ 10145 h 11021"/>
                    <a:gd name="connsiteX5" fmla="*/ 17409 w 20704"/>
                    <a:gd name="connsiteY5" fmla="*/ 2562 h 11021"/>
                    <a:gd name="connsiteX6" fmla="*/ 2875 w 20704"/>
                    <a:gd name="connsiteY6" fmla="*/ 877 h 11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704" h="11021">
                      <a:moveTo>
                        <a:pt x="2875" y="877"/>
                      </a:moveTo>
                      <a:lnTo>
                        <a:pt x="10247" y="5511"/>
                      </a:lnTo>
                      <a:lnTo>
                        <a:pt x="2875" y="877"/>
                      </a:lnTo>
                      <a:cubicBezTo>
                        <a:pt x="-1128" y="2562"/>
                        <a:pt x="-917" y="5932"/>
                        <a:pt x="3296" y="8460"/>
                      </a:cubicBezTo>
                      <a:cubicBezTo>
                        <a:pt x="7509" y="10987"/>
                        <a:pt x="13828" y="11830"/>
                        <a:pt x="17830" y="10145"/>
                      </a:cubicBezTo>
                      <a:cubicBezTo>
                        <a:pt x="21832" y="8460"/>
                        <a:pt x="21622" y="5089"/>
                        <a:pt x="17409" y="2562"/>
                      </a:cubicBezTo>
                      <a:cubicBezTo>
                        <a:pt x="13196" y="34"/>
                        <a:pt x="6877" y="-808"/>
                        <a:pt x="2875" y="877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72" name="자유형: 도형 1271">
                  <a:extLst>
                    <a:ext uri="{FF2B5EF4-FFF2-40B4-BE49-F238E27FC236}">
                      <a16:creationId xmlns:a16="http://schemas.microsoft.com/office/drawing/2014/main" id="{7FA3A7BD-01AE-B4FA-5708-8CC275D449B0}"/>
                    </a:ext>
                  </a:extLst>
                </p:cNvPr>
                <p:cNvSpPr/>
                <p:nvPr/>
              </p:nvSpPr>
              <p:spPr>
                <a:xfrm>
                  <a:off x="4754321" y="4172138"/>
                  <a:ext cx="14534" cy="2561"/>
                </a:xfrm>
                <a:custGeom>
                  <a:avLst/>
                  <a:gdLst>
                    <a:gd name="connsiteX0" fmla="*/ 14534 w 14534"/>
                    <a:gd name="connsiteY0" fmla="*/ 1685 h 2561"/>
                    <a:gd name="connsiteX1" fmla="*/ 14534 w 14534"/>
                    <a:gd name="connsiteY1" fmla="*/ 1685 h 2561"/>
                    <a:gd name="connsiteX2" fmla="*/ 0 w 14534"/>
                    <a:gd name="connsiteY2" fmla="*/ 0 h 2561"/>
                    <a:gd name="connsiteX3" fmla="*/ 0 w 14534"/>
                    <a:gd name="connsiteY3" fmla="*/ 0 h 2561"/>
                    <a:gd name="connsiteX4" fmla="*/ 14534 w 14534"/>
                    <a:gd name="connsiteY4" fmla="*/ 1685 h 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61">
                      <a:moveTo>
                        <a:pt x="14534" y="1685"/>
                      </a:moveTo>
                      <a:lnTo>
                        <a:pt x="14534" y="1685"/>
                      </a:lnTo>
                      <a:cubicBezTo>
                        <a:pt x="10532" y="3370"/>
                        <a:pt x="4213" y="2528"/>
                        <a:pt x="0" y="0"/>
                      </a:cubicBezTo>
                      <a:lnTo>
                        <a:pt x="0" y="0"/>
                      </a:lnTo>
                      <a:cubicBezTo>
                        <a:pt x="4002" y="2528"/>
                        <a:pt x="10532" y="3370"/>
                        <a:pt x="14534" y="1685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73" name="자유형: 도형 1272">
                  <a:extLst>
                    <a:ext uri="{FF2B5EF4-FFF2-40B4-BE49-F238E27FC236}">
                      <a16:creationId xmlns:a16="http://schemas.microsoft.com/office/drawing/2014/main" id="{C4F4081B-8F03-9F53-564B-A0B9155B9C92}"/>
                    </a:ext>
                  </a:extLst>
                </p:cNvPr>
                <p:cNvSpPr/>
                <p:nvPr/>
              </p:nvSpPr>
              <p:spPr>
                <a:xfrm>
                  <a:off x="4735794" y="4167504"/>
                  <a:ext cx="35808" cy="123873"/>
                </a:xfrm>
                <a:custGeom>
                  <a:avLst/>
                  <a:gdLst>
                    <a:gd name="connsiteX0" fmla="*/ 10111 w 35808"/>
                    <a:gd name="connsiteY0" fmla="*/ 122171 h 123873"/>
                    <a:gd name="connsiteX1" fmla="*/ 35809 w 35808"/>
                    <a:gd name="connsiteY1" fmla="*/ 3581 h 123873"/>
                    <a:gd name="connsiteX2" fmla="*/ 33070 w 35808"/>
                    <a:gd name="connsiteY2" fmla="*/ 6319 h 123873"/>
                    <a:gd name="connsiteX3" fmla="*/ 18536 w 35808"/>
                    <a:gd name="connsiteY3" fmla="*/ 4634 h 123873"/>
                    <a:gd name="connsiteX4" fmla="*/ 15377 w 35808"/>
                    <a:gd name="connsiteY4" fmla="*/ 0 h 123873"/>
                    <a:gd name="connsiteX5" fmla="*/ 0 w 35808"/>
                    <a:gd name="connsiteY5" fmla="*/ 120276 h 123873"/>
                    <a:gd name="connsiteX6" fmla="*/ 1474 w 35808"/>
                    <a:gd name="connsiteY6" fmla="*/ 122593 h 123873"/>
                    <a:gd name="connsiteX7" fmla="*/ 8636 w 35808"/>
                    <a:gd name="connsiteY7" fmla="*/ 123435 h 123873"/>
                    <a:gd name="connsiteX8" fmla="*/ 10111 w 35808"/>
                    <a:gd name="connsiteY8" fmla="*/ 121961 h 123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5808" h="123873">
                      <a:moveTo>
                        <a:pt x="10111" y="122171"/>
                      </a:moveTo>
                      <a:lnTo>
                        <a:pt x="35809" y="3581"/>
                      </a:lnTo>
                      <a:cubicBezTo>
                        <a:pt x="35598" y="4634"/>
                        <a:pt x="34545" y="5687"/>
                        <a:pt x="33070" y="6319"/>
                      </a:cubicBezTo>
                      <a:cubicBezTo>
                        <a:pt x="29068" y="8004"/>
                        <a:pt x="22749" y="7162"/>
                        <a:pt x="18536" y="4634"/>
                      </a:cubicBezTo>
                      <a:cubicBezTo>
                        <a:pt x="16219" y="3159"/>
                        <a:pt x="15166" y="1474"/>
                        <a:pt x="15377" y="0"/>
                      </a:cubicBezTo>
                      <a:lnTo>
                        <a:pt x="0" y="120276"/>
                      </a:lnTo>
                      <a:cubicBezTo>
                        <a:pt x="0" y="120276"/>
                        <a:pt x="421" y="121961"/>
                        <a:pt x="1474" y="122593"/>
                      </a:cubicBezTo>
                      <a:cubicBezTo>
                        <a:pt x="3581" y="123856"/>
                        <a:pt x="6740" y="124278"/>
                        <a:pt x="8636" y="123435"/>
                      </a:cubicBezTo>
                      <a:cubicBezTo>
                        <a:pt x="9479" y="123014"/>
                        <a:pt x="9900" y="122593"/>
                        <a:pt x="10111" y="121961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52" name="그래픽 16">
                <a:extLst>
                  <a:ext uri="{FF2B5EF4-FFF2-40B4-BE49-F238E27FC236}">
                    <a16:creationId xmlns:a16="http://schemas.microsoft.com/office/drawing/2014/main" id="{5C982176-CAEE-BC0D-BBC2-9744F8372991}"/>
                  </a:ext>
                </a:extLst>
              </p:cNvPr>
              <p:cNvGrpSpPr/>
              <p:nvPr userDrawn="1"/>
            </p:nvGrpSpPr>
            <p:grpSpPr>
              <a:xfrm>
                <a:off x="4706571" y="3973438"/>
                <a:ext cx="460228" cy="268891"/>
                <a:chOff x="4741315" y="4109299"/>
                <a:chExt cx="144895" cy="88634"/>
              </a:xfrm>
            </p:grpSpPr>
            <p:sp>
              <p:nvSpPr>
                <p:cNvPr id="1263" name="자유형: 도형 1262">
                  <a:extLst>
                    <a:ext uri="{FF2B5EF4-FFF2-40B4-BE49-F238E27FC236}">
                      <a16:creationId xmlns:a16="http://schemas.microsoft.com/office/drawing/2014/main" id="{E4CD356B-A24D-A12A-406D-5732D70BA21C}"/>
                    </a:ext>
                  </a:extLst>
                </p:cNvPr>
                <p:cNvSpPr/>
                <p:nvPr/>
              </p:nvSpPr>
              <p:spPr>
                <a:xfrm>
                  <a:off x="4741315" y="4109299"/>
                  <a:ext cx="144895" cy="84014"/>
                </a:xfrm>
                <a:custGeom>
                  <a:avLst/>
                  <a:gdLst>
                    <a:gd name="connsiteX0" fmla="*/ 39345 w 144895"/>
                    <a:gd name="connsiteY0" fmla="*/ 4927 h 84014"/>
                    <a:gd name="connsiteX1" fmla="*/ 1009 w 144895"/>
                    <a:gd name="connsiteY1" fmla="*/ 38208 h 84014"/>
                    <a:gd name="connsiteX2" fmla="*/ 23337 w 144895"/>
                    <a:gd name="connsiteY2" fmla="*/ 70436 h 84014"/>
                    <a:gd name="connsiteX3" fmla="*/ 78735 w 144895"/>
                    <a:gd name="connsiteY3" fmla="*/ 83495 h 84014"/>
                    <a:gd name="connsiteX4" fmla="*/ 136240 w 144895"/>
                    <a:gd name="connsiteY4" fmla="*/ 61378 h 84014"/>
                    <a:gd name="connsiteX5" fmla="*/ 138346 w 144895"/>
                    <a:gd name="connsiteY5" fmla="*/ 60114 h 84014"/>
                    <a:gd name="connsiteX6" fmla="*/ 112648 w 144895"/>
                    <a:gd name="connsiteY6" fmla="*/ 18829 h 84014"/>
                    <a:gd name="connsiteX7" fmla="*/ 41452 w 144895"/>
                    <a:gd name="connsiteY7" fmla="*/ 3663 h 84014"/>
                    <a:gd name="connsiteX8" fmla="*/ 39345 w 144895"/>
                    <a:gd name="connsiteY8" fmla="*/ 4927 h 840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4895" h="84014">
                      <a:moveTo>
                        <a:pt x="39345" y="4927"/>
                      </a:moveTo>
                      <a:cubicBezTo>
                        <a:pt x="24179" y="13774"/>
                        <a:pt x="6064" y="24516"/>
                        <a:pt x="1009" y="38208"/>
                      </a:cubicBezTo>
                      <a:cubicBezTo>
                        <a:pt x="-4046" y="52110"/>
                        <a:pt x="10909" y="63274"/>
                        <a:pt x="23337" y="70436"/>
                      </a:cubicBezTo>
                      <a:cubicBezTo>
                        <a:pt x="35765" y="77597"/>
                        <a:pt x="54722" y="86234"/>
                        <a:pt x="78735" y="83495"/>
                      </a:cubicBezTo>
                      <a:cubicBezTo>
                        <a:pt x="102537" y="80757"/>
                        <a:pt x="121074" y="70225"/>
                        <a:pt x="136240" y="61378"/>
                      </a:cubicBezTo>
                      <a:cubicBezTo>
                        <a:pt x="136872" y="60957"/>
                        <a:pt x="137714" y="60536"/>
                        <a:pt x="138346" y="60114"/>
                      </a:cubicBezTo>
                      <a:cubicBezTo>
                        <a:pt x="153934" y="51057"/>
                        <a:pt x="140242" y="34838"/>
                        <a:pt x="112648" y="18829"/>
                      </a:cubicBezTo>
                      <a:cubicBezTo>
                        <a:pt x="85054" y="2820"/>
                        <a:pt x="56829" y="-5184"/>
                        <a:pt x="41452" y="3663"/>
                      </a:cubicBezTo>
                      <a:cubicBezTo>
                        <a:pt x="40820" y="4084"/>
                        <a:pt x="39977" y="4505"/>
                        <a:pt x="39345" y="4927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264" name="자유형: 도형 1263">
                  <a:extLst>
                    <a:ext uri="{FF2B5EF4-FFF2-40B4-BE49-F238E27FC236}">
                      <a16:creationId xmlns:a16="http://schemas.microsoft.com/office/drawing/2014/main" id="{3D08539E-350C-C97E-1064-8BD477343443}"/>
                    </a:ext>
                  </a:extLst>
                </p:cNvPr>
                <p:cNvSpPr/>
                <p:nvPr/>
              </p:nvSpPr>
              <p:spPr>
                <a:xfrm>
                  <a:off x="4741479" y="4153180"/>
                  <a:ext cx="144709" cy="44753"/>
                </a:xfrm>
                <a:custGeom>
                  <a:avLst/>
                  <a:gdLst>
                    <a:gd name="connsiteX0" fmla="*/ 0 w 144709"/>
                    <a:gd name="connsiteY0" fmla="*/ 0 h 44753"/>
                    <a:gd name="connsiteX1" fmla="*/ 0 w 144709"/>
                    <a:gd name="connsiteY1" fmla="*/ 4634 h 44753"/>
                    <a:gd name="connsiteX2" fmla="*/ 23171 w 144709"/>
                    <a:gd name="connsiteY2" fmla="*/ 31175 h 44753"/>
                    <a:gd name="connsiteX3" fmla="*/ 78569 w 144709"/>
                    <a:gd name="connsiteY3" fmla="*/ 44234 h 44753"/>
                    <a:gd name="connsiteX4" fmla="*/ 136074 w 144709"/>
                    <a:gd name="connsiteY4" fmla="*/ 22117 h 44753"/>
                    <a:gd name="connsiteX5" fmla="*/ 138180 w 144709"/>
                    <a:gd name="connsiteY5" fmla="*/ 20853 h 44753"/>
                    <a:gd name="connsiteX6" fmla="*/ 144710 w 144709"/>
                    <a:gd name="connsiteY6" fmla="*/ 11375 h 44753"/>
                    <a:gd name="connsiteX7" fmla="*/ 144710 w 144709"/>
                    <a:gd name="connsiteY7" fmla="*/ 6740 h 44753"/>
                    <a:gd name="connsiteX8" fmla="*/ 138180 w 144709"/>
                    <a:gd name="connsiteY8" fmla="*/ 16219 h 44753"/>
                    <a:gd name="connsiteX9" fmla="*/ 136074 w 144709"/>
                    <a:gd name="connsiteY9" fmla="*/ 17483 h 44753"/>
                    <a:gd name="connsiteX10" fmla="*/ 78569 w 144709"/>
                    <a:gd name="connsiteY10" fmla="*/ 39600 h 44753"/>
                    <a:gd name="connsiteX11" fmla="*/ 23171 w 144709"/>
                    <a:gd name="connsiteY11" fmla="*/ 26541 h 44753"/>
                    <a:gd name="connsiteX12" fmla="*/ 0 w 144709"/>
                    <a:gd name="connsiteY12" fmla="*/ 0 h 447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44709" h="44753">
                      <a:moveTo>
                        <a:pt x="0" y="0"/>
                      </a:moveTo>
                      <a:lnTo>
                        <a:pt x="0" y="4634"/>
                      </a:lnTo>
                      <a:cubicBezTo>
                        <a:pt x="0" y="16009"/>
                        <a:pt x="12639" y="25066"/>
                        <a:pt x="23171" y="31175"/>
                      </a:cubicBezTo>
                      <a:cubicBezTo>
                        <a:pt x="35388" y="38337"/>
                        <a:pt x="54556" y="46973"/>
                        <a:pt x="78569" y="44234"/>
                      </a:cubicBezTo>
                      <a:cubicBezTo>
                        <a:pt x="102371" y="41496"/>
                        <a:pt x="120908" y="30964"/>
                        <a:pt x="136074" y="22117"/>
                      </a:cubicBezTo>
                      <a:cubicBezTo>
                        <a:pt x="136706" y="21696"/>
                        <a:pt x="137548" y="21275"/>
                        <a:pt x="138180" y="20853"/>
                      </a:cubicBezTo>
                      <a:cubicBezTo>
                        <a:pt x="142603" y="18326"/>
                        <a:pt x="144710" y="15166"/>
                        <a:pt x="144710" y="11375"/>
                      </a:cubicBezTo>
                      <a:lnTo>
                        <a:pt x="144710" y="6740"/>
                      </a:lnTo>
                      <a:cubicBezTo>
                        <a:pt x="144710" y="10321"/>
                        <a:pt x="142603" y="13481"/>
                        <a:pt x="138180" y="16219"/>
                      </a:cubicBezTo>
                      <a:cubicBezTo>
                        <a:pt x="137548" y="16641"/>
                        <a:pt x="136706" y="17062"/>
                        <a:pt x="136074" y="17483"/>
                      </a:cubicBezTo>
                      <a:cubicBezTo>
                        <a:pt x="120908" y="26330"/>
                        <a:pt x="102371" y="36651"/>
                        <a:pt x="78569" y="39600"/>
                      </a:cubicBezTo>
                      <a:cubicBezTo>
                        <a:pt x="54556" y="42549"/>
                        <a:pt x="35388" y="33702"/>
                        <a:pt x="23171" y="26541"/>
                      </a:cubicBezTo>
                      <a:cubicBezTo>
                        <a:pt x="12639" y="20432"/>
                        <a:pt x="0" y="11164"/>
                        <a:pt x="0" y="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53" name="그래픽 16">
                <a:extLst>
                  <a:ext uri="{FF2B5EF4-FFF2-40B4-BE49-F238E27FC236}">
                    <a16:creationId xmlns:a16="http://schemas.microsoft.com/office/drawing/2014/main" id="{264B4841-27AF-BA51-7D22-FB832D2C756B}"/>
                  </a:ext>
                </a:extLst>
              </p:cNvPr>
              <p:cNvGrpSpPr/>
              <p:nvPr userDrawn="1"/>
            </p:nvGrpSpPr>
            <p:grpSpPr>
              <a:xfrm>
                <a:off x="4837558" y="3958151"/>
                <a:ext cx="18064" cy="246963"/>
                <a:chOff x="4782554" y="4104265"/>
                <a:chExt cx="5687" cy="81406"/>
              </a:xfrm>
            </p:grpSpPr>
            <p:sp>
              <p:nvSpPr>
                <p:cNvPr id="1261" name="자유형: 도형 1260">
                  <a:extLst>
                    <a:ext uri="{FF2B5EF4-FFF2-40B4-BE49-F238E27FC236}">
                      <a16:creationId xmlns:a16="http://schemas.microsoft.com/office/drawing/2014/main" id="{C3AE266F-8901-74B8-A0C1-1F6277CB3FAB}"/>
                    </a:ext>
                  </a:extLst>
                </p:cNvPr>
                <p:cNvSpPr/>
                <p:nvPr/>
              </p:nvSpPr>
              <p:spPr>
                <a:xfrm>
                  <a:off x="4782928" y="4104265"/>
                  <a:ext cx="5049" cy="3054"/>
                </a:xfrm>
                <a:custGeom>
                  <a:avLst/>
                  <a:gdLst>
                    <a:gd name="connsiteX0" fmla="*/ 468 w 5049"/>
                    <a:gd name="connsiteY0" fmla="*/ 474 h 3054"/>
                    <a:gd name="connsiteX1" fmla="*/ 468 w 5049"/>
                    <a:gd name="connsiteY1" fmla="*/ 2580 h 3054"/>
                    <a:gd name="connsiteX2" fmla="*/ 4260 w 5049"/>
                    <a:gd name="connsiteY2" fmla="*/ 2580 h 3054"/>
                    <a:gd name="connsiteX3" fmla="*/ 4260 w 5049"/>
                    <a:gd name="connsiteY3" fmla="*/ 474 h 3054"/>
                    <a:gd name="connsiteX4" fmla="*/ 468 w 5049"/>
                    <a:gd name="connsiteY4" fmla="*/ 474 h 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" h="3054">
                      <a:moveTo>
                        <a:pt x="468" y="474"/>
                      </a:moveTo>
                      <a:cubicBezTo>
                        <a:pt x="468" y="474"/>
                        <a:pt x="-585" y="1948"/>
                        <a:pt x="468" y="2580"/>
                      </a:cubicBezTo>
                      <a:cubicBezTo>
                        <a:pt x="1521" y="3212"/>
                        <a:pt x="3206" y="3212"/>
                        <a:pt x="4260" y="2580"/>
                      </a:cubicBezTo>
                      <a:cubicBezTo>
                        <a:pt x="5313" y="1948"/>
                        <a:pt x="5313" y="1106"/>
                        <a:pt x="4260" y="474"/>
                      </a:cubicBezTo>
                      <a:cubicBezTo>
                        <a:pt x="3206" y="-158"/>
                        <a:pt x="1521" y="-158"/>
                        <a:pt x="468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62" name="자유형: 도형 1261">
                  <a:extLst>
                    <a:ext uri="{FF2B5EF4-FFF2-40B4-BE49-F238E27FC236}">
                      <a16:creationId xmlns:a16="http://schemas.microsoft.com/office/drawing/2014/main" id="{CE16679B-2594-D6E2-68B0-6BD7CAE08F0C}"/>
                    </a:ext>
                  </a:extLst>
                </p:cNvPr>
                <p:cNvSpPr/>
                <p:nvPr/>
              </p:nvSpPr>
              <p:spPr>
                <a:xfrm>
                  <a:off x="4782554" y="4105997"/>
                  <a:ext cx="5687" cy="79674"/>
                </a:xfrm>
                <a:custGeom>
                  <a:avLst/>
                  <a:gdLst>
                    <a:gd name="connsiteX0" fmla="*/ 0 w 5687"/>
                    <a:gd name="connsiteY0" fmla="*/ 0 h 79674"/>
                    <a:gd name="connsiteX1" fmla="*/ 0 w 5687"/>
                    <a:gd name="connsiteY1" fmla="*/ 78147 h 79674"/>
                    <a:gd name="connsiteX2" fmla="*/ 1053 w 5687"/>
                    <a:gd name="connsiteY2" fmla="*/ 79201 h 79674"/>
                    <a:gd name="connsiteX3" fmla="*/ 4845 w 5687"/>
                    <a:gd name="connsiteY3" fmla="*/ 79201 h 79674"/>
                    <a:gd name="connsiteX4" fmla="*/ 5687 w 5687"/>
                    <a:gd name="connsiteY4" fmla="*/ 78147 h 79674"/>
                    <a:gd name="connsiteX5" fmla="*/ 5687 w 5687"/>
                    <a:gd name="connsiteY5" fmla="*/ 0 h 79674"/>
                    <a:gd name="connsiteX6" fmla="*/ 4634 w 5687"/>
                    <a:gd name="connsiteY6" fmla="*/ 1053 h 79674"/>
                    <a:gd name="connsiteX7" fmla="*/ 843 w 5687"/>
                    <a:gd name="connsiteY7" fmla="*/ 1053 h 79674"/>
                    <a:gd name="connsiteX8" fmla="*/ 0 w 5687"/>
                    <a:gd name="connsiteY8" fmla="*/ 0 h 7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79674">
                      <a:moveTo>
                        <a:pt x="0" y="0"/>
                      </a:moveTo>
                      <a:lnTo>
                        <a:pt x="0" y="78147"/>
                      </a:lnTo>
                      <a:cubicBezTo>
                        <a:pt x="0" y="78147"/>
                        <a:pt x="421" y="78990"/>
                        <a:pt x="1053" y="79201"/>
                      </a:cubicBezTo>
                      <a:cubicBezTo>
                        <a:pt x="2106" y="79833"/>
                        <a:pt x="3792" y="79833"/>
                        <a:pt x="4845" y="79201"/>
                      </a:cubicBezTo>
                      <a:cubicBezTo>
                        <a:pt x="5477" y="78990"/>
                        <a:pt x="5687" y="78569"/>
                        <a:pt x="5687" y="78147"/>
                      </a:cubicBezTo>
                      <a:lnTo>
                        <a:pt x="5687" y="0"/>
                      </a:lnTo>
                      <a:cubicBezTo>
                        <a:pt x="5687" y="0"/>
                        <a:pt x="5266" y="843"/>
                        <a:pt x="4634" y="1053"/>
                      </a:cubicBezTo>
                      <a:cubicBezTo>
                        <a:pt x="3581" y="1685"/>
                        <a:pt x="1896" y="1685"/>
                        <a:pt x="843" y="1053"/>
                      </a:cubicBezTo>
                      <a:cubicBezTo>
                        <a:pt x="421" y="843"/>
                        <a:pt x="0" y="421"/>
                        <a:pt x="0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54" name="그래픽 16">
                <a:extLst>
                  <a:ext uri="{FF2B5EF4-FFF2-40B4-BE49-F238E27FC236}">
                    <a16:creationId xmlns:a16="http://schemas.microsoft.com/office/drawing/2014/main" id="{2291FDAF-A97B-FAF8-E3C1-5D3F8E40DEFA}"/>
                  </a:ext>
                </a:extLst>
              </p:cNvPr>
              <p:cNvGrpSpPr/>
              <p:nvPr userDrawn="1"/>
            </p:nvGrpSpPr>
            <p:grpSpPr>
              <a:xfrm>
                <a:off x="4738823" y="3907040"/>
                <a:ext cx="18063" cy="246363"/>
                <a:chOff x="4751732" y="4087408"/>
                <a:chExt cx="5687" cy="81208"/>
              </a:xfrm>
            </p:grpSpPr>
            <p:sp>
              <p:nvSpPr>
                <p:cNvPr id="1259" name="자유형: 도형 1258">
                  <a:extLst>
                    <a:ext uri="{FF2B5EF4-FFF2-40B4-BE49-F238E27FC236}">
                      <a16:creationId xmlns:a16="http://schemas.microsoft.com/office/drawing/2014/main" id="{A0289027-5404-2DDA-CE64-9293517C0C77}"/>
                    </a:ext>
                  </a:extLst>
                </p:cNvPr>
                <p:cNvSpPr/>
                <p:nvPr/>
              </p:nvSpPr>
              <p:spPr>
                <a:xfrm>
                  <a:off x="4751732" y="4088942"/>
                  <a:ext cx="5687" cy="79674"/>
                </a:xfrm>
                <a:custGeom>
                  <a:avLst/>
                  <a:gdLst>
                    <a:gd name="connsiteX0" fmla="*/ 0 w 5687"/>
                    <a:gd name="connsiteY0" fmla="*/ 0 h 79674"/>
                    <a:gd name="connsiteX1" fmla="*/ 0 w 5687"/>
                    <a:gd name="connsiteY1" fmla="*/ 78147 h 79674"/>
                    <a:gd name="connsiteX2" fmla="*/ 1053 w 5687"/>
                    <a:gd name="connsiteY2" fmla="*/ 79201 h 79674"/>
                    <a:gd name="connsiteX3" fmla="*/ 4845 w 5687"/>
                    <a:gd name="connsiteY3" fmla="*/ 79201 h 79674"/>
                    <a:gd name="connsiteX4" fmla="*/ 5687 w 5687"/>
                    <a:gd name="connsiteY4" fmla="*/ 78147 h 79674"/>
                    <a:gd name="connsiteX5" fmla="*/ 5687 w 5687"/>
                    <a:gd name="connsiteY5" fmla="*/ 0 h 79674"/>
                    <a:gd name="connsiteX6" fmla="*/ 4634 w 5687"/>
                    <a:gd name="connsiteY6" fmla="*/ 1053 h 79674"/>
                    <a:gd name="connsiteX7" fmla="*/ 843 w 5687"/>
                    <a:gd name="connsiteY7" fmla="*/ 1053 h 79674"/>
                    <a:gd name="connsiteX8" fmla="*/ 0 w 5687"/>
                    <a:gd name="connsiteY8" fmla="*/ 0 h 796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79674">
                      <a:moveTo>
                        <a:pt x="0" y="0"/>
                      </a:moveTo>
                      <a:lnTo>
                        <a:pt x="0" y="78147"/>
                      </a:lnTo>
                      <a:cubicBezTo>
                        <a:pt x="0" y="78147"/>
                        <a:pt x="421" y="78990"/>
                        <a:pt x="1053" y="79201"/>
                      </a:cubicBezTo>
                      <a:cubicBezTo>
                        <a:pt x="2106" y="79833"/>
                        <a:pt x="3792" y="79833"/>
                        <a:pt x="4845" y="79201"/>
                      </a:cubicBezTo>
                      <a:cubicBezTo>
                        <a:pt x="5266" y="78990"/>
                        <a:pt x="5687" y="78569"/>
                        <a:pt x="5687" y="78147"/>
                      </a:cubicBezTo>
                      <a:lnTo>
                        <a:pt x="5687" y="0"/>
                      </a:lnTo>
                      <a:cubicBezTo>
                        <a:pt x="5687" y="0"/>
                        <a:pt x="5266" y="843"/>
                        <a:pt x="4634" y="1053"/>
                      </a:cubicBezTo>
                      <a:cubicBezTo>
                        <a:pt x="3581" y="1685"/>
                        <a:pt x="1896" y="1685"/>
                        <a:pt x="843" y="1053"/>
                      </a:cubicBezTo>
                      <a:cubicBezTo>
                        <a:pt x="421" y="843"/>
                        <a:pt x="0" y="421"/>
                        <a:pt x="0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60" name="자유형: 도형 1259">
                  <a:extLst>
                    <a:ext uri="{FF2B5EF4-FFF2-40B4-BE49-F238E27FC236}">
                      <a16:creationId xmlns:a16="http://schemas.microsoft.com/office/drawing/2014/main" id="{E893286F-1D17-7930-6995-D3430E741FBF}"/>
                    </a:ext>
                  </a:extLst>
                </p:cNvPr>
                <p:cNvSpPr/>
                <p:nvPr/>
              </p:nvSpPr>
              <p:spPr>
                <a:xfrm>
                  <a:off x="4751964" y="4087408"/>
                  <a:ext cx="5049" cy="3054"/>
                </a:xfrm>
                <a:custGeom>
                  <a:avLst/>
                  <a:gdLst>
                    <a:gd name="connsiteX0" fmla="*/ 468 w 5049"/>
                    <a:gd name="connsiteY0" fmla="*/ 474 h 3054"/>
                    <a:gd name="connsiteX1" fmla="*/ 468 w 5049"/>
                    <a:gd name="connsiteY1" fmla="*/ 2580 h 3054"/>
                    <a:gd name="connsiteX2" fmla="*/ 4260 w 5049"/>
                    <a:gd name="connsiteY2" fmla="*/ 2580 h 3054"/>
                    <a:gd name="connsiteX3" fmla="*/ 4260 w 5049"/>
                    <a:gd name="connsiteY3" fmla="*/ 474 h 3054"/>
                    <a:gd name="connsiteX4" fmla="*/ 468 w 5049"/>
                    <a:gd name="connsiteY4" fmla="*/ 474 h 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" h="3054">
                      <a:moveTo>
                        <a:pt x="468" y="474"/>
                      </a:moveTo>
                      <a:cubicBezTo>
                        <a:pt x="468" y="474"/>
                        <a:pt x="-585" y="1948"/>
                        <a:pt x="468" y="2580"/>
                      </a:cubicBezTo>
                      <a:cubicBezTo>
                        <a:pt x="1521" y="3212"/>
                        <a:pt x="3206" y="3212"/>
                        <a:pt x="4260" y="2580"/>
                      </a:cubicBezTo>
                      <a:cubicBezTo>
                        <a:pt x="5313" y="1948"/>
                        <a:pt x="5313" y="1106"/>
                        <a:pt x="4260" y="474"/>
                      </a:cubicBezTo>
                      <a:cubicBezTo>
                        <a:pt x="3206" y="-158"/>
                        <a:pt x="1521" y="-158"/>
                        <a:pt x="468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255" name="그래픽 16">
                <a:extLst>
                  <a:ext uri="{FF2B5EF4-FFF2-40B4-BE49-F238E27FC236}">
                    <a16:creationId xmlns:a16="http://schemas.microsoft.com/office/drawing/2014/main" id="{30D4A6F0-63D8-AF9E-DFE4-310EAE8A1528}"/>
                  </a:ext>
                </a:extLst>
              </p:cNvPr>
              <p:cNvGrpSpPr/>
              <p:nvPr userDrawn="1"/>
            </p:nvGrpSpPr>
            <p:grpSpPr>
              <a:xfrm>
                <a:off x="4626772" y="3670088"/>
                <a:ext cx="313759" cy="397337"/>
                <a:chOff x="4716210" y="4009296"/>
                <a:chExt cx="98782" cy="130973"/>
              </a:xfrm>
            </p:grpSpPr>
            <p:sp>
              <p:nvSpPr>
                <p:cNvPr id="1256" name="자유형: 도형 1255">
                  <a:extLst>
                    <a:ext uri="{FF2B5EF4-FFF2-40B4-BE49-F238E27FC236}">
                      <a16:creationId xmlns:a16="http://schemas.microsoft.com/office/drawing/2014/main" id="{D4F58A75-5045-BA05-8219-1F57AE3087A0}"/>
                    </a:ext>
                  </a:extLst>
                </p:cNvPr>
                <p:cNvSpPr/>
                <p:nvPr/>
              </p:nvSpPr>
              <p:spPr>
                <a:xfrm>
                  <a:off x="4728648" y="4009296"/>
                  <a:ext cx="39178" cy="11393"/>
                </a:xfrm>
                <a:custGeom>
                  <a:avLst/>
                  <a:gdLst>
                    <a:gd name="connsiteX0" fmla="*/ 35177 w 39178"/>
                    <a:gd name="connsiteY0" fmla="*/ 11393 h 11393"/>
                    <a:gd name="connsiteX1" fmla="*/ 39179 w 39178"/>
                    <a:gd name="connsiteY1" fmla="*/ 9076 h 11393"/>
                    <a:gd name="connsiteX2" fmla="*/ 4002 w 39178"/>
                    <a:gd name="connsiteY2" fmla="*/ 2336 h 11393"/>
                    <a:gd name="connsiteX3" fmla="*/ 0 w 39178"/>
                    <a:gd name="connsiteY3" fmla="*/ 4653 h 11393"/>
                    <a:gd name="connsiteX4" fmla="*/ 35177 w 39178"/>
                    <a:gd name="connsiteY4" fmla="*/ 11393 h 113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178" h="11393">
                      <a:moveTo>
                        <a:pt x="35177" y="11393"/>
                      </a:moveTo>
                      <a:lnTo>
                        <a:pt x="39179" y="9076"/>
                      </a:lnTo>
                      <a:cubicBezTo>
                        <a:pt x="22117" y="-824"/>
                        <a:pt x="11164" y="-1877"/>
                        <a:pt x="4002" y="2336"/>
                      </a:cubicBezTo>
                      <a:lnTo>
                        <a:pt x="0" y="4653"/>
                      </a:lnTo>
                      <a:cubicBezTo>
                        <a:pt x="7162" y="440"/>
                        <a:pt x="18115" y="1493"/>
                        <a:pt x="35177" y="11393"/>
                      </a:cubicBezTo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57" name="자유형: 도형 1256">
                  <a:extLst>
                    <a:ext uri="{FF2B5EF4-FFF2-40B4-BE49-F238E27FC236}">
                      <a16:creationId xmlns:a16="http://schemas.microsoft.com/office/drawing/2014/main" id="{6329BC6F-997B-A8D8-B20E-E3FEFCBADF37}"/>
                    </a:ext>
                  </a:extLst>
                </p:cNvPr>
                <p:cNvSpPr/>
                <p:nvPr/>
              </p:nvSpPr>
              <p:spPr>
                <a:xfrm>
                  <a:off x="4716210" y="4011659"/>
                  <a:ext cx="94795" cy="128610"/>
                </a:xfrm>
                <a:custGeom>
                  <a:avLst/>
                  <a:gdLst>
                    <a:gd name="connsiteX0" fmla="*/ 47607 w 94795"/>
                    <a:gd name="connsiteY0" fmla="*/ 9024 h 128610"/>
                    <a:gd name="connsiteX1" fmla="*/ 3 w 94795"/>
                    <a:gd name="connsiteY1" fmla="*/ 40620 h 128610"/>
                    <a:gd name="connsiteX2" fmla="*/ 47186 w 94795"/>
                    <a:gd name="connsiteY2" fmla="*/ 119399 h 128610"/>
                    <a:gd name="connsiteX3" fmla="*/ 94791 w 94795"/>
                    <a:gd name="connsiteY3" fmla="*/ 95386 h 128610"/>
                    <a:gd name="connsiteX4" fmla="*/ 47607 w 94795"/>
                    <a:gd name="connsiteY4" fmla="*/ 9024 h 1286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795" h="128610">
                      <a:moveTo>
                        <a:pt x="47607" y="9024"/>
                      </a:moveTo>
                      <a:cubicBezTo>
                        <a:pt x="6954" y="-14568"/>
                        <a:pt x="213" y="12394"/>
                        <a:pt x="3" y="40620"/>
                      </a:cubicBezTo>
                      <a:cubicBezTo>
                        <a:pt x="-208" y="68845"/>
                        <a:pt x="11799" y="98967"/>
                        <a:pt x="47186" y="119399"/>
                      </a:cubicBezTo>
                      <a:cubicBezTo>
                        <a:pt x="82574" y="139831"/>
                        <a:pt x="94580" y="123822"/>
                        <a:pt x="94791" y="95386"/>
                      </a:cubicBezTo>
                      <a:cubicBezTo>
                        <a:pt x="95001" y="66950"/>
                        <a:pt x="88261" y="32405"/>
                        <a:pt x="47607" y="9024"/>
                      </a:cubicBez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258" name="자유형: 도형 1257">
                  <a:extLst>
                    <a:ext uri="{FF2B5EF4-FFF2-40B4-BE49-F238E27FC236}">
                      <a16:creationId xmlns:a16="http://schemas.microsoft.com/office/drawing/2014/main" id="{D18FCE4F-F6CF-2725-D1D4-8F82C9D8A224}"/>
                    </a:ext>
                  </a:extLst>
                </p:cNvPr>
                <p:cNvSpPr/>
                <p:nvPr/>
              </p:nvSpPr>
              <p:spPr>
                <a:xfrm>
                  <a:off x="4763807" y="4018371"/>
                  <a:ext cx="51185" cy="119643"/>
                </a:xfrm>
                <a:custGeom>
                  <a:avLst/>
                  <a:gdLst>
                    <a:gd name="connsiteX0" fmla="*/ 35809 w 51185"/>
                    <a:gd name="connsiteY0" fmla="*/ 119644 h 119643"/>
                    <a:gd name="connsiteX1" fmla="*/ 39811 w 51185"/>
                    <a:gd name="connsiteY1" fmla="*/ 117327 h 119643"/>
                    <a:gd name="connsiteX2" fmla="*/ 51186 w 51185"/>
                    <a:gd name="connsiteY2" fmla="*/ 86362 h 119643"/>
                    <a:gd name="connsiteX3" fmla="*/ 4002 w 51185"/>
                    <a:gd name="connsiteY3" fmla="*/ 0 h 119643"/>
                    <a:gd name="connsiteX4" fmla="*/ 0 w 51185"/>
                    <a:gd name="connsiteY4" fmla="*/ 2317 h 119643"/>
                    <a:gd name="connsiteX5" fmla="*/ 47183 w 51185"/>
                    <a:gd name="connsiteY5" fmla="*/ 88679 h 119643"/>
                    <a:gd name="connsiteX6" fmla="*/ 35809 w 51185"/>
                    <a:gd name="connsiteY6" fmla="*/ 119644 h 1196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185" h="119643">
                      <a:moveTo>
                        <a:pt x="35809" y="119644"/>
                      </a:moveTo>
                      <a:lnTo>
                        <a:pt x="39811" y="117327"/>
                      </a:lnTo>
                      <a:cubicBezTo>
                        <a:pt x="47815" y="112692"/>
                        <a:pt x="51186" y="101107"/>
                        <a:pt x="51186" y="86362"/>
                      </a:cubicBezTo>
                      <a:cubicBezTo>
                        <a:pt x="51186" y="57926"/>
                        <a:pt x="44656" y="23381"/>
                        <a:pt x="4002" y="0"/>
                      </a:cubicBezTo>
                      <a:lnTo>
                        <a:pt x="0" y="2317"/>
                      </a:lnTo>
                      <a:cubicBezTo>
                        <a:pt x="40654" y="25909"/>
                        <a:pt x="47183" y="60454"/>
                        <a:pt x="47183" y="88679"/>
                      </a:cubicBezTo>
                      <a:cubicBezTo>
                        <a:pt x="47183" y="103424"/>
                        <a:pt x="43813" y="114799"/>
                        <a:pt x="35809" y="119644"/>
                      </a:cubicBezTo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301" name="그래픽 16">
              <a:extLst>
                <a:ext uri="{FF2B5EF4-FFF2-40B4-BE49-F238E27FC236}">
                  <a16:creationId xmlns:a16="http://schemas.microsoft.com/office/drawing/2014/main" id="{B9BE888A-D7BD-ADE7-7602-E3A3CF92F444}"/>
                </a:ext>
              </a:extLst>
            </p:cNvPr>
            <p:cNvGrpSpPr/>
            <p:nvPr userDrawn="1"/>
          </p:nvGrpSpPr>
          <p:grpSpPr>
            <a:xfrm>
              <a:off x="7151395" y="4664383"/>
              <a:ext cx="272178" cy="402528"/>
              <a:chOff x="4075013" y="4222711"/>
              <a:chExt cx="262521" cy="406492"/>
            </a:xfrm>
          </p:grpSpPr>
          <p:grpSp>
            <p:nvGrpSpPr>
              <p:cNvPr id="1302" name="그래픽 16">
                <a:extLst>
                  <a:ext uri="{FF2B5EF4-FFF2-40B4-BE49-F238E27FC236}">
                    <a16:creationId xmlns:a16="http://schemas.microsoft.com/office/drawing/2014/main" id="{F950082C-8002-416D-D87D-9DAD92DA86D2}"/>
                  </a:ext>
                </a:extLst>
              </p:cNvPr>
              <p:cNvGrpSpPr/>
              <p:nvPr/>
            </p:nvGrpSpPr>
            <p:grpSpPr>
              <a:xfrm>
                <a:off x="4078774" y="4466606"/>
                <a:ext cx="47213" cy="132331"/>
                <a:chOff x="4078774" y="4466606"/>
                <a:chExt cx="47213" cy="132331"/>
              </a:xfrm>
            </p:grpSpPr>
            <p:sp>
              <p:nvSpPr>
                <p:cNvPr id="1358" name="자유형: 도형 1357">
                  <a:extLst>
                    <a:ext uri="{FF2B5EF4-FFF2-40B4-BE49-F238E27FC236}">
                      <a16:creationId xmlns:a16="http://schemas.microsoft.com/office/drawing/2014/main" id="{272AA302-2DCA-D2E1-66B2-D54D61844D93}"/>
                    </a:ext>
                  </a:extLst>
                </p:cNvPr>
                <p:cNvSpPr/>
                <p:nvPr/>
              </p:nvSpPr>
              <p:spPr>
                <a:xfrm rot="-4549799">
                  <a:off x="4082130" y="4590136"/>
                  <a:ext cx="4634" cy="10532"/>
                </a:xfrm>
                <a:custGeom>
                  <a:avLst/>
                  <a:gdLst>
                    <a:gd name="connsiteX0" fmla="*/ 4634 w 4634"/>
                    <a:gd name="connsiteY0" fmla="*/ 5266 h 10532"/>
                    <a:gd name="connsiteX1" fmla="*/ 2317 w 4634"/>
                    <a:gd name="connsiteY1" fmla="*/ 10532 h 10532"/>
                    <a:gd name="connsiteX2" fmla="*/ 0 w 4634"/>
                    <a:gd name="connsiteY2" fmla="*/ 5266 h 10532"/>
                    <a:gd name="connsiteX3" fmla="*/ 2317 w 4634"/>
                    <a:gd name="connsiteY3" fmla="*/ 0 h 10532"/>
                    <a:gd name="connsiteX4" fmla="*/ 4634 w 4634"/>
                    <a:gd name="connsiteY4" fmla="*/ 5266 h 1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34" h="10532">
                      <a:moveTo>
                        <a:pt x="4634" y="5266"/>
                      </a:moveTo>
                      <a:cubicBezTo>
                        <a:pt x="4634" y="8174"/>
                        <a:pt x="3597" y="10532"/>
                        <a:pt x="2317" y="10532"/>
                      </a:cubicBezTo>
                      <a:cubicBezTo>
                        <a:pt x="1037" y="10532"/>
                        <a:pt x="0" y="8174"/>
                        <a:pt x="0" y="5266"/>
                      </a:cubicBezTo>
                      <a:cubicBezTo>
                        <a:pt x="0" y="2358"/>
                        <a:pt x="1037" y="0"/>
                        <a:pt x="2317" y="0"/>
                      </a:cubicBezTo>
                      <a:cubicBezTo>
                        <a:pt x="3597" y="0"/>
                        <a:pt x="4634" y="2358"/>
                        <a:pt x="4634" y="5266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59" name="자유형: 도형 1358">
                  <a:extLst>
                    <a:ext uri="{FF2B5EF4-FFF2-40B4-BE49-F238E27FC236}">
                      <a16:creationId xmlns:a16="http://schemas.microsoft.com/office/drawing/2014/main" id="{FAA6F462-36E1-F49D-219E-288C60F7CC6D}"/>
                    </a:ext>
                  </a:extLst>
                </p:cNvPr>
                <p:cNvSpPr/>
                <p:nvPr/>
              </p:nvSpPr>
              <p:spPr>
                <a:xfrm>
                  <a:off x="4079437" y="4466816"/>
                  <a:ext cx="46447" cy="129972"/>
                </a:xfrm>
                <a:custGeom>
                  <a:avLst/>
                  <a:gdLst>
                    <a:gd name="connsiteX0" fmla="*/ 10111 w 46447"/>
                    <a:gd name="connsiteY0" fmla="*/ 129972 h 129972"/>
                    <a:gd name="connsiteX1" fmla="*/ 46341 w 46447"/>
                    <a:gd name="connsiteY1" fmla="*/ 7801 h 129972"/>
                    <a:gd name="connsiteX2" fmla="*/ 44024 w 46447"/>
                    <a:gd name="connsiteY2" fmla="*/ 3799 h 129972"/>
                    <a:gd name="connsiteX3" fmla="*/ 29700 w 46447"/>
                    <a:gd name="connsiteY3" fmla="*/ 218 h 129972"/>
                    <a:gd name="connsiteX4" fmla="*/ 26119 w 46447"/>
                    <a:gd name="connsiteY4" fmla="*/ 2746 h 129972"/>
                    <a:gd name="connsiteX5" fmla="*/ 0 w 46447"/>
                    <a:gd name="connsiteY5" fmla="*/ 127445 h 129972"/>
                    <a:gd name="connsiteX6" fmla="*/ 1896 w 46447"/>
                    <a:gd name="connsiteY6" fmla="*/ 126181 h 129972"/>
                    <a:gd name="connsiteX7" fmla="*/ 9058 w 46447"/>
                    <a:gd name="connsiteY7" fmla="*/ 127866 h 129972"/>
                    <a:gd name="connsiteX8" fmla="*/ 10111 w 46447"/>
                    <a:gd name="connsiteY8" fmla="*/ 129972 h 129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47" h="129972">
                      <a:moveTo>
                        <a:pt x="10111" y="129972"/>
                      </a:moveTo>
                      <a:lnTo>
                        <a:pt x="46341" y="7801"/>
                      </a:lnTo>
                      <a:cubicBezTo>
                        <a:pt x="46762" y="6537"/>
                        <a:pt x="45920" y="5063"/>
                        <a:pt x="44024" y="3799"/>
                      </a:cubicBezTo>
                      <a:cubicBezTo>
                        <a:pt x="40443" y="1061"/>
                        <a:pt x="34124" y="-624"/>
                        <a:pt x="29700" y="218"/>
                      </a:cubicBezTo>
                      <a:cubicBezTo>
                        <a:pt x="27594" y="639"/>
                        <a:pt x="26330" y="1482"/>
                        <a:pt x="26119" y="2746"/>
                      </a:cubicBezTo>
                      <a:lnTo>
                        <a:pt x="0" y="127445"/>
                      </a:lnTo>
                      <a:cubicBezTo>
                        <a:pt x="0" y="127445"/>
                        <a:pt x="843" y="126392"/>
                        <a:pt x="1896" y="126181"/>
                      </a:cubicBezTo>
                      <a:cubicBezTo>
                        <a:pt x="4002" y="125760"/>
                        <a:pt x="7372" y="126602"/>
                        <a:pt x="9058" y="127866"/>
                      </a:cubicBezTo>
                      <a:cubicBezTo>
                        <a:pt x="9900" y="128498"/>
                        <a:pt x="10321" y="129340"/>
                        <a:pt x="10111" y="12997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60" name="자유형: 도형 1359">
                  <a:extLst>
                    <a:ext uri="{FF2B5EF4-FFF2-40B4-BE49-F238E27FC236}">
                      <a16:creationId xmlns:a16="http://schemas.microsoft.com/office/drawing/2014/main" id="{F7EB5FB0-C934-5800-37B6-E0CAEBFA45AC}"/>
                    </a:ext>
                  </a:extLst>
                </p:cNvPr>
                <p:cNvSpPr/>
                <p:nvPr/>
              </p:nvSpPr>
              <p:spPr>
                <a:xfrm>
                  <a:off x="4109348" y="4466606"/>
                  <a:ext cx="14323" cy="3798"/>
                </a:xfrm>
                <a:custGeom>
                  <a:avLst/>
                  <a:gdLst>
                    <a:gd name="connsiteX0" fmla="*/ 14323 w 14323"/>
                    <a:gd name="connsiteY0" fmla="*/ 3799 h 3798"/>
                    <a:gd name="connsiteX1" fmla="*/ 14323 w 14323"/>
                    <a:gd name="connsiteY1" fmla="*/ 3799 h 3798"/>
                    <a:gd name="connsiteX2" fmla="*/ 0 w 14323"/>
                    <a:gd name="connsiteY2" fmla="*/ 218 h 3798"/>
                    <a:gd name="connsiteX3" fmla="*/ 0 w 14323"/>
                    <a:gd name="connsiteY3" fmla="*/ 218 h 3798"/>
                    <a:gd name="connsiteX4" fmla="*/ 14323 w 14323"/>
                    <a:gd name="connsiteY4" fmla="*/ 3799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798">
                      <a:moveTo>
                        <a:pt x="14323" y="3799"/>
                      </a:moveTo>
                      <a:lnTo>
                        <a:pt x="14323" y="3799"/>
                      </a:lnTo>
                      <a:cubicBezTo>
                        <a:pt x="10743" y="1061"/>
                        <a:pt x="4423" y="-414"/>
                        <a:pt x="0" y="218"/>
                      </a:cubicBezTo>
                      <a:lnTo>
                        <a:pt x="0" y="218"/>
                      </a:lnTo>
                      <a:cubicBezTo>
                        <a:pt x="4423" y="-625"/>
                        <a:pt x="10743" y="1061"/>
                        <a:pt x="14323" y="3799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61" name="자유형: 도형 1360">
                  <a:extLst>
                    <a:ext uri="{FF2B5EF4-FFF2-40B4-BE49-F238E27FC236}">
                      <a16:creationId xmlns:a16="http://schemas.microsoft.com/office/drawing/2014/main" id="{7D61191E-0C04-3B6F-CDFC-E9933D9B3064}"/>
                    </a:ext>
                  </a:extLst>
                </p:cNvPr>
                <p:cNvSpPr/>
                <p:nvPr/>
              </p:nvSpPr>
              <p:spPr>
                <a:xfrm>
                  <a:off x="4087652" y="4474407"/>
                  <a:ext cx="38125" cy="123435"/>
                </a:xfrm>
                <a:custGeom>
                  <a:avLst/>
                  <a:gdLst>
                    <a:gd name="connsiteX0" fmla="*/ 211 w 38125"/>
                    <a:gd name="connsiteY0" fmla="*/ 123435 h 123435"/>
                    <a:gd name="connsiteX1" fmla="*/ 34545 w 38125"/>
                    <a:gd name="connsiteY1" fmla="*/ 2317 h 123435"/>
                    <a:gd name="connsiteX2" fmla="*/ 38126 w 38125"/>
                    <a:gd name="connsiteY2" fmla="*/ 0 h 123435"/>
                    <a:gd name="connsiteX3" fmla="*/ 1896 w 38125"/>
                    <a:gd name="connsiteY3" fmla="*/ 122171 h 123435"/>
                    <a:gd name="connsiteX4" fmla="*/ 0 w 38125"/>
                    <a:gd name="connsiteY4" fmla="*/ 123435 h 123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25" h="123435">
                      <a:moveTo>
                        <a:pt x="211" y="123435"/>
                      </a:moveTo>
                      <a:lnTo>
                        <a:pt x="34545" y="2317"/>
                      </a:lnTo>
                      <a:cubicBezTo>
                        <a:pt x="36651" y="1896"/>
                        <a:pt x="37915" y="1053"/>
                        <a:pt x="38126" y="0"/>
                      </a:cubicBezTo>
                      <a:lnTo>
                        <a:pt x="1896" y="122171"/>
                      </a:lnTo>
                      <a:cubicBezTo>
                        <a:pt x="1896" y="122171"/>
                        <a:pt x="1053" y="123224"/>
                        <a:pt x="0" y="123435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62" name="자유형: 도형 1361">
                  <a:extLst>
                    <a:ext uri="{FF2B5EF4-FFF2-40B4-BE49-F238E27FC236}">
                      <a16:creationId xmlns:a16="http://schemas.microsoft.com/office/drawing/2014/main" id="{22066028-9741-735D-F18F-1E3C91396A1F}"/>
                    </a:ext>
                  </a:extLst>
                </p:cNvPr>
                <p:cNvSpPr/>
                <p:nvPr/>
              </p:nvSpPr>
              <p:spPr>
                <a:xfrm>
                  <a:off x="4122197" y="4470404"/>
                  <a:ext cx="3790" cy="6529"/>
                </a:xfrm>
                <a:custGeom>
                  <a:avLst/>
                  <a:gdLst>
                    <a:gd name="connsiteX0" fmla="*/ 0 w 3790"/>
                    <a:gd name="connsiteY0" fmla="*/ 6530 h 6529"/>
                    <a:gd name="connsiteX1" fmla="*/ 0 w 3790"/>
                    <a:gd name="connsiteY1" fmla="*/ 6530 h 6529"/>
                    <a:gd name="connsiteX2" fmla="*/ 1474 w 3790"/>
                    <a:gd name="connsiteY2" fmla="*/ 0 h 6529"/>
                    <a:gd name="connsiteX3" fmla="*/ 1474 w 3790"/>
                    <a:gd name="connsiteY3" fmla="*/ 0 h 6529"/>
                    <a:gd name="connsiteX4" fmla="*/ 0 w 3790"/>
                    <a:gd name="connsiteY4" fmla="*/ 6530 h 6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90" h="6529">
                      <a:moveTo>
                        <a:pt x="0" y="6530"/>
                      </a:moveTo>
                      <a:lnTo>
                        <a:pt x="0" y="6530"/>
                      </a:lnTo>
                      <a:cubicBezTo>
                        <a:pt x="4424" y="5687"/>
                        <a:pt x="5055" y="2949"/>
                        <a:pt x="1474" y="0"/>
                      </a:cubicBezTo>
                      <a:lnTo>
                        <a:pt x="1474" y="0"/>
                      </a:lnTo>
                      <a:cubicBezTo>
                        <a:pt x="5055" y="2738"/>
                        <a:pt x="4424" y="5687"/>
                        <a:pt x="0" y="653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63" name="자유형: 도형 1362">
                  <a:extLst>
                    <a:ext uri="{FF2B5EF4-FFF2-40B4-BE49-F238E27FC236}">
                      <a16:creationId xmlns:a16="http://schemas.microsoft.com/office/drawing/2014/main" id="{6165411F-5054-03A4-5156-AF9A8C7B597D}"/>
                    </a:ext>
                  </a:extLst>
                </p:cNvPr>
                <p:cNvSpPr/>
                <p:nvPr/>
              </p:nvSpPr>
              <p:spPr>
                <a:xfrm>
                  <a:off x="4105557" y="4467034"/>
                  <a:ext cx="3790" cy="6529"/>
                </a:xfrm>
                <a:custGeom>
                  <a:avLst/>
                  <a:gdLst>
                    <a:gd name="connsiteX0" fmla="*/ 3791 w 3790"/>
                    <a:gd name="connsiteY0" fmla="*/ 0 h 6529"/>
                    <a:gd name="connsiteX1" fmla="*/ 3791 w 3790"/>
                    <a:gd name="connsiteY1" fmla="*/ 0 h 6529"/>
                    <a:gd name="connsiteX2" fmla="*/ 2316 w 3790"/>
                    <a:gd name="connsiteY2" fmla="*/ 6530 h 6529"/>
                    <a:gd name="connsiteX3" fmla="*/ 2316 w 3790"/>
                    <a:gd name="connsiteY3" fmla="*/ 6530 h 6529"/>
                    <a:gd name="connsiteX4" fmla="*/ 3791 w 3790"/>
                    <a:gd name="connsiteY4" fmla="*/ 0 h 6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90" h="6529">
                      <a:moveTo>
                        <a:pt x="3791" y="0"/>
                      </a:moveTo>
                      <a:lnTo>
                        <a:pt x="3791" y="0"/>
                      </a:lnTo>
                      <a:cubicBezTo>
                        <a:pt x="-633" y="843"/>
                        <a:pt x="-1265" y="3581"/>
                        <a:pt x="2316" y="6530"/>
                      </a:cubicBezTo>
                      <a:lnTo>
                        <a:pt x="2316" y="6530"/>
                      </a:lnTo>
                      <a:cubicBezTo>
                        <a:pt x="-1265" y="3792"/>
                        <a:pt x="-633" y="843"/>
                        <a:pt x="3791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64" name="자유형: 도형 1363">
                  <a:extLst>
                    <a:ext uri="{FF2B5EF4-FFF2-40B4-BE49-F238E27FC236}">
                      <a16:creationId xmlns:a16="http://schemas.microsoft.com/office/drawing/2014/main" id="{2CD86A56-EB02-DF65-85AD-B33223474D36}"/>
                    </a:ext>
                  </a:extLst>
                </p:cNvPr>
                <p:cNvSpPr/>
                <p:nvPr/>
              </p:nvSpPr>
              <p:spPr>
                <a:xfrm>
                  <a:off x="4105557" y="4466889"/>
                  <a:ext cx="20430" cy="10263"/>
                </a:xfrm>
                <a:custGeom>
                  <a:avLst/>
                  <a:gdLst>
                    <a:gd name="connsiteX0" fmla="*/ 16640 w 20430"/>
                    <a:gd name="connsiteY0" fmla="*/ 10045 h 10263"/>
                    <a:gd name="connsiteX1" fmla="*/ 10110 w 20430"/>
                    <a:gd name="connsiteY1" fmla="*/ 4990 h 10263"/>
                    <a:gd name="connsiteX2" fmla="*/ 16640 w 20430"/>
                    <a:gd name="connsiteY2" fmla="*/ 10045 h 10263"/>
                    <a:gd name="connsiteX3" fmla="*/ 2316 w 20430"/>
                    <a:gd name="connsiteY3" fmla="*/ 6464 h 10263"/>
                    <a:gd name="connsiteX4" fmla="*/ 3791 w 20430"/>
                    <a:gd name="connsiteY4" fmla="*/ 145 h 10263"/>
                    <a:gd name="connsiteX5" fmla="*/ 18114 w 20430"/>
                    <a:gd name="connsiteY5" fmla="*/ 3726 h 10263"/>
                    <a:gd name="connsiteX6" fmla="*/ 16640 w 20430"/>
                    <a:gd name="connsiteY6" fmla="*/ 10045 h 10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430" h="10263">
                      <a:moveTo>
                        <a:pt x="16640" y="10045"/>
                      </a:moveTo>
                      <a:lnTo>
                        <a:pt x="10110" y="4990"/>
                      </a:lnTo>
                      <a:lnTo>
                        <a:pt x="16640" y="10045"/>
                      </a:lnTo>
                      <a:cubicBezTo>
                        <a:pt x="12216" y="10888"/>
                        <a:pt x="5897" y="9203"/>
                        <a:pt x="2316" y="6464"/>
                      </a:cubicBezTo>
                      <a:cubicBezTo>
                        <a:pt x="-1265" y="3726"/>
                        <a:pt x="-633" y="777"/>
                        <a:pt x="3791" y="145"/>
                      </a:cubicBezTo>
                      <a:cubicBezTo>
                        <a:pt x="8214" y="-487"/>
                        <a:pt x="14533" y="988"/>
                        <a:pt x="18114" y="3726"/>
                      </a:cubicBezTo>
                      <a:cubicBezTo>
                        <a:pt x="21695" y="6464"/>
                        <a:pt x="21063" y="9413"/>
                        <a:pt x="16640" y="10045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65" name="자유형: 도형 1364">
                  <a:extLst>
                    <a:ext uri="{FF2B5EF4-FFF2-40B4-BE49-F238E27FC236}">
                      <a16:creationId xmlns:a16="http://schemas.microsoft.com/office/drawing/2014/main" id="{B2F36D45-87A4-46C9-61FB-5F6CD4E1AD6C}"/>
                    </a:ext>
                  </a:extLst>
                </p:cNvPr>
                <p:cNvSpPr/>
                <p:nvPr/>
              </p:nvSpPr>
              <p:spPr>
                <a:xfrm>
                  <a:off x="4107874" y="4473353"/>
                  <a:ext cx="14323" cy="3798"/>
                </a:xfrm>
                <a:custGeom>
                  <a:avLst/>
                  <a:gdLst>
                    <a:gd name="connsiteX0" fmla="*/ 0 w 14323"/>
                    <a:gd name="connsiteY0" fmla="*/ 0 h 3798"/>
                    <a:gd name="connsiteX1" fmla="*/ 0 w 14323"/>
                    <a:gd name="connsiteY1" fmla="*/ 0 h 3798"/>
                    <a:gd name="connsiteX2" fmla="*/ 14324 w 14323"/>
                    <a:gd name="connsiteY2" fmla="*/ 3581 h 3798"/>
                    <a:gd name="connsiteX3" fmla="*/ 14324 w 14323"/>
                    <a:gd name="connsiteY3" fmla="*/ 3581 h 3798"/>
                    <a:gd name="connsiteX4" fmla="*/ 0 w 14323"/>
                    <a:gd name="connsiteY4" fmla="*/ 0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79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581" y="2738"/>
                        <a:pt x="9900" y="4213"/>
                        <a:pt x="14324" y="3581"/>
                      </a:cubicBezTo>
                      <a:lnTo>
                        <a:pt x="14324" y="3581"/>
                      </a:lnTo>
                      <a:cubicBezTo>
                        <a:pt x="9900" y="4423"/>
                        <a:pt x="3581" y="2738"/>
                        <a:pt x="0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66" name="자유형: 도형 1365">
                  <a:extLst>
                    <a:ext uri="{FF2B5EF4-FFF2-40B4-BE49-F238E27FC236}">
                      <a16:creationId xmlns:a16="http://schemas.microsoft.com/office/drawing/2014/main" id="{C614379B-C881-C4D7-E459-EF7872054BF0}"/>
                    </a:ext>
                  </a:extLst>
                </p:cNvPr>
                <p:cNvSpPr/>
                <p:nvPr/>
              </p:nvSpPr>
              <p:spPr>
                <a:xfrm>
                  <a:off x="4079437" y="4469562"/>
                  <a:ext cx="42759" cy="128810"/>
                </a:xfrm>
                <a:custGeom>
                  <a:avLst/>
                  <a:gdLst>
                    <a:gd name="connsiteX0" fmla="*/ 0 w 42759"/>
                    <a:gd name="connsiteY0" fmla="*/ 124699 h 128810"/>
                    <a:gd name="connsiteX1" fmla="*/ 26119 w 42759"/>
                    <a:gd name="connsiteY1" fmla="*/ 0 h 128810"/>
                    <a:gd name="connsiteX2" fmla="*/ 28436 w 42759"/>
                    <a:gd name="connsiteY2" fmla="*/ 4002 h 128810"/>
                    <a:gd name="connsiteX3" fmla="*/ 42760 w 42759"/>
                    <a:gd name="connsiteY3" fmla="*/ 7583 h 128810"/>
                    <a:gd name="connsiteX4" fmla="*/ 8426 w 42759"/>
                    <a:gd name="connsiteY4" fmla="*/ 128701 h 128810"/>
                    <a:gd name="connsiteX5" fmla="*/ 1264 w 42759"/>
                    <a:gd name="connsiteY5" fmla="*/ 127016 h 128810"/>
                    <a:gd name="connsiteX6" fmla="*/ 211 w 42759"/>
                    <a:gd name="connsiteY6" fmla="*/ 125120 h 128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59" h="128810">
                      <a:moveTo>
                        <a:pt x="0" y="124699"/>
                      </a:moveTo>
                      <a:lnTo>
                        <a:pt x="26119" y="0"/>
                      </a:lnTo>
                      <a:cubicBezTo>
                        <a:pt x="25909" y="1264"/>
                        <a:pt x="26541" y="2528"/>
                        <a:pt x="28436" y="4002"/>
                      </a:cubicBezTo>
                      <a:cubicBezTo>
                        <a:pt x="32017" y="6740"/>
                        <a:pt x="38336" y="8426"/>
                        <a:pt x="42760" y="7583"/>
                      </a:cubicBezTo>
                      <a:lnTo>
                        <a:pt x="8426" y="128701"/>
                      </a:lnTo>
                      <a:cubicBezTo>
                        <a:pt x="6319" y="129122"/>
                        <a:pt x="2949" y="128280"/>
                        <a:pt x="1264" y="127016"/>
                      </a:cubicBezTo>
                      <a:cubicBezTo>
                        <a:pt x="421" y="126384"/>
                        <a:pt x="0" y="125542"/>
                        <a:pt x="211" y="12512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03" name="그래픽 16">
                <a:extLst>
                  <a:ext uri="{FF2B5EF4-FFF2-40B4-BE49-F238E27FC236}">
                    <a16:creationId xmlns:a16="http://schemas.microsoft.com/office/drawing/2014/main" id="{EA5E4275-7C7F-F367-D0EF-E7DBF6F5AF5E}"/>
                  </a:ext>
                </a:extLst>
              </p:cNvPr>
              <p:cNvGrpSpPr/>
              <p:nvPr/>
            </p:nvGrpSpPr>
            <p:grpSpPr>
              <a:xfrm>
                <a:off x="4111474" y="4437003"/>
                <a:ext cx="31576" cy="139620"/>
                <a:chOff x="4111474" y="4437003"/>
                <a:chExt cx="31576" cy="139620"/>
              </a:xfrm>
            </p:grpSpPr>
            <p:sp>
              <p:nvSpPr>
                <p:cNvPr id="1349" name="자유형: 도형 1348">
                  <a:extLst>
                    <a:ext uri="{FF2B5EF4-FFF2-40B4-BE49-F238E27FC236}">
                      <a16:creationId xmlns:a16="http://schemas.microsoft.com/office/drawing/2014/main" id="{5CFE66F8-674A-4978-735F-A7ACF8CDA4F8}"/>
                    </a:ext>
                  </a:extLst>
                </p:cNvPr>
                <p:cNvSpPr/>
                <p:nvPr/>
              </p:nvSpPr>
              <p:spPr>
                <a:xfrm rot="-4996801">
                  <a:off x="4115216" y="4569068"/>
                  <a:ext cx="3370" cy="10532"/>
                </a:xfrm>
                <a:custGeom>
                  <a:avLst/>
                  <a:gdLst>
                    <a:gd name="connsiteX0" fmla="*/ 3370 w 3370"/>
                    <a:gd name="connsiteY0" fmla="*/ 5266 h 10532"/>
                    <a:gd name="connsiteX1" fmla="*/ 1685 w 3370"/>
                    <a:gd name="connsiteY1" fmla="*/ 10532 h 10532"/>
                    <a:gd name="connsiteX2" fmla="*/ 0 w 3370"/>
                    <a:gd name="connsiteY2" fmla="*/ 5266 h 10532"/>
                    <a:gd name="connsiteX3" fmla="*/ 1685 w 3370"/>
                    <a:gd name="connsiteY3" fmla="*/ 0 h 10532"/>
                    <a:gd name="connsiteX4" fmla="*/ 3370 w 3370"/>
                    <a:gd name="connsiteY4" fmla="*/ 5266 h 1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0" h="10532">
                      <a:moveTo>
                        <a:pt x="3370" y="5266"/>
                      </a:moveTo>
                      <a:cubicBezTo>
                        <a:pt x="3370" y="8174"/>
                        <a:pt x="2616" y="10532"/>
                        <a:pt x="1685" y="10532"/>
                      </a:cubicBezTo>
                      <a:cubicBezTo>
                        <a:pt x="754" y="10532"/>
                        <a:pt x="0" y="8174"/>
                        <a:pt x="0" y="5266"/>
                      </a:cubicBezTo>
                      <a:cubicBezTo>
                        <a:pt x="0" y="2358"/>
                        <a:pt x="754" y="0"/>
                        <a:pt x="1685" y="0"/>
                      </a:cubicBezTo>
                      <a:cubicBezTo>
                        <a:pt x="2616" y="0"/>
                        <a:pt x="3370" y="2358"/>
                        <a:pt x="3370" y="5266"/>
                      </a:cubicBezTo>
                      <a:close/>
                    </a:path>
                  </a:pathLst>
                </a:custGeom>
                <a:solidFill>
                  <a:srgbClr val="CB6C4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50" name="자유형: 도형 1349">
                  <a:extLst>
                    <a:ext uri="{FF2B5EF4-FFF2-40B4-BE49-F238E27FC236}">
                      <a16:creationId xmlns:a16="http://schemas.microsoft.com/office/drawing/2014/main" id="{B983684A-AAFE-C19B-9C24-22AAD2C4B72E}"/>
                    </a:ext>
                  </a:extLst>
                </p:cNvPr>
                <p:cNvSpPr/>
                <p:nvPr/>
              </p:nvSpPr>
              <p:spPr>
                <a:xfrm>
                  <a:off x="4111665" y="4437178"/>
                  <a:ext cx="28436" cy="136650"/>
                </a:xfrm>
                <a:custGeom>
                  <a:avLst/>
                  <a:gdLst>
                    <a:gd name="connsiteX0" fmla="*/ 9058 w 28436"/>
                    <a:gd name="connsiteY0" fmla="*/ 136229 h 136650"/>
                    <a:gd name="connsiteX1" fmla="*/ 28436 w 28436"/>
                    <a:gd name="connsiteY1" fmla="*/ 2051 h 136650"/>
                    <a:gd name="connsiteX2" fmla="*/ 13692 w 28436"/>
                    <a:gd name="connsiteY2" fmla="*/ 366 h 136650"/>
                    <a:gd name="connsiteX3" fmla="*/ 10532 w 28436"/>
                    <a:gd name="connsiteY3" fmla="*/ 2473 h 136650"/>
                    <a:gd name="connsiteX4" fmla="*/ 0 w 28436"/>
                    <a:gd name="connsiteY4" fmla="*/ 136650 h 136650"/>
                    <a:gd name="connsiteX5" fmla="*/ 1685 w 28436"/>
                    <a:gd name="connsiteY5" fmla="*/ 135597 h 136650"/>
                    <a:gd name="connsiteX6" fmla="*/ 9058 w 28436"/>
                    <a:gd name="connsiteY6" fmla="*/ 136440 h 136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436" h="136650">
                      <a:moveTo>
                        <a:pt x="9058" y="136229"/>
                      </a:moveTo>
                      <a:lnTo>
                        <a:pt x="28436" y="2051"/>
                      </a:lnTo>
                      <a:cubicBezTo>
                        <a:pt x="24434" y="156"/>
                        <a:pt x="17904" y="-476"/>
                        <a:pt x="13692" y="366"/>
                      </a:cubicBezTo>
                      <a:cubicBezTo>
                        <a:pt x="11585" y="787"/>
                        <a:pt x="10532" y="1630"/>
                        <a:pt x="10532" y="2473"/>
                      </a:cubicBezTo>
                      <a:lnTo>
                        <a:pt x="0" y="136650"/>
                      </a:lnTo>
                      <a:cubicBezTo>
                        <a:pt x="0" y="136650"/>
                        <a:pt x="632" y="135808"/>
                        <a:pt x="1685" y="135597"/>
                      </a:cubicBezTo>
                      <a:cubicBezTo>
                        <a:pt x="3792" y="135176"/>
                        <a:pt x="6951" y="135597"/>
                        <a:pt x="9058" y="136440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51" name="자유형: 도형 1350">
                  <a:extLst>
                    <a:ext uri="{FF2B5EF4-FFF2-40B4-BE49-F238E27FC236}">
                      <a16:creationId xmlns:a16="http://schemas.microsoft.com/office/drawing/2014/main" id="{70A94CB2-1F2B-6FC5-025A-CB5929B7078B}"/>
                    </a:ext>
                  </a:extLst>
                </p:cNvPr>
                <p:cNvSpPr/>
                <p:nvPr/>
              </p:nvSpPr>
              <p:spPr>
                <a:xfrm>
                  <a:off x="4125357" y="4437003"/>
                  <a:ext cx="14744" cy="2015"/>
                </a:xfrm>
                <a:custGeom>
                  <a:avLst/>
                  <a:gdLst>
                    <a:gd name="connsiteX0" fmla="*/ 14745 w 14744"/>
                    <a:gd name="connsiteY0" fmla="*/ 2016 h 2015"/>
                    <a:gd name="connsiteX1" fmla="*/ 14745 w 14744"/>
                    <a:gd name="connsiteY1" fmla="*/ 2016 h 2015"/>
                    <a:gd name="connsiteX2" fmla="*/ 0 w 14744"/>
                    <a:gd name="connsiteY2" fmla="*/ 331 h 2015"/>
                    <a:gd name="connsiteX3" fmla="*/ 0 w 14744"/>
                    <a:gd name="connsiteY3" fmla="*/ 331 h 2015"/>
                    <a:gd name="connsiteX4" fmla="*/ 14745 w 14744"/>
                    <a:gd name="connsiteY4" fmla="*/ 2016 h 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2015">
                      <a:moveTo>
                        <a:pt x="14745" y="2016"/>
                      </a:moveTo>
                      <a:lnTo>
                        <a:pt x="14745" y="2016"/>
                      </a:lnTo>
                      <a:cubicBezTo>
                        <a:pt x="10743" y="331"/>
                        <a:pt x="4213" y="-512"/>
                        <a:pt x="0" y="331"/>
                      </a:cubicBezTo>
                      <a:lnTo>
                        <a:pt x="0" y="331"/>
                      </a:lnTo>
                      <a:cubicBezTo>
                        <a:pt x="4213" y="-512"/>
                        <a:pt x="10743" y="331"/>
                        <a:pt x="14745" y="2016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52" name="자유형: 도형 1351">
                  <a:extLst>
                    <a:ext uri="{FF2B5EF4-FFF2-40B4-BE49-F238E27FC236}">
                      <a16:creationId xmlns:a16="http://schemas.microsoft.com/office/drawing/2014/main" id="{D86C3E1C-6586-5D1C-1838-939E94B919DA}"/>
                    </a:ext>
                  </a:extLst>
                </p:cNvPr>
                <p:cNvSpPr/>
                <p:nvPr/>
              </p:nvSpPr>
              <p:spPr>
                <a:xfrm>
                  <a:off x="4120723" y="4438808"/>
                  <a:ext cx="22117" cy="135862"/>
                </a:xfrm>
                <a:custGeom>
                  <a:avLst/>
                  <a:gdLst>
                    <a:gd name="connsiteX0" fmla="*/ 1264 w 22117"/>
                    <a:gd name="connsiteY0" fmla="*/ 135863 h 135862"/>
                    <a:gd name="connsiteX1" fmla="*/ 22117 w 22117"/>
                    <a:gd name="connsiteY1" fmla="*/ 2949 h 135862"/>
                    <a:gd name="connsiteX2" fmla="*/ 19379 w 22117"/>
                    <a:gd name="connsiteY2" fmla="*/ 0 h 135862"/>
                    <a:gd name="connsiteX3" fmla="*/ 0 w 22117"/>
                    <a:gd name="connsiteY3" fmla="*/ 134178 h 135862"/>
                    <a:gd name="connsiteX4" fmla="*/ 1474 w 22117"/>
                    <a:gd name="connsiteY4" fmla="*/ 135652 h 135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17" h="135862">
                      <a:moveTo>
                        <a:pt x="1264" y="135863"/>
                      </a:moveTo>
                      <a:lnTo>
                        <a:pt x="22117" y="2949"/>
                      </a:lnTo>
                      <a:cubicBezTo>
                        <a:pt x="22117" y="2949"/>
                        <a:pt x="21275" y="1053"/>
                        <a:pt x="19379" y="0"/>
                      </a:cubicBezTo>
                      <a:lnTo>
                        <a:pt x="0" y="134178"/>
                      </a:lnTo>
                      <a:cubicBezTo>
                        <a:pt x="0" y="134178"/>
                        <a:pt x="1474" y="135231"/>
                        <a:pt x="1474" y="13565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53" name="자유형: 도형 1352">
                  <a:extLst>
                    <a:ext uri="{FF2B5EF4-FFF2-40B4-BE49-F238E27FC236}">
                      <a16:creationId xmlns:a16="http://schemas.microsoft.com/office/drawing/2014/main" id="{8AC4758F-3FE2-5179-81AA-F1C0ED13BF97}"/>
                    </a:ext>
                  </a:extLst>
                </p:cNvPr>
                <p:cNvSpPr/>
                <p:nvPr/>
              </p:nvSpPr>
              <p:spPr>
                <a:xfrm>
                  <a:off x="4139680" y="4439019"/>
                  <a:ext cx="3295" cy="4844"/>
                </a:xfrm>
                <a:custGeom>
                  <a:avLst/>
                  <a:gdLst>
                    <a:gd name="connsiteX0" fmla="*/ 0 w 3295"/>
                    <a:gd name="connsiteY0" fmla="*/ 4845 h 4844"/>
                    <a:gd name="connsiteX1" fmla="*/ 0 w 3295"/>
                    <a:gd name="connsiteY1" fmla="*/ 4845 h 4844"/>
                    <a:gd name="connsiteX2" fmla="*/ 421 w 3295"/>
                    <a:gd name="connsiteY2" fmla="*/ 0 h 4844"/>
                    <a:gd name="connsiteX3" fmla="*/ 421 w 3295"/>
                    <a:gd name="connsiteY3" fmla="*/ 0 h 4844"/>
                    <a:gd name="connsiteX4" fmla="*/ 0 w 3295"/>
                    <a:gd name="connsiteY4" fmla="*/ 4845 h 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4844">
                      <a:moveTo>
                        <a:pt x="0" y="4845"/>
                      </a:moveTo>
                      <a:lnTo>
                        <a:pt x="0" y="4845"/>
                      </a:lnTo>
                      <a:cubicBezTo>
                        <a:pt x="4213" y="4002"/>
                        <a:pt x="4423" y="1896"/>
                        <a:pt x="421" y="0"/>
                      </a:cubicBezTo>
                      <a:lnTo>
                        <a:pt x="421" y="0"/>
                      </a:lnTo>
                      <a:cubicBezTo>
                        <a:pt x="4423" y="1896"/>
                        <a:pt x="4213" y="4002"/>
                        <a:pt x="0" y="4845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54" name="자유형: 도형 1353">
                  <a:extLst>
                    <a:ext uri="{FF2B5EF4-FFF2-40B4-BE49-F238E27FC236}">
                      <a16:creationId xmlns:a16="http://schemas.microsoft.com/office/drawing/2014/main" id="{7E6B7A0A-BA02-E86B-ECA7-0B8507CFF31F}"/>
                    </a:ext>
                  </a:extLst>
                </p:cNvPr>
                <p:cNvSpPr/>
                <p:nvPr/>
              </p:nvSpPr>
              <p:spPr>
                <a:xfrm>
                  <a:off x="4122272" y="4437334"/>
                  <a:ext cx="3295" cy="4844"/>
                </a:xfrm>
                <a:custGeom>
                  <a:avLst/>
                  <a:gdLst>
                    <a:gd name="connsiteX0" fmla="*/ 3296 w 3295"/>
                    <a:gd name="connsiteY0" fmla="*/ 0 h 4844"/>
                    <a:gd name="connsiteX1" fmla="*/ 3296 w 3295"/>
                    <a:gd name="connsiteY1" fmla="*/ 0 h 4844"/>
                    <a:gd name="connsiteX2" fmla="*/ 2875 w 3295"/>
                    <a:gd name="connsiteY2" fmla="*/ 4845 h 4844"/>
                    <a:gd name="connsiteX3" fmla="*/ 2875 w 3295"/>
                    <a:gd name="connsiteY3" fmla="*/ 4845 h 4844"/>
                    <a:gd name="connsiteX4" fmla="*/ 3296 w 3295"/>
                    <a:gd name="connsiteY4" fmla="*/ 0 h 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4844">
                      <a:moveTo>
                        <a:pt x="3296" y="0"/>
                      </a:moveTo>
                      <a:lnTo>
                        <a:pt x="3296" y="0"/>
                      </a:lnTo>
                      <a:cubicBezTo>
                        <a:pt x="-917" y="843"/>
                        <a:pt x="-1128" y="2949"/>
                        <a:pt x="2875" y="4845"/>
                      </a:cubicBezTo>
                      <a:lnTo>
                        <a:pt x="2875" y="4845"/>
                      </a:lnTo>
                      <a:cubicBezTo>
                        <a:pt x="-1128" y="2949"/>
                        <a:pt x="-917" y="843"/>
                        <a:pt x="3296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55" name="자유형: 도형 1354">
                  <a:extLst>
                    <a:ext uri="{FF2B5EF4-FFF2-40B4-BE49-F238E27FC236}">
                      <a16:creationId xmlns:a16="http://schemas.microsoft.com/office/drawing/2014/main" id="{0F4F4E82-C9F0-6F11-8425-00C4DCC4E00A}"/>
                    </a:ext>
                  </a:extLst>
                </p:cNvPr>
                <p:cNvSpPr/>
                <p:nvPr/>
              </p:nvSpPr>
              <p:spPr>
                <a:xfrm>
                  <a:off x="4122061" y="4437003"/>
                  <a:ext cx="20915" cy="7190"/>
                </a:xfrm>
                <a:custGeom>
                  <a:avLst/>
                  <a:gdLst>
                    <a:gd name="connsiteX0" fmla="*/ 18041 w 20915"/>
                    <a:gd name="connsiteY0" fmla="*/ 2016 h 7190"/>
                    <a:gd name="connsiteX1" fmla="*/ 10458 w 20915"/>
                    <a:gd name="connsiteY1" fmla="*/ 3490 h 7190"/>
                    <a:gd name="connsiteX2" fmla="*/ 18041 w 20915"/>
                    <a:gd name="connsiteY2" fmla="*/ 2016 h 7190"/>
                    <a:gd name="connsiteX3" fmla="*/ 17619 w 20915"/>
                    <a:gd name="connsiteY3" fmla="*/ 6860 h 7190"/>
                    <a:gd name="connsiteX4" fmla="*/ 2875 w 20915"/>
                    <a:gd name="connsiteY4" fmla="*/ 5175 h 7190"/>
                    <a:gd name="connsiteX5" fmla="*/ 3296 w 20915"/>
                    <a:gd name="connsiteY5" fmla="*/ 331 h 7190"/>
                    <a:gd name="connsiteX6" fmla="*/ 18041 w 20915"/>
                    <a:gd name="connsiteY6" fmla="*/ 2016 h 7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15" h="7190">
                      <a:moveTo>
                        <a:pt x="18041" y="2016"/>
                      </a:moveTo>
                      <a:lnTo>
                        <a:pt x="10458" y="3490"/>
                      </a:lnTo>
                      <a:lnTo>
                        <a:pt x="18041" y="2016"/>
                      </a:lnTo>
                      <a:cubicBezTo>
                        <a:pt x="22043" y="3911"/>
                        <a:pt x="21832" y="6018"/>
                        <a:pt x="17619" y="6860"/>
                      </a:cubicBezTo>
                      <a:cubicBezTo>
                        <a:pt x="13407" y="7703"/>
                        <a:pt x="6877" y="6860"/>
                        <a:pt x="2875" y="5175"/>
                      </a:cubicBezTo>
                      <a:cubicBezTo>
                        <a:pt x="-1128" y="3490"/>
                        <a:pt x="-917" y="1173"/>
                        <a:pt x="3296" y="331"/>
                      </a:cubicBezTo>
                      <a:cubicBezTo>
                        <a:pt x="7509" y="-512"/>
                        <a:pt x="14038" y="331"/>
                        <a:pt x="18041" y="2016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56" name="자유형: 도형 1355">
                  <a:extLst>
                    <a:ext uri="{FF2B5EF4-FFF2-40B4-BE49-F238E27FC236}">
                      <a16:creationId xmlns:a16="http://schemas.microsoft.com/office/drawing/2014/main" id="{C20D428D-D2E7-08ED-88DA-3817177EEE7C}"/>
                    </a:ext>
                  </a:extLst>
                </p:cNvPr>
                <p:cNvSpPr/>
                <p:nvPr/>
              </p:nvSpPr>
              <p:spPr>
                <a:xfrm>
                  <a:off x="4111665" y="4439440"/>
                  <a:ext cx="31385" cy="136660"/>
                </a:xfrm>
                <a:custGeom>
                  <a:avLst/>
                  <a:gdLst>
                    <a:gd name="connsiteX0" fmla="*/ 0 w 31385"/>
                    <a:gd name="connsiteY0" fmla="*/ 134178 h 136660"/>
                    <a:gd name="connsiteX1" fmla="*/ 10532 w 31385"/>
                    <a:gd name="connsiteY1" fmla="*/ 0 h 136660"/>
                    <a:gd name="connsiteX2" fmla="*/ 13481 w 31385"/>
                    <a:gd name="connsiteY2" fmla="*/ 2738 h 136660"/>
                    <a:gd name="connsiteX3" fmla="*/ 28226 w 31385"/>
                    <a:gd name="connsiteY3" fmla="*/ 4423 h 136660"/>
                    <a:gd name="connsiteX4" fmla="*/ 31385 w 31385"/>
                    <a:gd name="connsiteY4" fmla="*/ 2528 h 136660"/>
                    <a:gd name="connsiteX5" fmla="*/ 10532 w 31385"/>
                    <a:gd name="connsiteY5" fmla="*/ 135442 h 136660"/>
                    <a:gd name="connsiteX6" fmla="*/ 8847 w 31385"/>
                    <a:gd name="connsiteY6" fmla="*/ 136495 h 136660"/>
                    <a:gd name="connsiteX7" fmla="*/ 1474 w 31385"/>
                    <a:gd name="connsiteY7" fmla="*/ 135652 h 136660"/>
                    <a:gd name="connsiteX8" fmla="*/ 0 w 31385"/>
                    <a:gd name="connsiteY8" fmla="*/ 134178 h 13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385" h="136660">
                      <a:moveTo>
                        <a:pt x="0" y="134178"/>
                      </a:moveTo>
                      <a:lnTo>
                        <a:pt x="10532" y="0"/>
                      </a:lnTo>
                      <a:cubicBezTo>
                        <a:pt x="10532" y="0"/>
                        <a:pt x="11375" y="1896"/>
                        <a:pt x="13481" y="2738"/>
                      </a:cubicBezTo>
                      <a:cubicBezTo>
                        <a:pt x="17483" y="4634"/>
                        <a:pt x="24013" y="5266"/>
                        <a:pt x="28226" y="4423"/>
                      </a:cubicBezTo>
                      <a:cubicBezTo>
                        <a:pt x="30332" y="4002"/>
                        <a:pt x="31385" y="3370"/>
                        <a:pt x="31385" y="2528"/>
                      </a:cubicBezTo>
                      <a:lnTo>
                        <a:pt x="10532" y="135442"/>
                      </a:lnTo>
                      <a:cubicBezTo>
                        <a:pt x="10532" y="135442"/>
                        <a:pt x="9900" y="136284"/>
                        <a:pt x="8847" y="136495"/>
                      </a:cubicBezTo>
                      <a:cubicBezTo>
                        <a:pt x="6740" y="136916"/>
                        <a:pt x="3581" y="136495"/>
                        <a:pt x="1474" y="135652"/>
                      </a:cubicBezTo>
                      <a:cubicBezTo>
                        <a:pt x="421" y="135231"/>
                        <a:pt x="0" y="134810"/>
                        <a:pt x="0" y="134178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57" name="자유형: 도형 1356">
                  <a:extLst>
                    <a:ext uri="{FF2B5EF4-FFF2-40B4-BE49-F238E27FC236}">
                      <a16:creationId xmlns:a16="http://schemas.microsoft.com/office/drawing/2014/main" id="{07B32B07-B278-89E4-B796-FBBE5E22E910}"/>
                    </a:ext>
                  </a:extLst>
                </p:cNvPr>
                <p:cNvSpPr/>
                <p:nvPr/>
              </p:nvSpPr>
              <p:spPr>
                <a:xfrm>
                  <a:off x="4125146" y="4442179"/>
                  <a:ext cx="14744" cy="2015"/>
                </a:xfrm>
                <a:custGeom>
                  <a:avLst/>
                  <a:gdLst>
                    <a:gd name="connsiteX0" fmla="*/ 0 w 14744"/>
                    <a:gd name="connsiteY0" fmla="*/ 0 h 2015"/>
                    <a:gd name="connsiteX1" fmla="*/ 0 w 14744"/>
                    <a:gd name="connsiteY1" fmla="*/ 0 h 2015"/>
                    <a:gd name="connsiteX2" fmla="*/ 14745 w 14744"/>
                    <a:gd name="connsiteY2" fmla="*/ 1685 h 2015"/>
                    <a:gd name="connsiteX3" fmla="*/ 14745 w 14744"/>
                    <a:gd name="connsiteY3" fmla="*/ 1685 h 2015"/>
                    <a:gd name="connsiteX4" fmla="*/ 0 w 14744"/>
                    <a:gd name="connsiteY4" fmla="*/ 0 h 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201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002" y="1685"/>
                        <a:pt x="10532" y="2528"/>
                        <a:pt x="14745" y="1685"/>
                      </a:cubicBezTo>
                      <a:lnTo>
                        <a:pt x="14745" y="1685"/>
                      </a:lnTo>
                      <a:cubicBezTo>
                        <a:pt x="10532" y="2528"/>
                        <a:pt x="4002" y="1685"/>
                        <a:pt x="0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04" name="그래픽 16">
                <a:extLst>
                  <a:ext uri="{FF2B5EF4-FFF2-40B4-BE49-F238E27FC236}">
                    <a16:creationId xmlns:a16="http://schemas.microsoft.com/office/drawing/2014/main" id="{42002A05-2A37-B6AC-3CA2-4E45A55E1C50}"/>
                  </a:ext>
                </a:extLst>
              </p:cNvPr>
              <p:cNvGrpSpPr/>
              <p:nvPr/>
            </p:nvGrpSpPr>
            <p:grpSpPr>
              <a:xfrm>
                <a:off x="4182986" y="4455343"/>
                <a:ext cx="45895" cy="116004"/>
                <a:chOff x="4182986" y="4455343"/>
                <a:chExt cx="45895" cy="116004"/>
              </a:xfrm>
            </p:grpSpPr>
            <p:sp>
              <p:nvSpPr>
                <p:cNvPr id="1340" name="자유형: 도형 1339">
                  <a:extLst>
                    <a:ext uri="{FF2B5EF4-FFF2-40B4-BE49-F238E27FC236}">
                      <a16:creationId xmlns:a16="http://schemas.microsoft.com/office/drawing/2014/main" id="{6FEBA2B8-F741-747E-3F31-9D2CD831D542}"/>
                    </a:ext>
                  </a:extLst>
                </p:cNvPr>
                <p:cNvSpPr/>
                <p:nvPr/>
              </p:nvSpPr>
              <p:spPr>
                <a:xfrm rot="-943798">
                  <a:off x="4217634" y="4563306"/>
                  <a:ext cx="10532" cy="6740"/>
                </a:xfrm>
                <a:custGeom>
                  <a:avLst/>
                  <a:gdLst>
                    <a:gd name="connsiteX0" fmla="*/ 10532 w 10532"/>
                    <a:gd name="connsiteY0" fmla="*/ 3370 h 6740"/>
                    <a:gd name="connsiteX1" fmla="*/ 5266 w 10532"/>
                    <a:gd name="connsiteY1" fmla="*/ 6741 h 6740"/>
                    <a:gd name="connsiteX2" fmla="*/ 0 w 10532"/>
                    <a:gd name="connsiteY2" fmla="*/ 3370 h 6740"/>
                    <a:gd name="connsiteX3" fmla="*/ 5266 w 10532"/>
                    <a:gd name="connsiteY3" fmla="*/ 0 h 6740"/>
                    <a:gd name="connsiteX4" fmla="*/ 10532 w 10532"/>
                    <a:gd name="connsiteY4" fmla="*/ 3370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2" h="6740">
                      <a:moveTo>
                        <a:pt x="10532" y="3370"/>
                      </a:moveTo>
                      <a:cubicBezTo>
                        <a:pt x="10532" y="5232"/>
                        <a:pt x="8174" y="6741"/>
                        <a:pt x="5266" y="6741"/>
                      </a:cubicBezTo>
                      <a:cubicBezTo>
                        <a:pt x="2358" y="6741"/>
                        <a:pt x="0" y="5232"/>
                        <a:pt x="0" y="3370"/>
                      </a:cubicBezTo>
                      <a:cubicBezTo>
                        <a:pt x="0" y="1509"/>
                        <a:pt x="2358" y="0"/>
                        <a:pt x="5266" y="0"/>
                      </a:cubicBezTo>
                      <a:cubicBezTo>
                        <a:pt x="8174" y="0"/>
                        <a:pt x="10532" y="1509"/>
                        <a:pt x="10532" y="3370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41" name="자유형: 도형 1340">
                  <a:extLst>
                    <a:ext uri="{FF2B5EF4-FFF2-40B4-BE49-F238E27FC236}">
                      <a16:creationId xmlns:a16="http://schemas.microsoft.com/office/drawing/2014/main" id="{20B6EA62-7DF1-747F-D4A5-658D2F0C843D}"/>
                    </a:ext>
                  </a:extLst>
                </p:cNvPr>
                <p:cNvSpPr/>
                <p:nvPr/>
              </p:nvSpPr>
              <p:spPr>
                <a:xfrm>
                  <a:off x="4183049" y="4455554"/>
                  <a:ext cx="42783" cy="113008"/>
                </a:xfrm>
                <a:custGeom>
                  <a:avLst/>
                  <a:gdLst>
                    <a:gd name="connsiteX0" fmla="*/ 42783 w 42783"/>
                    <a:gd name="connsiteY0" fmla="*/ 108164 h 113008"/>
                    <a:gd name="connsiteX1" fmla="*/ 16664 w 42783"/>
                    <a:gd name="connsiteY1" fmla="*/ 738 h 113008"/>
                    <a:gd name="connsiteX2" fmla="*/ 2340 w 42783"/>
                    <a:gd name="connsiteY2" fmla="*/ 3897 h 113008"/>
                    <a:gd name="connsiteX3" fmla="*/ 234 w 42783"/>
                    <a:gd name="connsiteY3" fmla="*/ 10216 h 113008"/>
                    <a:gd name="connsiteX4" fmla="*/ 34568 w 42783"/>
                    <a:gd name="connsiteY4" fmla="*/ 113009 h 113008"/>
                    <a:gd name="connsiteX5" fmla="*/ 35621 w 42783"/>
                    <a:gd name="connsiteY5" fmla="*/ 109849 h 113008"/>
                    <a:gd name="connsiteX6" fmla="*/ 42783 w 42783"/>
                    <a:gd name="connsiteY6" fmla="*/ 108375 h 113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83" h="113008">
                      <a:moveTo>
                        <a:pt x="42783" y="108164"/>
                      </a:moveTo>
                      <a:lnTo>
                        <a:pt x="16664" y="738"/>
                      </a:lnTo>
                      <a:cubicBezTo>
                        <a:pt x="12451" y="-947"/>
                        <a:pt x="5921" y="316"/>
                        <a:pt x="2340" y="3897"/>
                      </a:cubicBezTo>
                      <a:cubicBezTo>
                        <a:pt x="234" y="6004"/>
                        <a:pt x="-398" y="8321"/>
                        <a:pt x="234" y="10216"/>
                      </a:cubicBezTo>
                      <a:lnTo>
                        <a:pt x="34568" y="113009"/>
                      </a:lnTo>
                      <a:cubicBezTo>
                        <a:pt x="34568" y="113009"/>
                        <a:pt x="34568" y="110902"/>
                        <a:pt x="35621" y="109849"/>
                      </a:cubicBezTo>
                      <a:cubicBezTo>
                        <a:pt x="37517" y="108164"/>
                        <a:pt x="40677" y="107322"/>
                        <a:pt x="42783" y="108375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42" name="자유형: 도형 1341">
                  <a:extLst>
                    <a:ext uri="{FF2B5EF4-FFF2-40B4-BE49-F238E27FC236}">
                      <a16:creationId xmlns:a16="http://schemas.microsoft.com/office/drawing/2014/main" id="{DB50CF3E-AD2C-1911-E0BB-ACB8639E1553}"/>
                    </a:ext>
                  </a:extLst>
                </p:cNvPr>
                <p:cNvSpPr/>
                <p:nvPr/>
              </p:nvSpPr>
              <p:spPr>
                <a:xfrm>
                  <a:off x="4185600" y="4455343"/>
                  <a:ext cx="14323" cy="3897"/>
                </a:xfrm>
                <a:custGeom>
                  <a:avLst/>
                  <a:gdLst>
                    <a:gd name="connsiteX0" fmla="*/ 14324 w 14323"/>
                    <a:gd name="connsiteY0" fmla="*/ 738 h 3897"/>
                    <a:gd name="connsiteX1" fmla="*/ 14324 w 14323"/>
                    <a:gd name="connsiteY1" fmla="*/ 738 h 3897"/>
                    <a:gd name="connsiteX2" fmla="*/ 0 w 14323"/>
                    <a:gd name="connsiteY2" fmla="*/ 3897 h 3897"/>
                    <a:gd name="connsiteX3" fmla="*/ 0 w 14323"/>
                    <a:gd name="connsiteY3" fmla="*/ 3897 h 3897"/>
                    <a:gd name="connsiteX4" fmla="*/ 14324 w 14323"/>
                    <a:gd name="connsiteY4" fmla="*/ 738 h 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897">
                      <a:moveTo>
                        <a:pt x="14324" y="738"/>
                      </a:moveTo>
                      <a:lnTo>
                        <a:pt x="14324" y="738"/>
                      </a:lnTo>
                      <a:cubicBezTo>
                        <a:pt x="10111" y="-948"/>
                        <a:pt x="3581" y="316"/>
                        <a:pt x="0" y="3897"/>
                      </a:cubicBezTo>
                      <a:lnTo>
                        <a:pt x="0" y="3897"/>
                      </a:lnTo>
                      <a:cubicBezTo>
                        <a:pt x="3581" y="316"/>
                        <a:pt x="10111" y="-948"/>
                        <a:pt x="14324" y="738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43" name="자유형: 도형 1342">
                  <a:extLst>
                    <a:ext uri="{FF2B5EF4-FFF2-40B4-BE49-F238E27FC236}">
                      <a16:creationId xmlns:a16="http://schemas.microsoft.com/office/drawing/2014/main" id="{E586E20F-BD27-8DC3-C584-B999D084DCFD}"/>
                    </a:ext>
                  </a:extLst>
                </p:cNvPr>
                <p:cNvSpPr/>
                <p:nvPr/>
              </p:nvSpPr>
              <p:spPr>
                <a:xfrm>
                  <a:off x="4199923" y="4456081"/>
                  <a:ext cx="27804" cy="109322"/>
                </a:xfrm>
                <a:custGeom>
                  <a:avLst/>
                  <a:gdLst>
                    <a:gd name="connsiteX0" fmla="*/ 27804 w 27804"/>
                    <a:gd name="connsiteY0" fmla="*/ 109322 h 109322"/>
                    <a:gd name="connsiteX1" fmla="*/ 3581 w 27804"/>
                    <a:gd name="connsiteY1" fmla="*/ 3792 h 109322"/>
                    <a:gd name="connsiteX2" fmla="*/ 0 w 27804"/>
                    <a:gd name="connsiteY2" fmla="*/ 0 h 109322"/>
                    <a:gd name="connsiteX3" fmla="*/ 26119 w 27804"/>
                    <a:gd name="connsiteY3" fmla="*/ 107426 h 109322"/>
                    <a:gd name="connsiteX4" fmla="*/ 27804 w 27804"/>
                    <a:gd name="connsiteY4" fmla="*/ 109322 h 109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04" h="109322">
                      <a:moveTo>
                        <a:pt x="27804" y="109322"/>
                      </a:moveTo>
                      <a:lnTo>
                        <a:pt x="3581" y="3792"/>
                      </a:lnTo>
                      <a:cubicBezTo>
                        <a:pt x="3160" y="2317"/>
                        <a:pt x="2106" y="843"/>
                        <a:pt x="0" y="0"/>
                      </a:cubicBezTo>
                      <a:lnTo>
                        <a:pt x="26119" y="107426"/>
                      </a:lnTo>
                      <a:cubicBezTo>
                        <a:pt x="26119" y="107426"/>
                        <a:pt x="27594" y="108480"/>
                        <a:pt x="27804" y="10932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44" name="자유형: 도형 1343">
                  <a:extLst>
                    <a:ext uri="{FF2B5EF4-FFF2-40B4-BE49-F238E27FC236}">
                      <a16:creationId xmlns:a16="http://schemas.microsoft.com/office/drawing/2014/main" id="{0362318F-1CEF-EF28-322F-57E3033EE836}"/>
                    </a:ext>
                  </a:extLst>
                </p:cNvPr>
                <p:cNvSpPr/>
                <p:nvPr/>
              </p:nvSpPr>
              <p:spPr>
                <a:xfrm>
                  <a:off x="4182986" y="4459240"/>
                  <a:ext cx="3666" cy="9478"/>
                </a:xfrm>
                <a:custGeom>
                  <a:avLst/>
                  <a:gdLst>
                    <a:gd name="connsiteX0" fmla="*/ 2403 w 3666"/>
                    <a:gd name="connsiteY0" fmla="*/ 0 h 9478"/>
                    <a:gd name="connsiteX1" fmla="*/ 2403 w 3666"/>
                    <a:gd name="connsiteY1" fmla="*/ 0 h 9478"/>
                    <a:gd name="connsiteX2" fmla="*/ 3667 w 3666"/>
                    <a:gd name="connsiteY2" fmla="*/ 9479 h 9478"/>
                    <a:gd name="connsiteX3" fmla="*/ 3667 w 3666"/>
                    <a:gd name="connsiteY3" fmla="*/ 9479 h 9478"/>
                    <a:gd name="connsiteX4" fmla="*/ 2403 w 3666"/>
                    <a:gd name="connsiteY4" fmla="*/ 0 h 9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6" h="9478">
                      <a:moveTo>
                        <a:pt x="2403" y="0"/>
                      </a:moveTo>
                      <a:lnTo>
                        <a:pt x="2403" y="0"/>
                      </a:lnTo>
                      <a:cubicBezTo>
                        <a:pt x="-1178" y="3581"/>
                        <a:pt x="-757" y="7794"/>
                        <a:pt x="3667" y="9479"/>
                      </a:cubicBezTo>
                      <a:lnTo>
                        <a:pt x="3667" y="9479"/>
                      </a:lnTo>
                      <a:cubicBezTo>
                        <a:pt x="-546" y="7794"/>
                        <a:pt x="-1178" y="3370"/>
                        <a:pt x="2403" y="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45" name="자유형: 도형 1344">
                  <a:extLst>
                    <a:ext uri="{FF2B5EF4-FFF2-40B4-BE49-F238E27FC236}">
                      <a16:creationId xmlns:a16="http://schemas.microsoft.com/office/drawing/2014/main" id="{A96D9BD9-18EE-859D-6756-B1F4A9657AE4}"/>
                    </a:ext>
                  </a:extLst>
                </p:cNvPr>
                <p:cNvSpPr/>
                <p:nvPr/>
              </p:nvSpPr>
              <p:spPr>
                <a:xfrm>
                  <a:off x="4199713" y="4456292"/>
                  <a:ext cx="3666" cy="9478"/>
                </a:xfrm>
                <a:custGeom>
                  <a:avLst/>
                  <a:gdLst>
                    <a:gd name="connsiteX0" fmla="*/ 1264 w 3666"/>
                    <a:gd name="connsiteY0" fmla="*/ 9479 h 9478"/>
                    <a:gd name="connsiteX1" fmla="*/ 1264 w 3666"/>
                    <a:gd name="connsiteY1" fmla="*/ 9479 h 9478"/>
                    <a:gd name="connsiteX2" fmla="*/ 0 w 3666"/>
                    <a:gd name="connsiteY2" fmla="*/ 0 h 9478"/>
                    <a:gd name="connsiteX3" fmla="*/ 0 w 3666"/>
                    <a:gd name="connsiteY3" fmla="*/ 0 h 9478"/>
                    <a:gd name="connsiteX4" fmla="*/ 1264 w 3666"/>
                    <a:gd name="connsiteY4" fmla="*/ 9479 h 9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6" h="9478">
                      <a:moveTo>
                        <a:pt x="1264" y="9479"/>
                      </a:moveTo>
                      <a:lnTo>
                        <a:pt x="1264" y="9479"/>
                      </a:lnTo>
                      <a:cubicBezTo>
                        <a:pt x="4845" y="5898"/>
                        <a:pt x="4424" y="1685"/>
                        <a:pt x="0" y="0"/>
                      </a:cubicBezTo>
                      <a:lnTo>
                        <a:pt x="0" y="0"/>
                      </a:lnTo>
                      <a:cubicBezTo>
                        <a:pt x="4213" y="1685"/>
                        <a:pt x="4845" y="6109"/>
                        <a:pt x="1264" y="9479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46" name="자유형: 도형 1345">
                  <a:extLst>
                    <a:ext uri="{FF2B5EF4-FFF2-40B4-BE49-F238E27FC236}">
                      <a16:creationId xmlns:a16="http://schemas.microsoft.com/office/drawing/2014/main" id="{49C60F12-CCA6-7A62-1EA7-BD4204F2D06A}"/>
                    </a:ext>
                  </a:extLst>
                </p:cNvPr>
                <p:cNvSpPr/>
                <p:nvPr/>
              </p:nvSpPr>
              <p:spPr>
                <a:xfrm>
                  <a:off x="4183266" y="4455591"/>
                  <a:ext cx="20254" cy="14038"/>
                </a:xfrm>
                <a:custGeom>
                  <a:avLst/>
                  <a:gdLst>
                    <a:gd name="connsiteX0" fmla="*/ 16657 w 20254"/>
                    <a:gd name="connsiteY0" fmla="*/ 700 h 14038"/>
                    <a:gd name="connsiteX1" fmla="*/ 10127 w 20254"/>
                    <a:gd name="connsiteY1" fmla="*/ 7019 h 14038"/>
                    <a:gd name="connsiteX2" fmla="*/ 16657 w 20254"/>
                    <a:gd name="connsiteY2" fmla="*/ 700 h 14038"/>
                    <a:gd name="connsiteX3" fmla="*/ 17921 w 20254"/>
                    <a:gd name="connsiteY3" fmla="*/ 10179 h 14038"/>
                    <a:gd name="connsiteX4" fmla="*/ 3598 w 20254"/>
                    <a:gd name="connsiteY4" fmla="*/ 13339 h 14038"/>
                    <a:gd name="connsiteX5" fmla="*/ 2334 w 20254"/>
                    <a:gd name="connsiteY5" fmla="*/ 3860 h 14038"/>
                    <a:gd name="connsiteX6" fmla="*/ 16657 w 20254"/>
                    <a:gd name="connsiteY6" fmla="*/ 700 h 14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54" h="14038">
                      <a:moveTo>
                        <a:pt x="16657" y="700"/>
                      </a:moveTo>
                      <a:lnTo>
                        <a:pt x="10127" y="7019"/>
                      </a:lnTo>
                      <a:lnTo>
                        <a:pt x="16657" y="700"/>
                      </a:lnTo>
                      <a:cubicBezTo>
                        <a:pt x="20870" y="2385"/>
                        <a:pt x="21502" y="6809"/>
                        <a:pt x="17921" y="10179"/>
                      </a:cubicBezTo>
                      <a:cubicBezTo>
                        <a:pt x="14340" y="13549"/>
                        <a:pt x="7810" y="15024"/>
                        <a:pt x="3598" y="13339"/>
                      </a:cubicBezTo>
                      <a:cubicBezTo>
                        <a:pt x="-615" y="11653"/>
                        <a:pt x="-1247" y="7230"/>
                        <a:pt x="2334" y="3860"/>
                      </a:cubicBezTo>
                      <a:cubicBezTo>
                        <a:pt x="5915" y="490"/>
                        <a:pt x="12445" y="-985"/>
                        <a:pt x="16657" y="70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47" name="자유형: 도형 1346">
                  <a:extLst>
                    <a:ext uri="{FF2B5EF4-FFF2-40B4-BE49-F238E27FC236}">
                      <a16:creationId xmlns:a16="http://schemas.microsoft.com/office/drawing/2014/main" id="{A2B9DBB7-FF30-647B-FFD0-7A4BE3DD7DDB}"/>
                    </a:ext>
                  </a:extLst>
                </p:cNvPr>
                <p:cNvSpPr/>
                <p:nvPr/>
              </p:nvSpPr>
              <p:spPr>
                <a:xfrm>
                  <a:off x="4186653" y="4465770"/>
                  <a:ext cx="14323" cy="3897"/>
                </a:xfrm>
                <a:custGeom>
                  <a:avLst/>
                  <a:gdLst>
                    <a:gd name="connsiteX0" fmla="*/ 0 w 14323"/>
                    <a:gd name="connsiteY0" fmla="*/ 3160 h 3897"/>
                    <a:gd name="connsiteX1" fmla="*/ 0 w 14323"/>
                    <a:gd name="connsiteY1" fmla="*/ 3160 h 3897"/>
                    <a:gd name="connsiteX2" fmla="*/ 14324 w 14323"/>
                    <a:gd name="connsiteY2" fmla="*/ 0 h 3897"/>
                    <a:gd name="connsiteX3" fmla="*/ 14324 w 14323"/>
                    <a:gd name="connsiteY3" fmla="*/ 0 h 3897"/>
                    <a:gd name="connsiteX4" fmla="*/ 0 w 14323"/>
                    <a:gd name="connsiteY4" fmla="*/ 3160 h 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897">
                      <a:moveTo>
                        <a:pt x="0" y="3160"/>
                      </a:moveTo>
                      <a:lnTo>
                        <a:pt x="0" y="3160"/>
                      </a:lnTo>
                      <a:cubicBezTo>
                        <a:pt x="4213" y="4845"/>
                        <a:pt x="10743" y="3581"/>
                        <a:pt x="14324" y="0"/>
                      </a:cubicBezTo>
                      <a:lnTo>
                        <a:pt x="14324" y="0"/>
                      </a:lnTo>
                      <a:cubicBezTo>
                        <a:pt x="10743" y="3581"/>
                        <a:pt x="4213" y="4845"/>
                        <a:pt x="0" y="31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48" name="자유형: 도형 1347">
                  <a:extLst>
                    <a:ext uri="{FF2B5EF4-FFF2-40B4-BE49-F238E27FC236}">
                      <a16:creationId xmlns:a16="http://schemas.microsoft.com/office/drawing/2014/main" id="{C45B24AA-5BEC-925A-F9DA-BEBB7963A56F}"/>
                    </a:ext>
                  </a:extLst>
                </p:cNvPr>
                <p:cNvSpPr/>
                <p:nvPr/>
              </p:nvSpPr>
              <p:spPr>
                <a:xfrm>
                  <a:off x="4183283" y="4459872"/>
                  <a:ext cx="44234" cy="110418"/>
                </a:xfrm>
                <a:custGeom>
                  <a:avLst/>
                  <a:gdLst>
                    <a:gd name="connsiteX0" fmla="*/ 34334 w 44234"/>
                    <a:gd name="connsiteY0" fmla="*/ 108480 h 110418"/>
                    <a:gd name="connsiteX1" fmla="*/ 0 w 44234"/>
                    <a:gd name="connsiteY1" fmla="*/ 5687 h 110418"/>
                    <a:gd name="connsiteX2" fmla="*/ 3370 w 44234"/>
                    <a:gd name="connsiteY2" fmla="*/ 9058 h 110418"/>
                    <a:gd name="connsiteX3" fmla="*/ 17694 w 44234"/>
                    <a:gd name="connsiteY3" fmla="*/ 5898 h 110418"/>
                    <a:gd name="connsiteX4" fmla="*/ 20011 w 44234"/>
                    <a:gd name="connsiteY4" fmla="*/ 0 h 110418"/>
                    <a:gd name="connsiteX5" fmla="*/ 44234 w 44234"/>
                    <a:gd name="connsiteY5" fmla="*/ 105531 h 110418"/>
                    <a:gd name="connsiteX6" fmla="*/ 43181 w 44234"/>
                    <a:gd name="connsiteY6" fmla="*/ 108480 h 110418"/>
                    <a:gd name="connsiteX7" fmla="*/ 36019 w 44234"/>
                    <a:gd name="connsiteY7" fmla="*/ 109954 h 110418"/>
                    <a:gd name="connsiteX8" fmla="*/ 34334 w 44234"/>
                    <a:gd name="connsiteY8" fmla="*/ 108269 h 110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34" h="110418">
                      <a:moveTo>
                        <a:pt x="34334" y="108480"/>
                      </a:moveTo>
                      <a:lnTo>
                        <a:pt x="0" y="5687"/>
                      </a:lnTo>
                      <a:cubicBezTo>
                        <a:pt x="421" y="7162"/>
                        <a:pt x="1685" y="8215"/>
                        <a:pt x="3370" y="9058"/>
                      </a:cubicBezTo>
                      <a:cubicBezTo>
                        <a:pt x="7583" y="10743"/>
                        <a:pt x="14113" y="9479"/>
                        <a:pt x="17694" y="5898"/>
                      </a:cubicBezTo>
                      <a:cubicBezTo>
                        <a:pt x="19590" y="4002"/>
                        <a:pt x="20432" y="1896"/>
                        <a:pt x="20011" y="0"/>
                      </a:cubicBezTo>
                      <a:lnTo>
                        <a:pt x="44234" y="105531"/>
                      </a:lnTo>
                      <a:cubicBezTo>
                        <a:pt x="44234" y="105531"/>
                        <a:pt x="44234" y="107426"/>
                        <a:pt x="43181" y="108480"/>
                      </a:cubicBezTo>
                      <a:cubicBezTo>
                        <a:pt x="41285" y="110165"/>
                        <a:pt x="38126" y="111007"/>
                        <a:pt x="36019" y="109954"/>
                      </a:cubicBezTo>
                      <a:cubicBezTo>
                        <a:pt x="35177" y="109533"/>
                        <a:pt x="34545" y="108901"/>
                        <a:pt x="34334" y="108269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05" name="그래픽 16">
                <a:extLst>
                  <a:ext uri="{FF2B5EF4-FFF2-40B4-BE49-F238E27FC236}">
                    <a16:creationId xmlns:a16="http://schemas.microsoft.com/office/drawing/2014/main" id="{9BB00E01-F90F-CE74-BF62-2BE8780BA9FA}"/>
                  </a:ext>
                </a:extLst>
              </p:cNvPr>
              <p:cNvGrpSpPr/>
              <p:nvPr/>
            </p:nvGrpSpPr>
            <p:grpSpPr>
              <a:xfrm>
                <a:off x="4155342" y="4499439"/>
                <a:ext cx="37070" cy="129764"/>
                <a:chOff x="4155342" y="4499439"/>
                <a:chExt cx="37070" cy="129764"/>
              </a:xfrm>
            </p:grpSpPr>
            <p:sp>
              <p:nvSpPr>
                <p:cNvPr id="1331" name="자유형: 도형 1330">
                  <a:extLst>
                    <a:ext uri="{FF2B5EF4-FFF2-40B4-BE49-F238E27FC236}">
                      <a16:creationId xmlns:a16="http://schemas.microsoft.com/office/drawing/2014/main" id="{F234E913-C288-6747-8B0E-1E8F8929668B}"/>
                    </a:ext>
                  </a:extLst>
                </p:cNvPr>
                <p:cNvSpPr/>
                <p:nvPr/>
              </p:nvSpPr>
              <p:spPr>
                <a:xfrm rot="-584398">
                  <a:off x="4181494" y="4622875"/>
                  <a:ext cx="10532" cy="5476"/>
                </a:xfrm>
                <a:custGeom>
                  <a:avLst/>
                  <a:gdLst>
                    <a:gd name="connsiteX0" fmla="*/ 10532 w 10532"/>
                    <a:gd name="connsiteY0" fmla="*/ 2738 h 5476"/>
                    <a:gd name="connsiteX1" fmla="*/ 5266 w 10532"/>
                    <a:gd name="connsiteY1" fmla="*/ 5477 h 5476"/>
                    <a:gd name="connsiteX2" fmla="*/ 0 w 10532"/>
                    <a:gd name="connsiteY2" fmla="*/ 2738 h 5476"/>
                    <a:gd name="connsiteX3" fmla="*/ 5266 w 10532"/>
                    <a:gd name="connsiteY3" fmla="*/ 0 h 5476"/>
                    <a:gd name="connsiteX4" fmla="*/ 10532 w 10532"/>
                    <a:gd name="connsiteY4" fmla="*/ 2738 h 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2" h="5476">
                      <a:moveTo>
                        <a:pt x="10532" y="2738"/>
                      </a:moveTo>
                      <a:cubicBezTo>
                        <a:pt x="10532" y="4251"/>
                        <a:pt x="8174" y="5477"/>
                        <a:pt x="5266" y="5477"/>
                      </a:cubicBezTo>
                      <a:cubicBezTo>
                        <a:pt x="2358" y="5477"/>
                        <a:pt x="0" y="4251"/>
                        <a:pt x="0" y="2738"/>
                      </a:cubicBezTo>
                      <a:cubicBezTo>
                        <a:pt x="0" y="1226"/>
                        <a:pt x="2358" y="0"/>
                        <a:pt x="5266" y="0"/>
                      </a:cubicBezTo>
                      <a:cubicBezTo>
                        <a:pt x="8174" y="0"/>
                        <a:pt x="10532" y="1226"/>
                        <a:pt x="10532" y="2738"/>
                      </a:cubicBezTo>
                      <a:close/>
                    </a:path>
                  </a:pathLst>
                </a:custGeom>
                <a:solidFill>
                  <a:srgbClr val="D973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32" name="자유형: 도형 1331">
                  <a:extLst>
                    <a:ext uri="{FF2B5EF4-FFF2-40B4-BE49-F238E27FC236}">
                      <a16:creationId xmlns:a16="http://schemas.microsoft.com/office/drawing/2014/main" id="{73EB1AF5-7539-7B39-2281-6C187A3A0D47}"/>
                    </a:ext>
                  </a:extLst>
                </p:cNvPr>
                <p:cNvSpPr/>
                <p:nvPr/>
              </p:nvSpPr>
              <p:spPr>
                <a:xfrm>
                  <a:off x="4155452" y="4499649"/>
                  <a:ext cx="34781" cy="127050"/>
                </a:xfrm>
                <a:custGeom>
                  <a:avLst/>
                  <a:gdLst>
                    <a:gd name="connsiteX0" fmla="*/ 34782 w 34781"/>
                    <a:gd name="connsiteY0" fmla="*/ 123680 h 127050"/>
                    <a:gd name="connsiteX1" fmla="*/ 17720 w 34781"/>
                    <a:gd name="connsiteY1" fmla="*/ 877 h 127050"/>
                    <a:gd name="connsiteX2" fmla="*/ 3186 w 34781"/>
                    <a:gd name="connsiteY2" fmla="*/ 2562 h 127050"/>
                    <a:gd name="connsiteX3" fmla="*/ 26 w 34781"/>
                    <a:gd name="connsiteY3" fmla="*/ 7407 h 127050"/>
                    <a:gd name="connsiteX4" fmla="*/ 25724 w 34781"/>
                    <a:gd name="connsiteY4" fmla="*/ 127050 h 127050"/>
                    <a:gd name="connsiteX5" fmla="*/ 27199 w 34781"/>
                    <a:gd name="connsiteY5" fmla="*/ 124523 h 127050"/>
                    <a:gd name="connsiteX6" fmla="*/ 34571 w 34781"/>
                    <a:gd name="connsiteY6" fmla="*/ 123680 h 12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781" h="127050">
                      <a:moveTo>
                        <a:pt x="34782" y="123680"/>
                      </a:moveTo>
                      <a:lnTo>
                        <a:pt x="17720" y="877"/>
                      </a:lnTo>
                      <a:cubicBezTo>
                        <a:pt x="13718" y="-808"/>
                        <a:pt x="7188" y="34"/>
                        <a:pt x="3186" y="2562"/>
                      </a:cubicBezTo>
                      <a:cubicBezTo>
                        <a:pt x="869" y="4036"/>
                        <a:pt x="-184" y="5932"/>
                        <a:pt x="26" y="7407"/>
                      </a:cubicBezTo>
                      <a:lnTo>
                        <a:pt x="25724" y="127050"/>
                      </a:lnTo>
                      <a:cubicBezTo>
                        <a:pt x="25724" y="127050"/>
                        <a:pt x="26146" y="125365"/>
                        <a:pt x="27199" y="124523"/>
                      </a:cubicBezTo>
                      <a:cubicBezTo>
                        <a:pt x="29305" y="123259"/>
                        <a:pt x="32465" y="122837"/>
                        <a:pt x="34571" y="123680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33" name="자유형: 도형 1332">
                  <a:extLst>
                    <a:ext uri="{FF2B5EF4-FFF2-40B4-BE49-F238E27FC236}">
                      <a16:creationId xmlns:a16="http://schemas.microsoft.com/office/drawing/2014/main" id="{01FEF817-C6A4-242E-5F07-2EE42B25CFA7}"/>
                    </a:ext>
                  </a:extLst>
                </p:cNvPr>
                <p:cNvSpPr/>
                <p:nvPr/>
              </p:nvSpPr>
              <p:spPr>
                <a:xfrm>
                  <a:off x="4158849" y="4499439"/>
                  <a:ext cx="14534" cy="2561"/>
                </a:xfrm>
                <a:custGeom>
                  <a:avLst/>
                  <a:gdLst>
                    <a:gd name="connsiteX0" fmla="*/ 14534 w 14534"/>
                    <a:gd name="connsiteY0" fmla="*/ 877 h 2561"/>
                    <a:gd name="connsiteX1" fmla="*/ 14534 w 14534"/>
                    <a:gd name="connsiteY1" fmla="*/ 877 h 2561"/>
                    <a:gd name="connsiteX2" fmla="*/ 0 w 14534"/>
                    <a:gd name="connsiteY2" fmla="*/ 2562 h 2561"/>
                    <a:gd name="connsiteX3" fmla="*/ 0 w 14534"/>
                    <a:gd name="connsiteY3" fmla="*/ 2562 h 2561"/>
                    <a:gd name="connsiteX4" fmla="*/ 14534 w 14534"/>
                    <a:gd name="connsiteY4" fmla="*/ 877 h 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61">
                      <a:moveTo>
                        <a:pt x="14534" y="877"/>
                      </a:moveTo>
                      <a:lnTo>
                        <a:pt x="14534" y="877"/>
                      </a:lnTo>
                      <a:cubicBezTo>
                        <a:pt x="10532" y="-808"/>
                        <a:pt x="4002" y="34"/>
                        <a:pt x="0" y="2562"/>
                      </a:cubicBezTo>
                      <a:lnTo>
                        <a:pt x="0" y="2562"/>
                      </a:lnTo>
                      <a:cubicBezTo>
                        <a:pt x="4213" y="34"/>
                        <a:pt x="10743" y="-808"/>
                        <a:pt x="14534" y="877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34" name="자유형: 도형 1333">
                  <a:extLst>
                    <a:ext uri="{FF2B5EF4-FFF2-40B4-BE49-F238E27FC236}">
                      <a16:creationId xmlns:a16="http://schemas.microsoft.com/office/drawing/2014/main" id="{4B397914-7FCB-86BA-59BA-AF5061760472}"/>
                    </a:ext>
                  </a:extLst>
                </p:cNvPr>
                <p:cNvSpPr/>
                <p:nvPr/>
              </p:nvSpPr>
              <p:spPr>
                <a:xfrm>
                  <a:off x="4173383" y="4500526"/>
                  <a:ext cx="18536" cy="124277"/>
                </a:xfrm>
                <a:custGeom>
                  <a:avLst/>
                  <a:gdLst>
                    <a:gd name="connsiteX0" fmla="*/ 18326 w 18536"/>
                    <a:gd name="connsiteY0" fmla="*/ 124278 h 124277"/>
                    <a:gd name="connsiteX1" fmla="*/ 2738 w 18536"/>
                    <a:gd name="connsiteY1" fmla="*/ 2949 h 124277"/>
                    <a:gd name="connsiteX2" fmla="*/ 0 w 18536"/>
                    <a:gd name="connsiteY2" fmla="*/ 0 h 124277"/>
                    <a:gd name="connsiteX3" fmla="*/ 17062 w 18536"/>
                    <a:gd name="connsiteY3" fmla="*/ 122803 h 124277"/>
                    <a:gd name="connsiteX4" fmla="*/ 18536 w 18536"/>
                    <a:gd name="connsiteY4" fmla="*/ 124278 h 12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36" h="124277">
                      <a:moveTo>
                        <a:pt x="18326" y="124278"/>
                      </a:moveTo>
                      <a:lnTo>
                        <a:pt x="2738" y="2949"/>
                      </a:lnTo>
                      <a:cubicBezTo>
                        <a:pt x="2738" y="1685"/>
                        <a:pt x="1685" y="632"/>
                        <a:pt x="0" y="0"/>
                      </a:cubicBezTo>
                      <a:lnTo>
                        <a:pt x="17062" y="122803"/>
                      </a:lnTo>
                      <a:cubicBezTo>
                        <a:pt x="17062" y="122803"/>
                        <a:pt x="18326" y="123646"/>
                        <a:pt x="18536" y="12427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35" name="자유형: 도형 1334">
                  <a:extLst>
                    <a:ext uri="{FF2B5EF4-FFF2-40B4-BE49-F238E27FC236}">
                      <a16:creationId xmlns:a16="http://schemas.microsoft.com/office/drawing/2014/main" id="{79D4FACF-72B1-EB18-35F0-A1103FF6F0C2}"/>
                    </a:ext>
                  </a:extLst>
                </p:cNvPr>
                <p:cNvSpPr/>
                <p:nvPr/>
              </p:nvSpPr>
              <p:spPr>
                <a:xfrm>
                  <a:off x="4155342" y="4502000"/>
                  <a:ext cx="3295" cy="7583"/>
                </a:xfrm>
                <a:custGeom>
                  <a:avLst/>
                  <a:gdLst>
                    <a:gd name="connsiteX0" fmla="*/ 3296 w 3295"/>
                    <a:gd name="connsiteY0" fmla="*/ 0 h 7583"/>
                    <a:gd name="connsiteX1" fmla="*/ 3296 w 3295"/>
                    <a:gd name="connsiteY1" fmla="*/ 0 h 7583"/>
                    <a:gd name="connsiteX2" fmla="*/ 2875 w 3295"/>
                    <a:gd name="connsiteY2" fmla="*/ 7583 h 7583"/>
                    <a:gd name="connsiteX3" fmla="*/ 2875 w 3295"/>
                    <a:gd name="connsiteY3" fmla="*/ 7583 h 7583"/>
                    <a:gd name="connsiteX4" fmla="*/ 3296 w 3295"/>
                    <a:gd name="connsiteY4" fmla="*/ 0 h 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7583">
                      <a:moveTo>
                        <a:pt x="3296" y="0"/>
                      </a:moveTo>
                      <a:lnTo>
                        <a:pt x="3296" y="0"/>
                      </a:lnTo>
                      <a:cubicBezTo>
                        <a:pt x="-917" y="2528"/>
                        <a:pt x="-917" y="6109"/>
                        <a:pt x="2875" y="7583"/>
                      </a:cubicBezTo>
                      <a:lnTo>
                        <a:pt x="2875" y="7583"/>
                      </a:lnTo>
                      <a:cubicBezTo>
                        <a:pt x="-1128" y="5898"/>
                        <a:pt x="-917" y="2528"/>
                        <a:pt x="3296" y="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36" name="자유형: 도형 1335">
                  <a:extLst>
                    <a:ext uri="{FF2B5EF4-FFF2-40B4-BE49-F238E27FC236}">
                      <a16:creationId xmlns:a16="http://schemas.microsoft.com/office/drawing/2014/main" id="{D63C7908-5410-0F5A-EA7D-75EC8FC16970}"/>
                    </a:ext>
                  </a:extLst>
                </p:cNvPr>
                <p:cNvSpPr/>
                <p:nvPr/>
              </p:nvSpPr>
              <p:spPr>
                <a:xfrm>
                  <a:off x="4172961" y="4500526"/>
                  <a:ext cx="3295" cy="7583"/>
                </a:xfrm>
                <a:custGeom>
                  <a:avLst/>
                  <a:gdLst>
                    <a:gd name="connsiteX0" fmla="*/ 0 w 3295"/>
                    <a:gd name="connsiteY0" fmla="*/ 7583 h 7583"/>
                    <a:gd name="connsiteX1" fmla="*/ 0 w 3295"/>
                    <a:gd name="connsiteY1" fmla="*/ 7583 h 7583"/>
                    <a:gd name="connsiteX2" fmla="*/ 421 w 3295"/>
                    <a:gd name="connsiteY2" fmla="*/ 0 h 7583"/>
                    <a:gd name="connsiteX3" fmla="*/ 421 w 3295"/>
                    <a:gd name="connsiteY3" fmla="*/ 0 h 7583"/>
                    <a:gd name="connsiteX4" fmla="*/ 0 w 3295"/>
                    <a:gd name="connsiteY4" fmla="*/ 7583 h 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7583">
                      <a:moveTo>
                        <a:pt x="0" y="7583"/>
                      </a:moveTo>
                      <a:lnTo>
                        <a:pt x="0" y="7583"/>
                      </a:lnTo>
                      <a:cubicBezTo>
                        <a:pt x="4213" y="5055"/>
                        <a:pt x="4213" y="1474"/>
                        <a:pt x="421" y="0"/>
                      </a:cubicBezTo>
                      <a:lnTo>
                        <a:pt x="421" y="0"/>
                      </a:lnTo>
                      <a:cubicBezTo>
                        <a:pt x="4424" y="1685"/>
                        <a:pt x="4213" y="5055"/>
                        <a:pt x="0" y="7583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37" name="자유형: 도형 1336">
                  <a:extLst>
                    <a:ext uri="{FF2B5EF4-FFF2-40B4-BE49-F238E27FC236}">
                      <a16:creationId xmlns:a16="http://schemas.microsoft.com/office/drawing/2014/main" id="{F0FF8FD0-1812-F8AF-BC64-34BE1784B8BF}"/>
                    </a:ext>
                  </a:extLst>
                </p:cNvPr>
                <p:cNvSpPr/>
                <p:nvPr/>
              </p:nvSpPr>
              <p:spPr>
                <a:xfrm>
                  <a:off x="4155634" y="4499649"/>
                  <a:ext cx="20623" cy="11021"/>
                </a:xfrm>
                <a:custGeom>
                  <a:avLst/>
                  <a:gdLst>
                    <a:gd name="connsiteX0" fmla="*/ 17748 w 20623"/>
                    <a:gd name="connsiteY0" fmla="*/ 877 h 11021"/>
                    <a:gd name="connsiteX1" fmla="*/ 10376 w 20623"/>
                    <a:gd name="connsiteY1" fmla="*/ 5511 h 11021"/>
                    <a:gd name="connsiteX2" fmla="*/ 17748 w 20623"/>
                    <a:gd name="connsiteY2" fmla="*/ 877 h 11021"/>
                    <a:gd name="connsiteX3" fmla="*/ 17327 w 20623"/>
                    <a:gd name="connsiteY3" fmla="*/ 8460 h 11021"/>
                    <a:gd name="connsiteX4" fmla="*/ 2793 w 20623"/>
                    <a:gd name="connsiteY4" fmla="*/ 10145 h 11021"/>
                    <a:gd name="connsiteX5" fmla="*/ 3214 w 20623"/>
                    <a:gd name="connsiteY5" fmla="*/ 2562 h 11021"/>
                    <a:gd name="connsiteX6" fmla="*/ 17748 w 20623"/>
                    <a:gd name="connsiteY6" fmla="*/ 877 h 11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623" h="11021">
                      <a:moveTo>
                        <a:pt x="17748" y="877"/>
                      </a:moveTo>
                      <a:lnTo>
                        <a:pt x="10376" y="5511"/>
                      </a:lnTo>
                      <a:lnTo>
                        <a:pt x="17748" y="877"/>
                      </a:lnTo>
                      <a:cubicBezTo>
                        <a:pt x="21751" y="2562"/>
                        <a:pt x="21540" y="5932"/>
                        <a:pt x="17327" y="8460"/>
                      </a:cubicBezTo>
                      <a:cubicBezTo>
                        <a:pt x="13114" y="10987"/>
                        <a:pt x="6585" y="11830"/>
                        <a:pt x="2793" y="10145"/>
                      </a:cubicBezTo>
                      <a:cubicBezTo>
                        <a:pt x="-998" y="8460"/>
                        <a:pt x="-998" y="5089"/>
                        <a:pt x="3214" y="2562"/>
                      </a:cubicBezTo>
                      <a:cubicBezTo>
                        <a:pt x="7427" y="34"/>
                        <a:pt x="13957" y="-808"/>
                        <a:pt x="17748" y="877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38" name="자유형: 도형 1337">
                  <a:extLst>
                    <a:ext uri="{FF2B5EF4-FFF2-40B4-BE49-F238E27FC236}">
                      <a16:creationId xmlns:a16="http://schemas.microsoft.com/office/drawing/2014/main" id="{1C01D746-DA45-BD3D-FAC1-B597E7F49F96}"/>
                    </a:ext>
                  </a:extLst>
                </p:cNvPr>
                <p:cNvSpPr/>
                <p:nvPr/>
              </p:nvSpPr>
              <p:spPr>
                <a:xfrm>
                  <a:off x="4158427" y="4508109"/>
                  <a:ext cx="14534" cy="2561"/>
                </a:xfrm>
                <a:custGeom>
                  <a:avLst/>
                  <a:gdLst>
                    <a:gd name="connsiteX0" fmla="*/ 0 w 14534"/>
                    <a:gd name="connsiteY0" fmla="*/ 1685 h 2561"/>
                    <a:gd name="connsiteX1" fmla="*/ 0 w 14534"/>
                    <a:gd name="connsiteY1" fmla="*/ 1685 h 2561"/>
                    <a:gd name="connsiteX2" fmla="*/ 14534 w 14534"/>
                    <a:gd name="connsiteY2" fmla="*/ 0 h 2561"/>
                    <a:gd name="connsiteX3" fmla="*/ 14534 w 14534"/>
                    <a:gd name="connsiteY3" fmla="*/ 0 h 2561"/>
                    <a:gd name="connsiteX4" fmla="*/ 0 w 14534"/>
                    <a:gd name="connsiteY4" fmla="*/ 1685 h 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61">
                      <a:moveTo>
                        <a:pt x="0" y="1685"/>
                      </a:moveTo>
                      <a:lnTo>
                        <a:pt x="0" y="1685"/>
                      </a:lnTo>
                      <a:cubicBezTo>
                        <a:pt x="4002" y="3370"/>
                        <a:pt x="10532" y="2528"/>
                        <a:pt x="14534" y="0"/>
                      </a:cubicBezTo>
                      <a:lnTo>
                        <a:pt x="14534" y="0"/>
                      </a:lnTo>
                      <a:cubicBezTo>
                        <a:pt x="10321" y="2528"/>
                        <a:pt x="3792" y="3370"/>
                        <a:pt x="0" y="1685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39" name="자유형: 도형 1338">
                  <a:extLst>
                    <a:ext uri="{FF2B5EF4-FFF2-40B4-BE49-F238E27FC236}">
                      <a16:creationId xmlns:a16="http://schemas.microsoft.com/office/drawing/2014/main" id="{7263EEEC-C600-6A7E-AEE1-CDCFB2822D23}"/>
                    </a:ext>
                  </a:extLst>
                </p:cNvPr>
                <p:cNvSpPr/>
                <p:nvPr/>
              </p:nvSpPr>
              <p:spPr>
                <a:xfrm>
                  <a:off x="4155689" y="4503264"/>
                  <a:ext cx="36019" cy="124926"/>
                </a:xfrm>
                <a:custGeom>
                  <a:avLst/>
                  <a:gdLst>
                    <a:gd name="connsiteX0" fmla="*/ 25698 w 36019"/>
                    <a:gd name="connsiteY0" fmla="*/ 123224 h 124926"/>
                    <a:gd name="connsiteX1" fmla="*/ 0 w 36019"/>
                    <a:gd name="connsiteY1" fmla="*/ 3581 h 124926"/>
                    <a:gd name="connsiteX2" fmla="*/ 2738 w 36019"/>
                    <a:gd name="connsiteY2" fmla="*/ 6319 h 124926"/>
                    <a:gd name="connsiteX3" fmla="*/ 17272 w 36019"/>
                    <a:gd name="connsiteY3" fmla="*/ 4634 h 124926"/>
                    <a:gd name="connsiteX4" fmla="*/ 20432 w 36019"/>
                    <a:gd name="connsiteY4" fmla="*/ 0 h 124926"/>
                    <a:gd name="connsiteX5" fmla="*/ 36020 w 36019"/>
                    <a:gd name="connsiteY5" fmla="*/ 121329 h 124926"/>
                    <a:gd name="connsiteX6" fmla="*/ 34334 w 36019"/>
                    <a:gd name="connsiteY6" fmla="*/ 123646 h 124926"/>
                    <a:gd name="connsiteX7" fmla="*/ 26962 w 36019"/>
                    <a:gd name="connsiteY7" fmla="*/ 124488 h 124926"/>
                    <a:gd name="connsiteX8" fmla="*/ 25488 w 36019"/>
                    <a:gd name="connsiteY8" fmla="*/ 123014 h 124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019" h="124926">
                      <a:moveTo>
                        <a:pt x="25698" y="123224"/>
                      </a:moveTo>
                      <a:lnTo>
                        <a:pt x="0" y="3581"/>
                      </a:lnTo>
                      <a:cubicBezTo>
                        <a:pt x="211" y="4634"/>
                        <a:pt x="1264" y="5687"/>
                        <a:pt x="2738" y="6319"/>
                      </a:cubicBezTo>
                      <a:cubicBezTo>
                        <a:pt x="6740" y="8004"/>
                        <a:pt x="13270" y="7162"/>
                        <a:pt x="17272" y="4634"/>
                      </a:cubicBezTo>
                      <a:cubicBezTo>
                        <a:pt x="19590" y="3160"/>
                        <a:pt x="20643" y="1474"/>
                        <a:pt x="20432" y="0"/>
                      </a:cubicBezTo>
                      <a:lnTo>
                        <a:pt x="36020" y="121329"/>
                      </a:lnTo>
                      <a:cubicBezTo>
                        <a:pt x="36020" y="121329"/>
                        <a:pt x="35598" y="123014"/>
                        <a:pt x="34334" y="123646"/>
                      </a:cubicBezTo>
                      <a:cubicBezTo>
                        <a:pt x="32228" y="124910"/>
                        <a:pt x="29068" y="125331"/>
                        <a:pt x="26962" y="124488"/>
                      </a:cubicBezTo>
                      <a:cubicBezTo>
                        <a:pt x="26119" y="124067"/>
                        <a:pt x="25698" y="123646"/>
                        <a:pt x="25488" y="123014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06" name="그래픽 16">
                <a:extLst>
                  <a:ext uri="{FF2B5EF4-FFF2-40B4-BE49-F238E27FC236}">
                    <a16:creationId xmlns:a16="http://schemas.microsoft.com/office/drawing/2014/main" id="{3EEE34F4-4632-2B1F-5BEC-FDE84EA7B64A}"/>
                  </a:ext>
                </a:extLst>
              </p:cNvPr>
              <p:cNvGrpSpPr/>
              <p:nvPr/>
            </p:nvGrpSpPr>
            <p:grpSpPr>
              <a:xfrm>
                <a:off x="4087911" y="4431693"/>
                <a:ext cx="131202" cy="86417"/>
                <a:chOff x="4087911" y="4431693"/>
                <a:chExt cx="131202" cy="86417"/>
              </a:xfrm>
            </p:grpSpPr>
            <p:sp>
              <p:nvSpPr>
                <p:cNvPr id="1329" name="자유형: 도형 1328">
                  <a:extLst>
                    <a:ext uri="{FF2B5EF4-FFF2-40B4-BE49-F238E27FC236}">
                      <a16:creationId xmlns:a16="http://schemas.microsoft.com/office/drawing/2014/main" id="{43063A63-9DD9-CC2D-CE80-7589F98FBF28}"/>
                    </a:ext>
                  </a:extLst>
                </p:cNvPr>
                <p:cNvSpPr/>
                <p:nvPr/>
              </p:nvSpPr>
              <p:spPr>
                <a:xfrm>
                  <a:off x="4087911" y="4431693"/>
                  <a:ext cx="131202" cy="82415"/>
                </a:xfrm>
                <a:custGeom>
                  <a:avLst/>
                  <a:gdLst>
                    <a:gd name="connsiteX0" fmla="*/ 121070 w 131202"/>
                    <a:gd name="connsiteY0" fmla="*/ 6905 h 82415"/>
                    <a:gd name="connsiteX1" fmla="*/ 126968 w 131202"/>
                    <a:gd name="connsiteY1" fmla="*/ 46926 h 82415"/>
                    <a:gd name="connsiteX2" fmla="*/ 80416 w 131202"/>
                    <a:gd name="connsiteY2" fmla="*/ 82103 h 82415"/>
                    <a:gd name="connsiteX3" fmla="*/ 14696 w 131202"/>
                    <a:gd name="connsiteY3" fmla="*/ 65884 h 82415"/>
                    <a:gd name="connsiteX4" fmla="*/ 13854 w 131202"/>
                    <a:gd name="connsiteY4" fmla="*/ 65463 h 82415"/>
                    <a:gd name="connsiteX5" fmla="*/ 2690 w 131202"/>
                    <a:gd name="connsiteY5" fmla="*/ 31128 h 82415"/>
                    <a:gd name="connsiteX6" fmla="*/ 37656 w 131202"/>
                    <a:gd name="connsiteY6" fmla="*/ 2692 h 82415"/>
                    <a:gd name="connsiteX7" fmla="*/ 110116 w 131202"/>
                    <a:gd name="connsiteY7" fmla="*/ 3956 h 82415"/>
                    <a:gd name="connsiteX8" fmla="*/ 120859 w 131202"/>
                    <a:gd name="connsiteY8" fmla="*/ 7326 h 82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1202" h="82415">
                      <a:moveTo>
                        <a:pt x="121070" y="6905"/>
                      </a:moveTo>
                      <a:cubicBezTo>
                        <a:pt x="132865" y="13645"/>
                        <a:pt x="133708" y="28811"/>
                        <a:pt x="126968" y="46926"/>
                      </a:cubicBezTo>
                      <a:cubicBezTo>
                        <a:pt x="118331" y="69254"/>
                        <a:pt x="101901" y="84842"/>
                        <a:pt x="80416" y="82103"/>
                      </a:cubicBezTo>
                      <a:cubicBezTo>
                        <a:pt x="59141" y="79365"/>
                        <a:pt x="32601" y="76205"/>
                        <a:pt x="14696" y="65884"/>
                      </a:cubicBezTo>
                      <a:cubicBezTo>
                        <a:pt x="14486" y="65884"/>
                        <a:pt x="14064" y="65463"/>
                        <a:pt x="13854" y="65463"/>
                      </a:cubicBezTo>
                      <a:cubicBezTo>
                        <a:pt x="-3419" y="55141"/>
                        <a:pt x="-1102" y="41029"/>
                        <a:pt x="2690" y="31128"/>
                      </a:cubicBezTo>
                      <a:cubicBezTo>
                        <a:pt x="6481" y="21228"/>
                        <a:pt x="14696" y="7747"/>
                        <a:pt x="37656" y="2692"/>
                      </a:cubicBezTo>
                      <a:cubicBezTo>
                        <a:pt x="61669" y="-2574"/>
                        <a:pt x="88631" y="1007"/>
                        <a:pt x="110116" y="3956"/>
                      </a:cubicBezTo>
                      <a:cubicBezTo>
                        <a:pt x="114329" y="4588"/>
                        <a:pt x="117910" y="5641"/>
                        <a:pt x="120859" y="7326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30" name="자유형: 도형 1329">
                  <a:extLst>
                    <a:ext uri="{FF2B5EF4-FFF2-40B4-BE49-F238E27FC236}">
                      <a16:creationId xmlns:a16="http://schemas.microsoft.com/office/drawing/2014/main" id="{DA02A5CF-53CF-F52B-D875-FD3D79DF8F00}"/>
                    </a:ext>
                  </a:extLst>
                </p:cNvPr>
                <p:cNvSpPr/>
                <p:nvPr/>
              </p:nvSpPr>
              <p:spPr>
                <a:xfrm>
                  <a:off x="4088064" y="4458398"/>
                  <a:ext cx="131027" cy="59712"/>
                </a:xfrm>
                <a:custGeom>
                  <a:avLst/>
                  <a:gdLst>
                    <a:gd name="connsiteX0" fmla="*/ 131027 w 131027"/>
                    <a:gd name="connsiteY0" fmla="*/ 0 h 59712"/>
                    <a:gd name="connsiteX1" fmla="*/ 131027 w 131027"/>
                    <a:gd name="connsiteY1" fmla="*/ 4213 h 59712"/>
                    <a:gd name="connsiteX2" fmla="*/ 126815 w 131027"/>
                    <a:gd name="connsiteY2" fmla="*/ 24224 h 59712"/>
                    <a:gd name="connsiteX3" fmla="*/ 80263 w 131027"/>
                    <a:gd name="connsiteY3" fmla="*/ 59401 h 59712"/>
                    <a:gd name="connsiteX4" fmla="*/ 14543 w 131027"/>
                    <a:gd name="connsiteY4" fmla="*/ 43181 h 59712"/>
                    <a:gd name="connsiteX5" fmla="*/ 13701 w 131027"/>
                    <a:gd name="connsiteY5" fmla="*/ 42760 h 59712"/>
                    <a:gd name="connsiteX6" fmla="*/ 9 w 131027"/>
                    <a:gd name="connsiteY6" fmla="*/ 21064 h 59712"/>
                    <a:gd name="connsiteX7" fmla="*/ 9 w 131027"/>
                    <a:gd name="connsiteY7" fmla="*/ 16851 h 59712"/>
                    <a:gd name="connsiteX8" fmla="*/ 13701 w 131027"/>
                    <a:gd name="connsiteY8" fmla="*/ 38547 h 59712"/>
                    <a:gd name="connsiteX9" fmla="*/ 14543 w 131027"/>
                    <a:gd name="connsiteY9" fmla="*/ 38968 h 59712"/>
                    <a:gd name="connsiteX10" fmla="*/ 80263 w 131027"/>
                    <a:gd name="connsiteY10" fmla="*/ 55188 h 59712"/>
                    <a:gd name="connsiteX11" fmla="*/ 126815 w 131027"/>
                    <a:gd name="connsiteY11" fmla="*/ 20011 h 59712"/>
                    <a:gd name="connsiteX12" fmla="*/ 131027 w 131027"/>
                    <a:gd name="connsiteY12" fmla="*/ 0 h 59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1027" h="59712">
                      <a:moveTo>
                        <a:pt x="131027" y="0"/>
                      </a:moveTo>
                      <a:lnTo>
                        <a:pt x="131027" y="4213"/>
                      </a:lnTo>
                      <a:cubicBezTo>
                        <a:pt x="131027" y="10111"/>
                        <a:pt x="129553" y="17062"/>
                        <a:pt x="126815" y="24224"/>
                      </a:cubicBezTo>
                      <a:cubicBezTo>
                        <a:pt x="118178" y="46551"/>
                        <a:pt x="101748" y="62139"/>
                        <a:pt x="80263" y="59401"/>
                      </a:cubicBezTo>
                      <a:cubicBezTo>
                        <a:pt x="58988" y="56662"/>
                        <a:pt x="32448" y="53503"/>
                        <a:pt x="14543" y="43181"/>
                      </a:cubicBezTo>
                      <a:cubicBezTo>
                        <a:pt x="14333" y="43181"/>
                        <a:pt x="13911" y="42760"/>
                        <a:pt x="13701" y="42760"/>
                      </a:cubicBezTo>
                      <a:cubicBezTo>
                        <a:pt x="3169" y="36441"/>
                        <a:pt x="-201" y="28647"/>
                        <a:pt x="9" y="21064"/>
                      </a:cubicBezTo>
                      <a:lnTo>
                        <a:pt x="9" y="16851"/>
                      </a:lnTo>
                      <a:cubicBezTo>
                        <a:pt x="9" y="24224"/>
                        <a:pt x="3169" y="32017"/>
                        <a:pt x="13701" y="38547"/>
                      </a:cubicBezTo>
                      <a:cubicBezTo>
                        <a:pt x="13911" y="38547"/>
                        <a:pt x="14333" y="38968"/>
                        <a:pt x="14543" y="38968"/>
                      </a:cubicBezTo>
                      <a:cubicBezTo>
                        <a:pt x="32448" y="49290"/>
                        <a:pt x="58988" y="52449"/>
                        <a:pt x="80263" y="55188"/>
                      </a:cubicBezTo>
                      <a:cubicBezTo>
                        <a:pt x="101959" y="57926"/>
                        <a:pt x="118178" y="42339"/>
                        <a:pt x="126815" y="20011"/>
                      </a:cubicBezTo>
                      <a:cubicBezTo>
                        <a:pt x="129553" y="12638"/>
                        <a:pt x="131027" y="5898"/>
                        <a:pt x="131027" y="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07" name="그래픽 16">
                <a:extLst>
                  <a:ext uri="{FF2B5EF4-FFF2-40B4-BE49-F238E27FC236}">
                    <a16:creationId xmlns:a16="http://schemas.microsoft.com/office/drawing/2014/main" id="{C8633E29-546B-F114-C8AD-2C1FF4BE09D2}"/>
                  </a:ext>
                </a:extLst>
              </p:cNvPr>
              <p:cNvGrpSpPr/>
              <p:nvPr/>
            </p:nvGrpSpPr>
            <p:grpSpPr>
              <a:xfrm>
                <a:off x="4096499" y="4401472"/>
                <a:ext cx="5687" cy="73829"/>
                <a:chOff x="4096499" y="4401472"/>
                <a:chExt cx="5687" cy="73829"/>
              </a:xfrm>
            </p:grpSpPr>
            <p:sp>
              <p:nvSpPr>
                <p:cNvPr id="1327" name="자유형: 도형 1326">
                  <a:extLst>
                    <a:ext uri="{FF2B5EF4-FFF2-40B4-BE49-F238E27FC236}">
                      <a16:creationId xmlns:a16="http://schemas.microsoft.com/office/drawing/2014/main" id="{7F33EC29-3CFD-D0F8-AB2B-62E1770A1822}"/>
                    </a:ext>
                  </a:extLst>
                </p:cNvPr>
                <p:cNvSpPr/>
                <p:nvPr/>
              </p:nvSpPr>
              <p:spPr>
                <a:xfrm>
                  <a:off x="4096499" y="4403210"/>
                  <a:ext cx="5687" cy="72091"/>
                </a:xfrm>
                <a:custGeom>
                  <a:avLst/>
                  <a:gdLst>
                    <a:gd name="connsiteX0" fmla="*/ 5687 w 5687"/>
                    <a:gd name="connsiteY0" fmla="*/ 0 h 72091"/>
                    <a:gd name="connsiteX1" fmla="*/ 5687 w 5687"/>
                    <a:gd name="connsiteY1" fmla="*/ 70564 h 72091"/>
                    <a:gd name="connsiteX2" fmla="*/ 4634 w 5687"/>
                    <a:gd name="connsiteY2" fmla="*/ 71618 h 72091"/>
                    <a:gd name="connsiteX3" fmla="*/ 842 w 5687"/>
                    <a:gd name="connsiteY3" fmla="*/ 71618 h 72091"/>
                    <a:gd name="connsiteX4" fmla="*/ 0 w 5687"/>
                    <a:gd name="connsiteY4" fmla="*/ 70564 h 72091"/>
                    <a:gd name="connsiteX5" fmla="*/ 0 w 5687"/>
                    <a:gd name="connsiteY5" fmla="*/ 0 h 72091"/>
                    <a:gd name="connsiteX6" fmla="*/ 1053 w 5687"/>
                    <a:gd name="connsiteY6" fmla="*/ 1053 h 72091"/>
                    <a:gd name="connsiteX7" fmla="*/ 4845 w 5687"/>
                    <a:gd name="connsiteY7" fmla="*/ 1053 h 72091"/>
                    <a:gd name="connsiteX8" fmla="*/ 5687 w 5687"/>
                    <a:gd name="connsiteY8" fmla="*/ 0 h 7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72091">
                      <a:moveTo>
                        <a:pt x="5687" y="0"/>
                      </a:moveTo>
                      <a:lnTo>
                        <a:pt x="5687" y="70564"/>
                      </a:lnTo>
                      <a:cubicBezTo>
                        <a:pt x="5687" y="70564"/>
                        <a:pt x="5266" y="71407"/>
                        <a:pt x="4634" y="71618"/>
                      </a:cubicBezTo>
                      <a:cubicBezTo>
                        <a:pt x="3581" y="72250"/>
                        <a:pt x="1896" y="72250"/>
                        <a:pt x="842" y="71618"/>
                      </a:cubicBezTo>
                      <a:cubicBezTo>
                        <a:pt x="421" y="71407"/>
                        <a:pt x="0" y="70986"/>
                        <a:pt x="0" y="70564"/>
                      </a:cubicBezTo>
                      <a:lnTo>
                        <a:pt x="0" y="0"/>
                      </a:lnTo>
                      <a:cubicBezTo>
                        <a:pt x="0" y="0"/>
                        <a:pt x="421" y="843"/>
                        <a:pt x="1053" y="1053"/>
                      </a:cubicBezTo>
                      <a:cubicBezTo>
                        <a:pt x="2106" y="1685"/>
                        <a:pt x="3792" y="1685"/>
                        <a:pt x="4845" y="1053"/>
                      </a:cubicBezTo>
                      <a:cubicBezTo>
                        <a:pt x="5266" y="843"/>
                        <a:pt x="5687" y="421"/>
                        <a:pt x="5687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28" name="자유형: 도형 1327">
                  <a:extLst>
                    <a:ext uri="{FF2B5EF4-FFF2-40B4-BE49-F238E27FC236}">
                      <a16:creationId xmlns:a16="http://schemas.microsoft.com/office/drawing/2014/main" id="{1F6FD052-082E-B0A2-8FA6-DF0F1B15584E}"/>
                    </a:ext>
                  </a:extLst>
                </p:cNvPr>
                <p:cNvSpPr/>
                <p:nvPr/>
              </p:nvSpPr>
              <p:spPr>
                <a:xfrm>
                  <a:off x="4096762" y="4401472"/>
                  <a:ext cx="5049" cy="3054"/>
                </a:xfrm>
                <a:custGeom>
                  <a:avLst/>
                  <a:gdLst>
                    <a:gd name="connsiteX0" fmla="*/ 4581 w 5049"/>
                    <a:gd name="connsiteY0" fmla="*/ 474 h 3054"/>
                    <a:gd name="connsiteX1" fmla="*/ 4581 w 5049"/>
                    <a:gd name="connsiteY1" fmla="*/ 2580 h 3054"/>
                    <a:gd name="connsiteX2" fmla="*/ 790 w 5049"/>
                    <a:gd name="connsiteY2" fmla="*/ 2580 h 3054"/>
                    <a:gd name="connsiteX3" fmla="*/ 790 w 5049"/>
                    <a:gd name="connsiteY3" fmla="*/ 474 h 3054"/>
                    <a:gd name="connsiteX4" fmla="*/ 4581 w 5049"/>
                    <a:gd name="connsiteY4" fmla="*/ 474 h 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" h="3054">
                      <a:moveTo>
                        <a:pt x="4581" y="474"/>
                      </a:moveTo>
                      <a:cubicBezTo>
                        <a:pt x="4581" y="474"/>
                        <a:pt x="5635" y="1948"/>
                        <a:pt x="4581" y="2580"/>
                      </a:cubicBezTo>
                      <a:cubicBezTo>
                        <a:pt x="3528" y="3212"/>
                        <a:pt x="1843" y="3212"/>
                        <a:pt x="790" y="2580"/>
                      </a:cubicBezTo>
                      <a:cubicBezTo>
                        <a:pt x="-263" y="1948"/>
                        <a:pt x="-263" y="1106"/>
                        <a:pt x="790" y="474"/>
                      </a:cubicBezTo>
                      <a:cubicBezTo>
                        <a:pt x="1843" y="-158"/>
                        <a:pt x="3528" y="-158"/>
                        <a:pt x="4581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08" name="그래픽 16">
                <a:extLst>
                  <a:ext uri="{FF2B5EF4-FFF2-40B4-BE49-F238E27FC236}">
                    <a16:creationId xmlns:a16="http://schemas.microsoft.com/office/drawing/2014/main" id="{18056541-8BA9-1122-5370-8BA62DF65531}"/>
                  </a:ext>
                </a:extLst>
              </p:cNvPr>
              <p:cNvGrpSpPr/>
              <p:nvPr/>
            </p:nvGrpSpPr>
            <p:grpSpPr>
              <a:xfrm>
                <a:off x="4108506" y="4379987"/>
                <a:ext cx="5687" cy="73829"/>
                <a:chOff x="4108506" y="4379987"/>
                <a:chExt cx="5687" cy="73829"/>
              </a:xfrm>
            </p:grpSpPr>
            <p:sp>
              <p:nvSpPr>
                <p:cNvPr id="1325" name="자유형: 도형 1324">
                  <a:extLst>
                    <a:ext uri="{FF2B5EF4-FFF2-40B4-BE49-F238E27FC236}">
                      <a16:creationId xmlns:a16="http://schemas.microsoft.com/office/drawing/2014/main" id="{5BD7E8AF-3A3A-9918-36E9-C81CDA630EA9}"/>
                    </a:ext>
                  </a:extLst>
                </p:cNvPr>
                <p:cNvSpPr/>
                <p:nvPr/>
              </p:nvSpPr>
              <p:spPr>
                <a:xfrm>
                  <a:off x="4108506" y="4381725"/>
                  <a:ext cx="5687" cy="72091"/>
                </a:xfrm>
                <a:custGeom>
                  <a:avLst/>
                  <a:gdLst>
                    <a:gd name="connsiteX0" fmla="*/ 5687 w 5687"/>
                    <a:gd name="connsiteY0" fmla="*/ 0 h 72091"/>
                    <a:gd name="connsiteX1" fmla="*/ 5687 w 5687"/>
                    <a:gd name="connsiteY1" fmla="*/ 70564 h 72091"/>
                    <a:gd name="connsiteX2" fmla="*/ 4634 w 5687"/>
                    <a:gd name="connsiteY2" fmla="*/ 71618 h 72091"/>
                    <a:gd name="connsiteX3" fmla="*/ 843 w 5687"/>
                    <a:gd name="connsiteY3" fmla="*/ 71618 h 72091"/>
                    <a:gd name="connsiteX4" fmla="*/ 0 w 5687"/>
                    <a:gd name="connsiteY4" fmla="*/ 70564 h 72091"/>
                    <a:gd name="connsiteX5" fmla="*/ 0 w 5687"/>
                    <a:gd name="connsiteY5" fmla="*/ 0 h 72091"/>
                    <a:gd name="connsiteX6" fmla="*/ 1053 w 5687"/>
                    <a:gd name="connsiteY6" fmla="*/ 1053 h 72091"/>
                    <a:gd name="connsiteX7" fmla="*/ 4845 w 5687"/>
                    <a:gd name="connsiteY7" fmla="*/ 1053 h 72091"/>
                    <a:gd name="connsiteX8" fmla="*/ 5687 w 5687"/>
                    <a:gd name="connsiteY8" fmla="*/ 0 h 7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72091">
                      <a:moveTo>
                        <a:pt x="5687" y="0"/>
                      </a:moveTo>
                      <a:lnTo>
                        <a:pt x="5687" y="70564"/>
                      </a:lnTo>
                      <a:cubicBezTo>
                        <a:pt x="5687" y="70564"/>
                        <a:pt x="5266" y="71407"/>
                        <a:pt x="4634" y="71618"/>
                      </a:cubicBezTo>
                      <a:cubicBezTo>
                        <a:pt x="3581" y="72250"/>
                        <a:pt x="1896" y="72250"/>
                        <a:pt x="843" y="71618"/>
                      </a:cubicBezTo>
                      <a:cubicBezTo>
                        <a:pt x="421" y="71407"/>
                        <a:pt x="0" y="70986"/>
                        <a:pt x="0" y="70564"/>
                      </a:cubicBezTo>
                      <a:lnTo>
                        <a:pt x="0" y="0"/>
                      </a:lnTo>
                      <a:cubicBezTo>
                        <a:pt x="0" y="0"/>
                        <a:pt x="421" y="843"/>
                        <a:pt x="1053" y="1053"/>
                      </a:cubicBezTo>
                      <a:cubicBezTo>
                        <a:pt x="2106" y="1685"/>
                        <a:pt x="3792" y="1685"/>
                        <a:pt x="4845" y="1053"/>
                      </a:cubicBezTo>
                      <a:cubicBezTo>
                        <a:pt x="5266" y="843"/>
                        <a:pt x="5687" y="421"/>
                        <a:pt x="5687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26" name="자유형: 도형 1325">
                  <a:extLst>
                    <a:ext uri="{FF2B5EF4-FFF2-40B4-BE49-F238E27FC236}">
                      <a16:creationId xmlns:a16="http://schemas.microsoft.com/office/drawing/2014/main" id="{41FD3729-1CD7-73F1-8AFF-D87AAE3F3858}"/>
                    </a:ext>
                  </a:extLst>
                </p:cNvPr>
                <p:cNvSpPr/>
                <p:nvPr/>
              </p:nvSpPr>
              <p:spPr>
                <a:xfrm>
                  <a:off x="4108769" y="4379987"/>
                  <a:ext cx="5049" cy="2979"/>
                </a:xfrm>
                <a:custGeom>
                  <a:avLst/>
                  <a:gdLst>
                    <a:gd name="connsiteX0" fmla="*/ 4581 w 5049"/>
                    <a:gd name="connsiteY0" fmla="*/ 474 h 2979"/>
                    <a:gd name="connsiteX1" fmla="*/ 4581 w 5049"/>
                    <a:gd name="connsiteY1" fmla="*/ 2580 h 2979"/>
                    <a:gd name="connsiteX2" fmla="*/ 790 w 5049"/>
                    <a:gd name="connsiteY2" fmla="*/ 2580 h 2979"/>
                    <a:gd name="connsiteX3" fmla="*/ 790 w 5049"/>
                    <a:gd name="connsiteY3" fmla="*/ 474 h 2979"/>
                    <a:gd name="connsiteX4" fmla="*/ 4581 w 5049"/>
                    <a:gd name="connsiteY4" fmla="*/ 474 h 2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" h="2979">
                      <a:moveTo>
                        <a:pt x="4581" y="474"/>
                      </a:moveTo>
                      <a:cubicBezTo>
                        <a:pt x="4581" y="474"/>
                        <a:pt x="5635" y="2159"/>
                        <a:pt x="4581" y="2580"/>
                      </a:cubicBezTo>
                      <a:cubicBezTo>
                        <a:pt x="3528" y="3002"/>
                        <a:pt x="1843" y="3212"/>
                        <a:pt x="790" y="2580"/>
                      </a:cubicBezTo>
                      <a:cubicBezTo>
                        <a:pt x="-263" y="1949"/>
                        <a:pt x="-263" y="1106"/>
                        <a:pt x="790" y="474"/>
                      </a:cubicBezTo>
                      <a:cubicBezTo>
                        <a:pt x="1843" y="-158"/>
                        <a:pt x="3528" y="-158"/>
                        <a:pt x="4581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09" name="그래픽 16">
                <a:extLst>
                  <a:ext uri="{FF2B5EF4-FFF2-40B4-BE49-F238E27FC236}">
                    <a16:creationId xmlns:a16="http://schemas.microsoft.com/office/drawing/2014/main" id="{EB794F11-D856-A285-6899-55A89A4DE99E}"/>
                  </a:ext>
                </a:extLst>
              </p:cNvPr>
              <p:cNvGrpSpPr/>
              <p:nvPr/>
            </p:nvGrpSpPr>
            <p:grpSpPr>
              <a:xfrm>
                <a:off x="4075013" y="4284449"/>
                <a:ext cx="63615" cy="144774"/>
                <a:chOff x="4075013" y="4284449"/>
                <a:chExt cx="63615" cy="144774"/>
              </a:xfrm>
            </p:grpSpPr>
            <p:sp>
              <p:nvSpPr>
                <p:cNvPr id="1321" name="자유형: 도형 1320">
                  <a:extLst>
                    <a:ext uri="{FF2B5EF4-FFF2-40B4-BE49-F238E27FC236}">
                      <a16:creationId xmlns:a16="http://schemas.microsoft.com/office/drawing/2014/main" id="{2FE5A5D0-1FBD-564E-DEFB-A88502F7E335}"/>
                    </a:ext>
                  </a:extLst>
                </p:cNvPr>
                <p:cNvSpPr/>
                <p:nvPr/>
              </p:nvSpPr>
              <p:spPr>
                <a:xfrm>
                  <a:off x="4107452" y="4284449"/>
                  <a:ext cx="22117" cy="13651"/>
                </a:xfrm>
                <a:custGeom>
                  <a:avLst/>
                  <a:gdLst>
                    <a:gd name="connsiteX0" fmla="*/ 4634 w 22117"/>
                    <a:gd name="connsiteY0" fmla="*/ 13651 h 13651"/>
                    <a:gd name="connsiteX1" fmla="*/ 0 w 22117"/>
                    <a:gd name="connsiteY1" fmla="*/ 12388 h 13651"/>
                    <a:gd name="connsiteX2" fmla="*/ 17483 w 22117"/>
                    <a:gd name="connsiteY2" fmla="*/ 171 h 13651"/>
                    <a:gd name="connsiteX3" fmla="*/ 22117 w 22117"/>
                    <a:gd name="connsiteY3" fmla="*/ 1434 h 13651"/>
                    <a:gd name="connsiteX4" fmla="*/ 4634 w 22117"/>
                    <a:gd name="connsiteY4" fmla="*/ 13651 h 13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17" h="13651">
                      <a:moveTo>
                        <a:pt x="4634" y="13651"/>
                      </a:moveTo>
                      <a:lnTo>
                        <a:pt x="0" y="12388"/>
                      </a:lnTo>
                      <a:cubicBezTo>
                        <a:pt x="4002" y="7122"/>
                        <a:pt x="11585" y="-1304"/>
                        <a:pt x="17483" y="171"/>
                      </a:cubicBezTo>
                      <a:lnTo>
                        <a:pt x="22117" y="1434"/>
                      </a:lnTo>
                      <a:cubicBezTo>
                        <a:pt x="16009" y="-40"/>
                        <a:pt x="8426" y="8385"/>
                        <a:pt x="4634" y="13651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22" name="자유형: 도형 1321">
                  <a:extLst>
                    <a:ext uri="{FF2B5EF4-FFF2-40B4-BE49-F238E27FC236}">
                      <a16:creationId xmlns:a16="http://schemas.microsoft.com/office/drawing/2014/main" id="{3A6A55E9-D533-4F5A-2740-068B99AC23EB}"/>
                    </a:ext>
                  </a:extLst>
                </p:cNvPr>
                <p:cNvSpPr/>
                <p:nvPr/>
              </p:nvSpPr>
              <p:spPr>
                <a:xfrm>
                  <a:off x="4104714" y="4296837"/>
                  <a:ext cx="7372" cy="5055"/>
                </a:xfrm>
                <a:custGeom>
                  <a:avLst/>
                  <a:gdLst>
                    <a:gd name="connsiteX0" fmla="*/ 4634 w 7372"/>
                    <a:gd name="connsiteY0" fmla="*/ 5055 h 5055"/>
                    <a:gd name="connsiteX1" fmla="*/ 0 w 7372"/>
                    <a:gd name="connsiteY1" fmla="*/ 3792 h 5055"/>
                    <a:gd name="connsiteX2" fmla="*/ 2738 w 7372"/>
                    <a:gd name="connsiteY2" fmla="*/ 0 h 5055"/>
                    <a:gd name="connsiteX3" fmla="*/ 7372 w 7372"/>
                    <a:gd name="connsiteY3" fmla="*/ 1264 h 5055"/>
                    <a:gd name="connsiteX4" fmla="*/ 4634 w 7372"/>
                    <a:gd name="connsiteY4" fmla="*/ 5055 h 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2" h="5055">
                      <a:moveTo>
                        <a:pt x="4634" y="5055"/>
                      </a:moveTo>
                      <a:lnTo>
                        <a:pt x="0" y="3792"/>
                      </a:lnTo>
                      <a:cubicBezTo>
                        <a:pt x="0" y="3792"/>
                        <a:pt x="1053" y="2106"/>
                        <a:pt x="2738" y="0"/>
                      </a:cubicBezTo>
                      <a:lnTo>
                        <a:pt x="7372" y="1264"/>
                      </a:lnTo>
                      <a:cubicBezTo>
                        <a:pt x="5687" y="3370"/>
                        <a:pt x="4845" y="4845"/>
                        <a:pt x="4634" y="5055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23" name="자유형: 도형 1322">
                  <a:extLst>
                    <a:ext uri="{FF2B5EF4-FFF2-40B4-BE49-F238E27FC236}">
                      <a16:creationId xmlns:a16="http://schemas.microsoft.com/office/drawing/2014/main" id="{A29FE3CA-078E-422B-7489-A946CEED273F}"/>
                    </a:ext>
                  </a:extLst>
                </p:cNvPr>
                <p:cNvSpPr/>
                <p:nvPr/>
              </p:nvSpPr>
              <p:spPr>
                <a:xfrm>
                  <a:off x="4079646" y="4285778"/>
                  <a:ext cx="58982" cy="143445"/>
                </a:xfrm>
                <a:custGeom>
                  <a:avLst/>
                  <a:gdLst>
                    <a:gd name="connsiteX0" fmla="*/ 32440 w 58982"/>
                    <a:gd name="connsiteY0" fmla="*/ 12322 h 143445"/>
                    <a:gd name="connsiteX1" fmla="*/ 58981 w 58982"/>
                    <a:gd name="connsiteY1" fmla="*/ 33176 h 143445"/>
                    <a:gd name="connsiteX2" fmla="*/ 32019 w 58982"/>
                    <a:gd name="connsiteY2" fmla="*/ 124172 h 143445"/>
                    <a:gd name="connsiteX3" fmla="*/ 29281 w 58982"/>
                    <a:gd name="connsiteY3" fmla="*/ 127332 h 143445"/>
                    <a:gd name="connsiteX4" fmla="*/ 26542 w 58982"/>
                    <a:gd name="connsiteY4" fmla="*/ 131123 h 143445"/>
                    <a:gd name="connsiteX5" fmla="*/ 2 w 58982"/>
                    <a:gd name="connsiteY5" fmla="*/ 110270 h 143445"/>
                    <a:gd name="connsiteX6" fmla="*/ 26964 w 58982"/>
                    <a:gd name="connsiteY6" fmla="*/ 19274 h 143445"/>
                    <a:gd name="connsiteX7" fmla="*/ 29702 w 58982"/>
                    <a:gd name="connsiteY7" fmla="*/ 16114 h 143445"/>
                    <a:gd name="connsiteX8" fmla="*/ 32440 w 58982"/>
                    <a:gd name="connsiteY8" fmla="*/ 12322 h 14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982" h="143445">
                      <a:moveTo>
                        <a:pt x="32440" y="12322"/>
                      </a:moveTo>
                      <a:cubicBezTo>
                        <a:pt x="39602" y="2844"/>
                        <a:pt x="59192" y="-18010"/>
                        <a:pt x="58981" y="33176"/>
                      </a:cubicBezTo>
                      <a:cubicBezTo>
                        <a:pt x="58770" y="84361"/>
                        <a:pt x="39391" y="114694"/>
                        <a:pt x="32019" y="124172"/>
                      </a:cubicBezTo>
                      <a:cubicBezTo>
                        <a:pt x="30334" y="126279"/>
                        <a:pt x="29491" y="127332"/>
                        <a:pt x="29281" y="127332"/>
                      </a:cubicBezTo>
                      <a:cubicBezTo>
                        <a:pt x="29281" y="127332"/>
                        <a:pt x="28227" y="129017"/>
                        <a:pt x="26542" y="131123"/>
                      </a:cubicBezTo>
                      <a:cubicBezTo>
                        <a:pt x="19381" y="140602"/>
                        <a:pt x="-209" y="161456"/>
                        <a:pt x="2" y="110270"/>
                      </a:cubicBezTo>
                      <a:cubicBezTo>
                        <a:pt x="212" y="59085"/>
                        <a:pt x="19591" y="28752"/>
                        <a:pt x="26964" y="19274"/>
                      </a:cubicBezTo>
                      <a:cubicBezTo>
                        <a:pt x="28649" y="17167"/>
                        <a:pt x="29491" y="16114"/>
                        <a:pt x="29702" y="16114"/>
                      </a:cubicBezTo>
                      <a:cubicBezTo>
                        <a:pt x="29702" y="16114"/>
                        <a:pt x="30755" y="14429"/>
                        <a:pt x="32440" y="12322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24" name="자유형: 도형 1323">
                  <a:extLst>
                    <a:ext uri="{FF2B5EF4-FFF2-40B4-BE49-F238E27FC236}">
                      <a16:creationId xmlns:a16="http://schemas.microsoft.com/office/drawing/2014/main" id="{1FE20CDD-19AA-F141-FF8D-65AFF165A039}"/>
                    </a:ext>
                  </a:extLst>
                </p:cNvPr>
                <p:cNvSpPr/>
                <p:nvPr/>
              </p:nvSpPr>
              <p:spPr>
                <a:xfrm>
                  <a:off x="4075013" y="4300629"/>
                  <a:ext cx="34334" cy="128490"/>
                </a:xfrm>
                <a:custGeom>
                  <a:avLst/>
                  <a:gdLst>
                    <a:gd name="connsiteX0" fmla="*/ 13692 w 34334"/>
                    <a:gd name="connsiteY0" fmla="*/ 128490 h 128490"/>
                    <a:gd name="connsiteX1" fmla="*/ 9058 w 34334"/>
                    <a:gd name="connsiteY1" fmla="*/ 127227 h 128490"/>
                    <a:gd name="connsiteX2" fmla="*/ 0 w 34334"/>
                    <a:gd name="connsiteY2" fmla="*/ 94156 h 128490"/>
                    <a:gd name="connsiteX3" fmla="*/ 26962 w 34334"/>
                    <a:gd name="connsiteY3" fmla="*/ 3159 h 128490"/>
                    <a:gd name="connsiteX4" fmla="*/ 29700 w 34334"/>
                    <a:gd name="connsiteY4" fmla="*/ 0 h 128490"/>
                    <a:gd name="connsiteX5" fmla="*/ 34334 w 34334"/>
                    <a:gd name="connsiteY5" fmla="*/ 1264 h 128490"/>
                    <a:gd name="connsiteX6" fmla="*/ 31596 w 34334"/>
                    <a:gd name="connsiteY6" fmla="*/ 4423 h 128490"/>
                    <a:gd name="connsiteX7" fmla="*/ 4634 w 34334"/>
                    <a:gd name="connsiteY7" fmla="*/ 95420 h 128490"/>
                    <a:gd name="connsiteX8" fmla="*/ 13692 w 34334"/>
                    <a:gd name="connsiteY8" fmla="*/ 128490 h 128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334" h="128490">
                      <a:moveTo>
                        <a:pt x="13692" y="128490"/>
                      </a:moveTo>
                      <a:lnTo>
                        <a:pt x="9058" y="127227"/>
                      </a:lnTo>
                      <a:cubicBezTo>
                        <a:pt x="4002" y="125963"/>
                        <a:pt x="0" y="117537"/>
                        <a:pt x="0" y="94156"/>
                      </a:cubicBezTo>
                      <a:cubicBezTo>
                        <a:pt x="0" y="42971"/>
                        <a:pt x="19590" y="12638"/>
                        <a:pt x="26962" y="3159"/>
                      </a:cubicBezTo>
                      <a:cubicBezTo>
                        <a:pt x="28647" y="1053"/>
                        <a:pt x="29490" y="0"/>
                        <a:pt x="29700" y="0"/>
                      </a:cubicBezTo>
                      <a:lnTo>
                        <a:pt x="34334" y="1264"/>
                      </a:lnTo>
                      <a:cubicBezTo>
                        <a:pt x="34334" y="1264"/>
                        <a:pt x="33281" y="2317"/>
                        <a:pt x="31596" y="4423"/>
                      </a:cubicBezTo>
                      <a:cubicBezTo>
                        <a:pt x="24434" y="13902"/>
                        <a:pt x="4845" y="44234"/>
                        <a:pt x="4634" y="95420"/>
                      </a:cubicBezTo>
                      <a:cubicBezTo>
                        <a:pt x="4634" y="118801"/>
                        <a:pt x="8636" y="127016"/>
                        <a:pt x="13692" y="12849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10" name="그래픽 16">
                <a:extLst>
                  <a:ext uri="{FF2B5EF4-FFF2-40B4-BE49-F238E27FC236}">
                    <a16:creationId xmlns:a16="http://schemas.microsoft.com/office/drawing/2014/main" id="{389EF1F2-A1D9-6ABF-C470-0376BE98D8EA}"/>
                  </a:ext>
                </a:extLst>
              </p:cNvPr>
              <p:cNvGrpSpPr/>
              <p:nvPr/>
            </p:nvGrpSpPr>
            <p:grpSpPr>
              <a:xfrm>
                <a:off x="4111586" y="4222711"/>
                <a:ext cx="225948" cy="329634"/>
                <a:chOff x="4111586" y="4222711"/>
                <a:chExt cx="225948" cy="329634"/>
              </a:xfrm>
            </p:grpSpPr>
            <p:sp>
              <p:nvSpPr>
                <p:cNvPr id="1311" name="자유형: 도형 1310">
                  <a:extLst>
                    <a:ext uri="{FF2B5EF4-FFF2-40B4-BE49-F238E27FC236}">
                      <a16:creationId xmlns:a16="http://schemas.microsoft.com/office/drawing/2014/main" id="{81A09ADB-0BA2-0A78-E6E2-108C1B278516}"/>
                    </a:ext>
                  </a:extLst>
                </p:cNvPr>
                <p:cNvSpPr/>
                <p:nvPr/>
              </p:nvSpPr>
              <p:spPr>
                <a:xfrm>
                  <a:off x="4113236" y="4411846"/>
                  <a:ext cx="224298" cy="140498"/>
                </a:xfrm>
                <a:custGeom>
                  <a:avLst/>
                  <a:gdLst>
                    <a:gd name="connsiteX0" fmla="*/ 20125 w 224298"/>
                    <a:gd name="connsiteY0" fmla="*/ 5477 h 140498"/>
                    <a:gd name="connsiteX1" fmla="*/ 3485 w 224298"/>
                    <a:gd name="connsiteY1" fmla="*/ 40232 h 140498"/>
                    <a:gd name="connsiteX2" fmla="*/ 27076 w 224298"/>
                    <a:gd name="connsiteY2" fmla="*/ 82782 h 140498"/>
                    <a:gd name="connsiteX3" fmla="*/ 128605 w 224298"/>
                    <a:gd name="connsiteY3" fmla="*/ 96263 h 140498"/>
                    <a:gd name="connsiteX4" fmla="*/ 196431 w 224298"/>
                    <a:gd name="connsiteY4" fmla="*/ 139865 h 140498"/>
                    <a:gd name="connsiteX5" fmla="*/ 224235 w 224298"/>
                    <a:gd name="connsiteY5" fmla="*/ 127859 h 140498"/>
                    <a:gd name="connsiteX6" fmla="*/ 224235 w 224298"/>
                    <a:gd name="connsiteY6" fmla="*/ 107005 h 140498"/>
                    <a:gd name="connsiteX7" fmla="*/ 197484 w 224298"/>
                    <a:gd name="connsiteY7" fmla="*/ 65298 h 140498"/>
                    <a:gd name="connsiteX8" fmla="*/ 157041 w 224298"/>
                    <a:gd name="connsiteY8" fmla="*/ 24434 h 140498"/>
                    <a:gd name="connsiteX9" fmla="*/ 67519 w 224298"/>
                    <a:gd name="connsiteY9" fmla="*/ 0 h 140498"/>
                    <a:gd name="connsiteX10" fmla="*/ 20336 w 224298"/>
                    <a:gd name="connsiteY10" fmla="*/ 8636 h 140498"/>
                    <a:gd name="connsiteX11" fmla="*/ 19914 w 224298"/>
                    <a:gd name="connsiteY11" fmla="*/ 5687 h 1404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24298" h="140498">
                      <a:moveTo>
                        <a:pt x="20125" y="5477"/>
                      </a:moveTo>
                      <a:cubicBezTo>
                        <a:pt x="20125" y="5477"/>
                        <a:pt x="11278" y="18115"/>
                        <a:pt x="3485" y="40232"/>
                      </a:cubicBezTo>
                      <a:cubicBezTo>
                        <a:pt x="-4309" y="62349"/>
                        <a:pt x="-96" y="76884"/>
                        <a:pt x="27076" y="82782"/>
                      </a:cubicBezTo>
                      <a:cubicBezTo>
                        <a:pt x="54249" y="88679"/>
                        <a:pt x="109226" y="86573"/>
                        <a:pt x="128605" y="96263"/>
                      </a:cubicBezTo>
                      <a:cubicBezTo>
                        <a:pt x="147984" y="105952"/>
                        <a:pt x="188216" y="137127"/>
                        <a:pt x="196431" y="139865"/>
                      </a:cubicBezTo>
                      <a:cubicBezTo>
                        <a:pt x="204646" y="142603"/>
                        <a:pt x="225078" y="136074"/>
                        <a:pt x="224235" y="127859"/>
                      </a:cubicBezTo>
                      <a:cubicBezTo>
                        <a:pt x="223393" y="119644"/>
                        <a:pt x="222971" y="109743"/>
                        <a:pt x="224235" y="107005"/>
                      </a:cubicBezTo>
                      <a:cubicBezTo>
                        <a:pt x="225499" y="104267"/>
                        <a:pt x="207384" y="76252"/>
                        <a:pt x="197484" y="65298"/>
                      </a:cubicBezTo>
                      <a:cubicBezTo>
                        <a:pt x="187584" y="54345"/>
                        <a:pt x="184424" y="38337"/>
                        <a:pt x="157041" y="24434"/>
                      </a:cubicBezTo>
                      <a:cubicBezTo>
                        <a:pt x="129658" y="10532"/>
                        <a:pt x="67519" y="0"/>
                        <a:pt x="67519" y="0"/>
                      </a:cubicBezTo>
                      <a:lnTo>
                        <a:pt x="20336" y="8636"/>
                      </a:lnTo>
                      <a:lnTo>
                        <a:pt x="19914" y="5687"/>
                      </a:lnTo>
                      <a:close/>
                    </a:path>
                  </a:pathLst>
                </a:custGeom>
                <a:solidFill>
                  <a:srgbClr val="3959A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12" name="자유형: 도형 1311">
                  <a:extLst>
                    <a:ext uri="{FF2B5EF4-FFF2-40B4-BE49-F238E27FC236}">
                      <a16:creationId xmlns:a16="http://schemas.microsoft.com/office/drawing/2014/main" id="{E39AE0D3-E14C-EFC5-C9ED-6523E9747A12}"/>
                    </a:ext>
                  </a:extLst>
                </p:cNvPr>
                <p:cNvSpPr/>
                <p:nvPr/>
              </p:nvSpPr>
              <p:spPr>
                <a:xfrm>
                  <a:off x="4235943" y="4287148"/>
                  <a:ext cx="19168" cy="49710"/>
                </a:xfrm>
                <a:custGeom>
                  <a:avLst/>
                  <a:gdLst>
                    <a:gd name="connsiteX0" fmla="*/ 19168 w 19168"/>
                    <a:gd name="connsiteY0" fmla="*/ 1053 h 49710"/>
                    <a:gd name="connsiteX1" fmla="*/ 15166 w 19168"/>
                    <a:gd name="connsiteY1" fmla="*/ 32228 h 49710"/>
                    <a:gd name="connsiteX2" fmla="*/ 8847 w 19168"/>
                    <a:gd name="connsiteY2" fmla="*/ 49711 h 49710"/>
                    <a:gd name="connsiteX3" fmla="*/ 0 w 19168"/>
                    <a:gd name="connsiteY3" fmla="*/ 46551 h 49710"/>
                    <a:gd name="connsiteX4" fmla="*/ 13692 w 19168"/>
                    <a:gd name="connsiteY4" fmla="*/ 0 h 49710"/>
                    <a:gd name="connsiteX5" fmla="*/ 19168 w 19168"/>
                    <a:gd name="connsiteY5" fmla="*/ 1053 h 497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168" h="49710">
                      <a:moveTo>
                        <a:pt x="19168" y="1053"/>
                      </a:moveTo>
                      <a:cubicBezTo>
                        <a:pt x="19168" y="1053"/>
                        <a:pt x="17272" y="22117"/>
                        <a:pt x="15166" y="32228"/>
                      </a:cubicBezTo>
                      <a:cubicBezTo>
                        <a:pt x="13060" y="42339"/>
                        <a:pt x="8847" y="49711"/>
                        <a:pt x="8847" y="49711"/>
                      </a:cubicBezTo>
                      <a:lnTo>
                        <a:pt x="0" y="46551"/>
                      </a:lnTo>
                      <a:lnTo>
                        <a:pt x="13692" y="0"/>
                      </a:lnTo>
                      <a:lnTo>
                        <a:pt x="19168" y="1053"/>
                      </a:lnTo>
                      <a:close/>
                    </a:path>
                  </a:pathLst>
                </a:custGeom>
                <a:solidFill>
                  <a:srgbClr val="F7C4B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13" name="자유형: 도형 1312">
                  <a:extLst>
                    <a:ext uri="{FF2B5EF4-FFF2-40B4-BE49-F238E27FC236}">
                      <a16:creationId xmlns:a16="http://schemas.microsoft.com/office/drawing/2014/main" id="{FC7EB93C-6570-60CC-22E5-E4A7A68751F6}"/>
                    </a:ext>
                  </a:extLst>
                </p:cNvPr>
                <p:cNvSpPr/>
                <p:nvPr/>
              </p:nvSpPr>
              <p:spPr>
                <a:xfrm>
                  <a:off x="4182651" y="4331592"/>
                  <a:ext cx="61928" cy="68636"/>
                </a:xfrm>
                <a:custGeom>
                  <a:avLst/>
                  <a:gdLst>
                    <a:gd name="connsiteX0" fmla="*/ 6951 w 61928"/>
                    <a:gd name="connsiteY0" fmla="*/ 66352 h 68636"/>
                    <a:gd name="connsiteX1" fmla="*/ 37283 w 61928"/>
                    <a:gd name="connsiteY1" fmla="*/ 58769 h 68636"/>
                    <a:gd name="connsiteX2" fmla="*/ 61928 w 61928"/>
                    <a:gd name="connsiteY2" fmla="*/ 5266 h 68636"/>
                    <a:gd name="connsiteX3" fmla="*/ 47183 w 61928"/>
                    <a:gd name="connsiteY3" fmla="*/ 0 h 68636"/>
                    <a:gd name="connsiteX4" fmla="*/ 23381 w 61928"/>
                    <a:gd name="connsiteY4" fmla="*/ 41918 h 68636"/>
                    <a:gd name="connsiteX5" fmla="*/ 0 w 61928"/>
                    <a:gd name="connsiteY5" fmla="*/ 38758 h 68636"/>
                    <a:gd name="connsiteX6" fmla="*/ 6740 w 61928"/>
                    <a:gd name="connsiteY6" fmla="*/ 66562 h 686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1928" h="68636">
                      <a:moveTo>
                        <a:pt x="6951" y="66352"/>
                      </a:moveTo>
                      <a:cubicBezTo>
                        <a:pt x="20011" y="69933"/>
                        <a:pt x="30964" y="70565"/>
                        <a:pt x="37283" y="58769"/>
                      </a:cubicBezTo>
                      <a:cubicBezTo>
                        <a:pt x="43602" y="46973"/>
                        <a:pt x="61928" y="5266"/>
                        <a:pt x="61928" y="5266"/>
                      </a:cubicBezTo>
                      <a:lnTo>
                        <a:pt x="47183" y="0"/>
                      </a:lnTo>
                      <a:lnTo>
                        <a:pt x="23381" y="41918"/>
                      </a:lnTo>
                      <a:lnTo>
                        <a:pt x="0" y="38758"/>
                      </a:lnTo>
                      <a:lnTo>
                        <a:pt x="6740" y="66562"/>
                      </a:lnTo>
                      <a:close/>
                    </a:path>
                  </a:pathLst>
                </a:custGeom>
                <a:solidFill>
                  <a:srgbClr val="D6C3B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14" name="자유형: 도형 1313">
                  <a:extLst>
                    <a:ext uri="{FF2B5EF4-FFF2-40B4-BE49-F238E27FC236}">
                      <a16:creationId xmlns:a16="http://schemas.microsoft.com/office/drawing/2014/main" id="{58772A3F-1BF2-C0D6-BD62-B6B8034C28DD}"/>
                    </a:ext>
                  </a:extLst>
                </p:cNvPr>
                <p:cNvSpPr/>
                <p:nvPr/>
              </p:nvSpPr>
              <p:spPr>
                <a:xfrm>
                  <a:off x="4148316" y="4239332"/>
                  <a:ext cx="51867" cy="79621"/>
                </a:xfrm>
                <a:custGeom>
                  <a:avLst/>
                  <a:gdLst>
                    <a:gd name="connsiteX0" fmla="*/ 50132 w 51867"/>
                    <a:gd name="connsiteY0" fmla="*/ 0 h 79621"/>
                    <a:gd name="connsiteX1" fmla="*/ 48869 w 51867"/>
                    <a:gd name="connsiteY1" fmla="*/ 48658 h 79621"/>
                    <a:gd name="connsiteX2" fmla="*/ 32649 w 51867"/>
                    <a:gd name="connsiteY2" fmla="*/ 53924 h 79621"/>
                    <a:gd name="connsiteX3" fmla="*/ 21485 w 51867"/>
                    <a:gd name="connsiteY3" fmla="*/ 76041 h 79621"/>
                    <a:gd name="connsiteX4" fmla="*/ 0 w 51867"/>
                    <a:gd name="connsiteY4" fmla="*/ 79622 h 79621"/>
                    <a:gd name="connsiteX5" fmla="*/ 3581 w 51867"/>
                    <a:gd name="connsiteY5" fmla="*/ 22117 h 79621"/>
                    <a:gd name="connsiteX6" fmla="*/ 50343 w 51867"/>
                    <a:gd name="connsiteY6" fmla="*/ 0 h 79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1867" h="79621">
                      <a:moveTo>
                        <a:pt x="50132" y="0"/>
                      </a:moveTo>
                      <a:cubicBezTo>
                        <a:pt x="54135" y="13060"/>
                        <a:pt x="50132" y="43181"/>
                        <a:pt x="48869" y="48658"/>
                      </a:cubicBezTo>
                      <a:cubicBezTo>
                        <a:pt x="47605" y="54135"/>
                        <a:pt x="39811" y="52871"/>
                        <a:pt x="32649" y="53924"/>
                      </a:cubicBezTo>
                      <a:cubicBezTo>
                        <a:pt x="25487" y="54977"/>
                        <a:pt x="21485" y="76041"/>
                        <a:pt x="21485" y="76041"/>
                      </a:cubicBezTo>
                      <a:lnTo>
                        <a:pt x="0" y="79622"/>
                      </a:lnTo>
                      <a:lnTo>
                        <a:pt x="3581" y="22117"/>
                      </a:lnTo>
                      <a:lnTo>
                        <a:pt x="50343" y="0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15" name="자유형: 도형 1314">
                  <a:extLst>
                    <a:ext uri="{FF2B5EF4-FFF2-40B4-BE49-F238E27FC236}">
                      <a16:creationId xmlns:a16="http://schemas.microsoft.com/office/drawing/2014/main" id="{97DDD3A6-6542-2ACF-4376-2E91D15B3FD4}"/>
                    </a:ext>
                  </a:extLst>
                </p:cNvPr>
                <p:cNvSpPr/>
                <p:nvPr/>
              </p:nvSpPr>
              <p:spPr>
                <a:xfrm>
                  <a:off x="4120853" y="4319165"/>
                  <a:ext cx="80118" cy="114979"/>
                </a:xfrm>
                <a:custGeom>
                  <a:avLst/>
                  <a:gdLst>
                    <a:gd name="connsiteX0" fmla="*/ 59902 w 80118"/>
                    <a:gd name="connsiteY0" fmla="*/ 8004 h 114979"/>
                    <a:gd name="connsiteX1" fmla="*/ 76542 w 80118"/>
                    <a:gd name="connsiteY1" fmla="*/ 37073 h 114979"/>
                    <a:gd name="connsiteX2" fmla="*/ 76753 w 80118"/>
                    <a:gd name="connsiteY2" fmla="*/ 63613 h 114979"/>
                    <a:gd name="connsiteX3" fmla="*/ 70644 w 80118"/>
                    <a:gd name="connsiteY3" fmla="*/ 84888 h 114979"/>
                    <a:gd name="connsiteX4" fmla="*/ 53583 w 80118"/>
                    <a:gd name="connsiteY4" fmla="*/ 112692 h 114979"/>
                    <a:gd name="connsiteX5" fmla="*/ 8716 w 80118"/>
                    <a:gd name="connsiteY5" fmla="*/ 104477 h 114979"/>
                    <a:gd name="connsiteX6" fmla="*/ 12718 w 80118"/>
                    <a:gd name="connsiteY6" fmla="*/ 76252 h 114979"/>
                    <a:gd name="connsiteX7" fmla="*/ 712 w 80118"/>
                    <a:gd name="connsiteY7" fmla="*/ 49922 h 114979"/>
                    <a:gd name="connsiteX8" fmla="*/ 7031 w 80118"/>
                    <a:gd name="connsiteY8" fmla="*/ 4845 h 114979"/>
                    <a:gd name="connsiteX9" fmla="*/ 27674 w 80118"/>
                    <a:gd name="connsiteY9" fmla="*/ 0 h 114979"/>
                    <a:gd name="connsiteX10" fmla="*/ 60112 w 80118"/>
                    <a:gd name="connsiteY10" fmla="*/ 7794 h 114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80118" h="114979">
                      <a:moveTo>
                        <a:pt x="59902" y="8004"/>
                      </a:moveTo>
                      <a:cubicBezTo>
                        <a:pt x="59902" y="8004"/>
                        <a:pt x="73172" y="31807"/>
                        <a:pt x="76542" y="37073"/>
                      </a:cubicBezTo>
                      <a:cubicBezTo>
                        <a:pt x="79913" y="42339"/>
                        <a:pt x="82440" y="54556"/>
                        <a:pt x="76753" y="63613"/>
                      </a:cubicBezTo>
                      <a:cubicBezTo>
                        <a:pt x="71066" y="72671"/>
                        <a:pt x="66221" y="77516"/>
                        <a:pt x="70644" y="84888"/>
                      </a:cubicBezTo>
                      <a:cubicBezTo>
                        <a:pt x="75068" y="92260"/>
                        <a:pt x="70223" y="107637"/>
                        <a:pt x="53583" y="112692"/>
                      </a:cubicBezTo>
                      <a:cubicBezTo>
                        <a:pt x="36942" y="117748"/>
                        <a:pt x="11876" y="114167"/>
                        <a:pt x="8716" y="104477"/>
                      </a:cubicBezTo>
                      <a:cubicBezTo>
                        <a:pt x="5557" y="94788"/>
                        <a:pt x="12718" y="83624"/>
                        <a:pt x="12718" y="76252"/>
                      </a:cubicBezTo>
                      <a:cubicBezTo>
                        <a:pt x="12718" y="68879"/>
                        <a:pt x="4082" y="62560"/>
                        <a:pt x="712" y="49922"/>
                      </a:cubicBezTo>
                      <a:cubicBezTo>
                        <a:pt x="-2658" y="37283"/>
                        <a:pt x="7031" y="4845"/>
                        <a:pt x="7031" y="4845"/>
                      </a:cubicBezTo>
                      <a:lnTo>
                        <a:pt x="27674" y="0"/>
                      </a:lnTo>
                      <a:lnTo>
                        <a:pt x="60112" y="7794"/>
                      </a:lnTo>
                      <a:close/>
                    </a:path>
                  </a:pathLst>
                </a:custGeom>
                <a:solidFill>
                  <a:srgbClr val="E4D1C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16" name="자유형: 도형 1315">
                  <a:extLst>
                    <a:ext uri="{FF2B5EF4-FFF2-40B4-BE49-F238E27FC236}">
                      <a16:creationId xmlns:a16="http://schemas.microsoft.com/office/drawing/2014/main" id="{AEC66AF3-24E2-193F-8A8C-206A4227FBA8}"/>
                    </a:ext>
                  </a:extLst>
                </p:cNvPr>
                <p:cNvSpPr/>
                <p:nvPr/>
              </p:nvSpPr>
              <p:spPr>
                <a:xfrm>
                  <a:off x="4124933" y="4347240"/>
                  <a:ext cx="81520" cy="76919"/>
                </a:xfrm>
                <a:custGeom>
                  <a:avLst/>
                  <a:gdLst>
                    <a:gd name="connsiteX0" fmla="*/ 17275 w 81520"/>
                    <a:gd name="connsiteY0" fmla="*/ 2889 h 76919"/>
                    <a:gd name="connsiteX1" fmla="*/ 35812 w 81520"/>
                    <a:gd name="connsiteY1" fmla="*/ 49019 h 76919"/>
                    <a:gd name="connsiteX2" fmla="*/ 68040 w 81520"/>
                    <a:gd name="connsiteY2" fmla="*/ 22689 h 76919"/>
                    <a:gd name="connsiteX3" fmla="*/ 81521 w 81520"/>
                    <a:gd name="connsiteY3" fmla="*/ 25848 h 76919"/>
                    <a:gd name="connsiteX4" fmla="*/ 45291 w 81520"/>
                    <a:gd name="connsiteY4" fmla="*/ 70504 h 76919"/>
                    <a:gd name="connsiteX5" fmla="*/ 25280 w 81520"/>
                    <a:gd name="connsiteY5" fmla="*/ 72821 h 76919"/>
                    <a:gd name="connsiteX6" fmla="*/ 3584 w 81520"/>
                    <a:gd name="connsiteY6" fmla="*/ 25848 h 76919"/>
                    <a:gd name="connsiteX7" fmla="*/ 3584 w 81520"/>
                    <a:gd name="connsiteY7" fmla="*/ 4363 h 76919"/>
                    <a:gd name="connsiteX8" fmla="*/ 17697 w 81520"/>
                    <a:gd name="connsiteY8" fmla="*/ 2678 h 76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1520" h="76919">
                      <a:moveTo>
                        <a:pt x="17275" y="2889"/>
                      </a:moveTo>
                      <a:cubicBezTo>
                        <a:pt x="22120" y="9629"/>
                        <a:pt x="35812" y="49019"/>
                        <a:pt x="35812" y="49019"/>
                      </a:cubicBezTo>
                      <a:lnTo>
                        <a:pt x="68040" y="22689"/>
                      </a:lnTo>
                      <a:lnTo>
                        <a:pt x="81521" y="25848"/>
                      </a:lnTo>
                      <a:cubicBezTo>
                        <a:pt x="81521" y="25848"/>
                        <a:pt x="53506" y="62500"/>
                        <a:pt x="45291" y="70504"/>
                      </a:cubicBezTo>
                      <a:cubicBezTo>
                        <a:pt x="37076" y="78508"/>
                        <a:pt x="29282" y="78719"/>
                        <a:pt x="25280" y="72821"/>
                      </a:cubicBezTo>
                      <a:cubicBezTo>
                        <a:pt x="21278" y="66923"/>
                        <a:pt x="6533" y="33642"/>
                        <a:pt x="3584" y="25848"/>
                      </a:cubicBezTo>
                      <a:cubicBezTo>
                        <a:pt x="635" y="18055"/>
                        <a:pt x="-2735" y="9629"/>
                        <a:pt x="3584" y="4363"/>
                      </a:cubicBezTo>
                      <a:cubicBezTo>
                        <a:pt x="9903" y="-903"/>
                        <a:pt x="14748" y="-1324"/>
                        <a:pt x="17697" y="2678"/>
                      </a:cubicBezTo>
                      <a:close/>
                    </a:path>
                  </a:pathLst>
                </a:custGeom>
                <a:solidFill>
                  <a:srgbClr val="D6C3B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17" name="자유형: 도형 1316">
                  <a:extLst>
                    <a:ext uri="{FF2B5EF4-FFF2-40B4-BE49-F238E27FC236}">
                      <a16:creationId xmlns:a16="http://schemas.microsoft.com/office/drawing/2014/main" id="{34367BA0-974C-D0F5-AE5E-46525262DEC8}"/>
                    </a:ext>
                  </a:extLst>
                </p:cNvPr>
                <p:cNvSpPr/>
                <p:nvPr/>
              </p:nvSpPr>
              <p:spPr>
                <a:xfrm>
                  <a:off x="4223936" y="4251128"/>
                  <a:ext cx="44023" cy="106794"/>
                </a:xfrm>
                <a:custGeom>
                  <a:avLst/>
                  <a:gdLst>
                    <a:gd name="connsiteX0" fmla="*/ 11796 w 44023"/>
                    <a:gd name="connsiteY0" fmla="*/ 74777 h 106794"/>
                    <a:gd name="connsiteX1" fmla="*/ 8215 w 44023"/>
                    <a:gd name="connsiteY1" fmla="*/ 81097 h 106794"/>
                    <a:gd name="connsiteX2" fmla="*/ 0 w 44023"/>
                    <a:gd name="connsiteY2" fmla="*/ 100686 h 106794"/>
                    <a:gd name="connsiteX3" fmla="*/ 7372 w 44023"/>
                    <a:gd name="connsiteY3" fmla="*/ 106795 h 106794"/>
                    <a:gd name="connsiteX4" fmla="*/ 44024 w 44023"/>
                    <a:gd name="connsiteY4" fmla="*/ 0 h 106794"/>
                    <a:gd name="connsiteX5" fmla="*/ 29911 w 44023"/>
                    <a:gd name="connsiteY5" fmla="*/ 8426 h 106794"/>
                    <a:gd name="connsiteX6" fmla="*/ 11796 w 44023"/>
                    <a:gd name="connsiteY6" fmla="*/ 74777 h 1067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023" h="106794">
                      <a:moveTo>
                        <a:pt x="11796" y="74777"/>
                      </a:moveTo>
                      <a:lnTo>
                        <a:pt x="8215" y="81097"/>
                      </a:lnTo>
                      <a:lnTo>
                        <a:pt x="0" y="100686"/>
                      </a:lnTo>
                      <a:lnTo>
                        <a:pt x="7372" y="106795"/>
                      </a:lnTo>
                      <a:lnTo>
                        <a:pt x="44024" y="0"/>
                      </a:lnTo>
                      <a:lnTo>
                        <a:pt x="29911" y="8426"/>
                      </a:lnTo>
                      <a:lnTo>
                        <a:pt x="11796" y="7477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18" name="자유형: 도형 1317">
                  <a:extLst>
                    <a:ext uri="{FF2B5EF4-FFF2-40B4-BE49-F238E27FC236}">
                      <a16:creationId xmlns:a16="http://schemas.microsoft.com/office/drawing/2014/main" id="{323CF526-019D-E1E7-D858-4CEFE60A493A}"/>
                    </a:ext>
                  </a:extLst>
                </p:cNvPr>
                <p:cNvSpPr/>
                <p:nvPr/>
              </p:nvSpPr>
              <p:spPr>
                <a:xfrm>
                  <a:off x="4192762" y="4362978"/>
                  <a:ext cx="19378" cy="10321"/>
                </a:xfrm>
                <a:custGeom>
                  <a:avLst/>
                  <a:gdLst>
                    <a:gd name="connsiteX0" fmla="*/ 0 w 19378"/>
                    <a:gd name="connsiteY0" fmla="*/ 7162 h 10321"/>
                    <a:gd name="connsiteX1" fmla="*/ 13481 w 19378"/>
                    <a:gd name="connsiteY1" fmla="*/ 10321 h 10321"/>
                    <a:gd name="connsiteX2" fmla="*/ 19379 w 19378"/>
                    <a:gd name="connsiteY2" fmla="*/ 0 h 10321"/>
                    <a:gd name="connsiteX3" fmla="*/ 0 w 19378"/>
                    <a:gd name="connsiteY3" fmla="*/ 7162 h 103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9378" h="10321">
                      <a:moveTo>
                        <a:pt x="0" y="7162"/>
                      </a:moveTo>
                      <a:lnTo>
                        <a:pt x="13481" y="10321"/>
                      </a:lnTo>
                      <a:lnTo>
                        <a:pt x="19379" y="0"/>
                      </a:lnTo>
                      <a:cubicBezTo>
                        <a:pt x="11164" y="632"/>
                        <a:pt x="0" y="7162"/>
                        <a:pt x="0" y="7162"/>
                      </a:cubicBezTo>
                      <a:close/>
                    </a:path>
                  </a:pathLst>
                </a:custGeom>
                <a:solidFill>
                  <a:srgbClr val="F7C4B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19" name="자유형: 도형 1318">
                  <a:extLst>
                    <a:ext uri="{FF2B5EF4-FFF2-40B4-BE49-F238E27FC236}">
                      <a16:creationId xmlns:a16="http://schemas.microsoft.com/office/drawing/2014/main" id="{4FF06619-161C-A665-A267-25FFA9947E10}"/>
                    </a:ext>
                  </a:extLst>
                </p:cNvPr>
                <p:cNvSpPr/>
                <p:nvPr/>
              </p:nvSpPr>
              <p:spPr>
                <a:xfrm>
                  <a:off x="4232151" y="4296210"/>
                  <a:ext cx="14701" cy="36014"/>
                </a:xfrm>
                <a:custGeom>
                  <a:avLst/>
                  <a:gdLst>
                    <a:gd name="connsiteX0" fmla="*/ 0 w 14701"/>
                    <a:gd name="connsiteY0" fmla="*/ 36015 h 36014"/>
                    <a:gd name="connsiteX1" fmla="*/ 2317 w 14701"/>
                    <a:gd name="connsiteY1" fmla="*/ 13687 h 36014"/>
                    <a:gd name="connsiteX2" fmla="*/ 11375 w 14701"/>
                    <a:gd name="connsiteY2" fmla="*/ 417 h 36014"/>
                    <a:gd name="connsiteX3" fmla="*/ 14113 w 14701"/>
                    <a:gd name="connsiteY3" fmla="*/ 5262 h 36014"/>
                    <a:gd name="connsiteX4" fmla="*/ 8636 w 14701"/>
                    <a:gd name="connsiteY4" fmla="*/ 19374 h 36014"/>
                    <a:gd name="connsiteX5" fmla="*/ 3581 w 14701"/>
                    <a:gd name="connsiteY5" fmla="*/ 29696 h 36014"/>
                    <a:gd name="connsiteX6" fmla="*/ 0 w 14701"/>
                    <a:gd name="connsiteY6" fmla="*/ 36015 h 360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4701" h="36014">
                      <a:moveTo>
                        <a:pt x="0" y="36015"/>
                      </a:moveTo>
                      <a:cubicBezTo>
                        <a:pt x="0" y="36015"/>
                        <a:pt x="0" y="17689"/>
                        <a:pt x="2317" y="13687"/>
                      </a:cubicBezTo>
                      <a:cubicBezTo>
                        <a:pt x="4634" y="9685"/>
                        <a:pt x="9900" y="2102"/>
                        <a:pt x="11375" y="417"/>
                      </a:cubicBezTo>
                      <a:cubicBezTo>
                        <a:pt x="12849" y="-1268"/>
                        <a:pt x="16009" y="2523"/>
                        <a:pt x="14113" y="5262"/>
                      </a:cubicBezTo>
                      <a:cubicBezTo>
                        <a:pt x="12217" y="8000"/>
                        <a:pt x="8426" y="13476"/>
                        <a:pt x="8636" y="19374"/>
                      </a:cubicBezTo>
                      <a:cubicBezTo>
                        <a:pt x="8847" y="25272"/>
                        <a:pt x="3581" y="29696"/>
                        <a:pt x="3581" y="29696"/>
                      </a:cubicBezTo>
                      <a:lnTo>
                        <a:pt x="0" y="36015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20" name="자유형: 도형 1319">
                  <a:extLst>
                    <a:ext uri="{FF2B5EF4-FFF2-40B4-BE49-F238E27FC236}">
                      <a16:creationId xmlns:a16="http://schemas.microsoft.com/office/drawing/2014/main" id="{86F96F7C-7F6B-E81C-1BC9-7A9EC85BCA1D}"/>
                    </a:ext>
                  </a:extLst>
                </p:cNvPr>
                <p:cNvSpPr/>
                <p:nvPr/>
              </p:nvSpPr>
              <p:spPr>
                <a:xfrm>
                  <a:off x="4111586" y="4222711"/>
                  <a:ext cx="90515" cy="146586"/>
                </a:xfrm>
                <a:custGeom>
                  <a:avLst/>
                  <a:gdLst>
                    <a:gd name="connsiteX0" fmla="*/ 88548 w 90515"/>
                    <a:gd name="connsiteY0" fmla="*/ 3983 h 146586"/>
                    <a:gd name="connsiteX1" fmla="*/ 79701 w 90515"/>
                    <a:gd name="connsiteY1" fmla="*/ 35579 h 146586"/>
                    <a:gd name="connsiteX2" fmla="*/ 67484 w 90515"/>
                    <a:gd name="connsiteY2" fmla="*/ 40423 h 146586"/>
                    <a:gd name="connsiteX3" fmla="*/ 58005 w 90515"/>
                    <a:gd name="connsiteY3" fmla="*/ 61277 h 146586"/>
                    <a:gd name="connsiteX4" fmla="*/ 48527 w 90515"/>
                    <a:gd name="connsiteY4" fmla="*/ 69703 h 146586"/>
                    <a:gd name="connsiteX5" fmla="*/ 80965 w 90515"/>
                    <a:gd name="connsiteY5" fmla="*/ 99824 h 146586"/>
                    <a:gd name="connsiteX6" fmla="*/ 74225 w 90515"/>
                    <a:gd name="connsiteY6" fmla="*/ 117518 h 146586"/>
                    <a:gd name="connsiteX7" fmla="*/ 36731 w 90515"/>
                    <a:gd name="connsiteY7" fmla="*/ 103405 h 146586"/>
                    <a:gd name="connsiteX8" fmla="*/ 13981 w 90515"/>
                    <a:gd name="connsiteY8" fmla="*/ 129314 h 146586"/>
                    <a:gd name="connsiteX9" fmla="*/ 9769 w 90515"/>
                    <a:gd name="connsiteY9" fmla="*/ 146586 h 146586"/>
                    <a:gd name="connsiteX10" fmla="*/ 1764 w 90515"/>
                    <a:gd name="connsiteY10" fmla="*/ 119624 h 146586"/>
                    <a:gd name="connsiteX11" fmla="*/ 9769 w 90515"/>
                    <a:gd name="connsiteY11" fmla="*/ 81288 h 146586"/>
                    <a:gd name="connsiteX12" fmla="*/ 21143 w 90515"/>
                    <a:gd name="connsiteY12" fmla="*/ 52851 h 146586"/>
                    <a:gd name="connsiteX13" fmla="*/ 27252 w 90515"/>
                    <a:gd name="connsiteY13" fmla="*/ 14093 h 146586"/>
                    <a:gd name="connsiteX14" fmla="*/ 67273 w 90515"/>
                    <a:gd name="connsiteY14" fmla="*/ 1455 h 146586"/>
                    <a:gd name="connsiteX15" fmla="*/ 88548 w 90515"/>
                    <a:gd name="connsiteY15" fmla="*/ 4404 h 1465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90515" h="146586">
                      <a:moveTo>
                        <a:pt x="88548" y="3983"/>
                      </a:moveTo>
                      <a:cubicBezTo>
                        <a:pt x="93814" y="12830"/>
                        <a:pt x="87706" y="31366"/>
                        <a:pt x="79701" y="35579"/>
                      </a:cubicBezTo>
                      <a:cubicBezTo>
                        <a:pt x="71697" y="39792"/>
                        <a:pt x="67484" y="40423"/>
                        <a:pt x="67484" y="40423"/>
                      </a:cubicBezTo>
                      <a:cubicBezTo>
                        <a:pt x="67484" y="40423"/>
                        <a:pt x="65799" y="54958"/>
                        <a:pt x="58005" y="61277"/>
                      </a:cubicBezTo>
                      <a:cubicBezTo>
                        <a:pt x="50212" y="67596"/>
                        <a:pt x="48527" y="69703"/>
                        <a:pt x="48527" y="69703"/>
                      </a:cubicBezTo>
                      <a:cubicBezTo>
                        <a:pt x="48527" y="69703"/>
                        <a:pt x="78859" y="88871"/>
                        <a:pt x="80965" y="99824"/>
                      </a:cubicBezTo>
                      <a:cubicBezTo>
                        <a:pt x="83072" y="110777"/>
                        <a:pt x="75910" y="117518"/>
                        <a:pt x="74225" y="117518"/>
                      </a:cubicBezTo>
                      <a:cubicBezTo>
                        <a:pt x="72539" y="117518"/>
                        <a:pt x="47895" y="99192"/>
                        <a:pt x="36731" y="103405"/>
                      </a:cubicBezTo>
                      <a:cubicBezTo>
                        <a:pt x="25567" y="107618"/>
                        <a:pt x="16299" y="120888"/>
                        <a:pt x="13981" y="129314"/>
                      </a:cubicBezTo>
                      <a:cubicBezTo>
                        <a:pt x="11665" y="137739"/>
                        <a:pt x="9769" y="146586"/>
                        <a:pt x="9769" y="146586"/>
                      </a:cubicBezTo>
                      <a:cubicBezTo>
                        <a:pt x="9769" y="146586"/>
                        <a:pt x="-4976" y="133948"/>
                        <a:pt x="1764" y="119624"/>
                      </a:cubicBezTo>
                      <a:cubicBezTo>
                        <a:pt x="8505" y="105301"/>
                        <a:pt x="3660" y="88871"/>
                        <a:pt x="9769" y="81288"/>
                      </a:cubicBezTo>
                      <a:cubicBezTo>
                        <a:pt x="15877" y="73705"/>
                        <a:pt x="21775" y="64858"/>
                        <a:pt x="21143" y="52851"/>
                      </a:cubicBezTo>
                      <a:cubicBezTo>
                        <a:pt x="20511" y="40845"/>
                        <a:pt x="15877" y="24204"/>
                        <a:pt x="27252" y="14093"/>
                      </a:cubicBezTo>
                      <a:cubicBezTo>
                        <a:pt x="38626" y="3983"/>
                        <a:pt x="54635" y="3983"/>
                        <a:pt x="67273" y="1455"/>
                      </a:cubicBezTo>
                      <a:cubicBezTo>
                        <a:pt x="79912" y="-1072"/>
                        <a:pt x="85810" y="-441"/>
                        <a:pt x="88548" y="4404"/>
                      </a:cubicBez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367" name="그래픽 16">
              <a:extLst>
                <a:ext uri="{FF2B5EF4-FFF2-40B4-BE49-F238E27FC236}">
                  <a16:creationId xmlns:a16="http://schemas.microsoft.com/office/drawing/2014/main" id="{5984EAD7-E4EC-966C-81D8-1B1339078CDA}"/>
                </a:ext>
              </a:extLst>
            </p:cNvPr>
            <p:cNvGrpSpPr/>
            <p:nvPr userDrawn="1"/>
          </p:nvGrpSpPr>
          <p:grpSpPr>
            <a:xfrm>
              <a:off x="7383659" y="4495116"/>
              <a:ext cx="268952" cy="416618"/>
              <a:chOff x="4309667" y="4063679"/>
              <a:chExt cx="266459" cy="432153"/>
            </a:xfrm>
          </p:grpSpPr>
          <p:grpSp>
            <p:nvGrpSpPr>
              <p:cNvPr id="1368" name="그래픽 16">
                <a:extLst>
                  <a:ext uri="{FF2B5EF4-FFF2-40B4-BE49-F238E27FC236}">
                    <a16:creationId xmlns:a16="http://schemas.microsoft.com/office/drawing/2014/main" id="{D8A62B8E-E983-DE68-FDBD-95C02E44B4A4}"/>
                  </a:ext>
                </a:extLst>
              </p:cNvPr>
              <p:cNvGrpSpPr/>
              <p:nvPr/>
            </p:nvGrpSpPr>
            <p:grpSpPr>
              <a:xfrm>
                <a:off x="4313151" y="4333481"/>
                <a:ext cx="47278" cy="132363"/>
                <a:chOff x="4313151" y="4333481"/>
                <a:chExt cx="47278" cy="132363"/>
              </a:xfrm>
            </p:grpSpPr>
            <p:sp>
              <p:nvSpPr>
                <p:cNvPr id="1423" name="자유형: 도형 1422">
                  <a:extLst>
                    <a:ext uri="{FF2B5EF4-FFF2-40B4-BE49-F238E27FC236}">
                      <a16:creationId xmlns:a16="http://schemas.microsoft.com/office/drawing/2014/main" id="{EA73AFAD-31B3-D18E-8C9D-554EEAE2A9D1}"/>
                    </a:ext>
                  </a:extLst>
                </p:cNvPr>
                <p:cNvSpPr/>
                <p:nvPr/>
              </p:nvSpPr>
              <p:spPr>
                <a:xfrm rot="-4549799">
                  <a:off x="4316507" y="4457043"/>
                  <a:ext cx="4634" cy="10532"/>
                </a:xfrm>
                <a:custGeom>
                  <a:avLst/>
                  <a:gdLst>
                    <a:gd name="connsiteX0" fmla="*/ 4634 w 4634"/>
                    <a:gd name="connsiteY0" fmla="*/ 5266 h 10532"/>
                    <a:gd name="connsiteX1" fmla="*/ 2317 w 4634"/>
                    <a:gd name="connsiteY1" fmla="*/ 10532 h 10532"/>
                    <a:gd name="connsiteX2" fmla="*/ 0 w 4634"/>
                    <a:gd name="connsiteY2" fmla="*/ 5266 h 10532"/>
                    <a:gd name="connsiteX3" fmla="*/ 2317 w 4634"/>
                    <a:gd name="connsiteY3" fmla="*/ 0 h 10532"/>
                    <a:gd name="connsiteX4" fmla="*/ 4634 w 4634"/>
                    <a:gd name="connsiteY4" fmla="*/ 5266 h 1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34" h="10532">
                      <a:moveTo>
                        <a:pt x="4634" y="5266"/>
                      </a:moveTo>
                      <a:cubicBezTo>
                        <a:pt x="4634" y="8174"/>
                        <a:pt x="3597" y="10532"/>
                        <a:pt x="2317" y="10532"/>
                      </a:cubicBezTo>
                      <a:cubicBezTo>
                        <a:pt x="1037" y="10532"/>
                        <a:pt x="0" y="8174"/>
                        <a:pt x="0" y="5266"/>
                      </a:cubicBezTo>
                      <a:cubicBezTo>
                        <a:pt x="0" y="2358"/>
                        <a:pt x="1037" y="0"/>
                        <a:pt x="2317" y="0"/>
                      </a:cubicBezTo>
                      <a:cubicBezTo>
                        <a:pt x="3597" y="0"/>
                        <a:pt x="4634" y="2358"/>
                        <a:pt x="4634" y="5266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24" name="자유형: 도형 1423">
                  <a:extLst>
                    <a:ext uri="{FF2B5EF4-FFF2-40B4-BE49-F238E27FC236}">
                      <a16:creationId xmlns:a16="http://schemas.microsoft.com/office/drawing/2014/main" id="{9AE43ABC-D5B4-E3AC-064F-103933E27A0C}"/>
                    </a:ext>
                  </a:extLst>
                </p:cNvPr>
                <p:cNvSpPr/>
                <p:nvPr/>
              </p:nvSpPr>
              <p:spPr>
                <a:xfrm>
                  <a:off x="4313880" y="4333692"/>
                  <a:ext cx="46447" cy="129972"/>
                </a:xfrm>
                <a:custGeom>
                  <a:avLst/>
                  <a:gdLst>
                    <a:gd name="connsiteX0" fmla="*/ 10111 w 46447"/>
                    <a:gd name="connsiteY0" fmla="*/ 129972 h 129972"/>
                    <a:gd name="connsiteX1" fmla="*/ 46341 w 46447"/>
                    <a:gd name="connsiteY1" fmla="*/ 7801 h 129972"/>
                    <a:gd name="connsiteX2" fmla="*/ 44024 w 46447"/>
                    <a:gd name="connsiteY2" fmla="*/ 3799 h 129972"/>
                    <a:gd name="connsiteX3" fmla="*/ 29700 w 46447"/>
                    <a:gd name="connsiteY3" fmla="*/ 218 h 129972"/>
                    <a:gd name="connsiteX4" fmla="*/ 26119 w 46447"/>
                    <a:gd name="connsiteY4" fmla="*/ 2746 h 129972"/>
                    <a:gd name="connsiteX5" fmla="*/ 0 w 46447"/>
                    <a:gd name="connsiteY5" fmla="*/ 127445 h 129972"/>
                    <a:gd name="connsiteX6" fmla="*/ 1896 w 46447"/>
                    <a:gd name="connsiteY6" fmla="*/ 126181 h 129972"/>
                    <a:gd name="connsiteX7" fmla="*/ 9058 w 46447"/>
                    <a:gd name="connsiteY7" fmla="*/ 127866 h 129972"/>
                    <a:gd name="connsiteX8" fmla="*/ 10111 w 46447"/>
                    <a:gd name="connsiteY8" fmla="*/ 129972 h 129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47" h="129972">
                      <a:moveTo>
                        <a:pt x="10111" y="129972"/>
                      </a:moveTo>
                      <a:lnTo>
                        <a:pt x="46341" y="7801"/>
                      </a:lnTo>
                      <a:cubicBezTo>
                        <a:pt x="46762" y="6537"/>
                        <a:pt x="45920" y="5063"/>
                        <a:pt x="44024" y="3799"/>
                      </a:cubicBezTo>
                      <a:cubicBezTo>
                        <a:pt x="40443" y="1061"/>
                        <a:pt x="34124" y="-624"/>
                        <a:pt x="29700" y="218"/>
                      </a:cubicBezTo>
                      <a:cubicBezTo>
                        <a:pt x="27594" y="639"/>
                        <a:pt x="26330" y="1482"/>
                        <a:pt x="26119" y="2746"/>
                      </a:cubicBezTo>
                      <a:lnTo>
                        <a:pt x="0" y="127445"/>
                      </a:lnTo>
                      <a:cubicBezTo>
                        <a:pt x="0" y="127445"/>
                        <a:pt x="843" y="126392"/>
                        <a:pt x="1896" y="126181"/>
                      </a:cubicBezTo>
                      <a:cubicBezTo>
                        <a:pt x="4002" y="125760"/>
                        <a:pt x="7372" y="126602"/>
                        <a:pt x="9058" y="127866"/>
                      </a:cubicBezTo>
                      <a:cubicBezTo>
                        <a:pt x="9900" y="128498"/>
                        <a:pt x="10321" y="129340"/>
                        <a:pt x="10111" y="12997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25" name="자유형: 도형 1424">
                  <a:extLst>
                    <a:ext uri="{FF2B5EF4-FFF2-40B4-BE49-F238E27FC236}">
                      <a16:creationId xmlns:a16="http://schemas.microsoft.com/office/drawing/2014/main" id="{274BF153-5079-18DC-B33B-607D12F333B5}"/>
                    </a:ext>
                  </a:extLst>
                </p:cNvPr>
                <p:cNvSpPr/>
                <p:nvPr/>
              </p:nvSpPr>
              <p:spPr>
                <a:xfrm>
                  <a:off x="4343790" y="4333481"/>
                  <a:ext cx="14323" cy="3798"/>
                </a:xfrm>
                <a:custGeom>
                  <a:avLst/>
                  <a:gdLst>
                    <a:gd name="connsiteX0" fmla="*/ 14324 w 14323"/>
                    <a:gd name="connsiteY0" fmla="*/ 3799 h 3798"/>
                    <a:gd name="connsiteX1" fmla="*/ 14324 w 14323"/>
                    <a:gd name="connsiteY1" fmla="*/ 3799 h 3798"/>
                    <a:gd name="connsiteX2" fmla="*/ 0 w 14323"/>
                    <a:gd name="connsiteY2" fmla="*/ 218 h 3798"/>
                    <a:gd name="connsiteX3" fmla="*/ 0 w 14323"/>
                    <a:gd name="connsiteY3" fmla="*/ 218 h 3798"/>
                    <a:gd name="connsiteX4" fmla="*/ 14324 w 14323"/>
                    <a:gd name="connsiteY4" fmla="*/ 3799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798">
                      <a:moveTo>
                        <a:pt x="14324" y="3799"/>
                      </a:moveTo>
                      <a:lnTo>
                        <a:pt x="14324" y="3799"/>
                      </a:lnTo>
                      <a:cubicBezTo>
                        <a:pt x="10743" y="1061"/>
                        <a:pt x="4423" y="-414"/>
                        <a:pt x="0" y="218"/>
                      </a:cubicBezTo>
                      <a:lnTo>
                        <a:pt x="0" y="218"/>
                      </a:lnTo>
                      <a:cubicBezTo>
                        <a:pt x="4423" y="-625"/>
                        <a:pt x="10743" y="1061"/>
                        <a:pt x="14324" y="3799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26" name="자유형: 도형 1425">
                  <a:extLst>
                    <a:ext uri="{FF2B5EF4-FFF2-40B4-BE49-F238E27FC236}">
                      <a16:creationId xmlns:a16="http://schemas.microsoft.com/office/drawing/2014/main" id="{F3B5C0D8-263A-92D1-0561-0D0362845493}"/>
                    </a:ext>
                  </a:extLst>
                </p:cNvPr>
                <p:cNvSpPr/>
                <p:nvPr/>
              </p:nvSpPr>
              <p:spPr>
                <a:xfrm>
                  <a:off x="4322095" y="4341282"/>
                  <a:ext cx="38125" cy="123435"/>
                </a:xfrm>
                <a:custGeom>
                  <a:avLst/>
                  <a:gdLst>
                    <a:gd name="connsiteX0" fmla="*/ 211 w 38125"/>
                    <a:gd name="connsiteY0" fmla="*/ 123435 h 123435"/>
                    <a:gd name="connsiteX1" fmla="*/ 34545 w 38125"/>
                    <a:gd name="connsiteY1" fmla="*/ 2317 h 123435"/>
                    <a:gd name="connsiteX2" fmla="*/ 38126 w 38125"/>
                    <a:gd name="connsiteY2" fmla="*/ 0 h 123435"/>
                    <a:gd name="connsiteX3" fmla="*/ 1896 w 38125"/>
                    <a:gd name="connsiteY3" fmla="*/ 122171 h 123435"/>
                    <a:gd name="connsiteX4" fmla="*/ 0 w 38125"/>
                    <a:gd name="connsiteY4" fmla="*/ 123435 h 123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25" h="123435">
                      <a:moveTo>
                        <a:pt x="211" y="123435"/>
                      </a:moveTo>
                      <a:lnTo>
                        <a:pt x="34545" y="2317"/>
                      </a:lnTo>
                      <a:cubicBezTo>
                        <a:pt x="36651" y="1896"/>
                        <a:pt x="37915" y="1053"/>
                        <a:pt x="38126" y="0"/>
                      </a:cubicBezTo>
                      <a:lnTo>
                        <a:pt x="1896" y="122171"/>
                      </a:lnTo>
                      <a:cubicBezTo>
                        <a:pt x="1896" y="122171"/>
                        <a:pt x="1053" y="123224"/>
                        <a:pt x="0" y="123435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27" name="자유형: 도형 1426">
                  <a:extLst>
                    <a:ext uri="{FF2B5EF4-FFF2-40B4-BE49-F238E27FC236}">
                      <a16:creationId xmlns:a16="http://schemas.microsoft.com/office/drawing/2014/main" id="{9341F847-990B-18F1-73C7-59A0BDE77DC8}"/>
                    </a:ext>
                  </a:extLst>
                </p:cNvPr>
                <p:cNvSpPr/>
                <p:nvPr/>
              </p:nvSpPr>
              <p:spPr>
                <a:xfrm>
                  <a:off x="4356640" y="4337280"/>
                  <a:ext cx="3790" cy="6529"/>
                </a:xfrm>
                <a:custGeom>
                  <a:avLst/>
                  <a:gdLst>
                    <a:gd name="connsiteX0" fmla="*/ 0 w 3790"/>
                    <a:gd name="connsiteY0" fmla="*/ 6530 h 6529"/>
                    <a:gd name="connsiteX1" fmla="*/ 0 w 3790"/>
                    <a:gd name="connsiteY1" fmla="*/ 6530 h 6529"/>
                    <a:gd name="connsiteX2" fmla="*/ 1474 w 3790"/>
                    <a:gd name="connsiteY2" fmla="*/ 0 h 6529"/>
                    <a:gd name="connsiteX3" fmla="*/ 1474 w 3790"/>
                    <a:gd name="connsiteY3" fmla="*/ 0 h 6529"/>
                    <a:gd name="connsiteX4" fmla="*/ 0 w 3790"/>
                    <a:gd name="connsiteY4" fmla="*/ 6530 h 6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90" h="6529">
                      <a:moveTo>
                        <a:pt x="0" y="6530"/>
                      </a:moveTo>
                      <a:lnTo>
                        <a:pt x="0" y="6530"/>
                      </a:lnTo>
                      <a:cubicBezTo>
                        <a:pt x="4423" y="5687"/>
                        <a:pt x="5055" y="2949"/>
                        <a:pt x="1474" y="0"/>
                      </a:cubicBezTo>
                      <a:lnTo>
                        <a:pt x="1474" y="0"/>
                      </a:lnTo>
                      <a:cubicBezTo>
                        <a:pt x="5055" y="2738"/>
                        <a:pt x="4423" y="5687"/>
                        <a:pt x="0" y="653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28" name="자유형: 도형 1427">
                  <a:extLst>
                    <a:ext uri="{FF2B5EF4-FFF2-40B4-BE49-F238E27FC236}">
                      <a16:creationId xmlns:a16="http://schemas.microsoft.com/office/drawing/2014/main" id="{4CEF7653-BD07-A1C8-59F0-F3E73F7CD339}"/>
                    </a:ext>
                  </a:extLst>
                </p:cNvPr>
                <p:cNvSpPr/>
                <p:nvPr/>
              </p:nvSpPr>
              <p:spPr>
                <a:xfrm>
                  <a:off x="4340000" y="4333699"/>
                  <a:ext cx="3790" cy="6529"/>
                </a:xfrm>
                <a:custGeom>
                  <a:avLst/>
                  <a:gdLst>
                    <a:gd name="connsiteX0" fmla="*/ 3791 w 3790"/>
                    <a:gd name="connsiteY0" fmla="*/ 0 h 6529"/>
                    <a:gd name="connsiteX1" fmla="*/ 3791 w 3790"/>
                    <a:gd name="connsiteY1" fmla="*/ 0 h 6529"/>
                    <a:gd name="connsiteX2" fmla="*/ 2316 w 3790"/>
                    <a:gd name="connsiteY2" fmla="*/ 6530 h 6529"/>
                    <a:gd name="connsiteX3" fmla="*/ 2316 w 3790"/>
                    <a:gd name="connsiteY3" fmla="*/ 6530 h 6529"/>
                    <a:gd name="connsiteX4" fmla="*/ 3791 w 3790"/>
                    <a:gd name="connsiteY4" fmla="*/ 0 h 6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90" h="6529">
                      <a:moveTo>
                        <a:pt x="3791" y="0"/>
                      </a:moveTo>
                      <a:lnTo>
                        <a:pt x="3791" y="0"/>
                      </a:lnTo>
                      <a:cubicBezTo>
                        <a:pt x="-633" y="843"/>
                        <a:pt x="-1265" y="3581"/>
                        <a:pt x="2316" y="6530"/>
                      </a:cubicBezTo>
                      <a:lnTo>
                        <a:pt x="2316" y="6530"/>
                      </a:lnTo>
                      <a:cubicBezTo>
                        <a:pt x="-1265" y="3792"/>
                        <a:pt x="-633" y="843"/>
                        <a:pt x="3791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29" name="자유형: 도형 1428">
                  <a:extLst>
                    <a:ext uri="{FF2B5EF4-FFF2-40B4-BE49-F238E27FC236}">
                      <a16:creationId xmlns:a16="http://schemas.microsoft.com/office/drawing/2014/main" id="{BE473CE1-5AE2-A3A4-53EB-DB71077D799F}"/>
                    </a:ext>
                  </a:extLst>
                </p:cNvPr>
                <p:cNvSpPr/>
                <p:nvPr/>
              </p:nvSpPr>
              <p:spPr>
                <a:xfrm>
                  <a:off x="4340000" y="4333764"/>
                  <a:ext cx="20430" cy="10263"/>
                </a:xfrm>
                <a:custGeom>
                  <a:avLst/>
                  <a:gdLst>
                    <a:gd name="connsiteX0" fmla="*/ 16640 w 20430"/>
                    <a:gd name="connsiteY0" fmla="*/ 10045 h 10263"/>
                    <a:gd name="connsiteX1" fmla="*/ 10110 w 20430"/>
                    <a:gd name="connsiteY1" fmla="*/ 4990 h 10263"/>
                    <a:gd name="connsiteX2" fmla="*/ 16640 w 20430"/>
                    <a:gd name="connsiteY2" fmla="*/ 10045 h 10263"/>
                    <a:gd name="connsiteX3" fmla="*/ 2316 w 20430"/>
                    <a:gd name="connsiteY3" fmla="*/ 6464 h 10263"/>
                    <a:gd name="connsiteX4" fmla="*/ 3791 w 20430"/>
                    <a:gd name="connsiteY4" fmla="*/ 145 h 10263"/>
                    <a:gd name="connsiteX5" fmla="*/ 18114 w 20430"/>
                    <a:gd name="connsiteY5" fmla="*/ 3726 h 10263"/>
                    <a:gd name="connsiteX6" fmla="*/ 16640 w 20430"/>
                    <a:gd name="connsiteY6" fmla="*/ 10045 h 10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430" h="10263">
                      <a:moveTo>
                        <a:pt x="16640" y="10045"/>
                      </a:moveTo>
                      <a:lnTo>
                        <a:pt x="10110" y="4990"/>
                      </a:lnTo>
                      <a:lnTo>
                        <a:pt x="16640" y="10045"/>
                      </a:lnTo>
                      <a:cubicBezTo>
                        <a:pt x="12216" y="10888"/>
                        <a:pt x="5897" y="9203"/>
                        <a:pt x="2316" y="6464"/>
                      </a:cubicBezTo>
                      <a:cubicBezTo>
                        <a:pt x="-1265" y="3726"/>
                        <a:pt x="-633" y="777"/>
                        <a:pt x="3791" y="145"/>
                      </a:cubicBezTo>
                      <a:cubicBezTo>
                        <a:pt x="8214" y="-487"/>
                        <a:pt x="14533" y="988"/>
                        <a:pt x="18114" y="3726"/>
                      </a:cubicBezTo>
                      <a:cubicBezTo>
                        <a:pt x="21695" y="6464"/>
                        <a:pt x="21063" y="9413"/>
                        <a:pt x="16640" y="10045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30" name="자유형: 도형 1429">
                  <a:extLst>
                    <a:ext uri="{FF2B5EF4-FFF2-40B4-BE49-F238E27FC236}">
                      <a16:creationId xmlns:a16="http://schemas.microsoft.com/office/drawing/2014/main" id="{ABBB72AC-4FF5-9B76-FF9A-F036953F43B9}"/>
                    </a:ext>
                  </a:extLst>
                </p:cNvPr>
                <p:cNvSpPr/>
                <p:nvPr/>
              </p:nvSpPr>
              <p:spPr>
                <a:xfrm>
                  <a:off x="4342316" y="4340229"/>
                  <a:ext cx="14323" cy="3798"/>
                </a:xfrm>
                <a:custGeom>
                  <a:avLst/>
                  <a:gdLst>
                    <a:gd name="connsiteX0" fmla="*/ 0 w 14323"/>
                    <a:gd name="connsiteY0" fmla="*/ 0 h 3798"/>
                    <a:gd name="connsiteX1" fmla="*/ 0 w 14323"/>
                    <a:gd name="connsiteY1" fmla="*/ 0 h 3798"/>
                    <a:gd name="connsiteX2" fmla="*/ 14324 w 14323"/>
                    <a:gd name="connsiteY2" fmla="*/ 3581 h 3798"/>
                    <a:gd name="connsiteX3" fmla="*/ 14324 w 14323"/>
                    <a:gd name="connsiteY3" fmla="*/ 3581 h 3798"/>
                    <a:gd name="connsiteX4" fmla="*/ 0 w 14323"/>
                    <a:gd name="connsiteY4" fmla="*/ 0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79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581" y="2738"/>
                        <a:pt x="9900" y="4213"/>
                        <a:pt x="14324" y="3581"/>
                      </a:cubicBezTo>
                      <a:lnTo>
                        <a:pt x="14324" y="3581"/>
                      </a:lnTo>
                      <a:cubicBezTo>
                        <a:pt x="9900" y="4423"/>
                        <a:pt x="3581" y="2738"/>
                        <a:pt x="0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31" name="자유형: 도형 1430">
                  <a:extLst>
                    <a:ext uri="{FF2B5EF4-FFF2-40B4-BE49-F238E27FC236}">
                      <a16:creationId xmlns:a16="http://schemas.microsoft.com/office/drawing/2014/main" id="{B483051A-DD21-74C2-BB34-2137581D5EDB}"/>
                    </a:ext>
                  </a:extLst>
                </p:cNvPr>
                <p:cNvSpPr/>
                <p:nvPr/>
              </p:nvSpPr>
              <p:spPr>
                <a:xfrm>
                  <a:off x="4313880" y="4336227"/>
                  <a:ext cx="42759" cy="128810"/>
                </a:xfrm>
                <a:custGeom>
                  <a:avLst/>
                  <a:gdLst>
                    <a:gd name="connsiteX0" fmla="*/ 0 w 42759"/>
                    <a:gd name="connsiteY0" fmla="*/ 124699 h 128810"/>
                    <a:gd name="connsiteX1" fmla="*/ 26119 w 42759"/>
                    <a:gd name="connsiteY1" fmla="*/ 0 h 128810"/>
                    <a:gd name="connsiteX2" fmla="*/ 28436 w 42759"/>
                    <a:gd name="connsiteY2" fmla="*/ 4002 h 128810"/>
                    <a:gd name="connsiteX3" fmla="*/ 42760 w 42759"/>
                    <a:gd name="connsiteY3" fmla="*/ 7583 h 128810"/>
                    <a:gd name="connsiteX4" fmla="*/ 8426 w 42759"/>
                    <a:gd name="connsiteY4" fmla="*/ 128701 h 128810"/>
                    <a:gd name="connsiteX5" fmla="*/ 1264 w 42759"/>
                    <a:gd name="connsiteY5" fmla="*/ 127016 h 128810"/>
                    <a:gd name="connsiteX6" fmla="*/ 211 w 42759"/>
                    <a:gd name="connsiteY6" fmla="*/ 125120 h 128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59" h="128810">
                      <a:moveTo>
                        <a:pt x="0" y="124699"/>
                      </a:moveTo>
                      <a:lnTo>
                        <a:pt x="26119" y="0"/>
                      </a:lnTo>
                      <a:cubicBezTo>
                        <a:pt x="25909" y="1264"/>
                        <a:pt x="26541" y="2528"/>
                        <a:pt x="28436" y="4002"/>
                      </a:cubicBezTo>
                      <a:cubicBezTo>
                        <a:pt x="32017" y="6740"/>
                        <a:pt x="38336" y="8426"/>
                        <a:pt x="42760" y="7583"/>
                      </a:cubicBezTo>
                      <a:lnTo>
                        <a:pt x="8426" y="128701"/>
                      </a:lnTo>
                      <a:cubicBezTo>
                        <a:pt x="6319" y="129123"/>
                        <a:pt x="2949" y="128280"/>
                        <a:pt x="1264" y="127016"/>
                      </a:cubicBezTo>
                      <a:cubicBezTo>
                        <a:pt x="421" y="126384"/>
                        <a:pt x="0" y="125542"/>
                        <a:pt x="211" y="12512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69" name="그래픽 16">
                <a:extLst>
                  <a:ext uri="{FF2B5EF4-FFF2-40B4-BE49-F238E27FC236}">
                    <a16:creationId xmlns:a16="http://schemas.microsoft.com/office/drawing/2014/main" id="{1383B001-76A7-454E-68D1-6D8D1074C173}"/>
                  </a:ext>
                </a:extLst>
              </p:cNvPr>
              <p:cNvGrpSpPr/>
              <p:nvPr/>
            </p:nvGrpSpPr>
            <p:grpSpPr>
              <a:xfrm>
                <a:off x="4346039" y="4303879"/>
                <a:ext cx="31590" cy="139555"/>
                <a:chOff x="4346039" y="4303879"/>
                <a:chExt cx="31590" cy="139555"/>
              </a:xfrm>
            </p:grpSpPr>
            <p:sp>
              <p:nvSpPr>
                <p:cNvPr id="1414" name="자유형: 도형 1413">
                  <a:extLst>
                    <a:ext uri="{FF2B5EF4-FFF2-40B4-BE49-F238E27FC236}">
                      <a16:creationId xmlns:a16="http://schemas.microsoft.com/office/drawing/2014/main" id="{54DCE45F-EA68-5718-6648-A61E5FD34EE0}"/>
                    </a:ext>
                  </a:extLst>
                </p:cNvPr>
                <p:cNvSpPr/>
                <p:nvPr/>
              </p:nvSpPr>
              <p:spPr>
                <a:xfrm rot="-4996801">
                  <a:off x="4349781" y="4435879"/>
                  <a:ext cx="3370" cy="10532"/>
                </a:xfrm>
                <a:custGeom>
                  <a:avLst/>
                  <a:gdLst>
                    <a:gd name="connsiteX0" fmla="*/ 3370 w 3370"/>
                    <a:gd name="connsiteY0" fmla="*/ 5266 h 10532"/>
                    <a:gd name="connsiteX1" fmla="*/ 1685 w 3370"/>
                    <a:gd name="connsiteY1" fmla="*/ 10532 h 10532"/>
                    <a:gd name="connsiteX2" fmla="*/ 0 w 3370"/>
                    <a:gd name="connsiteY2" fmla="*/ 5266 h 10532"/>
                    <a:gd name="connsiteX3" fmla="*/ 1685 w 3370"/>
                    <a:gd name="connsiteY3" fmla="*/ 0 h 10532"/>
                    <a:gd name="connsiteX4" fmla="*/ 3370 w 3370"/>
                    <a:gd name="connsiteY4" fmla="*/ 5266 h 1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0" h="10532">
                      <a:moveTo>
                        <a:pt x="3370" y="5266"/>
                      </a:moveTo>
                      <a:cubicBezTo>
                        <a:pt x="3370" y="8174"/>
                        <a:pt x="2616" y="10532"/>
                        <a:pt x="1685" y="10532"/>
                      </a:cubicBezTo>
                      <a:cubicBezTo>
                        <a:pt x="754" y="10532"/>
                        <a:pt x="0" y="8174"/>
                        <a:pt x="0" y="5266"/>
                      </a:cubicBezTo>
                      <a:cubicBezTo>
                        <a:pt x="0" y="2358"/>
                        <a:pt x="754" y="0"/>
                        <a:pt x="1685" y="0"/>
                      </a:cubicBezTo>
                      <a:cubicBezTo>
                        <a:pt x="2616" y="0"/>
                        <a:pt x="3370" y="2358"/>
                        <a:pt x="3370" y="5266"/>
                      </a:cubicBezTo>
                      <a:close/>
                    </a:path>
                  </a:pathLst>
                </a:custGeom>
                <a:solidFill>
                  <a:srgbClr val="CB6C4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15" name="자유형: 도형 1414">
                  <a:extLst>
                    <a:ext uri="{FF2B5EF4-FFF2-40B4-BE49-F238E27FC236}">
                      <a16:creationId xmlns:a16="http://schemas.microsoft.com/office/drawing/2014/main" id="{E03444C6-9ED0-2B5C-136B-3AC074F34869}"/>
                    </a:ext>
                  </a:extLst>
                </p:cNvPr>
                <p:cNvSpPr/>
                <p:nvPr/>
              </p:nvSpPr>
              <p:spPr>
                <a:xfrm>
                  <a:off x="4346108" y="4304054"/>
                  <a:ext cx="28436" cy="136650"/>
                </a:xfrm>
                <a:custGeom>
                  <a:avLst/>
                  <a:gdLst>
                    <a:gd name="connsiteX0" fmla="*/ 9058 w 28436"/>
                    <a:gd name="connsiteY0" fmla="*/ 136229 h 136650"/>
                    <a:gd name="connsiteX1" fmla="*/ 28436 w 28436"/>
                    <a:gd name="connsiteY1" fmla="*/ 2051 h 136650"/>
                    <a:gd name="connsiteX2" fmla="*/ 13692 w 28436"/>
                    <a:gd name="connsiteY2" fmla="*/ 366 h 136650"/>
                    <a:gd name="connsiteX3" fmla="*/ 10532 w 28436"/>
                    <a:gd name="connsiteY3" fmla="*/ 2473 h 136650"/>
                    <a:gd name="connsiteX4" fmla="*/ 0 w 28436"/>
                    <a:gd name="connsiteY4" fmla="*/ 136650 h 136650"/>
                    <a:gd name="connsiteX5" fmla="*/ 1685 w 28436"/>
                    <a:gd name="connsiteY5" fmla="*/ 135597 h 136650"/>
                    <a:gd name="connsiteX6" fmla="*/ 9058 w 28436"/>
                    <a:gd name="connsiteY6" fmla="*/ 136440 h 136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436" h="136650">
                      <a:moveTo>
                        <a:pt x="9058" y="136229"/>
                      </a:moveTo>
                      <a:lnTo>
                        <a:pt x="28436" y="2051"/>
                      </a:lnTo>
                      <a:cubicBezTo>
                        <a:pt x="24434" y="156"/>
                        <a:pt x="17904" y="-476"/>
                        <a:pt x="13692" y="366"/>
                      </a:cubicBezTo>
                      <a:cubicBezTo>
                        <a:pt x="11585" y="787"/>
                        <a:pt x="10532" y="1630"/>
                        <a:pt x="10532" y="2473"/>
                      </a:cubicBezTo>
                      <a:lnTo>
                        <a:pt x="0" y="136650"/>
                      </a:lnTo>
                      <a:cubicBezTo>
                        <a:pt x="0" y="136650"/>
                        <a:pt x="632" y="135808"/>
                        <a:pt x="1685" y="135597"/>
                      </a:cubicBezTo>
                      <a:cubicBezTo>
                        <a:pt x="3792" y="135176"/>
                        <a:pt x="6951" y="135597"/>
                        <a:pt x="9058" y="136440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16" name="자유형: 도형 1415">
                  <a:extLst>
                    <a:ext uri="{FF2B5EF4-FFF2-40B4-BE49-F238E27FC236}">
                      <a16:creationId xmlns:a16="http://schemas.microsoft.com/office/drawing/2014/main" id="{75D1DF9B-8AD8-4A7F-88DB-D5E060462FAC}"/>
                    </a:ext>
                  </a:extLst>
                </p:cNvPr>
                <p:cNvSpPr/>
                <p:nvPr/>
              </p:nvSpPr>
              <p:spPr>
                <a:xfrm>
                  <a:off x="4359799" y="4303879"/>
                  <a:ext cx="14744" cy="2015"/>
                </a:xfrm>
                <a:custGeom>
                  <a:avLst/>
                  <a:gdLst>
                    <a:gd name="connsiteX0" fmla="*/ 14745 w 14744"/>
                    <a:gd name="connsiteY0" fmla="*/ 2016 h 2015"/>
                    <a:gd name="connsiteX1" fmla="*/ 14745 w 14744"/>
                    <a:gd name="connsiteY1" fmla="*/ 2016 h 2015"/>
                    <a:gd name="connsiteX2" fmla="*/ 0 w 14744"/>
                    <a:gd name="connsiteY2" fmla="*/ 331 h 2015"/>
                    <a:gd name="connsiteX3" fmla="*/ 0 w 14744"/>
                    <a:gd name="connsiteY3" fmla="*/ 331 h 2015"/>
                    <a:gd name="connsiteX4" fmla="*/ 14745 w 14744"/>
                    <a:gd name="connsiteY4" fmla="*/ 2016 h 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2015">
                      <a:moveTo>
                        <a:pt x="14745" y="2016"/>
                      </a:moveTo>
                      <a:lnTo>
                        <a:pt x="14745" y="2016"/>
                      </a:lnTo>
                      <a:cubicBezTo>
                        <a:pt x="10743" y="331"/>
                        <a:pt x="4213" y="-512"/>
                        <a:pt x="0" y="331"/>
                      </a:cubicBezTo>
                      <a:lnTo>
                        <a:pt x="0" y="331"/>
                      </a:lnTo>
                      <a:cubicBezTo>
                        <a:pt x="4213" y="-512"/>
                        <a:pt x="10743" y="331"/>
                        <a:pt x="14745" y="2016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17" name="자유형: 도형 1416">
                  <a:extLst>
                    <a:ext uri="{FF2B5EF4-FFF2-40B4-BE49-F238E27FC236}">
                      <a16:creationId xmlns:a16="http://schemas.microsoft.com/office/drawing/2014/main" id="{3E922D3C-EC45-7C9A-2980-3AC6684F7D0E}"/>
                    </a:ext>
                  </a:extLst>
                </p:cNvPr>
                <p:cNvSpPr/>
                <p:nvPr/>
              </p:nvSpPr>
              <p:spPr>
                <a:xfrm>
                  <a:off x="4355376" y="4305684"/>
                  <a:ext cx="22117" cy="135862"/>
                </a:xfrm>
                <a:custGeom>
                  <a:avLst/>
                  <a:gdLst>
                    <a:gd name="connsiteX0" fmla="*/ 1264 w 22117"/>
                    <a:gd name="connsiteY0" fmla="*/ 135863 h 135862"/>
                    <a:gd name="connsiteX1" fmla="*/ 22117 w 22117"/>
                    <a:gd name="connsiteY1" fmla="*/ 2949 h 135862"/>
                    <a:gd name="connsiteX2" fmla="*/ 19379 w 22117"/>
                    <a:gd name="connsiteY2" fmla="*/ 0 h 135862"/>
                    <a:gd name="connsiteX3" fmla="*/ 0 w 22117"/>
                    <a:gd name="connsiteY3" fmla="*/ 134178 h 135862"/>
                    <a:gd name="connsiteX4" fmla="*/ 1475 w 22117"/>
                    <a:gd name="connsiteY4" fmla="*/ 135652 h 1358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17" h="135862">
                      <a:moveTo>
                        <a:pt x="1264" y="135863"/>
                      </a:moveTo>
                      <a:lnTo>
                        <a:pt x="22117" y="2949"/>
                      </a:lnTo>
                      <a:cubicBezTo>
                        <a:pt x="22117" y="2949"/>
                        <a:pt x="21275" y="1053"/>
                        <a:pt x="19379" y="0"/>
                      </a:cubicBezTo>
                      <a:lnTo>
                        <a:pt x="0" y="134178"/>
                      </a:lnTo>
                      <a:cubicBezTo>
                        <a:pt x="0" y="134178"/>
                        <a:pt x="1475" y="135231"/>
                        <a:pt x="1475" y="13565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18" name="자유형: 도형 1417">
                  <a:extLst>
                    <a:ext uri="{FF2B5EF4-FFF2-40B4-BE49-F238E27FC236}">
                      <a16:creationId xmlns:a16="http://schemas.microsoft.com/office/drawing/2014/main" id="{D4A9A2DA-498F-634F-0449-A3F77EDA3615}"/>
                    </a:ext>
                  </a:extLst>
                </p:cNvPr>
                <p:cNvSpPr/>
                <p:nvPr/>
              </p:nvSpPr>
              <p:spPr>
                <a:xfrm>
                  <a:off x="4374333" y="4305895"/>
                  <a:ext cx="3295" cy="4844"/>
                </a:xfrm>
                <a:custGeom>
                  <a:avLst/>
                  <a:gdLst>
                    <a:gd name="connsiteX0" fmla="*/ 0 w 3295"/>
                    <a:gd name="connsiteY0" fmla="*/ 4845 h 4844"/>
                    <a:gd name="connsiteX1" fmla="*/ 0 w 3295"/>
                    <a:gd name="connsiteY1" fmla="*/ 4845 h 4844"/>
                    <a:gd name="connsiteX2" fmla="*/ 421 w 3295"/>
                    <a:gd name="connsiteY2" fmla="*/ 0 h 4844"/>
                    <a:gd name="connsiteX3" fmla="*/ 421 w 3295"/>
                    <a:gd name="connsiteY3" fmla="*/ 0 h 4844"/>
                    <a:gd name="connsiteX4" fmla="*/ 0 w 3295"/>
                    <a:gd name="connsiteY4" fmla="*/ 4845 h 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4844">
                      <a:moveTo>
                        <a:pt x="0" y="4845"/>
                      </a:moveTo>
                      <a:lnTo>
                        <a:pt x="0" y="4845"/>
                      </a:lnTo>
                      <a:cubicBezTo>
                        <a:pt x="4213" y="4002"/>
                        <a:pt x="4423" y="1896"/>
                        <a:pt x="421" y="0"/>
                      </a:cubicBezTo>
                      <a:lnTo>
                        <a:pt x="421" y="0"/>
                      </a:lnTo>
                      <a:cubicBezTo>
                        <a:pt x="4423" y="1896"/>
                        <a:pt x="4213" y="4002"/>
                        <a:pt x="0" y="4845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19" name="자유형: 도형 1418">
                  <a:extLst>
                    <a:ext uri="{FF2B5EF4-FFF2-40B4-BE49-F238E27FC236}">
                      <a16:creationId xmlns:a16="http://schemas.microsoft.com/office/drawing/2014/main" id="{D098C246-A272-FB1C-C69D-1DC7E3E53EFD}"/>
                    </a:ext>
                  </a:extLst>
                </p:cNvPr>
                <p:cNvSpPr/>
                <p:nvPr/>
              </p:nvSpPr>
              <p:spPr>
                <a:xfrm>
                  <a:off x="4356714" y="4304209"/>
                  <a:ext cx="3295" cy="4844"/>
                </a:xfrm>
                <a:custGeom>
                  <a:avLst/>
                  <a:gdLst>
                    <a:gd name="connsiteX0" fmla="*/ 3296 w 3295"/>
                    <a:gd name="connsiteY0" fmla="*/ 0 h 4844"/>
                    <a:gd name="connsiteX1" fmla="*/ 3296 w 3295"/>
                    <a:gd name="connsiteY1" fmla="*/ 0 h 4844"/>
                    <a:gd name="connsiteX2" fmla="*/ 2875 w 3295"/>
                    <a:gd name="connsiteY2" fmla="*/ 4845 h 4844"/>
                    <a:gd name="connsiteX3" fmla="*/ 2875 w 3295"/>
                    <a:gd name="connsiteY3" fmla="*/ 4845 h 4844"/>
                    <a:gd name="connsiteX4" fmla="*/ 3296 w 3295"/>
                    <a:gd name="connsiteY4" fmla="*/ 0 h 48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4844">
                      <a:moveTo>
                        <a:pt x="3296" y="0"/>
                      </a:moveTo>
                      <a:lnTo>
                        <a:pt x="3296" y="0"/>
                      </a:lnTo>
                      <a:cubicBezTo>
                        <a:pt x="-917" y="843"/>
                        <a:pt x="-1128" y="2949"/>
                        <a:pt x="2875" y="4845"/>
                      </a:cubicBezTo>
                      <a:lnTo>
                        <a:pt x="2875" y="4845"/>
                      </a:lnTo>
                      <a:cubicBezTo>
                        <a:pt x="-1128" y="2949"/>
                        <a:pt x="-917" y="843"/>
                        <a:pt x="3296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20" name="자유형: 도형 1419">
                  <a:extLst>
                    <a:ext uri="{FF2B5EF4-FFF2-40B4-BE49-F238E27FC236}">
                      <a16:creationId xmlns:a16="http://schemas.microsoft.com/office/drawing/2014/main" id="{1596C52F-C2B6-F07C-41D5-E8C3982172C0}"/>
                    </a:ext>
                  </a:extLst>
                </p:cNvPr>
                <p:cNvSpPr/>
                <p:nvPr/>
              </p:nvSpPr>
              <p:spPr>
                <a:xfrm>
                  <a:off x="4356503" y="4303879"/>
                  <a:ext cx="20915" cy="7190"/>
                </a:xfrm>
                <a:custGeom>
                  <a:avLst/>
                  <a:gdLst>
                    <a:gd name="connsiteX0" fmla="*/ 18041 w 20915"/>
                    <a:gd name="connsiteY0" fmla="*/ 2016 h 7190"/>
                    <a:gd name="connsiteX1" fmla="*/ 10458 w 20915"/>
                    <a:gd name="connsiteY1" fmla="*/ 3490 h 7190"/>
                    <a:gd name="connsiteX2" fmla="*/ 18041 w 20915"/>
                    <a:gd name="connsiteY2" fmla="*/ 2016 h 7190"/>
                    <a:gd name="connsiteX3" fmla="*/ 17619 w 20915"/>
                    <a:gd name="connsiteY3" fmla="*/ 6860 h 7190"/>
                    <a:gd name="connsiteX4" fmla="*/ 2875 w 20915"/>
                    <a:gd name="connsiteY4" fmla="*/ 5175 h 7190"/>
                    <a:gd name="connsiteX5" fmla="*/ 3296 w 20915"/>
                    <a:gd name="connsiteY5" fmla="*/ 331 h 7190"/>
                    <a:gd name="connsiteX6" fmla="*/ 18041 w 20915"/>
                    <a:gd name="connsiteY6" fmla="*/ 2016 h 7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915" h="7190">
                      <a:moveTo>
                        <a:pt x="18041" y="2016"/>
                      </a:moveTo>
                      <a:lnTo>
                        <a:pt x="10458" y="3490"/>
                      </a:lnTo>
                      <a:lnTo>
                        <a:pt x="18041" y="2016"/>
                      </a:lnTo>
                      <a:cubicBezTo>
                        <a:pt x="22043" y="3911"/>
                        <a:pt x="21832" y="6018"/>
                        <a:pt x="17619" y="6860"/>
                      </a:cubicBezTo>
                      <a:cubicBezTo>
                        <a:pt x="13407" y="7703"/>
                        <a:pt x="6877" y="6860"/>
                        <a:pt x="2875" y="5175"/>
                      </a:cubicBezTo>
                      <a:cubicBezTo>
                        <a:pt x="-1128" y="3490"/>
                        <a:pt x="-917" y="1173"/>
                        <a:pt x="3296" y="331"/>
                      </a:cubicBezTo>
                      <a:cubicBezTo>
                        <a:pt x="7509" y="-512"/>
                        <a:pt x="14038" y="331"/>
                        <a:pt x="18041" y="2016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21" name="자유형: 도형 1420">
                  <a:extLst>
                    <a:ext uri="{FF2B5EF4-FFF2-40B4-BE49-F238E27FC236}">
                      <a16:creationId xmlns:a16="http://schemas.microsoft.com/office/drawing/2014/main" id="{011564F2-1A3D-688E-94ED-8A7E06DA9666}"/>
                    </a:ext>
                  </a:extLst>
                </p:cNvPr>
                <p:cNvSpPr/>
                <p:nvPr/>
              </p:nvSpPr>
              <p:spPr>
                <a:xfrm>
                  <a:off x="4346108" y="4306105"/>
                  <a:ext cx="31385" cy="136660"/>
                </a:xfrm>
                <a:custGeom>
                  <a:avLst/>
                  <a:gdLst>
                    <a:gd name="connsiteX0" fmla="*/ 0 w 31385"/>
                    <a:gd name="connsiteY0" fmla="*/ 134178 h 136660"/>
                    <a:gd name="connsiteX1" fmla="*/ 10532 w 31385"/>
                    <a:gd name="connsiteY1" fmla="*/ 0 h 136660"/>
                    <a:gd name="connsiteX2" fmla="*/ 13481 w 31385"/>
                    <a:gd name="connsiteY2" fmla="*/ 2738 h 136660"/>
                    <a:gd name="connsiteX3" fmla="*/ 28226 w 31385"/>
                    <a:gd name="connsiteY3" fmla="*/ 4423 h 136660"/>
                    <a:gd name="connsiteX4" fmla="*/ 31385 w 31385"/>
                    <a:gd name="connsiteY4" fmla="*/ 2528 h 136660"/>
                    <a:gd name="connsiteX5" fmla="*/ 10532 w 31385"/>
                    <a:gd name="connsiteY5" fmla="*/ 135442 h 136660"/>
                    <a:gd name="connsiteX6" fmla="*/ 8847 w 31385"/>
                    <a:gd name="connsiteY6" fmla="*/ 136495 h 136660"/>
                    <a:gd name="connsiteX7" fmla="*/ 1474 w 31385"/>
                    <a:gd name="connsiteY7" fmla="*/ 135652 h 136660"/>
                    <a:gd name="connsiteX8" fmla="*/ 0 w 31385"/>
                    <a:gd name="connsiteY8" fmla="*/ 134178 h 1366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1385" h="136660">
                      <a:moveTo>
                        <a:pt x="0" y="134178"/>
                      </a:moveTo>
                      <a:lnTo>
                        <a:pt x="10532" y="0"/>
                      </a:lnTo>
                      <a:cubicBezTo>
                        <a:pt x="10532" y="0"/>
                        <a:pt x="11375" y="1896"/>
                        <a:pt x="13481" y="2738"/>
                      </a:cubicBezTo>
                      <a:cubicBezTo>
                        <a:pt x="17483" y="4634"/>
                        <a:pt x="24013" y="5266"/>
                        <a:pt x="28226" y="4423"/>
                      </a:cubicBezTo>
                      <a:cubicBezTo>
                        <a:pt x="30332" y="4002"/>
                        <a:pt x="31385" y="3370"/>
                        <a:pt x="31385" y="2528"/>
                      </a:cubicBezTo>
                      <a:lnTo>
                        <a:pt x="10532" y="135442"/>
                      </a:lnTo>
                      <a:cubicBezTo>
                        <a:pt x="10532" y="135442"/>
                        <a:pt x="9900" y="136284"/>
                        <a:pt x="8847" y="136495"/>
                      </a:cubicBezTo>
                      <a:cubicBezTo>
                        <a:pt x="6740" y="136916"/>
                        <a:pt x="3581" y="136495"/>
                        <a:pt x="1474" y="135652"/>
                      </a:cubicBezTo>
                      <a:cubicBezTo>
                        <a:pt x="421" y="135231"/>
                        <a:pt x="0" y="134810"/>
                        <a:pt x="0" y="134178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22" name="자유형: 도형 1421">
                  <a:extLst>
                    <a:ext uri="{FF2B5EF4-FFF2-40B4-BE49-F238E27FC236}">
                      <a16:creationId xmlns:a16="http://schemas.microsoft.com/office/drawing/2014/main" id="{792D1995-B9A9-6B18-45A8-70080AABA2ED}"/>
                    </a:ext>
                  </a:extLst>
                </p:cNvPr>
                <p:cNvSpPr/>
                <p:nvPr/>
              </p:nvSpPr>
              <p:spPr>
                <a:xfrm>
                  <a:off x="4359588" y="4309054"/>
                  <a:ext cx="14744" cy="2015"/>
                </a:xfrm>
                <a:custGeom>
                  <a:avLst/>
                  <a:gdLst>
                    <a:gd name="connsiteX0" fmla="*/ 0 w 14744"/>
                    <a:gd name="connsiteY0" fmla="*/ 0 h 2015"/>
                    <a:gd name="connsiteX1" fmla="*/ 0 w 14744"/>
                    <a:gd name="connsiteY1" fmla="*/ 0 h 2015"/>
                    <a:gd name="connsiteX2" fmla="*/ 14745 w 14744"/>
                    <a:gd name="connsiteY2" fmla="*/ 1685 h 2015"/>
                    <a:gd name="connsiteX3" fmla="*/ 14745 w 14744"/>
                    <a:gd name="connsiteY3" fmla="*/ 1685 h 2015"/>
                    <a:gd name="connsiteX4" fmla="*/ 0 w 14744"/>
                    <a:gd name="connsiteY4" fmla="*/ 0 h 20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201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002" y="1685"/>
                        <a:pt x="10532" y="2528"/>
                        <a:pt x="14745" y="1685"/>
                      </a:cubicBezTo>
                      <a:lnTo>
                        <a:pt x="14745" y="1685"/>
                      </a:lnTo>
                      <a:cubicBezTo>
                        <a:pt x="10532" y="2528"/>
                        <a:pt x="4002" y="1685"/>
                        <a:pt x="0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70" name="그래픽 16">
                <a:extLst>
                  <a:ext uri="{FF2B5EF4-FFF2-40B4-BE49-F238E27FC236}">
                    <a16:creationId xmlns:a16="http://schemas.microsoft.com/office/drawing/2014/main" id="{5BBEFDD0-AD50-5C83-4029-50911EDBD773}"/>
                  </a:ext>
                </a:extLst>
              </p:cNvPr>
              <p:cNvGrpSpPr/>
              <p:nvPr/>
            </p:nvGrpSpPr>
            <p:grpSpPr>
              <a:xfrm>
                <a:off x="4417429" y="4322219"/>
                <a:ext cx="45834" cy="115787"/>
                <a:chOff x="4417429" y="4322219"/>
                <a:chExt cx="45834" cy="115787"/>
              </a:xfrm>
            </p:grpSpPr>
            <p:sp>
              <p:nvSpPr>
                <p:cNvPr id="1405" name="자유형: 도형 1404">
                  <a:extLst>
                    <a:ext uri="{FF2B5EF4-FFF2-40B4-BE49-F238E27FC236}">
                      <a16:creationId xmlns:a16="http://schemas.microsoft.com/office/drawing/2014/main" id="{F25655B4-4595-E887-4C0C-C37F5C3D96E2}"/>
                    </a:ext>
                  </a:extLst>
                </p:cNvPr>
                <p:cNvSpPr/>
                <p:nvPr/>
              </p:nvSpPr>
              <p:spPr>
                <a:xfrm rot="-943798">
                  <a:off x="4452015" y="4429964"/>
                  <a:ext cx="10532" cy="6740"/>
                </a:xfrm>
                <a:custGeom>
                  <a:avLst/>
                  <a:gdLst>
                    <a:gd name="connsiteX0" fmla="*/ 10532 w 10532"/>
                    <a:gd name="connsiteY0" fmla="*/ 3370 h 6740"/>
                    <a:gd name="connsiteX1" fmla="*/ 5266 w 10532"/>
                    <a:gd name="connsiteY1" fmla="*/ 6741 h 6740"/>
                    <a:gd name="connsiteX2" fmla="*/ 0 w 10532"/>
                    <a:gd name="connsiteY2" fmla="*/ 3370 h 6740"/>
                    <a:gd name="connsiteX3" fmla="*/ 5266 w 10532"/>
                    <a:gd name="connsiteY3" fmla="*/ 0 h 6740"/>
                    <a:gd name="connsiteX4" fmla="*/ 10532 w 10532"/>
                    <a:gd name="connsiteY4" fmla="*/ 3370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2" h="6740">
                      <a:moveTo>
                        <a:pt x="10532" y="3370"/>
                      </a:moveTo>
                      <a:cubicBezTo>
                        <a:pt x="10532" y="5232"/>
                        <a:pt x="8174" y="6741"/>
                        <a:pt x="5266" y="6741"/>
                      </a:cubicBezTo>
                      <a:cubicBezTo>
                        <a:pt x="2358" y="6741"/>
                        <a:pt x="0" y="5232"/>
                        <a:pt x="0" y="3370"/>
                      </a:cubicBezTo>
                      <a:cubicBezTo>
                        <a:pt x="0" y="1509"/>
                        <a:pt x="2358" y="0"/>
                        <a:pt x="5266" y="0"/>
                      </a:cubicBezTo>
                      <a:cubicBezTo>
                        <a:pt x="8174" y="0"/>
                        <a:pt x="10532" y="1509"/>
                        <a:pt x="10532" y="3370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6" name="자유형: 도형 1405">
                  <a:extLst>
                    <a:ext uri="{FF2B5EF4-FFF2-40B4-BE49-F238E27FC236}">
                      <a16:creationId xmlns:a16="http://schemas.microsoft.com/office/drawing/2014/main" id="{3212844F-EEAA-78CD-53B6-CFC80718D3CF}"/>
                    </a:ext>
                  </a:extLst>
                </p:cNvPr>
                <p:cNvSpPr/>
                <p:nvPr/>
              </p:nvSpPr>
              <p:spPr>
                <a:xfrm>
                  <a:off x="4417702" y="4322219"/>
                  <a:ext cx="42783" cy="113008"/>
                </a:xfrm>
                <a:custGeom>
                  <a:avLst/>
                  <a:gdLst>
                    <a:gd name="connsiteX0" fmla="*/ 42783 w 42783"/>
                    <a:gd name="connsiteY0" fmla="*/ 108164 h 113008"/>
                    <a:gd name="connsiteX1" fmla="*/ 16664 w 42783"/>
                    <a:gd name="connsiteY1" fmla="*/ 738 h 113008"/>
                    <a:gd name="connsiteX2" fmla="*/ 2340 w 42783"/>
                    <a:gd name="connsiteY2" fmla="*/ 3897 h 113008"/>
                    <a:gd name="connsiteX3" fmla="*/ 234 w 42783"/>
                    <a:gd name="connsiteY3" fmla="*/ 10216 h 113008"/>
                    <a:gd name="connsiteX4" fmla="*/ 34568 w 42783"/>
                    <a:gd name="connsiteY4" fmla="*/ 113009 h 113008"/>
                    <a:gd name="connsiteX5" fmla="*/ 35621 w 42783"/>
                    <a:gd name="connsiteY5" fmla="*/ 109849 h 113008"/>
                    <a:gd name="connsiteX6" fmla="*/ 42783 w 42783"/>
                    <a:gd name="connsiteY6" fmla="*/ 108375 h 1130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83" h="113008">
                      <a:moveTo>
                        <a:pt x="42783" y="108164"/>
                      </a:moveTo>
                      <a:lnTo>
                        <a:pt x="16664" y="738"/>
                      </a:lnTo>
                      <a:cubicBezTo>
                        <a:pt x="12451" y="-948"/>
                        <a:pt x="5921" y="316"/>
                        <a:pt x="2340" y="3897"/>
                      </a:cubicBezTo>
                      <a:cubicBezTo>
                        <a:pt x="234" y="6004"/>
                        <a:pt x="-398" y="8321"/>
                        <a:pt x="234" y="10216"/>
                      </a:cubicBezTo>
                      <a:lnTo>
                        <a:pt x="34568" y="113009"/>
                      </a:lnTo>
                      <a:cubicBezTo>
                        <a:pt x="34568" y="113009"/>
                        <a:pt x="34568" y="110903"/>
                        <a:pt x="35621" y="109849"/>
                      </a:cubicBezTo>
                      <a:cubicBezTo>
                        <a:pt x="37517" y="108164"/>
                        <a:pt x="40677" y="107322"/>
                        <a:pt x="42783" y="108375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7" name="자유형: 도형 1406">
                  <a:extLst>
                    <a:ext uri="{FF2B5EF4-FFF2-40B4-BE49-F238E27FC236}">
                      <a16:creationId xmlns:a16="http://schemas.microsoft.com/office/drawing/2014/main" id="{8EB9B936-F1A8-8E76-5400-247C6805854E}"/>
                    </a:ext>
                  </a:extLst>
                </p:cNvPr>
                <p:cNvSpPr/>
                <p:nvPr/>
              </p:nvSpPr>
              <p:spPr>
                <a:xfrm>
                  <a:off x="4420042" y="4322219"/>
                  <a:ext cx="14323" cy="3897"/>
                </a:xfrm>
                <a:custGeom>
                  <a:avLst/>
                  <a:gdLst>
                    <a:gd name="connsiteX0" fmla="*/ 14323 w 14323"/>
                    <a:gd name="connsiteY0" fmla="*/ 738 h 3897"/>
                    <a:gd name="connsiteX1" fmla="*/ 14323 w 14323"/>
                    <a:gd name="connsiteY1" fmla="*/ 738 h 3897"/>
                    <a:gd name="connsiteX2" fmla="*/ 0 w 14323"/>
                    <a:gd name="connsiteY2" fmla="*/ 3897 h 3897"/>
                    <a:gd name="connsiteX3" fmla="*/ 0 w 14323"/>
                    <a:gd name="connsiteY3" fmla="*/ 3897 h 3897"/>
                    <a:gd name="connsiteX4" fmla="*/ 14323 w 14323"/>
                    <a:gd name="connsiteY4" fmla="*/ 738 h 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897">
                      <a:moveTo>
                        <a:pt x="14323" y="738"/>
                      </a:moveTo>
                      <a:lnTo>
                        <a:pt x="14323" y="738"/>
                      </a:lnTo>
                      <a:cubicBezTo>
                        <a:pt x="10111" y="-948"/>
                        <a:pt x="3581" y="316"/>
                        <a:pt x="0" y="3897"/>
                      </a:cubicBezTo>
                      <a:lnTo>
                        <a:pt x="0" y="3897"/>
                      </a:lnTo>
                      <a:cubicBezTo>
                        <a:pt x="3581" y="316"/>
                        <a:pt x="10111" y="-948"/>
                        <a:pt x="14323" y="738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8" name="자유형: 도형 1407">
                  <a:extLst>
                    <a:ext uri="{FF2B5EF4-FFF2-40B4-BE49-F238E27FC236}">
                      <a16:creationId xmlns:a16="http://schemas.microsoft.com/office/drawing/2014/main" id="{344A5709-9159-39AF-B75D-C8D23F296DB7}"/>
                    </a:ext>
                  </a:extLst>
                </p:cNvPr>
                <p:cNvSpPr/>
                <p:nvPr/>
              </p:nvSpPr>
              <p:spPr>
                <a:xfrm>
                  <a:off x="4434366" y="4322956"/>
                  <a:ext cx="27804" cy="109322"/>
                </a:xfrm>
                <a:custGeom>
                  <a:avLst/>
                  <a:gdLst>
                    <a:gd name="connsiteX0" fmla="*/ 27805 w 27804"/>
                    <a:gd name="connsiteY0" fmla="*/ 109322 h 109322"/>
                    <a:gd name="connsiteX1" fmla="*/ 3581 w 27804"/>
                    <a:gd name="connsiteY1" fmla="*/ 3792 h 109322"/>
                    <a:gd name="connsiteX2" fmla="*/ 0 w 27804"/>
                    <a:gd name="connsiteY2" fmla="*/ 0 h 109322"/>
                    <a:gd name="connsiteX3" fmla="*/ 26119 w 27804"/>
                    <a:gd name="connsiteY3" fmla="*/ 107426 h 109322"/>
                    <a:gd name="connsiteX4" fmla="*/ 27805 w 27804"/>
                    <a:gd name="connsiteY4" fmla="*/ 109322 h 1093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7804" h="109322">
                      <a:moveTo>
                        <a:pt x="27805" y="109322"/>
                      </a:moveTo>
                      <a:lnTo>
                        <a:pt x="3581" y="3792"/>
                      </a:lnTo>
                      <a:cubicBezTo>
                        <a:pt x="3160" y="2317"/>
                        <a:pt x="2106" y="843"/>
                        <a:pt x="0" y="0"/>
                      </a:cubicBezTo>
                      <a:lnTo>
                        <a:pt x="26119" y="107426"/>
                      </a:lnTo>
                      <a:cubicBezTo>
                        <a:pt x="26119" y="107426"/>
                        <a:pt x="27594" y="108480"/>
                        <a:pt x="27805" y="10932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9" name="자유형: 도형 1408">
                  <a:extLst>
                    <a:ext uri="{FF2B5EF4-FFF2-40B4-BE49-F238E27FC236}">
                      <a16:creationId xmlns:a16="http://schemas.microsoft.com/office/drawing/2014/main" id="{31D0BB33-C3D2-21DB-5738-AC0228E416E3}"/>
                    </a:ext>
                  </a:extLst>
                </p:cNvPr>
                <p:cNvSpPr/>
                <p:nvPr/>
              </p:nvSpPr>
              <p:spPr>
                <a:xfrm>
                  <a:off x="4417429" y="4326116"/>
                  <a:ext cx="3666" cy="9478"/>
                </a:xfrm>
                <a:custGeom>
                  <a:avLst/>
                  <a:gdLst>
                    <a:gd name="connsiteX0" fmla="*/ 2403 w 3666"/>
                    <a:gd name="connsiteY0" fmla="*/ 0 h 9478"/>
                    <a:gd name="connsiteX1" fmla="*/ 2403 w 3666"/>
                    <a:gd name="connsiteY1" fmla="*/ 0 h 9478"/>
                    <a:gd name="connsiteX2" fmla="*/ 3667 w 3666"/>
                    <a:gd name="connsiteY2" fmla="*/ 9479 h 9478"/>
                    <a:gd name="connsiteX3" fmla="*/ 3667 w 3666"/>
                    <a:gd name="connsiteY3" fmla="*/ 9479 h 9478"/>
                    <a:gd name="connsiteX4" fmla="*/ 2403 w 3666"/>
                    <a:gd name="connsiteY4" fmla="*/ 0 h 9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6" h="9478">
                      <a:moveTo>
                        <a:pt x="2403" y="0"/>
                      </a:moveTo>
                      <a:lnTo>
                        <a:pt x="2403" y="0"/>
                      </a:lnTo>
                      <a:cubicBezTo>
                        <a:pt x="-1178" y="3581"/>
                        <a:pt x="-757" y="7794"/>
                        <a:pt x="3667" y="9479"/>
                      </a:cubicBezTo>
                      <a:lnTo>
                        <a:pt x="3667" y="9479"/>
                      </a:lnTo>
                      <a:cubicBezTo>
                        <a:pt x="-546" y="7794"/>
                        <a:pt x="-1178" y="3370"/>
                        <a:pt x="2403" y="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10" name="자유형: 도형 1409">
                  <a:extLst>
                    <a:ext uri="{FF2B5EF4-FFF2-40B4-BE49-F238E27FC236}">
                      <a16:creationId xmlns:a16="http://schemas.microsoft.com/office/drawing/2014/main" id="{E68DC54D-F25C-77AA-12B8-84DAE4CEDE6D}"/>
                    </a:ext>
                  </a:extLst>
                </p:cNvPr>
                <p:cNvSpPr/>
                <p:nvPr/>
              </p:nvSpPr>
              <p:spPr>
                <a:xfrm>
                  <a:off x="4434366" y="4323167"/>
                  <a:ext cx="3666" cy="9478"/>
                </a:xfrm>
                <a:custGeom>
                  <a:avLst/>
                  <a:gdLst>
                    <a:gd name="connsiteX0" fmla="*/ 1264 w 3666"/>
                    <a:gd name="connsiteY0" fmla="*/ 9479 h 9478"/>
                    <a:gd name="connsiteX1" fmla="*/ 1264 w 3666"/>
                    <a:gd name="connsiteY1" fmla="*/ 9479 h 9478"/>
                    <a:gd name="connsiteX2" fmla="*/ 0 w 3666"/>
                    <a:gd name="connsiteY2" fmla="*/ 0 h 9478"/>
                    <a:gd name="connsiteX3" fmla="*/ 0 w 3666"/>
                    <a:gd name="connsiteY3" fmla="*/ 0 h 9478"/>
                    <a:gd name="connsiteX4" fmla="*/ 1264 w 3666"/>
                    <a:gd name="connsiteY4" fmla="*/ 9479 h 9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66" h="9478">
                      <a:moveTo>
                        <a:pt x="1264" y="9479"/>
                      </a:moveTo>
                      <a:lnTo>
                        <a:pt x="1264" y="9479"/>
                      </a:lnTo>
                      <a:cubicBezTo>
                        <a:pt x="4845" y="5898"/>
                        <a:pt x="4424" y="1685"/>
                        <a:pt x="0" y="0"/>
                      </a:cubicBezTo>
                      <a:lnTo>
                        <a:pt x="0" y="0"/>
                      </a:lnTo>
                      <a:cubicBezTo>
                        <a:pt x="4213" y="1685"/>
                        <a:pt x="4845" y="6109"/>
                        <a:pt x="1264" y="9479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11" name="자유형: 도형 1410">
                  <a:extLst>
                    <a:ext uri="{FF2B5EF4-FFF2-40B4-BE49-F238E27FC236}">
                      <a16:creationId xmlns:a16="http://schemas.microsoft.com/office/drawing/2014/main" id="{44F3F514-0CB4-AA31-F16F-BA7338ACB509}"/>
                    </a:ext>
                  </a:extLst>
                </p:cNvPr>
                <p:cNvSpPr/>
                <p:nvPr/>
              </p:nvSpPr>
              <p:spPr>
                <a:xfrm>
                  <a:off x="4417708" y="4322256"/>
                  <a:ext cx="20254" cy="14038"/>
                </a:xfrm>
                <a:custGeom>
                  <a:avLst/>
                  <a:gdLst>
                    <a:gd name="connsiteX0" fmla="*/ 16657 w 20254"/>
                    <a:gd name="connsiteY0" fmla="*/ 700 h 14038"/>
                    <a:gd name="connsiteX1" fmla="*/ 10128 w 20254"/>
                    <a:gd name="connsiteY1" fmla="*/ 7019 h 14038"/>
                    <a:gd name="connsiteX2" fmla="*/ 16657 w 20254"/>
                    <a:gd name="connsiteY2" fmla="*/ 700 h 14038"/>
                    <a:gd name="connsiteX3" fmla="*/ 17921 w 20254"/>
                    <a:gd name="connsiteY3" fmla="*/ 10179 h 14038"/>
                    <a:gd name="connsiteX4" fmla="*/ 3598 w 20254"/>
                    <a:gd name="connsiteY4" fmla="*/ 13339 h 14038"/>
                    <a:gd name="connsiteX5" fmla="*/ 2334 w 20254"/>
                    <a:gd name="connsiteY5" fmla="*/ 3860 h 14038"/>
                    <a:gd name="connsiteX6" fmla="*/ 16657 w 20254"/>
                    <a:gd name="connsiteY6" fmla="*/ 700 h 14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254" h="14038">
                      <a:moveTo>
                        <a:pt x="16657" y="700"/>
                      </a:moveTo>
                      <a:lnTo>
                        <a:pt x="10128" y="7019"/>
                      </a:lnTo>
                      <a:lnTo>
                        <a:pt x="16657" y="700"/>
                      </a:lnTo>
                      <a:cubicBezTo>
                        <a:pt x="20870" y="2385"/>
                        <a:pt x="21502" y="6809"/>
                        <a:pt x="17921" y="10179"/>
                      </a:cubicBezTo>
                      <a:cubicBezTo>
                        <a:pt x="14340" y="13549"/>
                        <a:pt x="7810" y="15024"/>
                        <a:pt x="3598" y="13339"/>
                      </a:cubicBezTo>
                      <a:cubicBezTo>
                        <a:pt x="-615" y="11653"/>
                        <a:pt x="-1247" y="7230"/>
                        <a:pt x="2334" y="3860"/>
                      </a:cubicBezTo>
                      <a:cubicBezTo>
                        <a:pt x="5915" y="490"/>
                        <a:pt x="12445" y="-985"/>
                        <a:pt x="16657" y="70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12" name="자유형: 도형 1411">
                  <a:extLst>
                    <a:ext uri="{FF2B5EF4-FFF2-40B4-BE49-F238E27FC236}">
                      <a16:creationId xmlns:a16="http://schemas.microsoft.com/office/drawing/2014/main" id="{E37A4187-9F5D-4883-32A6-64E10370B59E}"/>
                    </a:ext>
                  </a:extLst>
                </p:cNvPr>
                <p:cNvSpPr/>
                <p:nvPr/>
              </p:nvSpPr>
              <p:spPr>
                <a:xfrm>
                  <a:off x="4421095" y="4332435"/>
                  <a:ext cx="14323" cy="3897"/>
                </a:xfrm>
                <a:custGeom>
                  <a:avLst/>
                  <a:gdLst>
                    <a:gd name="connsiteX0" fmla="*/ 0 w 14323"/>
                    <a:gd name="connsiteY0" fmla="*/ 3160 h 3897"/>
                    <a:gd name="connsiteX1" fmla="*/ 0 w 14323"/>
                    <a:gd name="connsiteY1" fmla="*/ 3160 h 3897"/>
                    <a:gd name="connsiteX2" fmla="*/ 14324 w 14323"/>
                    <a:gd name="connsiteY2" fmla="*/ 0 h 3897"/>
                    <a:gd name="connsiteX3" fmla="*/ 14324 w 14323"/>
                    <a:gd name="connsiteY3" fmla="*/ 0 h 3897"/>
                    <a:gd name="connsiteX4" fmla="*/ 0 w 14323"/>
                    <a:gd name="connsiteY4" fmla="*/ 3160 h 38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897">
                      <a:moveTo>
                        <a:pt x="0" y="3160"/>
                      </a:moveTo>
                      <a:lnTo>
                        <a:pt x="0" y="3160"/>
                      </a:lnTo>
                      <a:cubicBezTo>
                        <a:pt x="4213" y="4845"/>
                        <a:pt x="10743" y="3581"/>
                        <a:pt x="14324" y="0"/>
                      </a:cubicBezTo>
                      <a:lnTo>
                        <a:pt x="14324" y="0"/>
                      </a:lnTo>
                      <a:cubicBezTo>
                        <a:pt x="10743" y="3581"/>
                        <a:pt x="4213" y="4845"/>
                        <a:pt x="0" y="31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13" name="자유형: 도형 1412">
                  <a:extLst>
                    <a:ext uri="{FF2B5EF4-FFF2-40B4-BE49-F238E27FC236}">
                      <a16:creationId xmlns:a16="http://schemas.microsoft.com/office/drawing/2014/main" id="{28E4C0E8-D279-0F06-6B64-CB7DEC3884E0}"/>
                    </a:ext>
                  </a:extLst>
                </p:cNvPr>
                <p:cNvSpPr/>
                <p:nvPr/>
              </p:nvSpPr>
              <p:spPr>
                <a:xfrm>
                  <a:off x="4417725" y="4326748"/>
                  <a:ext cx="44234" cy="110418"/>
                </a:xfrm>
                <a:custGeom>
                  <a:avLst/>
                  <a:gdLst>
                    <a:gd name="connsiteX0" fmla="*/ 34334 w 44234"/>
                    <a:gd name="connsiteY0" fmla="*/ 108480 h 110418"/>
                    <a:gd name="connsiteX1" fmla="*/ 0 w 44234"/>
                    <a:gd name="connsiteY1" fmla="*/ 5687 h 110418"/>
                    <a:gd name="connsiteX2" fmla="*/ 3370 w 44234"/>
                    <a:gd name="connsiteY2" fmla="*/ 9058 h 110418"/>
                    <a:gd name="connsiteX3" fmla="*/ 17694 w 44234"/>
                    <a:gd name="connsiteY3" fmla="*/ 5898 h 110418"/>
                    <a:gd name="connsiteX4" fmla="*/ 20011 w 44234"/>
                    <a:gd name="connsiteY4" fmla="*/ 0 h 110418"/>
                    <a:gd name="connsiteX5" fmla="*/ 44234 w 44234"/>
                    <a:gd name="connsiteY5" fmla="*/ 105531 h 110418"/>
                    <a:gd name="connsiteX6" fmla="*/ 43181 w 44234"/>
                    <a:gd name="connsiteY6" fmla="*/ 108480 h 110418"/>
                    <a:gd name="connsiteX7" fmla="*/ 36019 w 44234"/>
                    <a:gd name="connsiteY7" fmla="*/ 109954 h 110418"/>
                    <a:gd name="connsiteX8" fmla="*/ 34334 w 44234"/>
                    <a:gd name="connsiteY8" fmla="*/ 108269 h 110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4234" h="110418">
                      <a:moveTo>
                        <a:pt x="34334" y="108480"/>
                      </a:moveTo>
                      <a:lnTo>
                        <a:pt x="0" y="5687"/>
                      </a:lnTo>
                      <a:cubicBezTo>
                        <a:pt x="421" y="7162"/>
                        <a:pt x="1685" y="8215"/>
                        <a:pt x="3370" y="9058"/>
                      </a:cubicBezTo>
                      <a:cubicBezTo>
                        <a:pt x="7583" y="10743"/>
                        <a:pt x="14113" y="9479"/>
                        <a:pt x="17694" y="5898"/>
                      </a:cubicBezTo>
                      <a:cubicBezTo>
                        <a:pt x="19590" y="4002"/>
                        <a:pt x="20432" y="1896"/>
                        <a:pt x="20011" y="0"/>
                      </a:cubicBezTo>
                      <a:lnTo>
                        <a:pt x="44234" y="105531"/>
                      </a:lnTo>
                      <a:cubicBezTo>
                        <a:pt x="44234" y="105531"/>
                        <a:pt x="44234" y="107426"/>
                        <a:pt x="43181" y="108480"/>
                      </a:cubicBezTo>
                      <a:cubicBezTo>
                        <a:pt x="41285" y="110165"/>
                        <a:pt x="38126" y="111007"/>
                        <a:pt x="36019" y="109954"/>
                      </a:cubicBezTo>
                      <a:cubicBezTo>
                        <a:pt x="35177" y="109533"/>
                        <a:pt x="34545" y="108901"/>
                        <a:pt x="34334" y="108269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71" name="그래픽 16">
                <a:extLst>
                  <a:ext uri="{FF2B5EF4-FFF2-40B4-BE49-F238E27FC236}">
                    <a16:creationId xmlns:a16="http://schemas.microsoft.com/office/drawing/2014/main" id="{E6B8F7C4-BA59-6F54-675E-E4C891B4EF53}"/>
                  </a:ext>
                </a:extLst>
              </p:cNvPr>
              <p:cNvGrpSpPr/>
              <p:nvPr/>
            </p:nvGrpSpPr>
            <p:grpSpPr>
              <a:xfrm>
                <a:off x="4389894" y="4366314"/>
                <a:ext cx="36933" cy="129518"/>
                <a:chOff x="4389894" y="4366314"/>
                <a:chExt cx="36933" cy="129518"/>
              </a:xfrm>
            </p:grpSpPr>
            <p:sp>
              <p:nvSpPr>
                <p:cNvPr id="1396" name="자유형: 도형 1395">
                  <a:extLst>
                    <a:ext uri="{FF2B5EF4-FFF2-40B4-BE49-F238E27FC236}">
                      <a16:creationId xmlns:a16="http://schemas.microsoft.com/office/drawing/2014/main" id="{FC474376-37B1-5395-93F0-97FD54C8BC62}"/>
                    </a:ext>
                  </a:extLst>
                </p:cNvPr>
                <p:cNvSpPr/>
                <p:nvPr/>
              </p:nvSpPr>
              <p:spPr>
                <a:xfrm rot="-584398">
                  <a:off x="4415908" y="4489504"/>
                  <a:ext cx="10532" cy="5476"/>
                </a:xfrm>
                <a:custGeom>
                  <a:avLst/>
                  <a:gdLst>
                    <a:gd name="connsiteX0" fmla="*/ 10532 w 10532"/>
                    <a:gd name="connsiteY0" fmla="*/ 2738 h 5476"/>
                    <a:gd name="connsiteX1" fmla="*/ 5266 w 10532"/>
                    <a:gd name="connsiteY1" fmla="*/ 5477 h 5476"/>
                    <a:gd name="connsiteX2" fmla="*/ 0 w 10532"/>
                    <a:gd name="connsiteY2" fmla="*/ 2738 h 5476"/>
                    <a:gd name="connsiteX3" fmla="*/ 5266 w 10532"/>
                    <a:gd name="connsiteY3" fmla="*/ 0 h 5476"/>
                    <a:gd name="connsiteX4" fmla="*/ 10532 w 10532"/>
                    <a:gd name="connsiteY4" fmla="*/ 2738 h 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2" h="5476">
                      <a:moveTo>
                        <a:pt x="10532" y="2738"/>
                      </a:moveTo>
                      <a:cubicBezTo>
                        <a:pt x="10532" y="4251"/>
                        <a:pt x="8174" y="5477"/>
                        <a:pt x="5266" y="5477"/>
                      </a:cubicBezTo>
                      <a:cubicBezTo>
                        <a:pt x="2358" y="5477"/>
                        <a:pt x="0" y="4251"/>
                        <a:pt x="0" y="2738"/>
                      </a:cubicBezTo>
                      <a:cubicBezTo>
                        <a:pt x="0" y="1226"/>
                        <a:pt x="2358" y="0"/>
                        <a:pt x="5266" y="0"/>
                      </a:cubicBezTo>
                      <a:cubicBezTo>
                        <a:pt x="8174" y="0"/>
                        <a:pt x="10532" y="1226"/>
                        <a:pt x="10532" y="2738"/>
                      </a:cubicBezTo>
                      <a:close/>
                    </a:path>
                  </a:pathLst>
                </a:custGeom>
                <a:solidFill>
                  <a:srgbClr val="D973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97" name="자유형: 도형 1396">
                  <a:extLst>
                    <a:ext uri="{FF2B5EF4-FFF2-40B4-BE49-F238E27FC236}">
                      <a16:creationId xmlns:a16="http://schemas.microsoft.com/office/drawing/2014/main" id="{4029A511-946E-6F93-E5AF-12704235ADCD}"/>
                    </a:ext>
                  </a:extLst>
                </p:cNvPr>
                <p:cNvSpPr/>
                <p:nvPr/>
              </p:nvSpPr>
              <p:spPr>
                <a:xfrm>
                  <a:off x="4389894" y="4366314"/>
                  <a:ext cx="34781" cy="127050"/>
                </a:xfrm>
                <a:custGeom>
                  <a:avLst/>
                  <a:gdLst>
                    <a:gd name="connsiteX0" fmla="*/ 34782 w 34781"/>
                    <a:gd name="connsiteY0" fmla="*/ 123680 h 127050"/>
                    <a:gd name="connsiteX1" fmla="*/ 17720 w 34781"/>
                    <a:gd name="connsiteY1" fmla="*/ 877 h 127050"/>
                    <a:gd name="connsiteX2" fmla="*/ 3186 w 34781"/>
                    <a:gd name="connsiteY2" fmla="*/ 2562 h 127050"/>
                    <a:gd name="connsiteX3" fmla="*/ 26 w 34781"/>
                    <a:gd name="connsiteY3" fmla="*/ 7407 h 127050"/>
                    <a:gd name="connsiteX4" fmla="*/ 25724 w 34781"/>
                    <a:gd name="connsiteY4" fmla="*/ 127050 h 127050"/>
                    <a:gd name="connsiteX5" fmla="*/ 27199 w 34781"/>
                    <a:gd name="connsiteY5" fmla="*/ 124523 h 127050"/>
                    <a:gd name="connsiteX6" fmla="*/ 34571 w 34781"/>
                    <a:gd name="connsiteY6" fmla="*/ 123680 h 12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781" h="127050">
                      <a:moveTo>
                        <a:pt x="34782" y="123680"/>
                      </a:moveTo>
                      <a:lnTo>
                        <a:pt x="17720" y="877"/>
                      </a:lnTo>
                      <a:cubicBezTo>
                        <a:pt x="13718" y="-808"/>
                        <a:pt x="7188" y="34"/>
                        <a:pt x="3186" y="2562"/>
                      </a:cubicBezTo>
                      <a:cubicBezTo>
                        <a:pt x="869" y="4036"/>
                        <a:pt x="-184" y="5932"/>
                        <a:pt x="26" y="7407"/>
                      </a:cubicBezTo>
                      <a:lnTo>
                        <a:pt x="25724" y="127050"/>
                      </a:lnTo>
                      <a:cubicBezTo>
                        <a:pt x="25724" y="127050"/>
                        <a:pt x="26146" y="125365"/>
                        <a:pt x="27199" y="124523"/>
                      </a:cubicBezTo>
                      <a:cubicBezTo>
                        <a:pt x="29305" y="123259"/>
                        <a:pt x="32465" y="122837"/>
                        <a:pt x="34571" y="123680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98" name="자유형: 도형 1397">
                  <a:extLst>
                    <a:ext uri="{FF2B5EF4-FFF2-40B4-BE49-F238E27FC236}">
                      <a16:creationId xmlns:a16="http://schemas.microsoft.com/office/drawing/2014/main" id="{D87091E1-DA83-D043-8C2B-EE2527B121A9}"/>
                    </a:ext>
                  </a:extLst>
                </p:cNvPr>
                <p:cNvSpPr/>
                <p:nvPr/>
              </p:nvSpPr>
              <p:spPr>
                <a:xfrm>
                  <a:off x="4393291" y="4366314"/>
                  <a:ext cx="14534" cy="2561"/>
                </a:xfrm>
                <a:custGeom>
                  <a:avLst/>
                  <a:gdLst>
                    <a:gd name="connsiteX0" fmla="*/ 14534 w 14534"/>
                    <a:gd name="connsiteY0" fmla="*/ 877 h 2561"/>
                    <a:gd name="connsiteX1" fmla="*/ 14534 w 14534"/>
                    <a:gd name="connsiteY1" fmla="*/ 877 h 2561"/>
                    <a:gd name="connsiteX2" fmla="*/ 0 w 14534"/>
                    <a:gd name="connsiteY2" fmla="*/ 2562 h 2561"/>
                    <a:gd name="connsiteX3" fmla="*/ 0 w 14534"/>
                    <a:gd name="connsiteY3" fmla="*/ 2562 h 2561"/>
                    <a:gd name="connsiteX4" fmla="*/ 14534 w 14534"/>
                    <a:gd name="connsiteY4" fmla="*/ 877 h 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61">
                      <a:moveTo>
                        <a:pt x="14534" y="877"/>
                      </a:moveTo>
                      <a:lnTo>
                        <a:pt x="14534" y="877"/>
                      </a:lnTo>
                      <a:cubicBezTo>
                        <a:pt x="10532" y="-808"/>
                        <a:pt x="4002" y="34"/>
                        <a:pt x="0" y="2562"/>
                      </a:cubicBezTo>
                      <a:lnTo>
                        <a:pt x="0" y="2562"/>
                      </a:lnTo>
                      <a:cubicBezTo>
                        <a:pt x="4213" y="34"/>
                        <a:pt x="10743" y="-808"/>
                        <a:pt x="14534" y="877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99" name="자유형: 도형 1398">
                  <a:extLst>
                    <a:ext uri="{FF2B5EF4-FFF2-40B4-BE49-F238E27FC236}">
                      <a16:creationId xmlns:a16="http://schemas.microsoft.com/office/drawing/2014/main" id="{D5299024-27E2-9B30-6680-20DFE9974341}"/>
                    </a:ext>
                  </a:extLst>
                </p:cNvPr>
                <p:cNvSpPr/>
                <p:nvPr/>
              </p:nvSpPr>
              <p:spPr>
                <a:xfrm>
                  <a:off x="4407825" y="4367401"/>
                  <a:ext cx="18536" cy="124277"/>
                </a:xfrm>
                <a:custGeom>
                  <a:avLst/>
                  <a:gdLst>
                    <a:gd name="connsiteX0" fmla="*/ 18326 w 18536"/>
                    <a:gd name="connsiteY0" fmla="*/ 124278 h 124277"/>
                    <a:gd name="connsiteX1" fmla="*/ 2738 w 18536"/>
                    <a:gd name="connsiteY1" fmla="*/ 2949 h 124277"/>
                    <a:gd name="connsiteX2" fmla="*/ 0 w 18536"/>
                    <a:gd name="connsiteY2" fmla="*/ 0 h 124277"/>
                    <a:gd name="connsiteX3" fmla="*/ 17062 w 18536"/>
                    <a:gd name="connsiteY3" fmla="*/ 122803 h 124277"/>
                    <a:gd name="connsiteX4" fmla="*/ 18536 w 18536"/>
                    <a:gd name="connsiteY4" fmla="*/ 124278 h 12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36" h="124277">
                      <a:moveTo>
                        <a:pt x="18326" y="124278"/>
                      </a:moveTo>
                      <a:lnTo>
                        <a:pt x="2738" y="2949"/>
                      </a:lnTo>
                      <a:cubicBezTo>
                        <a:pt x="2738" y="1685"/>
                        <a:pt x="1685" y="632"/>
                        <a:pt x="0" y="0"/>
                      </a:cubicBezTo>
                      <a:lnTo>
                        <a:pt x="17062" y="122803"/>
                      </a:lnTo>
                      <a:cubicBezTo>
                        <a:pt x="17062" y="122803"/>
                        <a:pt x="18326" y="123646"/>
                        <a:pt x="18536" y="12427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0" name="자유형: 도형 1399">
                  <a:extLst>
                    <a:ext uri="{FF2B5EF4-FFF2-40B4-BE49-F238E27FC236}">
                      <a16:creationId xmlns:a16="http://schemas.microsoft.com/office/drawing/2014/main" id="{87ED0B16-AFA4-7629-013B-DBCA7626D47A}"/>
                    </a:ext>
                  </a:extLst>
                </p:cNvPr>
                <p:cNvSpPr/>
                <p:nvPr/>
              </p:nvSpPr>
              <p:spPr>
                <a:xfrm>
                  <a:off x="4389995" y="4368876"/>
                  <a:ext cx="3295" cy="7583"/>
                </a:xfrm>
                <a:custGeom>
                  <a:avLst/>
                  <a:gdLst>
                    <a:gd name="connsiteX0" fmla="*/ 3296 w 3295"/>
                    <a:gd name="connsiteY0" fmla="*/ 0 h 7583"/>
                    <a:gd name="connsiteX1" fmla="*/ 3296 w 3295"/>
                    <a:gd name="connsiteY1" fmla="*/ 0 h 7583"/>
                    <a:gd name="connsiteX2" fmla="*/ 2875 w 3295"/>
                    <a:gd name="connsiteY2" fmla="*/ 7583 h 7583"/>
                    <a:gd name="connsiteX3" fmla="*/ 2875 w 3295"/>
                    <a:gd name="connsiteY3" fmla="*/ 7583 h 7583"/>
                    <a:gd name="connsiteX4" fmla="*/ 3296 w 3295"/>
                    <a:gd name="connsiteY4" fmla="*/ 0 h 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7583">
                      <a:moveTo>
                        <a:pt x="3296" y="0"/>
                      </a:moveTo>
                      <a:lnTo>
                        <a:pt x="3296" y="0"/>
                      </a:lnTo>
                      <a:cubicBezTo>
                        <a:pt x="-917" y="2528"/>
                        <a:pt x="-917" y="6109"/>
                        <a:pt x="2875" y="7583"/>
                      </a:cubicBezTo>
                      <a:lnTo>
                        <a:pt x="2875" y="7583"/>
                      </a:lnTo>
                      <a:cubicBezTo>
                        <a:pt x="-1128" y="5898"/>
                        <a:pt x="-917" y="2528"/>
                        <a:pt x="3296" y="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1" name="자유형: 도형 1400">
                  <a:extLst>
                    <a:ext uri="{FF2B5EF4-FFF2-40B4-BE49-F238E27FC236}">
                      <a16:creationId xmlns:a16="http://schemas.microsoft.com/office/drawing/2014/main" id="{F74E1DB2-8BE1-1B02-845C-87266F0F66DF}"/>
                    </a:ext>
                  </a:extLst>
                </p:cNvPr>
                <p:cNvSpPr/>
                <p:nvPr/>
              </p:nvSpPr>
              <p:spPr>
                <a:xfrm>
                  <a:off x="4407404" y="4367401"/>
                  <a:ext cx="3295" cy="7583"/>
                </a:xfrm>
                <a:custGeom>
                  <a:avLst/>
                  <a:gdLst>
                    <a:gd name="connsiteX0" fmla="*/ 0 w 3295"/>
                    <a:gd name="connsiteY0" fmla="*/ 7583 h 7583"/>
                    <a:gd name="connsiteX1" fmla="*/ 0 w 3295"/>
                    <a:gd name="connsiteY1" fmla="*/ 7583 h 7583"/>
                    <a:gd name="connsiteX2" fmla="*/ 421 w 3295"/>
                    <a:gd name="connsiteY2" fmla="*/ 0 h 7583"/>
                    <a:gd name="connsiteX3" fmla="*/ 421 w 3295"/>
                    <a:gd name="connsiteY3" fmla="*/ 0 h 7583"/>
                    <a:gd name="connsiteX4" fmla="*/ 0 w 3295"/>
                    <a:gd name="connsiteY4" fmla="*/ 7583 h 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7583">
                      <a:moveTo>
                        <a:pt x="0" y="7583"/>
                      </a:moveTo>
                      <a:lnTo>
                        <a:pt x="0" y="7583"/>
                      </a:lnTo>
                      <a:cubicBezTo>
                        <a:pt x="4213" y="5055"/>
                        <a:pt x="4213" y="1474"/>
                        <a:pt x="421" y="0"/>
                      </a:cubicBezTo>
                      <a:lnTo>
                        <a:pt x="421" y="0"/>
                      </a:lnTo>
                      <a:cubicBezTo>
                        <a:pt x="4423" y="1685"/>
                        <a:pt x="4213" y="5055"/>
                        <a:pt x="0" y="7583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2" name="자유형: 도형 1401">
                  <a:extLst>
                    <a:ext uri="{FF2B5EF4-FFF2-40B4-BE49-F238E27FC236}">
                      <a16:creationId xmlns:a16="http://schemas.microsoft.com/office/drawing/2014/main" id="{A96FF63B-93DB-184B-951B-2265A954ECE5}"/>
                    </a:ext>
                  </a:extLst>
                </p:cNvPr>
                <p:cNvSpPr/>
                <p:nvPr/>
              </p:nvSpPr>
              <p:spPr>
                <a:xfrm>
                  <a:off x="4390077" y="4366314"/>
                  <a:ext cx="20623" cy="11021"/>
                </a:xfrm>
                <a:custGeom>
                  <a:avLst/>
                  <a:gdLst>
                    <a:gd name="connsiteX0" fmla="*/ 17748 w 20623"/>
                    <a:gd name="connsiteY0" fmla="*/ 877 h 11021"/>
                    <a:gd name="connsiteX1" fmla="*/ 10376 w 20623"/>
                    <a:gd name="connsiteY1" fmla="*/ 5511 h 11021"/>
                    <a:gd name="connsiteX2" fmla="*/ 17748 w 20623"/>
                    <a:gd name="connsiteY2" fmla="*/ 877 h 11021"/>
                    <a:gd name="connsiteX3" fmla="*/ 17327 w 20623"/>
                    <a:gd name="connsiteY3" fmla="*/ 8460 h 11021"/>
                    <a:gd name="connsiteX4" fmla="*/ 2793 w 20623"/>
                    <a:gd name="connsiteY4" fmla="*/ 10145 h 11021"/>
                    <a:gd name="connsiteX5" fmla="*/ 3214 w 20623"/>
                    <a:gd name="connsiteY5" fmla="*/ 2562 h 11021"/>
                    <a:gd name="connsiteX6" fmla="*/ 17748 w 20623"/>
                    <a:gd name="connsiteY6" fmla="*/ 877 h 11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623" h="11021">
                      <a:moveTo>
                        <a:pt x="17748" y="877"/>
                      </a:moveTo>
                      <a:lnTo>
                        <a:pt x="10376" y="5511"/>
                      </a:lnTo>
                      <a:lnTo>
                        <a:pt x="17748" y="877"/>
                      </a:lnTo>
                      <a:cubicBezTo>
                        <a:pt x="21751" y="2562"/>
                        <a:pt x="21540" y="5932"/>
                        <a:pt x="17327" y="8460"/>
                      </a:cubicBezTo>
                      <a:cubicBezTo>
                        <a:pt x="13114" y="10988"/>
                        <a:pt x="6585" y="11830"/>
                        <a:pt x="2793" y="10145"/>
                      </a:cubicBezTo>
                      <a:cubicBezTo>
                        <a:pt x="-998" y="8460"/>
                        <a:pt x="-998" y="5090"/>
                        <a:pt x="3214" y="2562"/>
                      </a:cubicBezTo>
                      <a:cubicBezTo>
                        <a:pt x="7427" y="34"/>
                        <a:pt x="13957" y="-808"/>
                        <a:pt x="17748" y="877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3" name="자유형: 도형 1402">
                  <a:extLst>
                    <a:ext uri="{FF2B5EF4-FFF2-40B4-BE49-F238E27FC236}">
                      <a16:creationId xmlns:a16="http://schemas.microsoft.com/office/drawing/2014/main" id="{8D816977-102A-8766-9FAD-05A641F73586}"/>
                    </a:ext>
                  </a:extLst>
                </p:cNvPr>
                <p:cNvSpPr/>
                <p:nvPr/>
              </p:nvSpPr>
              <p:spPr>
                <a:xfrm>
                  <a:off x="4392870" y="4374984"/>
                  <a:ext cx="14534" cy="2561"/>
                </a:xfrm>
                <a:custGeom>
                  <a:avLst/>
                  <a:gdLst>
                    <a:gd name="connsiteX0" fmla="*/ 0 w 14534"/>
                    <a:gd name="connsiteY0" fmla="*/ 1685 h 2561"/>
                    <a:gd name="connsiteX1" fmla="*/ 0 w 14534"/>
                    <a:gd name="connsiteY1" fmla="*/ 1685 h 2561"/>
                    <a:gd name="connsiteX2" fmla="*/ 14534 w 14534"/>
                    <a:gd name="connsiteY2" fmla="*/ 0 h 2561"/>
                    <a:gd name="connsiteX3" fmla="*/ 14534 w 14534"/>
                    <a:gd name="connsiteY3" fmla="*/ 0 h 2561"/>
                    <a:gd name="connsiteX4" fmla="*/ 0 w 14534"/>
                    <a:gd name="connsiteY4" fmla="*/ 1685 h 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61">
                      <a:moveTo>
                        <a:pt x="0" y="1685"/>
                      </a:moveTo>
                      <a:lnTo>
                        <a:pt x="0" y="1685"/>
                      </a:lnTo>
                      <a:cubicBezTo>
                        <a:pt x="4002" y="3370"/>
                        <a:pt x="10532" y="2528"/>
                        <a:pt x="14534" y="0"/>
                      </a:cubicBezTo>
                      <a:lnTo>
                        <a:pt x="14534" y="0"/>
                      </a:lnTo>
                      <a:cubicBezTo>
                        <a:pt x="10321" y="2528"/>
                        <a:pt x="3792" y="3370"/>
                        <a:pt x="0" y="1685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04" name="자유형: 도형 1403">
                  <a:extLst>
                    <a:ext uri="{FF2B5EF4-FFF2-40B4-BE49-F238E27FC236}">
                      <a16:creationId xmlns:a16="http://schemas.microsoft.com/office/drawing/2014/main" id="{8EB6B9F1-18F1-D3FC-4287-ADEB94745638}"/>
                    </a:ext>
                  </a:extLst>
                </p:cNvPr>
                <p:cNvSpPr/>
                <p:nvPr/>
              </p:nvSpPr>
              <p:spPr>
                <a:xfrm>
                  <a:off x="4390131" y="4370140"/>
                  <a:ext cx="36019" cy="124926"/>
                </a:xfrm>
                <a:custGeom>
                  <a:avLst/>
                  <a:gdLst>
                    <a:gd name="connsiteX0" fmla="*/ 25698 w 36019"/>
                    <a:gd name="connsiteY0" fmla="*/ 123224 h 124926"/>
                    <a:gd name="connsiteX1" fmla="*/ 0 w 36019"/>
                    <a:gd name="connsiteY1" fmla="*/ 3581 h 124926"/>
                    <a:gd name="connsiteX2" fmla="*/ 2738 w 36019"/>
                    <a:gd name="connsiteY2" fmla="*/ 6319 h 124926"/>
                    <a:gd name="connsiteX3" fmla="*/ 17272 w 36019"/>
                    <a:gd name="connsiteY3" fmla="*/ 4634 h 124926"/>
                    <a:gd name="connsiteX4" fmla="*/ 20432 w 36019"/>
                    <a:gd name="connsiteY4" fmla="*/ 0 h 124926"/>
                    <a:gd name="connsiteX5" fmla="*/ 36019 w 36019"/>
                    <a:gd name="connsiteY5" fmla="*/ 121329 h 124926"/>
                    <a:gd name="connsiteX6" fmla="*/ 34334 w 36019"/>
                    <a:gd name="connsiteY6" fmla="*/ 123646 h 124926"/>
                    <a:gd name="connsiteX7" fmla="*/ 26962 w 36019"/>
                    <a:gd name="connsiteY7" fmla="*/ 124488 h 124926"/>
                    <a:gd name="connsiteX8" fmla="*/ 25487 w 36019"/>
                    <a:gd name="connsiteY8" fmla="*/ 123014 h 124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019" h="124926">
                      <a:moveTo>
                        <a:pt x="25698" y="123224"/>
                      </a:moveTo>
                      <a:lnTo>
                        <a:pt x="0" y="3581"/>
                      </a:lnTo>
                      <a:cubicBezTo>
                        <a:pt x="211" y="4634"/>
                        <a:pt x="1264" y="5687"/>
                        <a:pt x="2738" y="6319"/>
                      </a:cubicBezTo>
                      <a:cubicBezTo>
                        <a:pt x="6740" y="8004"/>
                        <a:pt x="13270" y="7162"/>
                        <a:pt x="17272" y="4634"/>
                      </a:cubicBezTo>
                      <a:cubicBezTo>
                        <a:pt x="19590" y="3160"/>
                        <a:pt x="20643" y="1474"/>
                        <a:pt x="20432" y="0"/>
                      </a:cubicBezTo>
                      <a:lnTo>
                        <a:pt x="36019" y="121329"/>
                      </a:lnTo>
                      <a:cubicBezTo>
                        <a:pt x="36019" y="121329"/>
                        <a:pt x="35598" y="123014"/>
                        <a:pt x="34334" y="123646"/>
                      </a:cubicBezTo>
                      <a:cubicBezTo>
                        <a:pt x="32228" y="124910"/>
                        <a:pt x="29068" y="125331"/>
                        <a:pt x="26962" y="124488"/>
                      </a:cubicBezTo>
                      <a:cubicBezTo>
                        <a:pt x="26119" y="124067"/>
                        <a:pt x="25698" y="123646"/>
                        <a:pt x="25487" y="123014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72" name="그래픽 16">
                <a:extLst>
                  <a:ext uri="{FF2B5EF4-FFF2-40B4-BE49-F238E27FC236}">
                    <a16:creationId xmlns:a16="http://schemas.microsoft.com/office/drawing/2014/main" id="{7EC64CE8-8400-45D9-E986-1C08EE8741D4}"/>
                  </a:ext>
                </a:extLst>
              </p:cNvPr>
              <p:cNvGrpSpPr/>
              <p:nvPr/>
            </p:nvGrpSpPr>
            <p:grpSpPr>
              <a:xfrm>
                <a:off x="4322705" y="4298568"/>
                <a:ext cx="131061" cy="86417"/>
                <a:chOff x="4322705" y="4298568"/>
                <a:chExt cx="131061" cy="86417"/>
              </a:xfrm>
            </p:grpSpPr>
            <p:sp>
              <p:nvSpPr>
                <p:cNvPr id="1394" name="자유형: 도형 1393">
                  <a:extLst>
                    <a:ext uri="{FF2B5EF4-FFF2-40B4-BE49-F238E27FC236}">
                      <a16:creationId xmlns:a16="http://schemas.microsoft.com/office/drawing/2014/main" id="{54534458-8D5E-71BB-D3CA-FD80DC08A84D}"/>
                    </a:ext>
                  </a:extLst>
                </p:cNvPr>
                <p:cNvSpPr/>
                <p:nvPr/>
              </p:nvSpPr>
              <p:spPr>
                <a:xfrm>
                  <a:off x="4322705" y="4298568"/>
                  <a:ext cx="131061" cy="82415"/>
                </a:xfrm>
                <a:custGeom>
                  <a:avLst/>
                  <a:gdLst>
                    <a:gd name="connsiteX0" fmla="*/ 120929 w 131061"/>
                    <a:gd name="connsiteY0" fmla="*/ 6905 h 82415"/>
                    <a:gd name="connsiteX1" fmla="*/ 126827 w 131061"/>
                    <a:gd name="connsiteY1" fmla="*/ 46926 h 82415"/>
                    <a:gd name="connsiteX2" fmla="*/ 80275 w 131061"/>
                    <a:gd name="connsiteY2" fmla="*/ 82103 h 82415"/>
                    <a:gd name="connsiteX3" fmla="*/ 14556 w 131061"/>
                    <a:gd name="connsiteY3" fmla="*/ 65884 h 82415"/>
                    <a:gd name="connsiteX4" fmla="*/ 13713 w 131061"/>
                    <a:gd name="connsiteY4" fmla="*/ 65463 h 82415"/>
                    <a:gd name="connsiteX5" fmla="*/ 2760 w 131061"/>
                    <a:gd name="connsiteY5" fmla="*/ 31128 h 82415"/>
                    <a:gd name="connsiteX6" fmla="*/ 37726 w 131061"/>
                    <a:gd name="connsiteY6" fmla="*/ 2692 h 82415"/>
                    <a:gd name="connsiteX7" fmla="*/ 110186 w 131061"/>
                    <a:gd name="connsiteY7" fmla="*/ 3956 h 82415"/>
                    <a:gd name="connsiteX8" fmla="*/ 120929 w 131061"/>
                    <a:gd name="connsiteY8" fmla="*/ 7326 h 82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1061" h="82415">
                      <a:moveTo>
                        <a:pt x="120929" y="6905"/>
                      </a:moveTo>
                      <a:cubicBezTo>
                        <a:pt x="132725" y="13645"/>
                        <a:pt x="133567" y="28811"/>
                        <a:pt x="126827" y="46926"/>
                      </a:cubicBezTo>
                      <a:cubicBezTo>
                        <a:pt x="118191" y="69254"/>
                        <a:pt x="101761" y="84842"/>
                        <a:pt x="80275" y="82103"/>
                      </a:cubicBezTo>
                      <a:cubicBezTo>
                        <a:pt x="59001" y="79365"/>
                        <a:pt x="32460" y="76205"/>
                        <a:pt x="14556" y="65884"/>
                      </a:cubicBezTo>
                      <a:cubicBezTo>
                        <a:pt x="14345" y="65884"/>
                        <a:pt x="13924" y="65463"/>
                        <a:pt x="13713" y="65463"/>
                      </a:cubicBezTo>
                      <a:cubicBezTo>
                        <a:pt x="-3559" y="55141"/>
                        <a:pt x="-1032" y="41029"/>
                        <a:pt x="2760" y="31128"/>
                      </a:cubicBezTo>
                      <a:cubicBezTo>
                        <a:pt x="6551" y="21228"/>
                        <a:pt x="14766" y="7747"/>
                        <a:pt x="37726" y="2692"/>
                      </a:cubicBezTo>
                      <a:cubicBezTo>
                        <a:pt x="61739" y="-2574"/>
                        <a:pt x="88701" y="1007"/>
                        <a:pt x="110186" y="3956"/>
                      </a:cubicBezTo>
                      <a:cubicBezTo>
                        <a:pt x="114399" y="4588"/>
                        <a:pt x="117980" y="5641"/>
                        <a:pt x="120929" y="7326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95" name="자유형: 도형 1394">
                  <a:extLst>
                    <a:ext uri="{FF2B5EF4-FFF2-40B4-BE49-F238E27FC236}">
                      <a16:creationId xmlns:a16="http://schemas.microsoft.com/office/drawing/2014/main" id="{315FDE09-D0E8-AB68-2259-EE6EC4B76D11}"/>
                    </a:ext>
                  </a:extLst>
                </p:cNvPr>
                <p:cNvSpPr/>
                <p:nvPr/>
              </p:nvSpPr>
              <p:spPr>
                <a:xfrm>
                  <a:off x="4322726" y="4325273"/>
                  <a:ext cx="131018" cy="59712"/>
                </a:xfrm>
                <a:custGeom>
                  <a:avLst/>
                  <a:gdLst>
                    <a:gd name="connsiteX0" fmla="*/ 131018 w 131018"/>
                    <a:gd name="connsiteY0" fmla="*/ 0 h 59712"/>
                    <a:gd name="connsiteX1" fmla="*/ 131018 w 131018"/>
                    <a:gd name="connsiteY1" fmla="*/ 4213 h 59712"/>
                    <a:gd name="connsiteX2" fmla="*/ 126805 w 131018"/>
                    <a:gd name="connsiteY2" fmla="*/ 24224 h 59712"/>
                    <a:gd name="connsiteX3" fmla="*/ 80254 w 131018"/>
                    <a:gd name="connsiteY3" fmla="*/ 59401 h 59712"/>
                    <a:gd name="connsiteX4" fmla="*/ 14534 w 131018"/>
                    <a:gd name="connsiteY4" fmla="*/ 43181 h 59712"/>
                    <a:gd name="connsiteX5" fmla="*/ 13692 w 131018"/>
                    <a:gd name="connsiteY5" fmla="*/ 42760 h 59712"/>
                    <a:gd name="connsiteX6" fmla="*/ 0 w 131018"/>
                    <a:gd name="connsiteY6" fmla="*/ 21275 h 59712"/>
                    <a:gd name="connsiteX7" fmla="*/ 0 w 131018"/>
                    <a:gd name="connsiteY7" fmla="*/ 17062 h 59712"/>
                    <a:gd name="connsiteX8" fmla="*/ 13692 w 131018"/>
                    <a:gd name="connsiteY8" fmla="*/ 38547 h 59712"/>
                    <a:gd name="connsiteX9" fmla="*/ 14534 w 131018"/>
                    <a:gd name="connsiteY9" fmla="*/ 38968 h 59712"/>
                    <a:gd name="connsiteX10" fmla="*/ 80254 w 131018"/>
                    <a:gd name="connsiteY10" fmla="*/ 55188 h 59712"/>
                    <a:gd name="connsiteX11" fmla="*/ 126805 w 131018"/>
                    <a:gd name="connsiteY11" fmla="*/ 20011 h 59712"/>
                    <a:gd name="connsiteX12" fmla="*/ 131018 w 131018"/>
                    <a:gd name="connsiteY12" fmla="*/ 0 h 597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1018" h="59712">
                      <a:moveTo>
                        <a:pt x="131018" y="0"/>
                      </a:moveTo>
                      <a:lnTo>
                        <a:pt x="131018" y="4213"/>
                      </a:lnTo>
                      <a:cubicBezTo>
                        <a:pt x="131018" y="10111"/>
                        <a:pt x="129544" y="17062"/>
                        <a:pt x="126805" y="24224"/>
                      </a:cubicBezTo>
                      <a:cubicBezTo>
                        <a:pt x="118169" y="46551"/>
                        <a:pt x="101739" y="62139"/>
                        <a:pt x="80254" y="59401"/>
                      </a:cubicBezTo>
                      <a:cubicBezTo>
                        <a:pt x="58979" y="56662"/>
                        <a:pt x="32439" y="53503"/>
                        <a:pt x="14534" y="43181"/>
                      </a:cubicBezTo>
                      <a:cubicBezTo>
                        <a:pt x="14324" y="43181"/>
                        <a:pt x="13902" y="42760"/>
                        <a:pt x="13692" y="42760"/>
                      </a:cubicBezTo>
                      <a:cubicBezTo>
                        <a:pt x="3160" y="36441"/>
                        <a:pt x="0" y="28647"/>
                        <a:pt x="0" y="21275"/>
                      </a:cubicBezTo>
                      <a:lnTo>
                        <a:pt x="0" y="17062"/>
                      </a:lnTo>
                      <a:cubicBezTo>
                        <a:pt x="0" y="24434"/>
                        <a:pt x="3160" y="32228"/>
                        <a:pt x="13692" y="38547"/>
                      </a:cubicBezTo>
                      <a:cubicBezTo>
                        <a:pt x="13902" y="38547"/>
                        <a:pt x="14324" y="38968"/>
                        <a:pt x="14534" y="38968"/>
                      </a:cubicBezTo>
                      <a:cubicBezTo>
                        <a:pt x="32439" y="49290"/>
                        <a:pt x="58979" y="52449"/>
                        <a:pt x="80254" y="55188"/>
                      </a:cubicBezTo>
                      <a:cubicBezTo>
                        <a:pt x="101739" y="57926"/>
                        <a:pt x="118380" y="42339"/>
                        <a:pt x="126805" y="20011"/>
                      </a:cubicBezTo>
                      <a:cubicBezTo>
                        <a:pt x="129544" y="12638"/>
                        <a:pt x="131018" y="5898"/>
                        <a:pt x="131018" y="0"/>
                      </a:cubicBezTo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73" name="그래픽 16">
                <a:extLst>
                  <a:ext uri="{FF2B5EF4-FFF2-40B4-BE49-F238E27FC236}">
                    <a16:creationId xmlns:a16="http://schemas.microsoft.com/office/drawing/2014/main" id="{4B769676-C365-0EE7-2F8B-0C192D65C270}"/>
                  </a:ext>
                </a:extLst>
              </p:cNvPr>
              <p:cNvGrpSpPr/>
              <p:nvPr/>
            </p:nvGrpSpPr>
            <p:grpSpPr>
              <a:xfrm>
                <a:off x="4330941" y="4268348"/>
                <a:ext cx="5687" cy="73829"/>
                <a:chOff x="4330941" y="4268348"/>
                <a:chExt cx="5687" cy="73829"/>
              </a:xfrm>
            </p:grpSpPr>
            <p:sp>
              <p:nvSpPr>
                <p:cNvPr id="1392" name="자유형: 도형 1391">
                  <a:extLst>
                    <a:ext uri="{FF2B5EF4-FFF2-40B4-BE49-F238E27FC236}">
                      <a16:creationId xmlns:a16="http://schemas.microsoft.com/office/drawing/2014/main" id="{284352AD-EE19-82EC-7849-BE6B187797C4}"/>
                    </a:ext>
                  </a:extLst>
                </p:cNvPr>
                <p:cNvSpPr/>
                <p:nvPr/>
              </p:nvSpPr>
              <p:spPr>
                <a:xfrm>
                  <a:off x="4330941" y="4270086"/>
                  <a:ext cx="5687" cy="72091"/>
                </a:xfrm>
                <a:custGeom>
                  <a:avLst/>
                  <a:gdLst>
                    <a:gd name="connsiteX0" fmla="*/ 5687 w 5687"/>
                    <a:gd name="connsiteY0" fmla="*/ 0 h 72091"/>
                    <a:gd name="connsiteX1" fmla="*/ 5687 w 5687"/>
                    <a:gd name="connsiteY1" fmla="*/ 70564 h 72091"/>
                    <a:gd name="connsiteX2" fmla="*/ 4634 w 5687"/>
                    <a:gd name="connsiteY2" fmla="*/ 71618 h 72091"/>
                    <a:gd name="connsiteX3" fmla="*/ 843 w 5687"/>
                    <a:gd name="connsiteY3" fmla="*/ 71618 h 72091"/>
                    <a:gd name="connsiteX4" fmla="*/ 0 w 5687"/>
                    <a:gd name="connsiteY4" fmla="*/ 70564 h 72091"/>
                    <a:gd name="connsiteX5" fmla="*/ 0 w 5687"/>
                    <a:gd name="connsiteY5" fmla="*/ 0 h 72091"/>
                    <a:gd name="connsiteX6" fmla="*/ 1053 w 5687"/>
                    <a:gd name="connsiteY6" fmla="*/ 1053 h 72091"/>
                    <a:gd name="connsiteX7" fmla="*/ 4845 w 5687"/>
                    <a:gd name="connsiteY7" fmla="*/ 1053 h 72091"/>
                    <a:gd name="connsiteX8" fmla="*/ 5687 w 5687"/>
                    <a:gd name="connsiteY8" fmla="*/ 0 h 7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72091">
                      <a:moveTo>
                        <a:pt x="5687" y="0"/>
                      </a:moveTo>
                      <a:lnTo>
                        <a:pt x="5687" y="70564"/>
                      </a:lnTo>
                      <a:cubicBezTo>
                        <a:pt x="5687" y="70564"/>
                        <a:pt x="5266" y="71407"/>
                        <a:pt x="4634" y="71618"/>
                      </a:cubicBezTo>
                      <a:cubicBezTo>
                        <a:pt x="3581" y="72250"/>
                        <a:pt x="1896" y="72250"/>
                        <a:pt x="843" y="71618"/>
                      </a:cubicBezTo>
                      <a:cubicBezTo>
                        <a:pt x="421" y="71407"/>
                        <a:pt x="0" y="70986"/>
                        <a:pt x="0" y="70564"/>
                      </a:cubicBezTo>
                      <a:lnTo>
                        <a:pt x="0" y="0"/>
                      </a:lnTo>
                      <a:cubicBezTo>
                        <a:pt x="0" y="0"/>
                        <a:pt x="421" y="843"/>
                        <a:pt x="1053" y="1053"/>
                      </a:cubicBezTo>
                      <a:cubicBezTo>
                        <a:pt x="2106" y="1685"/>
                        <a:pt x="3792" y="1685"/>
                        <a:pt x="4845" y="1053"/>
                      </a:cubicBezTo>
                      <a:cubicBezTo>
                        <a:pt x="5266" y="843"/>
                        <a:pt x="5687" y="421"/>
                        <a:pt x="5687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93" name="자유형: 도형 1392">
                  <a:extLst>
                    <a:ext uri="{FF2B5EF4-FFF2-40B4-BE49-F238E27FC236}">
                      <a16:creationId xmlns:a16="http://schemas.microsoft.com/office/drawing/2014/main" id="{E5814861-11FA-7847-96D1-9D208C1A7F90}"/>
                    </a:ext>
                  </a:extLst>
                </p:cNvPr>
                <p:cNvSpPr/>
                <p:nvPr/>
              </p:nvSpPr>
              <p:spPr>
                <a:xfrm>
                  <a:off x="4331205" y="4268348"/>
                  <a:ext cx="5049" cy="3054"/>
                </a:xfrm>
                <a:custGeom>
                  <a:avLst/>
                  <a:gdLst>
                    <a:gd name="connsiteX0" fmla="*/ 4581 w 5049"/>
                    <a:gd name="connsiteY0" fmla="*/ 474 h 3054"/>
                    <a:gd name="connsiteX1" fmla="*/ 4581 w 5049"/>
                    <a:gd name="connsiteY1" fmla="*/ 2580 h 3054"/>
                    <a:gd name="connsiteX2" fmla="*/ 790 w 5049"/>
                    <a:gd name="connsiteY2" fmla="*/ 2580 h 3054"/>
                    <a:gd name="connsiteX3" fmla="*/ 790 w 5049"/>
                    <a:gd name="connsiteY3" fmla="*/ 474 h 3054"/>
                    <a:gd name="connsiteX4" fmla="*/ 4581 w 5049"/>
                    <a:gd name="connsiteY4" fmla="*/ 474 h 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" h="3054">
                      <a:moveTo>
                        <a:pt x="4581" y="474"/>
                      </a:moveTo>
                      <a:cubicBezTo>
                        <a:pt x="4581" y="474"/>
                        <a:pt x="5635" y="1948"/>
                        <a:pt x="4581" y="2580"/>
                      </a:cubicBezTo>
                      <a:cubicBezTo>
                        <a:pt x="3528" y="3212"/>
                        <a:pt x="1843" y="3212"/>
                        <a:pt x="790" y="2580"/>
                      </a:cubicBezTo>
                      <a:cubicBezTo>
                        <a:pt x="-263" y="1948"/>
                        <a:pt x="-263" y="1106"/>
                        <a:pt x="790" y="474"/>
                      </a:cubicBezTo>
                      <a:cubicBezTo>
                        <a:pt x="1843" y="-158"/>
                        <a:pt x="3528" y="-158"/>
                        <a:pt x="4581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74" name="그래픽 16">
                <a:extLst>
                  <a:ext uri="{FF2B5EF4-FFF2-40B4-BE49-F238E27FC236}">
                    <a16:creationId xmlns:a16="http://schemas.microsoft.com/office/drawing/2014/main" id="{652C45EB-0390-6720-4330-A405DB5B9F37}"/>
                  </a:ext>
                </a:extLst>
              </p:cNvPr>
              <p:cNvGrpSpPr/>
              <p:nvPr/>
            </p:nvGrpSpPr>
            <p:grpSpPr>
              <a:xfrm>
                <a:off x="4342948" y="4246862"/>
                <a:ext cx="5687" cy="73618"/>
                <a:chOff x="4342948" y="4246862"/>
                <a:chExt cx="5687" cy="73618"/>
              </a:xfrm>
            </p:grpSpPr>
            <p:sp>
              <p:nvSpPr>
                <p:cNvPr id="1390" name="자유형: 도형 1389">
                  <a:extLst>
                    <a:ext uri="{FF2B5EF4-FFF2-40B4-BE49-F238E27FC236}">
                      <a16:creationId xmlns:a16="http://schemas.microsoft.com/office/drawing/2014/main" id="{368886E1-9376-1A47-816B-194271EB9D3C}"/>
                    </a:ext>
                  </a:extLst>
                </p:cNvPr>
                <p:cNvSpPr/>
                <p:nvPr/>
              </p:nvSpPr>
              <p:spPr>
                <a:xfrm>
                  <a:off x="4342948" y="4248390"/>
                  <a:ext cx="5687" cy="72091"/>
                </a:xfrm>
                <a:custGeom>
                  <a:avLst/>
                  <a:gdLst>
                    <a:gd name="connsiteX0" fmla="*/ 5687 w 5687"/>
                    <a:gd name="connsiteY0" fmla="*/ 0 h 72091"/>
                    <a:gd name="connsiteX1" fmla="*/ 5687 w 5687"/>
                    <a:gd name="connsiteY1" fmla="*/ 70564 h 72091"/>
                    <a:gd name="connsiteX2" fmla="*/ 4634 w 5687"/>
                    <a:gd name="connsiteY2" fmla="*/ 71618 h 72091"/>
                    <a:gd name="connsiteX3" fmla="*/ 843 w 5687"/>
                    <a:gd name="connsiteY3" fmla="*/ 71618 h 72091"/>
                    <a:gd name="connsiteX4" fmla="*/ 0 w 5687"/>
                    <a:gd name="connsiteY4" fmla="*/ 70564 h 72091"/>
                    <a:gd name="connsiteX5" fmla="*/ 0 w 5687"/>
                    <a:gd name="connsiteY5" fmla="*/ 0 h 72091"/>
                    <a:gd name="connsiteX6" fmla="*/ 1053 w 5687"/>
                    <a:gd name="connsiteY6" fmla="*/ 1053 h 72091"/>
                    <a:gd name="connsiteX7" fmla="*/ 4845 w 5687"/>
                    <a:gd name="connsiteY7" fmla="*/ 1053 h 72091"/>
                    <a:gd name="connsiteX8" fmla="*/ 5687 w 5687"/>
                    <a:gd name="connsiteY8" fmla="*/ 0 h 7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72091">
                      <a:moveTo>
                        <a:pt x="5687" y="0"/>
                      </a:moveTo>
                      <a:lnTo>
                        <a:pt x="5687" y="70564"/>
                      </a:lnTo>
                      <a:cubicBezTo>
                        <a:pt x="5687" y="70564"/>
                        <a:pt x="5266" y="71407"/>
                        <a:pt x="4634" y="71618"/>
                      </a:cubicBezTo>
                      <a:cubicBezTo>
                        <a:pt x="3581" y="72250"/>
                        <a:pt x="1896" y="72250"/>
                        <a:pt x="843" y="71618"/>
                      </a:cubicBezTo>
                      <a:cubicBezTo>
                        <a:pt x="421" y="71407"/>
                        <a:pt x="0" y="70986"/>
                        <a:pt x="0" y="70564"/>
                      </a:cubicBezTo>
                      <a:lnTo>
                        <a:pt x="0" y="0"/>
                      </a:lnTo>
                      <a:cubicBezTo>
                        <a:pt x="0" y="0"/>
                        <a:pt x="421" y="843"/>
                        <a:pt x="1053" y="1053"/>
                      </a:cubicBezTo>
                      <a:cubicBezTo>
                        <a:pt x="2106" y="1685"/>
                        <a:pt x="3792" y="1685"/>
                        <a:pt x="4845" y="1053"/>
                      </a:cubicBezTo>
                      <a:cubicBezTo>
                        <a:pt x="5266" y="843"/>
                        <a:pt x="5687" y="421"/>
                        <a:pt x="5687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91" name="자유형: 도형 1390">
                  <a:extLst>
                    <a:ext uri="{FF2B5EF4-FFF2-40B4-BE49-F238E27FC236}">
                      <a16:creationId xmlns:a16="http://schemas.microsoft.com/office/drawing/2014/main" id="{B2C5E1EC-6BCC-4818-84F4-6772EBEC8A36}"/>
                    </a:ext>
                  </a:extLst>
                </p:cNvPr>
                <p:cNvSpPr/>
                <p:nvPr/>
              </p:nvSpPr>
              <p:spPr>
                <a:xfrm>
                  <a:off x="4343211" y="4246862"/>
                  <a:ext cx="5049" cy="3054"/>
                </a:xfrm>
                <a:custGeom>
                  <a:avLst/>
                  <a:gdLst>
                    <a:gd name="connsiteX0" fmla="*/ 4581 w 5049"/>
                    <a:gd name="connsiteY0" fmla="*/ 474 h 3054"/>
                    <a:gd name="connsiteX1" fmla="*/ 4581 w 5049"/>
                    <a:gd name="connsiteY1" fmla="*/ 2580 h 3054"/>
                    <a:gd name="connsiteX2" fmla="*/ 790 w 5049"/>
                    <a:gd name="connsiteY2" fmla="*/ 2580 h 3054"/>
                    <a:gd name="connsiteX3" fmla="*/ 790 w 5049"/>
                    <a:gd name="connsiteY3" fmla="*/ 474 h 3054"/>
                    <a:gd name="connsiteX4" fmla="*/ 4581 w 5049"/>
                    <a:gd name="connsiteY4" fmla="*/ 474 h 30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" h="3054">
                      <a:moveTo>
                        <a:pt x="4581" y="474"/>
                      </a:moveTo>
                      <a:cubicBezTo>
                        <a:pt x="4581" y="474"/>
                        <a:pt x="5635" y="1949"/>
                        <a:pt x="4581" y="2580"/>
                      </a:cubicBezTo>
                      <a:cubicBezTo>
                        <a:pt x="3528" y="3212"/>
                        <a:pt x="1843" y="3212"/>
                        <a:pt x="790" y="2580"/>
                      </a:cubicBezTo>
                      <a:cubicBezTo>
                        <a:pt x="-263" y="1949"/>
                        <a:pt x="-263" y="1106"/>
                        <a:pt x="790" y="474"/>
                      </a:cubicBezTo>
                      <a:cubicBezTo>
                        <a:pt x="1843" y="-158"/>
                        <a:pt x="3528" y="-158"/>
                        <a:pt x="4581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375" name="그래픽 16">
                <a:extLst>
                  <a:ext uri="{FF2B5EF4-FFF2-40B4-BE49-F238E27FC236}">
                    <a16:creationId xmlns:a16="http://schemas.microsoft.com/office/drawing/2014/main" id="{2271D2C1-2268-02D7-9224-0578462FDE5F}"/>
                  </a:ext>
                </a:extLst>
              </p:cNvPr>
              <p:cNvGrpSpPr/>
              <p:nvPr/>
            </p:nvGrpSpPr>
            <p:grpSpPr>
              <a:xfrm>
                <a:off x="4309667" y="4151325"/>
                <a:ext cx="63404" cy="144774"/>
                <a:chOff x="4309667" y="4151325"/>
                <a:chExt cx="63404" cy="144774"/>
              </a:xfrm>
            </p:grpSpPr>
            <p:sp>
              <p:nvSpPr>
                <p:cNvPr id="1386" name="자유형: 도형 1385">
                  <a:extLst>
                    <a:ext uri="{FF2B5EF4-FFF2-40B4-BE49-F238E27FC236}">
                      <a16:creationId xmlns:a16="http://schemas.microsoft.com/office/drawing/2014/main" id="{3E75BF3E-FBAA-7F6B-6DED-3AC2C95BA5B6}"/>
                    </a:ext>
                  </a:extLst>
                </p:cNvPr>
                <p:cNvSpPr/>
                <p:nvPr/>
              </p:nvSpPr>
              <p:spPr>
                <a:xfrm>
                  <a:off x="4341895" y="4151325"/>
                  <a:ext cx="22117" cy="13651"/>
                </a:xfrm>
                <a:custGeom>
                  <a:avLst/>
                  <a:gdLst>
                    <a:gd name="connsiteX0" fmla="*/ 4634 w 22117"/>
                    <a:gd name="connsiteY0" fmla="*/ 13651 h 13651"/>
                    <a:gd name="connsiteX1" fmla="*/ 0 w 22117"/>
                    <a:gd name="connsiteY1" fmla="*/ 12388 h 13651"/>
                    <a:gd name="connsiteX2" fmla="*/ 17483 w 22117"/>
                    <a:gd name="connsiteY2" fmla="*/ 171 h 13651"/>
                    <a:gd name="connsiteX3" fmla="*/ 22117 w 22117"/>
                    <a:gd name="connsiteY3" fmla="*/ 1434 h 13651"/>
                    <a:gd name="connsiteX4" fmla="*/ 4634 w 22117"/>
                    <a:gd name="connsiteY4" fmla="*/ 13651 h 136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2117" h="13651">
                      <a:moveTo>
                        <a:pt x="4634" y="13651"/>
                      </a:moveTo>
                      <a:lnTo>
                        <a:pt x="0" y="12388"/>
                      </a:lnTo>
                      <a:cubicBezTo>
                        <a:pt x="4002" y="7122"/>
                        <a:pt x="11585" y="-1304"/>
                        <a:pt x="17483" y="171"/>
                      </a:cubicBezTo>
                      <a:lnTo>
                        <a:pt x="22117" y="1434"/>
                      </a:lnTo>
                      <a:cubicBezTo>
                        <a:pt x="16009" y="-40"/>
                        <a:pt x="8426" y="8385"/>
                        <a:pt x="4634" y="13651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87" name="자유형: 도형 1386">
                  <a:extLst>
                    <a:ext uri="{FF2B5EF4-FFF2-40B4-BE49-F238E27FC236}">
                      <a16:creationId xmlns:a16="http://schemas.microsoft.com/office/drawing/2014/main" id="{6A9B611A-2C75-6C6C-1FF8-A4F1D4E56EDC}"/>
                    </a:ext>
                  </a:extLst>
                </p:cNvPr>
                <p:cNvSpPr/>
                <p:nvPr/>
              </p:nvSpPr>
              <p:spPr>
                <a:xfrm>
                  <a:off x="4339156" y="4163502"/>
                  <a:ext cx="7372" cy="5055"/>
                </a:xfrm>
                <a:custGeom>
                  <a:avLst/>
                  <a:gdLst>
                    <a:gd name="connsiteX0" fmla="*/ 4634 w 7372"/>
                    <a:gd name="connsiteY0" fmla="*/ 5055 h 5055"/>
                    <a:gd name="connsiteX1" fmla="*/ 0 w 7372"/>
                    <a:gd name="connsiteY1" fmla="*/ 3792 h 5055"/>
                    <a:gd name="connsiteX2" fmla="*/ 2738 w 7372"/>
                    <a:gd name="connsiteY2" fmla="*/ 0 h 5055"/>
                    <a:gd name="connsiteX3" fmla="*/ 7372 w 7372"/>
                    <a:gd name="connsiteY3" fmla="*/ 1264 h 5055"/>
                    <a:gd name="connsiteX4" fmla="*/ 4634 w 7372"/>
                    <a:gd name="connsiteY4" fmla="*/ 5055 h 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2" h="5055">
                      <a:moveTo>
                        <a:pt x="4634" y="5055"/>
                      </a:moveTo>
                      <a:lnTo>
                        <a:pt x="0" y="3792"/>
                      </a:lnTo>
                      <a:cubicBezTo>
                        <a:pt x="0" y="3792"/>
                        <a:pt x="1053" y="2106"/>
                        <a:pt x="2738" y="0"/>
                      </a:cubicBezTo>
                      <a:lnTo>
                        <a:pt x="7372" y="1264"/>
                      </a:lnTo>
                      <a:cubicBezTo>
                        <a:pt x="5687" y="3370"/>
                        <a:pt x="4845" y="4845"/>
                        <a:pt x="4634" y="5055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88" name="자유형: 도형 1387">
                  <a:extLst>
                    <a:ext uri="{FF2B5EF4-FFF2-40B4-BE49-F238E27FC236}">
                      <a16:creationId xmlns:a16="http://schemas.microsoft.com/office/drawing/2014/main" id="{02C662F9-037D-336D-C80F-7CC9198B36AD}"/>
                    </a:ext>
                  </a:extLst>
                </p:cNvPr>
                <p:cNvSpPr/>
                <p:nvPr/>
              </p:nvSpPr>
              <p:spPr>
                <a:xfrm>
                  <a:off x="4314089" y="4152654"/>
                  <a:ext cx="58982" cy="143445"/>
                </a:xfrm>
                <a:custGeom>
                  <a:avLst/>
                  <a:gdLst>
                    <a:gd name="connsiteX0" fmla="*/ 32440 w 58982"/>
                    <a:gd name="connsiteY0" fmla="*/ 12322 h 143445"/>
                    <a:gd name="connsiteX1" fmla="*/ 58981 w 58982"/>
                    <a:gd name="connsiteY1" fmla="*/ 33176 h 143445"/>
                    <a:gd name="connsiteX2" fmla="*/ 32019 w 58982"/>
                    <a:gd name="connsiteY2" fmla="*/ 124172 h 143445"/>
                    <a:gd name="connsiteX3" fmla="*/ 29281 w 58982"/>
                    <a:gd name="connsiteY3" fmla="*/ 127332 h 143445"/>
                    <a:gd name="connsiteX4" fmla="*/ 26542 w 58982"/>
                    <a:gd name="connsiteY4" fmla="*/ 131123 h 143445"/>
                    <a:gd name="connsiteX5" fmla="*/ 2 w 58982"/>
                    <a:gd name="connsiteY5" fmla="*/ 110270 h 143445"/>
                    <a:gd name="connsiteX6" fmla="*/ 26964 w 58982"/>
                    <a:gd name="connsiteY6" fmla="*/ 19274 h 143445"/>
                    <a:gd name="connsiteX7" fmla="*/ 29702 w 58982"/>
                    <a:gd name="connsiteY7" fmla="*/ 16114 h 143445"/>
                    <a:gd name="connsiteX8" fmla="*/ 32440 w 58982"/>
                    <a:gd name="connsiteY8" fmla="*/ 12322 h 14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982" h="143445">
                      <a:moveTo>
                        <a:pt x="32440" y="12322"/>
                      </a:moveTo>
                      <a:cubicBezTo>
                        <a:pt x="39602" y="2844"/>
                        <a:pt x="59192" y="-18010"/>
                        <a:pt x="58981" y="33176"/>
                      </a:cubicBezTo>
                      <a:cubicBezTo>
                        <a:pt x="58770" y="84361"/>
                        <a:pt x="39391" y="114694"/>
                        <a:pt x="32019" y="124172"/>
                      </a:cubicBezTo>
                      <a:cubicBezTo>
                        <a:pt x="30334" y="126279"/>
                        <a:pt x="29491" y="127332"/>
                        <a:pt x="29281" y="127332"/>
                      </a:cubicBezTo>
                      <a:cubicBezTo>
                        <a:pt x="29281" y="127332"/>
                        <a:pt x="28227" y="129017"/>
                        <a:pt x="26542" y="131123"/>
                      </a:cubicBezTo>
                      <a:cubicBezTo>
                        <a:pt x="19381" y="140602"/>
                        <a:pt x="-209" y="161456"/>
                        <a:pt x="2" y="110270"/>
                      </a:cubicBezTo>
                      <a:cubicBezTo>
                        <a:pt x="212" y="59085"/>
                        <a:pt x="19591" y="28752"/>
                        <a:pt x="26964" y="19274"/>
                      </a:cubicBezTo>
                      <a:cubicBezTo>
                        <a:pt x="28649" y="17167"/>
                        <a:pt x="29491" y="16114"/>
                        <a:pt x="29702" y="16114"/>
                      </a:cubicBezTo>
                      <a:cubicBezTo>
                        <a:pt x="29702" y="16114"/>
                        <a:pt x="30755" y="14429"/>
                        <a:pt x="32440" y="12322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89" name="자유형: 도형 1388">
                  <a:extLst>
                    <a:ext uri="{FF2B5EF4-FFF2-40B4-BE49-F238E27FC236}">
                      <a16:creationId xmlns:a16="http://schemas.microsoft.com/office/drawing/2014/main" id="{0FC55A2F-3370-59E6-B868-CDF75A28D892}"/>
                    </a:ext>
                  </a:extLst>
                </p:cNvPr>
                <p:cNvSpPr/>
                <p:nvPr/>
              </p:nvSpPr>
              <p:spPr>
                <a:xfrm>
                  <a:off x="4309667" y="4167293"/>
                  <a:ext cx="34334" cy="128490"/>
                </a:xfrm>
                <a:custGeom>
                  <a:avLst/>
                  <a:gdLst>
                    <a:gd name="connsiteX0" fmla="*/ 13692 w 34334"/>
                    <a:gd name="connsiteY0" fmla="*/ 128490 h 128490"/>
                    <a:gd name="connsiteX1" fmla="*/ 9058 w 34334"/>
                    <a:gd name="connsiteY1" fmla="*/ 127227 h 128490"/>
                    <a:gd name="connsiteX2" fmla="*/ 0 w 34334"/>
                    <a:gd name="connsiteY2" fmla="*/ 94156 h 128490"/>
                    <a:gd name="connsiteX3" fmla="*/ 26962 w 34334"/>
                    <a:gd name="connsiteY3" fmla="*/ 3160 h 128490"/>
                    <a:gd name="connsiteX4" fmla="*/ 29700 w 34334"/>
                    <a:gd name="connsiteY4" fmla="*/ 0 h 128490"/>
                    <a:gd name="connsiteX5" fmla="*/ 34334 w 34334"/>
                    <a:gd name="connsiteY5" fmla="*/ 1264 h 128490"/>
                    <a:gd name="connsiteX6" fmla="*/ 31596 w 34334"/>
                    <a:gd name="connsiteY6" fmla="*/ 4423 h 128490"/>
                    <a:gd name="connsiteX7" fmla="*/ 4634 w 34334"/>
                    <a:gd name="connsiteY7" fmla="*/ 95420 h 128490"/>
                    <a:gd name="connsiteX8" fmla="*/ 13692 w 34334"/>
                    <a:gd name="connsiteY8" fmla="*/ 128490 h 128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4334" h="128490">
                      <a:moveTo>
                        <a:pt x="13692" y="128490"/>
                      </a:moveTo>
                      <a:lnTo>
                        <a:pt x="9058" y="127227"/>
                      </a:lnTo>
                      <a:cubicBezTo>
                        <a:pt x="4002" y="125963"/>
                        <a:pt x="0" y="117537"/>
                        <a:pt x="0" y="94156"/>
                      </a:cubicBezTo>
                      <a:cubicBezTo>
                        <a:pt x="0" y="42971"/>
                        <a:pt x="19590" y="12638"/>
                        <a:pt x="26962" y="3160"/>
                      </a:cubicBezTo>
                      <a:cubicBezTo>
                        <a:pt x="28647" y="1053"/>
                        <a:pt x="29490" y="0"/>
                        <a:pt x="29700" y="0"/>
                      </a:cubicBezTo>
                      <a:lnTo>
                        <a:pt x="34334" y="1264"/>
                      </a:lnTo>
                      <a:cubicBezTo>
                        <a:pt x="34334" y="1264"/>
                        <a:pt x="33281" y="2317"/>
                        <a:pt x="31596" y="4423"/>
                      </a:cubicBezTo>
                      <a:cubicBezTo>
                        <a:pt x="24434" y="13902"/>
                        <a:pt x="4845" y="44234"/>
                        <a:pt x="4634" y="95420"/>
                      </a:cubicBezTo>
                      <a:cubicBezTo>
                        <a:pt x="4634" y="118801"/>
                        <a:pt x="8636" y="127227"/>
                        <a:pt x="13692" y="12849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1376" name="그래픽 16">
                <a:extLst>
                  <a:ext uri="{FF2B5EF4-FFF2-40B4-BE49-F238E27FC236}">
                    <a16:creationId xmlns:a16="http://schemas.microsoft.com/office/drawing/2014/main" id="{85602C13-983F-1CCB-929F-579F8E03F827}"/>
                  </a:ext>
                </a:extLst>
              </p:cNvPr>
              <p:cNvGrpSpPr/>
              <p:nvPr/>
            </p:nvGrpSpPr>
            <p:grpSpPr>
              <a:xfrm>
                <a:off x="4349047" y="4063679"/>
                <a:ext cx="227079" cy="430106"/>
                <a:chOff x="4349047" y="4063679"/>
                <a:chExt cx="227079" cy="430106"/>
              </a:xfrm>
            </p:grpSpPr>
            <p:sp>
              <p:nvSpPr>
                <p:cNvPr id="1377" name="자유형: 도형 1376">
                  <a:extLst>
                    <a:ext uri="{FF2B5EF4-FFF2-40B4-BE49-F238E27FC236}">
                      <a16:creationId xmlns:a16="http://schemas.microsoft.com/office/drawing/2014/main" id="{EE9F9256-32C7-7A33-0FAC-448286762DF0}"/>
                    </a:ext>
                  </a:extLst>
                </p:cNvPr>
                <p:cNvSpPr/>
                <p:nvPr/>
              </p:nvSpPr>
              <p:spPr>
                <a:xfrm>
                  <a:off x="4349047" y="4278090"/>
                  <a:ext cx="227079" cy="215695"/>
                </a:xfrm>
                <a:custGeom>
                  <a:avLst/>
                  <a:gdLst>
                    <a:gd name="connsiteX0" fmla="*/ 9489 w 227079"/>
                    <a:gd name="connsiteY0" fmla="*/ 11164 h 215695"/>
                    <a:gd name="connsiteX1" fmla="*/ 1484 w 227079"/>
                    <a:gd name="connsiteY1" fmla="*/ 63824 h 215695"/>
                    <a:gd name="connsiteX2" fmla="*/ 86372 w 227079"/>
                    <a:gd name="connsiteY2" fmla="*/ 97105 h 215695"/>
                    <a:gd name="connsiteX3" fmla="*/ 117336 w 227079"/>
                    <a:gd name="connsiteY3" fmla="*/ 103424 h 215695"/>
                    <a:gd name="connsiteX4" fmla="*/ 105540 w 227079"/>
                    <a:gd name="connsiteY4" fmla="*/ 212536 h 215695"/>
                    <a:gd name="connsiteX5" fmla="*/ 136505 w 227079"/>
                    <a:gd name="connsiteY5" fmla="*/ 215695 h 215695"/>
                    <a:gd name="connsiteX6" fmla="*/ 160307 w 227079"/>
                    <a:gd name="connsiteY6" fmla="*/ 95841 h 215695"/>
                    <a:gd name="connsiteX7" fmla="*/ 138611 w 227079"/>
                    <a:gd name="connsiteY7" fmla="*/ 65930 h 215695"/>
                    <a:gd name="connsiteX8" fmla="*/ 126394 w 227079"/>
                    <a:gd name="connsiteY8" fmla="*/ 57505 h 215695"/>
                    <a:gd name="connsiteX9" fmla="*/ 124498 w 227079"/>
                    <a:gd name="connsiteY9" fmla="*/ 50975 h 215695"/>
                    <a:gd name="connsiteX10" fmla="*/ 160307 w 227079"/>
                    <a:gd name="connsiteY10" fmla="*/ 55188 h 215695"/>
                    <a:gd name="connsiteX11" fmla="*/ 196537 w 227079"/>
                    <a:gd name="connsiteY11" fmla="*/ 148712 h 215695"/>
                    <a:gd name="connsiteX12" fmla="*/ 227080 w 227079"/>
                    <a:gd name="connsiteY12" fmla="*/ 135020 h 215695"/>
                    <a:gd name="connsiteX13" fmla="*/ 191482 w 227079"/>
                    <a:gd name="connsiteY13" fmla="*/ 25487 h 215695"/>
                    <a:gd name="connsiteX14" fmla="*/ 120075 w 227079"/>
                    <a:gd name="connsiteY14" fmla="*/ 5055 h 215695"/>
                    <a:gd name="connsiteX15" fmla="*/ 76893 w 227079"/>
                    <a:gd name="connsiteY15" fmla="*/ 0 h 215695"/>
                    <a:gd name="connsiteX16" fmla="*/ 9699 w 227079"/>
                    <a:gd name="connsiteY16" fmla="*/ 10953 h 2156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227079" h="215695">
                      <a:moveTo>
                        <a:pt x="9489" y="11164"/>
                      </a:moveTo>
                      <a:cubicBezTo>
                        <a:pt x="11174" y="11585"/>
                        <a:pt x="-4835" y="48658"/>
                        <a:pt x="1484" y="63824"/>
                      </a:cubicBezTo>
                      <a:cubicBezTo>
                        <a:pt x="7803" y="78990"/>
                        <a:pt x="55408" y="86573"/>
                        <a:pt x="86372" y="97105"/>
                      </a:cubicBezTo>
                      <a:cubicBezTo>
                        <a:pt x="117336" y="107637"/>
                        <a:pt x="117336" y="103424"/>
                        <a:pt x="117336" y="103424"/>
                      </a:cubicBezTo>
                      <a:lnTo>
                        <a:pt x="105540" y="212536"/>
                      </a:lnTo>
                      <a:lnTo>
                        <a:pt x="136505" y="215695"/>
                      </a:lnTo>
                      <a:cubicBezTo>
                        <a:pt x="136505" y="215695"/>
                        <a:pt x="156305" y="112271"/>
                        <a:pt x="160307" y="95841"/>
                      </a:cubicBezTo>
                      <a:cubicBezTo>
                        <a:pt x="164309" y="79411"/>
                        <a:pt x="151039" y="74145"/>
                        <a:pt x="138611" y="65930"/>
                      </a:cubicBezTo>
                      <a:lnTo>
                        <a:pt x="126394" y="57505"/>
                      </a:lnTo>
                      <a:lnTo>
                        <a:pt x="124498" y="50975"/>
                      </a:lnTo>
                      <a:lnTo>
                        <a:pt x="160307" y="55188"/>
                      </a:lnTo>
                      <a:lnTo>
                        <a:pt x="196537" y="148712"/>
                      </a:lnTo>
                      <a:lnTo>
                        <a:pt x="227080" y="135020"/>
                      </a:lnTo>
                      <a:cubicBezTo>
                        <a:pt x="227080" y="135020"/>
                        <a:pt x="196326" y="38337"/>
                        <a:pt x="191482" y="25487"/>
                      </a:cubicBezTo>
                      <a:cubicBezTo>
                        <a:pt x="186637" y="12638"/>
                        <a:pt x="137347" y="6740"/>
                        <a:pt x="120075" y="5055"/>
                      </a:cubicBezTo>
                      <a:cubicBezTo>
                        <a:pt x="102802" y="3370"/>
                        <a:pt x="76893" y="0"/>
                        <a:pt x="76893" y="0"/>
                      </a:cubicBezTo>
                      <a:lnTo>
                        <a:pt x="9699" y="10953"/>
                      </a:lnTo>
                      <a:close/>
                    </a:path>
                  </a:pathLst>
                </a:custGeom>
                <a:solidFill>
                  <a:srgbClr val="5B597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78" name="자유형: 도형 1377">
                  <a:extLst>
                    <a:ext uri="{FF2B5EF4-FFF2-40B4-BE49-F238E27FC236}">
                      <a16:creationId xmlns:a16="http://schemas.microsoft.com/office/drawing/2014/main" id="{7AB1079D-FF01-FA0C-1AF9-1684CDE96A66}"/>
                    </a:ext>
                  </a:extLst>
                </p:cNvPr>
                <p:cNvSpPr/>
                <p:nvPr/>
              </p:nvSpPr>
              <p:spPr>
                <a:xfrm>
                  <a:off x="4369324" y="4063679"/>
                  <a:ext cx="75119" cy="74335"/>
                </a:xfrm>
                <a:custGeom>
                  <a:avLst/>
                  <a:gdLst>
                    <a:gd name="connsiteX0" fmla="*/ 65252 w 75119"/>
                    <a:gd name="connsiteY0" fmla="*/ 39580 h 74335"/>
                    <a:gd name="connsiteX1" fmla="*/ 68623 w 75119"/>
                    <a:gd name="connsiteY1" fmla="*/ 37895 h 74335"/>
                    <a:gd name="connsiteX2" fmla="*/ 74731 w 75119"/>
                    <a:gd name="connsiteY2" fmla="*/ 27995 h 74335"/>
                    <a:gd name="connsiteX3" fmla="*/ 71782 w 75119"/>
                    <a:gd name="connsiteY3" fmla="*/ 14303 h 74335"/>
                    <a:gd name="connsiteX4" fmla="*/ 62725 w 75119"/>
                    <a:gd name="connsiteY4" fmla="*/ 7563 h 74335"/>
                    <a:gd name="connsiteX5" fmla="*/ 48612 w 75119"/>
                    <a:gd name="connsiteY5" fmla="*/ 612 h 74335"/>
                    <a:gd name="connsiteX6" fmla="*/ 5852 w 75119"/>
                    <a:gd name="connsiteY6" fmla="*/ 24414 h 74335"/>
                    <a:gd name="connsiteX7" fmla="*/ 2060 w 75119"/>
                    <a:gd name="connsiteY7" fmla="*/ 54957 h 74335"/>
                    <a:gd name="connsiteX8" fmla="*/ 16173 w 75119"/>
                    <a:gd name="connsiteY8" fmla="*/ 74336 h 74335"/>
                    <a:gd name="connsiteX9" fmla="*/ 47769 w 75119"/>
                    <a:gd name="connsiteY9" fmla="*/ 61487 h 74335"/>
                    <a:gd name="connsiteX10" fmla="*/ 65042 w 75119"/>
                    <a:gd name="connsiteY10" fmla="*/ 39580 h 74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5119" h="74335">
                      <a:moveTo>
                        <a:pt x="65252" y="39580"/>
                      </a:moveTo>
                      <a:lnTo>
                        <a:pt x="68623" y="37895"/>
                      </a:lnTo>
                      <a:cubicBezTo>
                        <a:pt x="68623" y="37895"/>
                        <a:pt x="74520" y="32208"/>
                        <a:pt x="74731" y="27995"/>
                      </a:cubicBezTo>
                      <a:cubicBezTo>
                        <a:pt x="74942" y="23782"/>
                        <a:pt x="76416" y="18095"/>
                        <a:pt x="71782" y="14303"/>
                      </a:cubicBezTo>
                      <a:cubicBezTo>
                        <a:pt x="67148" y="10512"/>
                        <a:pt x="62725" y="7563"/>
                        <a:pt x="62725" y="7563"/>
                      </a:cubicBezTo>
                      <a:cubicBezTo>
                        <a:pt x="62725" y="7563"/>
                        <a:pt x="60618" y="-2548"/>
                        <a:pt x="48612" y="612"/>
                      </a:cubicBezTo>
                      <a:cubicBezTo>
                        <a:pt x="36605" y="3771"/>
                        <a:pt x="11118" y="15778"/>
                        <a:pt x="5852" y="24414"/>
                      </a:cubicBezTo>
                      <a:cubicBezTo>
                        <a:pt x="586" y="33050"/>
                        <a:pt x="-2153" y="47163"/>
                        <a:pt x="2060" y="54957"/>
                      </a:cubicBezTo>
                      <a:cubicBezTo>
                        <a:pt x="6273" y="62750"/>
                        <a:pt x="16173" y="74336"/>
                        <a:pt x="16173" y="74336"/>
                      </a:cubicBezTo>
                      <a:lnTo>
                        <a:pt x="47769" y="61487"/>
                      </a:lnTo>
                      <a:lnTo>
                        <a:pt x="65042" y="39580"/>
                      </a:ln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79" name="자유형: 도형 1378">
                  <a:extLst>
                    <a:ext uri="{FF2B5EF4-FFF2-40B4-BE49-F238E27FC236}">
                      <a16:creationId xmlns:a16="http://schemas.microsoft.com/office/drawing/2014/main" id="{EF0D26A9-3DB1-C689-2A41-F3B626FAB9A9}"/>
                    </a:ext>
                  </a:extLst>
                </p:cNvPr>
                <p:cNvSpPr/>
                <p:nvPr/>
              </p:nvSpPr>
              <p:spPr>
                <a:xfrm>
                  <a:off x="4385919" y="4088093"/>
                  <a:ext cx="52328" cy="74145"/>
                </a:xfrm>
                <a:custGeom>
                  <a:avLst/>
                  <a:gdLst>
                    <a:gd name="connsiteX0" fmla="*/ 51607 w 52328"/>
                    <a:gd name="connsiteY0" fmla="*/ 6530 h 74145"/>
                    <a:gd name="connsiteX1" fmla="*/ 50132 w 52328"/>
                    <a:gd name="connsiteY1" fmla="*/ 40864 h 74145"/>
                    <a:gd name="connsiteX2" fmla="*/ 39179 w 52328"/>
                    <a:gd name="connsiteY2" fmla="*/ 53713 h 74145"/>
                    <a:gd name="connsiteX3" fmla="*/ 22749 w 52328"/>
                    <a:gd name="connsiteY3" fmla="*/ 55609 h 74145"/>
                    <a:gd name="connsiteX4" fmla="*/ 21275 w 52328"/>
                    <a:gd name="connsiteY4" fmla="*/ 74145 h 74145"/>
                    <a:gd name="connsiteX5" fmla="*/ 0 w 52328"/>
                    <a:gd name="connsiteY5" fmla="*/ 63613 h 74145"/>
                    <a:gd name="connsiteX6" fmla="*/ 0 w 52328"/>
                    <a:gd name="connsiteY6" fmla="*/ 49922 h 74145"/>
                    <a:gd name="connsiteX7" fmla="*/ 14534 w 52328"/>
                    <a:gd name="connsiteY7" fmla="*/ 32228 h 74145"/>
                    <a:gd name="connsiteX8" fmla="*/ 7794 w 52328"/>
                    <a:gd name="connsiteY8" fmla="*/ 20011 h 74145"/>
                    <a:gd name="connsiteX9" fmla="*/ 18958 w 52328"/>
                    <a:gd name="connsiteY9" fmla="*/ 17062 h 74145"/>
                    <a:gd name="connsiteX10" fmla="*/ 22328 w 52328"/>
                    <a:gd name="connsiteY10" fmla="*/ 24434 h 74145"/>
                    <a:gd name="connsiteX11" fmla="*/ 29911 w 52328"/>
                    <a:gd name="connsiteY11" fmla="*/ 13481 h 74145"/>
                    <a:gd name="connsiteX12" fmla="*/ 43602 w 52328"/>
                    <a:gd name="connsiteY12" fmla="*/ 6530 h 74145"/>
                    <a:gd name="connsiteX13" fmla="*/ 48026 w 52328"/>
                    <a:gd name="connsiteY13" fmla="*/ 0 h 74145"/>
                    <a:gd name="connsiteX14" fmla="*/ 51607 w 52328"/>
                    <a:gd name="connsiteY14" fmla="*/ 6530 h 74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2328" h="74145">
                      <a:moveTo>
                        <a:pt x="51607" y="6530"/>
                      </a:moveTo>
                      <a:cubicBezTo>
                        <a:pt x="53503" y="20011"/>
                        <a:pt x="51186" y="34334"/>
                        <a:pt x="50132" y="40864"/>
                      </a:cubicBezTo>
                      <a:cubicBezTo>
                        <a:pt x="49079" y="47394"/>
                        <a:pt x="44866" y="53713"/>
                        <a:pt x="39179" y="53713"/>
                      </a:cubicBezTo>
                      <a:cubicBezTo>
                        <a:pt x="33492" y="53713"/>
                        <a:pt x="23802" y="53503"/>
                        <a:pt x="22749" y="55609"/>
                      </a:cubicBezTo>
                      <a:cubicBezTo>
                        <a:pt x="21696" y="57715"/>
                        <a:pt x="21275" y="74145"/>
                        <a:pt x="21275" y="74145"/>
                      </a:cubicBezTo>
                      <a:lnTo>
                        <a:pt x="0" y="63613"/>
                      </a:lnTo>
                      <a:lnTo>
                        <a:pt x="0" y="49922"/>
                      </a:lnTo>
                      <a:cubicBezTo>
                        <a:pt x="0" y="49922"/>
                        <a:pt x="13481" y="37073"/>
                        <a:pt x="14534" y="32228"/>
                      </a:cubicBezTo>
                      <a:cubicBezTo>
                        <a:pt x="15587" y="27383"/>
                        <a:pt x="6740" y="27173"/>
                        <a:pt x="7794" y="20011"/>
                      </a:cubicBezTo>
                      <a:cubicBezTo>
                        <a:pt x="8847" y="12849"/>
                        <a:pt x="15587" y="12638"/>
                        <a:pt x="18958" y="17062"/>
                      </a:cubicBezTo>
                      <a:cubicBezTo>
                        <a:pt x="22328" y="21485"/>
                        <a:pt x="22328" y="24434"/>
                        <a:pt x="22328" y="24434"/>
                      </a:cubicBezTo>
                      <a:cubicBezTo>
                        <a:pt x="22328" y="24434"/>
                        <a:pt x="25909" y="14745"/>
                        <a:pt x="29911" y="13481"/>
                      </a:cubicBezTo>
                      <a:cubicBezTo>
                        <a:pt x="33913" y="12217"/>
                        <a:pt x="42128" y="11164"/>
                        <a:pt x="43602" y="6530"/>
                      </a:cubicBezTo>
                      <a:cubicBezTo>
                        <a:pt x="45077" y="1896"/>
                        <a:pt x="48026" y="0"/>
                        <a:pt x="48026" y="0"/>
                      </a:cubicBezTo>
                      <a:lnTo>
                        <a:pt x="51607" y="6530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80" name="자유형: 도형 1379">
                  <a:extLst>
                    <a:ext uri="{FF2B5EF4-FFF2-40B4-BE49-F238E27FC236}">
                      <a16:creationId xmlns:a16="http://schemas.microsoft.com/office/drawing/2014/main" id="{6D81C316-2BCF-9727-2DDD-B82BC5E347A6}"/>
                    </a:ext>
                  </a:extLst>
                </p:cNvPr>
                <p:cNvSpPr/>
                <p:nvPr/>
              </p:nvSpPr>
              <p:spPr>
                <a:xfrm>
                  <a:off x="4352687" y="4145176"/>
                  <a:ext cx="92006" cy="159605"/>
                </a:xfrm>
                <a:custGeom>
                  <a:avLst/>
                  <a:gdLst>
                    <a:gd name="connsiteX0" fmla="*/ 39972 w 92006"/>
                    <a:gd name="connsiteY0" fmla="*/ 0 h 159605"/>
                    <a:gd name="connsiteX1" fmla="*/ 33232 w 92006"/>
                    <a:gd name="connsiteY1" fmla="*/ 6319 h 159605"/>
                    <a:gd name="connsiteX2" fmla="*/ 28387 w 92006"/>
                    <a:gd name="connsiteY2" fmla="*/ 12849 h 159605"/>
                    <a:gd name="connsiteX3" fmla="*/ 11114 w 92006"/>
                    <a:gd name="connsiteY3" fmla="*/ 34756 h 159605"/>
                    <a:gd name="connsiteX4" fmla="*/ 1636 w 92006"/>
                    <a:gd name="connsiteY4" fmla="*/ 76252 h 159605"/>
                    <a:gd name="connsiteX5" fmla="*/ 5216 w 92006"/>
                    <a:gd name="connsiteY5" fmla="*/ 119012 h 159605"/>
                    <a:gd name="connsiteX6" fmla="*/ 9851 w 92006"/>
                    <a:gd name="connsiteY6" fmla="*/ 155874 h 159605"/>
                    <a:gd name="connsiteX7" fmla="*/ 69883 w 92006"/>
                    <a:gd name="connsiteY7" fmla="*/ 152082 h 159605"/>
                    <a:gd name="connsiteX8" fmla="*/ 79151 w 92006"/>
                    <a:gd name="connsiteY8" fmla="*/ 120908 h 159605"/>
                    <a:gd name="connsiteX9" fmla="*/ 81468 w 92006"/>
                    <a:gd name="connsiteY9" fmla="*/ 84256 h 159605"/>
                    <a:gd name="connsiteX10" fmla="*/ 92000 w 92006"/>
                    <a:gd name="connsiteY10" fmla="*/ 42760 h 159605"/>
                    <a:gd name="connsiteX11" fmla="*/ 67566 w 92006"/>
                    <a:gd name="connsiteY11" fmla="*/ 15798 h 159605"/>
                    <a:gd name="connsiteX12" fmla="*/ 54717 w 92006"/>
                    <a:gd name="connsiteY12" fmla="*/ 8426 h 159605"/>
                    <a:gd name="connsiteX13" fmla="*/ 39972 w 92006"/>
                    <a:gd name="connsiteY13" fmla="*/ 0 h 1596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92006" h="159605">
                      <a:moveTo>
                        <a:pt x="39972" y="0"/>
                      </a:moveTo>
                      <a:lnTo>
                        <a:pt x="33232" y="6319"/>
                      </a:lnTo>
                      <a:lnTo>
                        <a:pt x="28387" y="12849"/>
                      </a:lnTo>
                      <a:cubicBezTo>
                        <a:pt x="28387" y="12849"/>
                        <a:pt x="18697" y="28226"/>
                        <a:pt x="11114" y="34756"/>
                      </a:cubicBezTo>
                      <a:cubicBezTo>
                        <a:pt x="3531" y="41285"/>
                        <a:pt x="-3209" y="59822"/>
                        <a:pt x="1636" y="76252"/>
                      </a:cubicBezTo>
                      <a:cubicBezTo>
                        <a:pt x="6480" y="92682"/>
                        <a:pt x="7955" y="107216"/>
                        <a:pt x="5216" y="119012"/>
                      </a:cubicBezTo>
                      <a:cubicBezTo>
                        <a:pt x="2478" y="130808"/>
                        <a:pt x="-2998" y="149344"/>
                        <a:pt x="9851" y="155874"/>
                      </a:cubicBezTo>
                      <a:cubicBezTo>
                        <a:pt x="22700" y="162404"/>
                        <a:pt x="59140" y="159876"/>
                        <a:pt x="69883" y="152082"/>
                      </a:cubicBezTo>
                      <a:cubicBezTo>
                        <a:pt x="80626" y="144288"/>
                        <a:pt x="80626" y="129754"/>
                        <a:pt x="79151" y="120908"/>
                      </a:cubicBezTo>
                      <a:cubicBezTo>
                        <a:pt x="77677" y="112061"/>
                        <a:pt x="76413" y="93103"/>
                        <a:pt x="81468" y="84256"/>
                      </a:cubicBezTo>
                      <a:cubicBezTo>
                        <a:pt x="86524" y="75409"/>
                        <a:pt x="91579" y="60032"/>
                        <a:pt x="92000" y="42760"/>
                      </a:cubicBezTo>
                      <a:cubicBezTo>
                        <a:pt x="92421" y="25487"/>
                        <a:pt x="71779" y="18115"/>
                        <a:pt x="67566" y="15798"/>
                      </a:cubicBezTo>
                      <a:cubicBezTo>
                        <a:pt x="63353" y="13481"/>
                        <a:pt x="54717" y="8426"/>
                        <a:pt x="54717" y="8426"/>
                      </a:cubicBezTo>
                      <a:lnTo>
                        <a:pt x="39972" y="0"/>
                      </a:lnTo>
                      <a:close/>
                    </a:path>
                  </a:pathLst>
                </a:custGeom>
                <a:solidFill>
                  <a:srgbClr val="2B2E5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81" name="자유형: 도형 1380">
                  <a:extLst>
                    <a:ext uri="{FF2B5EF4-FFF2-40B4-BE49-F238E27FC236}">
                      <a16:creationId xmlns:a16="http://schemas.microsoft.com/office/drawing/2014/main" id="{87B44901-45FB-1177-AF99-83AE39671F53}"/>
                    </a:ext>
                  </a:extLst>
                </p:cNvPr>
                <p:cNvSpPr/>
                <p:nvPr/>
              </p:nvSpPr>
              <p:spPr>
                <a:xfrm>
                  <a:off x="4355162" y="4190814"/>
                  <a:ext cx="90578" cy="137197"/>
                </a:xfrm>
                <a:custGeom>
                  <a:avLst/>
                  <a:gdLst>
                    <a:gd name="connsiteX0" fmla="*/ 9482 w 90578"/>
                    <a:gd name="connsiteY0" fmla="*/ 281 h 137197"/>
                    <a:gd name="connsiteX1" fmla="*/ 7165 w 90578"/>
                    <a:gd name="connsiteY1" fmla="*/ 56312 h 137197"/>
                    <a:gd name="connsiteX2" fmla="*/ 22963 w 90578"/>
                    <a:gd name="connsiteY2" fmla="*/ 97176 h 137197"/>
                    <a:gd name="connsiteX3" fmla="*/ 78572 w 90578"/>
                    <a:gd name="connsiteY3" fmla="*/ 137197 h 137197"/>
                    <a:gd name="connsiteX4" fmla="*/ 90578 w 90578"/>
                    <a:gd name="connsiteY4" fmla="*/ 121399 h 137197"/>
                    <a:gd name="connsiteX5" fmla="*/ 41499 w 90578"/>
                    <a:gd name="connsiteY5" fmla="*/ 84537 h 137197"/>
                    <a:gd name="connsiteX6" fmla="*/ 27386 w 90578"/>
                    <a:gd name="connsiteY6" fmla="*/ 27033 h 137197"/>
                    <a:gd name="connsiteX7" fmla="*/ 9271 w 90578"/>
                    <a:gd name="connsiteY7" fmla="*/ 281 h 1371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0578" h="137197">
                      <a:moveTo>
                        <a:pt x="9482" y="281"/>
                      </a:moveTo>
                      <a:cubicBezTo>
                        <a:pt x="-1261" y="2598"/>
                        <a:pt x="-3999" y="24716"/>
                        <a:pt x="7165" y="56312"/>
                      </a:cubicBezTo>
                      <a:cubicBezTo>
                        <a:pt x="18329" y="87908"/>
                        <a:pt x="22963" y="97176"/>
                        <a:pt x="22963" y="97176"/>
                      </a:cubicBezTo>
                      <a:lnTo>
                        <a:pt x="78572" y="137197"/>
                      </a:lnTo>
                      <a:lnTo>
                        <a:pt x="90578" y="121399"/>
                      </a:lnTo>
                      <a:lnTo>
                        <a:pt x="41499" y="84537"/>
                      </a:lnTo>
                      <a:cubicBezTo>
                        <a:pt x="41499" y="84537"/>
                        <a:pt x="30967" y="41356"/>
                        <a:pt x="27386" y="27033"/>
                      </a:cubicBezTo>
                      <a:cubicBezTo>
                        <a:pt x="23805" y="12709"/>
                        <a:pt x="20856" y="-2246"/>
                        <a:pt x="9271" y="281"/>
                      </a:cubicBezTo>
                      <a:close/>
                    </a:path>
                  </a:pathLst>
                </a:custGeom>
                <a:solidFill>
                  <a:srgbClr val="2B2E5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82" name="자유형: 도형 1381">
                  <a:extLst>
                    <a:ext uri="{FF2B5EF4-FFF2-40B4-BE49-F238E27FC236}">
                      <a16:creationId xmlns:a16="http://schemas.microsoft.com/office/drawing/2014/main" id="{A23A9F25-0382-22E5-B2D6-B1456C260CB0}"/>
                    </a:ext>
                  </a:extLst>
                </p:cNvPr>
                <p:cNvSpPr/>
                <p:nvPr/>
              </p:nvSpPr>
              <p:spPr>
                <a:xfrm>
                  <a:off x="4435208" y="4313478"/>
                  <a:ext cx="40204" cy="22327"/>
                </a:xfrm>
                <a:custGeom>
                  <a:avLst/>
                  <a:gdLst>
                    <a:gd name="connsiteX0" fmla="*/ 211 w 40204"/>
                    <a:gd name="connsiteY0" fmla="*/ 12217 h 22327"/>
                    <a:gd name="connsiteX1" fmla="*/ 14534 w 40204"/>
                    <a:gd name="connsiteY1" fmla="*/ 21485 h 22327"/>
                    <a:gd name="connsiteX2" fmla="*/ 40022 w 40204"/>
                    <a:gd name="connsiteY2" fmla="*/ 22328 h 22327"/>
                    <a:gd name="connsiteX3" fmla="*/ 38126 w 40204"/>
                    <a:gd name="connsiteY3" fmla="*/ 15798 h 22327"/>
                    <a:gd name="connsiteX4" fmla="*/ 23802 w 40204"/>
                    <a:gd name="connsiteY4" fmla="*/ 6319 h 22327"/>
                    <a:gd name="connsiteX5" fmla="*/ 9268 w 40204"/>
                    <a:gd name="connsiteY5" fmla="*/ 0 h 22327"/>
                    <a:gd name="connsiteX6" fmla="*/ 0 w 40204"/>
                    <a:gd name="connsiteY6" fmla="*/ 12006 h 223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204" h="22327">
                      <a:moveTo>
                        <a:pt x="211" y="12217"/>
                      </a:moveTo>
                      <a:cubicBezTo>
                        <a:pt x="2738" y="14745"/>
                        <a:pt x="9479" y="20853"/>
                        <a:pt x="14534" y="21485"/>
                      </a:cubicBezTo>
                      <a:cubicBezTo>
                        <a:pt x="19590" y="22117"/>
                        <a:pt x="36862" y="21275"/>
                        <a:pt x="40022" y="22328"/>
                      </a:cubicBezTo>
                      <a:cubicBezTo>
                        <a:pt x="40022" y="22328"/>
                        <a:pt x="41075" y="17904"/>
                        <a:pt x="38126" y="15798"/>
                      </a:cubicBezTo>
                      <a:cubicBezTo>
                        <a:pt x="35177" y="13691"/>
                        <a:pt x="27383" y="8425"/>
                        <a:pt x="23802" y="6319"/>
                      </a:cubicBezTo>
                      <a:cubicBezTo>
                        <a:pt x="20221" y="4213"/>
                        <a:pt x="9268" y="0"/>
                        <a:pt x="9268" y="0"/>
                      </a:cubicBezTo>
                      <a:lnTo>
                        <a:pt x="0" y="12006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83" name="자유형: 도형 1382">
                  <a:extLst>
                    <a:ext uri="{FF2B5EF4-FFF2-40B4-BE49-F238E27FC236}">
                      <a16:creationId xmlns:a16="http://schemas.microsoft.com/office/drawing/2014/main" id="{7FF59E30-3137-A57D-4827-EC8B921509E1}"/>
                    </a:ext>
                  </a:extLst>
                </p:cNvPr>
                <p:cNvSpPr/>
                <p:nvPr/>
              </p:nvSpPr>
              <p:spPr>
                <a:xfrm>
                  <a:off x="4433102" y="4170032"/>
                  <a:ext cx="86573" cy="91717"/>
                </a:xfrm>
                <a:custGeom>
                  <a:avLst/>
                  <a:gdLst>
                    <a:gd name="connsiteX0" fmla="*/ 2738 w 86573"/>
                    <a:gd name="connsiteY0" fmla="*/ 211 h 91717"/>
                    <a:gd name="connsiteX1" fmla="*/ 45498 w 86573"/>
                    <a:gd name="connsiteY1" fmla="*/ 63403 h 91717"/>
                    <a:gd name="connsiteX2" fmla="*/ 73092 w 86573"/>
                    <a:gd name="connsiteY2" fmla="*/ 13270 h 91717"/>
                    <a:gd name="connsiteX3" fmla="*/ 86573 w 86573"/>
                    <a:gd name="connsiteY3" fmla="*/ 22960 h 91717"/>
                    <a:gd name="connsiteX4" fmla="*/ 53503 w 86573"/>
                    <a:gd name="connsiteY4" fmla="*/ 86784 h 91717"/>
                    <a:gd name="connsiteX5" fmla="*/ 32439 w 86573"/>
                    <a:gd name="connsiteY5" fmla="*/ 85099 h 91717"/>
                    <a:gd name="connsiteX6" fmla="*/ 0 w 86573"/>
                    <a:gd name="connsiteY6" fmla="*/ 43813 h 91717"/>
                    <a:gd name="connsiteX7" fmla="*/ 2949 w 86573"/>
                    <a:gd name="connsiteY7" fmla="*/ 0 h 9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6573" h="91717">
                      <a:moveTo>
                        <a:pt x="2738" y="211"/>
                      </a:moveTo>
                      <a:cubicBezTo>
                        <a:pt x="11796" y="6740"/>
                        <a:pt x="45498" y="63403"/>
                        <a:pt x="45498" y="63403"/>
                      </a:cubicBezTo>
                      <a:lnTo>
                        <a:pt x="73092" y="13270"/>
                      </a:lnTo>
                      <a:lnTo>
                        <a:pt x="86573" y="22960"/>
                      </a:lnTo>
                      <a:cubicBezTo>
                        <a:pt x="86573" y="22960"/>
                        <a:pt x="57715" y="78358"/>
                        <a:pt x="53503" y="86784"/>
                      </a:cubicBezTo>
                      <a:cubicBezTo>
                        <a:pt x="49290" y="95209"/>
                        <a:pt x="37494" y="91628"/>
                        <a:pt x="32439" y="85099"/>
                      </a:cubicBezTo>
                      <a:cubicBezTo>
                        <a:pt x="27383" y="78569"/>
                        <a:pt x="0" y="43813"/>
                        <a:pt x="0" y="43813"/>
                      </a:cubicBezTo>
                      <a:lnTo>
                        <a:pt x="2949" y="0"/>
                      </a:lnTo>
                      <a:close/>
                    </a:path>
                  </a:pathLst>
                </a:custGeom>
                <a:solidFill>
                  <a:srgbClr val="2B2E5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84" name="자유형: 도형 1383">
                  <a:extLst>
                    <a:ext uri="{FF2B5EF4-FFF2-40B4-BE49-F238E27FC236}">
                      <a16:creationId xmlns:a16="http://schemas.microsoft.com/office/drawing/2014/main" id="{0C8FC3D8-C196-23FE-BEBB-BE057B2675F6}"/>
                    </a:ext>
                  </a:extLst>
                </p:cNvPr>
                <p:cNvSpPr/>
                <p:nvPr/>
              </p:nvSpPr>
              <p:spPr>
                <a:xfrm>
                  <a:off x="4504720" y="4118635"/>
                  <a:ext cx="71406" cy="91838"/>
                </a:xfrm>
                <a:custGeom>
                  <a:avLst/>
                  <a:gdLst>
                    <a:gd name="connsiteX0" fmla="*/ 28226 w 71406"/>
                    <a:gd name="connsiteY0" fmla="*/ 0 h 91838"/>
                    <a:gd name="connsiteX1" fmla="*/ 0 w 71406"/>
                    <a:gd name="connsiteY1" fmla="*/ 80465 h 91838"/>
                    <a:gd name="connsiteX2" fmla="*/ 44234 w 71406"/>
                    <a:gd name="connsiteY2" fmla="*/ 91839 h 91838"/>
                    <a:gd name="connsiteX3" fmla="*/ 71407 w 71406"/>
                    <a:gd name="connsiteY3" fmla="*/ 6530 h 91838"/>
                    <a:gd name="connsiteX4" fmla="*/ 28226 w 71406"/>
                    <a:gd name="connsiteY4" fmla="*/ 0 h 918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406" h="91838">
                      <a:moveTo>
                        <a:pt x="28226" y="0"/>
                      </a:moveTo>
                      <a:lnTo>
                        <a:pt x="0" y="80465"/>
                      </a:lnTo>
                      <a:lnTo>
                        <a:pt x="44234" y="91839"/>
                      </a:lnTo>
                      <a:lnTo>
                        <a:pt x="71407" y="6530"/>
                      </a:lnTo>
                      <a:lnTo>
                        <a:pt x="28226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85" name="자유형: 도형 1384">
                  <a:extLst>
                    <a:ext uri="{FF2B5EF4-FFF2-40B4-BE49-F238E27FC236}">
                      <a16:creationId xmlns:a16="http://schemas.microsoft.com/office/drawing/2014/main" id="{776ACEE0-8751-E6D0-8895-BDE4262651F3}"/>
                    </a:ext>
                  </a:extLst>
                </p:cNvPr>
                <p:cNvSpPr/>
                <p:nvPr/>
              </p:nvSpPr>
              <p:spPr>
                <a:xfrm>
                  <a:off x="4507563" y="4151443"/>
                  <a:ext cx="12465" cy="34386"/>
                </a:xfrm>
                <a:custGeom>
                  <a:avLst/>
                  <a:gdLst>
                    <a:gd name="connsiteX0" fmla="*/ 316 w 12465"/>
                    <a:gd name="connsiteY0" fmla="*/ 33123 h 34386"/>
                    <a:gd name="connsiteX1" fmla="*/ 1580 w 12465"/>
                    <a:gd name="connsiteY1" fmla="*/ 17114 h 34386"/>
                    <a:gd name="connsiteX2" fmla="*/ 10005 w 12465"/>
                    <a:gd name="connsiteY2" fmla="*/ 474 h 34386"/>
                    <a:gd name="connsiteX3" fmla="*/ 12112 w 12465"/>
                    <a:gd name="connsiteY3" fmla="*/ 5740 h 34386"/>
                    <a:gd name="connsiteX4" fmla="*/ 10848 w 12465"/>
                    <a:gd name="connsiteY4" fmla="*/ 21116 h 34386"/>
                    <a:gd name="connsiteX5" fmla="*/ 2001 w 12465"/>
                    <a:gd name="connsiteY5" fmla="*/ 34387 h 34386"/>
                    <a:gd name="connsiteX6" fmla="*/ 316 w 12465"/>
                    <a:gd name="connsiteY6" fmla="*/ 33123 h 34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2465" h="34386">
                      <a:moveTo>
                        <a:pt x="316" y="33123"/>
                      </a:moveTo>
                      <a:cubicBezTo>
                        <a:pt x="316" y="33123"/>
                        <a:pt x="-948" y="20906"/>
                        <a:pt x="1580" y="17114"/>
                      </a:cubicBezTo>
                      <a:cubicBezTo>
                        <a:pt x="4107" y="13323"/>
                        <a:pt x="8320" y="2369"/>
                        <a:pt x="10005" y="474"/>
                      </a:cubicBezTo>
                      <a:cubicBezTo>
                        <a:pt x="11691" y="-1422"/>
                        <a:pt x="13165" y="2791"/>
                        <a:pt x="12112" y="5740"/>
                      </a:cubicBezTo>
                      <a:cubicBezTo>
                        <a:pt x="11059" y="8689"/>
                        <a:pt x="10848" y="15429"/>
                        <a:pt x="10848" y="21116"/>
                      </a:cubicBezTo>
                      <a:cubicBezTo>
                        <a:pt x="10848" y="26804"/>
                        <a:pt x="2001" y="34387"/>
                        <a:pt x="2001" y="34387"/>
                      </a:cubicBezTo>
                      <a:lnTo>
                        <a:pt x="316" y="33123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432" name="그래픽 16">
              <a:extLst>
                <a:ext uri="{FF2B5EF4-FFF2-40B4-BE49-F238E27FC236}">
                  <a16:creationId xmlns:a16="http://schemas.microsoft.com/office/drawing/2014/main" id="{E516AFF9-2F5B-81CD-6096-25F58F83C6D0}"/>
                </a:ext>
              </a:extLst>
            </p:cNvPr>
            <p:cNvGrpSpPr/>
            <p:nvPr userDrawn="1"/>
          </p:nvGrpSpPr>
          <p:grpSpPr>
            <a:xfrm>
              <a:off x="6939328" y="4787899"/>
              <a:ext cx="279723" cy="455273"/>
              <a:chOff x="3898226" y="4345227"/>
              <a:chExt cx="274964" cy="468557"/>
            </a:xfrm>
          </p:grpSpPr>
          <p:grpSp>
            <p:nvGrpSpPr>
              <p:cNvPr id="1433" name="그래픽 16">
                <a:extLst>
                  <a:ext uri="{FF2B5EF4-FFF2-40B4-BE49-F238E27FC236}">
                    <a16:creationId xmlns:a16="http://schemas.microsoft.com/office/drawing/2014/main" id="{984DFFA7-D444-9390-5DEC-DB856F0AB3E6}"/>
                  </a:ext>
                </a:extLst>
              </p:cNvPr>
              <p:cNvGrpSpPr/>
              <p:nvPr/>
            </p:nvGrpSpPr>
            <p:grpSpPr>
              <a:xfrm>
                <a:off x="3898226" y="4642069"/>
                <a:ext cx="47243" cy="132088"/>
                <a:chOff x="3898226" y="4642069"/>
                <a:chExt cx="47243" cy="132088"/>
              </a:xfrm>
            </p:grpSpPr>
            <p:sp>
              <p:nvSpPr>
                <p:cNvPr id="1493" name="자유형: 도형 1492">
                  <a:extLst>
                    <a:ext uri="{FF2B5EF4-FFF2-40B4-BE49-F238E27FC236}">
                      <a16:creationId xmlns:a16="http://schemas.microsoft.com/office/drawing/2014/main" id="{46E4A4E3-8CD2-8ECE-BAAA-7DFC5B5757B5}"/>
                    </a:ext>
                  </a:extLst>
                </p:cNvPr>
                <p:cNvSpPr/>
                <p:nvPr/>
              </p:nvSpPr>
              <p:spPr>
                <a:xfrm rot="-4549799">
                  <a:off x="3901582" y="4765355"/>
                  <a:ext cx="4634" cy="10532"/>
                </a:xfrm>
                <a:custGeom>
                  <a:avLst/>
                  <a:gdLst>
                    <a:gd name="connsiteX0" fmla="*/ 4634 w 4634"/>
                    <a:gd name="connsiteY0" fmla="*/ 5266 h 10532"/>
                    <a:gd name="connsiteX1" fmla="*/ 2317 w 4634"/>
                    <a:gd name="connsiteY1" fmla="*/ 10532 h 10532"/>
                    <a:gd name="connsiteX2" fmla="*/ 0 w 4634"/>
                    <a:gd name="connsiteY2" fmla="*/ 5266 h 10532"/>
                    <a:gd name="connsiteX3" fmla="*/ 2317 w 4634"/>
                    <a:gd name="connsiteY3" fmla="*/ 0 h 10532"/>
                    <a:gd name="connsiteX4" fmla="*/ 4634 w 4634"/>
                    <a:gd name="connsiteY4" fmla="*/ 5266 h 1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34" h="10532">
                      <a:moveTo>
                        <a:pt x="4634" y="5266"/>
                      </a:moveTo>
                      <a:cubicBezTo>
                        <a:pt x="4634" y="8174"/>
                        <a:pt x="3597" y="10532"/>
                        <a:pt x="2317" y="10532"/>
                      </a:cubicBezTo>
                      <a:cubicBezTo>
                        <a:pt x="1037" y="10532"/>
                        <a:pt x="0" y="8174"/>
                        <a:pt x="0" y="5266"/>
                      </a:cubicBezTo>
                      <a:cubicBezTo>
                        <a:pt x="0" y="2358"/>
                        <a:pt x="1037" y="0"/>
                        <a:pt x="2317" y="0"/>
                      </a:cubicBezTo>
                      <a:cubicBezTo>
                        <a:pt x="3597" y="0"/>
                        <a:pt x="4634" y="2358"/>
                        <a:pt x="4634" y="5266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94" name="자유형: 도형 1493">
                  <a:extLst>
                    <a:ext uri="{FF2B5EF4-FFF2-40B4-BE49-F238E27FC236}">
                      <a16:creationId xmlns:a16="http://schemas.microsoft.com/office/drawing/2014/main" id="{F7AC2766-284E-F99E-830E-288AFEDEAE42}"/>
                    </a:ext>
                  </a:extLst>
                </p:cNvPr>
                <p:cNvSpPr/>
                <p:nvPr/>
              </p:nvSpPr>
              <p:spPr>
                <a:xfrm>
                  <a:off x="3898919" y="4642069"/>
                  <a:ext cx="46447" cy="129972"/>
                </a:xfrm>
                <a:custGeom>
                  <a:avLst/>
                  <a:gdLst>
                    <a:gd name="connsiteX0" fmla="*/ 10111 w 46447"/>
                    <a:gd name="connsiteY0" fmla="*/ 129972 h 129972"/>
                    <a:gd name="connsiteX1" fmla="*/ 46341 w 46447"/>
                    <a:gd name="connsiteY1" fmla="*/ 7801 h 129972"/>
                    <a:gd name="connsiteX2" fmla="*/ 44024 w 46447"/>
                    <a:gd name="connsiteY2" fmla="*/ 3799 h 129972"/>
                    <a:gd name="connsiteX3" fmla="*/ 29700 w 46447"/>
                    <a:gd name="connsiteY3" fmla="*/ 218 h 129972"/>
                    <a:gd name="connsiteX4" fmla="*/ 26119 w 46447"/>
                    <a:gd name="connsiteY4" fmla="*/ 2746 h 129972"/>
                    <a:gd name="connsiteX5" fmla="*/ 0 w 46447"/>
                    <a:gd name="connsiteY5" fmla="*/ 127445 h 129972"/>
                    <a:gd name="connsiteX6" fmla="*/ 1896 w 46447"/>
                    <a:gd name="connsiteY6" fmla="*/ 126181 h 129972"/>
                    <a:gd name="connsiteX7" fmla="*/ 9058 w 46447"/>
                    <a:gd name="connsiteY7" fmla="*/ 127866 h 129972"/>
                    <a:gd name="connsiteX8" fmla="*/ 10111 w 46447"/>
                    <a:gd name="connsiteY8" fmla="*/ 129972 h 1299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447" h="129972">
                      <a:moveTo>
                        <a:pt x="10111" y="129972"/>
                      </a:moveTo>
                      <a:lnTo>
                        <a:pt x="46341" y="7801"/>
                      </a:lnTo>
                      <a:cubicBezTo>
                        <a:pt x="46762" y="6537"/>
                        <a:pt x="45920" y="5063"/>
                        <a:pt x="44024" y="3799"/>
                      </a:cubicBezTo>
                      <a:cubicBezTo>
                        <a:pt x="40443" y="1061"/>
                        <a:pt x="34124" y="-624"/>
                        <a:pt x="29700" y="218"/>
                      </a:cubicBezTo>
                      <a:cubicBezTo>
                        <a:pt x="27594" y="639"/>
                        <a:pt x="26330" y="1482"/>
                        <a:pt x="26119" y="2746"/>
                      </a:cubicBezTo>
                      <a:lnTo>
                        <a:pt x="0" y="127445"/>
                      </a:lnTo>
                      <a:cubicBezTo>
                        <a:pt x="0" y="127445"/>
                        <a:pt x="843" y="126392"/>
                        <a:pt x="1896" y="126181"/>
                      </a:cubicBezTo>
                      <a:cubicBezTo>
                        <a:pt x="4002" y="125760"/>
                        <a:pt x="7372" y="126602"/>
                        <a:pt x="9058" y="127866"/>
                      </a:cubicBezTo>
                      <a:cubicBezTo>
                        <a:pt x="9900" y="128498"/>
                        <a:pt x="10321" y="129340"/>
                        <a:pt x="10111" y="12997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95" name="자유형: 도형 1494">
                  <a:extLst>
                    <a:ext uri="{FF2B5EF4-FFF2-40B4-BE49-F238E27FC236}">
                      <a16:creationId xmlns:a16="http://schemas.microsoft.com/office/drawing/2014/main" id="{307A3B05-0F2B-AF68-A980-A9BF3F34335E}"/>
                    </a:ext>
                  </a:extLst>
                </p:cNvPr>
                <p:cNvSpPr/>
                <p:nvPr/>
              </p:nvSpPr>
              <p:spPr>
                <a:xfrm>
                  <a:off x="3928619" y="4642069"/>
                  <a:ext cx="14323" cy="3798"/>
                </a:xfrm>
                <a:custGeom>
                  <a:avLst/>
                  <a:gdLst>
                    <a:gd name="connsiteX0" fmla="*/ 14324 w 14323"/>
                    <a:gd name="connsiteY0" fmla="*/ 3799 h 3798"/>
                    <a:gd name="connsiteX1" fmla="*/ 14324 w 14323"/>
                    <a:gd name="connsiteY1" fmla="*/ 3799 h 3798"/>
                    <a:gd name="connsiteX2" fmla="*/ 0 w 14323"/>
                    <a:gd name="connsiteY2" fmla="*/ 218 h 3798"/>
                    <a:gd name="connsiteX3" fmla="*/ 0 w 14323"/>
                    <a:gd name="connsiteY3" fmla="*/ 218 h 3798"/>
                    <a:gd name="connsiteX4" fmla="*/ 14324 w 14323"/>
                    <a:gd name="connsiteY4" fmla="*/ 3799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798">
                      <a:moveTo>
                        <a:pt x="14324" y="3799"/>
                      </a:moveTo>
                      <a:lnTo>
                        <a:pt x="14324" y="3799"/>
                      </a:lnTo>
                      <a:cubicBezTo>
                        <a:pt x="10743" y="1061"/>
                        <a:pt x="4423" y="-414"/>
                        <a:pt x="0" y="218"/>
                      </a:cubicBezTo>
                      <a:lnTo>
                        <a:pt x="0" y="218"/>
                      </a:lnTo>
                      <a:cubicBezTo>
                        <a:pt x="4423" y="-624"/>
                        <a:pt x="10743" y="1061"/>
                        <a:pt x="14324" y="3799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96" name="자유형: 도형 1495">
                  <a:extLst>
                    <a:ext uri="{FF2B5EF4-FFF2-40B4-BE49-F238E27FC236}">
                      <a16:creationId xmlns:a16="http://schemas.microsoft.com/office/drawing/2014/main" id="{24150206-37B8-E853-350A-5BE047B207C3}"/>
                    </a:ext>
                  </a:extLst>
                </p:cNvPr>
                <p:cNvSpPr/>
                <p:nvPr/>
              </p:nvSpPr>
              <p:spPr>
                <a:xfrm>
                  <a:off x="3906923" y="4649870"/>
                  <a:ext cx="38125" cy="123435"/>
                </a:xfrm>
                <a:custGeom>
                  <a:avLst/>
                  <a:gdLst>
                    <a:gd name="connsiteX0" fmla="*/ 211 w 38125"/>
                    <a:gd name="connsiteY0" fmla="*/ 123435 h 123435"/>
                    <a:gd name="connsiteX1" fmla="*/ 34545 w 38125"/>
                    <a:gd name="connsiteY1" fmla="*/ 2317 h 123435"/>
                    <a:gd name="connsiteX2" fmla="*/ 38126 w 38125"/>
                    <a:gd name="connsiteY2" fmla="*/ 0 h 123435"/>
                    <a:gd name="connsiteX3" fmla="*/ 1896 w 38125"/>
                    <a:gd name="connsiteY3" fmla="*/ 122171 h 123435"/>
                    <a:gd name="connsiteX4" fmla="*/ 0 w 38125"/>
                    <a:gd name="connsiteY4" fmla="*/ 123435 h 1234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125" h="123435">
                      <a:moveTo>
                        <a:pt x="211" y="123435"/>
                      </a:moveTo>
                      <a:lnTo>
                        <a:pt x="34545" y="2317"/>
                      </a:lnTo>
                      <a:cubicBezTo>
                        <a:pt x="36651" y="1896"/>
                        <a:pt x="37915" y="1053"/>
                        <a:pt x="38126" y="0"/>
                      </a:cubicBezTo>
                      <a:lnTo>
                        <a:pt x="1896" y="122171"/>
                      </a:lnTo>
                      <a:cubicBezTo>
                        <a:pt x="1896" y="122171"/>
                        <a:pt x="1053" y="123225"/>
                        <a:pt x="0" y="123435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497" name="자유형: 도형 1496">
                  <a:extLst>
                    <a:ext uri="{FF2B5EF4-FFF2-40B4-BE49-F238E27FC236}">
                      <a16:creationId xmlns:a16="http://schemas.microsoft.com/office/drawing/2014/main" id="{1E30A769-1D08-E2B0-483B-CA0E409804C2}"/>
                    </a:ext>
                  </a:extLst>
                </p:cNvPr>
                <p:cNvSpPr/>
                <p:nvPr/>
              </p:nvSpPr>
              <p:spPr>
                <a:xfrm>
                  <a:off x="3941679" y="4645657"/>
                  <a:ext cx="3790" cy="6529"/>
                </a:xfrm>
                <a:custGeom>
                  <a:avLst/>
                  <a:gdLst>
                    <a:gd name="connsiteX0" fmla="*/ 0 w 3790"/>
                    <a:gd name="connsiteY0" fmla="*/ 6530 h 6529"/>
                    <a:gd name="connsiteX1" fmla="*/ 0 w 3790"/>
                    <a:gd name="connsiteY1" fmla="*/ 6530 h 6529"/>
                    <a:gd name="connsiteX2" fmla="*/ 1474 w 3790"/>
                    <a:gd name="connsiteY2" fmla="*/ 0 h 6529"/>
                    <a:gd name="connsiteX3" fmla="*/ 1474 w 3790"/>
                    <a:gd name="connsiteY3" fmla="*/ 0 h 6529"/>
                    <a:gd name="connsiteX4" fmla="*/ 0 w 3790"/>
                    <a:gd name="connsiteY4" fmla="*/ 6530 h 6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90" h="6529">
                      <a:moveTo>
                        <a:pt x="0" y="6530"/>
                      </a:moveTo>
                      <a:lnTo>
                        <a:pt x="0" y="6530"/>
                      </a:lnTo>
                      <a:cubicBezTo>
                        <a:pt x="4424" y="5687"/>
                        <a:pt x="5055" y="2949"/>
                        <a:pt x="1474" y="0"/>
                      </a:cubicBezTo>
                      <a:lnTo>
                        <a:pt x="1474" y="0"/>
                      </a:lnTo>
                      <a:cubicBezTo>
                        <a:pt x="5055" y="2738"/>
                        <a:pt x="4424" y="5687"/>
                        <a:pt x="0" y="653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98" name="자유형: 도형 1497">
                  <a:extLst>
                    <a:ext uri="{FF2B5EF4-FFF2-40B4-BE49-F238E27FC236}">
                      <a16:creationId xmlns:a16="http://schemas.microsoft.com/office/drawing/2014/main" id="{9E6D0AC7-0A7D-D876-A042-DDC27C511D8F}"/>
                    </a:ext>
                  </a:extLst>
                </p:cNvPr>
                <p:cNvSpPr/>
                <p:nvPr/>
              </p:nvSpPr>
              <p:spPr>
                <a:xfrm>
                  <a:off x="3924828" y="4642287"/>
                  <a:ext cx="3790" cy="6529"/>
                </a:xfrm>
                <a:custGeom>
                  <a:avLst/>
                  <a:gdLst>
                    <a:gd name="connsiteX0" fmla="*/ 3791 w 3790"/>
                    <a:gd name="connsiteY0" fmla="*/ 0 h 6529"/>
                    <a:gd name="connsiteX1" fmla="*/ 3791 w 3790"/>
                    <a:gd name="connsiteY1" fmla="*/ 0 h 6529"/>
                    <a:gd name="connsiteX2" fmla="*/ 2316 w 3790"/>
                    <a:gd name="connsiteY2" fmla="*/ 6530 h 6529"/>
                    <a:gd name="connsiteX3" fmla="*/ 2316 w 3790"/>
                    <a:gd name="connsiteY3" fmla="*/ 6530 h 6529"/>
                    <a:gd name="connsiteX4" fmla="*/ 3791 w 3790"/>
                    <a:gd name="connsiteY4" fmla="*/ 0 h 6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90" h="6529">
                      <a:moveTo>
                        <a:pt x="3791" y="0"/>
                      </a:moveTo>
                      <a:lnTo>
                        <a:pt x="3791" y="0"/>
                      </a:lnTo>
                      <a:cubicBezTo>
                        <a:pt x="-633" y="843"/>
                        <a:pt x="-1265" y="3581"/>
                        <a:pt x="2316" y="6530"/>
                      </a:cubicBezTo>
                      <a:lnTo>
                        <a:pt x="2316" y="6530"/>
                      </a:lnTo>
                      <a:cubicBezTo>
                        <a:pt x="-1265" y="3792"/>
                        <a:pt x="-633" y="843"/>
                        <a:pt x="3791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99" name="자유형: 도형 1498">
                  <a:extLst>
                    <a:ext uri="{FF2B5EF4-FFF2-40B4-BE49-F238E27FC236}">
                      <a16:creationId xmlns:a16="http://schemas.microsoft.com/office/drawing/2014/main" id="{A065E661-347F-319F-8D81-F75EA106B5A7}"/>
                    </a:ext>
                  </a:extLst>
                </p:cNvPr>
                <p:cNvSpPr/>
                <p:nvPr/>
              </p:nvSpPr>
              <p:spPr>
                <a:xfrm>
                  <a:off x="3925039" y="4642142"/>
                  <a:ext cx="20430" cy="10263"/>
                </a:xfrm>
                <a:custGeom>
                  <a:avLst/>
                  <a:gdLst>
                    <a:gd name="connsiteX0" fmla="*/ 16640 w 20430"/>
                    <a:gd name="connsiteY0" fmla="*/ 10045 h 10263"/>
                    <a:gd name="connsiteX1" fmla="*/ 10110 w 20430"/>
                    <a:gd name="connsiteY1" fmla="*/ 4990 h 10263"/>
                    <a:gd name="connsiteX2" fmla="*/ 16640 w 20430"/>
                    <a:gd name="connsiteY2" fmla="*/ 10045 h 10263"/>
                    <a:gd name="connsiteX3" fmla="*/ 2316 w 20430"/>
                    <a:gd name="connsiteY3" fmla="*/ 6464 h 10263"/>
                    <a:gd name="connsiteX4" fmla="*/ 3791 w 20430"/>
                    <a:gd name="connsiteY4" fmla="*/ 145 h 10263"/>
                    <a:gd name="connsiteX5" fmla="*/ 18114 w 20430"/>
                    <a:gd name="connsiteY5" fmla="*/ 3726 h 10263"/>
                    <a:gd name="connsiteX6" fmla="*/ 16640 w 20430"/>
                    <a:gd name="connsiteY6" fmla="*/ 10045 h 102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430" h="10263">
                      <a:moveTo>
                        <a:pt x="16640" y="10045"/>
                      </a:moveTo>
                      <a:lnTo>
                        <a:pt x="10110" y="4990"/>
                      </a:lnTo>
                      <a:lnTo>
                        <a:pt x="16640" y="10045"/>
                      </a:lnTo>
                      <a:cubicBezTo>
                        <a:pt x="12216" y="10888"/>
                        <a:pt x="5897" y="9203"/>
                        <a:pt x="2316" y="6464"/>
                      </a:cubicBezTo>
                      <a:cubicBezTo>
                        <a:pt x="-1265" y="3726"/>
                        <a:pt x="-633" y="777"/>
                        <a:pt x="3791" y="145"/>
                      </a:cubicBezTo>
                      <a:cubicBezTo>
                        <a:pt x="8214" y="-487"/>
                        <a:pt x="14533" y="988"/>
                        <a:pt x="18114" y="3726"/>
                      </a:cubicBezTo>
                      <a:cubicBezTo>
                        <a:pt x="21695" y="6464"/>
                        <a:pt x="21063" y="9413"/>
                        <a:pt x="16640" y="10045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00" name="자유형: 도형 1499">
                  <a:extLst>
                    <a:ext uri="{FF2B5EF4-FFF2-40B4-BE49-F238E27FC236}">
                      <a16:creationId xmlns:a16="http://schemas.microsoft.com/office/drawing/2014/main" id="{BC69B051-EBC8-92BD-1164-1B49024F4F62}"/>
                    </a:ext>
                  </a:extLst>
                </p:cNvPr>
                <p:cNvSpPr/>
                <p:nvPr/>
              </p:nvSpPr>
              <p:spPr>
                <a:xfrm>
                  <a:off x="3927355" y="4648817"/>
                  <a:ext cx="14323" cy="3798"/>
                </a:xfrm>
                <a:custGeom>
                  <a:avLst/>
                  <a:gdLst>
                    <a:gd name="connsiteX0" fmla="*/ 0 w 14323"/>
                    <a:gd name="connsiteY0" fmla="*/ 0 h 3798"/>
                    <a:gd name="connsiteX1" fmla="*/ 0 w 14323"/>
                    <a:gd name="connsiteY1" fmla="*/ 0 h 3798"/>
                    <a:gd name="connsiteX2" fmla="*/ 14324 w 14323"/>
                    <a:gd name="connsiteY2" fmla="*/ 3581 h 3798"/>
                    <a:gd name="connsiteX3" fmla="*/ 14324 w 14323"/>
                    <a:gd name="connsiteY3" fmla="*/ 3581 h 3798"/>
                    <a:gd name="connsiteX4" fmla="*/ 0 w 14323"/>
                    <a:gd name="connsiteY4" fmla="*/ 0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323" h="379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581" y="2738"/>
                        <a:pt x="9900" y="4213"/>
                        <a:pt x="14324" y="3581"/>
                      </a:cubicBezTo>
                      <a:lnTo>
                        <a:pt x="14324" y="3581"/>
                      </a:lnTo>
                      <a:cubicBezTo>
                        <a:pt x="9900" y="4423"/>
                        <a:pt x="3581" y="2738"/>
                        <a:pt x="0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01" name="자유형: 도형 1500">
                  <a:extLst>
                    <a:ext uri="{FF2B5EF4-FFF2-40B4-BE49-F238E27FC236}">
                      <a16:creationId xmlns:a16="http://schemas.microsoft.com/office/drawing/2014/main" id="{135D1980-D42C-D4B8-515B-E0F8E557BC08}"/>
                    </a:ext>
                  </a:extLst>
                </p:cNvPr>
                <p:cNvSpPr/>
                <p:nvPr/>
              </p:nvSpPr>
              <p:spPr>
                <a:xfrm>
                  <a:off x="3898919" y="4644814"/>
                  <a:ext cx="42759" cy="128810"/>
                </a:xfrm>
                <a:custGeom>
                  <a:avLst/>
                  <a:gdLst>
                    <a:gd name="connsiteX0" fmla="*/ 0 w 42759"/>
                    <a:gd name="connsiteY0" fmla="*/ 124699 h 128810"/>
                    <a:gd name="connsiteX1" fmla="*/ 26119 w 42759"/>
                    <a:gd name="connsiteY1" fmla="*/ 0 h 128810"/>
                    <a:gd name="connsiteX2" fmla="*/ 28436 w 42759"/>
                    <a:gd name="connsiteY2" fmla="*/ 4002 h 128810"/>
                    <a:gd name="connsiteX3" fmla="*/ 42760 w 42759"/>
                    <a:gd name="connsiteY3" fmla="*/ 7583 h 128810"/>
                    <a:gd name="connsiteX4" fmla="*/ 8426 w 42759"/>
                    <a:gd name="connsiteY4" fmla="*/ 128701 h 128810"/>
                    <a:gd name="connsiteX5" fmla="*/ 1264 w 42759"/>
                    <a:gd name="connsiteY5" fmla="*/ 127016 h 128810"/>
                    <a:gd name="connsiteX6" fmla="*/ 211 w 42759"/>
                    <a:gd name="connsiteY6" fmla="*/ 125120 h 1288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759" h="128810">
                      <a:moveTo>
                        <a:pt x="0" y="124699"/>
                      </a:moveTo>
                      <a:lnTo>
                        <a:pt x="26119" y="0"/>
                      </a:lnTo>
                      <a:cubicBezTo>
                        <a:pt x="25909" y="1264"/>
                        <a:pt x="26541" y="2528"/>
                        <a:pt x="28436" y="4002"/>
                      </a:cubicBezTo>
                      <a:cubicBezTo>
                        <a:pt x="32017" y="6740"/>
                        <a:pt x="38336" y="8426"/>
                        <a:pt x="42760" y="7583"/>
                      </a:cubicBezTo>
                      <a:lnTo>
                        <a:pt x="8426" y="128701"/>
                      </a:lnTo>
                      <a:cubicBezTo>
                        <a:pt x="6319" y="129122"/>
                        <a:pt x="2949" y="128280"/>
                        <a:pt x="1264" y="127016"/>
                      </a:cubicBezTo>
                      <a:cubicBezTo>
                        <a:pt x="421" y="126384"/>
                        <a:pt x="0" y="125542"/>
                        <a:pt x="211" y="12512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34" name="그래픽 16">
                <a:extLst>
                  <a:ext uri="{FF2B5EF4-FFF2-40B4-BE49-F238E27FC236}">
                    <a16:creationId xmlns:a16="http://schemas.microsoft.com/office/drawing/2014/main" id="{7A38814B-8FCF-1485-5B90-E77C674CE9EE}"/>
                  </a:ext>
                </a:extLst>
              </p:cNvPr>
              <p:cNvGrpSpPr/>
              <p:nvPr/>
            </p:nvGrpSpPr>
            <p:grpSpPr>
              <a:xfrm>
                <a:off x="3933398" y="4615350"/>
                <a:ext cx="29581" cy="118444"/>
                <a:chOff x="3933398" y="4615350"/>
                <a:chExt cx="29581" cy="118444"/>
              </a:xfrm>
            </p:grpSpPr>
            <p:sp>
              <p:nvSpPr>
                <p:cNvPr id="1484" name="자유형: 도형 1483">
                  <a:extLst>
                    <a:ext uri="{FF2B5EF4-FFF2-40B4-BE49-F238E27FC236}">
                      <a16:creationId xmlns:a16="http://schemas.microsoft.com/office/drawing/2014/main" id="{107D9F89-E04B-5323-D328-1C135DFB4821}"/>
                    </a:ext>
                  </a:extLst>
                </p:cNvPr>
                <p:cNvSpPr/>
                <p:nvPr/>
              </p:nvSpPr>
              <p:spPr>
                <a:xfrm rot="-4975800">
                  <a:off x="3935669" y="4724536"/>
                  <a:ext cx="6740" cy="10532"/>
                </a:xfrm>
                <a:custGeom>
                  <a:avLst/>
                  <a:gdLst>
                    <a:gd name="connsiteX0" fmla="*/ 6741 w 6740"/>
                    <a:gd name="connsiteY0" fmla="*/ 5266 h 10532"/>
                    <a:gd name="connsiteX1" fmla="*/ 3370 w 6740"/>
                    <a:gd name="connsiteY1" fmla="*/ 10532 h 10532"/>
                    <a:gd name="connsiteX2" fmla="*/ 0 w 6740"/>
                    <a:gd name="connsiteY2" fmla="*/ 5266 h 10532"/>
                    <a:gd name="connsiteX3" fmla="*/ 3370 w 6740"/>
                    <a:gd name="connsiteY3" fmla="*/ 0 h 10532"/>
                    <a:gd name="connsiteX4" fmla="*/ 6741 w 6740"/>
                    <a:gd name="connsiteY4" fmla="*/ 5266 h 1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740" h="10532">
                      <a:moveTo>
                        <a:pt x="6741" y="5266"/>
                      </a:moveTo>
                      <a:cubicBezTo>
                        <a:pt x="6741" y="8174"/>
                        <a:pt x="5232" y="10532"/>
                        <a:pt x="3370" y="10532"/>
                      </a:cubicBezTo>
                      <a:cubicBezTo>
                        <a:pt x="1509" y="10532"/>
                        <a:pt x="0" y="8174"/>
                        <a:pt x="0" y="5266"/>
                      </a:cubicBezTo>
                      <a:cubicBezTo>
                        <a:pt x="0" y="2358"/>
                        <a:pt x="1509" y="0"/>
                        <a:pt x="3370" y="0"/>
                      </a:cubicBezTo>
                      <a:cubicBezTo>
                        <a:pt x="5232" y="0"/>
                        <a:pt x="6741" y="2358"/>
                        <a:pt x="6741" y="5266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85" name="자유형: 도형 1484">
                  <a:extLst>
                    <a:ext uri="{FF2B5EF4-FFF2-40B4-BE49-F238E27FC236}">
                      <a16:creationId xmlns:a16="http://schemas.microsoft.com/office/drawing/2014/main" id="{AB4B1BEE-A815-FFEC-4614-4FEB5A9AE79C}"/>
                    </a:ext>
                  </a:extLst>
                </p:cNvPr>
                <p:cNvSpPr/>
                <p:nvPr/>
              </p:nvSpPr>
              <p:spPr>
                <a:xfrm>
                  <a:off x="3935359" y="4615437"/>
                  <a:ext cx="27620" cy="115108"/>
                </a:xfrm>
                <a:custGeom>
                  <a:avLst/>
                  <a:gdLst>
                    <a:gd name="connsiteX0" fmla="*/ 0 w 27620"/>
                    <a:gd name="connsiteY0" fmla="*/ 111738 h 115108"/>
                    <a:gd name="connsiteX1" fmla="*/ 9689 w 27620"/>
                    <a:gd name="connsiteY1" fmla="*/ 1573 h 115108"/>
                    <a:gd name="connsiteX2" fmla="*/ 24434 w 27620"/>
                    <a:gd name="connsiteY2" fmla="*/ 2416 h 115108"/>
                    <a:gd name="connsiteX3" fmla="*/ 27594 w 27620"/>
                    <a:gd name="connsiteY3" fmla="*/ 8314 h 115108"/>
                    <a:gd name="connsiteX4" fmla="*/ 9058 w 27620"/>
                    <a:gd name="connsiteY4" fmla="*/ 115108 h 115108"/>
                    <a:gd name="connsiteX5" fmla="*/ 7583 w 27620"/>
                    <a:gd name="connsiteY5" fmla="*/ 112159 h 115108"/>
                    <a:gd name="connsiteX6" fmla="*/ 211 w 27620"/>
                    <a:gd name="connsiteY6" fmla="*/ 111738 h 1151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7620" h="115108">
                      <a:moveTo>
                        <a:pt x="0" y="111738"/>
                      </a:moveTo>
                      <a:lnTo>
                        <a:pt x="9689" y="1573"/>
                      </a:lnTo>
                      <a:cubicBezTo>
                        <a:pt x="13692" y="-744"/>
                        <a:pt x="20221" y="-533"/>
                        <a:pt x="24434" y="2416"/>
                      </a:cubicBezTo>
                      <a:cubicBezTo>
                        <a:pt x="26751" y="4101"/>
                        <a:pt x="27804" y="6207"/>
                        <a:pt x="27594" y="8314"/>
                      </a:cubicBezTo>
                      <a:lnTo>
                        <a:pt x="9058" y="115108"/>
                      </a:lnTo>
                      <a:cubicBezTo>
                        <a:pt x="9058" y="115108"/>
                        <a:pt x="8636" y="113002"/>
                        <a:pt x="7583" y="112159"/>
                      </a:cubicBezTo>
                      <a:cubicBezTo>
                        <a:pt x="5477" y="110685"/>
                        <a:pt x="2317" y="110474"/>
                        <a:pt x="211" y="11173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86" name="자유형: 도형 1485">
                  <a:extLst>
                    <a:ext uri="{FF2B5EF4-FFF2-40B4-BE49-F238E27FC236}">
                      <a16:creationId xmlns:a16="http://schemas.microsoft.com/office/drawing/2014/main" id="{458621C4-E932-63C3-DA25-640336D2750C}"/>
                    </a:ext>
                  </a:extLst>
                </p:cNvPr>
                <p:cNvSpPr/>
                <p:nvPr/>
              </p:nvSpPr>
              <p:spPr>
                <a:xfrm>
                  <a:off x="3944838" y="4615350"/>
                  <a:ext cx="14744" cy="2502"/>
                </a:xfrm>
                <a:custGeom>
                  <a:avLst/>
                  <a:gdLst>
                    <a:gd name="connsiteX0" fmla="*/ 0 w 14744"/>
                    <a:gd name="connsiteY0" fmla="*/ 1660 h 2502"/>
                    <a:gd name="connsiteX1" fmla="*/ 0 w 14744"/>
                    <a:gd name="connsiteY1" fmla="*/ 1660 h 2502"/>
                    <a:gd name="connsiteX2" fmla="*/ 14745 w 14744"/>
                    <a:gd name="connsiteY2" fmla="*/ 2502 h 2502"/>
                    <a:gd name="connsiteX3" fmla="*/ 14745 w 14744"/>
                    <a:gd name="connsiteY3" fmla="*/ 2502 h 2502"/>
                    <a:gd name="connsiteX4" fmla="*/ 0 w 14744"/>
                    <a:gd name="connsiteY4" fmla="*/ 1660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2502">
                      <a:moveTo>
                        <a:pt x="0" y="1660"/>
                      </a:moveTo>
                      <a:lnTo>
                        <a:pt x="0" y="1660"/>
                      </a:lnTo>
                      <a:cubicBezTo>
                        <a:pt x="4002" y="-657"/>
                        <a:pt x="10532" y="-447"/>
                        <a:pt x="14745" y="2502"/>
                      </a:cubicBezTo>
                      <a:lnTo>
                        <a:pt x="14745" y="2502"/>
                      </a:lnTo>
                      <a:cubicBezTo>
                        <a:pt x="10532" y="-447"/>
                        <a:pt x="4002" y="-868"/>
                        <a:pt x="0" y="16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87" name="자유형: 도형 1486">
                  <a:extLst>
                    <a:ext uri="{FF2B5EF4-FFF2-40B4-BE49-F238E27FC236}">
                      <a16:creationId xmlns:a16="http://schemas.microsoft.com/office/drawing/2014/main" id="{FCE3EE16-9011-DB50-58BE-17EB4303F567}"/>
                    </a:ext>
                  </a:extLst>
                </p:cNvPr>
                <p:cNvSpPr/>
                <p:nvPr/>
              </p:nvSpPr>
              <p:spPr>
                <a:xfrm>
                  <a:off x="3933885" y="4617010"/>
                  <a:ext cx="11163" cy="112271"/>
                </a:xfrm>
                <a:custGeom>
                  <a:avLst/>
                  <a:gdLst>
                    <a:gd name="connsiteX0" fmla="*/ 0 w 11163"/>
                    <a:gd name="connsiteY0" fmla="*/ 112271 h 112271"/>
                    <a:gd name="connsiteX1" fmla="*/ 8215 w 11163"/>
                    <a:gd name="connsiteY1" fmla="*/ 4213 h 112271"/>
                    <a:gd name="connsiteX2" fmla="*/ 11164 w 11163"/>
                    <a:gd name="connsiteY2" fmla="*/ 0 h 112271"/>
                    <a:gd name="connsiteX3" fmla="*/ 1474 w 11163"/>
                    <a:gd name="connsiteY3" fmla="*/ 110165 h 112271"/>
                    <a:gd name="connsiteX4" fmla="*/ 0 w 11163"/>
                    <a:gd name="connsiteY4" fmla="*/ 112271 h 1122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63" h="112271">
                      <a:moveTo>
                        <a:pt x="0" y="112271"/>
                      </a:moveTo>
                      <a:lnTo>
                        <a:pt x="8215" y="4213"/>
                      </a:lnTo>
                      <a:cubicBezTo>
                        <a:pt x="8215" y="2528"/>
                        <a:pt x="9268" y="1053"/>
                        <a:pt x="11164" y="0"/>
                      </a:cubicBezTo>
                      <a:lnTo>
                        <a:pt x="1474" y="110165"/>
                      </a:lnTo>
                      <a:cubicBezTo>
                        <a:pt x="1474" y="110165"/>
                        <a:pt x="0" y="111429"/>
                        <a:pt x="0" y="112271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88" name="자유형: 도형 1487">
                  <a:extLst>
                    <a:ext uri="{FF2B5EF4-FFF2-40B4-BE49-F238E27FC236}">
                      <a16:creationId xmlns:a16="http://schemas.microsoft.com/office/drawing/2014/main" id="{635F73FE-54B4-5B21-A54C-92E0CD5199E1}"/>
                    </a:ext>
                  </a:extLst>
                </p:cNvPr>
                <p:cNvSpPr/>
                <p:nvPr/>
              </p:nvSpPr>
              <p:spPr>
                <a:xfrm>
                  <a:off x="3959583" y="4618063"/>
                  <a:ext cx="3186" cy="9689"/>
                </a:xfrm>
                <a:custGeom>
                  <a:avLst/>
                  <a:gdLst>
                    <a:gd name="connsiteX0" fmla="*/ 0 w 3186"/>
                    <a:gd name="connsiteY0" fmla="*/ 0 h 9689"/>
                    <a:gd name="connsiteX1" fmla="*/ 0 w 3186"/>
                    <a:gd name="connsiteY1" fmla="*/ 0 h 9689"/>
                    <a:gd name="connsiteX2" fmla="*/ 211 w 3186"/>
                    <a:gd name="connsiteY2" fmla="*/ 9689 h 9689"/>
                    <a:gd name="connsiteX3" fmla="*/ 211 w 3186"/>
                    <a:gd name="connsiteY3" fmla="*/ 9689 h 9689"/>
                    <a:gd name="connsiteX4" fmla="*/ 0 w 3186"/>
                    <a:gd name="connsiteY4" fmla="*/ 0 h 9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86" h="9689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13" y="2949"/>
                        <a:pt x="4213" y="7162"/>
                        <a:pt x="211" y="9689"/>
                      </a:cubicBezTo>
                      <a:lnTo>
                        <a:pt x="211" y="9689"/>
                      </a:lnTo>
                      <a:cubicBezTo>
                        <a:pt x="4213" y="7372"/>
                        <a:pt x="4002" y="2949"/>
                        <a:pt x="0" y="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89" name="자유형: 도형 1488">
                  <a:extLst>
                    <a:ext uri="{FF2B5EF4-FFF2-40B4-BE49-F238E27FC236}">
                      <a16:creationId xmlns:a16="http://schemas.microsoft.com/office/drawing/2014/main" id="{189D6C0F-633B-B92D-5DE1-AB1B40F9188E}"/>
                    </a:ext>
                  </a:extLst>
                </p:cNvPr>
                <p:cNvSpPr/>
                <p:nvPr/>
              </p:nvSpPr>
              <p:spPr>
                <a:xfrm>
                  <a:off x="3941862" y="4617010"/>
                  <a:ext cx="3186" cy="9689"/>
                </a:xfrm>
                <a:custGeom>
                  <a:avLst/>
                  <a:gdLst>
                    <a:gd name="connsiteX0" fmla="*/ 3186 w 3186"/>
                    <a:gd name="connsiteY0" fmla="*/ 9689 h 9689"/>
                    <a:gd name="connsiteX1" fmla="*/ 3186 w 3186"/>
                    <a:gd name="connsiteY1" fmla="*/ 9689 h 9689"/>
                    <a:gd name="connsiteX2" fmla="*/ 2976 w 3186"/>
                    <a:gd name="connsiteY2" fmla="*/ 0 h 9689"/>
                    <a:gd name="connsiteX3" fmla="*/ 2976 w 3186"/>
                    <a:gd name="connsiteY3" fmla="*/ 0 h 9689"/>
                    <a:gd name="connsiteX4" fmla="*/ 3186 w 3186"/>
                    <a:gd name="connsiteY4" fmla="*/ 9689 h 96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86" h="9689">
                      <a:moveTo>
                        <a:pt x="3186" y="9689"/>
                      </a:moveTo>
                      <a:lnTo>
                        <a:pt x="3186" y="9689"/>
                      </a:lnTo>
                      <a:cubicBezTo>
                        <a:pt x="-1026" y="6740"/>
                        <a:pt x="-1026" y="2528"/>
                        <a:pt x="2976" y="0"/>
                      </a:cubicBezTo>
                      <a:lnTo>
                        <a:pt x="2976" y="0"/>
                      </a:lnTo>
                      <a:cubicBezTo>
                        <a:pt x="-1026" y="2317"/>
                        <a:pt x="-816" y="6740"/>
                        <a:pt x="3186" y="9689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90" name="자유형: 도형 1489">
                  <a:extLst>
                    <a:ext uri="{FF2B5EF4-FFF2-40B4-BE49-F238E27FC236}">
                      <a16:creationId xmlns:a16="http://schemas.microsoft.com/office/drawing/2014/main" id="{9CD869AE-0391-BB1E-C153-634E5F577F5E}"/>
                    </a:ext>
                  </a:extLst>
                </p:cNvPr>
                <p:cNvSpPr/>
                <p:nvPr/>
              </p:nvSpPr>
              <p:spPr>
                <a:xfrm>
                  <a:off x="3941940" y="4615350"/>
                  <a:ext cx="20752" cy="13851"/>
                </a:xfrm>
                <a:custGeom>
                  <a:avLst/>
                  <a:gdLst>
                    <a:gd name="connsiteX0" fmla="*/ 2898 w 20752"/>
                    <a:gd name="connsiteY0" fmla="*/ 1660 h 13851"/>
                    <a:gd name="connsiteX1" fmla="*/ 10271 w 20752"/>
                    <a:gd name="connsiteY1" fmla="*/ 6926 h 13851"/>
                    <a:gd name="connsiteX2" fmla="*/ 2898 w 20752"/>
                    <a:gd name="connsiteY2" fmla="*/ 1660 h 13851"/>
                    <a:gd name="connsiteX3" fmla="*/ 3109 w 20752"/>
                    <a:gd name="connsiteY3" fmla="*/ 11349 h 13851"/>
                    <a:gd name="connsiteX4" fmla="*/ 17854 w 20752"/>
                    <a:gd name="connsiteY4" fmla="*/ 12192 h 13851"/>
                    <a:gd name="connsiteX5" fmla="*/ 17643 w 20752"/>
                    <a:gd name="connsiteY5" fmla="*/ 2502 h 13851"/>
                    <a:gd name="connsiteX6" fmla="*/ 2898 w 20752"/>
                    <a:gd name="connsiteY6" fmla="*/ 1660 h 138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752" h="13851">
                      <a:moveTo>
                        <a:pt x="2898" y="1660"/>
                      </a:moveTo>
                      <a:lnTo>
                        <a:pt x="10271" y="6926"/>
                      </a:lnTo>
                      <a:lnTo>
                        <a:pt x="2898" y="1660"/>
                      </a:lnTo>
                      <a:cubicBezTo>
                        <a:pt x="-1104" y="3977"/>
                        <a:pt x="-893" y="8400"/>
                        <a:pt x="3109" y="11349"/>
                      </a:cubicBezTo>
                      <a:cubicBezTo>
                        <a:pt x="7111" y="14298"/>
                        <a:pt x="13852" y="14719"/>
                        <a:pt x="17854" y="12192"/>
                      </a:cubicBezTo>
                      <a:cubicBezTo>
                        <a:pt x="21856" y="9664"/>
                        <a:pt x="21645" y="5451"/>
                        <a:pt x="17643" y="2502"/>
                      </a:cubicBezTo>
                      <a:cubicBezTo>
                        <a:pt x="13641" y="-447"/>
                        <a:pt x="6901" y="-868"/>
                        <a:pt x="2898" y="16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91" name="자유형: 도형 1490">
                  <a:extLst>
                    <a:ext uri="{FF2B5EF4-FFF2-40B4-BE49-F238E27FC236}">
                      <a16:creationId xmlns:a16="http://schemas.microsoft.com/office/drawing/2014/main" id="{E9B03442-D6BF-B950-11EB-F31ADD7E9AEB}"/>
                    </a:ext>
                  </a:extLst>
                </p:cNvPr>
                <p:cNvSpPr/>
                <p:nvPr/>
              </p:nvSpPr>
              <p:spPr>
                <a:xfrm>
                  <a:off x="3945049" y="4626699"/>
                  <a:ext cx="14744" cy="2502"/>
                </a:xfrm>
                <a:custGeom>
                  <a:avLst/>
                  <a:gdLst>
                    <a:gd name="connsiteX0" fmla="*/ 14745 w 14744"/>
                    <a:gd name="connsiteY0" fmla="*/ 843 h 2502"/>
                    <a:gd name="connsiteX1" fmla="*/ 14745 w 14744"/>
                    <a:gd name="connsiteY1" fmla="*/ 843 h 2502"/>
                    <a:gd name="connsiteX2" fmla="*/ 0 w 14744"/>
                    <a:gd name="connsiteY2" fmla="*/ 0 h 2502"/>
                    <a:gd name="connsiteX3" fmla="*/ 0 w 14744"/>
                    <a:gd name="connsiteY3" fmla="*/ 0 h 2502"/>
                    <a:gd name="connsiteX4" fmla="*/ 14745 w 14744"/>
                    <a:gd name="connsiteY4" fmla="*/ 843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2502">
                      <a:moveTo>
                        <a:pt x="14745" y="843"/>
                      </a:moveTo>
                      <a:lnTo>
                        <a:pt x="14745" y="843"/>
                      </a:lnTo>
                      <a:cubicBezTo>
                        <a:pt x="10743" y="3160"/>
                        <a:pt x="4213" y="2949"/>
                        <a:pt x="0" y="0"/>
                      </a:cubicBezTo>
                      <a:lnTo>
                        <a:pt x="0" y="0"/>
                      </a:lnTo>
                      <a:cubicBezTo>
                        <a:pt x="4213" y="2949"/>
                        <a:pt x="10743" y="3370"/>
                        <a:pt x="14745" y="843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92" name="자유형: 도형 1491">
                  <a:extLst>
                    <a:ext uri="{FF2B5EF4-FFF2-40B4-BE49-F238E27FC236}">
                      <a16:creationId xmlns:a16="http://schemas.microsoft.com/office/drawing/2014/main" id="{CD4DA0A1-4304-EBA8-6C54-163D20011F46}"/>
                    </a:ext>
                  </a:extLst>
                </p:cNvPr>
                <p:cNvSpPr/>
                <p:nvPr/>
              </p:nvSpPr>
              <p:spPr>
                <a:xfrm>
                  <a:off x="3933674" y="4621223"/>
                  <a:ext cx="29068" cy="112047"/>
                </a:xfrm>
                <a:custGeom>
                  <a:avLst/>
                  <a:gdLst>
                    <a:gd name="connsiteX0" fmla="*/ 10532 w 29068"/>
                    <a:gd name="connsiteY0" fmla="*/ 109322 h 112047"/>
                    <a:gd name="connsiteX1" fmla="*/ 29068 w 29068"/>
                    <a:gd name="connsiteY1" fmla="*/ 2528 h 112047"/>
                    <a:gd name="connsiteX2" fmla="*/ 26119 w 29068"/>
                    <a:gd name="connsiteY2" fmla="*/ 6319 h 112047"/>
                    <a:gd name="connsiteX3" fmla="*/ 11375 w 29068"/>
                    <a:gd name="connsiteY3" fmla="*/ 5477 h 112047"/>
                    <a:gd name="connsiteX4" fmla="*/ 8215 w 29068"/>
                    <a:gd name="connsiteY4" fmla="*/ 0 h 112047"/>
                    <a:gd name="connsiteX5" fmla="*/ 0 w 29068"/>
                    <a:gd name="connsiteY5" fmla="*/ 108058 h 112047"/>
                    <a:gd name="connsiteX6" fmla="*/ 1474 w 29068"/>
                    <a:gd name="connsiteY6" fmla="*/ 110797 h 112047"/>
                    <a:gd name="connsiteX7" fmla="*/ 8847 w 29068"/>
                    <a:gd name="connsiteY7" fmla="*/ 111218 h 112047"/>
                    <a:gd name="connsiteX8" fmla="*/ 10321 w 29068"/>
                    <a:gd name="connsiteY8" fmla="*/ 109322 h 1120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068" h="112047">
                      <a:moveTo>
                        <a:pt x="10532" y="109322"/>
                      </a:moveTo>
                      <a:lnTo>
                        <a:pt x="29068" y="2528"/>
                      </a:lnTo>
                      <a:cubicBezTo>
                        <a:pt x="28858" y="4002"/>
                        <a:pt x="27804" y="5266"/>
                        <a:pt x="26119" y="6319"/>
                      </a:cubicBezTo>
                      <a:cubicBezTo>
                        <a:pt x="22117" y="8636"/>
                        <a:pt x="15587" y="8426"/>
                        <a:pt x="11375" y="5477"/>
                      </a:cubicBezTo>
                      <a:cubicBezTo>
                        <a:pt x="9057" y="4002"/>
                        <a:pt x="8004" y="1896"/>
                        <a:pt x="8215" y="0"/>
                      </a:cubicBezTo>
                      <a:lnTo>
                        <a:pt x="0" y="108058"/>
                      </a:lnTo>
                      <a:cubicBezTo>
                        <a:pt x="0" y="108058"/>
                        <a:pt x="421" y="109954"/>
                        <a:pt x="1474" y="110797"/>
                      </a:cubicBezTo>
                      <a:cubicBezTo>
                        <a:pt x="3581" y="112271"/>
                        <a:pt x="6740" y="112482"/>
                        <a:pt x="8847" y="111218"/>
                      </a:cubicBezTo>
                      <a:cubicBezTo>
                        <a:pt x="9689" y="110797"/>
                        <a:pt x="10111" y="109954"/>
                        <a:pt x="10321" y="109322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1435" name="그래픽 16">
                <a:extLst>
                  <a:ext uri="{FF2B5EF4-FFF2-40B4-BE49-F238E27FC236}">
                    <a16:creationId xmlns:a16="http://schemas.microsoft.com/office/drawing/2014/main" id="{2ADE40A0-B902-4514-C926-D568BF38AE7B}"/>
                  </a:ext>
                </a:extLst>
              </p:cNvPr>
              <p:cNvGrpSpPr/>
              <p:nvPr/>
            </p:nvGrpSpPr>
            <p:grpSpPr>
              <a:xfrm>
                <a:off x="3982828" y="4671321"/>
                <a:ext cx="36796" cy="129549"/>
                <a:chOff x="3982828" y="4671321"/>
                <a:chExt cx="36796" cy="129549"/>
              </a:xfrm>
            </p:grpSpPr>
            <p:sp>
              <p:nvSpPr>
                <p:cNvPr id="1475" name="자유형: 도형 1474">
                  <a:extLst>
                    <a:ext uri="{FF2B5EF4-FFF2-40B4-BE49-F238E27FC236}">
                      <a16:creationId xmlns:a16="http://schemas.microsoft.com/office/drawing/2014/main" id="{C6A93EDE-7E46-A022-E405-C639785E5DCC}"/>
                    </a:ext>
                  </a:extLst>
                </p:cNvPr>
                <p:cNvSpPr/>
                <p:nvPr/>
              </p:nvSpPr>
              <p:spPr>
                <a:xfrm rot="-584398">
                  <a:off x="4008705" y="4794542"/>
                  <a:ext cx="10532" cy="5476"/>
                </a:xfrm>
                <a:custGeom>
                  <a:avLst/>
                  <a:gdLst>
                    <a:gd name="connsiteX0" fmla="*/ 10532 w 10532"/>
                    <a:gd name="connsiteY0" fmla="*/ 2738 h 5476"/>
                    <a:gd name="connsiteX1" fmla="*/ 5266 w 10532"/>
                    <a:gd name="connsiteY1" fmla="*/ 5477 h 5476"/>
                    <a:gd name="connsiteX2" fmla="*/ 0 w 10532"/>
                    <a:gd name="connsiteY2" fmla="*/ 2738 h 5476"/>
                    <a:gd name="connsiteX3" fmla="*/ 5266 w 10532"/>
                    <a:gd name="connsiteY3" fmla="*/ 0 h 5476"/>
                    <a:gd name="connsiteX4" fmla="*/ 10532 w 10532"/>
                    <a:gd name="connsiteY4" fmla="*/ 2738 h 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2" h="5476">
                      <a:moveTo>
                        <a:pt x="10532" y="2738"/>
                      </a:moveTo>
                      <a:cubicBezTo>
                        <a:pt x="10532" y="4251"/>
                        <a:pt x="8174" y="5477"/>
                        <a:pt x="5266" y="5477"/>
                      </a:cubicBezTo>
                      <a:cubicBezTo>
                        <a:pt x="2358" y="5477"/>
                        <a:pt x="0" y="4250"/>
                        <a:pt x="0" y="2738"/>
                      </a:cubicBezTo>
                      <a:cubicBezTo>
                        <a:pt x="0" y="1226"/>
                        <a:pt x="2358" y="0"/>
                        <a:pt x="5266" y="0"/>
                      </a:cubicBezTo>
                      <a:cubicBezTo>
                        <a:pt x="8174" y="0"/>
                        <a:pt x="10532" y="1226"/>
                        <a:pt x="10532" y="2738"/>
                      </a:cubicBezTo>
                      <a:close/>
                    </a:path>
                  </a:pathLst>
                </a:custGeom>
                <a:solidFill>
                  <a:srgbClr val="D973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76" name="자유형: 도형 1475">
                  <a:extLst>
                    <a:ext uri="{FF2B5EF4-FFF2-40B4-BE49-F238E27FC236}">
                      <a16:creationId xmlns:a16="http://schemas.microsoft.com/office/drawing/2014/main" id="{80CEEB60-C6AE-64A4-D8EF-590407E7067F}"/>
                    </a:ext>
                  </a:extLst>
                </p:cNvPr>
                <p:cNvSpPr/>
                <p:nvPr/>
              </p:nvSpPr>
              <p:spPr>
                <a:xfrm>
                  <a:off x="3982938" y="4671321"/>
                  <a:ext cx="34571" cy="126839"/>
                </a:xfrm>
                <a:custGeom>
                  <a:avLst/>
                  <a:gdLst>
                    <a:gd name="connsiteX0" fmla="*/ 34571 w 34571"/>
                    <a:gd name="connsiteY0" fmla="*/ 123680 h 126839"/>
                    <a:gd name="connsiteX1" fmla="*/ 17720 w 34571"/>
                    <a:gd name="connsiteY1" fmla="*/ 877 h 126839"/>
                    <a:gd name="connsiteX2" fmla="*/ 3186 w 34571"/>
                    <a:gd name="connsiteY2" fmla="*/ 2562 h 126839"/>
                    <a:gd name="connsiteX3" fmla="*/ 26 w 34571"/>
                    <a:gd name="connsiteY3" fmla="*/ 7407 h 126839"/>
                    <a:gd name="connsiteX4" fmla="*/ 25724 w 34571"/>
                    <a:gd name="connsiteY4" fmla="*/ 126839 h 126839"/>
                    <a:gd name="connsiteX5" fmla="*/ 27199 w 34571"/>
                    <a:gd name="connsiteY5" fmla="*/ 124312 h 126839"/>
                    <a:gd name="connsiteX6" fmla="*/ 34571 w 34571"/>
                    <a:gd name="connsiteY6" fmla="*/ 123469 h 1268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571" h="126839">
                      <a:moveTo>
                        <a:pt x="34571" y="123680"/>
                      </a:moveTo>
                      <a:lnTo>
                        <a:pt x="17720" y="877"/>
                      </a:lnTo>
                      <a:cubicBezTo>
                        <a:pt x="13718" y="-808"/>
                        <a:pt x="7188" y="34"/>
                        <a:pt x="3186" y="2562"/>
                      </a:cubicBezTo>
                      <a:cubicBezTo>
                        <a:pt x="869" y="4036"/>
                        <a:pt x="-184" y="5932"/>
                        <a:pt x="26" y="7407"/>
                      </a:cubicBezTo>
                      <a:lnTo>
                        <a:pt x="25724" y="126839"/>
                      </a:lnTo>
                      <a:cubicBezTo>
                        <a:pt x="25724" y="126839"/>
                        <a:pt x="26146" y="125154"/>
                        <a:pt x="27199" y="124312"/>
                      </a:cubicBezTo>
                      <a:cubicBezTo>
                        <a:pt x="29305" y="123048"/>
                        <a:pt x="32465" y="122627"/>
                        <a:pt x="34571" y="123469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77" name="자유형: 도형 1476">
                  <a:extLst>
                    <a:ext uri="{FF2B5EF4-FFF2-40B4-BE49-F238E27FC236}">
                      <a16:creationId xmlns:a16="http://schemas.microsoft.com/office/drawing/2014/main" id="{30C1A5A4-EFAC-A4E9-333B-D667B78262E7}"/>
                    </a:ext>
                  </a:extLst>
                </p:cNvPr>
                <p:cNvSpPr/>
                <p:nvPr/>
              </p:nvSpPr>
              <p:spPr>
                <a:xfrm>
                  <a:off x="3986124" y="4671321"/>
                  <a:ext cx="14534" cy="2561"/>
                </a:xfrm>
                <a:custGeom>
                  <a:avLst/>
                  <a:gdLst>
                    <a:gd name="connsiteX0" fmla="*/ 14534 w 14534"/>
                    <a:gd name="connsiteY0" fmla="*/ 877 h 2561"/>
                    <a:gd name="connsiteX1" fmla="*/ 14534 w 14534"/>
                    <a:gd name="connsiteY1" fmla="*/ 877 h 2561"/>
                    <a:gd name="connsiteX2" fmla="*/ 0 w 14534"/>
                    <a:gd name="connsiteY2" fmla="*/ 2562 h 2561"/>
                    <a:gd name="connsiteX3" fmla="*/ 0 w 14534"/>
                    <a:gd name="connsiteY3" fmla="*/ 2562 h 2561"/>
                    <a:gd name="connsiteX4" fmla="*/ 14534 w 14534"/>
                    <a:gd name="connsiteY4" fmla="*/ 877 h 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61">
                      <a:moveTo>
                        <a:pt x="14534" y="877"/>
                      </a:moveTo>
                      <a:lnTo>
                        <a:pt x="14534" y="877"/>
                      </a:lnTo>
                      <a:cubicBezTo>
                        <a:pt x="10532" y="-808"/>
                        <a:pt x="4002" y="34"/>
                        <a:pt x="0" y="2562"/>
                      </a:cubicBezTo>
                      <a:lnTo>
                        <a:pt x="0" y="2562"/>
                      </a:lnTo>
                      <a:cubicBezTo>
                        <a:pt x="4213" y="34"/>
                        <a:pt x="10743" y="-808"/>
                        <a:pt x="14534" y="877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78" name="자유형: 도형 1477">
                  <a:extLst>
                    <a:ext uri="{FF2B5EF4-FFF2-40B4-BE49-F238E27FC236}">
                      <a16:creationId xmlns:a16="http://schemas.microsoft.com/office/drawing/2014/main" id="{CA2C8537-96DB-8635-5A13-2A23C0DBD9D8}"/>
                    </a:ext>
                  </a:extLst>
                </p:cNvPr>
                <p:cNvSpPr/>
                <p:nvPr/>
              </p:nvSpPr>
              <p:spPr>
                <a:xfrm>
                  <a:off x="4000658" y="4672408"/>
                  <a:ext cx="18325" cy="124277"/>
                </a:xfrm>
                <a:custGeom>
                  <a:avLst/>
                  <a:gdLst>
                    <a:gd name="connsiteX0" fmla="*/ 18326 w 18325"/>
                    <a:gd name="connsiteY0" fmla="*/ 124278 h 124277"/>
                    <a:gd name="connsiteX1" fmla="*/ 2738 w 18325"/>
                    <a:gd name="connsiteY1" fmla="*/ 2949 h 124277"/>
                    <a:gd name="connsiteX2" fmla="*/ 0 w 18325"/>
                    <a:gd name="connsiteY2" fmla="*/ 0 h 124277"/>
                    <a:gd name="connsiteX3" fmla="*/ 16851 w 18325"/>
                    <a:gd name="connsiteY3" fmla="*/ 122803 h 124277"/>
                    <a:gd name="connsiteX4" fmla="*/ 18326 w 18325"/>
                    <a:gd name="connsiteY4" fmla="*/ 124278 h 12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25" h="124277">
                      <a:moveTo>
                        <a:pt x="18326" y="124278"/>
                      </a:moveTo>
                      <a:lnTo>
                        <a:pt x="2738" y="2949"/>
                      </a:lnTo>
                      <a:cubicBezTo>
                        <a:pt x="2738" y="1685"/>
                        <a:pt x="1685" y="632"/>
                        <a:pt x="0" y="0"/>
                      </a:cubicBezTo>
                      <a:lnTo>
                        <a:pt x="16851" y="122803"/>
                      </a:lnTo>
                      <a:cubicBezTo>
                        <a:pt x="16851" y="122803"/>
                        <a:pt x="18115" y="123646"/>
                        <a:pt x="18326" y="12427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79" name="자유형: 도형 1478">
                  <a:extLst>
                    <a:ext uri="{FF2B5EF4-FFF2-40B4-BE49-F238E27FC236}">
                      <a16:creationId xmlns:a16="http://schemas.microsoft.com/office/drawing/2014/main" id="{3BF04C32-91A7-EB4A-3162-454072E4D8BD}"/>
                    </a:ext>
                  </a:extLst>
                </p:cNvPr>
                <p:cNvSpPr/>
                <p:nvPr/>
              </p:nvSpPr>
              <p:spPr>
                <a:xfrm>
                  <a:off x="3982828" y="4673883"/>
                  <a:ext cx="3295" cy="7583"/>
                </a:xfrm>
                <a:custGeom>
                  <a:avLst/>
                  <a:gdLst>
                    <a:gd name="connsiteX0" fmla="*/ 3296 w 3295"/>
                    <a:gd name="connsiteY0" fmla="*/ 0 h 7583"/>
                    <a:gd name="connsiteX1" fmla="*/ 3296 w 3295"/>
                    <a:gd name="connsiteY1" fmla="*/ 0 h 7583"/>
                    <a:gd name="connsiteX2" fmla="*/ 2875 w 3295"/>
                    <a:gd name="connsiteY2" fmla="*/ 7583 h 7583"/>
                    <a:gd name="connsiteX3" fmla="*/ 2875 w 3295"/>
                    <a:gd name="connsiteY3" fmla="*/ 7583 h 7583"/>
                    <a:gd name="connsiteX4" fmla="*/ 3296 w 3295"/>
                    <a:gd name="connsiteY4" fmla="*/ 0 h 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7583">
                      <a:moveTo>
                        <a:pt x="3296" y="0"/>
                      </a:moveTo>
                      <a:lnTo>
                        <a:pt x="3296" y="0"/>
                      </a:lnTo>
                      <a:cubicBezTo>
                        <a:pt x="-917" y="2528"/>
                        <a:pt x="-917" y="6109"/>
                        <a:pt x="2875" y="7583"/>
                      </a:cubicBezTo>
                      <a:lnTo>
                        <a:pt x="2875" y="7583"/>
                      </a:lnTo>
                      <a:cubicBezTo>
                        <a:pt x="-1128" y="5898"/>
                        <a:pt x="-917" y="2528"/>
                        <a:pt x="3296" y="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80" name="자유형: 도형 1479">
                  <a:extLst>
                    <a:ext uri="{FF2B5EF4-FFF2-40B4-BE49-F238E27FC236}">
                      <a16:creationId xmlns:a16="http://schemas.microsoft.com/office/drawing/2014/main" id="{FDD2F304-3E88-9EA8-331C-AF4A19C12C2C}"/>
                    </a:ext>
                  </a:extLst>
                </p:cNvPr>
                <p:cNvSpPr/>
                <p:nvPr/>
              </p:nvSpPr>
              <p:spPr>
                <a:xfrm>
                  <a:off x="4000237" y="4672408"/>
                  <a:ext cx="3295" cy="7583"/>
                </a:xfrm>
                <a:custGeom>
                  <a:avLst/>
                  <a:gdLst>
                    <a:gd name="connsiteX0" fmla="*/ 0 w 3295"/>
                    <a:gd name="connsiteY0" fmla="*/ 7583 h 7583"/>
                    <a:gd name="connsiteX1" fmla="*/ 0 w 3295"/>
                    <a:gd name="connsiteY1" fmla="*/ 7583 h 7583"/>
                    <a:gd name="connsiteX2" fmla="*/ 421 w 3295"/>
                    <a:gd name="connsiteY2" fmla="*/ 0 h 7583"/>
                    <a:gd name="connsiteX3" fmla="*/ 421 w 3295"/>
                    <a:gd name="connsiteY3" fmla="*/ 0 h 7583"/>
                    <a:gd name="connsiteX4" fmla="*/ 0 w 3295"/>
                    <a:gd name="connsiteY4" fmla="*/ 7583 h 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7583">
                      <a:moveTo>
                        <a:pt x="0" y="7583"/>
                      </a:moveTo>
                      <a:lnTo>
                        <a:pt x="0" y="7583"/>
                      </a:lnTo>
                      <a:cubicBezTo>
                        <a:pt x="4213" y="5055"/>
                        <a:pt x="4213" y="1474"/>
                        <a:pt x="421" y="0"/>
                      </a:cubicBezTo>
                      <a:lnTo>
                        <a:pt x="421" y="0"/>
                      </a:lnTo>
                      <a:cubicBezTo>
                        <a:pt x="4423" y="1685"/>
                        <a:pt x="4213" y="5055"/>
                        <a:pt x="0" y="7583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81" name="자유형: 도형 1480">
                  <a:extLst>
                    <a:ext uri="{FF2B5EF4-FFF2-40B4-BE49-F238E27FC236}">
                      <a16:creationId xmlns:a16="http://schemas.microsoft.com/office/drawing/2014/main" id="{087D841C-A5D3-E2DA-3CD2-50AFE5208C36}"/>
                    </a:ext>
                  </a:extLst>
                </p:cNvPr>
                <p:cNvSpPr/>
                <p:nvPr/>
              </p:nvSpPr>
              <p:spPr>
                <a:xfrm>
                  <a:off x="3982909" y="4671321"/>
                  <a:ext cx="20623" cy="11021"/>
                </a:xfrm>
                <a:custGeom>
                  <a:avLst/>
                  <a:gdLst>
                    <a:gd name="connsiteX0" fmla="*/ 17748 w 20623"/>
                    <a:gd name="connsiteY0" fmla="*/ 877 h 11021"/>
                    <a:gd name="connsiteX1" fmla="*/ 10376 w 20623"/>
                    <a:gd name="connsiteY1" fmla="*/ 5511 h 11021"/>
                    <a:gd name="connsiteX2" fmla="*/ 17748 w 20623"/>
                    <a:gd name="connsiteY2" fmla="*/ 877 h 11021"/>
                    <a:gd name="connsiteX3" fmla="*/ 17327 w 20623"/>
                    <a:gd name="connsiteY3" fmla="*/ 8460 h 11021"/>
                    <a:gd name="connsiteX4" fmla="*/ 2793 w 20623"/>
                    <a:gd name="connsiteY4" fmla="*/ 10145 h 11021"/>
                    <a:gd name="connsiteX5" fmla="*/ 3214 w 20623"/>
                    <a:gd name="connsiteY5" fmla="*/ 2562 h 11021"/>
                    <a:gd name="connsiteX6" fmla="*/ 17748 w 20623"/>
                    <a:gd name="connsiteY6" fmla="*/ 877 h 11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623" h="11021">
                      <a:moveTo>
                        <a:pt x="17748" y="877"/>
                      </a:moveTo>
                      <a:lnTo>
                        <a:pt x="10376" y="5511"/>
                      </a:lnTo>
                      <a:lnTo>
                        <a:pt x="17748" y="877"/>
                      </a:lnTo>
                      <a:cubicBezTo>
                        <a:pt x="21751" y="2562"/>
                        <a:pt x="21540" y="5932"/>
                        <a:pt x="17327" y="8460"/>
                      </a:cubicBezTo>
                      <a:cubicBezTo>
                        <a:pt x="13114" y="10987"/>
                        <a:pt x="6585" y="11830"/>
                        <a:pt x="2793" y="10145"/>
                      </a:cubicBezTo>
                      <a:cubicBezTo>
                        <a:pt x="-998" y="8460"/>
                        <a:pt x="-998" y="5089"/>
                        <a:pt x="3214" y="2562"/>
                      </a:cubicBezTo>
                      <a:cubicBezTo>
                        <a:pt x="7427" y="34"/>
                        <a:pt x="13957" y="-808"/>
                        <a:pt x="17748" y="877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82" name="자유형: 도형 1481">
                  <a:extLst>
                    <a:ext uri="{FF2B5EF4-FFF2-40B4-BE49-F238E27FC236}">
                      <a16:creationId xmlns:a16="http://schemas.microsoft.com/office/drawing/2014/main" id="{2DEE442D-3CEC-5134-1218-17FD16677A1C}"/>
                    </a:ext>
                  </a:extLst>
                </p:cNvPr>
                <p:cNvSpPr/>
                <p:nvPr/>
              </p:nvSpPr>
              <p:spPr>
                <a:xfrm>
                  <a:off x="3985702" y="4679991"/>
                  <a:ext cx="14534" cy="2561"/>
                </a:xfrm>
                <a:custGeom>
                  <a:avLst/>
                  <a:gdLst>
                    <a:gd name="connsiteX0" fmla="*/ 0 w 14534"/>
                    <a:gd name="connsiteY0" fmla="*/ 1685 h 2561"/>
                    <a:gd name="connsiteX1" fmla="*/ 0 w 14534"/>
                    <a:gd name="connsiteY1" fmla="*/ 1685 h 2561"/>
                    <a:gd name="connsiteX2" fmla="*/ 14534 w 14534"/>
                    <a:gd name="connsiteY2" fmla="*/ 0 h 2561"/>
                    <a:gd name="connsiteX3" fmla="*/ 14534 w 14534"/>
                    <a:gd name="connsiteY3" fmla="*/ 0 h 2561"/>
                    <a:gd name="connsiteX4" fmla="*/ 0 w 14534"/>
                    <a:gd name="connsiteY4" fmla="*/ 1685 h 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61">
                      <a:moveTo>
                        <a:pt x="0" y="1685"/>
                      </a:moveTo>
                      <a:lnTo>
                        <a:pt x="0" y="1685"/>
                      </a:lnTo>
                      <a:cubicBezTo>
                        <a:pt x="4002" y="3370"/>
                        <a:pt x="10532" y="2528"/>
                        <a:pt x="14534" y="0"/>
                      </a:cubicBezTo>
                      <a:lnTo>
                        <a:pt x="14534" y="0"/>
                      </a:lnTo>
                      <a:cubicBezTo>
                        <a:pt x="10321" y="2528"/>
                        <a:pt x="3792" y="3370"/>
                        <a:pt x="0" y="1685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83" name="자유형: 도형 1482">
                  <a:extLst>
                    <a:ext uri="{FF2B5EF4-FFF2-40B4-BE49-F238E27FC236}">
                      <a16:creationId xmlns:a16="http://schemas.microsoft.com/office/drawing/2014/main" id="{F9DD4DF3-BECB-FC0B-4613-EFF5994A4F11}"/>
                    </a:ext>
                  </a:extLst>
                </p:cNvPr>
                <p:cNvSpPr/>
                <p:nvPr/>
              </p:nvSpPr>
              <p:spPr>
                <a:xfrm>
                  <a:off x="3982964" y="4675357"/>
                  <a:ext cx="36019" cy="124926"/>
                </a:xfrm>
                <a:custGeom>
                  <a:avLst/>
                  <a:gdLst>
                    <a:gd name="connsiteX0" fmla="*/ 25698 w 36019"/>
                    <a:gd name="connsiteY0" fmla="*/ 123014 h 124926"/>
                    <a:gd name="connsiteX1" fmla="*/ 0 w 36019"/>
                    <a:gd name="connsiteY1" fmla="*/ 3581 h 124926"/>
                    <a:gd name="connsiteX2" fmla="*/ 2738 w 36019"/>
                    <a:gd name="connsiteY2" fmla="*/ 6319 h 124926"/>
                    <a:gd name="connsiteX3" fmla="*/ 17272 w 36019"/>
                    <a:gd name="connsiteY3" fmla="*/ 4634 h 124926"/>
                    <a:gd name="connsiteX4" fmla="*/ 20432 w 36019"/>
                    <a:gd name="connsiteY4" fmla="*/ 0 h 124926"/>
                    <a:gd name="connsiteX5" fmla="*/ 36019 w 36019"/>
                    <a:gd name="connsiteY5" fmla="*/ 121329 h 124926"/>
                    <a:gd name="connsiteX6" fmla="*/ 34334 w 36019"/>
                    <a:gd name="connsiteY6" fmla="*/ 123646 h 124926"/>
                    <a:gd name="connsiteX7" fmla="*/ 26962 w 36019"/>
                    <a:gd name="connsiteY7" fmla="*/ 124488 h 124926"/>
                    <a:gd name="connsiteX8" fmla="*/ 25487 w 36019"/>
                    <a:gd name="connsiteY8" fmla="*/ 123014 h 124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019" h="124926">
                      <a:moveTo>
                        <a:pt x="25698" y="123014"/>
                      </a:moveTo>
                      <a:lnTo>
                        <a:pt x="0" y="3581"/>
                      </a:lnTo>
                      <a:cubicBezTo>
                        <a:pt x="211" y="4634"/>
                        <a:pt x="1264" y="5687"/>
                        <a:pt x="2738" y="6319"/>
                      </a:cubicBezTo>
                      <a:cubicBezTo>
                        <a:pt x="6740" y="8004"/>
                        <a:pt x="13270" y="7162"/>
                        <a:pt x="17272" y="4634"/>
                      </a:cubicBezTo>
                      <a:cubicBezTo>
                        <a:pt x="19589" y="3159"/>
                        <a:pt x="20643" y="1474"/>
                        <a:pt x="20432" y="0"/>
                      </a:cubicBezTo>
                      <a:lnTo>
                        <a:pt x="36019" y="121329"/>
                      </a:lnTo>
                      <a:cubicBezTo>
                        <a:pt x="36019" y="121329"/>
                        <a:pt x="35598" y="123014"/>
                        <a:pt x="34334" y="123646"/>
                      </a:cubicBezTo>
                      <a:cubicBezTo>
                        <a:pt x="32228" y="124909"/>
                        <a:pt x="29068" y="125331"/>
                        <a:pt x="26962" y="124488"/>
                      </a:cubicBezTo>
                      <a:cubicBezTo>
                        <a:pt x="26119" y="124067"/>
                        <a:pt x="25698" y="123646"/>
                        <a:pt x="25487" y="123014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36" name="그래픽 16">
                <a:extLst>
                  <a:ext uri="{FF2B5EF4-FFF2-40B4-BE49-F238E27FC236}">
                    <a16:creationId xmlns:a16="http://schemas.microsoft.com/office/drawing/2014/main" id="{4596F4EA-B477-72AA-F4E6-A9A3C5DC2873}"/>
                  </a:ext>
                </a:extLst>
              </p:cNvPr>
              <p:cNvGrpSpPr/>
              <p:nvPr/>
            </p:nvGrpSpPr>
            <p:grpSpPr>
              <a:xfrm>
                <a:off x="4006630" y="4618872"/>
                <a:ext cx="36848" cy="129648"/>
                <a:chOff x="4006630" y="4618872"/>
                <a:chExt cx="36848" cy="129648"/>
              </a:xfrm>
            </p:grpSpPr>
            <p:sp>
              <p:nvSpPr>
                <p:cNvPr id="1466" name="자유형: 도형 1465">
                  <a:extLst>
                    <a:ext uri="{FF2B5EF4-FFF2-40B4-BE49-F238E27FC236}">
                      <a16:creationId xmlns:a16="http://schemas.microsoft.com/office/drawing/2014/main" id="{638E40FB-BAEE-B931-46C6-A97F0B6C093B}"/>
                    </a:ext>
                  </a:extLst>
                </p:cNvPr>
                <p:cNvSpPr/>
                <p:nvPr/>
              </p:nvSpPr>
              <p:spPr>
                <a:xfrm rot="-584398">
                  <a:off x="4032559" y="4742192"/>
                  <a:ext cx="10532" cy="5476"/>
                </a:xfrm>
                <a:custGeom>
                  <a:avLst/>
                  <a:gdLst>
                    <a:gd name="connsiteX0" fmla="*/ 10532 w 10532"/>
                    <a:gd name="connsiteY0" fmla="*/ 2738 h 5476"/>
                    <a:gd name="connsiteX1" fmla="*/ 5266 w 10532"/>
                    <a:gd name="connsiteY1" fmla="*/ 5477 h 5476"/>
                    <a:gd name="connsiteX2" fmla="*/ 0 w 10532"/>
                    <a:gd name="connsiteY2" fmla="*/ 2738 h 5476"/>
                    <a:gd name="connsiteX3" fmla="*/ 5266 w 10532"/>
                    <a:gd name="connsiteY3" fmla="*/ 0 h 5476"/>
                    <a:gd name="connsiteX4" fmla="*/ 10532 w 10532"/>
                    <a:gd name="connsiteY4" fmla="*/ 2738 h 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2" h="5476">
                      <a:moveTo>
                        <a:pt x="10532" y="2738"/>
                      </a:moveTo>
                      <a:cubicBezTo>
                        <a:pt x="10532" y="4251"/>
                        <a:pt x="8174" y="5477"/>
                        <a:pt x="5266" y="5477"/>
                      </a:cubicBezTo>
                      <a:cubicBezTo>
                        <a:pt x="2358" y="5477"/>
                        <a:pt x="0" y="4251"/>
                        <a:pt x="0" y="2738"/>
                      </a:cubicBezTo>
                      <a:cubicBezTo>
                        <a:pt x="0" y="1226"/>
                        <a:pt x="2358" y="0"/>
                        <a:pt x="5266" y="0"/>
                      </a:cubicBezTo>
                      <a:cubicBezTo>
                        <a:pt x="8174" y="0"/>
                        <a:pt x="10532" y="1226"/>
                        <a:pt x="10532" y="2738"/>
                      </a:cubicBezTo>
                      <a:close/>
                    </a:path>
                  </a:pathLst>
                </a:custGeom>
                <a:solidFill>
                  <a:srgbClr val="D973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67" name="자유형: 도형 1466">
                  <a:extLst>
                    <a:ext uri="{FF2B5EF4-FFF2-40B4-BE49-F238E27FC236}">
                      <a16:creationId xmlns:a16="http://schemas.microsoft.com/office/drawing/2014/main" id="{D3064A70-ABB7-5574-D7D8-4CF2F359BF70}"/>
                    </a:ext>
                  </a:extLst>
                </p:cNvPr>
                <p:cNvSpPr/>
                <p:nvPr/>
              </p:nvSpPr>
              <p:spPr>
                <a:xfrm>
                  <a:off x="4006740" y="4618872"/>
                  <a:ext cx="34781" cy="127050"/>
                </a:xfrm>
                <a:custGeom>
                  <a:avLst/>
                  <a:gdLst>
                    <a:gd name="connsiteX0" fmla="*/ 34782 w 34781"/>
                    <a:gd name="connsiteY0" fmla="*/ 123680 h 127050"/>
                    <a:gd name="connsiteX1" fmla="*/ 17720 w 34781"/>
                    <a:gd name="connsiteY1" fmla="*/ 877 h 127050"/>
                    <a:gd name="connsiteX2" fmla="*/ 3186 w 34781"/>
                    <a:gd name="connsiteY2" fmla="*/ 2562 h 127050"/>
                    <a:gd name="connsiteX3" fmla="*/ 26 w 34781"/>
                    <a:gd name="connsiteY3" fmla="*/ 7407 h 127050"/>
                    <a:gd name="connsiteX4" fmla="*/ 25724 w 34781"/>
                    <a:gd name="connsiteY4" fmla="*/ 127050 h 127050"/>
                    <a:gd name="connsiteX5" fmla="*/ 27199 w 34781"/>
                    <a:gd name="connsiteY5" fmla="*/ 124522 h 127050"/>
                    <a:gd name="connsiteX6" fmla="*/ 34571 w 34781"/>
                    <a:gd name="connsiteY6" fmla="*/ 123680 h 127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781" h="127050">
                      <a:moveTo>
                        <a:pt x="34782" y="123680"/>
                      </a:moveTo>
                      <a:lnTo>
                        <a:pt x="17720" y="877"/>
                      </a:lnTo>
                      <a:cubicBezTo>
                        <a:pt x="13718" y="-808"/>
                        <a:pt x="7188" y="34"/>
                        <a:pt x="3186" y="2562"/>
                      </a:cubicBezTo>
                      <a:cubicBezTo>
                        <a:pt x="869" y="4036"/>
                        <a:pt x="-184" y="5932"/>
                        <a:pt x="26" y="7407"/>
                      </a:cubicBezTo>
                      <a:lnTo>
                        <a:pt x="25724" y="127050"/>
                      </a:lnTo>
                      <a:cubicBezTo>
                        <a:pt x="25724" y="127050"/>
                        <a:pt x="26146" y="125365"/>
                        <a:pt x="27199" y="124522"/>
                      </a:cubicBezTo>
                      <a:cubicBezTo>
                        <a:pt x="29305" y="123259"/>
                        <a:pt x="32465" y="122837"/>
                        <a:pt x="34571" y="123680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68" name="자유형: 도형 1467">
                  <a:extLst>
                    <a:ext uri="{FF2B5EF4-FFF2-40B4-BE49-F238E27FC236}">
                      <a16:creationId xmlns:a16="http://schemas.microsoft.com/office/drawing/2014/main" id="{F2A6904F-34A7-13A3-F0CD-07876F79A280}"/>
                    </a:ext>
                  </a:extLst>
                </p:cNvPr>
                <p:cNvSpPr/>
                <p:nvPr/>
              </p:nvSpPr>
              <p:spPr>
                <a:xfrm>
                  <a:off x="4009926" y="4618872"/>
                  <a:ext cx="14534" cy="2561"/>
                </a:xfrm>
                <a:custGeom>
                  <a:avLst/>
                  <a:gdLst>
                    <a:gd name="connsiteX0" fmla="*/ 14534 w 14534"/>
                    <a:gd name="connsiteY0" fmla="*/ 877 h 2561"/>
                    <a:gd name="connsiteX1" fmla="*/ 14534 w 14534"/>
                    <a:gd name="connsiteY1" fmla="*/ 877 h 2561"/>
                    <a:gd name="connsiteX2" fmla="*/ 0 w 14534"/>
                    <a:gd name="connsiteY2" fmla="*/ 2562 h 2561"/>
                    <a:gd name="connsiteX3" fmla="*/ 0 w 14534"/>
                    <a:gd name="connsiteY3" fmla="*/ 2562 h 2561"/>
                    <a:gd name="connsiteX4" fmla="*/ 14534 w 14534"/>
                    <a:gd name="connsiteY4" fmla="*/ 877 h 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61">
                      <a:moveTo>
                        <a:pt x="14534" y="877"/>
                      </a:moveTo>
                      <a:lnTo>
                        <a:pt x="14534" y="877"/>
                      </a:lnTo>
                      <a:cubicBezTo>
                        <a:pt x="10532" y="-808"/>
                        <a:pt x="4002" y="34"/>
                        <a:pt x="0" y="2562"/>
                      </a:cubicBezTo>
                      <a:lnTo>
                        <a:pt x="0" y="2562"/>
                      </a:lnTo>
                      <a:cubicBezTo>
                        <a:pt x="4213" y="34"/>
                        <a:pt x="10743" y="-808"/>
                        <a:pt x="14534" y="877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69" name="자유형: 도형 1468">
                  <a:extLst>
                    <a:ext uri="{FF2B5EF4-FFF2-40B4-BE49-F238E27FC236}">
                      <a16:creationId xmlns:a16="http://schemas.microsoft.com/office/drawing/2014/main" id="{73715937-75B3-1C6A-C7EF-DF0321256CC8}"/>
                    </a:ext>
                  </a:extLst>
                </p:cNvPr>
                <p:cNvSpPr/>
                <p:nvPr/>
              </p:nvSpPr>
              <p:spPr>
                <a:xfrm>
                  <a:off x="4024671" y="4619748"/>
                  <a:ext cx="18536" cy="124277"/>
                </a:xfrm>
                <a:custGeom>
                  <a:avLst/>
                  <a:gdLst>
                    <a:gd name="connsiteX0" fmla="*/ 18326 w 18536"/>
                    <a:gd name="connsiteY0" fmla="*/ 124278 h 124277"/>
                    <a:gd name="connsiteX1" fmla="*/ 2738 w 18536"/>
                    <a:gd name="connsiteY1" fmla="*/ 2949 h 124277"/>
                    <a:gd name="connsiteX2" fmla="*/ 0 w 18536"/>
                    <a:gd name="connsiteY2" fmla="*/ 0 h 124277"/>
                    <a:gd name="connsiteX3" fmla="*/ 17062 w 18536"/>
                    <a:gd name="connsiteY3" fmla="*/ 122803 h 124277"/>
                    <a:gd name="connsiteX4" fmla="*/ 18536 w 18536"/>
                    <a:gd name="connsiteY4" fmla="*/ 124278 h 1242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36" h="124277">
                      <a:moveTo>
                        <a:pt x="18326" y="124278"/>
                      </a:moveTo>
                      <a:lnTo>
                        <a:pt x="2738" y="2949"/>
                      </a:lnTo>
                      <a:cubicBezTo>
                        <a:pt x="2738" y="1685"/>
                        <a:pt x="1685" y="632"/>
                        <a:pt x="0" y="0"/>
                      </a:cubicBezTo>
                      <a:lnTo>
                        <a:pt x="17062" y="122803"/>
                      </a:lnTo>
                      <a:cubicBezTo>
                        <a:pt x="17062" y="122803"/>
                        <a:pt x="18326" y="123646"/>
                        <a:pt x="18536" y="12427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70" name="자유형: 도형 1469">
                  <a:extLst>
                    <a:ext uri="{FF2B5EF4-FFF2-40B4-BE49-F238E27FC236}">
                      <a16:creationId xmlns:a16="http://schemas.microsoft.com/office/drawing/2014/main" id="{66010796-DAD0-FD4B-453F-EDC3C8F02F68}"/>
                    </a:ext>
                  </a:extLst>
                </p:cNvPr>
                <p:cNvSpPr/>
                <p:nvPr/>
              </p:nvSpPr>
              <p:spPr>
                <a:xfrm>
                  <a:off x="4006630" y="4621433"/>
                  <a:ext cx="3295" cy="7583"/>
                </a:xfrm>
                <a:custGeom>
                  <a:avLst/>
                  <a:gdLst>
                    <a:gd name="connsiteX0" fmla="*/ 3296 w 3295"/>
                    <a:gd name="connsiteY0" fmla="*/ 0 h 7583"/>
                    <a:gd name="connsiteX1" fmla="*/ 3296 w 3295"/>
                    <a:gd name="connsiteY1" fmla="*/ 0 h 7583"/>
                    <a:gd name="connsiteX2" fmla="*/ 2875 w 3295"/>
                    <a:gd name="connsiteY2" fmla="*/ 7583 h 7583"/>
                    <a:gd name="connsiteX3" fmla="*/ 2875 w 3295"/>
                    <a:gd name="connsiteY3" fmla="*/ 7583 h 7583"/>
                    <a:gd name="connsiteX4" fmla="*/ 3296 w 3295"/>
                    <a:gd name="connsiteY4" fmla="*/ 0 h 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7583">
                      <a:moveTo>
                        <a:pt x="3296" y="0"/>
                      </a:moveTo>
                      <a:lnTo>
                        <a:pt x="3296" y="0"/>
                      </a:lnTo>
                      <a:cubicBezTo>
                        <a:pt x="-917" y="2528"/>
                        <a:pt x="-917" y="6109"/>
                        <a:pt x="2875" y="7583"/>
                      </a:cubicBezTo>
                      <a:lnTo>
                        <a:pt x="2875" y="7583"/>
                      </a:lnTo>
                      <a:cubicBezTo>
                        <a:pt x="-1128" y="5898"/>
                        <a:pt x="-917" y="2528"/>
                        <a:pt x="3296" y="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71" name="자유형: 도형 1470">
                  <a:extLst>
                    <a:ext uri="{FF2B5EF4-FFF2-40B4-BE49-F238E27FC236}">
                      <a16:creationId xmlns:a16="http://schemas.microsoft.com/office/drawing/2014/main" id="{D0F10398-CEA4-AA7C-6CDD-23D8F03C4234}"/>
                    </a:ext>
                  </a:extLst>
                </p:cNvPr>
                <p:cNvSpPr/>
                <p:nvPr/>
              </p:nvSpPr>
              <p:spPr>
                <a:xfrm>
                  <a:off x="4024249" y="4619748"/>
                  <a:ext cx="3295" cy="7583"/>
                </a:xfrm>
                <a:custGeom>
                  <a:avLst/>
                  <a:gdLst>
                    <a:gd name="connsiteX0" fmla="*/ 0 w 3295"/>
                    <a:gd name="connsiteY0" fmla="*/ 7583 h 7583"/>
                    <a:gd name="connsiteX1" fmla="*/ 0 w 3295"/>
                    <a:gd name="connsiteY1" fmla="*/ 7583 h 7583"/>
                    <a:gd name="connsiteX2" fmla="*/ 421 w 3295"/>
                    <a:gd name="connsiteY2" fmla="*/ 0 h 7583"/>
                    <a:gd name="connsiteX3" fmla="*/ 421 w 3295"/>
                    <a:gd name="connsiteY3" fmla="*/ 0 h 7583"/>
                    <a:gd name="connsiteX4" fmla="*/ 0 w 3295"/>
                    <a:gd name="connsiteY4" fmla="*/ 7583 h 75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95" h="7583">
                      <a:moveTo>
                        <a:pt x="0" y="7583"/>
                      </a:moveTo>
                      <a:lnTo>
                        <a:pt x="0" y="7583"/>
                      </a:lnTo>
                      <a:cubicBezTo>
                        <a:pt x="4213" y="5055"/>
                        <a:pt x="4213" y="1474"/>
                        <a:pt x="421" y="0"/>
                      </a:cubicBezTo>
                      <a:lnTo>
                        <a:pt x="421" y="0"/>
                      </a:lnTo>
                      <a:cubicBezTo>
                        <a:pt x="4423" y="1685"/>
                        <a:pt x="4213" y="5055"/>
                        <a:pt x="0" y="7583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72" name="자유형: 도형 1471">
                  <a:extLst>
                    <a:ext uri="{FF2B5EF4-FFF2-40B4-BE49-F238E27FC236}">
                      <a16:creationId xmlns:a16="http://schemas.microsoft.com/office/drawing/2014/main" id="{B576A180-AB43-575B-5E67-2F9EC9E1313F}"/>
                    </a:ext>
                  </a:extLst>
                </p:cNvPr>
                <p:cNvSpPr/>
                <p:nvPr/>
              </p:nvSpPr>
              <p:spPr>
                <a:xfrm>
                  <a:off x="4006712" y="4618872"/>
                  <a:ext cx="20623" cy="11021"/>
                </a:xfrm>
                <a:custGeom>
                  <a:avLst/>
                  <a:gdLst>
                    <a:gd name="connsiteX0" fmla="*/ 17748 w 20623"/>
                    <a:gd name="connsiteY0" fmla="*/ 877 h 11021"/>
                    <a:gd name="connsiteX1" fmla="*/ 10376 w 20623"/>
                    <a:gd name="connsiteY1" fmla="*/ 5511 h 11021"/>
                    <a:gd name="connsiteX2" fmla="*/ 17748 w 20623"/>
                    <a:gd name="connsiteY2" fmla="*/ 877 h 11021"/>
                    <a:gd name="connsiteX3" fmla="*/ 17327 w 20623"/>
                    <a:gd name="connsiteY3" fmla="*/ 8460 h 11021"/>
                    <a:gd name="connsiteX4" fmla="*/ 2793 w 20623"/>
                    <a:gd name="connsiteY4" fmla="*/ 10145 h 11021"/>
                    <a:gd name="connsiteX5" fmla="*/ 3214 w 20623"/>
                    <a:gd name="connsiteY5" fmla="*/ 2562 h 11021"/>
                    <a:gd name="connsiteX6" fmla="*/ 17748 w 20623"/>
                    <a:gd name="connsiteY6" fmla="*/ 877 h 11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623" h="11021">
                      <a:moveTo>
                        <a:pt x="17748" y="877"/>
                      </a:moveTo>
                      <a:lnTo>
                        <a:pt x="10376" y="5511"/>
                      </a:lnTo>
                      <a:lnTo>
                        <a:pt x="17748" y="877"/>
                      </a:lnTo>
                      <a:cubicBezTo>
                        <a:pt x="21751" y="2562"/>
                        <a:pt x="21540" y="5932"/>
                        <a:pt x="17327" y="8460"/>
                      </a:cubicBezTo>
                      <a:cubicBezTo>
                        <a:pt x="13114" y="10987"/>
                        <a:pt x="6585" y="11830"/>
                        <a:pt x="2793" y="10145"/>
                      </a:cubicBezTo>
                      <a:cubicBezTo>
                        <a:pt x="-998" y="8460"/>
                        <a:pt x="-998" y="5090"/>
                        <a:pt x="3214" y="2562"/>
                      </a:cubicBezTo>
                      <a:cubicBezTo>
                        <a:pt x="7427" y="34"/>
                        <a:pt x="13957" y="-808"/>
                        <a:pt x="17748" y="877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73" name="자유형: 도형 1472">
                  <a:extLst>
                    <a:ext uri="{FF2B5EF4-FFF2-40B4-BE49-F238E27FC236}">
                      <a16:creationId xmlns:a16="http://schemas.microsoft.com/office/drawing/2014/main" id="{968A0DF7-DFC9-9ABC-605F-F95D405845BC}"/>
                    </a:ext>
                  </a:extLst>
                </p:cNvPr>
                <p:cNvSpPr/>
                <p:nvPr/>
              </p:nvSpPr>
              <p:spPr>
                <a:xfrm>
                  <a:off x="4009505" y="4627331"/>
                  <a:ext cx="14534" cy="2561"/>
                </a:xfrm>
                <a:custGeom>
                  <a:avLst/>
                  <a:gdLst>
                    <a:gd name="connsiteX0" fmla="*/ 0 w 14534"/>
                    <a:gd name="connsiteY0" fmla="*/ 1685 h 2561"/>
                    <a:gd name="connsiteX1" fmla="*/ 0 w 14534"/>
                    <a:gd name="connsiteY1" fmla="*/ 1685 h 2561"/>
                    <a:gd name="connsiteX2" fmla="*/ 14534 w 14534"/>
                    <a:gd name="connsiteY2" fmla="*/ 0 h 2561"/>
                    <a:gd name="connsiteX3" fmla="*/ 14534 w 14534"/>
                    <a:gd name="connsiteY3" fmla="*/ 0 h 2561"/>
                    <a:gd name="connsiteX4" fmla="*/ 0 w 14534"/>
                    <a:gd name="connsiteY4" fmla="*/ 1685 h 2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34" h="2561">
                      <a:moveTo>
                        <a:pt x="0" y="1685"/>
                      </a:moveTo>
                      <a:lnTo>
                        <a:pt x="0" y="1685"/>
                      </a:lnTo>
                      <a:cubicBezTo>
                        <a:pt x="4002" y="3370"/>
                        <a:pt x="10532" y="2528"/>
                        <a:pt x="14534" y="0"/>
                      </a:cubicBezTo>
                      <a:lnTo>
                        <a:pt x="14534" y="0"/>
                      </a:lnTo>
                      <a:cubicBezTo>
                        <a:pt x="10321" y="2528"/>
                        <a:pt x="3792" y="3370"/>
                        <a:pt x="0" y="1685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74" name="자유형: 도형 1473">
                  <a:extLst>
                    <a:ext uri="{FF2B5EF4-FFF2-40B4-BE49-F238E27FC236}">
                      <a16:creationId xmlns:a16="http://schemas.microsoft.com/office/drawing/2014/main" id="{75F2EDEE-3C8A-0B94-15DA-BF026A9A65AB}"/>
                    </a:ext>
                  </a:extLst>
                </p:cNvPr>
                <p:cNvSpPr/>
                <p:nvPr/>
              </p:nvSpPr>
              <p:spPr>
                <a:xfrm>
                  <a:off x="4006977" y="4622487"/>
                  <a:ext cx="36019" cy="124926"/>
                </a:xfrm>
                <a:custGeom>
                  <a:avLst/>
                  <a:gdLst>
                    <a:gd name="connsiteX0" fmla="*/ 25698 w 36019"/>
                    <a:gd name="connsiteY0" fmla="*/ 123224 h 124926"/>
                    <a:gd name="connsiteX1" fmla="*/ 0 w 36019"/>
                    <a:gd name="connsiteY1" fmla="*/ 3581 h 124926"/>
                    <a:gd name="connsiteX2" fmla="*/ 2738 w 36019"/>
                    <a:gd name="connsiteY2" fmla="*/ 6319 h 124926"/>
                    <a:gd name="connsiteX3" fmla="*/ 17272 w 36019"/>
                    <a:gd name="connsiteY3" fmla="*/ 4634 h 124926"/>
                    <a:gd name="connsiteX4" fmla="*/ 20432 w 36019"/>
                    <a:gd name="connsiteY4" fmla="*/ 0 h 124926"/>
                    <a:gd name="connsiteX5" fmla="*/ 36019 w 36019"/>
                    <a:gd name="connsiteY5" fmla="*/ 121329 h 124926"/>
                    <a:gd name="connsiteX6" fmla="*/ 34334 w 36019"/>
                    <a:gd name="connsiteY6" fmla="*/ 123646 h 124926"/>
                    <a:gd name="connsiteX7" fmla="*/ 26962 w 36019"/>
                    <a:gd name="connsiteY7" fmla="*/ 124488 h 124926"/>
                    <a:gd name="connsiteX8" fmla="*/ 25487 w 36019"/>
                    <a:gd name="connsiteY8" fmla="*/ 123014 h 124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6019" h="124926">
                      <a:moveTo>
                        <a:pt x="25698" y="123224"/>
                      </a:moveTo>
                      <a:lnTo>
                        <a:pt x="0" y="3581"/>
                      </a:lnTo>
                      <a:cubicBezTo>
                        <a:pt x="211" y="4634"/>
                        <a:pt x="1264" y="5687"/>
                        <a:pt x="2738" y="6319"/>
                      </a:cubicBezTo>
                      <a:cubicBezTo>
                        <a:pt x="6740" y="8004"/>
                        <a:pt x="13270" y="7162"/>
                        <a:pt x="17272" y="4634"/>
                      </a:cubicBezTo>
                      <a:cubicBezTo>
                        <a:pt x="19590" y="3160"/>
                        <a:pt x="20643" y="1474"/>
                        <a:pt x="20432" y="0"/>
                      </a:cubicBezTo>
                      <a:lnTo>
                        <a:pt x="36019" y="121329"/>
                      </a:lnTo>
                      <a:cubicBezTo>
                        <a:pt x="36019" y="121329"/>
                        <a:pt x="35598" y="123014"/>
                        <a:pt x="34334" y="123646"/>
                      </a:cubicBezTo>
                      <a:cubicBezTo>
                        <a:pt x="32228" y="124910"/>
                        <a:pt x="29068" y="125331"/>
                        <a:pt x="26962" y="124488"/>
                      </a:cubicBezTo>
                      <a:cubicBezTo>
                        <a:pt x="26119" y="124067"/>
                        <a:pt x="25698" y="123646"/>
                        <a:pt x="25487" y="123014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37" name="그래픽 16">
                <a:extLst>
                  <a:ext uri="{FF2B5EF4-FFF2-40B4-BE49-F238E27FC236}">
                    <a16:creationId xmlns:a16="http://schemas.microsoft.com/office/drawing/2014/main" id="{1522B8BB-6B8A-F845-EB5D-A834A18D9437}"/>
                  </a:ext>
                </a:extLst>
              </p:cNvPr>
              <p:cNvGrpSpPr/>
              <p:nvPr/>
            </p:nvGrpSpPr>
            <p:grpSpPr>
              <a:xfrm>
                <a:off x="3914927" y="4602676"/>
                <a:ext cx="134716" cy="88096"/>
                <a:chOff x="3914927" y="4602676"/>
                <a:chExt cx="134716" cy="88096"/>
              </a:xfrm>
            </p:grpSpPr>
            <p:sp>
              <p:nvSpPr>
                <p:cNvPr id="1464" name="자유형: 도형 1463">
                  <a:extLst>
                    <a:ext uri="{FF2B5EF4-FFF2-40B4-BE49-F238E27FC236}">
                      <a16:creationId xmlns:a16="http://schemas.microsoft.com/office/drawing/2014/main" id="{F2D20BBF-539B-5DDD-D408-D02F17AF2C49}"/>
                    </a:ext>
                  </a:extLst>
                </p:cNvPr>
                <p:cNvSpPr/>
                <p:nvPr/>
              </p:nvSpPr>
              <p:spPr>
                <a:xfrm>
                  <a:off x="3914927" y="4628385"/>
                  <a:ext cx="134599" cy="62388"/>
                </a:xfrm>
                <a:custGeom>
                  <a:avLst/>
                  <a:gdLst>
                    <a:gd name="connsiteX0" fmla="*/ 134599 w 134599"/>
                    <a:gd name="connsiteY0" fmla="*/ 0 h 62388"/>
                    <a:gd name="connsiteX1" fmla="*/ 134599 w 134599"/>
                    <a:gd name="connsiteY1" fmla="*/ 4213 h 62388"/>
                    <a:gd name="connsiteX2" fmla="*/ 125963 w 134599"/>
                    <a:gd name="connsiteY2" fmla="*/ 29700 h 62388"/>
                    <a:gd name="connsiteX3" fmla="*/ 72882 w 134599"/>
                    <a:gd name="connsiteY3" fmla="*/ 61718 h 62388"/>
                    <a:gd name="connsiteX4" fmla="*/ 15798 w 134599"/>
                    <a:gd name="connsiteY4" fmla="*/ 44445 h 62388"/>
                    <a:gd name="connsiteX5" fmla="*/ 10111 w 134599"/>
                    <a:gd name="connsiteY5" fmla="*/ 40654 h 62388"/>
                    <a:gd name="connsiteX6" fmla="*/ 0 w 134599"/>
                    <a:gd name="connsiteY6" fmla="*/ 22749 h 62388"/>
                    <a:gd name="connsiteX7" fmla="*/ 0 w 134599"/>
                    <a:gd name="connsiteY7" fmla="*/ 18536 h 62388"/>
                    <a:gd name="connsiteX8" fmla="*/ 10111 w 134599"/>
                    <a:gd name="connsiteY8" fmla="*/ 36441 h 62388"/>
                    <a:gd name="connsiteX9" fmla="*/ 15798 w 134599"/>
                    <a:gd name="connsiteY9" fmla="*/ 40232 h 62388"/>
                    <a:gd name="connsiteX10" fmla="*/ 72882 w 134599"/>
                    <a:gd name="connsiteY10" fmla="*/ 57505 h 62388"/>
                    <a:gd name="connsiteX11" fmla="*/ 125963 w 134599"/>
                    <a:gd name="connsiteY11" fmla="*/ 25487 h 62388"/>
                    <a:gd name="connsiteX12" fmla="*/ 134599 w 134599"/>
                    <a:gd name="connsiteY12" fmla="*/ 0 h 62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34599" h="62388">
                      <a:moveTo>
                        <a:pt x="134599" y="0"/>
                      </a:moveTo>
                      <a:lnTo>
                        <a:pt x="134599" y="4213"/>
                      </a:lnTo>
                      <a:cubicBezTo>
                        <a:pt x="134599" y="11585"/>
                        <a:pt x="131439" y="20221"/>
                        <a:pt x="125963" y="29700"/>
                      </a:cubicBezTo>
                      <a:cubicBezTo>
                        <a:pt x="113114" y="51396"/>
                        <a:pt x="93946" y="65720"/>
                        <a:pt x="72882" y="61718"/>
                      </a:cubicBezTo>
                      <a:cubicBezTo>
                        <a:pt x="54345" y="57926"/>
                        <a:pt x="31596" y="53713"/>
                        <a:pt x="15798" y="44445"/>
                      </a:cubicBezTo>
                      <a:cubicBezTo>
                        <a:pt x="13692" y="43181"/>
                        <a:pt x="11796" y="42128"/>
                        <a:pt x="10111" y="40654"/>
                      </a:cubicBezTo>
                      <a:cubicBezTo>
                        <a:pt x="2738" y="34966"/>
                        <a:pt x="0" y="28858"/>
                        <a:pt x="0" y="22749"/>
                      </a:cubicBezTo>
                      <a:lnTo>
                        <a:pt x="0" y="18536"/>
                      </a:lnTo>
                      <a:cubicBezTo>
                        <a:pt x="0" y="24645"/>
                        <a:pt x="2528" y="30753"/>
                        <a:pt x="10111" y="36441"/>
                      </a:cubicBezTo>
                      <a:cubicBezTo>
                        <a:pt x="11796" y="37705"/>
                        <a:pt x="13902" y="38968"/>
                        <a:pt x="15798" y="40232"/>
                      </a:cubicBezTo>
                      <a:cubicBezTo>
                        <a:pt x="31596" y="49500"/>
                        <a:pt x="54345" y="53713"/>
                        <a:pt x="72882" y="57505"/>
                      </a:cubicBezTo>
                      <a:cubicBezTo>
                        <a:pt x="93735" y="61718"/>
                        <a:pt x="113114" y="47183"/>
                        <a:pt x="125963" y="25487"/>
                      </a:cubicBezTo>
                      <a:cubicBezTo>
                        <a:pt x="131439" y="16009"/>
                        <a:pt x="134599" y="7162"/>
                        <a:pt x="134599" y="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65" name="자유형: 도형 1464">
                  <a:extLst>
                    <a:ext uri="{FF2B5EF4-FFF2-40B4-BE49-F238E27FC236}">
                      <a16:creationId xmlns:a16="http://schemas.microsoft.com/office/drawing/2014/main" id="{AEFEAD65-D43D-FCEF-5183-881438212B25}"/>
                    </a:ext>
                  </a:extLst>
                </p:cNvPr>
                <p:cNvSpPr/>
                <p:nvPr/>
              </p:nvSpPr>
              <p:spPr>
                <a:xfrm>
                  <a:off x="3915215" y="4602676"/>
                  <a:ext cx="134428" cy="83883"/>
                </a:xfrm>
                <a:custGeom>
                  <a:avLst/>
                  <a:gdLst>
                    <a:gd name="connsiteX0" fmla="*/ 125886 w 134428"/>
                    <a:gd name="connsiteY0" fmla="*/ 10121 h 83883"/>
                    <a:gd name="connsiteX1" fmla="*/ 125886 w 134428"/>
                    <a:gd name="connsiteY1" fmla="*/ 51196 h 83883"/>
                    <a:gd name="connsiteX2" fmla="*/ 72804 w 134428"/>
                    <a:gd name="connsiteY2" fmla="*/ 83213 h 83883"/>
                    <a:gd name="connsiteX3" fmla="*/ 15721 w 134428"/>
                    <a:gd name="connsiteY3" fmla="*/ 65941 h 83883"/>
                    <a:gd name="connsiteX4" fmla="*/ 10034 w 134428"/>
                    <a:gd name="connsiteY4" fmla="*/ 62149 h 83883"/>
                    <a:gd name="connsiteX5" fmla="*/ 5610 w 134428"/>
                    <a:gd name="connsiteY5" fmla="*/ 27183 h 83883"/>
                    <a:gd name="connsiteX6" fmla="*/ 45842 w 134428"/>
                    <a:gd name="connsiteY6" fmla="*/ 1274 h 83883"/>
                    <a:gd name="connsiteX7" fmla="*/ 117671 w 134428"/>
                    <a:gd name="connsiteY7" fmla="*/ 7172 h 83883"/>
                    <a:gd name="connsiteX8" fmla="*/ 126096 w 134428"/>
                    <a:gd name="connsiteY8" fmla="*/ 10121 h 83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4428" h="83883">
                      <a:moveTo>
                        <a:pt x="125886" y="10121"/>
                      </a:moveTo>
                      <a:cubicBezTo>
                        <a:pt x="138103" y="17072"/>
                        <a:pt x="136418" y="33081"/>
                        <a:pt x="125886" y="51196"/>
                      </a:cubicBezTo>
                      <a:cubicBezTo>
                        <a:pt x="113037" y="72892"/>
                        <a:pt x="93868" y="87215"/>
                        <a:pt x="72804" y="83213"/>
                      </a:cubicBezTo>
                      <a:cubicBezTo>
                        <a:pt x="54268" y="79422"/>
                        <a:pt x="31519" y="75209"/>
                        <a:pt x="15721" y="65941"/>
                      </a:cubicBezTo>
                      <a:cubicBezTo>
                        <a:pt x="13614" y="64677"/>
                        <a:pt x="11719" y="63624"/>
                        <a:pt x="10034" y="62149"/>
                      </a:cubicBezTo>
                      <a:cubicBezTo>
                        <a:pt x="-5133" y="50775"/>
                        <a:pt x="-77" y="36872"/>
                        <a:pt x="5610" y="27183"/>
                      </a:cubicBezTo>
                      <a:cubicBezTo>
                        <a:pt x="11297" y="17494"/>
                        <a:pt x="21829" y="4855"/>
                        <a:pt x="45842" y="1274"/>
                      </a:cubicBezTo>
                      <a:cubicBezTo>
                        <a:pt x="70698" y="-2517"/>
                        <a:pt x="96817" y="2959"/>
                        <a:pt x="117671" y="7172"/>
                      </a:cubicBezTo>
                      <a:cubicBezTo>
                        <a:pt x="121041" y="7804"/>
                        <a:pt x="123779" y="8857"/>
                        <a:pt x="126096" y="10121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38" name="그래픽 16">
                <a:extLst>
                  <a:ext uri="{FF2B5EF4-FFF2-40B4-BE49-F238E27FC236}">
                    <a16:creationId xmlns:a16="http://schemas.microsoft.com/office/drawing/2014/main" id="{080959CC-6158-EBA1-4939-158C58407131}"/>
                  </a:ext>
                </a:extLst>
              </p:cNvPr>
              <p:cNvGrpSpPr/>
              <p:nvPr/>
            </p:nvGrpSpPr>
            <p:grpSpPr>
              <a:xfrm>
                <a:off x="3923353" y="4568164"/>
                <a:ext cx="5687" cy="73543"/>
                <a:chOff x="3923353" y="4568164"/>
                <a:chExt cx="5687" cy="73543"/>
              </a:xfrm>
            </p:grpSpPr>
            <p:sp>
              <p:nvSpPr>
                <p:cNvPr id="1462" name="자유형: 도형 1461">
                  <a:extLst>
                    <a:ext uri="{FF2B5EF4-FFF2-40B4-BE49-F238E27FC236}">
                      <a16:creationId xmlns:a16="http://schemas.microsoft.com/office/drawing/2014/main" id="{563ADF2E-1CBA-C752-A0DA-81665834BB3F}"/>
                    </a:ext>
                  </a:extLst>
                </p:cNvPr>
                <p:cNvSpPr/>
                <p:nvPr/>
              </p:nvSpPr>
              <p:spPr>
                <a:xfrm>
                  <a:off x="3923353" y="4569616"/>
                  <a:ext cx="5687" cy="72091"/>
                </a:xfrm>
                <a:custGeom>
                  <a:avLst/>
                  <a:gdLst>
                    <a:gd name="connsiteX0" fmla="*/ 5687 w 5687"/>
                    <a:gd name="connsiteY0" fmla="*/ 0 h 72091"/>
                    <a:gd name="connsiteX1" fmla="*/ 5687 w 5687"/>
                    <a:gd name="connsiteY1" fmla="*/ 70564 h 72091"/>
                    <a:gd name="connsiteX2" fmla="*/ 4634 w 5687"/>
                    <a:gd name="connsiteY2" fmla="*/ 71618 h 72091"/>
                    <a:gd name="connsiteX3" fmla="*/ 843 w 5687"/>
                    <a:gd name="connsiteY3" fmla="*/ 71618 h 72091"/>
                    <a:gd name="connsiteX4" fmla="*/ 0 w 5687"/>
                    <a:gd name="connsiteY4" fmla="*/ 70564 h 72091"/>
                    <a:gd name="connsiteX5" fmla="*/ 0 w 5687"/>
                    <a:gd name="connsiteY5" fmla="*/ 0 h 72091"/>
                    <a:gd name="connsiteX6" fmla="*/ 1053 w 5687"/>
                    <a:gd name="connsiteY6" fmla="*/ 1053 h 72091"/>
                    <a:gd name="connsiteX7" fmla="*/ 4845 w 5687"/>
                    <a:gd name="connsiteY7" fmla="*/ 1053 h 72091"/>
                    <a:gd name="connsiteX8" fmla="*/ 5687 w 5687"/>
                    <a:gd name="connsiteY8" fmla="*/ 0 h 7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72091">
                      <a:moveTo>
                        <a:pt x="5687" y="0"/>
                      </a:moveTo>
                      <a:lnTo>
                        <a:pt x="5687" y="70564"/>
                      </a:lnTo>
                      <a:cubicBezTo>
                        <a:pt x="5687" y="70564"/>
                        <a:pt x="5266" y="71407"/>
                        <a:pt x="4634" y="71618"/>
                      </a:cubicBezTo>
                      <a:cubicBezTo>
                        <a:pt x="3581" y="72250"/>
                        <a:pt x="1896" y="72250"/>
                        <a:pt x="843" y="71618"/>
                      </a:cubicBezTo>
                      <a:cubicBezTo>
                        <a:pt x="211" y="71407"/>
                        <a:pt x="0" y="70986"/>
                        <a:pt x="0" y="70564"/>
                      </a:cubicBezTo>
                      <a:lnTo>
                        <a:pt x="0" y="0"/>
                      </a:lnTo>
                      <a:cubicBezTo>
                        <a:pt x="0" y="0"/>
                        <a:pt x="421" y="843"/>
                        <a:pt x="1053" y="1053"/>
                      </a:cubicBezTo>
                      <a:cubicBezTo>
                        <a:pt x="2106" y="1685"/>
                        <a:pt x="3792" y="1685"/>
                        <a:pt x="4845" y="1053"/>
                      </a:cubicBezTo>
                      <a:cubicBezTo>
                        <a:pt x="5266" y="843"/>
                        <a:pt x="5687" y="421"/>
                        <a:pt x="5687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463" name="자유형: 도형 1462">
                  <a:extLst>
                    <a:ext uri="{FF2B5EF4-FFF2-40B4-BE49-F238E27FC236}">
                      <a16:creationId xmlns:a16="http://schemas.microsoft.com/office/drawing/2014/main" id="{A80C8B04-BEC2-CBAB-4B29-A57154476D6B}"/>
                    </a:ext>
                  </a:extLst>
                </p:cNvPr>
                <p:cNvSpPr/>
                <p:nvPr/>
              </p:nvSpPr>
              <p:spPr>
                <a:xfrm>
                  <a:off x="3923827" y="4568164"/>
                  <a:ext cx="5049" cy="2979"/>
                </a:xfrm>
                <a:custGeom>
                  <a:avLst/>
                  <a:gdLst>
                    <a:gd name="connsiteX0" fmla="*/ 4581 w 5049"/>
                    <a:gd name="connsiteY0" fmla="*/ 399 h 2979"/>
                    <a:gd name="connsiteX1" fmla="*/ 4581 w 5049"/>
                    <a:gd name="connsiteY1" fmla="*/ 2505 h 2979"/>
                    <a:gd name="connsiteX2" fmla="*/ 790 w 5049"/>
                    <a:gd name="connsiteY2" fmla="*/ 2505 h 2979"/>
                    <a:gd name="connsiteX3" fmla="*/ 790 w 5049"/>
                    <a:gd name="connsiteY3" fmla="*/ 399 h 2979"/>
                    <a:gd name="connsiteX4" fmla="*/ 4581 w 5049"/>
                    <a:gd name="connsiteY4" fmla="*/ 399 h 2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" h="2979">
                      <a:moveTo>
                        <a:pt x="4581" y="399"/>
                      </a:moveTo>
                      <a:cubicBezTo>
                        <a:pt x="4581" y="399"/>
                        <a:pt x="5635" y="1873"/>
                        <a:pt x="4581" y="2505"/>
                      </a:cubicBezTo>
                      <a:cubicBezTo>
                        <a:pt x="3528" y="3137"/>
                        <a:pt x="1843" y="3137"/>
                        <a:pt x="790" y="2505"/>
                      </a:cubicBezTo>
                      <a:cubicBezTo>
                        <a:pt x="-263" y="1873"/>
                        <a:pt x="-263" y="820"/>
                        <a:pt x="790" y="399"/>
                      </a:cubicBezTo>
                      <a:cubicBezTo>
                        <a:pt x="1843" y="-22"/>
                        <a:pt x="3528" y="-233"/>
                        <a:pt x="4581" y="399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39" name="그래픽 16">
                <a:extLst>
                  <a:ext uri="{FF2B5EF4-FFF2-40B4-BE49-F238E27FC236}">
                    <a16:creationId xmlns:a16="http://schemas.microsoft.com/office/drawing/2014/main" id="{2FC55D2E-BDB2-9D19-E1DB-ED5266B9A605}"/>
                  </a:ext>
                </a:extLst>
              </p:cNvPr>
              <p:cNvGrpSpPr/>
              <p:nvPr/>
            </p:nvGrpSpPr>
            <p:grpSpPr>
              <a:xfrm>
                <a:off x="3937887" y="4551238"/>
                <a:ext cx="5687" cy="73829"/>
                <a:chOff x="3937887" y="4551238"/>
                <a:chExt cx="5687" cy="73829"/>
              </a:xfrm>
            </p:grpSpPr>
            <p:sp>
              <p:nvSpPr>
                <p:cNvPr id="1460" name="자유형: 도형 1459">
                  <a:extLst>
                    <a:ext uri="{FF2B5EF4-FFF2-40B4-BE49-F238E27FC236}">
                      <a16:creationId xmlns:a16="http://schemas.microsoft.com/office/drawing/2014/main" id="{BF16B56B-54FC-5089-DF2B-5DB7492F6852}"/>
                    </a:ext>
                  </a:extLst>
                </p:cNvPr>
                <p:cNvSpPr/>
                <p:nvPr/>
              </p:nvSpPr>
              <p:spPr>
                <a:xfrm>
                  <a:off x="3937887" y="4552975"/>
                  <a:ext cx="5687" cy="72091"/>
                </a:xfrm>
                <a:custGeom>
                  <a:avLst/>
                  <a:gdLst>
                    <a:gd name="connsiteX0" fmla="*/ 5687 w 5687"/>
                    <a:gd name="connsiteY0" fmla="*/ 0 h 72091"/>
                    <a:gd name="connsiteX1" fmla="*/ 5687 w 5687"/>
                    <a:gd name="connsiteY1" fmla="*/ 70564 h 72091"/>
                    <a:gd name="connsiteX2" fmla="*/ 4634 w 5687"/>
                    <a:gd name="connsiteY2" fmla="*/ 71618 h 72091"/>
                    <a:gd name="connsiteX3" fmla="*/ 843 w 5687"/>
                    <a:gd name="connsiteY3" fmla="*/ 71618 h 72091"/>
                    <a:gd name="connsiteX4" fmla="*/ 0 w 5687"/>
                    <a:gd name="connsiteY4" fmla="*/ 70564 h 72091"/>
                    <a:gd name="connsiteX5" fmla="*/ 0 w 5687"/>
                    <a:gd name="connsiteY5" fmla="*/ 0 h 72091"/>
                    <a:gd name="connsiteX6" fmla="*/ 1053 w 5687"/>
                    <a:gd name="connsiteY6" fmla="*/ 1053 h 72091"/>
                    <a:gd name="connsiteX7" fmla="*/ 4845 w 5687"/>
                    <a:gd name="connsiteY7" fmla="*/ 1053 h 72091"/>
                    <a:gd name="connsiteX8" fmla="*/ 5687 w 5687"/>
                    <a:gd name="connsiteY8" fmla="*/ 0 h 720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72091">
                      <a:moveTo>
                        <a:pt x="5687" y="0"/>
                      </a:moveTo>
                      <a:lnTo>
                        <a:pt x="5687" y="70564"/>
                      </a:lnTo>
                      <a:cubicBezTo>
                        <a:pt x="5687" y="70564"/>
                        <a:pt x="5266" y="71407"/>
                        <a:pt x="4634" y="71618"/>
                      </a:cubicBezTo>
                      <a:cubicBezTo>
                        <a:pt x="3581" y="72250"/>
                        <a:pt x="1896" y="72250"/>
                        <a:pt x="843" y="71618"/>
                      </a:cubicBezTo>
                      <a:cubicBezTo>
                        <a:pt x="421" y="71407"/>
                        <a:pt x="0" y="70986"/>
                        <a:pt x="0" y="70564"/>
                      </a:cubicBezTo>
                      <a:lnTo>
                        <a:pt x="0" y="0"/>
                      </a:lnTo>
                      <a:cubicBezTo>
                        <a:pt x="0" y="0"/>
                        <a:pt x="421" y="843"/>
                        <a:pt x="1053" y="1053"/>
                      </a:cubicBezTo>
                      <a:cubicBezTo>
                        <a:pt x="2106" y="1685"/>
                        <a:pt x="3792" y="1685"/>
                        <a:pt x="4845" y="1053"/>
                      </a:cubicBezTo>
                      <a:cubicBezTo>
                        <a:pt x="5266" y="843"/>
                        <a:pt x="5687" y="421"/>
                        <a:pt x="5687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461" name="자유형: 도형 1460">
                  <a:extLst>
                    <a:ext uri="{FF2B5EF4-FFF2-40B4-BE49-F238E27FC236}">
                      <a16:creationId xmlns:a16="http://schemas.microsoft.com/office/drawing/2014/main" id="{2471EE55-6584-B9D6-3CAD-C83939C3C1C1}"/>
                    </a:ext>
                  </a:extLst>
                </p:cNvPr>
                <p:cNvSpPr/>
                <p:nvPr/>
              </p:nvSpPr>
              <p:spPr>
                <a:xfrm>
                  <a:off x="3938150" y="4551238"/>
                  <a:ext cx="5049" cy="2979"/>
                </a:xfrm>
                <a:custGeom>
                  <a:avLst/>
                  <a:gdLst>
                    <a:gd name="connsiteX0" fmla="*/ 4581 w 5049"/>
                    <a:gd name="connsiteY0" fmla="*/ 474 h 2979"/>
                    <a:gd name="connsiteX1" fmla="*/ 4581 w 5049"/>
                    <a:gd name="connsiteY1" fmla="*/ 2580 h 2979"/>
                    <a:gd name="connsiteX2" fmla="*/ 790 w 5049"/>
                    <a:gd name="connsiteY2" fmla="*/ 2580 h 2979"/>
                    <a:gd name="connsiteX3" fmla="*/ 790 w 5049"/>
                    <a:gd name="connsiteY3" fmla="*/ 474 h 2979"/>
                    <a:gd name="connsiteX4" fmla="*/ 4581 w 5049"/>
                    <a:gd name="connsiteY4" fmla="*/ 474 h 29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49" h="2979">
                      <a:moveTo>
                        <a:pt x="4581" y="474"/>
                      </a:moveTo>
                      <a:cubicBezTo>
                        <a:pt x="4581" y="474"/>
                        <a:pt x="5635" y="2159"/>
                        <a:pt x="4581" y="2580"/>
                      </a:cubicBezTo>
                      <a:cubicBezTo>
                        <a:pt x="3528" y="3002"/>
                        <a:pt x="1843" y="3212"/>
                        <a:pt x="790" y="2580"/>
                      </a:cubicBezTo>
                      <a:cubicBezTo>
                        <a:pt x="-263" y="1948"/>
                        <a:pt x="-263" y="1106"/>
                        <a:pt x="790" y="474"/>
                      </a:cubicBezTo>
                      <a:cubicBezTo>
                        <a:pt x="1843" y="-158"/>
                        <a:pt x="3528" y="-158"/>
                        <a:pt x="4581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440" name="그래픽 16">
                <a:extLst>
                  <a:ext uri="{FF2B5EF4-FFF2-40B4-BE49-F238E27FC236}">
                    <a16:creationId xmlns:a16="http://schemas.microsoft.com/office/drawing/2014/main" id="{391E9366-B0F2-E796-9360-279545C8DAEE}"/>
                  </a:ext>
                </a:extLst>
              </p:cNvPr>
              <p:cNvGrpSpPr/>
              <p:nvPr/>
            </p:nvGrpSpPr>
            <p:grpSpPr>
              <a:xfrm>
                <a:off x="3905659" y="4454857"/>
                <a:ext cx="64245" cy="144775"/>
                <a:chOff x="3905659" y="4454857"/>
                <a:chExt cx="64245" cy="144775"/>
              </a:xfrm>
            </p:grpSpPr>
            <p:sp>
              <p:nvSpPr>
                <p:cNvPr id="1456" name="자유형: 도형 1455">
                  <a:extLst>
                    <a:ext uri="{FF2B5EF4-FFF2-40B4-BE49-F238E27FC236}">
                      <a16:creationId xmlns:a16="http://schemas.microsoft.com/office/drawing/2014/main" id="{BBC6DE60-57E8-6DAF-29D1-8C984089B088}"/>
                    </a:ext>
                  </a:extLst>
                </p:cNvPr>
                <p:cNvSpPr/>
                <p:nvPr/>
              </p:nvSpPr>
              <p:spPr>
                <a:xfrm>
                  <a:off x="3935359" y="4454857"/>
                  <a:ext cx="25276" cy="17443"/>
                </a:xfrm>
                <a:custGeom>
                  <a:avLst/>
                  <a:gdLst>
                    <a:gd name="connsiteX0" fmla="*/ 20643 w 25276"/>
                    <a:gd name="connsiteY0" fmla="*/ 171 h 17443"/>
                    <a:gd name="connsiteX1" fmla="*/ 25277 w 25276"/>
                    <a:gd name="connsiteY1" fmla="*/ 1434 h 17443"/>
                    <a:gd name="connsiteX2" fmla="*/ 7372 w 25276"/>
                    <a:gd name="connsiteY2" fmla="*/ 13651 h 17443"/>
                    <a:gd name="connsiteX3" fmla="*/ 4634 w 25276"/>
                    <a:gd name="connsiteY3" fmla="*/ 17443 h 17443"/>
                    <a:gd name="connsiteX4" fmla="*/ 0 w 25276"/>
                    <a:gd name="connsiteY4" fmla="*/ 16179 h 17443"/>
                    <a:gd name="connsiteX5" fmla="*/ 2738 w 25276"/>
                    <a:gd name="connsiteY5" fmla="*/ 12388 h 17443"/>
                    <a:gd name="connsiteX6" fmla="*/ 20643 w 25276"/>
                    <a:gd name="connsiteY6" fmla="*/ 171 h 174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5276" h="17443">
                      <a:moveTo>
                        <a:pt x="20643" y="171"/>
                      </a:moveTo>
                      <a:lnTo>
                        <a:pt x="25277" y="1434"/>
                      </a:lnTo>
                      <a:cubicBezTo>
                        <a:pt x="19168" y="-251"/>
                        <a:pt x="11375" y="8385"/>
                        <a:pt x="7372" y="13651"/>
                      </a:cubicBezTo>
                      <a:cubicBezTo>
                        <a:pt x="5687" y="15758"/>
                        <a:pt x="4634" y="17232"/>
                        <a:pt x="4634" y="17443"/>
                      </a:cubicBezTo>
                      <a:lnTo>
                        <a:pt x="0" y="16179"/>
                      </a:lnTo>
                      <a:cubicBezTo>
                        <a:pt x="0" y="16179"/>
                        <a:pt x="1053" y="14494"/>
                        <a:pt x="2738" y="12388"/>
                      </a:cubicBezTo>
                      <a:cubicBezTo>
                        <a:pt x="6740" y="7122"/>
                        <a:pt x="14534" y="-1304"/>
                        <a:pt x="20643" y="171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57" name="자유형: 도형 1456">
                  <a:extLst>
                    <a:ext uri="{FF2B5EF4-FFF2-40B4-BE49-F238E27FC236}">
                      <a16:creationId xmlns:a16="http://schemas.microsoft.com/office/drawing/2014/main" id="{786FA6F3-9D32-689D-D464-9656CB942AE9}"/>
                    </a:ext>
                  </a:extLst>
                </p:cNvPr>
                <p:cNvSpPr/>
                <p:nvPr/>
              </p:nvSpPr>
              <p:spPr>
                <a:xfrm>
                  <a:off x="3932621" y="4471036"/>
                  <a:ext cx="7372" cy="4423"/>
                </a:xfrm>
                <a:custGeom>
                  <a:avLst/>
                  <a:gdLst>
                    <a:gd name="connsiteX0" fmla="*/ 2738 w 7372"/>
                    <a:gd name="connsiteY0" fmla="*/ 0 h 4423"/>
                    <a:gd name="connsiteX1" fmla="*/ 7372 w 7372"/>
                    <a:gd name="connsiteY1" fmla="*/ 1264 h 4423"/>
                    <a:gd name="connsiteX2" fmla="*/ 4634 w 7372"/>
                    <a:gd name="connsiteY2" fmla="*/ 4423 h 4423"/>
                    <a:gd name="connsiteX3" fmla="*/ 0 w 7372"/>
                    <a:gd name="connsiteY3" fmla="*/ 3160 h 4423"/>
                    <a:gd name="connsiteX4" fmla="*/ 2738 w 7372"/>
                    <a:gd name="connsiteY4" fmla="*/ 0 h 4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2" h="4423">
                      <a:moveTo>
                        <a:pt x="2738" y="0"/>
                      </a:moveTo>
                      <a:lnTo>
                        <a:pt x="7372" y="1264"/>
                      </a:lnTo>
                      <a:cubicBezTo>
                        <a:pt x="7372" y="1264"/>
                        <a:pt x="6319" y="2317"/>
                        <a:pt x="4634" y="4423"/>
                      </a:cubicBezTo>
                      <a:lnTo>
                        <a:pt x="0" y="3160"/>
                      </a:lnTo>
                      <a:cubicBezTo>
                        <a:pt x="1685" y="1053"/>
                        <a:pt x="2738" y="0"/>
                        <a:pt x="2738" y="0"/>
                      </a:cubicBezTo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58" name="자유형: 도형 1457">
                  <a:extLst>
                    <a:ext uri="{FF2B5EF4-FFF2-40B4-BE49-F238E27FC236}">
                      <a16:creationId xmlns:a16="http://schemas.microsoft.com/office/drawing/2014/main" id="{2A50C95F-8244-7C1F-5380-FAA3FED2F4A8}"/>
                    </a:ext>
                  </a:extLst>
                </p:cNvPr>
                <p:cNvSpPr/>
                <p:nvPr/>
              </p:nvSpPr>
              <p:spPr>
                <a:xfrm>
                  <a:off x="3910293" y="4456186"/>
                  <a:ext cx="59611" cy="143445"/>
                </a:xfrm>
                <a:custGeom>
                  <a:avLst/>
                  <a:gdLst>
                    <a:gd name="connsiteX0" fmla="*/ 26962 w 59611"/>
                    <a:gd name="connsiteY0" fmla="*/ 19274 h 143445"/>
                    <a:gd name="connsiteX1" fmla="*/ 29700 w 59611"/>
                    <a:gd name="connsiteY1" fmla="*/ 16114 h 143445"/>
                    <a:gd name="connsiteX2" fmla="*/ 32439 w 59611"/>
                    <a:gd name="connsiteY2" fmla="*/ 12322 h 143445"/>
                    <a:gd name="connsiteX3" fmla="*/ 59611 w 59611"/>
                    <a:gd name="connsiteY3" fmla="*/ 33176 h 143445"/>
                    <a:gd name="connsiteX4" fmla="*/ 32649 w 59611"/>
                    <a:gd name="connsiteY4" fmla="*/ 124172 h 143445"/>
                    <a:gd name="connsiteX5" fmla="*/ 29911 w 59611"/>
                    <a:gd name="connsiteY5" fmla="*/ 127332 h 143445"/>
                    <a:gd name="connsiteX6" fmla="*/ 27173 w 59611"/>
                    <a:gd name="connsiteY6" fmla="*/ 131124 h 143445"/>
                    <a:gd name="connsiteX7" fmla="*/ 0 w 59611"/>
                    <a:gd name="connsiteY7" fmla="*/ 110270 h 143445"/>
                    <a:gd name="connsiteX8" fmla="*/ 26962 w 59611"/>
                    <a:gd name="connsiteY8" fmla="*/ 19274 h 143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9611" h="143445">
                      <a:moveTo>
                        <a:pt x="26962" y="19274"/>
                      </a:moveTo>
                      <a:cubicBezTo>
                        <a:pt x="28647" y="17167"/>
                        <a:pt x="29700" y="16114"/>
                        <a:pt x="29700" y="16114"/>
                      </a:cubicBezTo>
                      <a:cubicBezTo>
                        <a:pt x="29700" y="16114"/>
                        <a:pt x="30753" y="14429"/>
                        <a:pt x="32439" y="12322"/>
                      </a:cubicBezTo>
                      <a:cubicBezTo>
                        <a:pt x="39811" y="2844"/>
                        <a:pt x="59611" y="-18010"/>
                        <a:pt x="59611" y="33176"/>
                      </a:cubicBezTo>
                      <a:cubicBezTo>
                        <a:pt x="59611" y="84361"/>
                        <a:pt x="40022" y="114693"/>
                        <a:pt x="32649" y="124172"/>
                      </a:cubicBezTo>
                      <a:cubicBezTo>
                        <a:pt x="30964" y="126279"/>
                        <a:pt x="29911" y="127332"/>
                        <a:pt x="29911" y="127332"/>
                      </a:cubicBezTo>
                      <a:cubicBezTo>
                        <a:pt x="29911" y="127332"/>
                        <a:pt x="28858" y="129017"/>
                        <a:pt x="27173" y="131124"/>
                      </a:cubicBezTo>
                      <a:cubicBezTo>
                        <a:pt x="19800" y="140602"/>
                        <a:pt x="0" y="161456"/>
                        <a:pt x="0" y="110270"/>
                      </a:cubicBezTo>
                      <a:cubicBezTo>
                        <a:pt x="0" y="59085"/>
                        <a:pt x="19590" y="28752"/>
                        <a:pt x="26962" y="19274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459" name="자유형: 도형 1458">
                  <a:extLst>
                    <a:ext uri="{FF2B5EF4-FFF2-40B4-BE49-F238E27FC236}">
                      <a16:creationId xmlns:a16="http://schemas.microsoft.com/office/drawing/2014/main" id="{525EB07F-A2F4-D5E6-8CAD-7DF2341296B0}"/>
                    </a:ext>
                  </a:extLst>
                </p:cNvPr>
                <p:cNvSpPr/>
                <p:nvPr/>
              </p:nvSpPr>
              <p:spPr>
                <a:xfrm>
                  <a:off x="3905659" y="4474196"/>
                  <a:ext cx="31596" cy="125330"/>
                </a:xfrm>
                <a:custGeom>
                  <a:avLst/>
                  <a:gdLst>
                    <a:gd name="connsiteX0" fmla="*/ 26962 w 31596"/>
                    <a:gd name="connsiteY0" fmla="*/ 0 h 125330"/>
                    <a:gd name="connsiteX1" fmla="*/ 31596 w 31596"/>
                    <a:gd name="connsiteY1" fmla="*/ 1264 h 125330"/>
                    <a:gd name="connsiteX2" fmla="*/ 4634 w 31596"/>
                    <a:gd name="connsiteY2" fmla="*/ 92260 h 125330"/>
                    <a:gd name="connsiteX3" fmla="*/ 13902 w 31596"/>
                    <a:gd name="connsiteY3" fmla="*/ 125331 h 125330"/>
                    <a:gd name="connsiteX4" fmla="*/ 9268 w 31596"/>
                    <a:gd name="connsiteY4" fmla="*/ 124067 h 125330"/>
                    <a:gd name="connsiteX5" fmla="*/ 0 w 31596"/>
                    <a:gd name="connsiteY5" fmla="*/ 90997 h 125330"/>
                    <a:gd name="connsiteX6" fmla="*/ 26962 w 31596"/>
                    <a:gd name="connsiteY6" fmla="*/ 0 h 125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1596" h="125330">
                      <a:moveTo>
                        <a:pt x="26962" y="0"/>
                      </a:moveTo>
                      <a:lnTo>
                        <a:pt x="31596" y="1264"/>
                      </a:lnTo>
                      <a:cubicBezTo>
                        <a:pt x="24224" y="10743"/>
                        <a:pt x="4423" y="41075"/>
                        <a:pt x="4634" y="92260"/>
                      </a:cubicBezTo>
                      <a:cubicBezTo>
                        <a:pt x="4634" y="115431"/>
                        <a:pt x="8847" y="123856"/>
                        <a:pt x="13902" y="125331"/>
                      </a:cubicBezTo>
                      <a:lnTo>
                        <a:pt x="9268" y="124067"/>
                      </a:lnTo>
                      <a:cubicBezTo>
                        <a:pt x="4002" y="122803"/>
                        <a:pt x="0" y="114378"/>
                        <a:pt x="0" y="90997"/>
                      </a:cubicBezTo>
                      <a:cubicBezTo>
                        <a:pt x="0" y="39811"/>
                        <a:pt x="19590" y="9479"/>
                        <a:pt x="26962" y="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</p:grpSp>
          <p:grpSp>
            <p:nvGrpSpPr>
              <p:cNvPr id="1441" name="그래픽 16">
                <a:extLst>
                  <a:ext uri="{FF2B5EF4-FFF2-40B4-BE49-F238E27FC236}">
                    <a16:creationId xmlns:a16="http://schemas.microsoft.com/office/drawing/2014/main" id="{8B14C6B2-0FFB-0D1A-3DED-513005475EE7}"/>
                  </a:ext>
                </a:extLst>
              </p:cNvPr>
              <p:cNvGrpSpPr/>
              <p:nvPr/>
            </p:nvGrpSpPr>
            <p:grpSpPr>
              <a:xfrm>
                <a:off x="3926034" y="4345227"/>
                <a:ext cx="247157" cy="468557"/>
                <a:chOff x="3926034" y="4345227"/>
                <a:chExt cx="247157" cy="468557"/>
              </a:xfrm>
            </p:grpSpPr>
            <p:sp>
              <p:nvSpPr>
                <p:cNvPr id="1442" name="자유형: 도형 1441">
                  <a:extLst>
                    <a:ext uri="{FF2B5EF4-FFF2-40B4-BE49-F238E27FC236}">
                      <a16:creationId xmlns:a16="http://schemas.microsoft.com/office/drawing/2014/main" id="{0AFEDB34-831F-A676-8904-9B3AB63C20A4}"/>
                    </a:ext>
                  </a:extLst>
                </p:cNvPr>
                <p:cNvSpPr/>
                <p:nvPr/>
              </p:nvSpPr>
              <p:spPr>
                <a:xfrm>
                  <a:off x="4062003" y="4760035"/>
                  <a:ext cx="60484" cy="53749"/>
                </a:xfrm>
                <a:custGeom>
                  <a:avLst/>
                  <a:gdLst>
                    <a:gd name="connsiteX0" fmla="*/ 373 w 60484"/>
                    <a:gd name="connsiteY0" fmla="*/ 0 h 53749"/>
                    <a:gd name="connsiteX1" fmla="*/ 2900 w 60484"/>
                    <a:gd name="connsiteY1" fmla="*/ 8215 h 53749"/>
                    <a:gd name="connsiteX2" fmla="*/ 1637 w 60484"/>
                    <a:gd name="connsiteY2" fmla="*/ 33913 h 53749"/>
                    <a:gd name="connsiteX3" fmla="*/ 16592 w 60484"/>
                    <a:gd name="connsiteY3" fmla="*/ 49290 h 53749"/>
                    <a:gd name="connsiteX4" fmla="*/ 59141 w 60484"/>
                    <a:gd name="connsiteY4" fmla="*/ 52449 h 53749"/>
                    <a:gd name="connsiteX5" fmla="*/ 50294 w 60484"/>
                    <a:gd name="connsiteY5" fmla="*/ 41075 h 53749"/>
                    <a:gd name="connsiteX6" fmla="*/ 20805 w 60484"/>
                    <a:gd name="connsiteY6" fmla="*/ 27173 h 53749"/>
                    <a:gd name="connsiteX7" fmla="*/ 18909 w 60484"/>
                    <a:gd name="connsiteY7" fmla="*/ 4634 h 53749"/>
                    <a:gd name="connsiteX8" fmla="*/ 583 w 60484"/>
                    <a:gd name="connsiteY8" fmla="*/ 211 h 537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0484" h="53749">
                      <a:moveTo>
                        <a:pt x="373" y="0"/>
                      </a:moveTo>
                      <a:lnTo>
                        <a:pt x="2900" y="8215"/>
                      </a:lnTo>
                      <a:cubicBezTo>
                        <a:pt x="2900" y="8215"/>
                        <a:pt x="3111" y="26751"/>
                        <a:pt x="1637" y="33913"/>
                      </a:cubicBezTo>
                      <a:cubicBezTo>
                        <a:pt x="162" y="41075"/>
                        <a:pt x="-5104" y="43181"/>
                        <a:pt x="16592" y="49290"/>
                      </a:cubicBezTo>
                      <a:cubicBezTo>
                        <a:pt x="38288" y="55398"/>
                        <a:pt x="55560" y="53924"/>
                        <a:pt x="59141" y="52449"/>
                      </a:cubicBezTo>
                      <a:cubicBezTo>
                        <a:pt x="62722" y="50975"/>
                        <a:pt x="58931" y="45077"/>
                        <a:pt x="50294" y="41075"/>
                      </a:cubicBezTo>
                      <a:cubicBezTo>
                        <a:pt x="41658" y="37073"/>
                        <a:pt x="24175" y="31807"/>
                        <a:pt x="20805" y="27173"/>
                      </a:cubicBezTo>
                      <a:cubicBezTo>
                        <a:pt x="17435" y="22538"/>
                        <a:pt x="18909" y="4634"/>
                        <a:pt x="18909" y="4634"/>
                      </a:cubicBezTo>
                      <a:lnTo>
                        <a:pt x="583" y="211"/>
                      </a:ln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43" name="자유형: 도형 1442">
                  <a:extLst>
                    <a:ext uri="{FF2B5EF4-FFF2-40B4-BE49-F238E27FC236}">
                      <a16:creationId xmlns:a16="http://schemas.microsoft.com/office/drawing/2014/main" id="{68D1EC4D-957A-AD20-6088-B72840246E00}"/>
                    </a:ext>
                  </a:extLst>
                </p:cNvPr>
                <p:cNvSpPr/>
                <p:nvPr/>
              </p:nvSpPr>
              <p:spPr>
                <a:xfrm>
                  <a:off x="4105135" y="4713904"/>
                  <a:ext cx="68055" cy="46362"/>
                </a:xfrm>
                <a:custGeom>
                  <a:avLst/>
                  <a:gdLst>
                    <a:gd name="connsiteX0" fmla="*/ 0 w 68055"/>
                    <a:gd name="connsiteY0" fmla="*/ 0 h 46362"/>
                    <a:gd name="connsiteX1" fmla="*/ 4002 w 68055"/>
                    <a:gd name="connsiteY1" fmla="*/ 7583 h 46362"/>
                    <a:gd name="connsiteX2" fmla="*/ 7162 w 68055"/>
                    <a:gd name="connsiteY2" fmla="*/ 33070 h 46362"/>
                    <a:gd name="connsiteX3" fmla="*/ 24434 w 68055"/>
                    <a:gd name="connsiteY3" fmla="*/ 45709 h 46362"/>
                    <a:gd name="connsiteX4" fmla="*/ 66984 w 68055"/>
                    <a:gd name="connsiteY4" fmla="*/ 41496 h 46362"/>
                    <a:gd name="connsiteX5" fmla="*/ 56241 w 68055"/>
                    <a:gd name="connsiteY5" fmla="*/ 31807 h 46362"/>
                    <a:gd name="connsiteX6" fmla="*/ 24645 w 68055"/>
                    <a:gd name="connsiteY6" fmla="*/ 23170 h 46362"/>
                    <a:gd name="connsiteX7" fmla="*/ 18747 w 68055"/>
                    <a:gd name="connsiteY7" fmla="*/ 1264 h 46362"/>
                    <a:gd name="connsiteX8" fmla="*/ 0 w 68055"/>
                    <a:gd name="connsiteY8" fmla="*/ 0 h 463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055" h="46362">
                      <a:moveTo>
                        <a:pt x="0" y="0"/>
                      </a:moveTo>
                      <a:lnTo>
                        <a:pt x="4002" y="7583"/>
                      </a:lnTo>
                      <a:cubicBezTo>
                        <a:pt x="4002" y="7583"/>
                        <a:pt x="7583" y="25909"/>
                        <a:pt x="7162" y="33070"/>
                      </a:cubicBezTo>
                      <a:cubicBezTo>
                        <a:pt x="6740" y="40232"/>
                        <a:pt x="2106" y="43392"/>
                        <a:pt x="24434" y="45709"/>
                      </a:cubicBezTo>
                      <a:cubicBezTo>
                        <a:pt x="46762" y="48026"/>
                        <a:pt x="63613" y="43603"/>
                        <a:pt x="66984" y="41496"/>
                      </a:cubicBezTo>
                      <a:cubicBezTo>
                        <a:pt x="70354" y="39390"/>
                        <a:pt x="65509" y="34124"/>
                        <a:pt x="56241" y="31807"/>
                      </a:cubicBezTo>
                      <a:cubicBezTo>
                        <a:pt x="46973" y="29490"/>
                        <a:pt x="28858" y="27173"/>
                        <a:pt x="24645" y="23170"/>
                      </a:cubicBezTo>
                      <a:cubicBezTo>
                        <a:pt x="20432" y="19168"/>
                        <a:pt x="18747" y="1264"/>
                        <a:pt x="18747" y="1264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44" name="자유형: 도형 1443">
                  <a:extLst>
                    <a:ext uri="{FF2B5EF4-FFF2-40B4-BE49-F238E27FC236}">
                      <a16:creationId xmlns:a16="http://schemas.microsoft.com/office/drawing/2014/main" id="{EBD231EA-A50C-B7D6-186E-D669D4036C0F}"/>
                    </a:ext>
                  </a:extLst>
                </p:cNvPr>
                <p:cNvSpPr/>
                <p:nvPr/>
              </p:nvSpPr>
              <p:spPr>
                <a:xfrm>
                  <a:off x="3937576" y="4604372"/>
                  <a:ext cx="152767" cy="164509"/>
                </a:xfrm>
                <a:custGeom>
                  <a:avLst/>
                  <a:gdLst>
                    <a:gd name="connsiteX0" fmla="*/ 1785 w 152767"/>
                    <a:gd name="connsiteY0" fmla="*/ 19590 h 164509"/>
                    <a:gd name="connsiteX1" fmla="*/ 14634 w 152767"/>
                    <a:gd name="connsiteY1" fmla="*/ 57505 h 164509"/>
                    <a:gd name="connsiteX2" fmla="*/ 119322 w 152767"/>
                    <a:gd name="connsiteY2" fmla="*/ 64035 h 164509"/>
                    <a:gd name="connsiteX3" fmla="*/ 119322 w 152767"/>
                    <a:gd name="connsiteY3" fmla="*/ 164510 h 164509"/>
                    <a:gd name="connsiteX4" fmla="*/ 152393 w 152767"/>
                    <a:gd name="connsiteY4" fmla="*/ 162614 h 164509"/>
                    <a:gd name="connsiteX5" fmla="*/ 152393 w 152767"/>
                    <a:gd name="connsiteY5" fmla="*/ 46130 h 164509"/>
                    <a:gd name="connsiteX6" fmla="*/ 115320 w 152767"/>
                    <a:gd name="connsiteY6" fmla="*/ 22328 h 164509"/>
                    <a:gd name="connsiteX7" fmla="*/ 60764 w 152767"/>
                    <a:gd name="connsiteY7" fmla="*/ 0 h 164509"/>
                    <a:gd name="connsiteX8" fmla="*/ 1785 w 152767"/>
                    <a:gd name="connsiteY8" fmla="*/ 19800 h 1645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2767" h="164509">
                      <a:moveTo>
                        <a:pt x="1785" y="19590"/>
                      </a:moveTo>
                      <a:cubicBezTo>
                        <a:pt x="1785" y="19590"/>
                        <a:pt x="-7062" y="48658"/>
                        <a:pt x="14634" y="57505"/>
                      </a:cubicBezTo>
                      <a:cubicBezTo>
                        <a:pt x="36330" y="66352"/>
                        <a:pt x="119322" y="64035"/>
                        <a:pt x="119322" y="64035"/>
                      </a:cubicBezTo>
                      <a:lnTo>
                        <a:pt x="119322" y="164510"/>
                      </a:lnTo>
                      <a:lnTo>
                        <a:pt x="152393" y="162614"/>
                      </a:lnTo>
                      <a:cubicBezTo>
                        <a:pt x="152393" y="162614"/>
                        <a:pt x="153235" y="61296"/>
                        <a:pt x="152393" y="46130"/>
                      </a:cubicBezTo>
                      <a:cubicBezTo>
                        <a:pt x="151550" y="30964"/>
                        <a:pt x="134910" y="23592"/>
                        <a:pt x="115320" y="22328"/>
                      </a:cubicBezTo>
                      <a:cubicBezTo>
                        <a:pt x="95731" y="21064"/>
                        <a:pt x="60764" y="0"/>
                        <a:pt x="60764" y="0"/>
                      </a:cubicBezTo>
                      <a:lnTo>
                        <a:pt x="1785" y="19800"/>
                      </a:lnTo>
                      <a:close/>
                    </a:path>
                  </a:pathLst>
                </a:custGeom>
                <a:solidFill>
                  <a:srgbClr val="24274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45" name="자유형: 도형 1444">
                  <a:extLst>
                    <a:ext uri="{FF2B5EF4-FFF2-40B4-BE49-F238E27FC236}">
                      <a16:creationId xmlns:a16="http://schemas.microsoft.com/office/drawing/2014/main" id="{0D250DC1-8C67-1966-B079-75AAB8AF1BDF}"/>
                    </a:ext>
                  </a:extLst>
                </p:cNvPr>
                <p:cNvSpPr/>
                <p:nvPr/>
              </p:nvSpPr>
              <p:spPr>
                <a:xfrm>
                  <a:off x="3960220" y="4579727"/>
                  <a:ext cx="173140" cy="144077"/>
                </a:xfrm>
                <a:custGeom>
                  <a:avLst/>
                  <a:gdLst>
                    <a:gd name="connsiteX0" fmla="*/ 205 w 173140"/>
                    <a:gd name="connsiteY0" fmla="*/ 21485 h 144077"/>
                    <a:gd name="connsiteX1" fmla="*/ 19374 w 173140"/>
                    <a:gd name="connsiteY1" fmla="*/ 56662 h 144077"/>
                    <a:gd name="connsiteX2" fmla="*/ 123640 w 173140"/>
                    <a:gd name="connsiteY2" fmla="*/ 45077 h 144077"/>
                    <a:gd name="connsiteX3" fmla="*/ 140913 w 173140"/>
                    <a:gd name="connsiteY3" fmla="*/ 144078 h 144077"/>
                    <a:gd name="connsiteX4" fmla="*/ 173141 w 173140"/>
                    <a:gd name="connsiteY4" fmla="*/ 136495 h 144077"/>
                    <a:gd name="connsiteX5" fmla="*/ 153130 w 173140"/>
                    <a:gd name="connsiteY5" fmla="*/ 21696 h 144077"/>
                    <a:gd name="connsiteX6" fmla="*/ 112477 w 173140"/>
                    <a:gd name="connsiteY6" fmla="*/ 4634 h 144077"/>
                    <a:gd name="connsiteX7" fmla="*/ 74983 w 173140"/>
                    <a:gd name="connsiteY7" fmla="*/ 0 h 144077"/>
                    <a:gd name="connsiteX8" fmla="*/ 205 w 173140"/>
                    <a:gd name="connsiteY8" fmla="*/ 21485 h 1440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73140" h="144077">
                      <a:moveTo>
                        <a:pt x="205" y="21485"/>
                      </a:moveTo>
                      <a:cubicBezTo>
                        <a:pt x="205" y="21485"/>
                        <a:pt x="-3376" y="51607"/>
                        <a:pt x="19374" y="56662"/>
                      </a:cubicBezTo>
                      <a:cubicBezTo>
                        <a:pt x="42123" y="61718"/>
                        <a:pt x="123640" y="45077"/>
                        <a:pt x="123640" y="45077"/>
                      </a:cubicBezTo>
                      <a:lnTo>
                        <a:pt x="140913" y="144078"/>
                      </a:lnTo>
                      <a:lnTo>
                        <a:pt x="173141" y="136495"/>
                      </a:lnTo>
                      <a:cubicBezTo>
                        <a:pt x="173141" y="136495"/>
                        <a:pt x="156500" y="36651"/>
                        <a:pt x="153130" y="21696"/>
                      </a:cubicBezTo>
                      <a:cubicBezTo>
                        <a:pt x="149760" y="6740"/>
                        <a:pt x="132277" y="5477"/>
                        <a:pt x="112477" y="4634"/>
                      </a:cubicBezTo>
                      <a:cubicBezTo>
                        <a:pt x="88885" y="3581"/>
                        <a:pt x="74983" y="0"/>
                        <a:pt x="74983" y="0"/>
                      </a:cubicBezTo>
                      <a:lnTo>
                        <a:pt x="205" y="21485"/>
                      </a:lnTo>
                      <a:close/>
                    </a:path>
                  </a:pathLst>
                </a:custGeom>
                <a:solidFill>
                  <a:srgbClr val="24274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46" name="자유형: 도형 1445">
                  <a:extLst>
                    <a:ext uri="{FF2B5EF4-FFF2-40B4-BE49-F238E27FC236}">
                      <a16:creationId xmlns:a16="http://schemas.microsoft.com/office/drawing/2014/main" id="{D8B186DC-3006-9C45-01C3-2BBDAE5DEDEE}"/>
                    </a:ext>
                  </a:extLst>
                </p:cNvPr>
                <p:cNvSpPr/>
                <p:nvPr/>
              </p:nvSpPr>
              <p:spPr>
                <a:xfrm>
                  <a:off x="3996866" y="4434385"/>
                  <a:ext cx="60062" cy="107215"/>
                </a:xfrm>
                <a:custGeom>
                  <a:avLst/>
                  <a:gdLst>
                    <a:gd name="connsiteX0" fmla="*/ 0 w 60062"/>
                    <a:gd name="connsiteY0" fmla="*/ 0 h 107215"/>
                    <a:gd name="connsiteX1" fmla="*/ 24434 w 60062"/>
                    <a:gd name="connsiteY1" fmla="*/ 21696 h 107215"/>
                    <a:gd name="connsiteX2" fmla="*/ 58347 w 60062"/>
                    <a:gd name="connsiteY2" fmla="*/ 78569 h 107215"/>
                    <a:gd name="connsiteX3" fmla="*/ 53924 w 60062"/>
                    <a:gd name="connsiteY3" fmla="*/ 96894 h 107215"/>
                    <a:gd name="connsiteX4" fmla="*/ 39600 w 60062"/>
                    <a:gd name="connsiteY4" fmla="*/ 107216 h 107215"/>
                    <a:gd name="connsiteX5" fmla="*/ 28436 w 60062"/>
                    <a:gd name="connsiteY5" fmla="*/ 92050 h 107215"/>
                    <a:gd name="connsiteX6" fmla="*/ 0 w 60062"/>
                    <a:gd name="connsiteY6" fmla="*/ 0 h 107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0062" h="107215">
                      <a:moveTo>
                        <a:pt x="0" y="0"/>
                      </a:moveTo>
                      <a:cubicBezTo>
                        <a:pt x="3791" y="421"/>
                        <a:pt x="16219" y="7794"/>
                        <a:pt x="24434" y="21696"/>
                      </a:cubicBezTo>
                      <a:cubicBezTo>
                        <a:pt x="32649" y="35598"/>
                        <a:pt x="55188" y="69722"/>
                        <a:pt x="58347" y="78569"/>
                      </a:cubicBezTo>
                      <a:cubicBezTo>
                        <a:pt x="61507" y="87416"/>
                        <a:pt x="60454" y="91418"/>
                        <a:pt x="53924" y="96894"/>
                      </a:cubicBezTo>
                      <a:cubicBezTo>
                        <a:pt x="47394" y="102371"/>
                        <a:pt x="39600" y="107216"/>
                        <a:pt x="39600" y="107216"/>
                      </a:cubicBezTo>
                      <a:lnTo>
                        <a:pt x="28436" y="9205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1D2145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47" name="자유형: 도형 1446">
                  <a:extLst>
                    <a:ext uri="{FF2B5EF4-FFF2-40B4-BE49-F238E27FC236}">
                      <a16:creationId xmlns:a16="http://schemas.microsoft.com/office/drawing/2014/main" id="{B8E9BFEB-93E5-E25E-011C-79D43583BC89}"/>
                    </a:ext>
                  </a:extLst>
                </p:cNvPr>
                <p:cNvSpPr/>
                <p:nvPr/>
              </p:nvSpPr>
              <p:spPr>
                <a:xfrm>
                  <a:off x="3927193" y="4431225"/>
                  <a:ext cx="108010" cy="228965"/>
                </a:xfrm>
                <a:custGeom>
                  <a:avLst/>
                  <a:gdLst>
                    <a:gd name="connsiteX0" fmla="*/ 30916 w 108010"/>
                    <a:gd name="connsiteY0" fmla="*/ 20643 h 228965"/>
                    <a:gd name="connsiteX1" fmla="*/ 794 w 108010"/>
                    <a:gd name="connsiteY1" fmla="*/ 71407 h 228965"/>
                    <a:gd name="connsiteX2" fmla="*/ 20173 w 108010"/>
                    <a:gd name="connsiteY2" fmla="*/ 112061 h 228965"/>
                    <a:gd name="connsiteX3" fmla="*/ 26492 w 108010"/>
                    <a:gd name="connsiteY3" fmla="*/ 136284 h 228965"/>
                    <a:gd name="connsiteX4" fmla="*/ 5850 w 108010"/>
                    <a:gd name="connsiteY4" fmla="*/ 186206 h 228965"/>
                    <a:gd name="connsiteX5" fmla="*/ 28388 w 108010"/>
                    <a:gd name="connsiteY5" fmla="*/ 222225 h 228965"/>
                    <a:gd name="connsiteX6" fmla="*/ 64829 w 108010"/>
                    <a:gd name="connsiteY6" fmla="*/ 228966 h 228965"/>
                    <a:gd name="connsiteX7" fmla="*/ 98110 w 108010"/>
                    <a:gd name="connsiteY7" fmla="*/ 153557 h 228965"/>
                    <a:gd name="connsiteX8" fmla="*/ 108010 w 108010"/>
                    <a:gd name="connsiteY8" fmla="*/ 148712 h 228965"/>
                    <a:gd name="connsiteX9" fmla="*/ 103376 w 108010"/>
                    <a:gd name="connsiteY9" fmla="*/ 131439 h 228965"/>
                    <a:gd name="connsiteX10" fmla="*/ 102323 w 108010"/>
                    <a:gd name="connsiteY10" fmla="*/ 67405 h 228965"/>
                    <a:gd name="connsiteX11" fmla="*/ 77889 w 108010"/>
                    <a:gd name="connsiteY11" fmla="*/ 11796 h 228965"/>
                    <a:gd name="connsiteX12" fmla="*/ 66935 w 108010"/>
                    <a:gd name="connsiteY12" fmla="*/ 0 h 228965"/>
                    <a:gd name="connsiteX13" fmla="*/ 30916 w 108010"/>
                    <a:gd name="connsiteY13" fmla="*/ 21064 h 2289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8010" h="228965">
                      <a:moveTo>
                        <a:pt x="30916" y="20643"/>
                      </a:moveTo>
                      <a:cubicBezTo>
                        <a:pt x="25650" y="28226"/>
                        <a:pt x="-5314" y="50975"/>
                        <a:pt x="794" y="71407"/>
                      </a:cubicBezTo>
                      <a:cubicBezTo>
                        <a:pt x="6903" y="91839"/>
                        <a:pt x="11958" y="100686"/>
                        <a:pt x="20173" y="112061"/>
                      </a:cubicBezTo>
                      <a:cubicBezTo>
                        <a:pt x="28388" y="123435"/>
                        <a:pt x="26492" y="136284"/>
                        <a:pt x="26492" y="136284"/>
                      </a:cubicBezTo>
                      <a:cubicBezTo>
                        <a:pt x="26492" y="136284"/>
                        <a:pt x="10062" y="160508"/>
                        <a:pt x="5850" y="186206"/>
                      </a:cubicBezTo>
                      <a:cubicBezTo>
                        <a:pt x="1637" y="211904"/>
                        <a:pt x="11748" y="216959"/>
                        <a:pt x="28388" y="222225"/>
                      </a:cubicBezTo>
                      <a:cubicBezTo>
                        <a:pt x="45029" y="227491"/>
                        <a:pt x="64829" y="228966"/>
                        <a:pt x="64829" y="228966"/>
                      </a:cubicBezTo>
                      <a:lnTo>
                        <a:pt x="98110" y="153557"/>
                      </a:lnTo>
                      <a:lnTo>
                        <a:pt x="108010" y="148712"/>
                      </a:lnTo>
                      <a:lnTo>
                        <a:pt x="103376" y="131439"/>
                      </a:lnTo>
                      <a:cubicBezTo>
                        <a:pt x="103376" y="131439"/>
                        <a:pt x="105061" y="94999"/>
                        <a:pt x="102323" y="67405"/>
                      </a:cubicBezTo>
                      <a:cubicBezTo>
                        <a:pt x="99584" y="39811"/>
                        <a:pt x="84629" y="17694"/>
                        <a:pt x="77889" y="11796"/>
                      </a:cubicBezTo>
                      <a:cubicBezTo>
                        <a:pt x="71148" y="5898"/>
                        <a:pt x="66935" y="0"/>
                        <a:pt x="66935" y="0"/>
                      </a:cubicBezTo>
                      <a:lnTo>
                        <a:pt x="30916" y="21064"/>
                      </a:lnTo>
                      <a:close/>
                    </a:path>
                  </a:pathLst>
                </a:custGeom>
                <a:solidFill>
                  <a:srgbClr val="2B2E5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448" name="자유형: 도형 1447">
                  <a:extLst>
                    <a:ext uri="{FF2B5EF4-FFF2-40B4-BE49-F238E27FC236}">
                      <a16:creationId xmlns:a16="http://schemas.microsoft.com/office/drawing/2014/main" id="{9697127E-4F48-F1C0-FA35-D6BAAA5DB25C}"/>
                    </a:ext>
                  </a:extLst>
                </p:cNvPr>
                <p:cNvSpPr/>
                <p:nvPr/>
              </p:nvSpPr>
              <p:spPr>
                <a:xfrm>
                  <a:off x="3993075" y="4527699"/>
                  <a:ext cx="29278" cy="21064"/>
                </a:xfrm>
                <a:custGeom>
                  <a:avLst/>
                  <a:gdLst>
                    <a:gd name="connsiteX0" fmla="*/ 7372 w 29278"/>
                    <a:gd name="connsiteY0" fmla="*/ 13902 h 21064"/>
                    <a:gd name="connsiteX1" fmla="*/ 1053 w 29278"/>
                    <a:gd name="connsiteY1" fmla="*/ 16009 h 21064"/>
                    <a:gd name="connsiteX2" fmla="*/ 0 w 29278"/>
                    <a:gd name="connsiteY2" fmla="*/ 10321 h 21064"/>
                    <a:gd name="connsiteX3" fmla="*/ 26962 w 29278"/>
                    <a:gd name="connsiteY3" fmla="*/ 0 h 21064"/>
                    <a:gd name="connsiteX4" fmla="*/ 29279 w 29278"/>
                    <a:gd name="connsiteY4" fmla="*/ 9689 h 21064"/>
                    <a:gd name="connsiteX5" fmla="*/ 24434 w 29278"/>
                    <a:gd name="connsiteY5" fmla="*/ 21064 h 21064"/>
                    <a:gd name="connsiteX6" fmla="*/ 7372 w 29278"/>
                    <a:gd name="connsiteY6" fmla="*/ 13902 h 21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9278" h="21064">
                      <a:moveTo>
                        <a:pt x="7372" y="13902"/>
                      </a:moveTo>
                      <a:lnTo>
                        <a:pt x="1053" y="16009"/>
                      </a:lnTo>
                      <a:lnTo>
                        <a:pt x="0" y="10321"/>
                      </a:lnTo>
                      <a:lnTo>
                        <a:pt x="26962" y="0"/>
                      </a:lnTo>
                      <a:lnTo>
                        <a:pt x="29279" y="9689"/>
                      </a:lnTo>
                      <a:lnTo>
                        <a:pt x="24434" y="21064"/>
                      </a:lnTo>
                      <a:lnTo>
                        <a:pt x="7372" y="13902"/>
                      </a:lnTo>
                      <a:close/>
                    </a:path>
                  </a:pathLst>
                </a:custGeom>
                <a:solidFill>
                  <a:srgbClr val="1D2145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49" name="자유형: 도형 1448">
                  <a:extLst>
                    <a:ext uri="{FF2B5EF4-FFF2-40B4-BE49-F238E27FC236}">
                      <a16:creationId xmlns:a16="http://schemas.microsoft.com/office/drawing/2014/main" id="{FBEFC37E-E512-C757-602F-A338EC508A5B}"/>
                    </a:ext>
                  </a:extLst>
                </p:cNvPr>
                <p:cNvSpPr/>
                <p:nvPr/>
              </p:nvSpPr>
              <p:spPr>
                <a:xfrm>
                  <a:off x="3926034" y="4490081"/>
                  <a:ext cx="114855" cy="90985"/>
                </a:xfrm>
                <a:custGeom>
                  <a:avLst/>
                  <a:gdLst>
                    <a:gd name="connsiteX0" fmla="*/ 21753 w 114855"/>
                    <a:gd name="connsiteY0" fmla="*/ 2441 h 90985"/>
                    <a:gd name="connsiteX1" fmla="*/ 84524 w 114855"/>
                    <a:gd name="connsiteY1" fmla="*/ 65422 h 90985"/>
                    <a:gd name="connsiteX2" fmla="*/ 96951 w 114855"/>
                    <a:gd name="connsiteY2" fmla="*/ 17186 h 90985"/>
                    <a:gd name="connsiteX3" fmla="*/ 114856 w 114855"/>
                    <a:gd name="connsiteY3" fmla="*/ 19292 h 90985"/>
                    <a:gd name="connsiteX4" fmla="*/ 103903 w 114855"/>
                    <a:gd name="connsiteY4" fmla="*/ 84169 h 90985"/>
                    <a:gd name="connsiteX5" fmla="*/ 70621 w 114855"/>
                    <a:gd name="connsiteY5" fmla="*/ 84169 h 90985"/>
                    <a:gd name="connsiteX6" fmla="*/ 12064 w 114855"/>
                    <a:gd name="connsiteY6" fmla="*/ 38250 h 90985"/>
                    <a:gd name="connsiteX7" fmla="*/ 2795 w 114855"/>
                    <a:gd name="connsiteY7" fmla="*/ 4547 h 90985"/>
                    <a:gd name="connsiteX8" fmla="*/ 21542 w 114855"/>
                    <a:gd name="connsiteY8" fmla="*/ 2230 h 90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14855" h="90985">
                      <a:moveTo>
                        <a:pt x="21753" y="2441"/>
                      </a:moveTo>
                      <a:cubicBezTo>
                        <a:pt x="30600" y="11498"/>
                        <a:pt x="84524" y="65422"/>
                        <a:pt x="84524" y="65422"/>
                      </a:cubicBezTo>
                      <a:lnTo>
                        <a:pt x="96951" y="17186"/>
                      </a:lnTo>
                      <a:lnTo>
                        <a:pt x="114856" y="19292"/>
                      </a:lnTo>
                      <a:cubicBezTo>
                        <a:pt x="114856" y="19292"/>
                        <a:pt x="108537" y="74058"/>
                        <a:pt x="103903" y="84169"/>
                      </a:cubicBezTo>
                      <a:cubicBezTo>
                        <a:pt x="99269" y="94280"/>
                        <a:pt x="87683" y="92173"/>
                        <a:pt x="70621" y="84169"/>
                      </a:cubicBezTo>
                      <a:cubicBezTo>
                        <a:pt x="53560" y="76165"/>
                        <a:pt x="24913" y="50256"/>
                        <a:pt x="12064" y="38250"/>
                      </a:cubicBezTo>
                      <a:cubicBezTo>
                        <a:pt x="-786" y="26243"/>
                        <a:pt x="-2471" y="13183"/>
                        <a:pt x="2795" y="4547"/>
                      </a:cubicBezTo>
                      <a:cubicBezTo>
                        <a:pt x="8061" y="-4089"/>
                        <a:pt x="21542" y="2230"/>
                        <a:pt x="21542" y="2230"/>
                      </a:cubicBezTo>
                      <a:close/>
                    </a:path>
                  </a:pathLst>
                </a:custGeom>
                <a:solidFill>
                  <a:srgbClr val="24274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50" name="자유형: 도형 1449">
                  <a:extLst>
                    <a:ext uri="{FF2B5EF4-FFF2-40B4-BE49-F238E27FC236}">
                      <a16:creationId xmlns:a16="http://schemas.microsoft.com/office/drawing/2014/main" id="{527016C2-D3F4-AE49-001D-4E88384C80D4}"/>
                    </a:ext>
                  </a:extLst>
                </p:cNvPr>
                <p:cNvSpPr/>
                <p:nvPr/>
              </p:nvSpPr>
              <p:spPr>
                <a:xfrm>
                  <a:off x="4022986" y="4499894"/>
                  <a:ext cx="17930" cy="9478"/>
                </a:xfrm>
                <a:custGeom>
                  <a:avLst/>
                  <a:gdLst>
                    <a:gd name="connsiteX0" fmla="*/ 0 w 17930"/>
                    <a:gd name="connsiteY0" fmla="*/ 7372 h 9478"/>
                    <a:gd name="connsiteX1" fmla="*/ 7583 w 17930"/>
                    <a:gd name="connsiteY1" fmla="*/ 0 h 9478"/>
                    <a:gd name="connsiteX2" fmla="*/ 17904 w 17930"/>
                    <a:gd name="connsiteY2" fmla="*/ 9479 h 9478"/>
                    <a:gd name="connsiteX3" fmla="*/ 0 w 17930"/>
                    <a:gd name="connsiteY3" fmla="*/ 7372 h 94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930" h="9478">
                      <a:moveTo>
                        <a:pt x="0" y="7372"/>
                      </a:moveTo>
                      <a:cubicBezTo>
                        <a:pt x="0" y="7372"/>
                        <a:pt x="1685" y="0"/>
                        <a:pt x="7583" y="0"/>
                      </a:cubicBezTo>
                      <a:cubicBezTo>
                        <a:pt x="13481" y="0"/>
                        <a:pt x="18326" y="5687"/>
                        <a:pt x="17904" y="9479"/>
                      </a:cubicBezTo>
                      <a:lnTo>
                        <a:pt x="0" y="7372"/>
                      </a:lnTo>
                      <a:close/>
                    </a:path>
                  </a:pathLst>
                </a:custGeom>
                <a:solidFill>
                  <a:srgbClr val="F7C4B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51" name="자유형: 도형 1450">
                  <a:extLst>
                    <a:ext uri="{FF2B5EF4-FFF2-40B4-BE49-F238E27FC236}">
                      <a16:creationId xmlns:a16="http://schemas.microsoft.com/office/drawing/2014/main" id="{CF857BAE-5330-176D-2811-D9D32D4DDFF6}"/>
                    </a:ext>
                  </a:extLst>
                </p:cNvPr>
                <p:cNvSpPr/>
                <p:nvPr/>
              </p:nvSpPr>
              <p:spPr>
                <a:xfrm>
                  <a:off x="3957261" y="4445338"/>
                  <a:ext cx="60669" cy="70564"/>
                </a:xfrm>
                <a:custGeom>
                  <a:avLst/>
                  <a:gdLst>
                    <a:gd name="connsiteX0" fmla="*/ 60248 w 60669"/>
                    <a:gd name="connsiteY0" fmla="*/ 70564 h 70564"/>
                    <a:gd name="connsiteX1" fmla="*/ 46978 w 60669"/>
                    <a:gd name="connsiteY1" fmla="*/ 62139 h 70564"/>
                    <a:gd name="connsiteX2" fmla="*/ 46135 w 60669"/>
                    <a:gd name="connsiteY2" fmla="*/ 61507 h 70564"/>
                    <a:gd name="connsiteX3" fmla="*/ 637 w 60669"/>
                    <a:gd name="connsiteY3" fmla="*/ 22960 h 70564"/>
                    <a:gd name="connsiteX4" fmla="*/ 2322 w 60669"/>
                    <a:gd name="connsiteY4" fmla="*/ 0 h 70564"/>
                    <a:gd name="connsiteX5" fmla="*/ 26967 w 60669"/>
                    <a:gd name="connsiteY5" fmla="*/ 0 h 70564"/>
                    <a:gd name="connsiteX6" fmla="*/ 52033 w 60669"/>
                    <a:gd name="connsiteY6" fmla="*/ 35388 h 70564"/>
                    <a:gd name="connsiteX7" fmla="*/ 56035 w 60669"/>
                    <a:gd name="connsiteY7" fmla="*/ 47815 h 70564"/>
                    <a:gd name="connsiteX8" fmla="*/ 56035 w 60669"/>
                    <a:gd name="connsiteY8" fmla="*/ 47815 h 70564"/>
                    <a:gd name="connsiteX9" fmla="*/ 60670 w 60669"/>
                    <a:gd name="connsiteY9" fmla="*/ 70564 h 705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0669" h="70564">
                      <a:moveTo>
                        <a:pt x="60248" y="70564"/>
                      </a:moveTo>
                      <a:cubicBezTo>
                        <a:pt x="60248" y="70564"/>
                        <a:pt x="56246" y="68879"/>
                        <a:pt x="46978" y="62139"/>
                      </a:cubicBezTo>
                      <a:cubicBezTo>
                        <a:pt x="46767" y="61928"/>
                        <a:pt x="46346" y="61718"/>
                        <a:pt x="46135" y="61507"/>
                      </a:cubicBezTo>
                      <a:cubicBezTo>
                        <a:pt x="36235" y="54135"/>
                        <a:pt x="2533" y="33070"/>
                        <a:pt x="637" y="22960"/>
                      </a:cubicBezTo>
                      <a:cubicBezTo>
                        <a:pt x="-1469" y="12849"/>
                        <a:pt x="2322" y="0"/>
                        <a:pt x="2322" y="0"/>
                      </a:cubicBezTo>
                      <a:lnTo>
                        <a:pt x="26967" y="0"/>
                      </a:lnTo>
                      <a:cubicBezTo>
                        <a:pt x="26967" y="0"/>
                        <a:pt x="47821" y="26541"/>
                        <a:pt x="52033" y="35388"/>
                      </a:cubicBezTo>
                      <a:cubicBezTo>
                        <a:pt x="53508" y="38126"/>
                        <a:pt x="54772" y="42760"/>
                        <a:pt x="56035" y="47815"/>
                      </a:cubicBezTo>
                      <a:lnTo>
                        <a:pt x="56035" y="47815"/>
                      </a:lnTo>
                      <a:cubicBezTo>
                        <a:pt x="58563" y="58558"/>
                        <a:pt x="60670" y="70564"/>
                        <a:pt x="60670" y="7056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52" name="자유형: 도형 1451">
                  <a:extLst>
                    <a:ext uri="{FF2B5EF4-FFF2-40B4-BE49-F238E27FC236}">
                      <a16:creationId xmlns:a16="http://schemas.microsoft.com/office/drawing/2014/main" id="{E78B5EA0-F841-937C-B276-7AAB2F4F2889}"/>
                    </a:ext>
                  </a:extLst>
                </p:cNvPr>
                <p:cNvSpPr/>
                <p:nvPr/>
              </p:nvSpPr>
              <p:spPr>
                <a:xfrm>
                  <a:off x="3983175" y="4463875"/>
                  <a:ext cx="34334" cy="52027"/>
                </a:xfrm>
                <a:custGeom>
                  <a:avLst/>
                  <a:gdLst>
                    <a:gd name="connsiteX0" fmla="*/ 34334 w 34334"/>
                    <a:gd name="connsiteY0" fmla="*/ 52028 h 52027"/>
                    <a:gd name="connsiteX1" fmla="*/ 21064 w 34334"/>
                    <a:gd name="connsiteY1" fmla="*/ 43603 h 52027"/>
                    <a:gd name="connsiteX2" fmla="*/ 6109 w 34334"/>
                    <a:gd name="connsiteY2" fmla="*/ 11164 h 52027"/>
                    <a:gd name="connsiteX3" fmla="*/ 0 w 34334"/>
                    <a:gd name="connsiteY3" fmla="*/ 11164 h 52027"/>
                    <a:gd name="connsiteX4" fmla="*/ 2106 w 34334"/>
                    <a:gd name="connsiteY4" fmla="*/ 0 h 52027"/>
                    <a:gd name="connsiteX5" fmla="*/ 9689 w 34334"/>
                    <a:gd name="connsiteY5" fmla="*/ 5266 h 52027"/>
                    <a:gd name="connsiteX6" fmla="*/ 9689 w 34334"/>
                    <a:gd name="connsiteY6" fmla="*/ 9479 h 52027"/>
                    <a:gd name="connsiteX7" fmla="*/ 29490 w 34334"/>
                    <a:gd name="connsiteY7" fmla="*/ 29068 h 52027"/>
                    <a:gd name="connsiteX8" fmla="*/ 29490 w 34334"/>
                    <a:gd name="connsiteY8" fmla="*/ 29068 h 52027"/>
                    <a:gd name="connsiteX9" fmla="*/ 34124 w 34334"/>
                    <a:gd name="connsiteY9" fmla="*/ 51817 h 520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4334" h="52027">
                      <a:moveTo>
                        <a:pt x="34334" y="52028"/>
                      </a:moveTo>
                      <a:cubicBezTo>
                        <a:pt x="34334" y="52028"/>
                        <a:pt x="30332" y="50343"/>
                        <a:pt x="21064" y="43603"/>
                      </a:cubicBezTo>
                      <a:lnTo>
                        <a:pt x="6109" y="11164"/>
                      </a:lnTo>
                      <a:lnTo>
                        <a:pt x="0" y="11164"/>
                      </a:lnTo>
                      <a:cubicBezTo>
                        <a:pt x="0" y="11164"/>
                        <a:pt x="2106" y="421"/>
                        <a:pt x="2106" y="0"/>
                      </a:cubicBezTo>
                      <a:lnTo>
                        <a:pt x="9689" y="5266"/>
                      </a:lnTo>
                      <a:lnTo>
                        <a:pt x="9689" y="9479"/>
                      </a:lnTo>
                      <a:lnTo>
                        <a:pt x="29490" y="29068"/>
                      </a:lnTo>
                      <a:lnTo>
                        <a:pt x="29490" y="29068"/>
                      </a:lnTo>
                      <a:cubicBezTo>
                        <a:pt x="32017" y="39811"/>
                        <a:pt x="34124" y="51817"/>
                        <a:pt x="34124" y="51817"/>
                      </a:cubicBezTo>
                      <a:close/>
                    </a:path>
                  </a:pathLst>
                </a:custGeom>
                <a:solidFill>
                  <a:srgbClr val="BC7C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53" name="자유형: 도형 1452">
                  <a:extLst>
                    <a:ext uri="{FF2B5EF4-FFF2-40B4-BE49-F238E27FC236}">
                      <a16:creationId xmlns:a16="http://schemas.microsoft.com/office/drawing/2014/main" id="{8AC3AC8C-F673-10D9-4C0D-48B2FA568CDD}"/>
                    </a:ext>
                  </a:extLst>
                </p:cNvPr>
                <p:cNvSpPr/>
                <p:nvPr/>
              </p:nvSpPr>
              <p:spPr>
                <a:xfrm>
                  <a:off x="3935664" y="4345227"/>
                  <a:ext cx="66257" cy="92739"/>
                </a:xfrm>
                <a:custGeom>
                  <a:avLst/>
                  <a:gdLst>
                    <a:gd name="connsiteX0" fmla="*/ 30238 w 66257"/>
                    <a:gd name="connsiteY0" fmla="*/ 92739 h 92739"/>
                    <a:gd name="connsiteX1" fmla="*/ 23919 w 66257"/>
                    <a:gd name="connsiteY1" fmla="*/ 90422 h 92739"/>
                    <a:gd name="connsiteX2" fmla="*/ 7910 w 66257"/>
                    <a:gd name="connsiteY2" fmla="*/ 73571 h 92739"/>
                    <a:gd name="connsiteX3" fmla="*/ 2433 w 66257"/>
                    <a:gd name="connsiteY3" fmla="*/ 44081 h 92739"/>
                    <a:gd name="connsiteX4" fmla="*/ 19284 w 66257"/>
                    <a:gd name="connsiteY4" fmla="*/ 20068 h 92739"/>
                    <a:gd name="connsiteX5" fmla="*/ 58253 w 66257"/>
                    <a:gd name="connsiteY5" fmla="*/ 268 h 92739"/>
                    <a:gd name="connsiteX6" fmla="*/ 66257 w 66257"/>
                    <a:gd name="connsiteY6" fmla="*/ 14802 h 92739"/>
                    <a:gd name="connsiteX7" fmla="*/ 64151 w 66257"/>
                    <a:gd name="connsiteY7" fmla="*/ 27441 h 92739"/>
                    <a:gd name="connsiteX8" fmla="*/ 60991 w 66257"/>
                    <a:gd name="connsiteY8" fmla="*/ 51033 h 92739"/>
                    <a:gd name="connsiteX9" fmla="*/ 39717 w 66257"/>
                    <a:gd name="connsiteY9" fmla="*/ 90212 h 92739"/>
                    <a:gd name="connsiteX10" fmla="*/ 30027 w 66257"/>
                    <a:gd name="connsiteY10" fmla="*/ 92739 h 927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257" h="92739">
                      <a:moveTo>
                        <a:pt x="30238" y="92739"/>
                      </a:moveTo>
                      <a:cubicBezTo>
                        <a:pt x="30238" y="92739"/>
                        <a:pt x="27499" y="92739"/>
                        <a:pt x="23919" y="90422"/>
                      </a:cubicBezTo>
                      <a:cubicBezTo>
                        <a:pt x="20338" y="88105"/>
                        <a:pt x="12755" y="81997"/>
                        <a:pt x="7910" y="73571"/>
                      </a:cubicBezTo>
                      <a:cubicBezTo>
                        <a:pt x="3065" y="65145"/>
                        <a:pt x="-3675" y="49347"/>
                        <a:pt x="2433" y="44081"/>
                      </a:cubicBezTo>
                      <a:cubicBezTo>
                        <a:pt x="8542" y="38815"/>
                        <a:pt x="9806" y="26388"/>
                        <a:pt x="19284" y="20068"/>
                      </a:cubicBezTo>
                      <a:cubicBezTo>
                        <a:pt x="28763" y="13749"/>
                        <a:pt x="51723" y="-2259"/>
                        <a:pt x="58253" y="268"/>
                      </a:cubicBezTo>
                      <a:cubicBezTo>
                        <a:pt x="64783" y="2796"/>
                        <a:pt x="66257" y="7219"/>
                        <a:pt x="66257" y="14802"/>
                      </a:cubicBezTo>
                      <a:cubicBezTo>
                        <a:pt x="66257" y="22386"/>
                        <a:pt x="64151" y="27441"/>
                        <a:pt x="64151" y="27441"/>
                      </a:cubicBezTo>
                      <a:lnTo>
                        <a:pt x="60991" y="51033"/>
                      </a:lnTo>
                      <a:lnTo>
                        <a:pt x="39717" y="90212"/>
                      </a:lnTo>
                      <a:lnTo>
                        <a:pt x="30027" y="92739"/>
                      </a:ln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54" name="자유형: 도형 1453">
                  <a:extLst>
                    <a:ext uri="{FF2B5EF4-FFF2-40B4-BE49-F238E27FC236}">
                      <a16:creationId xmlns:a16="http://schemas.microsoft.com/office/drawing/2014/main" id="{F2A7BBCF-EF9E-70A6-45D3-5E89E366E175}"/>
                    </a:ext>
                  </a:extLst>
                </p:cNvPr>
                <p:cNvSpPr/>
                <p:nvPr/>
              </p:nvSpPr>
              <p:spPr>
                <a:xfrm>
                  <a:off x="3959396" y="4372246"/>
                  <a:ext cx="50981" cy="85390"/>
                </a:xfrm>
                <a:custGeom>
                  <a:avLst/>
                  <a:gdLst>
                    <a:gd name="connsiteX0" fmla="*/ 40630 w 50981"/>
                    <a:gd name="connsiteY0" fmla="*/ 421 h 85390"/>
                    <a:gd name="connsiteX1" fmla="*/ 50952 w 50981"/>
                    <a:gd name="connsiteY1" fmla="*/ 49501 h 85390"/>
                    <a:gd name="connsiteX2" fmla="*/ 42315 w 50981"/>
                    <a:gd name="connsiteY2" fmla="*/ 64456 h 85390"/>
                    <a:gd name="connsiteX3" fmla="*/ 25464 w 50981"/>
                    <a:gd name="connsiteY3" fmla="*/ 64456 h 85390"/>
                    <a:gd name="connsiteX4" fmla="*/ 21462 w 50981"/>
                    <a:gd name="connsiteY4" fmla="*/ 84467 h 85390"/>
                    <a:gd name="connsiteX5" fmla="*/ 187 w 50981"/>
                    <a:gd name="connsiteY5" fmla="*/ 78569 h 85390"/>
                    <a:gd name="connsiteX6" fmla="*/ 187 w 50981"/>
                    <a:gd name="connsiteY6" fmla="*/ 63403 h 85390"/>
                    <a:gd name="connsiteX7" fmla="*/ 7770 w 50981"/>
                    <a:gd name="connsiteY7" fmla="*/ 51818 h 85390"/>
                    <a:gd name="connsiteX8" fmla="*/ 1662 w 50981"/>
                    <a:gd name="connsiteY8" fmla="*/ 39179 h 85390"/>
                    <a:gd name="connsiteX9" fmla="*/ 13458 w 50981"/>
                    <a:gd name="connsiteY9" fmla="*/ 34966 h 85390"/>
                    <a:gd name="connsiteX10" fmla="*/ 18092 w 50981"/>
                    <a:gd name="connsiteY10" fmla="*/ 40654 h 85390"/>
                    <a:gd name="connsiteX11" fmla="*/ 15985 w 50981"/>
                    <a:gd name="connsiteY11" fmla="*/ 25066 h 85390"/>
                    <a:gd name="connsiteX12" fmla="*/ 25253 w 50981"/>
                    <a:gd name="connsiteY12" fmla="*/ 18536 h 85390"/>
                    <a:gd name="connsiteX13" fmla="*/ 22094 w 50981"/>
                    <a:gd name="connsiteY13" fmla="*/ 8847 h 85390"/>
                    <a:gd name="connsiteX14" fmla="*/ 40419 w 50981"/>
                    <a:gd name="connsiteY14" fmla="*/ 0 h 85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0981" h="85390">
                      <a:moveTo>
                        <a:pt x="40630" y="421"/>
                      </a:moveTo>
                      <a:cubicBezTo>
                        <a:pt x="51373" y="24013"/>
                        <a:pt x="50530" y="35177"/>
                        <a:pt x="50952" y="49501"/>
                      </a:cubicBezTo>
                      <a:cubicBezTo>
                        <a:pt x="51373" y="63824"/>
                        <a:pt x="47371" y="64245"/>
                        <a:pt x="42315" y="64456"/>
                      </a:cubicBezTo>
                      <a:cubicBezTo>
                        <a:pt x="37260" y="64667"/>
                        <a:pt x="25464" y="64456"/>
                        <a:pt x="25464" y="64456"/>
                      </a:cubicBezTo>
                      <a:cubicBezTo>
                        <a:pt x="25464" y="64456"/>
                        <a:pt x="24200" y="81307"/>
                        <a:pt x="21462" y="84467"/>
                      </a:cubicBezTo>
                      <a:cubicBezTo>
                        <a:pt x="18724" y="87626"/>
                        <a:pt x="609" y="81939"/>
                        <a:pt x="187" y="78569"/>
                      </a:cubicBezTo>
                      <a:cubicBezTo>
                        <a:pt x="-234" y="75199"/>
                        <a:pt x="187" y="63403"/>
                        <a:pt x="187" y="63403"/>
                      </a:cubicBezTo>
                      <a:lnTo>
                        <a:pt x="7770" y="51818"/>
                      </a:lnTo>
                      <a:cubicBezTo>
                        <a:pt x="7770" y="51818"/>
                        <a:pt x="187" y="45709"/>
                        <a:pt x="1662" y="39179"/>
                      </a:cubicBezTo>
                      <a:cubicBezTo>
                        <a:pt x="3136" y="32649"/>
                        <a:pt x="12404" y="32860"/>
                        <a:pt x="13458" y="34966"/>
                      </a:cubicBezTo>
                      <a:cubicBezTo>
                        <a:pt x="14511" y="37073"/>
                        <a:pt x="18092" y="40654"/>
                        <a:pt x="18092" y="40654"/>
                      </a:cubicBezTo>
                      <a:cubicBezTo>
                        <a:pt x="18092" y="40654"/>
                        <a:pt x="13668" y="26962"/>
                        <a:pt x="15985" y="25066"/>
                      </a:cubicBezTo>
                      <a:cubicBezTo>
                        <a:pt x="18302" y="23171"/>
                        <a:pt x="25253" y="18536"/>
                        <a:pt x="25253" y="18536"/>
                      </a:cubicBezTo>
                      <a:lnTo>
                        <a:pt x="22094" y="8847"/>
                      </a:lnTo>
                      <a:lnTo>
                        <a:pt x="40419" y="0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55" name="자유형: 도형 1454">
                  <a:extLst>
                    <a:ext uri="{FF2B5EF4-FFF2-40B4-BE49-F238E27FC236}">
                      <a16:creationId xmlns:a16="http://schemas.microsoft.com/office/drawing/2014/main" id="{2CA2CD43-2095-EA3C-4E21-663C75D4E052}"/>
                    </a:ext>
                  </a:extLst>
                </p:cNvPr>
                <p:cNvSpPr/>
                <p:nvPr/>
              </p:nvSpPr>
              <p:spPr>
                <a:xfrm>
                  <a:off x="3990242" y="4537280"/>
                  <a:ext cx="25312" cy="45820"/>
                </a:xfrm>
                <a:custGeom>
                  <a:avLst/>
                  <a:gdLst>
                    <a:gd name="connsiteX0" fmla="*/ 17788 w 25312"/>
                    <a:gd name="connsiteY0" fmla="*/ 319 h 45820"/>
                    <a:gd name="connsiteX1" fmla="*/ 3886 w 25312"/>
                    <a:gd name="connsiteY1" fmla="*/ 9587 h 45820"/>
                    <a:gd name="connsiteX2" fmla="*/ 305 w 25312"/>
                    <a:gd name="connsiteY2" fmla="*/ 24964 h 45820"/>
                    <a:gd name="connsiteX3" fmla="*/ 2833 w 25312"/>
                    <a:gd name="connsiteY3" fmla="*/ 27281 h 45820"/>
                    <a:gd name="connsiteX4" fmla="*/ 4518 w 25312"/>
                    <a:gd name="connsiteY4" fmla="*/ 43079 h 45820"/>
                    <a:gd name="connsiteX5" fmla="*/ 11890 w 25312"/>
                    <a:gd name="connsiteY5" fmla="*/ 44764 h 45820"/>
                    <a:gd name="connsiteX6" fmla="*/ 25161 w 25312"/>
                    <a:gd name="connsiteY6" fmla="*/ 37813 h 45820"/>
                    <a:gd name="connsiteX7" fmla="*/ 23265 w 25312"/>
                    <a:gd name="connsiteY7" fmla="*/ 6006 h 45820"/>
                    <a:gd name="connsiteX8" fmla="*/ 17788 w 25312"/>
                    <a:gd name="connsiteY8" fmla="*/ 319 h 458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5312" h="45820">
                      <a:moveTo>
                        <a:pt x="17788" y="319"/>
                      </a:moveTo>
                      <a:cubicBezTo>
                        <a:pt x="9363" y="-1366"/>
                        <a:pt x="5782" y="3900"/>
                        <a:pt x="3886" y="9587"/>
                      </a:cubicBezTo>
                      <a:cubicBezTo>
                        <a:pt x="1990" y="15275"/>
                        <a:pt x="-959" y="23490"/>
                        <a:pt x="305" y="24964"/>
                      </a:cubicBezTo>
                      <a:cubicBezTo>
                        <a:pt x="1569" y="26438"/>
                        <a:pt x="2833" y="27281"/>
                        <a:pt x="2833" y="27281"/>
                      </a:cubicBezTo>
                      <a:cubicBezTo>
                        <a:pt x="2833" y="27281"/>
                        <a:pt x="2201" y="39077"/>
                        <a:pt x="4518" y="43079"/>
                      </a:cubicBezTo>
                      <a:cubicBezTo>
                        <a:pt x="6835" y="47081"/>
                        <a:pt x="8310" y="45817"/>
                        <a:pt x="11890" y="44764"/>
                      </a:cubicBezTo>
                      <a:cubicBezTo>
                        <a:pt x="15471" y="43711"/>
                        <a:pt x="24529" y="40762"/>
                        <a:pt x="25161" y="37813"/>
                      </a:cubicBezTo>
                      <a:cubicBezTo>
                        <a:pt x="25793" y="34864"/>
                        <a:pt x="24318" y="10430"/>
                        <a:pt x="23265" y="6006"/>
                      </a:cubicBezTo>
                      <a:cubicBezTo>
                        <a:pt x="22212" y="1583"/>
                        <a:pt x="21580" y="951"/>
                        <a:pt x="17788" y="319"/>
                      </a:cubicBez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503" name="자유형: 도형 1502">
              <a:extLst>
                <a:ext uri="{FF2B5EF4-FFF2-40B4-BE49-F238E27FC236}">
                  <a16:creationId xmlns:a16="http://schemas.microsoft.com/office/drawing/2014/main" id="{46A23AC9-F424-B375-D144-70173B1B7B06}"/>
                </a:ext>
              </a:extLst>
            </p:cNvPr>
            <p:cNvSpPr/>
            <p:nvPr userDrawn="1"/>
          </p:nvSpPr>
          <p:spPr>
            <a:xfrm>
              <a:off x="8917148" y="4699919"/>
              <a:ext cx="1425513" cy="560863"/>
            </a:xfrm>
            <a:custGeom>
              <a:avLst/>
              <a:gdLst>
                <a:gd name="connsiteX0" fmla="*/ 749673 w 1425513"/>
                <a:gd name="connsiteY0" fmla="*/ 269 h 587219"/>
                <a:gd name="connsiteX1" fmla="*/ 777057 w 1425513"/>
                <a:gd name="connsiteY1" fmla="*/ 6588 h 587219"/>
                <a:gd name="connsiteX2" fmla="*/ 890802 w 1425513"/>
                <a:gd name="connsiteY2" fmla="*/ 60933 h 587219"/>
                <a:gd name="connsiteX3" fmla="*/ 1021610 w 1425513"/>
                <a:gd name="connsiteY3" fmla="*/ 122440 h 587219"/>
                <a:gd name="connsiteX4" fmla="*/ 1151364 w 1425513"/>
                <a:gd name="connsiteY4" fmla="*/ 183315 h 587219"/>
                <a:gd name="connsiteX5" fmla="*/ 1282171 w 1425513"/>
                <a:gd name="connsiteY5" fmla="*/ 244822 h 587219"/>
                <a:gd name="connsiteX6" fmla="*/ 1420351 w 1425513"/>
                <a:gd name="connsiteY6" fmla="*/ 309278 h 587219"/>
                <a:gd name="connsiteX7" fmla="*/ 1421615 w 1425513"/>
                <a:gd name="connsiteY7" fmla="*/ 320021 h 587219"/>
                <a:gd name="connsiteX8" fmla="*/ 1399287 w 1425513"/>
                <a:gd name="connsiteY8" fmla="*/ 336661 h 587219"/>
                <a:gd name="connsiteX9" fmla="*/ 1217084 w 1425513"/>
                <a:gd name="connsiteY9" fmla="*/ 464099 h 587219"/>
                <a:gd name="connsiteX10" fmla="*/ 1063316 w 1425513"/>
                <a:gd name="connsiteY10" fmla="*/ 572157 h 587219"/>
                <a:gd name="connsiteX11" fmla="*/ 1048150 w 1425513"/>
                <a:gd name="connsiteY11" fmla="*/ 582689 h 587219"/>
                <a:gd name="connsiteX12" fmla="*/ 1029403 w 1425513"/>
                <a:gd name="connsiteY12" fmla="*/ 584164 h 587219"/>
                <a:gd name="connsiteX13" fmla="*/ 910813 w 1425513"/>
                <a:gd name="connsiteY13" fmla="*/ 527501 h 587219"/>
                <a:gd name="connsiteX14" fmla="*/ 779795 w 1425513"/>
                <a:gd name="connsiteY14" fmla="*/ 466205 h 587219"/>
                <a:gd name="connsiteX15" fmla="*/ 650040 w 1425513"/>
                <a:gd name="connsiteY15" fmla="*/ 405119 h 587219"/>
                <a:gd name="connsiteX16" fmla="*/ 519233 w 1425513"/>
                <a:gd name="connsiteY16" fmla="*/ 343613 h 587219"/>
                <a:gd name="connsiteX17" fmla="*/ 384844 w 1425513"/>
                <a:gd name="connsiteY17" fmla="*/ 280420 h 587219"/>
                <a:gd name="connsiteX18" fmla="*/ 258671 w 1425513"/>
                <a:gd name="connsiteY18" fmla="*/ 221231 h 587219"/>
                <a:gd name="connsiteX19" fmla="*/ 124283 w 1425513"/>
                <a:gd name="connsiteY19" fmla="*/ 158039 h 587219"/>
                <a:gd name="connsiteX20" fmla="*/ 10116 w 1425513"/>
                <a:gd name="connsiteY20" fmla="*/ 104747 h 587219"/>
                <a:gd name="connsiteX21" fmla="*/ 5 w 1425513"/>
                <a:gd name="connsiteY21" fmla="*/ 97374 h 587219"/>
                <a:gd name="connsiteX22" fmla="*/ 10958 w 1425513"/>
                <a:gd name="connsiteY22" fmla="*/ 93161 h 587219"/>
                <a:gd name="connsiteX23" fmla="*/ 95636 w 1425513"/>
                <a:gd name="connsiteY23" fmla="*/ 80102 h 587219"/>
                <a:gd name="connsiteX24" fmla="*/ 152930 w 1425513"/>
                <a:gd name="connsiteY24" fmla="*/ 70833 h 587219"/>
                <a:gd name="connsiteX25" fmla="*/ 215490 w 1425513"/>
                <a:gd name="connsiteY25" fmla="*/ 61776 h 587219"/>
                <a:gd name="connsiteX26" fmla="*/ 280788 w 1425513"/>
                <a:gd name="connsiteY26" fmla="*/ 52086 h 587219"/>
                <a:gd name="connsiteX27" fmla="*/ 329235 w 1425513"/>
                <a:gd name="connsiteY27" fmla="*/ 45767 h 587219"/>
                <a:gd name="connsiteX28" fmla="*/ 377683 w 1425513"/>
                <a:gd name="connsiteY28" fmla="*/ 39448 h 587219"/>
                <a:gd name="connsiteX29" fmla="*/ 429921 w 1425513"/>
                <a:gd name="connsiteY29" fmla="*/ 32497 h 587219"/>
                <a:gd name="connsiteX30" fmla="*/ 486162 w 1425513"/>
                <a:gd name="connsiteY30" fmla="*/ 25335 h 587219"/>
                <a:gd name="connsiteX31" fmla="*/ 516284 w 1425513"/>
                <a:gd name="connsiteY31" fmla="*/ 22176 h 587219"/>
                <a:gd name="connsiteX32" fmla="*/ 604331 w 1425513"/>
                <a:gd name="connsiteY32" fmla="*/ 13329 h 587219"/>
                <a:gd name="connsiteX33" fmla="*/ 662047 w 1425513"/>
                <a:gd name="connsiteY33" fmla="*/ 8063 h 587219"/>
                <a:gd name="connsiteX34" fmla="*/ 738298 w 1425513"/>
                <a:gd name="connsiteY34" fmla="*/ 690 h 587219"/>
                <a:gd name="connsiteX35" fmla="*/ 749462 w 1425513"/>
                <a:gd name="connsiteY35" fmla="*/ 690 h 587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425513" h="587219">
                  <a:moveTo>
                    <a:pt x="749673" y="269"/>
                  </a:moveTo>
                  <a:cubicBezTo>
                    <a:pt x="759152" y="-995"/>
                    <a:pt x="768209" y="2375"/>
                    <a:pt x="777057" y="6588"/>
                  </a:cubicBezTo>
                  <a:cubicBezTo>
                    <a:pt x="814971" y="24703"/>
                    <a:pt x="852887" y="42818"/>
                    <a:pt x="890802" y="60933"/>
                  </a:cubicBezTo>
                  <a:cubicBezTo>
                    <a:pt x="934404" y="81576"/>
                    <a:pt x="978007" y="102008"/>
                    <a:pt x="1021610" y="122440"/>
                  </a:cubicBezTo>
                  <a:cubicBezTo>
                    <a:pt x="1065002" y="142451"/>
                    <a:pt x="1108182" y="162883"/>
                    <a:pt x="1151364" y="183315"/>
                  </a:cubicBezTo>
                  <a:cubicBezTo>
                    <a:pt x="1194966" y="203958"/>
                    <a:pt x="1238780" y="223969"/>
                    <a:pt x="1282171" y="244822"/>
                  </a:cubicBezTo>
                  <a:cubicBezTo>
                    <a:pt x="1328091" y="266729"/>
                    <a:pt x="1374432" y="287793"/>
                    <a:pt x="1420351" y="309278"/>
                  </a:cubicBezTo>
                  <a:cubicBezTo>
                    <a:pt x="1426671" y="312227"/>
                    <a:pt x="1427302" y="315176"/>
                    <a:pt x="1421615" y="320021"/>
                  </a:cubicBezTo>
                  <a:cubicBezTo>
                    <a:pt x="1414664" y="325919"/>
                    <a:pt x="1406870" y="331395"/>
                    <a:pt x="1399287" y="336661"/>
                  </a:cubicBezTo>
                  <a:cubicBezTo>
                    <a:pt x="1338623" y="379211"/>
                    <a:pt x="1277748" y="421549"/>
                    <a:pt x="1217084" y="464099"/>
                  </a:cubicBezTo>
                  <a:cubicBezTo>
                    <a:pt x="1165687" y="500118"/>
                    <a:pt x="1114502" y="536138"/>
                    <a:pt x="1063316" y="572157"/>
                  </a:cubicBezTo>
                  <a:cubicBezTo>
                    <a:pt x="1058261" y="575738"/>
                    <a:pt x="1052152" y="578266"/>
                    <a:pt x="1048150" y="582689"/>
                  </a:cubicBezTo>
                  <a:cubicBezTo>
                    <a:pt x="1041831" y="589430"/>
                    <a:pt x="1036354" y="587534"/>
                    <a:pt x="1029403" y="584164"/>
                  </a:cubicBezTo>
                  <a:cubicBezTo>
                    <a:pt x="990014" y="564995"/>
                    <a:pt x="950624" y="546038"/>
                    <a:pt x="910813" y="527501"/>
                  </a:cubicBezTo>
                  <a:cubicBezTo>
                    <a:pt x="867000" y="507280"/>
                    <a:pt x="823397" y="486848"/>
                    <a:pt x="779795" y="466205"/>
                  </a:cubicBezTo>
                  <a:cubicBezTo>
                    <a:pt x="736613" y="445773"/>
                    <a:pt x="693222" y="425973"/>
                    <a:pt x="650040" y="405119"/>
                  </a:cubicBezTo>
                  <a:cubicBezTo>
                    <a:pt x="606648" y="384266"/>
                    <a:pt x="562835" y="364045"/>
                    <a:pt x="519233" y="343613"/>
                  </a:cubicBezTo>
                  <a:cubicBezTo>
                    <a:pt x="474366" y="322549"/>
                    <a:pt x="429711" y="301484"/>
                    <a:pt x="384844" y="280420"/>
                  </a:cubicBezTo>
                  <a:cubicBezTo>
                    <a:pt x="342716" y="260620"/>
                    <a:pt x="300799" y="241031"/>
                    <a:pt x="258671" y="221231"/>
                  </a:cubicBezTo>
                  <a:cubicBezTo>
                    <a:pt x="213805" y="200167"/>
                    <a:pt x="169149" y="178892"/>
                    <a:pt x="124283" y="158039"/>
                  </a:cubicBezTo>
                  <a:cubicBezTo>
                    <a:pt x="86157" y="140134"/>
                    <a:pt x="48031" y="122651"/>
                    <a:pt x="10116" y="104747"/>
                  </a:cubicBezTo>
                  <a:cubicBezTo>
                    <a:pt x="6324" y="103062"/>
                    <a:pt x="-206" y="102219"/>
                    <a:pt x="5" y="97374"/>
                  </a:cubicBezTo>
                  <a:cubicBezTo>
                    <a:pt x="426" y="91476"/>
                    <a:pt x="6956" y="93793"/>
                    <a:pt x="10958" y="93161"/>
                  </a:cubicBezTo>
                  <a:cubicBezTo>
                    <a:pt x="39184" y="88738"/>
                    <a:pt x="67410" y="84525"/>
                    <a:pt x="95636" y="80102"/>
                  </a:cubicBezTo>
                  <a:cubicBezTo>
                    <a:pt x="114804" y="77153"/>
                    <a:pt x="133761" y="73783"/>
                    <a:pt x="152930" y="70833"/>
                  </a:cubicBezTo>
                  <a:cubicBezTo>
                    <a:pt x="173783" y="67674"/>
                    <a:pt x="194636" y="64725"/>
                    <a:pt x="215490" y="61776"/>
                  </a:cubicBezTo>
                  <a:cubicBezTo>
                    <a:pt x="237186" y="58616"/>
                    <a:pt x="258882" y="55246"/>
                    <a:pt x="280788" y="52086"/>
                  </a:cubicBezTo>
                  <a:cubicBezTo>
                    <a:pt x="296797" y="49769"/>
                    <a:pt x="313016" y="47874"/>
                    <a:pt x="329235" y="45767"/>
                  </a:cubicBezTo>
                  <a:cubicBezTo>
                    <a:pt x="345455" y="43661"/>
                    <a:pt x="361463" y="41554"/>
                    <a:pt x="377683" y="39448"/>
                  </a:cubicBezTo>
                  <a:cubicBezTo>
                    <a:pt x="395166" y="37131"/>
                    <a:pt x="412438" y="34814"/>
                    <a:pt x="429921" y="32497"/>
                  </a:cubicBezTo>
                  <a:cubicBezTo>
                    <a:pt x="448668" y="30180"/>
                    <a:pt x="467415" y="27863"/>
                    <a:pt x="486162" y="25335"/>
                  </a:cubicBezTo>
                  <a:cubicBezTo>
                    <a:pt x="496273" y="24071"/>
                    <a:pt x="506384" y="23018"/>
                    <a:pt x="516284" y="22176"/>
                  </a:cubicBezTo>
                  <a:cubicBezTo>
                    <a:pt x="545563" y="19437"/>
                    <a:pt x="574842" y="15435"/>
                    <a:pt x="604331" y="13329"/>
                  </a:cubicBezTo>
                  <a:cubicBezTo>
                    <a:pt x="623710" y="11854"/>
                    <a:pt x="643089" y="10591"/>
                    <a:pt x="662047" y="8063"/>
                  </a:cubicBezTo>
                  <a:cubicBezTo>
                    <a:pt x="687324" y="4692"/>
                    <a:pt x="713022" y="5114"/>
                    <a:pt x="738298" y="690"/>
                  </a:cubicBezTo>
                  <a:cubicBezTo>
                    <a:pt x="741669" y="58"/>
                    <a:pt x="745460" y="690"/>
                    <a:pt x="749462" y="690"/>
                  </a:cubicBez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504" name="그래픽 16">
              <a:extLst>
                <a:ext uri="{FF2B5EF4-FFF2-40B4-BE49-F238E27FC236}">
                  <a16:creationId xmlns:a16="http://schemas.microsoft.com/office/drawing/2014/main" id="{DC702995-E464-DFDC-64C0-0D5B3B04311E}"/>
                </a:ext>
              </a:extLst>
            </p:cNvPr>
            <p:cNvGrpSpPr/>
            <p:nvPr userDrawn="1"/>
          </p:nvGrpSpPr>
          <p:grpSpPr>
            <a:xfrm>
              <a:off x="7835727" y="4638206"/>
              <a:ext cx="157769" cy="115279"/>
              <a:chOff x="4749694" y="4180353"/>
              <a:chExt cx="157769" cy="120696"/>
            </a:xfrm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1505" name="자유형: 도형 1504">
                <a:extLst>
                  <a:ext uri="{FF2B5EF4-FFF2-40B4-BE49-F238E27FC236}">
                    <a16:creationId xmlns:a16="http://schemas.microsoft.com/office/drawing/2014/main" id="{69256755-BC13-86A8-BBA5-A7E897DC3CF3}"/>
                  </a:ext>
                </a:extLst>
              </p:cNvPr>
              <p:cNvSpPr/>
              <p:nvPr/>
            </p:nvSpPr>
            <p:spPr>
              <a:xfrm>
                <a:off x="4789505" y="4180353"/>
                <a:ext cx="117958" cy="62138"/>
              </a:xfrm>
              <a:custGeom>
                <a:avLst/>
                <a:gdLst>
                  <a:gd name="connsiteX0" fmla="*/ 0 w 117958"/>
                  <a:gd name="connsiteY0" fmla="*/ 40021 h 62138"/>
                  <a:gd name="connsiteX1" fmla="*/ 8425 w 117958"/>
                  <a:gd name="connsiteY1" fmla="*/ 0 h 62138"/>
                  <a:gd name="connsiteX2" fmla="*/ 117958 w 117958"/>
                  <a:gd name="connsiteY2" fmla="*/ 3581 h 62138"/>
                  <a:gd name="connsiteX3" fmla="*/ 113535 w 117958"/>
                  <a:gd name="connsiteY3" fmla="*/ 62139 h 62138"/>
                  <a:gd name="connsiteX4" fmla="*/ 30332 w 117958"/>
                  <a:gd name="connsiteY4" fmla="*/ 60454 h 62138"/>
                  <a:gd name="connsiteX5" fmla="*/ 0 w 117958"/>
                  <a:gd name="connsiteY5" fmla="*/ 40021 h 62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17958" h="62138">
                    <a:moveTo>
                      <a:pt x="0" y="40021"/>
                    </a:moveTo>
                    <a:lnTo>
                      <a:pt x="8425" y="0"/>
                    </a:lnTo>
                    <a:lnTo>
                      <a:pt x="117958" y="3581"/>
                    </a:lnTo>
                    <a:lnTo>
                      <a:pt x="113535" y="62139"/>
                    </a:lnTo>
                    <a:lnTo>
                      <a:pt x="30332" y="60454"/>
                    </a:lnTo>
                    <a:lnTo>
                      <a:pt x="0" y="40021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06" name="자유형: 도형 1505">
                <a:extLst>
                  <a:ext uri="{FF2B5EF4-FFF2-40B4-BE49-F238E27FC236}">
                    <a16:creationId xmlns:a16="http://schemas.microsoft.com/office/drawing/2014/main" id="{1AE9F06B-090C-A242-2387-FE96819345BF}"/>
                  </a:ext>
                </a:extLst>
              </p:cNvPr>
              <p:cNvSpPr/>
              <p:nvPr/>
            </p:nvSpPr>
            <p:spPr>
              <a:xfrm>
                <a:off x="4749694" y="4198679"/>
                <a:ext cx="150607" cy="102371"/>
              </a:xfrm>
              <a:custGeom>
                <a:avLst/>
                <a:gdLst>
                  <a:gd name="connsiteX0" fmla="*/ 0 w 150607"/>
                  <a:gd name="connsiteY0" fmla="*/ 37283 h 102371"/>
                  <a:gd name="connsiteX1" fmla="*/ 70143 w 150607"/>
                  <a:gd name="connsiteY1" fmla="*/ 0 h 102371"/>
                  <a:gd name="connsiteX2" fmla="*/ 150608 w 150607"/>
                  <a:gd name="connsiteY2" fmla="*/ 57294 h 102371"/>
                  <a:gd name="connsiteX3" fmla="*/ 82571 w 150607"/>
                  <a:gd name="connsiteY3" fmla="*/ 102371 h 102371"/>
                  <a:gd name="connsiteX4" fmla="*/ 0 w 150607"/>
                  <a:gd name="connsiteY4" fmla="*/ 37283 h 102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0607" h="102371">
                    <a:moveTo>
                      <a:pt x="0" y="37283"/>
                    </a:moveTo>
                    <a:lnTo>
                      <a:pt x="70143" y="0"/>
                    </a:lnTo>
                    <a:lnTo>
                      <a:pt x="150608" y="57294"/>
                    </a:lnTo>
                    <a:lnTo>
                      <a:pt x="82571" y="102371"/>
                    </a:lnTo>
                    <a:lnTo>
                      <a:pt x="0" y="37283"/>
                    </a:lnTo>
                    <a:close/>
                  </a:path>
                </a:pathLst>
              </a:custGeom>
              <a:solidFill>
                <a:srgbClr val="FBF6E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507" name="그래픽 16">
              <a:extLst>
                <a:ext uri="{FF2B5EF4-FFF2-40B4-BE49-F238E27FC236}">
                  <a16:creationId xmlns:a16="http://schemas.microsoft.com/office/drawing/2014/main" id="{ED655EE0-4612-52D5-4175-0CB5FBE0A3ED}"/>
                </a:ext>
              </a:extLst>
            </p:cNvPr>
            <p:cNvGrpSpPr/>
            <p:nvPr userDrawn="1"/>
          </p:nvGrpSpPr>
          <p:grpSpPr>
            <a:xfrm>
              <a:off x="7530088" y="4714255"/>
              <a:ext cx="180097" cy="134593"/>
              <a:chOff x="4444055" y="4259975"/>
              <a:chExt cx="180097" cy="140918"/>
            </a:xfrm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1508" name="자유형: 도형 1507">
                <a:extLst>
                  <a:ext uri="{FF2B5EF4-FFF2-40B4-BE49-F238E27FC236}">
                    <a16:creationId xmlns:a16="http://schemas.microsoft.com/office/drawing/2014/main" id="{1F7F5EE4-7DA7-F2F9-3F0F-20941849BE0B}"/>
                  </a:ext>
                </a:extLst>
              </p:cNvPr>
              <p:cNvSpPr/>
              <p:nvPr/>
            </p:nvSpPr>
            <p:spPr>
              <a:xfrm>
                <a:off x="4444055" y="4301682"/>
                <a:ext cx="138601" cy="94156"/>
              </a:xfrm>
              <a:custGeom>
                <a:avLst/>
                <a:gdLst>
                  <a:gd name="connsiteX0" fmla="*/ 76884 w 138601"/>
                  <a:gd name="connsiteY0" fmla="*/ 0 h 94156"/>
                  <a:gd name="connsiteX1" fmla="*/ 0 w 138601"/>
                  <a:gd name="connsiteY1" fmla="*/ 60243 h 94156"/>
                  <a:gd name="connsiteX2" fmla="*/ 61928 w 138601"/>
                  <a:gd name="connsiteY2" fmla="*/ 94156 h 94156"/>
                  <a:gd name="connsiteX3" fmla="*/ 138601 w 138601"/>
                  <a:gd name="connsiteY3" fmla="*/ 33913 h 94156"/>
                  <a:gd name="connsiteX4" fmla="*/ 76884 w 138601"/>
                  <a:gd name="connsiteY4" fmla="*/ 0 h 941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8601" h="94156">
                    <a:moveTo>
                      <a:pt x="76884" y="0"/>
                    </a:moveTo>
                    <a:lnTo>
                      <a:pt x="0" y="60243"/>
                    </a:lnTo>
                    <a:lnTo>
                      <a:pt x="61928" y="94156"/>
                    </a:lnTo>
                    <a:lnTo>
                      <a:pt x="138601" y="33913"/>
                    </a:lnTo>
                    <a:lnTo>
                      <a:pt x="76884" y="0"/>
                    </a:lnTo>
                    <a:close/>
                  </a:path>
                </a:pathLst>
              </a:custGeom>
              <a:solidFill>
                <a:srgbClr val="EBF1F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09" name="자유형: 도형 1508">
                <a:extLst>
                  <a:ext uri="{FF2B5EF4-FFF2-40B4-BE49-F238E27FC236}">
                    <a16:creationId xmlns:a16="http://schemas.microsoft.com/office/drawing/2014/main" id="{E5DA851D-40DB-092D-90B0-44FE443C9368}"/>
                  </a:ext>
                </a:extLst>
              </p:cNvPr>
              <p:cNvSpPr/>
              <p:nvPr/>
            </p:nvSpPr>
            <p:spPr>
              <a:xfrm>
                <a:off x="4469753" y="4316848"/>
                <a:ext cx="106373" cy="74566"/>
              </a:xfrm>
              <a:custGeom>
                <a:avLst/>
                <a:gdLst>
                  <a:gd name="connsiteX0" fmla="*/ 106373 w 106373"/>
                  <a:gd name="connsiteY0" fmla="*/ 20011 h 74566"/>
                  <a:gd name="connsiteX1" fmla="*/ 70143 w 106373"/>
                  <a:gd name="connsiteY1" fmla="*/ 0 h 74566"/>
                  <a:gd name="connsiteX2" fmla="*/ 0 w 106373"/>
                  <a:gd name="connsiteY2" fmla="*/ 54345 h 74566"/>
                  <a:gd name="connsiteX3" fmla="*/ 36862 w 106373"/>
                  <a:gd name="connsiteY3" fmla="*/ 74567 h 74566"/>
                  <a:gd name="connsiteX4" fmla="*/ 106373 w 106373"/>
                  <a:gd name="connsiteY4" fmla="*/ 20011 h 745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6373" h="74566">
                    <a:moveTo>
                      <a:pt x="106373" y="20011"/>
                    </a:moveTo>
                    <a:lnTo>
                      <a:pt x="70143" y="0"/>
                    </a:lnTo>
                    <a:lnTo>
                      <a:pt x="0" y="54345"/>
                    </a:lnTo>
                    <a:lnTo>
                      <a:pt x="36862" y="74567"/>
                    </a:lnTo>
                    <a:lnTo>
                      <a:pt x="106373" y="20011"/>
                    </a:lnTo>
                    <a:close/>
                  </a:path>
                </a:pathLst>
              </a:custGeom>
              <a:solidFill>
                <a:srgbClr val="30293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10" name="자유형: 도형 1509">
                <a:extLst>
                  <a:ext uri="{FF2B5EF4-FFF2-40B4-BE49-F238E27FC236}">
                    <a16:creationId xmlns:a16="http://schemas.microsoft.com/office/drawing/2014/main" id="{EC28C9B1-F30A-7929-6D3A-91F59BADF579}"/>
                  </a:ext>
                </a:extLst>
              </p:cNvPr>
              <p:cNvSpPr/>
              <p:nvPr/>
            </p:nvSpPr>
            <p:spPr>
              <a:xfrm>
                <a:off x="4444055" y="4259975"/>
                <a:ext cx="180097" cy="140918"/>
              </a:xfrm>
              <a:custGeom>
                <a:avLst/>
                <a:gdLst>
                  <a:gd name="connsiteX0" fmla="*/ 0 w 180097"/>
                  <a:gd name="connsiteY0" fmla="*/ 101950 h 140918"/>
                  <a:gd name="connsiteX1" fmla="*/ 0 w 180097"/>
                  <a:gd name="connsiteY1" fmla="*/ 105952 h 140918"/>
                  <a:gd name="connsiteX2" fmla="*/ 61928 w 180097"/>
                  <a:gd name="connsiteY2" fmla="*/ 140918 h 140918"/>
                  <a:gd name="connsiteX3" fmla="*/ 142603 w 180097"/>
                  <a:gd name="connsiteY3" fmla="*/ 77305 h 140918"/>
                  <a:gd name="connsiteX4" fmla="*/ 180097 w 180097"/>
                  <a:gd name="connsiteY4" fmla="*/ 2106 h 140918"/>
                  <a:gd name="connsiteX5" fmla="*/ 176516 w 180097"/>
                  <a:gd name="connsiteY5" fmla="*/ 0 h 140918"/>
                  <a:gd name="connsiteX6" fmla="*/ 99843 w 180097"/>
                  <a:gd name="connsiteY6" fmla="*/ 60243 h 140918"/>
                  <a:gd name="connsiteX7" fmla="*/ 61928 w 180097"/>
                  <a:gd name="connsiteY7" fmla="*/ 135863 h 140918"/>
                  <a:gd name="connsiteX8" fmla="*/ 0 w 180097"/>
                  <a:gd name="connsiteY8" fmla="*/ 101950 h 140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0097" h="140918">
                    <a:moveTo>
                      <a:pt x="0" y="101950"/>
                    </a:moveTo>
                    <a:lnTo>
                      <a:pt x="0" y="105952"/>
                    </a:lnTo>
                    <a:lnTo>
                      <a:pt x="61928" y="140918"/>
                    </a:lnTo>
                    <a:lnTo>
                      <a:pt x="142603" y="77305"/>
                    </a:lnTo>
                    <a:lnTo>
                      <a:pt x="180097" y="2106"/>
                    </a:lnTo>
                    <a:lnTo>
                      <a:pt x="176516" y="0"/>
                    </a:lnTo>
                    <a:lnTo>
                      <a:pt x="99843" y="60243"/>
                    </a:lnTo>
                    <a:lnTo>
                      <a:pt x="61928" y="135863"/>
                    </a:lnTo>
                    <a:lnTo>
                      <a:pt x="0" y="101950"/>
                    </a:lnTo>
                    <a:close/>
                  </a:path>
                </a:pathLst>
              </a:custGeom>
              <a:solidFill>
                <a:srgbClr val="B4CAE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511" name="그래픽 16">
              <a:extLst>
                <a:ext uri="{FF2B5EF4-FFF2-40B4-BE49-F238E27FC236}">
                  <a16:creationId xmlns:a16="http://schemas.microsoft.com/office/drawing/2014/main" id="{68900850-2A31-6FB4-7862-5CC577D34422}"/>
                </a:ext>
              </a:extLst>
            </p:cNvPr>
            <p:cNvGrpSpPr/>
            <p:nvPr userDrawn="1"/>
          </p:nvGrpSpPr>
          <p:grpSpPr>
            <a:xfrm>
              <a:off x="7290169" y="4886470"/>
              <a:ext cx="231704" cy="101196"/>
              <a:chOff x="4204136" y="4440283"/>
              <a:chExt cx="231704" cy="105951"/>
            </a:xfrm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1512" name="자유형: 도형 1511">
                <a:extLst>
                  <a:ext uri="{FF2B5EF4-FFF2-40B4-BE49-F238E27FC236}">
                    <a16:creationId xmlns:a16="http://schemas.microsoft.com/office/drawing/2014/main" id="{6C489211-DFDE-E503-C9E2-900529D41601}"/>
                  </a:ext>
                </a:extLst>
              </p:cNvPr>
              <p:cNvSpPr/>
              <p:nvPr/>
            </p:nvSpPr>
            <p:spPr>
              <a:xfrm>
                <a:off x="4271962" y="4454817"/>
                <a:ext cx="157769" cy="91417"/>
              </a:xfrm>
              <a:custGeom>
                <a:avLst/>
                <a:gdLst>
                  <a:gd name="connsiteX0" fmla="*/ 0 w 157769"/>
                  <a:gd name="connsiteY0" fmla="*/ 36230 h 91417"/>
                  <a:gd name="connsiteX1" fmla="*/ 62349 w 157769"/>
                  <a:gd name="connsiteY1" fmla="*/ 0 h 91417"/>
                  <a:gd name="connsiteX2" fmla="*/ 157769 w 157769"/>
                  <a:gd name="connsiteY2" fmla="*/ 55188 h 91417"/>
                  <a:gd name="connsiteX3" fmla="*/ 95420 w 157769"/>
                  <a:gd name="connsiteY3" fmla="*/ 91418 h 91417"/>
                  <a:gd name="connsiteX4" fmla="*/ 0 w 157769"/>
                  <a:gd name="connsiteY4" fmla="*/ 36230 h 91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769" h="91417">
                    <a:moveTo>
                      <a:pt x="0" y="36230"/>
                    </a:moveTo>
                    <a:lnTo>
                      <a:pt x="62349" y="0"/>
                    </a:lnTo>
                    <a:lnTo>
                      <a:pt x="157769" y="55188"/>
                    </a:lnTo>
                    <a:lnTo>
                      <a:pt x="95420" y="91418"/>
                    </a:lnTo>
                    <a:lnTo>
                      <a:pt x="0" y="36230"/>
                    </a:lnTo>
                    <a:close/>
                  </a:path>
                </a:pathLst>
              </a:custGeom>
              <a:solidFill>
                <a:srgbClr val="FBF6E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13" name="자유형: 도형 1512">
                <a:extLst>
                  <a:ext uri="{FF2B5EF4-FFF2-40B4-BE49-F238E27FC236}">
                    <a16:creationId xmlns:a16="http://schemas.microsoft.com/office/drawing/2014/main" id="{30B88C1F-274D-4B33-6880-73B15223C170}"/>
                  </a:ext>
                </a:extLst>
              </p:cNvPr>
              <p:cNvSpPr/>
              <p:nvPr/>
            </p:nvSpPr>
            <p:spPr>
              <a:xfrm>
                <a:off x="4204136" y="4453764"/>
                <a:ext cx="157769" cy="91207"/>
              </a:xfrm>
              <a:custGeom>
                <a:avLst/>
                <a:gdLst>
                  <a:gd name="connsiteX0" fmla="*/ 0 w 157769"/>
                  <a:gd name="connsiteY0" fmla="*/ 36230 h 91207"/>
                  <a:gd name="connsiteX1" fmla="*/ 62349 w 157769"/>
                  <a:gd name="connsiteY1" fmla="*/ 0 h 91207"/>
                  <a:gd name="connsiteX2" fmla="*/ 157769 w 157769"/>
                  <a:gd name="connsiteY2" fmla="*/ 54977 h 91207"/>
                  <a:gd name="connsiteX3" fmla="*/ 95420 w 157769"/>
                  <a:gd name="connsiteY3" fmla="*/ 91207 h 91207"/>
                  <a:gd name="connsiteX4" fmla="*/ 0 w 157769"/>
                  <a:gd name="connsiteY4" fmla="*/ 36230 h 91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769" h="91207">
                    <a:moveTo>
                      <a:pt x="0" y="36230"/>
                    </a:moveTo>
                    <a:lnTo>
                      <a:pt x="62349" y="0"/>
                    </a:lnTo>
                    <a:lnTo>
                      <a:pt x="157769" y="54977"/>
                    </a:lnTo>
                    <a:lnTo>
                      <a:pt x="95420" y="91207"/>
                    </a:lnTo>
                    <a:lnTo>
                      <a:pt x="0" y="36230"/>
                    </a:lnTo>
                    <a:close/>
                  </a:path>
                </a:pathLst>
              </a:custGeom>
              <a:solidFill>
                <a:srgbClr val="F2EDDB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14" name="자유형: 도형 1513">
                <a:extLst>
                  <a:ext uri="{FF2B5EF4-FFF2-40B4-BE49-F238E27FC236}">
                    <a16:creationId xmlns:a16="http://schemas.microsoft.com/office/drawing/2014/main" id="{E48F2EE8-318D-BEF8-CE0E-42610F8D4F36}"/>
                  </a:ext>
                </a:extLst>
              </p:cNvPr>
              <p:cNvSpPr/>
              <p:nvPr/>
            </p:nvSpPr>
            <p:spPr>
              <a:xfrm>
                <a:off x="4278071" y="4440283"/>
                <a:ext cx="157769" cy="91207"/>
              </a:xfrm>
              <a:custGeom>
                <a:avLst/>
                <a:gdLst>
                  <a:gd name="connsiteX0" fmla="*/ 0 w 157769"/>
                  <a:gd name="connsiteY0" fmla="*/ 36230 h 91207"/>
                  <a:gd name="connsiteX1" fmla="*/ 62349 w 157769"/>
                  <a:gd name="connsiteY1" fmla="*/ 0 h 91207"/>
                  <a:gd name="connsiteX2" fmla="*/ 157769 w 157769"/>
                  <a:gd name="connsiteY2" fmla="*/ 54977 h 91207"/>
                  <a:gd name="connsiteX3" fmla="*/ 95420 w 157769"/>
                  <a:gd name="connsiteY3" fmla="*/ 91207 h 91207"/>
                  <a:gd name="connsiteX4" fmla="*/ 0 w 157769"/>
                  <a:gd name="connsiteY4" fmla="*/ 36230 h 912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7769" h="91207">
                    <a:moveTo>
                      <a:pt x="0" y="36230"/>
                    </a:moveTo>
                    <a:lnTo>
                      <a:pt x="62349" y="0"/>
                    </a:lnTo>
                    <a:lnTo>
                      <a:pt x="157769" y="54977"/>
                    </a:lnTo>
                    <a:lnTo>
                      <a:pt x="95420" y="91207"/>
                    </a:lnTo>
                    <a:lnTo>
                      <a:pt x="0" y="3623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515" name="그래픽 16">
              <a:extLst>
                <a:ext uri="{FF2B5EF4-FFF2-40B4-BE49-F238E27FC236}">
                  <a16:creationId xmlns:a16="http://schemas.microsoft.com/office/drawing/2014/main" id="{BD36B473-9752-6F23-F7E7-53D71A0968D5}"/>
                </a:ext>
              </a:extLst>
            </p:cNvPr>
            <p:cNvGrpSpPr/>
            <p:nvPr userDrawn="1"/>
          </p:nvGrpSpPr>
          <p:grpSpPr>
            <a:xfrm>
              <a:off x="8783818" y="5798646"/>
              <a:ext cx="183046" cy="181671"/>
              <a:chOff x="5697785" y="5395325"/>
              <a:chExt cx="183046" cy="190208"/>
            </a:xfrm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1516" name="자유형: 도형 1515">
                <a:extLst>
                  <a:ext uri="{FF2B5EF4-FFF2-40B4-BE49-F238E27FC236}">
                    <a16:creationId xmlns:a16="http://schemas.microsoft.com/office/drawing/2014/main" id="{7D36BDF6-0F76-DDA5-BE96-4C1605E78719}"/>
                  </a:ext>
                </a:extLst>
              </p:cNvPr>
              <p:cNvSpPr/>
              <p:nvPr/>
            </p:nvSpPr>
            <p:spPr>
              <a:xfrm>
                <a:off x="5701366" y="5395325"/>
                <a:ext cx="117115" cy="137758"/>
              </a:xfrm>
              <a:custGeom>
                <a:avLst/>
                <a:gdLst>
                  <a:gd name="connsiteX0" fmla="*/ 117116 w 117115"/>
                  <a:gd name="connsiteY0" fmla="*/ 76884 h 137758"/>
                  <a:gd name="connsiteX1" fmla="*/ 17272 w 117115"/>
                  <a:gd name="connsiteY1" fmla="*/ 137759 h 137758"/>
                  <a:gd name="connsiteX2" fmla="*/ 0 w 117115"/>
                  <a:gd name="connsiteY2" fmla="*/ 60875 h 137758"/>
                  <a:gd name="connsiteX3" fmla="*/ 99843 w 117115"/>
                  <a:gd name="connsiteY3" fmla="*/ 0 h 137758"/>
                  <a:gd name="connsiteX4" fmla="*/ 117116 w 117115"/>
                  <a:gd name="connsiteY4" fmla="*/ 76884 h 137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115" h="137758">
                    <a:moveTo>
                      <a:pt x="117116" y="76884"/>
                    </a:moveTo>
                    <a:lnTo>
                      <a:pt x="17272" y="137759"/>
                    </a:lnTo>
                    <a:lnTo>
                      <a:pt x="0" y="60875"/>
                    </a:lnTo>
                    <a:lnTo>
                      <a:pt x="99843" y="0"/>
                    </a:lnTo>
                    <a:lnTo>
                      <a:pt x="117116" y="76884"/>
                    </a:lnTo>
                    <a:close/>
                  </a:path>
                </a:pathLst>
              </a:custGeom>
              <a:solidFill>
                <a:srgbClr val="30293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17" name="자유형: 도형 1516">
                <a:extLst>
                  <a:ext uri="{FF2B5EF4-FFF2-40B4-BE49-F238E27FC236}">
                    <a16:creationId xmlns:a16="http://schemas.microsoft.com/office/drawing/2014/main" id="{3E5056D3-9AA8-44F8-2D0F-43077629D278}"/>
                  </a:ext>
                </a:extLst>
              </p:cNvPr>
              <p:cNvSpPr/>
              <p:nvPr/>
            </p:nvSpPr>
            <p:spPr>
              <a:xfrm>
                <a:off x="5706843" y="5401644"/>
                <a:ext cx="106162" cy="125120"/>
              </a:xfrm>
              <a:custGeom>
                <a:avLst/>
                <a:gdLst>
                  <a:gd name="connsiteX0" fmla="*/ 106163 w 106162"/>
                  <a:gd name="connsiteY0" fmla="*/ 69933 h 125120"/>
                  <a:gd name="connsiteX1" fmla="*/ 75620 w 106162"/>
                  <a:gd name="connsiteY1" fmla="*/ 88469 h 125120"/>
                  <a:gd name="connsiteX2" fmla="*/ 39811 w 106162"/>
                  <a:gd name="connsiteY2" fmla="*/ 110376 h 125120"/>
                  <a:gd name="connsiteX3" fmla="*/ 28015 w 106162"/>
                  <a:gd name="connsiteY3" fmla="*/ 117537 h 125120"/>
                  <a:gd name="connsiteX4" fmla="*/ 15587 w 106162"/>
                  <a:gd name="connsiteY4" fmla="*/ 125120 h 125120"/>
                  <a:gd name="connsiteX5" fmla="*/ 10953 w 106162"/>
                  <a:gd name="connsiteY5" fmla="*/ 104267 h 125120"/>
                  <a:gd name="connsiteX6" fmla="*/ 0 w 106162"/>
                  <a:gd name="connsiteY6" fmla="*/ 55188 h 125120"/>
                  <a:gd name="connsiteX7" fmla="*/ 33070 w 106162"/>
                  <a:gd name="connsiteY7" fmla="*/ 34966 h 125120"/>
                  <a:gd name="connsiteX8" fmla="*/ 46341 w 106162"/>
                  <a:gd name="connsiteY8" fmla="*/ 26962 h 125120"/>
                  <a:gd name="connsiteX9" fmla="*/ 48237 w 106162"/>
                  <a:gd name="connsiteY9" fmla="*/ 25909 h 125120"/>
                  <a:gd name="connsiteX10" fmla="*/ 90575 w 106162"/>
                  <a:gd name="connsiteY10" fmla="*/ 0 h 125120"/>
                  <a:gd name="connsiteX11" fmla="*/ 95420 w 106162"/>
                  <a:gd name="connsiteY11" fmla="*/ 21696 h 125120"/>
                  <a:gd name="connsiteX12" fmla="*/ 106163 w 106162"/>
                  <a:gd name="connsiteY12" fmla="*/ 69933 h 12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6162" h="125120">
                    <a:moveTo>
                      <a:pt x="106163" y="69933"/>
                    </a:moveTo>
                    <a:lnTo>
                      <a:pt x="75620" y="88469"/>
                    </a:lnTo>
                    <a:lnTo>
                      <a:pt x="39811" y="110376"/>
                    </a:lnTo>
                    <a:lnTo>
                      <a:pt x="28015" y="117537"/>
                    </a:lnTo>
                    <a:lnTo>
                      <a:pt x="15587" y="125120"/>
                    </a:lnTo>
                    <a:lnTo>
                      <a:pt x="10953" y="104267"/>
                    </a:lnTo>
                    <a:lnTo>
                      <a:pt x="0" y="55188"/>
                    </a:lnTo>
                    <a:lnTo>
                      <a:pt x="33070" y="34966"/>
                    </a:lnTo>
                    <a:lnTo>
                      <a:pt x="46341" y="26962"/>
                    </a:lnTo>
                    <a:lnTo>
                      <a:pt x="48237" y="25909"/>
                    </a:lnTo>
                    <a:lnTo>
                      <a:pt x="90575" y="0"/>
                    </a:lnTo>
                    <a:lnTo>
                      <a:pt x="95420" y="21696"/>
                    </a:lnTo>
                    <a:lnTo>
                      <a:pt x="106163" y="69933"/>
                    </a:lnTo>
                    <a:close/>
                  </a:path>
                </a:pathLst>
              </a:custGeom>
              <a:solidFill>
                <a:srgbClr val="F3F9F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518" name="그래픽 16">
                <a:extLst>
                  <a:ext uri="{FF2B5EF4-FFF2-40B4-BE49-F238E27FC236}">
                    <a16:creationId xmlns:a16="http://schemas.microsoft.com/office/drawing/2014/main" id="{BF5E3FC2-1100-68E7-932B-E680BCE6543D}"/>
                  </a:ext>
                </a:extLst>
              </p:cNvPr>
              <p:cNvGrpSpPr/>
              <p:nvPr/>
            </p:nvGrpSpPr>
            <p:grpSpPr>
              <a:xfrm>
                <a:off x="5706843" y="5423340"/>
                <a:ext cx="106162" cy="95841"/>
                <a:chOff x="5706843" y="5423340"/>
                <a:chExt cx="106162" cy="95841"/>
              </a:xfrm>
            </p:grpSpPr>
            <p:sp>
              <p:nvSpPr>
                <p:cNvPr id="1525" name="자유형: 도형 1524">
                  <a:extLst>
                    <a:ext uri="{FF2B5EF4-FFF2-40B4-BE49-F238E27FC236}">
                      <a16:creationId xmlns:a16="http://schemas.microsoft.com/office/drawing/2014/main" id="{A70C7EBD-8C6F-B968-55F2-05F68D74D186}"/>
                    </a:ext>
                  </a:extLst>
                </p:cNvPr>
                <p:cNvSpPr/>
                <p:nvPr/>
              </p:nvSpPr>
              <p:spPr>
                <a:xfrm>
                  <a:off x="5706843" y="5436611"/>
                  <a:ext cx="33070" cy="69300"/>
                </a:xfrm>
                <a:custGeom>
                  <a:avLst/>
                  <a:gdLst>
                    <a:gd name="connsiteX0" fmla="*/ 33070 w 33070"/>
                    <a:gd name="connsiteY0" fmla="*/ 0 h 69300"/>
                    <a:gd name="connsiteX1" fmla="*/ 10953 w 33070"/>
                    <a:gd name="connsiteY1" fmla="*/ 69300 h 69300"/>
                    <a:gd name="connsiteX2" fmla="*/ 0 w 33070"/>
                    <a:gd name="connsiteY2" fmla="*/ 20221 h 69300"/>
                    <a:gd name="connsiteX3" fmla="*/ 33070 w 33070"/>
                    <a:gd name="connsiteY3" fmla="*/ 0 h 69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70" h="69300">
                      <a:moveTo>
                        <a:pt x="33070" y="0"/>
                      </a:moveTo>
                      <a:lnTo>
                        <a:pt x="10953" y="69300"/>
                      </a:lnTo>
                      <a:lnTo>
                        <a:pt x="0" y="20221"/>
                      </a:lnTo>
                      <a:lnTo>
                        <a:pt x="3307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DB0DD"/>
                    </a:gs>
                    <a:gs pos="50000">
                      <a:srgbClr val="A0BDE3">
                        <a:alpha val="49804"/>
                      </a:srgbClr>
                    </a:gs>
                    <a:gs pos="100000">
                      <a:srgbClr val="B4CAE9">
                        <a:alpha val="0"/>
                      </a:srgbClr>
                    </a:gs>
                  </a:gsLst>
                  <a:lin ang="6281568" scaled="1"/>
                </a:gra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6" name="자유형: 도형 1525">
                  <a:extLst>
                    <a:ext uri="{FF2B5EF4-FFF2-40B4-BE49-F238E27FC236}">
                      <a16:creationId xmlns:a16="http://schemas.microsoft.com/office/drawing/2014/main" id="{BC4A5BD8-B4D9-A4F2-B5EF-EE5DF0ADFD01}"/>
                    </a:ext>
                  </a:extLst>
                </p:cNvPr>
                <p:cNvSpPr/>
                <p:nvPr/>
              </p:nvSpPr>
              <p:spPr>
                <a:xfrm>
                  <a:off x="5734858" y="5427553"/>
                  <a:ext cx="20221" cy="91628"/>
                </a:xfrm>
                <a:custGeom>
                  <a:avLst/>
                  <a:gdLst>
                    <a:gd name="connsiteX0" fmla="*/ 20221 w 20221"/>
                    <a:gd name="connsiteY0" fmla="*/ 0 h 91628"/>
                    <a:gd name="connsiteX1" fmla="*/ 11796 w 20221"/>
                    <a:gd name="connsiteY1" fmla="*/ 84467 h 91628"/>
                    <a:gd name="connsiteX2" fmla="*/ 0 w 20221"/>
                    <a:gd name="connsiteY2" fmla="*/ 91629 h 91628"/>
                    <a:gd name="connsiteX3" fmla="*/ 18326 w 20221"/>
                    <a:gd name="connsiteY3" fmla="*/ 1053 h 91628"/>
                    <a:gd name="connsiteX4" fmla="*/ 20221 w 20221"/>
                    <a:gd name="connsiteY4" fmla="*/ 0 h 9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21" h="91628">
                      <a:moveTo>
                        <a:pt x="20221" y="0"/>
                      </a:moveTo>
                      <a:lnTo>
                        <a:pt x="11796" y="84467"/>
                      </a:lnTo>
                      <a:lnTo>
                        <a:pt x="0" y="91629"/>
                      </a:lnTo>
                      <a:lnTo>
                        <a:pt x="18326" y="1053"/>
                      </a:lnTo>
                      <a:lnTo>
                        <a:pt x="2022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DB0DD"/>
                    </a:gs>
                    <a:gs pos="50000">
                      <a:srgbClr val="A0BDE3">
                        <a:alpha val="49804"/>
                      </a:srgbClr>
                    </a:gs>
                    <a:gs pos="100000">
                      <a:srgbClr val="B4CAE9">
                        <a:alpha val="0"/>
                      </a:srgbClr>
                    </a:gs>
                  </a:gsLst>
                  <a:lin ang="6281568" scaled="1"/>
                </a:gra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7" name="자유형: 도형 1526">
                  <a:extLst>
                    <a:ext uri="{FF2B5EF4-FFF2-40B4-BE49-F238E27FC236}">
                      <a16:creationId xmlns:a16="http://schemas.microsoft.com/office/drawing/2014/main" id="{4B5797A4-F293-2520-9776-713C2C6EE3B2}"/>
                    </a:ext>
                  </a:extLst>
                </p:cNvPr>
                <p:cNvSpPr/>
                <p:nvPr/>
              </p:nvSpPr>
              <p:spPr>
                <a:xfrm>
                  <a:off x="5782462" y="5423340"/>
                  <a:ext cx="30542" cy="66772"/>
                </a:xfrm>
                <a:custGeom>
                  <a:avLst/>
                  <a:gdLst>
                    <a:gd name="connsiteX0" fmla="*/ 30543 w 30542"/>
                    <a:gd name="connsiteY0" fmla="*/ 48237 h 66772"/>
                    <a:gd name="connsiteX1" fmla="*/ 0 w 30542"/>
                    <a:gd name="connsiteY1" fmla="*/ 66773 h 66772"/>
                    <a:gd name="connsiteX2" fmla="*/ 19800 w 30542"/>
                    <a:gd name="connsiteY2" fmla="*/ 0 h 66772"/>
                    <a:gd name="connsiteX3" fmla="*/ 30543 w 30542"/>
                    <a:gd name="connsiteY3" fmla="*/ 48237 h 6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542" h="66772">
                      <a:moveTo>
                        <a:pt x="30543" y="48237"/>
                      </a:moveTo>
                      <a:lnTo>
                        <a:pt x="0" y="66773"/>
                      </a:lnTo>
                      <a:lnTo>
                        <a:pt x="19800" y="0"/>
                      </a:lnTo>
                      <a:lnTo>
                        <a:pt x="30543" y="48237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DB0DD"/>
                    </a:gs>
                    <a:gs pos="50000">
                      <a:srgbClr val="A0BDE3">
                        <a:alpha val="49804"/>
                      </a:srgbClr>
                    </a:gs>
                    <a:gs pos="100000">
                      <a:srgbClr val="B4CAE9">
                        <a:alpha val="0"/>
                      </a:srgbClr>
                    </a:gs>
                  </a:gsLst>
                  <a:lin ang="6281568" scaled="1"/>
                </a:gra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519" name="자유형: 도형 1518">
                <a:extLst>
                  <a:ext uri="{FF2B5EF4-FFF2-40B4-BE49-F238E27FC236}">
                    <a16:creationId xmlns:a16="http://schemas.microsoft.com/office/drawing/2014/main" id="{0CA58ADC-FC5B-67A1-3043-A162E753FBE3}"/>
                  </a:ext>
                </a:extLst>
              </p:cNvPr>
              <p:cNvSpPr/>
              <p:nvPr/>
            </p:nvSpPr>
            <p:spPr>
              <a:xfrm>
                <a:off x="5718639" y="5472209"/>
                <a:ext cx="162192" cy="108058"/>
              </a:xfrm>
              <a:custGeom>
                <a:avLst/>
                <a:gdLst>
                  <a:gd name="connsiteX0" fmla="*/ 99843 w 162192"/>
                  <a:gd name="connsiteY0" fmla="*/ 0 h 108058"/>
                  <a:gd name="connsiteX1" fmla="*/ 0 w 162192"/>
                  <a:gd name="connsiteY1" fmla="*/ 60875 h 108058"/>
                  <a:gd name="connsiteX2" fmla="*/ 62349 w 162192"/>
                  <a:gd name="connsiteY2" fmla="*/ 108058 h 108058"/>
                  <a:gd name="connsiteX3" fmla="*/ 162193 w 162192"/>
                  <a:gd name="connsiteY3" fmla="*/ 47183 h 108058"/>
                  <a:gd name="connsiteX4" fmla="*/ 99843 w 162192"/>
                  <a:gd name="connsiteY4" fmla="*/ 0 h 108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192" h="108058">
                    <a:moveTo>
                      <a:pt x="99843" y="0"/>
                    </a:moveTo>
                    <a:lnTo>
                      <a:pt x="0" y="60875"/>
                    </a:lnTo>
                    <a:lnTo>
                      <a:pt x="62349" y="108058"/>
                    </a:lnTo>
                    <a:lnTo>
                      <a:pt x="162193" y="47183"/>
                    </a:lnTo>
                    <a:lnTo>
                      <a:pt x="99843" y="0"/>
                    </a:lnTo>
                    <a:close/>
                  </a:path>
                </a:pathLst>
              </a:custGeom>
              <a:solidFill>
                <a:srgbClr val="EBF1F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520" name="그래픽 16">
                <a:extLst>
                  <a:ext uri="{FF2B5EF4-FFF2-40B4-BE49-F238E27FC236}">
                    <a16:creationId xmlns:a16="http://schemas.microsoft.com/office/drawing/2014/main" id="{D4D6D193-8C18-854D-4604-F125D9636271}"/>
                  </a:ext>
                </a:extLst>
              </p:cNvPr>
              <p:cNvGrpSpPr/>
              <p:nvPr/>
            </p:nvGrpSpPr>
            <p:grpSpPr>
              <a:xfrm>
                <a:off x="5727907" y="5478528"/>
                <a:ext cx="122592" cy="79622"/>
                <a:chOff x="5727907" y="5478528"/>
                <a:chExt cx="122592" cy="79622"/>
              </a:xfrm>
            </p:grpSpPr>
            <p:sp>
              <p:nvSpPr>
                <p:cNvPr id="1523" name="자유형: 도형 1522">
                  <a:extLst>
                    <a:ext uri="{FF2B5EF4-FFF2-40B4-BE49-F238E27FC236}">
                      <a16:creationId xmlns:a16="http://schemas.microsoft.com/office/drawing/2014/main" id="{961AD713-96EB-F985-AC0A-7FB5C2358A54}"/>
                    </a:ext>
                  </a:extLst>
                </p:cNvPr>
                <p:cNvSpPr/>
                <p:nvPr/>
              </p:nvSpPr>
              <p:spPr>
                <a:xfrm>
                  <a:off x="5800578" y="5526343"/>
                  <a:ext cx="35808" cy="23381"/>
                </a:xfrm>
                <a:custGeom>
                  <a:avLst/>
                  <a:gdLst>
                    <a:gd name="connsiteX0" fmla="*/ 35809 w 35808"/>
                    <a:gd name="connsiteY0" fmla="*/ 9690 h 23381"/>
                    <a:gd name="connsiteX1" fmla="*/ 22538 w 35808"/>
                    <a:gd name="connsiteY1" fmla="*/ 0 h 23381"/>
                    <a:gd name="connsiteX2" fmla="*/ 0 w 35808"/>
                    <a:gd name="connsiteY2" fmla="*/ 13692 h 23381"/>
                    <a:gd name="connsiteX3" fmla="*/ 13270 w 35808"/>
                    <a:gd name="connsiteY3" fmla="*/ 23381 h 23381"/>
                    <a:gd name="connsiteX4" fmla="*/ 35809 w 35808"/>
                    <a:gd name="connsiteY4" fmla="*/ 9690 h 23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808" h="23381">
                      <a:moveTo>
                        <a:pt x="35809" y="9690"/>
                      </a:moveTo>
                      <a:lnTo>
                        <a:pt x="22538" y="0"/>
                      </a:lnTo>
                      <a:lnTo>
                        <a:pt x="0" y="13692"/>
                      </a:lnTo>
                      <a:lnTo>
                        <a:pt x="13270" y="23381"/>
                      </a:lnTo>
                      <a:lnTo>
                        <a:pt x="35809" y="9690"/>
                      </a:lnTo>
                      <a:close/>
                    </a:path>
                  </a:pathLst>
                </a:custGeom>
                <a:solidFill>
                  <a:srgbClr val="CAD7E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24" name="자유형: 도형 1523">
                  <a:extLst>
                    <a:ext uri="{FF2B5EF4-FFF2-40B4-BE49-F238E27FC236}">
                      <a16:creationId xmlns:a16="http://schemas.microsoft.com/office/drawing/2014/main" id="{975916A2-83BE-675B-CECB-0F84AB0248F2}"/>
                    </a:ext>
                  </a:extLst>
                </p:cNvPr>
                <p:cNvSpPr/>
                <p:nvPr/>
              </p:nvSpPr>
              <p:spPr>
                <a:xfrm>
                  <a:off x="5727907" y="5478528"/>
                  <a:ext cx="122592" cy="79622"/>
                </a:xfrm>
                <a:custGeom>
                  <a:avLst/>
                  <a:gdLst>
                    <a:gd name="connsiteX0" fmla="*/ 88469 w 122592"/>
                    <a:gd name="connsiteY0" fmla="*/ 0 h 79622"/>
                    <a:gd name="connsiteX1" fmla="*/ 0 w 122592"/>
                    <a:gd name="connsiteY1" fmla="*/ 53924 h 79622"/>
                    <a:gd name="connsiteX2" fmla="*/ 34334 w 122592"/>
                    <a:gd name="connsiteY2" fmla="*/ 79622 h 79622"/>
                    <a:gd name="connsiteX3" fmla="*/ 122593 w 122592"/>
                    <a:gd name="connsiteY3" fmla="*/ 25698 h 79622"/>
                    <a:gd name="connsiteX4" fmla="*/ 88469 w 122592"/>
                    <a:gd name="connsiteY4" fmla="*/ 0 h 796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592" h="79622">
                      <a:moveTo>
                        <a:pt x="88469" y="0"/>
                      </a:moveTo>
                      <a:lnTo>
                        <a:pt x="0" y="53924"/>
                      </a:lnTo>
                      <a:lnTo>
                        <a:pt x="34334" y="79622"/>
                      </a:lnTo>
                      <a:lnTo>
                        <a:pt x="122593" y="25698"/>
                      </a:lnTo>
                      <a:lnTo>
                        <a:pt x="88469" y="0"/>
                      </a:lnTo>
                      <a:close/>
                    </a:path>
                  </a:pathLst>
                </a:custGeom>
                <a:solidFill>
                  <a:srgbClr val="302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521" name="자유형: 도형 1520">
                <a:extLst>
                  <a:ext uri="{FF2B5EF4-FFF2-40B4-BE49-F238E27FC236}">
                    <a16:creationId xmlns:a16="http://schemas.microsoft.com/office/drawing/2014/main" id="{903A2691-6DCA-1F28-187B-D39BB0153B6C}"/>
                  </a:ext>
                </a:extLst>
              </p:cNvPr>
              <p:cNvSpPr/>
              <p:nvPr/>
            </p:nvSpPr>
            <p:spPr>
              <a:xfrm>
                <a:off x="5697785" y="5456200"/>
                <a:ext cx="183046" cy="129333"/>
              </a:xfrm>
              <a:custGeom>
                <a:avLst/>
                <a:gdLst>
                  <a:gd name="connsiteX0" fmla="*/ 3581 w 183046"/>
                  <a:gd name="connsiteY0" fmla="*/ 0 h 129333"/>
                  <a:gd name="connsiteX1" fmla="*/ 0 w 183046"/>
                  <a:gd name="connsiteY1" fmla="*/ 843 h 129333"/>
                  <a:gd name="connsiteX2" fmla="*/ 17694 w 183046"/>
                  <a:gd name="connsiteY2" fmla="*/ 79411 h 129333"/>
                  <a:gd name="connsiteX3" fmla="*/ 82992 w 183046"/>
                  <a:gd name="connsiteY3" fmla="*/ 129333 h 129333"/>
                  <a:gd name="connsiteX4" fmla="*/ 183046 w 183046"/>
                  <a:gd name="connsiteY4" fmla="*/ 67405 h 129333"/>
                  <a:gd name="connsiteX5" fmla="*/ 183046 w 183046"/>
                  <a:gd name="connsiteY5" fmla="*/ 63192 h 129333"/>
                  <a:gd name="connsiteX6" fmla="*/ 83203 w 183046"/>
                  <a:gd name="connsiteY6" fmla="*/ 124067 h 129333"/>
                  <a:gd name="connsiteX7" fmla="*/ 20853 w 183046"/>
                  <a:gd name="connsiteY7" fmla="*/ 76884 h 129333"/>
                  <a:gd name="connsiteX8" fmla="*/ 3581 w 183046"/>
                  <a:gd name="connsiteY8" fmla="*/ 0 h 12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046" h="129333">
                    <a:moveTo>
                      <a:pt x="3581" y="0"/>
                    </a:moveTo>
                    <a:lnTo>
                      <a:pt x="0" y="843"/>
                    </a:lnTo>
                    <a:lnTo>
                      <a:pt x="17694" y="79411"/>
                    </a:lnTo>
                    <a:lnTo>
                      <a:pt x="82992" y="129333"/>
                    </a:lnTo>
                    <a:lnTo>
                      <a:pt x="183046" y="67405"/>
                    </a:lnTo>
                    <a:lnTo>
                      <a:pt x="183046" y="63192"/>
                    </a:lnTo>
                    <a:lnTo>
                      <a:pt x="83203" y="124067"/>
                    </a:lnTo>
                    <a:lnTo>
                      <a:pt x="20853" y="76884"/>
                    </a:lnTo>
                    <a:lnTo>
                      <a:pt x="3581" y="0"/>
                    </a:lnTo>
                    <a:close/>
                  </a:path>
                </a:pathLst>
              </a:custGeom>
              <a:solidFill>
                <a:srgbClr val="B4CAE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522" name="자유형: 도형 1521">
                <a:extLst>
                  <a:ext uri="{FF2B5EF4-FFF2-40B4-BE49-F238E27FC236}">
                    <a16:creationId xmlns:a16="http://schemas.microsoft.com/office/drawing/2014/main" id="{CD132076-A061-BF17-D6E8-4B95DC95EDF8}"/>
                  </a:ext>
                </a:extLst>
              </p:cNvPr>
              <p:cNvSpPr/>
              <p:nvPr/>
            </p:nvSpPr>
            <p:spPr>
              <a:xfrm>
                <a:off x="5697785" y="5395325"/>
                <a:ext cx="103424" cy="61717"/>
              </a:xfrm>
              <a:custGeom>
                <a:avLst/>
                <a:gdLst>
                  <a:gd name="connsiteX0" fmla="*/ 3581 w 103424"/>
                  <a:gd name="connsiteY0" fmla="*/ 60875 h 61717"/>
                  <a:gd name="connsiteX1" fmla="*/ 103424 w 103424"/>
                  <a:gd name="connsiteY1" fmla="*/ 0 h 61717"/>
                  <a:gd name="connsiteX2" fmla="*/ 99422 w 103424"/>
                  <a:gd name="connsiteY2" fmla="*/ 0 h 61717"/>
                  <a:gd name="connsiteX3" fmla="*/ 0 w 103424"/>
                  <a:gd name="connsiteY3" fmla="*/ 61718 h 61717"/>
                  <a:gd name="connsiteX4" fmla="*/ 3581 w 103424"/>
                  <a:gd name="connsiteY4" fmla="*/ 60875 h 6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424" h="61717">
                    <a:moveTo>
                      <a:pt x="3581" y="60875"/>
                    </a:moveTo>
                    <a:lnTo>
                      <a:pt x="103424" y="0"/>
                    </a:lnTo>
                    <a:lnTo>
                      <a:pt x="99422" y="0"/>
                    </a:lnTo>
                    <a:lnTo>
                      <a:pt x="0" y="61718"/>
                    </a:lnTo>
                    <a:lnTo>
                      <a:pt x="3581" y="60875"/>
                    </a:lnTo>
                    <a:close/>
                  </a:path>
                </a:pathLst>
              </a:custGeom>
              <a:solidFill>
                <a:srgbClr val="EBF1F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528" name="그래픽 16">
              <a:extLst>
                <a:ext uri="{FF2B5EF4-FFF2-40B4-BE49-F238E27FC236}">
                  <a16:creationId xmlns:a16="http://schemas.microsoft.com/office/drawing/2014/main" id="{C090D804-C2B1-059A-76F4-E55622B119F1}"/>
                </a:ext>
              </a:extLst>
            </p:cNvPr>
            <p:cNvGrpSpPr/>
            <p:nvPr userDrawn="1"/>
          </p:nvGrpSpPr>
          <p:grpSpPr>
            <a:xfrm>
              <a:off x="8849200" y="5785689"/>
              <a:ext cx="350120" cy="502292"/>
              <a:chOff x="5763168" y="5454710"/>
              <a:chExt cx="301552" cy="452944"/>
            </a:xfrm>
          </p:grpSpPr>
          <p:sp>
            <p:nvSpPr>
              <p:cNvPr id="1529" name="자유형: 도형 1528">
                <a:extLst>
                  <a:ext uri="{FF2B5EF4-FFF2-40B4-BE49-F238E27FC236}">
                    <a16:creationId xmlns:a16="http://schemas.microsoft.com/office/drawing/2014/main" id="{77F7631C-61C7-08F0-365A-0C837EFC9706}"/>
                  </a:ext>
                </a:extLst>
              </p:cNvPr>
              <p:cNvSpPr/>
              <p:nvPr/>
            </p:nvSpPr>
            <p:spPr>
              <a:xfrm>
                <a:off x="5863770" y="5480424"/>
                <a:ext cx="44234" cy="62560"/>
              </a:xfrm>
              <a:custGeom>
                <a:avLst/>
                <a:gdLst>
                  <a:gd name="connsiteX0" fmla="*/ 211 w 44234"/>
                  <a:gd name="connsiteY0" fmla="*/ 4634 h 62560"/>
                  <a:gd name="connsiteX1" fmla="*/ 4002 w 44234"/>
                  <a:gd name="connsiteY1" fmla="*/ 37494 h 62560"/>
                  <a:gd name="connsiteX2" fmla="*/ 14745 w 44234"/>
                  <a:gd name="connsiteY2" fmla="*/ 58558 h 62560"/>
                  <a:gd name="connsiteX3" fmla="*/ 29068 w 44234"/>
                  <a:gd name="connsiteY3" fmla="*/ 54766 h 62560"/>
                  <a:gd name="connsiteX4" fmla="*/ 38758 w 44234"/>
                  <a:gd name="connsiteY4" fmla="*/ 62560 h 62560"/>
                  <a:gd name="connsiteX5" fmla="*/ 44234 w 44234"/>
                  <a:gd name="connsiteY5" fmla="*/ 28647 h 62560"/>
                  <a:gd name="connsiteX6" fmla="*/ 35809 w 44234"/>
                  <a:gd name="connsiteY6" fmla="*/ 0 h 62560"/>
                  <a:gd name="connsiteX7" fmla="*/ 0 w 44234"/>
                  <a:gd name="connsiteY7" fmla="*/ 4845 h 625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234" h="62560">
                    <a:moveTo>
                      <a:pt x="211" y="4634"/>
                    </a:moveTo>
                    <a:cubicBezTo>
                      <a:pt x="211" y="4634"/>
                      <a:pt x="-211" y="19589"/>
                      <a:pt x="4002" y="37494"/>
                    </a:cubicBezTo>
                    <a:cubicBezTo>
                      <a:pt x="8215" y="55398"/>
                      <a:pt x="10321" y="58979"/>
                      <a:pt x="14745" y="58558"/>
                    </a:cubicBezTo>
                    <a:cubicBezTo>
                      <a:pt x="19168" y="58137"/>
                      <a:pt x="29068" y="54766"/>
                      <a:pt x="29068" y="54766"/>
                    </a:cubicBezTo>
                    <a:lnTo>
                      <a:pt x="38758" y="62560"/>
                    </a:lnTo>
                    <a:lnTo>
                      <a:pt x="44234" y="28647"/>
                    </a:lnTo>
                    <a:lnTo>
                      <a:pt x="35809" y="0"/>
                    </a:lnTo>
                    <a:lnTo>
                      <a:pt x="0" y="4845"/>
                    </a:lnTo>
                    <a:close/>
                  </a:path>
                </a:pathLst>
              </a:custGeom>
              <a:solidFill>
                <a:srgbClr val="F9CCC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530" name="그래픽 16">
                <a:extLst>
                  <a:ext uri="{FF2B5EF4-FFF2-40B4-BE49-F238E27FC236}">
                    <a16:creationId xmlns:a16="http://schemas.microsoft.com/office/drawing/2014/main" id="{0349D4E5-B585-ECF2-5077-4EEF4D7672F0}"/>
                  </a:ext>
                </a:extLst>
              </p:cNvPr>
              <p:cNvGrpSpPr/>
              <p:nvPr/>
            </p:nvGrpSpPr>
            <p:grpSpPr>
              <a:xfrm>
                <a:off x="5825791" y="5635135"/>
                <a:ext cx="118022" cy="226236"/>
                <a:chOff x="5825791" y="5635135"/>
                <a:chExt cx="118022" cy="226236"/>
              </a:xfrm>
            </p:grpSpPr>
            <p:grpSp>
              <p:nvGrpSpPr>
                <p:cNvPr id="1589" name="그래픽 16">
                  <a:extLst>
                    <a:ext uri="{FF2B5EF4-FFF2-40B4-BE49-F238E27FC236}">
                      <a16:creationId xmlns:a16="http://schemas.microsoft.com/office/drawing/2014/main" id="{BB633319-C16F-4FAA-7DB3-2CE1E670FE8C}"/>
                    </a:ext>
                  </a:extLst>
                </p:cNvPr>
                <p:cNvGrpSpPr/>
                <p:nvPr/>
              </p:nvGrpSpPr>
              <p:grpSpPr>
                <a:xfrm>
                  <a:off x="5851024" y="5635135"/>
                  <a:ext cx="92788" cy="221913"/>
                  <a:chOff x="5851024" y="5635135"/>
                  <a:chExt cx="92788" cy="221913"/>
                </a:xfrm>
              </p:grpSpPr>
              <p:sp>
                <p:nvSpPr>
                  <p:cNvPr id="1593" name="자유형: 도형 1592">
                    <a:extLst>
                      <a:ext uri="{FF2B5EF4-FFF2-40B4-BE49-F238E27FC236}">
                        <a16:creationId xmlns:a16="http://schemas.microsoft.com/office/drawing/2014/main" id="{23B1AE9C-21C8-6C54-3B39-658D39BC57CA}"/>
                      </a:ext>
                    </a:extLst>
                  </p:cNvPr>
                  <p:cNvSpPr/>
                  <p:nvPr/>
                </p:nvSpPr>
                <p:spPr>
                  <a:xfrm>
                    <a:off x="5851024" y="5635135"/>
                    <a:ext cx="69828" cy="211640"/>
                  </a:xfrm>
                  <a:custGeom>
                    <a:avLst/>
                    <a:gdLst>
                      <a:gd name="connsiteX0" fmla="*/ 63720 w 69828"/>
                      <a:gd name="connsiteY0" fmla="*/ 194109 h 211640"/>
                      <a:gd name="connsiteX1" fmla="*/ 62035 w 69828"/>
                      <a:gd name="connsiteY1" fmla="*/ 164619 h 211640"/>
                      <a:gd name="connsiteX2" fmla="*/ 69829 w 69828"/>
                      <a:gd name="connsiteY2" fmla="*/ 157036 h 211640"/>
                      <a:gd name="connsiteX3" fmla="*/ 69829 w 69828"/>
                      <a:gd name="connsiteY3" fmla="*/ 157036 h 211640"/>
                      <a:gd name="connsiteX4" fmla="*/ 63931 w 69828"/>
                      <a:gd name="connsiteY4" fmla="*/ 152402 h 211640"/>
                      <a:gd name="connsiteX5" fmla="*/ 42656 w 69828"/>
                      <a:gd name="connsiteY5" fmla="*/ 70042 h 211640"/>
                      <a:gd name="connsiteX6" fmla="*/ 50029 w 69828"/>
                      <a:gd name="connsiteY6" fmla="*/ 2005 h 211640"/>
                      <a:gd name="connsiteX7" fmla="*/ 4530 w 69828"/>
                      <a:gd name="connsiteY7" fmla="*/ 6218 h 211640"/>
                      <a:gd name="connsiteX8" fmla="*/ 3056 w 69828"/>
                      <a:gd name="connsiteY8" fmla="*/ 38656 h 211640"/>
                      <a:gd name="connsiteX9" fmla="*/ 50239 w 69828"/>
                      <a:gd name="connsiteY9" fmla="*/ 162723 h 211640"/>
                      <a:gd name="connsiteX10" fmla="*/ 54663 w 69828"/>
                      <a:gd name="connsiteY10" fmla="*/ 190949 h 211640"/>
                      <a:gd name="connsiteX11" fmla="*/ 55295 w 69828"/>
                      <a:gd name="connsiteY11" fmla="*/ 211171 h 211640"/>
                      <a:gd name="connsiteX12" fmla="*/ 55084 w 69828"/>
                      <a:gd name="connsiteY12" fmla="*/ 211592 h 211640"/>
                      <a:gd name="connsiteX13" fmla="*/ 63720 w 69828"/>
                      <a:gd name="connsiteY13" fmla="*/ 193898 h 2116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9828" h="211640">
                        <a:moveTo>
                          <a:pt x="63720" y="194109"/>
                        </a:moveTo>
                        <a:cubicBezTo>
                          <a:pt x="62456" y="185473"/>
                          <a:pt x="60139" y="170517"/>
                          <a:pt x="62035" y="164619"/>
                        </a:cubicBezTo>
                        <a:cubicBezTo>
                          <a:pt x="63931" y="158721"/>
                          <a:pt x="69829" y="157036"/>
                          <a:pt x="69829" y="157036"/>
                        </a:cubicBezTo>
                        <a:lnTo>
                          <a:pt x="69829" y="157036"/>
                        </a:lnTo>
                        <a:cubicBezTo>
                          <a:pt x="67090" y="155351"/>
                          <a:pt x="64773" y="154087"/>
                          <a:pt x="63931" y="152402"/>
                        </a:cubicBezTo>
                        <a:cubicBezTo>
                          <a:pt x="61824" y="148821"/>
                          <a:pt x="42656" y="70042"/>
                          <a:pt x="42656" y="70042"/>
                        </a:cubicBezTo>
                        <a:lnTo>
                          <a:pt x="50029" y="2005"/>
                        </a:lnTo>
                        <a:cubicBezTo>
                          <a:pt x="35494" y="-1786"/>
                          <a:pt x="10850" y="-101"/>
                          <a:pt x="4530" y="6218"/>
                        </a:cubicBezTo>
                        <a:cubicBezTo>
                          <a:pt x="-1789" y="12537"/>
                          <a:pt x="-736" y="24333"/>
                          <a:pt x="3056" y="38656"/>
                        </a:cubicBezTo>
                        <a:cubicBezTo>
                          <a:pt x="6847" y="52980"/>
                          <a:pt x="45184" y="154508"/>
                          <a:pt x="50239" y="162723"/>
                        </a:cubicBezTo>
                        <a:cubicBezTo>
                          <a:pt x="55295" y="170938"/>
                          <a:pt x="53188" y="183156"/>
                          <a:pt x="54663" y="190949"/>
                        </a:cubicBezTo>
                        <a:cubicBezTo>
                          <a:pt x="56137" y="198743"/>
                          <a:pt x="58244" y="204851"/>
                          <a:pt x="55295" y="211171"/>
                        </a:cubicBezTo>
                        <a:cubicBezTo>
                          <a:pt x="55295" y="211171"/>
                          <a:pt x="55295" y="211592"/>
                          <a:pt x="55084" y="211592"/>
                        </a:cubicBezTo>
                        <a:cubicBezTo>
                          <a:pt x="63720" y="212435"/>
                          <a:pt x="64984" y="202113"/>
                          <a:pt x="63720" y="193898"/>
                        </a:cubicBezTo>
                        <a:close/>
                      </a:path>
                    </a:pathLst>
                  </a:custGeom>
                  <a:solidFill>
                    <a:srgbClr val="F7C4B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4" name="자유형: 도형 1593">
                    <a:extLst>
                      <a:ext uri="{FF2B5EF4-FFF2-40B4-BE49-F238E27FC236}">
                        <a16:creationId xmlns:a16="http://schemas.microsoft.com/office/drawing/2014/main" id="{9FC14D95-A211-BD77-F778-0C5DDE820F94}"/>
                      </a:ext>
                    </a:extLst>
                  </p:cNvPr>
                  <p:cNvSpPr/>
                  <p:nvPr/>
                </p:nvSpPr>
                <p:spPr>
                  <a:xfrm>
                    <a:off x="5901776" y="5791961"/>
                    <a:ext cx="42037" cy="65087"/>
                  </a:xfrm>
                  <a:custGeom>
                    <a:avLst/>
                    <a:gdLst>
                      <a:gd name="connsiteX0" fmla="*/ 33822 w 42037"/>
                      <a:gd name="connsiteY0" fmla="*/ 20011 h 65087"/>
                      <a:gd name="connsiteX1" fmla="*/ 30452 w 42037"/>
                      <a:gd name="connsiteY1" fmla="*/ 7373 h 65087"/>
                      <a:gd name="connsiteX2" fmla="*/ 18867 w 42037"/>
                      <a:gd name="connsiteY2" fmla="*/ 0 h 65087"/>
                      <a:gd name="connsiteX3" fmla="*/ 18867 w 42037"/>
                      <a:gd name="connsiteY3" fmla="*/ 0 h 65087"/>
                      <a:gd name="connsiteX4" fmla="*/ 11073 w 42037"/>
                      <a:gd name="connsiteY4" fmla="*/ 7583 h 65087"/>
                      <a:gd name="connsiteX5" fmla="*/ 12758 w 42037"/>
                      <a:gd name="connsiteY5" fmla="*/ 37073 h 65087"/>
                      <a:gd name="connsiteX6" fmla="*/ 4122 w 42037"/>
                      <a:gd name="connsiteY6" fmla="*/ 54767 h 65087"/>
                      <a:gd name="connsiteX7" fmla="*/ 2226 w 42037"/>
                      <a:gd name="connsiteY7" fmla="*/ 65088 h 65087"/>
                      <a:gd name="connsiteX8" fmla="*/ 22658 w 42037"/>
                      <a:gd name="connsiteY8" fmla="*/ 59401 h 65087"/>
                      <a:gd name="connsiteX9" fmla="*/ 22237 w 42037"/>
                      <a:gd name="connsiteY9" fmla="*/ 41918 h 65087"/>
                      <a:gd name="connsiteX10" fmla="*/ 25186 w 42037"/>
                      <a:gd name="connsiteY10" fmla="*/ 27173 h 65087"/>
                      <a:gd name="connsiteX11" fmla="*/ 38667 w 42037"/>
                      <a:gd name="connsiteY11" fmla="*/ 41918 h 65087"/>
                      <a:gd name="connsiteX12" fmla="*/ 42037 w 42037"/>
                      <a:gd name="connsiteY12" fmla="*/ 38969 h 65087"/>
                      <a:gd name="connsiteX13" fmla="*/ 33612 w 42037"/>
                      <a:gd name="connsiteY13" fmla="*/ 20011 h 65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2037" h="65087">
                        <a:moveTo>
                          <a:pt x="33822" y="20011"/>
                        </a:moveTo>
                        <a:cubicBezTo>
                          <a:pt x="33190" y="15166"/>
                          <a:pt x="38456" y="13692"/>
                          <a:pt x="30452" y="7373"/>
                        </a:cubicBezTo>
                        <a:cubicBezTo>
                          <a:pt x="26239" y="4002"/>
                          <a:pt x="22237" y="1896"/>
                          <a:pt x="18867" y="0"/>
                        </a:cubicBezTo>
                        <a:lnTo>
                          <a:pt x="18867" y="0"/>
                        </a:lnTo>
                        <a:cubicBezTo>
                          <a:pt x="18867" y="0"/>
                          <a:pt x="12969" y="1475"/>
                          <a:pt x="11073" y="7583"/>
                        </a:cubicBezTo>
                        <a:cubicBezTo>
                          <a:pt x="9177" y="13692"/>
                          <a:pt x="11494" y="28437"/>
                          <a:pt x="12758" y="37073"/>
                        </a:cubicBezTo>
                        <a:cubicBezTo>
                          <a:pt x="14022" y="45288"/>
                          <a:pt x="12758" y="55398"/>
                          <a:pt x="4122" y="54767"/>
                        </a:cubicBezTo>
                        <a:cubicBezTo>
                          <a:pt x="1173" y="60664"/>
                          <a:pt x="-2408" y="65088"/>
                          <a:pt x="2226" y="65088"/>
                        </a:cubicBezTo>
                        <a:cubicBezTo>
                          <a:pt x="7071" y="65088"/>
                          <a:pt x="18656" y="61718"/>
                          <a:pt x="22658" y="59401"/>
                        </a:cubicBezTo>
                        <a:cubicBezTo>
                          <a:pt x="26661" y="57084"/>
                          <a:pt x="23501" y="46973"/>
                          <a:pt x="22237" y="41918"/>
                        </a:cubicBezTo>
                        <a:cubicBezTo>
                          <a:pt x="20973" y="36862"/>
                          <a:pt x="20552" y="29700"/>
                          <a:pt x="25186" y="27173"/>
                        </a:cubicBezTo>
                        <a:cubicBezTo>
                          <a:pt x="29820" y="24645"/>
                          <a:pt x="38667" y="41918"/>
                          <a:pt x="38667" y="41918"/>
                        </a:cubicBezTo>
                        <a:lnTo>
                          <a:pt x="42037" y="38969"/>
                        </a:lnTo>
                        <a:cubicBezTo>
                          <a:pt x="42037" y="38969"/>
                          <a:pt x="34244" y="24856"/>
                          <a:pt x="33612" y="20011"/>
                        </a:cubicBez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590" name="그래픽 16">
                  <a:extLst>
                    <a:ext uri="{FF2B5EF4-FFF2-40B4-BE49-F238E27FC236}">
                      <a16:creationId xmlns:a16="http://schemas.microsoft.com/office/drawing/2014/main" id="{436D9148-FED1-0756-F5A8-6FA68FF674B3}"/>
                    </a:ext>
                  </a:extLst>
                </p:cNvPr>
                <p:cNvGrpSpPr/>
                <p:nvPr/>
              </p:nvGrpSpPr>
              <p:grpSpPr>
                <a:xfrm>
                  <a:off x="5825791" y="5647675"/>
                  <a:ext cx="55795" cy="213696"/>
                  <a:chOff x="5825791" y="5647675"/>
                  <a:chExt cx="55795" cy="213696"/>
                </a:xfrm>
              </p:grpSpPr>
              <p:sp>
                <p:nvSpPr>
                  <p:cNvPr id="1591" name="자유형: 도형 1590">
                    <a:extLst>
                      <a:ext uri="{FF2B5EF4-FFF2-40B4-BE49-F238E27FC236}">
                        <a16:creationId xmlns:a16="http://schemas.microsoft.com/office/drawing/2014/main" id="{97B8BF6B-C0C9-E2D3-02AE-965BD62A3760}"/>
                      </a:ext>
                    </a:extLst>
                  </p:cNvPr>
                  <p:cNvSpPr/>
                  <p:nvPr/>
                </p:nvSpPr>
                <p:spPr>
                  <a:xfrm>
                    <a:off x="5826301" y="5647675"/>
                    <a:ext cx="46104" cy="202367"/>
                  </a:xfrm>
                  <a:custGeom>
                    <a:avLst/>
                    <a:gdLst>
                      <a:gd name="connsiteX0" fmla="*/ 23777 w 46104"/>
                      <a:gd name="connsiteY0" fmla="*/ 199894 h 202367"/>
                      <a:gd name="connsiteX1" fmla="*/ 27779 w 46104"/>
                      <a:gd name="connsiteY1" fmla="*/ 180094 h 202367"/>
                      <a:gd name="connsiteX2" fmla="*/ 34098 w 46104"/>
                      <a:gd name="connsiteY2" fmla="*/ 154817 h 202367"/>
                      <a:gd name="connsiteX3" fmla="*/ 43998 w 46104"/>
                      <a:gd name="connsiteY3" fmla="*/ 153975 h 202367"/>
                      <a:gd name="connsiteX4" fmla="*/ 43998 w 46104"/>
                      <a:gd name="connsiteY4" fmla="*/ 153975 h 202367"/>
                      <a:gd name="connsiteX5" fmla="*/ 39785 w 46104"/>
                      <a:gd name="connsiteY5" fmla="*/ 145549 h 202367"/>
                      <a:gd name="connsiteX6" fmla="*/ 35151 w 46104"/>
                      <a:gd name="connsiteY6" fmla="*/ 34963 h 202367"/>
                      <a:gd name="connsiteX7" fmla="*/ 46104 w 46104"/>
                      <a:gd name="connsiteY7" fmla="*/ 4631 h 202367"/>
                      <a:gd name="connsiteX8" fmla="*/ 13455 w 46104"/>
                      <a:gd name="connsiteY8" fmla="*/ 1471 h 202367"/>
                      <a:gd name="connsiteX9" fmla="*/ 1870 w 46104"/>
                      <a:gd name="connsiteY9" fmla="*/ 58555 h 202367"/>
                      <a:gd name="connsiteX10" fmla="*/ 24830 w 46104"/>
                      <a:gd name="connsiteY10" fmla="*/ 161558 h 202367"/>
                      <a:gd name="connsiteX11" fmla="*/ 18511 w 46104"/>
                      <a:gd name="connsiteY11" fmla="*/ 190626 h 202367"/>
                      <a:gd name="connsiteX12" fmla="*/ 7347 w 46104"/>
                      <a:gd name="connsiteY12" fmla="*/ 198630 h 202367"/>
                      <a:gd name="connsiteX13" fmla="*/ 23987 w 46104"/>
                      <a:gd name="connsiteY13" fmla="*/ 199894 h 20236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46104" h="202367">
                        <a:moveTo>
                          <a:pt x="23777" y="199894"/>
                        </a:moveTo>
                        <a:cubicBezTo>
                          <a:pt x="27779" y="195682"/>
                          <a:pt x="27779" y="185992"/>
                          <a:pt x="27779" y="180094"/>
                        </a:cubicBezTo>
                        <a:cubicBezTo>
                          <a:pt x="27779" y="174196"/>
                          <a:pt x="29043" y="157977"/>
                          <a:pt x="34098" y="154817"/>
                        </a:cubicBezTo>
                        <a:cubicBezTo>
                          <a:pt x="39153" y="151658"/>
                          <a:pt x="43998" y="153975"/>
                          <a:pt x="43998" y="153975"/>
                        </a:cubicBezTo>
                        <a:lnTo>
                          <a:pt x="43998" y="153975"/>
                        </a:lnTo>
                        <a:cubicBezTo>
                          <a:pt x="41892" y="151658"/>
                          <a:pt x="40628" y="149551"/>
                          <a:pt x="39785" y="145549"/>
                        </a:cubicBezTo>
                        <a:cubicBezTo>
                          <a:pt x="38311" y="137545"/>
                          <a:pt x="35151" y="34963"/>
                          <a:pt x="35151" y="34963"/>
                        </a:cubicBezTo>
                        <a:lnTo>
                          <a:pt x="46104" y="4631"/>
                        </a:lnTo>
                        <a:cubicBezTo>
                          <a:pt x="46104" y="4631"/>
                          <a:pt x="28200" y="-3163"/>
                          <a:pt x="13455" y="1471"/>
                        </a:cubicBezTo>
                        <a:cubicBezTo>
                          <a:pt x="-1290" y="6105"/>
                          <a:pt x="-1711" y="31593"/>
                          <a:pt x="1870" y="58555"/>
                        </a:cubicBezTo>
                        <a:cubicBezTo>
                          <a:pt x="5451" y="85517"/>
                          <a:pt x="23355" y="154185"/>
                          <a:pt x="24830" y="161558"/>
                        </a:cubicBezTo>
                        <a:cubicBezTo>
                          <a:pt x="26304" y="168930"/>
                          <a:pt x="21249" y="186413"/>
                          <a:pt x="18511" y="190626"/>
                        </a:cubicBezTo>
                        <a:cubicBezTo>
                          <a:pt x="16826" y="192943"/>
                          <a:pt x="11770" y="195471"/>
                          <a:pt x="7347" y="198630"/>
                        </a:cubicBezTo>
                        <a:cubicBezTo>
                          <a:pt x="9664" y="203265"/>
                          <a:pt x="20617" y="203475"/>
                          <a:pt x="23987" y="199894"/>
                        </a:cubicBez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2" name="자유형: 도형 1591">
                    <a:extLst>
                      <a:ext uri="{FF2B5EF4-FFF2-40B4-BE49-F238E27FC236}">
                        <a16:creationId xmlns:a16="http://schemas.microsoft.com/office/drawing/2014/main" id="{92BC32B4-76C3-75AB-F075-9FD376190FF0}"/>
                      </a:ext>
                    </a:extLst>
                  </p:cNvPr>
                  <p:cNvSpPr/>
                  <p:nvPr/>
                </p:nvSpPr>
                <p:spPr>
                  <a:xfrm>
                    <a:off x="5825791" y="5800831"/>
                    <a:ext cx="55795" cy="60540"/>
                  </a:xfrm>
                  <a:custGeom>
                    <a:avLst/>
                    <a:gdLst>
                      <a:gd name="connsiteX0" fmla="*/ 52092 w 55795"/>
                      <a:gd name="connsiteY0" fmla="*/ 9666 h 60540"/>
                      <a:gd name="connsiteX1" fmla="*/ 44298 w 55795"/>
                      <a:gd name="connsiteY1" fmla="*/ 819 h 60540"/>
                      <a:gd name="connsiteX2" fmla="*/ 44298 w 55795"/>
                      <a:gd name="connsiteY2" fmla="*/ 819 h 60540"/>
                      <a:gd name="connsiteX3" fmla="*/ 34398 w 55795"/>
                      <a:gd name="connsiteY3" fmla="*/ 1662 h 60540"/>
                      <a:gd name="connsiteX4" fmla="*/ 28079 w 55795"/>
                      <a:gd name="connsiteY4" fmla="*/ 26938 h 60540"/>
                      <a:gd name="connsiteX5" fmla="*/ 24077 w 55795"/>
                      <a:gd name="connsiteY5" fmla="*/ 46739 h 60540"/>
                      <a:gd name="connsiteX6" fmla="*/ 7436 w 55795"/>
                      <a:gd name="connsiteY6" fmla="*/ 45475 h 60540"/>
                      <a:gd name="connsiteX7" fmla="*/ 64 w 55795"/>
                      <a:gd name="connsiteY7" fmla="*/ 53900 h 60540"/>
                      <a:gd name="connsiteX8" fmla="*/ 23234 w 55795"/>
                      <a:gd name="connsiteY8" fmla="*/ 60430 h 60540"/>
                      <a:gd name="connsiteX9" fmla="*/ 34398 w 55795"/>
                      <a:gd name="connsiteY9" fmla="*/ 53900 h 60540"/>
                      <a:gd name="connsiteX10" fmla="*/ 36504 w 55795"/>
                      <a:gd name="connsiteY10" fmla="*/ 34943 h 60540"/>
                      <a:gd name="connsiteX11" fmla="*/ 47879 w 55795"/>
                      <a:gd name="connsiteY11" fmla="*/ 58324 h 60540"/>
                      <a:gd name="connsiteX12" fmla="*/ 52092 w 55795"/>
                      <a:gd name="connsiteY12" fmla="*/ 57481 h 60540"/>
                      <a:gd name="connsiteX13" fmla="*/ 53356 w 55795"/>
                      <a:gd name="connsiteY13" fmla="*/ 28413 h 60540"/>
                      <a:gd name="connsiteX14" fmla="*/ 51881 w 55795"/>
                      <a:gd name="connsiteY14" fmla="*/ 9666 h 60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5795" h="60540">
                        <a:moveTo>
                          <a:pt x="52092" y="9666"/>
                        </a:moveTo>
                        <a:cubicBezTo>
                          <a:pt x="48932" y="5453"/>
                          <a:pt x="46404" y="3136"/>
                          <a:pt x="44298" y="819"/>
                        </a:cubicBezTo>
                        <a:lnTo>
                          <a:pt x="44298" y="819"/>
                        </a:lnTo>
                        <a:cubicBezTo>
                          <a:pt x="44298" y="819"/>
                          <a:pt x="39453" y="-1498"/>
                          <a:pt x="34398" y="1662"/>
                        </a:cubicBezTo>
                        <a:cubicBezTo>
                          <a:pt x="29343" y="4821"/>
                          <a:pt x="28079" y="21040"/>
                          <a:pt x="28079" y="26938"/>
                        </a:cubicBezTo>
                        <a:cubicBezTo>
                          <a:pt x="28079" y="32836"/>
                          <a:pt x="28079" y="42526"/>
                          <a:pt x="24077" y="46739"/>
                        </a:cubicBezTo>
                        <a:cubicBezTo>
                          <a:pt x="20706" y="50319"/>
                          <a:pt x="9753" y="50109"/>
                          <a:pt x="7436" y="45475"/>
                        </a:cubicBezTo>
                        <a:cubicBezTo>
                          <a:pt x="3855" y="48002"/>
                          <a:pt x="696" y="50741"/>
                          <a:pt x="64" y="53900"/>
                        </a:cubicBezTo>
                        <a:cubicBezTo>
                          <a:pt x="-1200" y="61273"/>
                          <a:pt x="16704" y="60641"/>
                          <a:pt x="23234" y="60430"/>
                        </a:cubicBezTo>
                        <a:cubicBezTo>
                          <a:pt x="29764" y="60220"/>
                          <a:pt x="35451" y="59588"/>
                          <a:pt x="34398" y="53900"/>
                        </a:cubicBezTo>
                        <a:cubicBezTo>
                          <a:pt x="33345" y="48424"/>
                          <a:pt x="32502" y="37470"/>
                          <a:pt x="36504" y="34943"/>
                        </a:cubicBezTo>
                        <a:cubicBezTo>
                          <a:pt x="40717" y="32204"/>
                          <a:pt x="47458" y="48634"/>
                          <a:pt x="47879" y="58324"/>
                        </a:cubicBezTo>
                        <a:lnTo>
                          <a:pt x="52092" y="57481"/>
                        </a:lnTo>
                        <a:cubicBezTo>
                          <a:pt x="52092" y="57481"/>
                          <a:pt x="51249" y="33258"/>
                          <a:pt x="53356" y="28413"/>
                        </a:cubicBezTo>
                        <a:cubicBezTo>
                          <a:pt x="55462" y="23568"/>
                          <a:pt x="58200" y="18302"/>
                          <a:pt x="51881" y="9666"/>
                        </a:cubicBez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531" name="그래픽 16">
                <a:extLst>
                  <a:ext uri="{FF2B5EF4-FFF2-40B4-BE49-F238E27FC236}">
                    <a16:creationId xmlns:a16="http://schemas.microsoft.com/office/drawing/2014/main" id="{BA805471-1721-8689-D096-F3D4986C8D10}"/>
                  </a:ext>
                </a:extLst>
              </p:cNvPr>
              <p:cNvGrpSpPr/>
              <p:nvPr/>
            </p:nvGrpSpPr>
            <p:grpSpPr>
              <a:xfrm>
                <a:off x="5883324" y="5727497"/>
                <a:ext cx="48799" cy="136383"/>
                <a:chOff x="5883324" y="5727497"/>
                <a:chExt cx="48799" cy="136383"/>
              </a:xfrm>
            </p:grpSpPr>
            <p:sp>
              <p:nvSpPr>
                <p:cNvPr id="1580" name="자유형: 도형 1579">
                  <a:extLst>
                    <a:ext uri="{FF2B5EF4-FFF2-40B4-BE49-F238E27FC236}">
                      <a16:creationId xmlns:a16="http://schemas.microsoft.com/office/drawing/2014/main" id="{F9BA9CF9-6471-6573-AA58-98CB9810E516}"/>
                    </a:ext>
                  </a:extLst>
                </p:cNvPr>
                <p:cNvSpPr/>
                <p:nvPr/>
              </p:nvSpPr>
              <p:spPr>
                <a:xfrm rot="-4549799">
                  <a:off x="5886884" y="5854817"/>
                  <a:ext cx="4634" cy="10953"/>
                </a:xfrm>
                <a:custGeom>
                  <a:avLst/>
                  <a:gdLst>
                    <a:gd name="connsiteX0" fmla="*/ 4634 w 4634"/>
                    <a:gd name="connsiteY0" fmla="*/ 5477 h 10953"/>
                    <a:gd name="connsiteX1" fmla="*/ 2317 w 4634"/>
                    <a:gd name="connsiteY1" fmla="*/ 10953 h 10953"/>
                    <a:gd name="connsiteX2" fmla="*/ 0 w 4634"/>
                    <a:gd name="connsiteY2" fmla="*/ 5477 h 10953"/>
                    <a:gd name="connsiteX3" fmla="*/ 2317 w 4634"/>
                    <a:gd name="connsiteY3" fmla="*/ 0 h 10953"/>
                    <a:gd name="connsiteX4" fmla="*/ 4634 w 4634"/>
                    <a:gd name="connsiteY4" fmla="*/ 5477 h 1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34" h="10953">
                      <a:moveTo>
                        <a:pt x="4634" y="5477"/>
                      </a:moveTo>
                      <a:cubicBezTo>
                        <a:pt x="4634" y="8501"/>
                        <a:pt x="3597" y="10953"/>
                        <a:pt x="2317" y="10953"/>
                      </a:cubicBezTo>
                      <a:cubicBezTo>
                        <a:pt x="1037" y="10953"/>
                        <a:pt x="0" y="8501"/>
                        <a:pt x="0" y="5477"/>
                      </a:cubicBezTo>
                      <a:cubicBezTo>
                        <a:pt x="0" y="2452"/>
                        <a:pt x="1037" y="0"/>
                        <a:pt x="2317" y="0"/>
                      </a:cubicBezTo>
                      <a:cubicBezTo>
                        <a:pt x="3597" y="0"/>
                        <a:pt x="4634" y="2452"/>
                        <a:pt x="4634" y="5477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81" name="자유형: 도형 1580">
                  <a:extLst>
                    <a:ext uri="{FF2B5EF4-FFF2-40B4-BE49-F238E27FC236}">
                      <a16:creationId xmlns:a16="http://schemas.microsoft.com/office/drawing/2014/main" id="{78C6FC8E-DBDC-6946-4798-AB2439198AA0}"/>
                    </a:ext>
                  </a:extLst>
                </p:cNvPr>
                <p:cNvSpPr/>
                <p:nvPr/>
              </p:nvSpPr>
              <p:spPr>
                <a:xfrm>
                  <a:off x="5884202" y="5727708"/>
                  <a:ext cx="47921" cy="134395"/>
                </a:xfrm>
                <a:custGeom>
                  <a:avLst/>
                  <a:gdLst>
                    <a:gd name="connsiteX0" fmla="*/ 10321 w 47921"/>
                    <a:gd name="connsiteY0" fmla="*/ 134185 h 134395"/>
                    <a:gd name="connsiteX1" fmla="*/ 47815 w 47921"/>
                    <a:gd name="connsiteY1" fmla="*/ 8012 h 134395"/>
                    <a:gd name="connsiteX2" fmla="*/ 45498 w 47921"/>
                    <a:gd name="connsiteY2" fmla="*/ 3799 h 134395"/>
                    <a:gd name="connsiteX3" fmla="*/ 30754 w 47921"/>
                    <a:gd name="connsiteY3" fmla="*/ 218 h 134395"/>
                    <a:gd name="connsiteX4" fmla="*/ 26962 w 47921"/>
                    <a:gd name="connsiteY4" fmla="*/ 2746 h 134395"/>
                    <a:gd name="connsiteX5" fmla="*/ 0 w 47921"/>
                    <a:gd name="connsiteY5" fmla="*/ 131657 h 134395"/>
                    <a:gd name="connsiteX6" fmla="*/ 1896 w 47921"/>
                    <a:gd name="connsiteY6" fmla="*/ 130394 h 134395"/>
                    <a:gd name="connsiteX7" fmla="*/ 9268 w 47921"/>
                    <a:gd name="connsiteY7" fmla="*/ 132289 h 134395"/>
                    <a:gd name="connsiteX8" fmla="*/ 10321 w 47921"/>
                    <a:gd name="connsiteY8" fmla="*/ 134396 h 1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921" h="134395">
                      <a:moveTo>
                        <a:pt x="10321" y="134185"/>
                      </a:moveTo>
                      <a:lnTo>
                        <a:pt x="47815" y="8012"/>
                      </a:lnTo>
                      <a:cubicBezTo>
                        <a:pt x="48237" y="6748"/>
                        <a:pt x="47394" y="5273"/>
                        <a:pt x="45498" y="3799"/>
                      </a:cubicBezTo>
                      <a:cubicBezTo>
                        <a:pt x="41917" y="1061"/>
                        <a:pt x="35177" y="-625"/>
                        <a:pt x="30754" y="218"/>
                      </a:cubicBezTo>
                      <a:cubicBezTo>
                        <a:pt x="28437" y="639"/>
                        <a:pt x="27173" y="1692"/>
                        <a:pt x="26962" y="2746"/>
                      </a:cubicBezTo>
                      <a:lnTo>
                        <a:pt x="0" y="131657"/>
                      </a:lnTo>
                      <a:cubicBezTo>
                        <a:pt x="0" y="131657"/>
                        <a:pt x="843" y="130604"/>
                        <a:pt x="1896" y="130394"/>
                      </a:cubicBezTo>
                      <a:cubicBezTo>
                        <a:pt x="4213" y="129972"/>
                        <a:pt x="7373" y="130815"/>
                        <a:pt x="9268" y="132289"/>
                      </a:cubicBezTo>
                      <a:cubicBezTo>
                        <a:pt x="10321" y="133132"/>
                        <a:pt x="10532" y="133764"/>
                        <a:pt x="10321" y="134396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82" name="자유형: 도형 1581">
                  <a:extLst>
                    <a:ext uri="{FF2B5EF4-FFF2-40B4-BE49-F238E27FC236}">
                      <a16:creationId xmlns:a16="http://schemas.microsoft.com/office/drawing/2014/main" id="{1C45CE5D-6A84-BD26-4C25-D75454053A19}"/>
                    </a:ext>
                  </a:extLst>
                </p:cNvPr>
                <p:cNvSpPr/>
                <p:nvPr/>
              </p:nvSpPr>
              <p:spPr>
                <a:xfrm>
                  <a:off x="5914955" y="5727497"/>
                  <a:ext cx="14744" cy="3798"/>
                </a:xfrm>
                <a:custGeom>
                  <a:avLst/>
                  <a:gdLst>
                    <a:gd name="connsiteX0" fmla="*/ 14745 w 14744"/>
                    <a:gd name="connsiteY0" fmla="*/ 3799 h 3798"/>
                    <a:gd name="connsiteX1" fmla="*/ 14745 w 14744"/>
                    <a:gd name="connsiteY1" fmla="*/ 3799 h 3798"/>
                    <a:gd name="connsiteX2" fmla="*/ 0 w 14744"/>
                    <a:gd name="connsiteY2" fmla="*/ 218 h 3798"/>
                    <a:gd name="connsiteX3" fmla="*/ 0 w 14744"/>
                    <a:gd name="connsiteY3" fmla="*/ 218 h 3798"/>
                    <a:gd name="connsiteX4" fmla="*/ 14745 w 14744"/>
                    <a:gd name="connsiteY4" fmla="*/ 3799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3798">
                      <a:moveTo>
                        <a:pt x="14745" y="3799"/>
                      </a:moveTo>
                      <a:lnTo>
                        <a:pt x="14745" y="3799"/>
                      </a:lnTo>
                      <a:cubicBezTo>
                        <a:pt x="11164" y="1061"/>
                        <a:pt x="4423" y="-624"/>
                        <a:pt x="0" y="218"/>
                      </a:cubicBezTo>
                      <a:lnTo>
                        <a:pt x="0" y="218"/>
                      </a:lnTo>
                      <a:cubicBezTo>
                        <a:pt x="4423" y="-624"/>
                        <a:pt x="11164" y="1061"/>
                        <a:pt x="14745" y="3799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83" name="자유형: 도형 1582">
                  <a:extLst>
                    <a:ext uri="{FF2B5EF4-FFF2-40B4-BE49-F238E27FC236}">
                      <a16:creationId xmlns:a16="http://schemas.microsoft.com/office/drawing/2014/main" id="{E0AF8856-7C07-2CD4-A77A-7CB6B0FE0A62}"/>
                    </a:ext>
                  </a:extLst>
                </p:cNvPr>
                <p:cNvSpPr/>
                <p:nvPr/>
              </p:nvSpPr>
              <p:spPr>
                <a:xfrm>
                  <a:off x="5892627" y="5735720"/>
                  <a:ext cx="39389" cy="127437"/>
                </a:xfrm>
                <a:custGeom>
                  <a:avLst/>
                  <a:gdLst>
                    <a:gd name="connsiteX0" fmla="*/ 0 w 39389"/>
                    <a:gd name="connsiteY0" fmla="*/ 127437 h 127437"/>
                    <a:gd name="connsiteX1" fmla="*/ 35598 w 39389"/>
                    <a:gd name="connsiteY1" fmla="*/ 2317 h 127437"/>
                    <a:gd name="connsiteX2" fmla="*/ 39390 w 39389"/>
                    <a:gd name="connsiteY2" fmla="*/ 0 h 127437"/>
                    <a:gd name="connsiteX3" fmla="*/ 1896 w 39389"/>
                    <a:gd name="connsiteY3" fmla="*/ 126174 h 127437"/>
                    <a:gd name="connsiteX4" fmla="*/ 0 w 39389"/>
                    <a:gd name="connsiteY4" fmla="*/ 127437 h 12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389" h="127437">
                      <a:moveTo>
                        <a:pt x="0" y="127437"/>
                      </a:moveTo>
                      <a:lnTo>
                        <a:pt x="35598" y="2317"/>
                      </a:lnTo>
                      <a:cubicBezTo>
                        <a:pt x="37705" y="1896"/>
                        <a:pt x="38968" y="1053"/>
                        <a:pt x="39390" y="0"/>
                      </a:cubicBezTo>
                      <a:lnTo>
                        <a:pt x="1896" y="126174"/>
                      </a:lnTo>
                      <a:cubicBezTo>
                        <a:pt x="1896" y="126174"/>
                        <a:pt x="1053" y="127227"/>
                        <a:pt x="0" y="127437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84" name="자유형: 도형 1583">
                  <a:extLst>
                    <a:ext uri="{FF2B5EF4-FFF2-40B4-BE49-F238E27FC236}">
                      <a16:creationId xmlns:a16="http://schemas.microsoft.com/office/drawing/2014/main" id="{BEFD5893-3ABF-B62A-F62F-4C5BE21521CE}"/>
                    </a:ext>
                  </a:extLst>
                </p:cNvPr>
                <p:cNvSpPr/>
                <p:nvPr/>
              </p:nvSpPr>
              <p:spPr>
                <a:xfrm>
                  <a:off x="5928225" y="5731507"/>
                  <a:ext cx="3790" cy="6529"/>
                </a:xfrm>
                <a:custGeom>
                  <a:avLst/>
                  <a:gdLst>
                    <a:gd name="connsiteX0" fmla="*/ 0 w 3790"/>
                    <a:gd name="connsiteY0" fmla="*/ 6530 h 6529"/>
                    <a:gd name="connsiteX1" fmla="*/ 0 w 3790"/>
                    <a:gd name="connsiteY1" fmla="*/ 6530 h 6529"/>
                    <a:gd name="connsiteX2" fmla="*/ 1475 w 3790"/>
                    <a:gd name="connsiteY2" fmla="*/ 0 h 6529"/>
                    <a:gd name="connsiteX3" fmla="*/ 1475 w 3790"/>
                    <a:gd name="connsiteY3" fmla="*/ 0 h 6529"/>
                    <a:gd name="connsiteX4" fmla="*/ 0 w 3790"/>
                    <a:gd name="connsiteY4" fmla="*/ 6530 h 6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90" h="6529">
                      <a:moveTo>
                        <a:pt x="0" y="6530"/>
                      </a:moveTo>
                      <a:lnTo>
                        <a:pt x="0" y="6530"/>
                      </a:lnTo>
                      <a:cubicBezTo>
                        <a:pt x="4424" y="5687"/>
                        <a:pt x="5055" y="2738"/>
                        <a:pt x="1475" y="0"/>
                      </a:cubicBezTo>
                      <a:lnTo>
                        <a:pt x="1475" y="0"/>
                      </a:lnTo>
                      <a:cubicBezTo>
                        <a:pt x="5055" y="2738"/>
                        <a:pt x="4424" y="5898"/>
                        <a:pt x="0" y="653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85" name="자유형: 도형 1584">
                  <a:extLst>
                    <a:ext uri="{FF2B5EF4-FFF2-40B4-BE49-F238E27FC236}">
                      <a16:creationId xmlns:a16="http://schemas.microsoft.com/office/drawing/2014/main" id="{523B451B-661C-F5EE-B8A3-DAE075EC311C}"/>
                    </a:ext>
                  </a:extLst>
                </p:cNvPr>
                <p:cNvSpPr/>
                <p:nvPr/>
              </p:nvSpPr>
              <p:spPr>
                <a:xfrm>
                  <a:off x="5911164" y="5727715"/>
                  <a:ext cx="3790" cy="6529"/>
                </a:xfrm>
                <a:custGeom>
                  <a:avLst/>
                  <a:gdLst>
                    <a:gd name="connsiteX0" fmla="*/ 3791 w 3790"/>
                    <a:gd name="connsiteY0" fmla="*/ 0 h 6529"/>
                    <a:gd name="connsiteX1" fmla="*/ 3791 w 3790"/>
                    <a:gd name="connsiteY1" fmla="*/ 0 h 6529"/>
                    <a:gd name="connsiteX2" fmla="*/ 2316 w 3790"/>
                    <a:gd name="connsiteY2" fmla="*/ 6530 h 6529"/>
                    <a:gd name="connsiteX3" fmla="*/ 2316 w 3790"/>
                    <a:gd name="connsiteY3" fmla="*/ 6530 h 6529"/>
                    <a:gd name="connsiteX4" fmla="*/ 3791 w 3790"/>
                    <a:gd name="connsiteY4" fmla="*/ 0 h 65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90" h="6529">
                      <a:moveTo>
                        <a:pt x="3791" y="0"/>
                      </a:moveTo>
                      <a:lnTo>
                        <a:pt x="3791" y="0"/>
                      </a:lnTo>
                      <a:cubicBezTo>
                        <a:pt x="-633" y="843"/>
                        <a:pt x="-1265" y="3792"/>
                        <a:pt x="2316" y="6530"/>
                      </a:cubicBezTo>
                      <a:lnTo>
                        <a:pt x="2316" y="6530"/>
                      </a:lnTo>
                      <a:cubicBezTo>
                        <a:pt x="-1265" y="3792"/>
                        <a:pt x="-633" y="632"/>
                        <a:pt x="3791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86" name="자유형: 도형 1585">
                  <a:extLst>
                    <a:ext uri="{FF2B5EF4-FFF2-40B4-BE49-F238E27FC236}">
                      <a16:creationId xmlns:a16="http://schemas.microsoft.com/office/drawing/2014/main" id="{4B14C70F-FF6E-AF02-D12A-24364E3B65A4}"/>
                    </a:ext>
                  </a:extLst>
                </p:cNvPr>
                <p:cNvSpPr/>
                <p:nvPr/>
              </p:nvSpPr>
              <p:spPr>
                <a:xfrm>
                  <a:off x="5911164" y="5727781"/>
                  <a:ext cx="20851" cy="10473"/>
                </a:xfrm>
                <a:custGeom>
                  <a:avLst/>
                  <a:gdLst>
                    <a:gd name="connsiteX0" fmla="*/ 17061 w 20851"/>
                    <a:gd name="connsiteY0" fmla="*/ 10256 h 10473"/>
                    <a:gd name="connsiteX1" fmla="*/ 10321 w 20851"/>
                    <a:gd name="connsiteY1" fmla="*/ 5200 h 10473"/>
                    <a:gd name="connsiteX2" fmla="*/ 17061 w 20851"/>
                    <a:gd name="connsiteY2" fmla="*/ 10256 h 10473"/>
                    <a:gd name="connsiteX3" fmla="*/ 2316 w 20851"/>
                    <a:gd name="connsiteY3" fmla="*/ 6675 h 10473"/>
                    <a:gd name="connsiteX4" fmla="*/ 3791 w 20851"/>
                    <a:gd name="connsiteY4" fmla="*/ 145 h 10473"/>
                    <a:gd name="connsiteX5" fmla="*/ 18536 w 20851"/>
                    <a:gd name="connsiteY5" fmla="*/ 3726 h 10473"/>
                    <a:gd name="connsiteX6" fmla="*/ 17061 w 20851"/>
                    <a:gd name="connsiteY6" fmla="*/ 10256 h 104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851" h="10473">
                      <a:moveTo>
                        <a:pt x="17061" y="10256"/>
                      </a:moveTo>
                      <a:lnTo>
                        <a:pt x="10321" y="5200"/>
                      </a:lnTo>
                      <a:lnTo>
                        <a:pt x="17061" y="10256"/>
                      </a:lnTo>
                      <a:cubicBezTo>
                        <a:pt x="12638" y="11098"/>
                        <a:pt x="5897" y="9413"/>
                        <a:pt x="2316" y="6675"/>
                      </a:cubicBezTo>
                      <a:cubicBezTo>
                        <a:pt x="-1265" y="3937"/>
                        <a:pt x="-633" y="777"/>
                        <a:pt x="3791" y="145"/>
                      </a:cubicBezTo>
                      <a:cubicBezTo>
                        <a:pt x="8214" y="-487"/>
                        <a:pt x="14955" y="988"/>
                        <a:pt x="18536" y="3726"/>
                      </a:cubicBezTo>
                      <a:cubicBezTo>
                        <a:pt x="22116" y="6464"/>
                        <a:pt x="21484" y="9624"/>
                        <a:pt x="17061" y="10256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87" name="자유형: 도형 1586">
                  <a:extLst>
                    <a:ext uri="{FF2B5EF4-FFF2-40B4-BE49-F238E27FC236}">
                      <a16:creationId xmlns:a16="http://schemas.microsoft.com/office/drawing/2014/main" id="{24BD35EF-A43A-D415-678E-A4A16777B42C}"/>
                    </a:ext>
                  </a:extLst>
                </p:cNvPr>
                <p:cNvSpPr/>
                <p:nvPr/>
              </p:nvSpPr>
              <p:spPr>
                <a:xfrm>
                  <a:off x="5913481" y="5734456"/>
                  <a:ext cx="14744" cy="3798"/>
                </a:xfrm>
                <a:custGeom>
                  <a:avLst/>
                  <a:gdLst>
                    <a:gd name="connsiteX0" fmla="*/ 0 w 14744"/>
                    <a:gd name="connsiteY0" fmla="*/ 0 h 3798"/>
                    <a:gd name="connsiteX1" fmla="*/ 0 w 14744"/>
                    <a:gd name="connsiteY1" fmla="*/ 0 h 3798"/>
                    <a:gd name="connsiteX2" fmla="*/ 14745 w 14744"/>
                    <a:gd name="connsiteY2" fmla="*/ 3581 h 3798"/>
                    <a:gd name="connsiteX3" fmla="*/ 14745 w 14744"/>
                    <a:gd name="connsiteY3" fmla="*/ 3581 h 3798"/>
                    <a:gd name="connsiteX4" fmla="*/ 0 w 14744"/>
                    <a:gd name="connsiteY4" fmla="*/ 0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3798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581" y="2738"/>
                        <a:pt x="10321" y="4423"/>
                        <a:pt x="14745" y="3581"/>
                      </a:cubicBezTo>
                      <a:lnTo>
                        <a:pt x="14745" y="3581"/>
                      </a:lnTo>
                      <a:cubicBezTo>
                        <a:pt x="10321" y="4423"/>
                        <a:pt x="3581" y="2738"/>
                        <a:pt x="0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88" name="자유형: 도형 1587">
                  <a:extLst>
                    <a:ext uri="{FF2B5EF4-FFF2-40B4-BE49-F238E27FC236}">
                      <a16:creationId xmlns:a16="http://schemas.microsoft.com/office/drawing/2014/main" id="{99CEC550-8CA7-EFF2-B4D3-94AD36401A75}"/>
                    </a:ext>
                  </a:extLst>
                </p:cNvPr>
                <p:cNvSpPr/>
                <p:nvPr/>
              </p:nvSpPr>
              <p:spPr>
                <a:xfrm>
                  <a:off x="5883991" y="5730243"/>
                  <a:ext cx="44234" cy="132811"/>
                </a:xfrm>
                <a:custGeom>
                  <a:avLst/>
                  <a:gdLst>
                    <a:gd name="connsiteX0" fmla="*/ 211 w 44234"/>
                    <a:gd name="connsiteY0" fmla="*/ 128912 h 132811"/>
                    <a:gd name="connsiteX1" fmla="*/ 27173 w 44234"/>
                    <a:gd name="connsiteY1" fmla="*/ 0 h 132811"/>
                    <a:gd name="connsiteX2" fmla="*/ 29490 w 44234"/>
                    <a:gd name="connsiteY2" fmla="*/ 4002 h 132811"/>
                    <a:gd name="connsiteX3" fmla="*/ 44234 w 44234"/>
                    <a:gd name="connsiteY3" fmla="*/ 7583 h 132811"/>
                    <a:gd name="connsiteX4" fmla="*/ 8636 w 44234"/>
                    <a:gd name="connsiteY4" fmla="*/ 132703 h 132811"/>
                    <a:gd name="connsiteX5" fmla="*/ 1264 w 44234"/>
                    <a:gd name="connsiteY5" fmla="*/ 130807 h 132811"/>
                    <a:gd name="connsiteX6" fmla="*/ 0 w 44234"/>
                    <a:gd name="connsiteY6" fmla="*/ 128701 h 132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234" h="132811">
                      <a:moveTo>
                        <a:pt x="211" y="128912"/>
                      </a:moveTo>
                      <a:lnTo>
                        <a:pt x="27173" y="0"/>
                      </a:lnTo>
                      <a:cubicBezTo>
                        <a:pt x="26962" y="1264"/>
                        <a:pt x="27594" y="2738"/>
                        <a:pt x="29490" y="4002"/>
                      </a:cubicBezTo>
                      <a:cubicBezTo>
                        <a:pt x="33070" y="6740"/>
                        <a:pt x="39811" y="8425"/>
                        <a:pt x="44234" y="7583"/>
                      </a:cubicBezTo>
                      <a:lnTo>
                        <a:pt x="8636" y="132703"/>
                      </a:lnTo>
                      <a:cubicBezTo>
                        <a:pt x="6319" y="133124"/>
                        <a:pt x="3160" y="132282"/>
                        <a:pt x="1264" y="130807"/>
                      </a:cubicBezTo>
                      <a:cubicBezTo>
                        <a:pt x="421" y="130175"/>
                        <a:pt x="0" y="129333"/>
                        <a:pt x="0" y="128701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32" name="그래픽 16">
                <a:extLst>
                  <a:ext uri="{FF2B5EF4-FFF2-40B4-BE49-F238E27FC236}">
                    <a16:creationId xmlns:a16="http://schemas.microsoft.com/office/drawing/2014/main" id="{95F07D7C-FBFB-3535-5A65-35AEF34BD034}"/>
                  </a:ext>
                </a:extLst>
              </p:cNvPr>
              <p:cNvGrpSpPr/>
              <p:nvPr/>
            </p:nvGrpSpPr>
            <p:grpSpPr>
              <a:xfrm>
                <a:off x="5956872" y="5763472"/>
                <a:ext cx="21695" cy="144183"/>
                <a:chOff x="5956872" y="5763472"/>
                <a:chExt cx="21695" cy="144183"/>
              </a:xfrm>
            </p:grpSpPr>
            <p:sp>
              <p:nvSpPr>
                <p:cNvPr id="1571" name="자유형: 도형 1570">
                  <a:extLst>
                    <a:ext uri="{FF2B5EF4-FFF2-40B4-BE49-F238E27FC236}">
                      <a16:creationId xmlns:a16="http://schemas.microsoft.com/office/drawing/2014/main" id="{88E66196-31EF-78F6-8B50-99CB995D6BCF}"/>
                    </a:ext>
                  </a:extLst>
                </p:cNvPr>
                <p:cNvSpPr/>
                <p:nvPr/>
              </p:nvSpPr>
              <p:spPr>
                <a:xfrm rot="-5366400">
                  <a:off x="5964610" y="5900317"/>
                  <a:ext cx="3370" cy="10532"/>
                </a:xfrm>
                <a:custGeom>
                  <a:avLst/>
                  <a:gdLst>
                    <a:gd name="connsiteX0" fmla="*/ 3370 w 3370"/>
                    <a:gd name="connsiteY0" fmla="*/ 5266 h 10532"/>
                    <a:gd name="connsiteX1" fmla="*/ 1685 w 3370"/>
                    <a:gd name="connsiteY1" fmla="*/ 10532 h 10532"/>
                    <a:gd name="connsiteX2" fmla="*/ 0 w 3370"/>
                    <a:gd name="connsiteY2" fmla="*/ 5266 h 10532"/>
                    <a:gd name="connsiteX3" fmla="*/ 1685 w 3370"/>
                    <a:gd name="connsiteY3" fmla="*/ 0 h 10532"/>
                    <a:gd name="connsiteX4" fmla="*/ 3370 w 3370"/>
                    <a:gd name="connsiteY4" fmla="*/ 5266 h 105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0" h="10532">
                      <a:moveTo>
                        <a:pt x="3370" y="5266"/>
                      </a:moveTo>
                      <a:cubicBezTo>
                        <a:pt x="3370" y="8174"/>
                        <a:pt x="2616" y="10532"/>
                        <a:pt x="1685" y="10532"/>
                      </a:cubicBezTo>
                      <a:cubicBezTo>
                        <a:pt x="754" y="10532"/>
                        <a:pt x="0" y="8174"/>
                        <a:pt x="0" y="5266"/>
                      </a:cubicBezTo>
                      <a:cubicBezTo>
                        <a:pt x="0" y="2358"/>
                        <a:pt x="754" y="0"/>
                        <a:pt x="1685" y="0"/>
                      </a:cubicBezTo>
                      <a:cubicBezTo>
                        <a:pt x="2616" y="0"/>
                        <a:pt x="3370" y="2358"/>
                        <a:pt x="3370" y="5266"/>
                      </a:cubicBezTo>
                      <a:close/>
                    </a:path>
                  </a:pathLst>
                </a:custGeom>
                <a:solidFill>
                  <a:srgbClr val="CB6C4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2" name="자유형: 도형 1571">
                  <a:extLst>
                    <a:ext uri="{FF2B5EF4-FFF2-40B4-BE49-F238E27FC236}">
                      <a16:creationId xmlns:a16="http://schemas.microsoft.com/office/drawing/2014/main" id="{D9270BF1-31E2-1AE9-CBF3-27099EEE0E14}"/>
                    </a:ext>
                  </a:extLst>
                </p:cNvPr>
                <p:cNvSpPr/>
                <p:nvPr/>
              </p:nvSpPr>
              <p:spPr>
                <a:xfrm>
                  <a:off x="5956872" y="5763472"/>
                  <a:ext cx="18325" cy="142445"/>
                </a:xfrm>
                <a:custGeom>
                  <a:avLst/>
                  <a:gdLst>
                    <a:gd name="connsiteX0" fmla="*/ 13270 w 18325"/>
                    <a:gd name="connsiteY0" fmla="*/ 141182 h 142445"/>
                    <a:gd name="connsiteX1" fmla="*/ 18326 w 18325"/>
                    <a:gd name="connsiteY1" fmla="*/ 1106 h 142445"/>
                    <a:gd name="connsiteX2" fmla="*/ 3160 w 18325"/>
                    <a:gd name="connsiteY2" fmla="*/ 1106 h 142445"/>
                    <a:gd name="connsiteX3" fmla="*/ 0 w 18325"/>
                    <a:gd name="connsiteY3" fmla="*/ 3634 h 142445"/>
                    <a:gd name="connsiteX4" fmla="*/ 4002 w 18325"/>
                    <a:gd name="connsiteY4" fmla="*/ 142445 h 142445"/>
                    <a:gd name="connsiteX5" fmla="*/ 5477 w 18325"/>
                    <a:gd name="connsiteY5" fmla="*/ 141182 h 142445"/>
                    <a:gd name="connsiteX6" fmla="*/ 13060 w 18325"/>
                    <a:gd name="connsiteY6" fmla="*/ 141182 h 142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325" h="142445">
                      <a:moveTo>
                        <a:pt x="13270" y="141182"/>
                      </a:moveTo>
                      <a:lnTo>
                        <a:pt x="18326" y="1106"/>
                      </a:lnTo>
                      <a:cubicBezTo>
                        <a:pt x="14113" y="-369"/>
                        <a:pt x="7162" y="-369"/>
                        <a:pt x="3160" y="1106"/>
                      </a:cubicBezTo>
                      <a:cubicBezTo>
                        <a:pt x="1053" y="1738"/>
                        <a:pt x="0" y="2580"/>
                        <a:pt x="0" y="3634"/>
                      </a:cubicBezTo>
                      <a:lnTo>
                        <a:pt x="4002" y="142445"/>
                      </a:lnTo>
                      <a:cubicBezTo>
                        <a:pt x="4002" y="142445"/>
                        <a:pt x="4424" y="141603"/>
                        <a:pt x="5477" y="141182"/>
                      </a:cubicBezTo>
                      <a:cubicBezTo>
                        <a:pt x="7583" y="140550"/>
                        <a:pt x="10953" y="140550"/>
                        <a:pt x="13060" y="14118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3" name="자유형: 도형 1572">
                  <a:extLst>
                    <a:ext uri="{FF2B5EF4-FFF2-40B4-BE49-F238E27FC236}">
                      <a16:creationId xmlns:a16="http://schemas.microsoft.com/office/drawing/2014/main" id="{49474221-701E-88EE-2145-1D2E451BD97C}"/>
                    </a:ext>
                  </a:extLst>
                </p:cNvPr>
                <p:cNvSpPr/>
                <p:nvPr/>
              </p:nvSpPr>
              <p:spPr>
                <a:xfrm>
                  <a:off x="5960032" y="5763472"/>
                  <a:ext cx="15166" cy="1105"/>
                </a:xfrm>
                <a:custGeom>
                  <a:avLst/>
                  <a:gdLst>
                    <a:gd name="connsiteX0" fmla="*/ 15166 w 15166"/>
                    <a:gd name="connsiteY0" fmla="*/ 1106 h 1105"/>
                    <a:gd name="connsiteX1" fmla="*/ 15166 w 15166"/>
                    <a:gd name="connsiteY1" fmla="*/ 1106 h 1105"/>
                    <a:gd name="connsiteX2" fmla="*/ 0 w 15166"/>
                    <a:gd name="connsiteY2" fmla="*/ 1106 h 1105"/>
                    <a:gd name="connsiteX3" fmla="*/ 0 w 15166"/>
                    <a:gd name="connsiteY3" fmla="*/ 1106 h 1105"/>
                    <a:gd name="connsiteX4" fmla="*/ 15166 w 15166"/>
                    <a:gd name="connsiteY4" fmla="*/ 1106 h 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1105">
                      <a:moveTo>
                        <a:pt x="15166" y="1106"/>
                      </a:moveTo>
                      <a:lnTo>
                        <a:pt x="15166" y="1106"/>
                      </a:lnTo>
                      <a:cubicBezTo>
                        <a:pt x="10953" y="-369"/>
                        <a:pt x="4213" y="-369"/>
                        <a:pt x="0" y="1106"/>
                      </a:cubicBezTo>
                      <a:lnTo>
                        <a:pt x="0" y="1106"/>
                      </a:lnTo>
                      <a:cubicBezTo>
                        <a:pt x="4213" y="-158"/>
                        <a:pt x="10953" y="-158"/>
                        <a:pt x="15166" y="1106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4" name="자유형: 도형 1573">
                  <a:extLst>
                    <a:ext uri="{FF2B5EF4-FFF2-40B4-BE49-F238E27FC236}">
                      <a16:creationId xmlns:a16="http://schemas.microsoft.com/office/drawing/2014/main" id="{853096AF-5C18-57E2-D1C7-779734FE2396}"/>
                    </a:ext>
                  </a:extLst>
                </p:cNvPr>
                <p:cNvSpPr/>
                <p:nvPr/>
              </p:nvSpPr>
              <p:spPr>
                <a:xfrm>
                  <a:off x="5970143" y="5764577"/>
                  <a:ext cx="8214" cy="141339"/>
                </a:xfrm>
                <a:custGeom>
                  <a:avLst/>
                  <a:gdLst>
                    <a:gd name="connsiteX0" fmla="*/ 1475 w 8214"/>
                    <a:gd name="connsiteY0" fmla="*/ 141340 h 141339"/>
                    <a:gd name="connsiteX1" fmla="*/ 8215 w 8214"/>
                    <a:gd name="connsiteY1" fmla="*/ 2528 h 141339"/>
                    <a:gd name="connsiteX2" fmla="*/ 5055 w 8214"/>
                    <a:gd name="connsiteY2" fmla="*/ 0 h 141339"/>
                    <a:gd name="connsiteX3" fmla="*/ 0 w 8214"/>
                    <a:gd name="connsiteY3" fmla="*/ 140076 h 141339"/>
                    <a:gd name="connsiteX4" fmla="*/ 1685 w 8214"/>
                    <a:gd name="connsiteY4" fmla="*/ 141340 h 141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14" h="141339">
                      <a:moveTo>
                        <a:pt x="1475" y="141340"/>
                      </a:moveTo>
                      <a:lnTo>
                        <a:pt x="8215" y="2528"/>
                      </a:lnTo>
                      <a:cubicBezTo>
                        <a:pt x="8215" y="2528"/>
                        <a:pt x="7162" y="632"/>
                        <a:pt x="5055" y="0"/>
                      </a:cubicBezTo>
                      <a:lnTo>
                        <a:pt x="0" y="140076"/>
                      </a:lnTo>
                      <a:cubicBezTo>
                        <a:pt x="1053" y="140497"/>
                        <a:pt x="1685" y="140918"/>
                        <a:pt x="1685" y="141340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5" name="자유형: 도형 1574">
                  <a:extLst>
                    <a:ext uri="{FF2B5EF4-FFF2-40B4-BE49-F238E27FC236}">
                      <a16:creationId xmlns:a16="http://schemas.microsoft.com/office/drawing/2014/main" id="{795CDDB1-CFDB-6F73-00BC-898D5F80F6FD}"/>
                    </a:ext>
                  </a:extLst>
                </p:cNvPr>
                <p:cNvSpPr/>
                <p:nvPr/>
              </p:nvSpPr>
              <p:spPr>
                <a:xfrm>
                  <a:off x="5975409" y="5764367"/>
                  <a:ext cx="3159" cy="5055"/>
                </a:xfrm>
                <a:custGeom>
                  <a:avLst/>
                  <a:gdLst>
                    <a:gd name="connsiteX0" fmla="*/ 0 w 3159"/>
                    <a:gd name="connsiteY0" fmla="*/ 5055 h 5055"/>
                    <a:gd name="connsiteX1" fmla="*/ 0 w 3159"/>
                    <a:gd name="connsiteY1" fmla="*/ 5055 h 5055"/>
                    <a:gd name="connsiteX2" fmla="*/ 0 w 3159"/>
                    <a:gd name="connsiteY2" fmla="*/ 0 h 5055"/>
                    <a:gd name="connsiteX3" fmla="*/ 0 w 3159"/>
                    <a:gd name="connsiteY3" fmla="*/ 0 h 5055"/>
                    <a:gd name="connsiteX4" fmla="*/ 0 w 3159"/>
                    <a:gd name="connsiteY4" fmla="*/ 5055 h 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9" h="5055">
                      <a:moveTo>
                        <a:pt x="0" y="5055"/>
                      </a:moveTo>
                      <a:lnTo>
                        <a:pt x="0" y="5055"/>
                      </a:lnTo>
                      <a:cubicBezTo>
                        <a:pt x="4213" y="3791"/>
                        <a:pt x="4002" y="1474"/>
                        <a:pt x="0" y="0"/>
                      </a:cubicBezTo>
                      <a:lnTo>
                        <a:pt x="0" y="0"/>
                      </a:lnTo>
                      <a:cubicBezTo>
                        <a:pt x="4213" y="1474"/>
                        <a:pt x="4213" y="3581"/>
                        <a:pt x="0" y="5055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6" name="자유형: 도형 1575">
                  <a:extLst>
                    <a:ext uri="{FF2B5EF4-FFF2-40B4-BE49-F238E27FC236}">
                      <a16:creationId xmlns:a16="http://schemas.microsoft.com/office/drawing/2014/main" id="{9E1E4E7F-248C-3CD2-BAFC-656B3FC8586E}"/>
                    </a:ext>
                  </a:extLst>
                </p:cNvPr>
                <p:cNvSpPr/>
                <p:nvPr/>
              </p:nvSpPr>
              <p:spPr>
                <a:xfrm>
                  <a:off x="5956873" y="5764367"/>
                  <a:ext cx="3159" cy="5055"/>
                </a:xfrm>
                <a:custGeom>
                  <a:avLst/>
                  <a:gdLst>
                    <a:gd name="connsiteX0" fmla="*/ 3160 w 3159"/>
                    <a:gd name="connsiteY0" fmla="*/ 0 h 5055"/>
                    <a:gd name="connsiteX1" fmla="*/ 3160 w 3159"/>
                    <a:gd name="connsiteY1" fmla="*/ 0 h 5055"/>
                    <a:gd name="connsiteX2" fmla="*/ 3160 w 3159"/>
                    <a:gd name="connsiteY2" fmla="*/ 5055 h 5055"/>
                    <a:gd name="connsiteX3" fmla="*/ 3160 w 3159"/>
                    <a:gd name="connsiteY3" fmla="*/ 5055 h 5055"/>
                    <a:gd name="connsiteX4" fmla="*/ 3160 w 3159"/>
                    <a:gd name="connsiteY4" fmla="*/ 0 h 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9" h="5055">
                      <a:moveTo>
                        <a:pt x="3160" y="0"/>
                      </a:moveTo>
                      <a:lnTo>
                        <a:pt x="3160" y="0"/>
                      </a:lnTo>
                      <a:cubicBezTo>
                        <a:pt x="-1053" y="1264"/>
                        <a:pt x="-843" y="3581"/>
                        <a:pt x="3160" y="5055"/>
                      </a:cubicBezTo>
                      <a:lnTo>
                        <a:pt x="3160" y="5055"/>
                      </a:lnTo>
                      <a:cubicBezTo>
                        <a:pt x="-1053" y="3581"/>
                        <a:pt x="-1053" y="1474"/>
                        <a:pt x="3160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7" name="자유형: 도형 1576">
                  <a:extLst>
                    <a:ext uri="{FF2B5EF4-FFF2-40B4-BE49-F238E27FC236}">
                      <a16:creationId xmlns:a16="http://schemas.microsoft.com/office/drawing/2014/main" id="{58C61AC6-820A-1B93-500E-1262F2A57871}"/>
                    </a:ext>
                  </a:extLst>
                </p:cNvPr>
                <p:cNvSpPr/>
                <p:nvPr/>
              </p:nvSpPr>
              <p:spPr>
                <a:xfrm>
                  <a:off x="5956873" y="5763549"/>
                  <a:ext cx="21485" cy="7112"/>
                </a:xfrm>
                <a:custGeom>
                  <a:avLst/>
                  <a:gdLst>
                    <a:gd name="connsiteX0" fmla="*/ 18326 w 21485"/>
                    <a:gd name="connsiteY0" fmla="*/ 1028 h 7112"/>
                    <a:gd name="connsiteX1" fmla="*/ 10743 w 21485"/>
                    <a:gd name="connsiteY1" fmla="*/ 3556 h 7112"/>
                    <a:gd name="connsiteX2" fmla="*/ 18326 w 21485"/>
                    <a:gd name="connsiteY2" fmla="*/ 1028 h 7112"/>
                    <a:gd name="connsiteX3" fmla="*/ 18326 w 21485"/>
                    <a:gd name="connsiteY3" fmla="*/ 6084 h 7112"/>
                    <a:gd name="connsiteX4" fmla="*/ 3160 w 21485"/>
                    <a:gd name="connsiteY4" fmla="*/ 6084 h 7112"/>
                    <a:gd name="connsiteX5" fmla="*/ 3160 w 21485"/>
                    <a:gd name="connsiteY5" fmla="*/ 1028 h 7112"/>
                    <a:gd name="connsiteX6" fmla="*/ 18326 w 21485"/>
                    <a:gd name="connsiteY6" fmla="*/ 1028 h 7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5" h="7112">
                      <a:moveTo>
                        <a:pt x="18326" y="1028"/>
                      </a:moveTo>
                      <a:lnTo>
                        <a:pt x="10743" y="3556"/>
                      </a:lnTo>
                      <a:lnTo>
                        <a:pt x="18326" y="1028"/>
                      </a:lnTo>
                      <a:cubicBezTo>
                        <a:pt x="22538" y="2503"/>
                        <a:pt x="22538" y="4609"/>
                        <a:pt x="18326" y="6084"/>
                      </a:cubicBezTo>
                      <a:cubicBezTo>
                        <a:pt x="14113" y="7558"/>
                        <a:pt x="7372" y="7348"/>
                        <a:pt x="3160" y="6084"/>
                      </a:cubicBezTo>
                      <a:cubicBezTo>
                        <a:pt x="-1053" y="4820"/>
                        <a:pt x="-1053" y="2503"/>
                        <a:pt x="3160" y="1028"/>
                      </a:cubicBezTo>
                      <a:cubicBezTo>
                        <a:pt x="7372" y="-446"/>
                        <a:pt x="14113" y="-235"/>
                        <a:pt x="18326" y="1028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8" name="자유형: 도형 1577">
                  <a:extLst>
                    <a:ext uri="{FF2B5EF4-FFF2-40B4-BE49-F238E27FC236}">
                      <a16:creationId xmlns:a16="http://schemas.microsoft.com/office/drawing/2014/main" id="{0A4D3E92-D09D-DE26-6F58-22A16D89AD1B}"/>
                    </a:ext>
                  </a:extLst>
                </p:cNvPr>
                <p:cNvSpPr/>
                <p:nvPr/>
              </p:nvSpPr>
              <p:spPr>
                <a:xfrm>
                  <a:off x="5956872" y="5766894"/>
                  <a:ext cx="21485" cy="140760"/>
                </a:xfrm>
                <a:custGeom>
                  <a:avLst/>
                  <a:gdLst>
                    <a:gd name="connsiteX0" fmla="*/ 4002 w 21485"/>
                    <a:gd name="connsiteY0" fmla="*/ 138812 h 140760"/>
                    <a:gd name="connsiteX1" fmla="*/ 0 w 21485"/>
                    <a:gd name="connsiteY1" fmla="*/ 0 h 140760"/>
                    <a:gd name="connsiteX2" fmla="*/ 3160 w 21485"/>
                    <a:gd name="connsiteY2" fmla="*/ 2528 h 140760"/>
                    <a:gd name="connsiteX3" fmla="*/ 18326 w 21485"/>
                    <a:gd name="connsiteY3" fmla="*/ 2528 h 140760"/>
                    <a:gd name="connsiteX4" fmla="*/ 21485 w 21485"/>
                    <a:gd name="connsiteY4" fmla="*/ 211 h 140760"/>
                    <a:gd name="connsiteX5" fmla="*/ 14745 w 21485"/>
                    <a:gd name="connsiteY5" fmla="*/ 139023 h 140760"/>
                    <a:gd name="connsiteX6" fmla="*/ 13270 w 21485"/>
                    <a:gd name="connsiteY6" fmla="*/ 140286 h 140760"/>
                    <a:gd name="connsiteX7" fmla="*/ 5687 w 21485"/>
                    <a:gd name="connsiteY7" fmla="*/ 140286 h 140760"/>
                    <a:gd name="connsiteX8" fmla="*/ 4002 w 21485"/>
                    <a:gd name="connsiteY8" fmla="*/ 139023 h 140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485" h="140760">
                      <a:moveTo>
                        <a:pt x="4002" y="138812"/>
                      </a:moveTo>
                      <a:lnTo>
                        <a:pt x="0" y="0"/>
                      </a:lnTo>
                      <a:cubicBezTo>
                        <a:pt x="0" y="0"/>
                        <a:pt x="1053" y="1896"/>
                        <a:pt x="3160" y="2528"/>
                      </a:cubicBezTo>
                      <a:cubicBezTo>
                        <a:pt x="7373" y="4002"/>
                        <a:pt x="14324" y="4002"/>
                        <a:pt x="18326" y="2528"/>
                      </a:cubicBezTo>
                      <a:cubicBezTo>
                        <a:pt x="20432" y="1896"/>
                        <a:pt x="21275" y="1053"/>
                        <a:pt x="21485" y="211"/>
                      </a:cubicBezTo>
                      <a:lnTo>
                        <a:pt x="14745" y="139023"/>
                      </a:lnTo>
                      <a:cubicBezTo>
                        <a:pt x="14745" y="139023"/>
                        <a:pt x="14113" y="139865"/>
                        <a:pt x="13270" y="140286"/>
                      </a:cubicBezTo>
                      <a:cubicBezTo>
                        <a:pt x="11164" y="140918"/>
                        <a:pt x="7794" y="140918"/>
                        <a:pt x="5687" y="140286"/>
                      </a:cubicBezTo>
                      <a:cubicBezTo>
                        <a:pt x="4634" y="139865"/>
                        <a:pt x="4002" y="139444"/>
                        <a:pt x="4002" y="139023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9" name="자유형: 도형 1578">
                  <a:extLst>
                    <a:ext uri="{FF2B5EF4-FFF2-40B4-BE49-F238E27FC236}">
                      <a16:creationId xmlns:a16="http://schemas.microsoft.com/office/drawing/2014/main" id="{CF347B5E-6978-BAA5-B298-CC52587D0844}"/>
                    </a:ext>
                  </a:extLst>
                </p:cNvPr>
                <p:cNvSpPr/>
                <p:nvPr/>
              </p:nvSpPr>
              <p:spPr>
                <a:xfrm>
                  <a:off x="5960032" y="5769422"/>
                  <a:ext cx="15166" cy="1105"/>
                </a:xfrm>
                <a:custGeom>
                  <a:avLst/>
                  <a:gdLst>
                    <a:gd name="connsiteX0" fmla="*/ 0 w 15166"/>
                    <a:gd name="connsiteY0" fmla="*/ 0 h 1105"/>
                    <a:gd name="connsiteX1" fmla="*/ 0 w 15166"/>
                    <a:gd name="connsiteY1" fmla="*/ 0 h 1105"/>
                    <a:gd name="connsiteX2" fmla="*/ 15166 w 15166"/>
                    <a:gd name="connsiteY2" fmla="*/ 0 h 1105"/>
                    <a:gd name="connsiteX3" fmla="*/ 15166 w 15166"/>
                    <a:gd name="connsiteY3" fmla="*/ 0 h 1105"/>
                    <a:gd name="connsiteX4" fmla="*/ 0 w 15166"/>
                    <a:gd name="connsiteY4" fmla="*/ 0 h 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110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13" y="1474"/>
                        <a:pt x="10953" y="1474"/>
                        <a:pt x="15166" y="0"/>
                      </a:cubicBezTo>
                      <a:lnTo>
                        <a:pt x="15166" y="0"/>
                      </a:lnTo>
                      <a:cubicBezTo>
                        <a:pt x="10953" y="1264"/>
                        <a:pt x="4213" y="1264"/>
                        <a:pt x="0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33" name="그래픽 16">
                <a:extLst>
                  <a:ext uri="{FF2B5EF4-FFF2-40B4-BE49-F238E27FC236}">
                    <a16:creationId xmlns:a16="http://schemas.microsoft.com/office/drawing/2014/main" id="{CB948827-BD3C-CA39-9BE7-7E1FED01312D}"/>
                  </a:ext>
                </a:extLst>
              </p:cNvPr>
              <p:cNvGrpSpPr/>
              <p:nvPr/>
            </p:nvGrpSpPr>
            <p:grpSpPr>
              <a:xfrm>
                <a:off x="5954448" y="5694460"/>
                <a:ext cx="30294" cy="122471"/>
                <a:chOff x="5954448" y="5694460"/>
                <a:chExt cx="30294" cy="122471"/>
              </a:xfrm>
            </p:grpSpPr>
            <p:sp>
              <p:nvSpPr>
                <p:cNvPr id="1562" name="자유형: 도형 1561">
                  <a:extLst>
                    <a:ext uri="{FF2B5EF4-FFF2-40B4-BE49-F238E27FC236}">
                      <a16:creationId xmlns:a16="http://schemas.microsoft.com/office/drawing/2014/main" id="{8D462920-8E02-A212-46DD-C2E8E577B434}"/>
                    </a:ext>
                  </a:extLst>
                </p:cNvPr>
                <p:cNvSpPr/>
                <p:nvPr/>
              </p:nvSpPr>
              <p:spPr>
                <a:xfrm rot="-424200">
                  <a:off x="5973390" y="5809123"/>
                  <a:ext cx="10953" cy="7161"/>
                </a:xfrm>
                <a:custGeom>
                  <a:avLst/>
                  <a:gdLst>
                    <a:gd name="connsiteX0" fmla="*/ 10953 w 10953"/>
                    <a:gd name="connsiteY0" fmla="*/ 3581 h 7161"/>
                    <a:gd name="connsiteX1" fmla="*/ 5477 w 10953"/>
                    <a:gd name="connsiteY1" fmla="*/ 7162 h 7161"/>
                    <a:gd name="connsiteX2" fmla="*/ 0 w 10953"/>
                    <a:gd name="connsiteY2" fmla="*/ 3581 h 7161"/>
                    <a:gd name="connsiteX3" fmla="*/ 5477 w 10953"/>
                    <a:gd name="connsiteY3" fmla="*/ 0 h 7161"/>
                    <a:gd name="connsiteX4" fmla="*/ 10953 w 10953"/>
                    <a:gd name="connsiteY4" fmla="*/ 3581 h 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7161">
                      <a:moveTo>
                        <a:pt x="10953" y="3581"/>
                      </a:moveTo>
                      <a:cubicBezTo>
                        <a:pt x="10953" y="5558"/>
                        <a:pt x="8501" y="7162"/>
                        <a:pt x="5477" y="7162"/>
                      </a:cubicBezTo>
                      <a:cubicBezTo>
                        <a:pt x="2452" y="7162"/>
                        <a:pt x="0" y="5558"/>
                        <a:pt x="0" y="3581"/>
                      </a:cubicBezTo>
                      <a:cubicBezTo>
                        <a:pt x="0" y="1603"/>
                        <a:pt x="2452" y="0"/>
                        <a:pt x="5477" y="0"/>
                      </a:cubicBezTo>
                      <a:cubicBezTo>
                        <a:pt x="8502" y="0"/>
                        <a:pt x="10953" y="1603"/>
                        <a:pt x="10953" y="3581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3" name="자유형: 도형 1562">
                  <a:extLst>
                    <a:ext uri="{FF2B5EF4-FFF2-40B4-BE49-F238E27FC236}">
                      <a16:creationId xmlns:a16="http://schemas.microsoft.com/office/drawing/2014/main" id="{00786A83-9E7B-531F-A1B8-969CF4F26EA3}"/>
                    </a:ext>
                  </a:extLst>
                </p:cNvPr>
                <p:cNvSpPr/>
                <p:nvPr/>
              </p:nvSpPr>
              <p:spPr>
                <a:xfrm>
                  <a:off x="5954465" y="5694460"/>
                  <a:ext cx="28526" cy="118986"/>
                </a:xfrm>
                <a:custGeom>
                  <a:avLst/>
                  <a:gdLst>
                    <a:gd name="connsiteX0" fmla="*/ 28316 w 28526"/>
                    <a:gd name="connsiteY0" fmla="*/ 115405 h 118986"/>
                    <a:gd name="connsiteX1" fmla="*/ 18416 w 28526"/>
                    <a:gd name="connsiteY1" fmla="*/ 1660 h 118986"/>
                    <a:gd name="connsiteX2" fmla="*/ 3250 w 28526"/>
                    <a:gd name="connsiteY2" fmla="*/ 2502 h 118986"/>
                    <a:gd name="connsiteX3" fmla="*/ 90 w 28526"/>
                    <a:gd name="connsiteY3" fmla="*/ 8611 h 118986"/>
                    <a:gd name="connsiteX4" fmla="*/ 19259 w 28526"/>
                    <a:gd name="connsiteY4" fmla="*/ 118986 h 118986"/>
                    <a:gd name="connsiteX5" fmla="*/ 20944 w 28526"/>
                    <a:gd name="connsiteY5" fmla="*/ 116037 h 118986"/>
                    <a:gd name="connsiteX6" fmla="*/ 28527 w 28526"/>
                    <a:gd name="connsiteY6" fmla="*/ 115616 h 1189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26" h="118986">
                      <a:moveTo>
                        <a:pt x="28316" y="115405"/>
                      </a:moveTo>
                      <a:lnTo>
                        <a:pt x="18416" y="1660"/>
                      </a:lnTo>
                      <a:cubicBezTo>
                        <a:pt x="14203" y="-868"/>
                        <a:pt x="7463" y="-447"/>
                        <a:pt x="3250" y="2502"/>
                      </a:cubicBezTo>
                      <a:cubicBezTo>
                        <a:pt x="722" y="4188"/>
                        <a:pt x="-331" y="6505"/>
                        <a:pt x="90" y="8611"/>
                      </a:cubicBezTo>
                      <a:lnTo>
                        <a:pt x="19259" y="118986"/>
                      </a:lnTo>
                      <a:cubicBezTo>
                        <a:pt x="19259" y="118986"/>
                        <a:pt x="19680" y="116880"/>
                        <a:pt x="20944" y="116037"/>
                      </a:cubicBezTo>
                      <a:cubicBezTo>
                        <a:pt x="23050" y="114563"/>
                        <a:pt x="26420" y="114352"/>
                        <a:pt x="28527" y="115616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4" name="자유형: 도형 1563">
                  <a:extLst>
                    <a:ext uri="{FF2B5EF4-FFF2-40B4-BE49-F238E27FC236}">
                      <a16:creationId xmlns:a16="http://schemas.microsoft.com/office/drawing/2014/main" id="{028754E8-7FEF-B13E-6A07-6B91423BE905}"/>
                    </a:ext>
                  </a:extLst>
                </p:cNvPr>
                <p:cNvSpPr/>
                <p:nvPr/>
              </p:nvSpPr>
              <p:spPr>
                <a:xfrm>
                  <a:off x="5957715" y="5694460"/>
                  <a:ext cx="15166" cy="2502"/>
                </a:xfrm>
                <a:custGeom>
                  <a:avLst/>
                  <a:gdLst>
                    <a:gd name="connsiteX0" fmla="*/ 15166 w 15166"/>
                    <a:gd name="connsiteY0" fmla="*/ 1660 h 2502"/>
                    <a:gd name="connsiteX1" fmla="*/ 15166 w 15166"/>
                    <a:gd name="connsiteY1" fmla="*/ 1660 h 2502"/>
                    <a:gd name="connsiteX2" fmla="*/ 0 w 15166"/>
                    <a:gd name="connsiteY2" fmla="*/ 2502 h 2502"/>
                    <a:gd name="connsiteX3" fmla="*/ 0 w 15166"/>
                    <a:gd name="connsiteY3" fmla="*/ 2502 h 2502"/>
                    <a:gd name="connsiteX4" fmla="*/ 15166 w 15166"/>
                    <a:gd name="connsiteY4" fmla="*/ 1660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502">
                      <a:moveTo>
                        <a:pt x="15166" y="1660"/>
                      </a:moveTo>
                      <a:lnTo>
                        <a:pt x="15166" y="1660"/>
                      </a:lnTo>
                      <a:cubicBezTo>
                        <a:pt x="10953" y="-868"/>
                        <a:pt x="4213" y="-447"/>
                        <a:pt x="0" y="2502"/>
                      </a:cubicBezTo>
                      <a:lnTo>
                        <a:pt x="0" y="2502"/>
                      </a:lnTo>
                      <a:cubicBezTo>
                        <a:pt x="4213" y="-447"/>
                        <a:pt x="11164" y="-868"/>
                        <a:pt x="15166" y="16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5" name="자유형: 도형 1564">
                  <a:extLst>
                    <a:ext uri="{FF2B5EF4-FFF2-40B4-BE49-F238E27FC236}">
                      <a16:creationId xmlns:a16="http://schemas.microsoft.com/office/drawing/2014/main" id="{CD1C8F91-0B28-ED25-FB94-43808088DBAF}"/>
                    </a:ext>
                  </a:extLst>
                </p:cNvPr>
                <p:cNvSpPr/>
                <p:nvPr/>
              </p:nvSpPr>
              <p:spPr>
                <a:xfrm>
                  <a:off x="5972881" y="5695909"/>
                  <a:ext cx="11374" cy="116062"/>
                </a:xfrm>
                <a:custGeom>
                  <a:avLst/>
                  <a:gdLst>
                    <a:gd name="connsiteX0" fmla="*/ 11374 w 11374"/>
                    <a:gd name="connsiteY0" fmla="*/ 116063 h 116062"/>
                    <a:gd name="connsiteX1" fmla="*/ 2949 w 11374"/>
                    <a:gd name="connsiteY1" fmla="*/ 4424 h 116062"/>
                    <a:gd name="connsiteX2" fmla="*/ 0 w 11374"/>
                    <a:gd name="connsiteY2" fmla="*/ 0 h 116062"/>
                    <a:gd name="connsiteX3" fmla="*/ 9900 w 11374"/>
                    <a:gd name="connsiteY3" fmla="*/ 113746 h 116062"/>
                    <a:gd name="connsiteX4" fmla="*/ 11374 w 11374"/>
                    <a:gd name="connsiteY4" fmla="*/ 115852 h 116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74" h="116062">
                      <a:moveTo>
                        <a:pt x="11374" y="116063"/>
                      </a:moveTo>
                      <a:lnTo>
                        <a:pt x="2949" y="4424"/>
                      </a:lnTo>
                      <a:cubicBezTo>
                        <a:pt x="2949" y="2738"/>
                        <a:pt x="1896" y="1264"/>
                        <a:pt x="0" y="0"/>
                      </a:cubicBezTo>
                      <a:lnTo>
                        <a:pt x="9900" y="113746"/>
                      </a:lnTo>
                      <a:cubicBezTo>
                        <a:pt x="9900" y="113746"/>
                        <a:pt x="11374" y="115010"/>
                        <a:pt x="11374" y="11585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6" name="자유형: 도형 1565">
                  <a:extLst>
                    <a:ext uri="{FF2B5EF4-FFF2-40B4-BE49-F238E27FC236}">
                      <a16:creationId xmlns:a16="http://schemas.microsoft.com/office/drawing/2014/main" id="{3FE35368-975A-EFB4-92D4-8BD7912EB657}"/>
                    </a:ext>
                  </a:extLst>
                </p:cNvPr>
                <p:cNvSpPr/>
                <p:nvPr/>
              </p:nvSpPr>
              <p:spPr>
                <a:xfrm>
                  <a:off x="5954448" y="5696962"/>
                  <a:ext cx="3266" cy="9900"/>
                </a:xfrm>
                <a:custGeom>
                  <a:avLst/>
                  <a:gdLst>
                    <a:gd name="connsiteX0" fmla="*/ 3267 w 3266"/>
                    <a:gd name="connsiteY0" fmla="*/ 0 h 9900"/>
                    <a:gd name="connsiteX1" fmla="*/ 3267 w 3266"/>
                    <a:gd name="connsiteY1" fmla="*/ 0 h 9900"/>
                    <a:gd name="connsiteX2" fmla="*/ 3056 w 3266"/>
                    <a:gd name="connsiteY2" fmla="*/ 9900 h 9900"/>
                    <a:gd name="connsiteX3" fmla="*/ 3056 w 3266"/>
                    <a:gd name="connsiteY3" fmla="*/ 9900 h 9900"/>
                    <a:gd name="connsiteX4" fmla="*/ 3267 w 3266"/>
                    <a:gd name="connsiteY4" fmla="*/ 0 h 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6" h="9900">
                      <a:moveTo>
                        <a:pt x="3267" y="0"/>
                      </a:moveTo>
                      <a:lnTo>
                        <a:pt x="3267" y="0"/>
                      </a:lnTo>
                      <a:cubicBezTo>
                        <a:pt x="-946" y="2949"/>
                        <a:pt x="-1157" y="7372"/>
                        <a:pt x="3056" y="9900"/>
                      </a:cubicBezTo>
                      <a:lnTo>
                        <a:pt x="3056" y="9900"/>
                      </a:lnTo>
                      <a:cubicBezTo>
                        <a:pt x="-1157" y="7372"/>
                        <a:pt x="-946" y="2949"/>
                        <a:pt x="3267" y="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7" name="자유형: 도형 1566">
                  <a:extLst>
                    <a:ext uri="{FF2B5EF4-FFF2-40B4-BE49-F238E27FC236}">
                      <a16:creationId xmlns:a16="http://schemas.microsoft.com/office/drawing/2014/main" id="{5FD1561A-7BCC-15CD-6CE2-313FF366CD50}"/>
                    </a:ext>
                  </a:extLst>
                </p:cNvPr>
                <p:cNvSpPr/>
                <p:nvPr/>
              </p:nvSpPr>
              <p:spPr>
                <a:xfrm>
                  <a:off x="5972670" y="5696119"/>
                  <a:ext cx="3267" cy="9900"/>
                </a:xfrm>
                <a:custGeom>
                  <a:avLst/>
                  <a:gdLst>
                    <a:gd name="connsiteX0" fmla="*/ 0 w 3267"/>
                    <a:gd name="connsiteY0" fmla="*/ 9900 h 9900"/>
                    <a:gd name="connsiteX1" fmla="*/ 0 w 3267"/>
                    <a:gd name="connsiteY1" fmla="*/ 9900 h 9900"/>
                    <a:gd name="connsiteX2" fmla="*/ 211 w 3267"/>
                    <a:gd name="connsiteY2" fmla="*/ 0 h 9900"/>
                    <a:gd name="connsiteX3" fmla="*/ 211 w 3267"/>
                    <a:gd name="connsiteY3" fmla="*/ 0 h 9900"/>
                    <a:gd name="connsiteX4" fmla="*/ 0 w 3267"/>
                    <a:gd name="connsiteY4" fmla="*/ 9900 h 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7" h="9900">
                      <a:moveTo>
                        <a:pt x="0" y="9900"/>
                      </a:moveTo>
                      <a:lnTo>
                        <a:pt x="0" y="9900"/>
                      </a:lnTo>
                      <a:cubicBezTo>
                        <a:pt x="4213" y="6951"/>
                        <a:pt x="4424" y="2528"/>
                        <a:pt x="211" y="0"/>
                      </a:cubicBezTo>
                      <a:lnTo>
                        <a:pt x="211" y="0"/>
                      </a:lnTo>
                      <a:cubicBezTo>
                        <a:pt x="4424" y="2528"/>
                        <a:pt x="4213" y="6951"/>
                        <a:pt x="0" y="990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8" name="자유형: 도형 1567">
                  <a:extLst>
                    <a:ext uri="{FF2B5EF4-FFF2-40B4-BE49-F238E27FC236}">
                      <a16:creationId xmlns:a16="http://schemas.microsoft.com/office/drawing/2014/main" id="{09C2D678-5166-3B02-6E09-D37C2999998C}"/>
                    </a:ext>
                  </a:extLst>
                </p:cNvPr>
                <p:cNvSpPr/>
                <p:nvPr/>
              </p:nvSpPr>
              <p:spPr>
                <a:xfrm>
                  <a:off x="5954529" y="5694460"/>
                  <a:ext cx="21408" cy="14062"/>
                </a:xfrm>
                <a:custGeom>
                  <a:avLst/>
                  <a:gdLst>
                    <a:gd name="connsiteX0" fmla="*/ 18352 w 21408"/>
                    <a:gd name="connsiteY0" fmla="*/ 1660 h 14062"/>
                    <a:gd name="connsiteX1" fmla="*/ 10559 w 21408"/>
                    <a:gd name="connsiteY1" fmla="*/ 7136 h 14062"/>
                    <a:gd name="connsiteX2" fmla="*/ 18352 w 21408"/>
                    <a:gd name="connsiteY2" fmla="*/ 1660 h 14062"/>
                    <a:gd name="connsiteX3" fmla="*/ 18142 w 21408"/>
                    <a:gd name="connsiteY3" fmla="*/ 11560 h 14062"/>
                    <a:gd name="connsiteX4" fmla="*/ 2976 w 21408"/>
                    <a:gd name="connsiteY4" fmla="*/ 12402 h 14062"/>
                    <a:gd name="connsiteX5" fmla="*/ 3186 w 21408"/>
                    <a:gd name="connsiteY5" fmla="*/ 2502 h 14062"/>
                    <a:gd name="connsiteX6" fmla="*/ 18352 w 21408"/>
                    <a:gd name="connsiteY6" fmla="*/ 1660 h 14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08" h="14062">
                      <a:moveTo>
                        <a:pt x="18352" y="1660"/>
                      </a:moveTo>
                      <a:lnTo>
                        <a:pt x="10559" y="7136"/>
                      </a:lnTo>
                      <a:lnTo>
                        <a:pt x="18352" y="1660"/>
                      </a:lnTo>
                      <a:cubicBezTo>
                        <a:pt x="22565" y="4188"/>
                        <a:pt x="22355" y="8611"/>
                        <a:pt x="18142" y="11560"/>
                      </a:cubicBezTo>
                      <a:cubicBezTo>
                        <a:pt x="13929" y="14509"/>
                        <a:pt x="6978" y="14930"/>
                        <a:pt x="2976" y="12402"/>
                      </a:cubicBezTo>
                      <a:cubicBezTo>
                        <a:pt x="-1026" y="9875"/>
                        <a:pt x="-1026" y="5451"/>
                        <a:pt x="3186" y="2502"/>
                      </a:cubicBezTo>
                      <a:cubicBezTo>
                        <a:pt x="7399" y="-447"/>
                        <a:pt x="14350" y="-868"/>
                        <a:pt x="18352" y="16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9" name="자유형: 도형 1568">
                  <a:extLst>
                    <a:ext uri="{FF2B5EF4-FFF2-40B4-BE49-F238E27FC236}">
                      <a16:creationId xmlns:a16="http://schemas.microsoft.com/office/drawing/2014/main" id="{E6B7A82B-3996-C7DB-EAE9-1FFCE94AEA1C}"/>
                    </a:ext>
                  </a:extLst>
                </p:cNvPr>
                <p:cNvSpPr/>
                <p:nvPr/>
              </p:nvSpPr>
              <p:spPr>
                <a:xfrm>
                  <a:off x="5957505" y="5706019"/>
                  <a:ext cx="15165" cy="2502"/>
                </a:xfrm>
                <a:custGeom>
                  <a:avLst/>
                  <a:gdLst>
                    <a:gd name="connsiteX0" fmla="*/ 0 w 15165"/>
                    <a:gd name="connsiteY0" fmla="*/ 843 h 2502"/>
                    <a:gd name="connsiteX1" fmla="*/ 0 w 15165"/>
                    <a:gd name="connsiteY1" fmla="*/ 843 h 2502"/>
                    <a:gd name="connsiteX2" fmla="*/ 15166 w 15165"/>
                    <a:gd name="connsiteY2" fmla="*/ 0 h 2502"/>
                    <a:gd name="connsiteX3" fmla="*/ 15166 w 15165"/>
                    <a:gd name="connsiteY3" fmla="*/ 0 h 2502"/>
                    <a:gd name="connsiteX4" fmla="*/ 0 w 15165"/>
                    <a:gd name="connsiteY4" fmla="*/ 843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5" h="2502">
                      <a:moveTo>
                        <a:pt x="0" y="843"/>
                      </a:moveTo>
                      <a:lnTo>
                        <a:pt x="0" y="843"/>
                      </a:lnTo>
                      <a:cubicBezTo>
                        <a:pt x="4213" y="3370"/>
                        <a:pt x="10953" y="2949"/>
                        <a:pt x="15166" y="0"/>
                      </a:cubicBezTo>
                      <a:lnTo>
                        <a:pt x="15166" y="0"/>
                      </a:lnTo>
                      <a:cubicBezTo>
                        <a:pt x="10953" y="2949"/>
                        <a:pt x="4002" y="3370"/>
                        <a:pt x="0" y="843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70" name="자유형: 도형 1569">
                  <a:extLst>
                    <a:ext uri="{FF2B5EF4-FFF2-40B4-BE49-F238E27FC236}">
                      <a16:creationId xmlns:a16="http://schemas.microsoft.com/office/drawing/2014/main" id="{4BD647D2-1F11-51D0-57CE-EC8E0B21C7E9}"/>
                    </a:ext>
                  </a:extLst>
                </p:cNvPr>
                <p:cNvSpPr/>
                <p:nvPr/>
              </p:nvSpPr>
              <p:spPr>
                <a:xfrm>
                  <a:off x="5954555" y="5700121"/>
                  <a:ext cx="29700" cy="115628"/>
                </a:xfrm>
                <a:custGeom>
                  <a:avLst/>
                  <a:gdLst>
                    <a:gd name="connsiteX0" fmla="*/ 19168 w 29700"/>
                    <a:gd name="connsiteY0" fmla="*/ 113114 h 115628"/>
                    <a:gd name="connsiteX1" fmla="*/ 0 w 29700"/>
                    <a:gd name="connsiteY1" fmla="*/ 2738 h 115628"/>
                    <a:gd name="connsiteX2" fmla="*/ 2949 w 29700"/>
                    <a:gd name="connsiteY2" fmla="*/ 6530 h 115628"/>
                    <a:gd name="connsiteX3" fmla="*/ 18115 w 29700"/>
                    <a:gd name="connsiteY3" fmla="*/ 5687 h 115628"/>
                    <a:gd name="connsiteX4" fmla="*/ 21275 w 29700"/>
                    <a:gd name="connsiteY4" fmla="*/ 0 h 115628"/>
                    <a:gd name="connsiteX5" fmla="*/ 29700 w 29700"/>
                    <a:gd name="connsiteY5" fmla="*/ 111639 h 115628"/>
                    <a:gd name="connsiteX6" fmla="*/ 28015 w 29700"/>
                    <a:gd name="connsiteY6" fmla="*/ 114378 h 115628"/>
                    <a:gd name="connsiteX7" fmla="*/ 20432 w 29700"/>
                    <a:gd name="connsiteY7" fmla="*/ 114799 h 115628"/>
                    <a:gd name="connsiteX8" fmla="*/ 18958 w 29700"/>
                    <a:gd name="connsiteY8" fmla="*/ 112903 h 11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700" h="115628">
                      <a:moveTo>
                        <a:pt x="19168" y="113114"/>
                      </a:moveTo>
                      <a:lnTo>
                        <a:pt x="0" y="2738"/>
                      </a:lnTo>
                      <a:cubicBezTo>
                        <a:pt x="211" y="4213"/>
                        <a:pt x="1264" y="5687"/>
                        <a:pt x="2949" y="6530"/>
                      </a:cubicBezTo>
                      <a:cubicBezTo>
                        <a:pt x="7162" y="9058"/>
                        <a:pt x="13902" y="8636"/>
                        <a:pt x="18115" y="5687"/>
                      </a:cubicBezTo>
                      <a:cubicBezTo>
                        <a:pt x="20432" y="4002"/>
                        <a:pt x="21485" y="1896"/>
                        <a:pt x="21275" y="0"/>
                      </a:cubicBezTo>
                      <a:lnTo>
                        <a:pt x="29700" y="111639"/>
                      </a:lnTo>
                      <a:cubicBezTo>
                        <a:pt x="29700" y="111639"/>
                        <a:pt x="29279" y="113535"/>
                        <a:pt x="28015" y="114378"/>
                      </a:cubicBezTo>
                      <a:cubicBezTo>
                        <a:pt x="25909" y="115852"/>
                        <a:pt x="22539" y="116063"/>
                        <a:pt x="20432" y="114799"/>
                      </a:cubicBezTo>
                      <a:cubicBezTo>
                        <a:pt x="19590" y="114378"/>
                        <a:pt x="19168" y="113535"/>
                        <a:pt x="18958" y="112903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34" name="그래픽 16">
                <a:extLst>
                  <a:ext uri="{FF2B5EF4-FFF2-40B4-BE49-F238E27FC236}">
                    <a16:creationId xmlns:a16="http://schemas.microsoft.com/office/drawing/2014/main" id="{4DC550D7-2938-50BA-49AB-43CBC9FCB1C7}"/>
                  </a:ext>
                </a:extLst>
              </p:cNvPr>
              <p:cNvGrpSpPr/>
              <p:nvPr/>
            </p:nvGrpSpPr>
            <p:grpSpPr>
              <a:xfrm>
                <a:off x="6007003" y="5740899"/>
                <a:ext cx="37899" cy="133789"/>
                <a:chOff x="6007003" y="5740899"/>
                <a:chExt cx="37899" cy="133789"/>
              </a:xfrm>
            </p:grpSpPr>
            <p:sp>
              <p:nvSpPr>
                <p:cNvPr id="1553" name="자유형: 도형 1552">
                  <a:extLst>
                    <a:ext uri="{FF2B5EF4-FFF2-40B4-BE49-F238E27FC236}">
                      <a16:creationId xmlns:a16="http://schemas.microsoft.com/office/drawing/2014/main" id="{C39FB83C-1A6A-735F-C647-454AFB7B91C8}"/>
                    </a:ext>
                  </a:extLst>
                </p:cNvPr>
                <p:cNvSpPr/>
                <p:nvPr/>
              </p:nvSpPr>
              <p:spPr>
                <a:xfrm rot="-584398">
                  <a:off x="6033983" y="5868360"/>
                  <a:ext cx="10532" cy="5476"/>
                </a:xfrm>
                <a:custGeom>
                  <a:avLst/>
                  <a:gdLst>
                    <a:gd name="connsiteX0" fmla="*/ 10532 w 10532"/>
                    <a:gd name="connsiteY0" fmla="*/ 2738 h 5476"/>
                    <a:gd name="connsiteX1" fmla="*/ 5266 w 10532"/>
                    <a:gd name="connsiteY1" fmla="*/ 5477 h 5476"/>
                    <a:gd name="connsiteX2" fmla="*/ 0 w 10532"/>
                    <a:gd name="connsiteY2" fmla="*/ 2738 h 5476"/>
                    <a:gd name="connsiteX3" fmla="*/ 5266 w 10532"/>
                    <a:gd name="connsiteY3" fmla="*/ 0 h 5476"/>
                    <a:gd name="connsiteX4" fmla="*/ 10532 w 10532"/>
                    <a:gd name="connsiteY4" fmla="*/ 2738 h 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532" h="5476">
                      <a:moveTo>
                        <a:pt x="10532" y="2738"/>
                      </a:moveTo>
                      <a:cubicBezTo>
                        <a:pt x="10532" y="4250"/>
                        <a:pt x="8174" y="5477"/>
                        <a:pt x="5266" y="5477"/>
                      </a:cubicBezTo>
                      <a:cubicBezTo>
                        <a:pt x="2357" y="5477"/>
                        <a:pt x="0" y="4251"/>
                        <a:pt x="0" y="2738"/>
                      </a:cubicBezTo>
                      <a:cubicBezTo>
                        <a:pt x="0" y="1226"/>
                        <a:pt x="2357" y="0"/>
                        <a:pt x="5266" y="0"/>
                      </a:cubicBezTo>
                      <a:cubicBezTo>
                        <a:pt x="8174" y="0"/>
                        <a:pt x="10532" y="1226"/>
                        <a:pt x="10532" y="2738"/>
                      </a:cubicBezTo>
                      <a:close/>
                    </a:path>
                  </a:pathLst>
                </a:custGeom>
                <a:solidFill>
                  <a:srgbClr val="D973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4" name="자유형: 도형 1553">
                  <a:extLst>
                    <a:ext uri="{FF2B5EF4-FFF2-40B4-BE49-F238E27FC236}">
                      <a16:creationId xmlns:a16="http://schemas.microsoft.com/office/drawing/2014/main" id="{9A494DB4-396C-C1E3-9160-ACA66FC27C86}"/>
                    </a:ext>
                  </a:extLst>
                </p:cNvPr>
                <p:cNvSpPr/>
                <p:nvPr/>
              </p:nvSpPr>
              <p:spPr>
                <a:xfrm>
                  <a:off x="6007125" y="5741162"/>
                  <a:ext cx="36109" cy="131052"/>
                </a:xfrm>
                <a:custGeom>
                  <a:avLst/>
                  <a:gdLst>
                    <a:gd name="connsiteX0" fmla="*/ 35899 w 36109"/>
                    <a:gd name="connsiteY0" fmla="*/ 127682 h 131052"/>
                    <a:gd name="connsiteX1" fmla="*/ 18416 w 36109"/>
                    <a:gd name="connsiteY1" fmla="*/ 877 h 131052"/>
                    <a:gd name="connsiteX2" fmla="*/ 3250 w 36109"/>
                    <a:gd name="connsiteY2" fmla="*/ 2562 h 131052"/>
                    <a:gd name="connsiteX3" fmla="*/ 90 w 36109"/>
                    <a:gd name="connsiteY3" fmla="*/ 7617 h 131052"/>
                    <a:gd name="connsiteX4" fmla="*/ 26842 w 36109"/>
                    <a:gd name="connsiteY4" fmla="*/ 131052 h 131052"/>
                    <a:gd name="connsiteX5" fmla="*/ 28527 w 36109"/>
                    <a:gd name="connsiteY5" fmla="*/ 128525 h 131052"/>
                    <a:gd name="connsiteX6" fmla="*/ 36110 w 36109"/>
                    <a:gd name="connsiteY6" fmla="*/ 127682 h 131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109" h="131052">
                      <a:moveTo>
                        <a:pt x="35899" y="127682"/>
                      </a:moveTo>
                      <a:lnTo>
                        <a:pt x="18416" y="877"/>
                      </a:lnTo>
                      <a:cubicBezTo>
                        <a:pt x="14414" y="-808"/>
                        <a:pt x="7673" y="34"/>
                        <a:pt x="3250" y="2562"/>
                      </a:cubicBezTo>
                      <a:cubicBezTo>
                        <a:pt x="722" y="4036"/>
                        <a:pt x="-331" y="5932"/>
                        <a:pt x="90" y="7617"/>
                      </a:cubicBezTo>
                      <a:lnTo>
                        <a:pt x="26842" y="131052"/>
                      </a:lnTo>
                      <a:cubicBezTo>
                        <a:pt x="26842" y="131052"/>
                        <a:pt x="27263" y="129367"/>
                        <a:pt x="28527" y="128525"/>
                      </a:cubicBezTo>
                      <a:cubicBezTo>
                        <a:pt x="30633" y="127261"/>
                        <a:pt x="34003" y="126839"/>
                        <a:pt x="36110" y="12768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5" name="자유형: 도형 1554">
                  <a:extLst>
                    <a:ext uri="{FF2B5EF4-FFF2-40B4-BE49-F238E27FC236}">
                      <a16:creationId xmlns:a16="http://schemas.microsoft.com/office/drawing/2014/main" id="{67671501-8EBB-5BD6-A1C0-256A61E9631A}"/>
                    </a:ext>
                  </a:extLst>
                </p:cNvPr>
                <p:cNvSpPr/>
                <p:nvPr/>
              </p:nvSpPr>
              <p:spPr>
                <a:xfrm>
                  <a:off x="6010586" y="5740899"/>
                  <a:ext cx="15166" cy="2614"/>
                </a:xfrm>
                <a:custGeom>
                  <a:avLst/>
                  <a:gdLst>
                    <a:gd name="connsiteX0" fmla="*/ 14956 w 15166"/>
                    <a:gd name="connsiteY0" fmla="*/ 929 h 2614"/>
                    <a:gd name="connsiteX1" fmla="*/ 14956 w 15166"/>
                    <a:gd name="connsiteY1" fmla="*/ 929 h 2614"/>
                    <a:gd name="connsiteX2" fmla="*/ 0 w 15166"/>
                    <a:gd name="connsiteY2" fmla="*/ 2615 h 2614"/>
                    <a:gd name="connsiteX3" fmla="*/ 0 w 15166"/>
                    <a:gd name="connsiteY3" fmla="*/ 2615 h 2614"/>
                    <a:gd name="connsiteX4" fmla="*/ 15166 w 15166"/>
                    <a:gd name="connsiteY4" fmla="*/ 929 h 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614">
                      <a:moveTo>
                        <a:pt x="14956" y="929"/>
                      </a:moveTo>
                      <a:lnTo>
                        <a:pt x="14956" y="929"/>
                      </a:lnTo>
                      <a:cubicBezTo>
                        <a:pt x="10953" y="-755"/>
                        <a:pt x="4213" y="87"/>
                        <a:pt x="0" y="2615"/>
                      </a:cubicBezTo>
                      <a:lnTo>
                        <a:pt x="0" y="2615"/>
                      </a:lnTo>
                      <a:cubicBezTo>
                        <a:pt x="4213" y="-124"/>
                        <a:pt x="10953" y="-755"/>
                        <a:pt x="15166" y="929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6" name="자유형: 도형 1555">
                  <a:extLst>
                    <a:ext uri="{FF2B5EF4-FFF2-40B4-BE49-F238E27FC236}">
                      <a16:creationId xmlns:a16="http://schemas.microsoft.com/office/drawing/2014/main" id="{1AFF6AB4-C1E9-1C95-002E-43C71AC9A6EF}"/>
                    </a:ext>
                  </a:extLst>
                </p:cNvPr>
                <p:cNvSpPr/>
                <p:nvPr/>
              </p:nvSpPr>
              <p:spPr>
                <a:xfrm>
                  <a:off x="6025541" y="5741828"/>
                  <a:ext cx="18957" cy="128490"/>
                </a:xfrm>
                <a:custGeom>
                  <a:avLst/>
                  <a:gdLst>
                    <a:gd name="connsiteX0" fmla="*/ 18957 w 18957"/>
                    <a:gd name="connsiteY0" fmla="*/ 128491 h 128490"/>
                    <a:gd name="connsiteX1" fmla="*/ 2949 w 18957"/>
                    <a:gd name="connsiteY1" fmla="*/ 3160 h 128490"/>
                    <a:gd name="connsiteX2" fmla="*/ 0 w 18957"/>
                    <a:gd name="connsiteY2" fmla="*/ 0 h 128490"/>
                    <a:gd name="connsiteX3" fmla="*/ 17483 w 18957"/>
                    <a:gd name="connsiteY3" fmla="*/ 126805 h 128490"/>
                    <a:gd name="connsiteX4" fmla="*/ 18957 w 18957"/>
                    <a:gd name="connsiteY4" fmla="*/ 128280 h 128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57" h="128490">
                      <a:moveTo>
                        <a:pt x="18957" y="128491"/>
                      </a:moveTo>
                      <a:lnTo>
                        <a:pt x="2949" y="3160"/>
                      </a:lnTo>
                      <a:cubicBezTo>
                        <a:pt x="2949" y="1896"/>
                        <a:pt x="1896" y="843"/>
                        <a:pt x="0" y="0"/>
                      </a:cubicBezTo>
                      <a:lnTo>
                        <a:pt x="17483" y="126805"/>
                      </a:lnTo>
                      <a:cubicBezTo>
                        <a:pt x="17483" y="126805"/>
                        <a:pt x="18957" y="127648"/>
                        <a:pt x="18957" y="128280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7" name="자유형: 도형 1556">
                  <a:extLst>
                    <a:ext uri="{FF2B5EF4-FFF2-40B4-BE49-F238E27FC236}">
                      <a16:creationId xmlns:a16="http://schemas.microsoft.com/office/drawing/2014/main" id="{D8C950D7-397C-ED0C-93BB-A8C515E73C56}"/>
                    </a:ext>
                  </a:extLst>
                </p:cNvPr>
                <p:cNvSpPr/>
                <p:nvPr/>
              </p:nvSpPr>
              <p:spPr>
                <a:xfrm>
                  <a:off x="6007003" y="5743513"/>
                  <a:ext cx="3372" cy="8004"/>
                </a:xfrm>
                <a:custGeom>
                  <a:avLst/>
                  <a:gdLst>
                    <a:gd name="connsiteX0" fmla="*/ 3372 w 3372"/>
                    <a:gd name="connsiteY0" fmla="*/ 0 h 8004"/>
                    <a:gd name="connsiteX1" fmla="*/ 3372 w 3372"/>
                    <a:gd name="connsiteY1" fmla="*/ 0 h 8004"/>
                    <a:gd name="connsiteX2" fmla="*/ 2951 w 3372"/>
                    <a:gd name="connsiteY2" fmla="*/ 8004 h 8004"/>
                    <a:gd name="connsiteX3" fmla="*/ 2951 w 3372"/>
                    <a:gd name="connsiteY3" fmla="*/ 8004 h 8004"/>
                    <a:gd name="connsiteX4" fmla="*/ 3372 w 3372"/>
                    <a:gd name="connsiteY4" fmla="*/ 0 h 8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" h="8004">
                      <a:moveTo>
                        <a:pt x="3372" y="0"/>
                      </a:moveTo>
                      <a:lnTo>
                        <a:pt x="3372" y="0"/>
                      </a:lnTo>
                      <a:cubicBezTo>
                        <a:pt x="-840" y="2738"/>
                        <a:pt x="-1051" y="6109"/>
                        <a:pt x="2951" y="8004"/>
                      </a:cubicBezTo>
                      <a:lnTo>
                        <a:pt x="2951" y="8004"/>
                      </a:lnTo>
                      <a:cubicBezTo>
                        <a:pt x="-1051" y="6319"/>
                        <a:pt x="-1051" y="2738"/>
                        <a:pt x="3372" y="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8" name="자유형: 도형 1557">
                  <a:extLst>
                    <a:ext uri="{FF2B5EF4-FFF2-40B4-BE49-F238E27FC236}">
                      <a16:creationId xmlns:a16="http://schemas.microsoft.com/office/drawing/2014/main" id="{8C97F546-8102-BEDE-1102-26C21B47BA25}"/>
                    </a:ext>
                  </a:extLst>
                </p:cNvPr>
                <p:cNvSpPr/>
                <p:nvPr/>
              </p:nvSpPr>
              <p:spPr>
                <a:xfrm>
                  <a:off x="6025120" y="5741828"/>
                  <a:ext cx="3372" cy="8004"/>
                </a:xfrm>
                <a:custGeom>
                  <a:avLst/>
                  <a:gdLst>
                    <a:gd name="connsiteX0" fmla="*/ 0 w 3372"/>
                    <a:gd name="connsiteY0" fmla="*/ 8004 h 8004"/>
                    <a:gd name="connsiteX1" fmla="*/ 0 w 3372"/>
                    <a:gd name="connsiteY1" fmla="*/ 8004 h 8004"/>
                    <a:gd name="connsiteX2" fmla="*/ 421 w 3372"/>
                    <a:gd name="connsiteY2" fmla="*/ 0 h 8004"/>
                    <a:gd name="connsiteX3" fmla="*/ 421 w 3372"/>
                    <a:gd name="connsiteY3" fmla="*/ 0 h 8004"/>
                    <a:gd name="connsiteX4" fmla="*/ 0 w 3372"/>
                    <a:gd name="connsiteY4" fmla="*/ 8004 h 8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" h="8004">
                      <a:moveTo>
                        <a:pt x="0" y="8004"/>
                      </a:moveTo>
                      <a:lnTo>
                        <a:pt x="0" y="8004"/>
                      </a:lnTo>
                      <a:cubicBezTo>
                        <a:pt x="4213" y="5266"/>
                        <a:pt x="4424" y="1896"/>
                        <a:pt x="421" y="0"/>
                      </a:cubicBezTo>
                      <a:lnTo>
                        <a:pt x="421" y="0"/>
                      </a:lnTo>
                      <a:cubicBezTo>
                        <a:pt x="4424" y="1685"/>
                        <a:pt x="4424" y="5266"/>
                        <a:pt x="0" y="8004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9" name="자유형: 도형 1558">
                  <a:extLst>
                    <a:ext uri="{FF2B5EF4-FFF2-40B4-BE49-F238E27FC236}">
                      <a16:creationId xmlns:a16="http://schemas.microsoft.com/office/drawing/2014/main" id="{F9174BA7-F79C-45E2-DCE7-2106F22E76EB}"/>
                    </a:ext>
                  </a:extLst>
                </p:cNvPr>
                <p:cNvSpPr/>
                <p:nvPr/>
              </p:nvSpPr>
              <p:spPr>
                <a:xfrm>
                  <a:off x="6007214" y="5740899"/>
                  <a:ext cx="21278" cy="11548"/>
                </a:xfrm>
                <a:custGeom>
                  <a:avLst/>
                  <a:gdLst>
                    <a:gd name="connsiteX0" fmla="*/ 18328 w 21278"/>
                    <a:gd name="connsiteY0" fmla="*/ 929 h 11548"/>
                    <a:gd name="connsiteX1" fmla="*/ 10534 w 21278"/>
                    <a:gd name="connsiteY1" fmla="*/ 5774 h 11548"/>
                    <a:gd name="connsiteX2" fmla="*/ 18328 w 21278"/>
                    <a:gd name="connsiteY2" fmla="*/ 929 h 11548"/>
                    <a:gd name="connsiteX3" fmla="*/ 17906 w 21278"/>
                    <a:gd name="connsiteY3" fmla="*/ 8934 h 11548"/>
                    <a:gd name="connsiteX4" fmla="*/ 2951 w 21278"/>
                    <a:gd name="connsiteY4" fmla="*/ 10619 h 11548"/>
                    <a:gd name="connsiteX5" fmla="*/ 3372 w 21278"/>
                    <a:gd name="connsiteY5" fmla="*/ 2615 h 11548"/>
                    <a:gd name="connsiteX6" fmla="*/ 18328 w 21278"/>
                    <a:gd name="connsiteY6" fmla="*/ 929 h 11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278" h="11548">
                      <a:moveTo>
                        <a:pt x="18328" y="929"/>
                      </a:moveTo>
                      <a:lnTo>
                        <a:pt x="10534" y="5774"/>
                      </a:lnTo>
                      <a:lnTo>
                        <a:pt x="18328" y="929"/>
                      </a:lnTo>
                      <a:cubicBezTo>
                        <a:pt x="22330" y="2615"/>
                        <a:pt x="22330" y="6195"/>
                        <a:pt x="17906" y="8934"/>
                      </a:cubicBezTo>
                      <a:cubicBezTo>
                        <a:pt x="13483" y="11672"/>
                        <a:pt x="6953" y="12304"/>
                        <a:pt x="2951" y="10619"/>
                      </a:cubicBezTo>
                      <a:cubicBezTo>
                        <a:pt x="-1051" y="8934"/>
                        <a:pt x="-1051" y="5353"/>
                        <a:pt x="3372" y="2615"/>
                      </a:cubicBezTo>
                      <a:cubicBezTo>
                        <a:pt x="7796" y="-124"/>
                        <a:pt x="14325" y="-755"/>
                        <a:pt x="18328" y="929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0" name="자유형: 도형 1559">
                  <a:extLst>
                    <a:ext uri="{FF2B5EF4-FFF2-40B4-BE49-F238E27FC236}">
                      <a16:creationId xmlns:a16="http://schemas.microsoft.com/office/drawing/2014/main" id="{81AAE775-A2D1-378B-D351-00E41B3AD0FB}"/>
                    </a:ext>
                  </a:extLst>
                </p:cNvPr>
                <p:cNvSpPr/>
                <p:nvPr/>
              </p:nvSpPr>
              <p:spPr>
                <a:xfrm>
                  <a:off x="6010165" y="5749833"/>
                  <a:ext cx="14955" cy="2614"/>
                </a:xfrm>
                <a:custGeom>
                  <a:avLst/>
                  <a:gdLst>
                    <a:gd name="connsiteX0" fmla="*/ 0 w 14955"/>
                    <a:gd name="connsiteY0" fmla="*/ 1685 h 2614"/>
                    <a:gd name="connsiteX1" fmla="*/ 0 w 14955"/>
                    <a:gd name="connsiteY1" fmla="*/ 1685 h 2614"/>
                    <a:gd name="connsiteX2" fmla="*/ 14955 w 14955"/>
                    <a:gd name="connsiteY2" fmla="*/ 0 h 2614"/>
                    <a:gd name="connsiteX3" fmla="*/ 14955 w 14955"/>
                    <a:gd name="connsiteY3" fmla="*/ 0 h 2614"/>
                    <a:gd name="connsiteX4" fmla="*/ 0 w 14955"/>
                    <a:gd name="connsiteY4" fmla="*/ 1685 h 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55" h="2614">
                      <a:moveTo>
                        <a:pt x="0" y="1685"/>
                      </a:moveTo>
                      <a:lnTo>
                        <a:pt x="0" y="1685"/>
                      </a:lnTo>
                      <a:cubicBezTo>
                        <a:pt x="4002" y="3370"/>
                        <a:pt x="10743" y="2528"/>
                        <a:pt x="14955" y="0"/>
                      </a:cubicBezTo>
                      <a:lnTo>
                        <a:pt x="14955" y="0"/>
                      </a:lnTo>
                      <a:cubicBezTo>
                        <a:pt x="10743" y="2738"/>
                        <a:pt x="4002" y="3370"/>
                        <a:pt x="0" y="1685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61" name="자유형: 도형 1560">
                  <a:extLst>
                    <a:ext uri="{FF2B5EF4-FFF2-40B4-BE49-F238E27FC236}">
                      <a16:creationId xmlns:a16="http://schemas.microsoft.com/office/drawing/2014/main" id="{FB1220E3-9886-F206-1D2D-49424C098457}"/>
                    </a:ext>
                  </a:extLst>
                </p:cNvPr>
                <p:cNvSpPr/>
                <p:nvPr/>
              </p:nvSpPr>
              <p:spPr>
                <a:xfrm>
                  <a:off x="6007215" y="5745198"/>
                  <a:ext cx="37494" cy="128928"/>
                </a:xfrm>
                <a:custGeom>
                  <a:avLst/>
                  <a:gdLst>
                    <a:gd name="connsiteX0" fmla="*/ 26751 w 37494"/>
                    <a:gd name="connsiteY0" fmla="*/ 127016 h 128928"/>
                    <a:gd name="connsiteX1" fmla="*/ 0 w 37494"/>
                    <a:gd name="connsiteY1" fmla="*/ 3581 h 128928"/>
                    <a:gd name="connsiteX2" fmla="*/ 2949 w 37494"/>
                    <a:gd name="connsiteY2" fmla="*/ 6530 h 128928"/>
                    <a:gd name="connsiteX3" fmla="*/ 18115 w 37494"/>
                    <a:gd name="connsiteY3" fmla="*/ 4845 h 128928"/>
                    <a:gd name="connsiteX4" fmla="*/ 21485 w 37494"/>
                    <a:gd name="connsiteY4" fmla="*/ 0 h 128928"/>
                    <a:gd name="connsiteX5" fmla="*/ 37494 w 37494"/>
                    <a:gd name="connsiteY5" fmla="*/ 125331 h 128928"/>
                    <a:gd name="connsiteX6" fmla="*/ 35809 w 37494"/>
                    <a:gd name="connsiteY6" fmla="*/ 127648 h 128928"/>
                    <a:gd name="connsiteX7" fmla="*/ 28226 w 37494"/>
                    <a:gd name="connsiteY7" fmla="*/ 128491 h 128928"/>
                    <a:gd name="connsiteX8" fmla="*/ 26751 w 37494"/>
                    <a:gd name="connsiteY8" fmla="*/ 127016 h 128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494" h="128928">
                      <a:moveTo>
                        <a:pt x="26751" y="127016"/>
                      </a:moveTo>
                      <a:lnTo>
                        <a:pt x="0" y="3581"/>
                      </a:lnTo>
                      <a:cubicBezTo>
                        <a:pt x="211" y="4634"/>
                        <a:pt x="1264" y="5687"/>
                        <a:pt x="2949" y="6530"/>
                      </a:cubicBezTo>
                      <a:cubicBezTo>
                        <a:pt x="6951" y="8215"/>
                        <a:pt x="13692" y="7373"/>
                        <a:pt x="18115" y="4845"/>
                      </a:cubicBezTo>
                      <a:cubicBezTo>
                        <a:pt x="20432" y="3370"/>
                        <a:pt x="21485" y="1685"/>
                        <a:pt x="21485" y="0"/>
                      </a:cubicBezTo>
                      <a:lnTo>
                        <a:pt x="37494" y="125331"/>
                      </a:lnTo>
                      <a:cubicBezTo>
                        <a:pt x="37494" y="125331"/>
                        <a:pt x="37073" y="127016"/>
                        <a:pt x="35809" y="127648"/>
                      </a:cubicBezTo>
                      <a:cubicBezTo>
                        <a:pt x="33703" y="128912"/>
                        <a:pt x="30332" y="129333"/>
                        <a:pt x="28226" y="128491"/>
                      </a:cubicBezTo>
                      <a:cubicBezTo>
                        <a:pt x="27383" y="128069"/>
                        <a:pt x="26962" y="127648"/>
                        <a:pt x="26751" y="127016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35" name="그래픽 16">
                <a:extLst>
                  <a:ext uri="{FF2B5EF4-FFF2-40B4-BE49-F238E27FC236}">
                    <a16:creationId xmlns:a16="http://schemas.microsoft.com/office/drawing/2014/main" id="{C1583C17-A93B-9658-42F6-42E1EF7CCCE7}"/>
                  </a:ext>
                </a:extLst>
              </p:cNvPr>
              <p:cNvGrpSpPr/>
              <p:nvPr/>
            </p:nvGrpSpPr>
            <p:grpSpPr>
              <a:xfrm>
                <a:off x="5887722" y="5684570"/>
                <a:ext cx="150878" cy="92164"/>
                <a:chOff x="5887722" y="5684570"/>
                <a:chExt cx="150878" cy="92164"/>
              </a:xfrm>
            </p:grpSpPr>
            <p:sp>
              <p:nvSpPr>
                <p:cNvPr id="1551" name="자유형: 도형 1550">
                  <a:extLst>
                    <a:ext uri="{FF2B5EF4-FFF2-40B4-BE49-F238E27FC236}">
                      <a16:creationId xmlns:a16="http://schemas.microsoft.com/office/drawing/2014/main" id="{E10ADECB-D1A2-CF81-C304-E337AE9FAF99}"/>
                    </a:ext>
                  </a:extLst>
                </p:cNvPr>
                <p:cNvSpPr/>
                <p:nvPr/>
              </p:nvSpPr>
              <p:spPr>
                <a:xfrm>
                  <a:off x="5887722" y="5684570"/>
                  <a:ext cx="150876" cy="87319"/>
                </a:xfrm>
                <a:custGeom>
                  <a:avLst/>
                  <a:gdLst>
                    <a:gd name="connsiteX0" fmla="*/ 110014 w 150876"/>
                    <a:gd name="connsiteY0" fmla="*/ 5019 h 87319"/>
                    <a:gd name="connsiteX1" fmla="*/ 149825 w 150876"/>
                    <a:gd name="connsiteY1" fmla="*/ 39775 h 87319"/>
                    <a:gd name="connsiteX2" fmla="*/ 126655 w 150876"/>
                    <a:gd name="connsiteY2" fmla="*/ 73267 h 87319"/>
                    <a:gd name="connsiteX3" fmla="*/ 68940 w 150876"/>
                    <a:gd name="connsiteY3" fmla="*/ 86748 h 87319"/>
                    <a:gd name="connsiteX4" fmla="*/ 8907 w 150876"/>
                    <a:gd name="connsiteY4" fmla="*/ 63788 h 87319"/>
                    <a:gd name="connsiteX5" fmla="*/ 6801 w 150876"/>
                    <a:gd name="connsiteY5" fmla="*/ 62524 h 87319"/>
                    <a:gd name="connsiteX6" fmla="*/ 33552 w 150876"/>
                    <a:gd name="connsiteY6" fmla="*/ 19553 h 87319"/>
                    <a:gd name="connsiteX7" fmla="*/ 107697 w 150876"/>
                    <a:gd name="connsiteY7" fmla="*/ 3966 h 87319"/>
                    <a:gd name="connsiteX8" fmla="*/ 109804 w 150876"/>
                    <a:gd name="connsiteY8" fmla="*/ 5230 h 87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76" h="87319">
                      <a:moveTo>
                        <a:pt x="110014" y="5019"/>
                      </a:moveTo>
                      <a:cubicBezTo>
                        <a:pt x="125812" y="14077"/>
                        <a:pt x="144770" y="25241"/>
                        <a:pt x="149825" y="39775"/>
                      </a:cubicBezTo>
                      <a:cubicBezTo>
                        <a:pt x="155091" y="54309"/>
                        <a:pt x="139504" y="65894"/>
                        <a:pt x="126655" y="73267"/>
                      </a:cubicBezTo>
                      <a:cubicBezTo>
                        <a:pt x="113806" y="80639"/>
                        <a:pt x="94006" y="89697"/>
                        <a:pt x="68940" y="86748"/>
                      </a:cubicBezTo>
                      <a:cubicBezTo>
                        <a:pt x="44084" y="83799"/>
                        <a:pt x="24705" y="72845"/>
                        <a:pt x="8907" y="63788"/>
                      </a:cubicBezTo>
                      <a:cubicBezTo>
                        <a:pt x="8065" y="63367"/>
                        <a:pt x="7433" y="62945"/>
                        <a:pt x="6801" y="62524"/>
                      </a:cubicBezTo>
                      <a:cubicBezTo>
                        <a:pt x="-9418" y="53256"/>
                        <a:pt x="4905" y="36194"/>
                        <a:pt x="33552" y="19553"/>
                      </a:cubicBezTo>
                      <a:cubicBezTo>
                        <a:pt x="62199" y="2913"/>
                        <a:pt x="91689" y="-5513"/>
                        <a:pt x="107697" y="3966"/>
                      </a:cubicBezTo>
                      <a:cubicBezTo>
                        <a:pt x="108329" y="4387"/>
                        <a:pt x="109172" y="4809"/>
                        <a:pt x="109804" y="5230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2" name="자유형: 도형 1551">
                  <a:extLst>
                    <a:ext uri="{FF2B5EF4-FFF2-40B4-BE49-F238E27FC236}">
                      <a16:creationId xmlns:a16="http://schemas.microsoft.com/office/drawing/2014/main" id="{89221D55-5813-7766-52E6-726F54962093}"/>
                    </a:ext>
                  </a:extLst>
                </p:cNvPr>
                <p:cNvSpPr/>
                <p:nvPr/>
              </p:nvSpPr>
              <p:spPr>
                <a:xfrm>
                  <a:off x="5887783" y="5730032"/>
                  <a:ext cx="150818" cy="46701"/>
                </a:xfrm>
                <a:custGeom>
                  <a:avLst/>
                  <a:gdLst>
                    <a:gd name="connsiteX0" fmla="*/ 150818 w 150818"/>
                    <a:gd name="connsiteY0" fmla="*/ 0 h 46701"/>
                    <a:gd name="connsiteX1" fmla="*/ 150818 w 150818"/>
                    <a:gd name="connsiteY1" fmla="*/ 4845 h 46701"/>
                    <a:gd name="connsiteX2" fmla="*/ 126595 w 150818"/>
                    <a:gd name="connsiteY2" fmla="*/ 32649 h 46701"/>
                    <a:gd name="connsiteX3" fmla="*/ 68879 w 150818"/>
                    <a:gd name="connsiteY3" fmla="*/ 46130 h 46701"/>
                    <a:gd name="connsiteX4" fmla="*/ 8847 w 150818"/>
                    <a:gd name="connsiteY4" fmla="*/ 23171 h 46701"/>
                    <a:gd name="connsiteX5" fmla="*/ 6740 w 150818"/>
                    <a:gd name="connsiteY5" fmla="*/ 21907 h 46701"/>
                    <a:gd name="connsiteX6" fmla="*/ 0 w 150818"/>
                    <a:gd name="connsiteY6" fmla="*/ 12007 h 46701"/>
                    <a:gd name="connsiteX7" fmla="*/ 0 w 150818"/>
                    <a:gd name="connsiteY7" fmla="*/ 7162 h 46701"/>
                    <a:gd name="connsiteX8" fmla="*/ 6740 w 150818"/>
                    <a:gd name="connsiteY8" fmla="*/ 17062 h 46701"/>
                    <a:gd name="connsiteX9" fmla="*/ 8847 w 150818"/>
                    <a:gd name="connsiteY9" fmla="*/ 18326 h 46701"/>
                    <a:gd name="connsiteX10" fmla="*/ 68879 w 150818"/>
                    <a:gd name="connsiteY10" fmla="*/ 41286 h 46701"/>
                    <a:gd name="connsiteX11" fmla="*/ 126595 w 150818"/>
                    <a:gd name="connsiteY11" fmla="*/ 27805 h 46701"/>
                    <a:gd name="connsiteX12" fmla="*/ 150818 w 150818"/>
                    <a:gd name="connsiteY12" fmla="*/ 0 h 46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0818" h="46701">
                      <a:moveTo>
                        <a:pt x="150818" y="0"/>
                      </a:moveTo>
                      <a:lnTo>
                        <a:pt x="150818" y="4845"/>
                      </a:lnTo>
                      <a:cubicBezTo>
                        <a:pt x="150818" y="16641"/>
                        <a:pt x="137759" y="26119"/>
                        <a:pt x="126595" y="32649"/>
                      </a:cubicBezTo>
                      <a:cubicBezTo>
                        <a:pt x="113746" y="40022"/>
                        <a:pt x="93945" y="49079"/>
                        <a:pt x="68879" y="46130"/>
                      </a:cubicBezTo>
                      <a:cubicBezTo>
                        <a:pt x="44024" y="43181"/>
                        <a:pt x="24645" y="32228"/>
                        <a:pt x="8847" y="23171"/>
                      </a:cubicBezTo>
                      <a:cubicBezTo>
                        <a:pt x="8004" y="22749"/>
                        <a:pt x="7372" y="22328"/>
                        <a:pt x="6740" y="21907"/>
                      </a:cubicBezTo>
                      <a:cubicBezTo>
                        <a:pt x="2106" y="19168"/>
                        <a:pt x="0" y="15798"/>
                        <a:pt x="0" y="12007"/>
                      </a:cubicBezTo>
                      <a:lnTo>
                        <a:pt x="0" y="7162"/>
                      </a:lnTo>
                      <a:cubicBezTo>
                        <a:pt x="0" y="10953"/>
                        <a:pt x="2106" y="14324"/>
                        <a:pt x="6740" y="17062"/>
                      </a:cubicBezTo>
                      <a:cubicBezTo>
                        <a:pt x="7372" y="17483"/>
                        <a:pt x="8215" y="17905"/>
                        <a:pt x="8847" y="18326"/>
                      </a:cubicBezTo>
                      <a:cubicBezTo>
                        <a:pt x="24645" y="27383"/>
                        <a:pt x="44024" y="38337"/>
                        <a:pt x="68879" y="41286"/>
                      </a:cubicBezTo>
                      <a:cubicBezTo>
                        <a:pt x="93945" y="44235"/>
                        <a:pt x="113746" y="35177"/>
                        <a:pt x="126595" y="27805"/>
                      </a:cubicBezTo>
                      <a:cubicBezTo>
                        <a:pt x="137759" y="21275"/>
                        <a:pt x="150818" y="11796"/>
                        <a:pt x="150818" y="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36" name="그래픽 16">
                <a:extLst>
                  <a:ext uri="{FF2B5EF4-FFF2-40B4-BE49-F238E27FC236}">
                    <a16:creationId xmlns:a16="http://schemas.microsoft.com/office/drawing/2014/main" id="{9A803497-0E52-53D0-F7BB-5A2942AC6CD6}"/>
                  </a:ext>
                </a:extLst>
              </p:cNvPr>
              <p:cNvGrpSpPr/>
              <p:nvPr/>
            </p:nvGrpSpPr>
            <p:grpSpPr>
              <a:xfrm>
                <a:off x="5763168" y="5454710"/>
                <a:ext cx="254191" cy="288070"/>
                <a:chOff x="5763168" y="5454710"/>
                <a:chExt cx="254191" cy="288070"/>
              </a:xfrm>
            </p:grpSpPr>
            <p:sp>
              <p:nvSpPr>
                <p:cNvPr id="1547" name="자유형: 도형 1546">
                  <a:extLst>
                    <a:ext uri="{FF2B5EF4-FFF2-40B4-BE49-F238E27FC236}">
                      <a16:creationId xmlns:a16="http://schemas.microsoft.com/office/drawing/2014/main" id="{13D3C54E-C681-E3A9-D388-918704510002}"/>
                    </a:ext>
                  </a:extLst>
                </p:cNvPr>
                <p:cNvSpPr/>
                <p:nvPr/>
              </p:nvSpPr>
              <p:spPr>
                <a:xfrm>
                  <a:off x="5827895" y="5628293"/>
                  <a:ext cx="189464" cy="114487"/>
                </a:xfrm>
                <a:custGeom>
                  <a:avLst/>
                  <a:gdLst>
                    <a:gd name="connsiteX0" fmla="*/ 96960 w 189464"/>
                    <a:gd name="connsiteY0" fmla="*/ 0 h 114487"/>
                    <a:gd name="connsiteX1" fmla="*/ 52515 w 189464"/>
                    <a:gd name="connsiteY1" fmla="*/ 15798 h 114487"/>
                    <a:gd name="connsiteX2" fmla="*/ 23657 w 189464"/>
                    <a:gd name="connsiteY2" fmla="*/ 37705 h 114487"/>
                    <a:gd name="connsiteX3" fmla="*/ 66 w 189464"/>
                    <a:gd name="connsiteY3" fmla="*/ 64667 h 114487"/>
                    <a:gd name="connsiteX4" fmla="*/ 38823 w 189464"/>
                    <a:gd name="connsiteY4" fmla="*/ 92892 h 114487"/>
                    <a:gd name="connsiteX5" fmla="*/ 88745 w 189464"/>
                    <a:gd name="connsiteY5" fmla="*/ 107005 h 114487"/>
                    <a:gd name="connsiteX6" fmla="*/ 143722 w 189464"/>
                    <a:gd name="connsiteY6" fmla="*/ 111639 h 114487"/>
                    <a:gd name="connsiteX7" fmla="*/ 187535 w 189464"/>
                    <a:gd name="connsiteY7" fmla="*/ 81939 h 114487"/>
                    <a:gd name="connsiteX8" fmla="*/ 163522 w 189464"/>
                    <a:gd name="connsiteY8" fmla="*/ 18115 h 114487"/>
                    <a:gd name="connsiteX9" fmla="*/ 96749 w 189464"/>
                    <a:gd name="connsiteY9" fmla="*/ 211 h 1144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9464" h="114487">
                      <a:moveTo>
                        <a:pt x="96960" y="0"/>
                      </a:moveTo>
                      <a:cubicBezTo>
                        <a:pt x="96960" y="0"/>
                        <a:pt x="59045" y="8215"/>
                        <a:pt x="52515" y="15798"/>
                      </a:cubicBezTo>
                      <a:cubicBezTo>
                        <a:pt x="45985" y="23381"/>
                        <a:pt x="36506" y="33071"/>
                        <a:pt x="23657" y="37705"/>
                      </a:cubicBezTo>
                      <a:cubicBezTo>
                        <a:pt x="10808" y="42339"/>
                        <a:pt x="-988" y="51607"/>
                        <a:pt x="66" y="64667"/>
                      </a:cubicBezTo>
                      <a:cubicBezTo>
                        <a:pt x="1119" y="77726"/>
                        <a:pt x="25553" y="90786"/>
                        <a:pt x="38823" y="92892"/>
                      </a:cubicBezTo>
                      <a:cubicBezTo>
                        <a:pt x="52094" y="94999"/>
                        <a:pt x="71894" y="99422"/>
                        <a:pt x="88745" y="107005"/>
                      </a:cubicBezTo>
                      <a:cubicBezTo>
                        <a:pt x="105596" y="114588"/>
                        <a:pt x="129820" y="116905"/>
                        <a:pt x="143722" y="111639"/>
                      </a:cubicBezTo>
                      <a:cubicBezTo>
                        <a:pt x="157624" y="106373"/>
                        <a:pt x="183533" y="89943"/>
                        <a:pt x="187535" y="81939"/>
                      </a:cubicBezTo>
                      <a:cubicBezTo>
                        <a:pt x="191537" y="73935"/>
                        <a:pt x="191748" y="33071"/>
                        <a:pt x="163522" y="18115"/>
                      </a:cubicBezTo>
                      <a:cubicBezTo>
                        <a:pt x="135296" y="3160"/>
                        <a:pt x="96749" y="211"/>
                        <a:pt x="96749" y="211"/>
                      </a:cubicBezTo>
                      <a:close/>
                    </a:path>
                  </a:pathLst>
                </a:custGeom>
                <a:solidFill>
                  <a:srgbClr val="B6A99D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8" name="자유형: 도형 1547">
                  <a:extLst>
                    <a:ext uri="{FF2B5EF4-FFF2-40B4-BE49-F238E27FC236}">
                      <a16:creationId xmlns:a16="http://schemas.microsoft.com/office/drawing/2014/main" id="{9433ED27-22BB-396C-7C71-AF50172D5283}"/>
                    </a:ext>
                  </a:extLst>
                </p:cNvPr>
                <p:cNvSpPr/>
                <p:nvPr/>
              </p:nvSpPr>
              <p:spPr>
                <a:xfrm>
                  <a:off x="5798033" y="5542984"/>
                  <a:ext cx="203444" cy="137824"/>
                </a:xfrm>
                <a:custGeom>
                  <a:avLst/>
                  <a:gdLst>
                    <a:gd name="connsiteX0" fmla="*/ 122399 w 203444"/>
                    <a:gd name="connsiteY0" fmla="*/ 0 h 137824"/>
                    <a:gd name="connsiteX1" fmla="*/ 87011 w 203444"/>
                    <a:gd name="connsiteY1" fmla="*/ 41285 h 137824"/>
                    <a:gd name="connsiteX2" fmla="*/ 62998 w 203444"/>
                    <a:gd name="connsiteY2" fmla="*/ 68247 h 137824"/>
                    <a:gd name="connsiteX3" fmla="*/ 16025 w 203444"/>
                    <a:gd name="connsiteY3" fmla="*/ 39811 h 137824"/>
                    <a:gd name="connsiteX4" fmla="*/ 17 w 203444"/>
                    <a:gd name="connsiteY4" fmla="*/ 50132 h 137824"/>
                    <a:gd name="connsiteX5" fmla="*/ 14551 w 203444"/>
                    <a:gd name="connsiteY5" fmla="*/ 68247 h 137824"/>
                    <a:gd name="connsiteX6" fmla="*/ 53519 w 203444"/>
                    <a:gd name="connsiteY6" fmla="*/ 96262 h 137824"/>
                    <a:gd name="connsiteX7" fmla="*/ 74373 w 203444"/>
                    <a:gd name="connsiteY7" fmla="*/ 98369 h 137824"/>
                    <a:gd name="connsiteX8" fmla="*/ 87222 w 203444"/>
                    <a:gd name="connsiteY8" fmla="*/ 85309 h 137824"/>
                    <a:gd name="connsiteX9" fmla="*/ 104705 w 203444"/>
                    <a:gd name="connsiteY9" fmla="*/ 92682 h 137824"/>
                    <a:gd name="connsiteX10" fmla="*/ 121977 w 203444"/>
                    <a:gd name="connsiteY10" fmla="*/ 118169 h 137824"/>
                    <a:gd name="connsiteX11" fmla="*/ 148729 w 203444"/>
                    <a:gd name="connsiteY11" fmla="*/ 137759 h 137824"/>
                    <a:gd name="connsiteX12" fmla="*/ 201389 w 203444"/>
                    <a:gd name="connsiteY12" fmla="*/ 110797 h 137824"/>
                    <a:gd name="connsiteX13" fmla="*/ 191699 w 203444"/>
                    <a:gd name="connsiteY13" fmla="*/ 80886 h 137824"/>
                    <a:gd name="connsiteX14" fmla="*/ 180536 w 203444"/>
                    <a:gd name="connsiteY14" fmla="*/ 34755 h 137824"/>
                    <a:gd name="connsiteX15" fmla="*/ 121977 w 203444"/>
                    <a:gd name="connsiteY15" fmla="*/ 0 h 1378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3444" h="137824">
                      <a:moveTo>
                        <a:pt x="122399" y="0"/>
                      </a:moveTo>
                      <a:cubicBezTo>
                        <a:pt x="108918" y="8847"/>
                        <a:pt x="92698" y="30332"/>
                        <a:pt x="87011" y="41285"/>
                      </a:cubicBezTo>
                      <a:cubicBezTo>
                        <a:pt x="81324" y="52239"/>
                        <a:pt x="62998" y="68247"/>
                        <a:pt x="62998" y="68247"/>
                      </a:cubicBezTo>
                      <a:cubicBezTo>
                        <a:pt x="62998" y="68247"/>
                        <a:pt x="23609" y="41075"/>
                        <a:pt x="16025" y="39811"/>
                      </a:cubicBezTo>
                      <a:cubicBezTo>
                        <a:pt x="8442" y="38547"/>
                        <a:pt x="438" y="42970"/>
                        <a:pt x="17" y="50132"/>
                      </a:cubicBezTo>
                      <a:cubicBezTo>
                        <a:pt x="-404" y="57294"/>
                        <a:pt x="7178" y="61928"/>
                        <a:pt x="14551" y="68247"/>
                      </a:cubicBezTo>
                      <a:cubicBezTo>
                        <a:pt x="21923" y="74566"/>
                        <a:pt x="46147" y="89522"/>
                        <a:pt x="53519" y="96262"/>
                      </a:cubicBezTo>
                      <a:cubicBezTo>
                        <a:pt x="60892" y="103003"/>
                        <a:pt x="69739" y="101950"/>
                        <a:pt x="74373" y="98369"/>
                      </a:cubicBezTo>
                      <a:cubicBezTo>
                        <a:pt x="79007" y="94788"/>
                        <a:pt x="87222" y="85309"/>
                        <a:pt x="87222" y="85309"/>
                      </a:cubicBezTo>
                      <a:cubicBezTo>
                        <a:pt x="87222" y="85309"/>
                        <a:pt x="97543" y="88679"/>
                        <a:pt x="104705" y="92682"/>
                      </a:cubicBezTo>
                      <a:cubicBezTo>
                        <a:pt x="111867" y="96684"/>
                        <a:pt x="121556" y="108058"/>
                        <a:pt x="121977" y="118169"/>
                      </a:cubicBezTo>
                      <a:cubicBezTo>
                        <a:pt x="122399" y="128280"/>
                        <a:pt x="131245" y="136495"/>
                        <a:pt x="148729" y="137759"/>
                      </a:cubicBezTo>
                      <a:cubicBezTo>
                        <a:pt x="166212" y="139022"/>
                        <a:pt x="195069" y="121750"/>
                        <a:pt x="201389" y="110797"/>
                      </a:cubicBezTo>
                      <a:cubicBezTo>
                        <a:pt x="207708" y="99843"/>
                        <a:pt x="198018" y="87416"/>
                        <a:pt x="191699" y="80886"/>
                      </a:cubicBezTo>
                      <a:cubicBezTo>
                        <a:pt x="185380" y="74356"/>
                        <a:pt x="185380" y="46130"/>
                        <a:pt x="180536" y="34755"/>
                      </a:cubicBezTo>
                      <a:cubicBezTo>
                        <a:pt x="175691" y="23381"/>
                        <a:pt x="121977" y="0"/>
                        <a:pt x="121977" y="0"/>
                      </a:cubicBezTo>
                      <a:close/>
                    </a:path>
                  </a:pathLst>
                </a:custGeom>
                <a:solidFill>
                  <a:srgbClr val="3959A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9" name="자유형: 도형 1548">
                  <a:extLst>
                    <a:ext uri="{FF2B5EF4-FFF2-40B4-BE49-F238E27FC236}">
                      <a16:creationId xmlns:a16="http://schemas.microsoft.com/office/drawing/2014/main" id="{7BF717A9-7BC5-44B3-1813-ECBCD548F7C3}"/>
                    </a:ext>
                  </a:extLst>
                </p:cNvPr>
                <p:cNvSpPr/>
                <p:nvPr/>
              </p:nvSpPr>
              <p:spPr>
                <a:xfrm>
                  <a:off x="5859112" y="5454710"/>
                  <a:ext cx="139092" cy="148892"/>
                </a:xfrm>
                <a:custGeom>
                  <a:avLst/>
                  <a:gdLst>
                    <a:gd name="connsiteX0" fmla="*/ 655 w 139092"/>
                    <a:gd name="connsiteY0" fmla="*/ 16235 h 148892"/>
                    <a:gd name="connsiteX1" fmla="*/ 9923 w 139092"/>
                    <a:gd name="connsiteY1" fmla="*/ 34982 h 148892"/>
                    <a:gd name="connsiteX2" fmla="*/ 26564 w 139092"/>
                    <a:gd name="connsiteY2" fmla="*/ 46146 h 148892"/>
                    <a:gd name="connsiteX3" fmla="*/ 33726 w 139092"/>
                    <a:gd name="connsiteY3" fmla="*/ 46146 h 148892"/>
                    <a:gd name="connsiteX4" fmla="*/ 43626 w 139092"/>
                    <a:gd name="connsiteY4" fmla="*/ 47199 h 148892"/>
                    <a:gd name="connsiteX5" fmla="*/ 40677 w 139092"/>
                    <a:gd name="connsiteY5" fmla="*/ 63840 h 148892"/>
                    <a:gd name="connsiteX6" fmla="*/ 28038 w 139092"/>
                    <a:gd name="connsiteY6" fmla="*/ 103229 h 148892"/>
                    <a:gd name="connsiteX7" fmla="*/ 33304 w 139092"/>
                    <a:gd name="connsiteY7" fmla="*/ 118185 h 148892"/>
                    <a:gd name="connsiteX8" fmla="*/ 49102 w 139092"/>
                    <a:gd name="connsiteY8" fmla="*/ 120923 h 148892"/>
                    <a:gd name="connsiteX9" fmla="*/ 76907 w 139092"/>
                    <a:gd name="connsiteY9" fmla="*/ 127242 h 148892"/>
                    <a:gd name="connsiteX10" fmla="*/ 124301 w 139092"/>
                    <a:gd name="connsiteY10" fmla="*/ 143672 h 148892"/>
                    <a:gd name="connsiteX11" fmla="*/ 135043 w 139092"/>
                    <a:gd name="connsiteY11" fmla="*/ 99227 h 148892"/>
                    <a:gd name="connsiteX12" fmla="*/ 107028 w 139092"/>
                    <a:gd name="connsiteY12" fmla="*/ 71633 h 148892"/>
                    <a:gd name="connsiteX13" fmla="*/ 81752 w 139092"/>
                    <a:gd name="connsiteY13" fmla="*/ 46567 h 148892"/>
                    <a:gd name="connsiteX14" fmla="*/ 60898 w 139092"/>
                    <a:gd name="connsiteY14" fmla="*/ 1911 h 148892"/>
                    <a:gd name="connsiteX15" fmla="*/ 16242 w 139092"/>
                    <a:gd name="connsiteY15" fmla="*/ 6967 h 148892"/>
                    <a:gd name="connsiteX16" fmla="*/ 866 w 139092"/>
                    <a:gd name="connsiteY16" fmla="*/ 16656 h 1488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9092" h="148892">
                      <a:moveTo>
                        <a:pt x="655" y="16235"/>
                      </a:moveTo>
                      <a:cubicBezTo>
                        <a:pt x="-1662" y="25714"/>
                        <a:pt x="2340" y="29716"/>
                        <a:pt x="9923" y="34982"/>
                      </a:cubicBezTo>
                      <a:cubicBezTo>
                        <a:pt x="17506" y="40248"/>
                        <a:pt x="24668" y="41933"/>
                        <a:pt x="26564" y="46146"/>
                      </a:cubicBezTo>
                      <a:cubicBezTo>
                        <a:pt x="28460" y="50359"/>
                        <a:pt x="31619" y="49095"/>
                        <a:pt x="33726" y="46146"/>
                      </a:cubicBezTo>
                      <a:cubicBezTo>
                        <a:pt x="35832" y="43197"/>
                        <a:pt x="41941" y="42986"/>
                        <a:pt x="43626" y="47199"/>
                      </a:cubicBezTo>
                      <a:cubicBezTo>
                        <a:pt x="45311" y="51412"/>
                        <a:pt x="42994" y="56046"/>
                        <a:pt x="40677" y="63840"/>
                      </a:cubicBezTo>
                      <a:cubicBezTo>
                        <a:pt x="38360" y="71633"/>
                        <a:pt x="24036" y="88695"/>
                        <a:pt x="28038" y="103229"/>
                      </a:cubicBezTo>
                      <a:cubicBezTo>
                        <a:pt x="32040" y="117763"/>
                        <a:pt x="33304" y="118185"/>
                        <a:pt x="33304" y="118185"/>
                      </a:cubicBezTo>
                      <a:cubicBezTo>
                        <a:pt x="33304" y="118185"/>
                        <a:pt x="34989" y="111655"/>
                        <a:pt x="49102" y="120923"/>
                      </a:cubicBezTo>
                      <a:cubicBezTo>
                        <a:pt x="63215" y="130191"/>
                        <a:pt x="71851" y="122187"/>
                        <a:pt x="76907" y="127242"/>
                      </a:cubicBezTo>
                      <a:cubicBezTo>
                        <a:pt x="81962" y="132298"/>
                        <a:pt x="102184" y="160313"/>
                        <a:pt x="124301" y="143672"/>
                      </a:cubicBezTo>
                      <a:cubicBezTo>
                        <a:pt x="146418" y="127032"/>
                        <a:pt x="137992" y="106599"/>
                        <a:pt x="135043" y="99227"/>
                      </a:cubicBezTo>
                      <a:cubicBezTo>
                        <a:pt x="132095" y="91855"/>
                        <a:pt x="125143" y="75425"/>
                        <a:pt x="107028" y="71633"/>
                      </a:cubicBezTo>
                      <a:cubicBezTo>
                        <a:pt x="88913" y="67842"/>
                        <a:pt x="80488" y="60259"/>
                        <a:pt x="81752" y="46567"/>
                      </a:cubicBezTo>
                      <a:cubicBezTo>
                        <a:pt x="83015" y="32875"/>
                        <a:pt x="80488" y="8231"/>
                        <a:pt x="60898" y="1911"/>
                      </a:cubicBezTo>
                      <a:cubicBezTo>
                        <a:pt x="41309" y="-4408"/>
                        <a:pt x="16242" y="6967"/>
                        <a:pt x="16242" y="6967"/>
                      </a:cubicBezTo>
                      <a:cubicBezTo>
                        <a:pt x="16242" y="6967"/>
                        <a:pt x="2762" y="8652"/>
                        <a:pt x="866" y="16656"/>
                      </a:cubicBez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50" name="자유형: 도형 1549">
                  <a:extLst>
                    <a:ext uri="{FF2B5EF4-FFF2-40B4-BE49-F238E27FC236}">
                      <a16:creationId xmlns:a16="http://schemas.microsoft.com/office/drawing/2014/main" id="{EB197CBB-9F07-959E-21D0-6EE9F3DC7609}"/>
                    </a:ext>
                  </a:extLst>
                </p:cNvPr>
                <p:cNvSpPr/>
                <p:nvPr/>
              </p:nvSpPr>
              <p:spPr>
                <a:xfrm>
                  <a:off x="5763168" y="5542948"/>
                  <a:ext cx="50269" cy="48482"/>
                </a:xfrm>
                <a:custGeom>
                  <a:avLst/>
                  <a:gdLst>
                    <a:gd name="connsiteX0" fmla="*/ 48152 w 50269"/>
                    <a:gd name="connsiteY0" fmla="*/ 41953 h 48482"/>
                    <a:gd name="connsiteX1" fmla="*/ 48152 w 50269"/>
                    <a:gd name="connsiteY1" fmla="*/ 30368 h 48482"/>
                    <a:gd name="connsiteX2" fmla="*/ 49837 w 50269"/>
                    <a:gd name="connsiteY2" fmla="*/ 15202 h 48482"/>
                    <a:gd name="connsiteX3" fmla="*/ 45203 w 50269"/>
                    <a:gd name="connsiteY3" fmla="*/ 8461 h 48482"/>
                    <a:gd name="connsiteX4" fmla="*/ 43939 w 50269"/>
                    <a:gd name="connsiteY4" fmla="*/ 13306 h 48482"/>
                    <a:gd name="connsiteX5" fmla="*/ 40569 w 50269"/>
                    <a:gd name="connsiteY5" fmla="*/ 18361 h 48482"/>
                    <a:gd name="connsiteX6" fmla="*/ 26667 w 50269"/>
                    <a:gd name="connsiteY6" fmla="*/ 2985 h 48482"/>
                    <a:gd name="connsiteX7" fmla="*/ 17609 w 50269"/>
                    <a:gd name="connsiteY7" fmla="*/ 668 h 48482"/>
                    <a:gd name="connsiteX8" fmla="*/ 21611 w 50269"/>
                    <a:gd name="connsiteY8" fmla="*/ 7198 h 48482"/>
                    <a:gd name="connsiteX9" fmla="*/ 26245 w 50269"/>
                    <a:gd name="connsiteY9" fmla="*/ 15413 h 48482"/>
                    <a:gd name="connsiteX10" fmla="*/ 6866 w 50269"/>
                    <a:gd name="connsiteY10" fmla="*/ 2774 h 48482"/>
                    <a:gd name="connsiteX11" fmla="*/ 6866 w 50269"/>
                    <a:gd name="connsiteY11" fmla="*/ 8672 h 48482"/>
                    <a:gd name="connsiteX12" fmla="*/ 17609 w 50269"/>
                    <a:gd name="connsiteY12" fmla="*/ 20047 h 48482"/>
                    <a:gd name="connsiteX13" fmla="*/ 7920 w 50269"/>
                    <a:gd name="connsiteY13" fmla="*/ 16255 h 48482"/>
                    <a:gd name="connsiteX14" fmla="*/ 126 w 50269"/>
                    <a:gd name="connsiteY14" fmla="*/ 14781 h 48482"/>
                    <a:gd name="connsiteX15" fmla="*/ 8762 w 50269"/>
                    <a:gd name="connsiteY15" fmla="*/ 23838 h 48482"/>
                    <a:gd name="connsiteX16" fmla="*/ 11500 w 50269"/>
                    <a:gd name="connsiteY16" fmla="*/ 27840 h 48482"/>
                    <a:gd name="connsiteX17" fmla="*/ 2232 w 50269"/>
                    <a:gd name="connsiteY17" fmla="*/ 26155 h 48482"/>
                    <a:gd name="connsiteX18" fmla="*/ 5813 w 50269"/>
                    <a:gd name="connsiteY18" fmla="*/ 32685 h 48482"/>
                    <a:gd name="connsiteX19" fmla="*/ 19505 w 50269"/>
                    <a:gd name="connsiteY19" fmla="*/ 40900 h 48482"/>
                    <a:gd name="connsiteX20" fmla="*/ 35092 w 50269"/>
                    <a:gd name="connsiteY20" fmla="*/ 48483 h 48482"/>
                    <a:gd name="connsiteX21" fmla="*/ 48152 w 50269"/>
                    <a:gd name="connsiteY21" fmla="*/ 42164 h 484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50269" h="48482">
                      <a:moveTo>
                        <a:pt x="48152" y="41953"/>
                      </a:moveTo>
                      <a:cubicBezTo>
                        <a:pt x="48152" y="41953"/>
                        <a:pt x="47731" y="34159"/>
                        <a:pt x="48152" y="30368"/>
                      </a:cubicBezTo>
                      <a:cubicBezTo>
                        <a:pt x="48573" y="26576"/>
                        <a:pt x="51311" y="18993"/>
                        <a:pt x="49837" y="15202"/>
                      </a:cubicBezTo>
                      <a:cubicBezTo>
                        <a:pt x="48363" y="11410"/>
                        <a:pt x="47309" y="8672"/>
                        <a:pt x="45203" y="8461"/>
                      </a:cubicBezTo>
                      <a:cubicBezTo>
                        <a:pt x="43097" y="8251"/>
                        <a:pt x="43518" y="11410"/>
                        <a:pt x="43939" y="13306"/>
                      </a:cubicBezTo>
                      <a:cubicBezTo>
                        <a:pt x="44360" y="15202"/>
                        <a:pt x="42043" y="19836"/>
                        <a:pt x="40569" y="18361"/>
                      </a:cubicBezTo>
                      <a:cubicBezTo>
                        <a:pt x="39094" y="16887"/>
                        <a:pt x="30879" y="5723"/>
                        <a:pt x="26667" y="2985"/>
                      </a:cubicBezTo>
                      <a:cubicBezTo>
                        <a:pt x="22454" y="246"/>
                        <a:pt x="19294" y="-807"/>
                        <a:pt x="17609" y="668"/>
                      </a:cubicBezTo>
                      <a:cubicBezTo>
                        <a:pt x="15924" y="2142"/>
                        <a:pt x="20137" y="5723"/>
                        <a:pt x="21611" y="7198"/>
                      </a:cubicBezTo>
                      <a:cubicBezTo>
                        <a:pt x="23086" y="8672"/>
                        <a:pt x="28984" y="13095"/>
                        <a:pt x="26245" y="15413"/>
                      </a:cubicBezTo>
                      <a:cubicBezTo>
                        <a:pt x="23507" y="17730"/>
                        <a:pt x="10237" y="1721"/>
                        <a:pt x="6866" y="2774"/>
                      </a:cubicBezTo>
                      <a:cubicBezTo>
                        <a:pt x="3496" y="3827"/>
                        <a:pt x="4971" y="6355"/>
                        <a:pt x="6866" y="8672"/>
                      </a:cubicBezTo>
                      <a:cubicBezTo>
                        <a:pt x="8762" y="10989"/>
                        <a:pt x="16767" y="17730"/>
                        <a:pt x="17609" y="20047"/>
                      </a:cubicBezTo>
                      <a:cubicBezTo>
                        <a:pt x="18452" y="22364"/>
                        <a:pt x="14239" y="20889"/>
                        <a:pt x="7920" y="16255"/>
                      </a:cubicBezTo>
                      <a:cubicBezTo>
                        <a:pt x="1600" y="11621"/>
                        <a:pt x="1390" y="13306"/>
                        <a:pt x="126" y="14781"/>
                      </a:cubicBezTo>
                      <a:cubicBezTo>
                        <a:pt x="-1138" y="16255"/>
                        <a:pt x="7498" y="22996"/>
                        <a:pt x="8762" y="23838"/>
                      </a:cubicBezTo>
                      <a:cubicBezTo>
                        <a:pt x="10026" y="24681"/>
                        <a:pt x="13607" y="26155"/>
                        <a:pt x="11500" y="27840"/>
                      </a:cubicBezTo>
                      <a:cubicBezTo>
                        <a:pt x="9394" y="29525"/>
                        <a:pt x="3707" y="24049"/>
                        <a:pt x="2232" y="26155"/>
                      </a:cubicBezTo>
                      <a:cubicBezTo>
                        <a:pt x="758" y="28262"/>
                        <a:pt x="1811" y="30579"/>
                        <a:pt x="5813" y="32685"/>
                      </a:cubicBezTo>
                      <a:cubicBezTo>
                        <a:pt x="9815" y="34791"/>
                        <a:pt x="16345" y="38583"/>
                        <a:pt x="19505" y="40900"/>
                      </a:cubicBezTo>
                      <a:cubicBezTo>
                        <a:pt x="22664" y="43217"/>
                        <a:pt x="35092" y="48483"/>
                        <a:pt x="35092" y="48483"/>
                      </a:cubicBezTo>
                      <a:lnTo>
                        <a:pt x="48152" y="42164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37" name="그래픽 16">
                <a:extLst>
                  <a:ext uri="{FF2B5EF4-FFF2-40B4-BE49-F238E27FC236}">
                    <a16:creationId xmlns:a16="http://schemas.microsoft.com/office/drawing/2014/main" id="{3A300996-55C5-C9CC-F7D7-C9139A92B83F}"/>
                  </a:ext>
                </a:extLst>
              </p:cNvPr>
              <p:cNvGrpSpPr/>
              <p:nvPr/>
            </p:nvGrpSpPr>
            <p:grpSpPr>
              <a:xfrm>
                <a:off x="5989943" y="5679215"/>
                <a:ext cx="5845" cy="84572"/>
                <a:chOff x="5989943" y="5679215"/>
                <a:chExt cx="5845" cy="84572"/>
              </a:xfrm>
            </p:grpSpPr>
            <p:sp>
              <p:nvSpPr>
                <p:cNvPr id="1545" name="자유형: 도형 1544">
                  <a:extLst>
                    <a:ext uri="{FF2B5EF4-FFF2-40B4-BE49-F238E27FC236}">
                      <a16:creationId xmlns:a16="http://schemas.microsoft.com/office/drawing/2014/main" id="{A2047689-E00A-FAD5-16A6-096DA4DF82A8}"/>
                    </a:ext>
                  </a:extLst>
                </p:cNvPr>
                <p:cNvSpPr/>
                <p:nvPr/>
              </p:nvSpPr>
              <p:spPr>
                <a:xfrm>
                  <a:off x="5989943" y="5680743"/>
                  <a:ext cx="5687" cy="83044"/>
                </a:xfrm>
                <a:custGeom>
                  <a:avLst/>
                  <a:gdLst>
                    <a:gd name="connsiteX0" fmla="*/ 5687 w 5687"/>
                    <a:gd name="connsiteY0" fmla="*/ 0 h 83044"/>
                    <a:gd name="connsiteX1" fmla="*/ 5687 w 5687"/>
                    <a:gd name="connsiteY1" fmla="*/ 81518 h 83044"/>
                    <a:gd name="connsiteX2" fmla="*/ 4634 w 5687"/>
                    <a:gd name="connsiteY2" fmla="*/ 82571 h 83044"/>
                    <a:gd name="connsiteX3" fmla="*/ 842 w 5687"/>
                    <a:gd name="connsiteY3" fmla="*/ 82571 h 83044"/>
                    <a:gd name="connsiteX4" fmla="*/ 0 w 5687"/>
                    <a:gd name="connsiteY4" fmla="*/ 81518 h 83044"/>
                    <a:gd name="connsiteX5" fmla="*/ 0 w 5687"/>
                    <a:gd name="connsiteY5" fmla="*/ 0 h 83044"/>
                    <a:gd name="connsiteX6" fmla="*/ 1053 w 5687"/>
                    <a:gd name="connsiteY6" fmla="*/ 1053 h 83044"/>
                    <a:gd name="connsiteX7" fmla="*/ 4845 w 5687"/>
                    <a:gd name="connsiteY7" fmla="*/ 1053 h 83044"/>
                    <a:gd name="connsiteX8" fmla="*/ 5687 w 5687"/>
                    <a:gd name="connsiteY8" fmla="*/ 0 h 8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83044">
                      <a:moveTo>
                        <a:pt x="5687" y="0"/>
                      </a:moveTo>
                      <a:lnTo>
                        <a:pt x="5687" y="81518"/>
                      </a:lnTo>
                      <a:cubicBezTo>
                        <a:pt x="5687" y="81518"/>
                        <a:pt x="5266" y="82360"/>
                        <a:pt x="4634" y="82571"/>
                      </a:cubicBezTo>
                      <a:cubicBezTo>
                        <a:pt x="3581" y="83203"/>
                        <a:pt x="1896" y="83203"/>
                        <a:pt x="842" y="82571"/>
                      </a:cubicBezTo>
                      <a:cubicBezTo>
                        <a:pt x="211" y="82360"/>
                        <a:pt x="0" y="81939"/>
                        <a:pt x="0" y="81518"/>
                      </a:cubicBezTo>
                      <a:lnTo>
                        <a:pt x="0" y="0"/>
                      </a:lnTo>
                      <a:cubicBezTo>
                        <a:pt x="0" y="0"/>
                        <a:pt x="421" y="842"/>
                        <a:pt x="1053" y="1053"/>
                      </a:cubicBezTo>
                      <a:cubicBezTo>
                        <a:pt x="2107" y="1685"/>
                        <a:pt x="3791" y="1685"/>
                        <a:pt x="4845" y="1053"/>
                      </a:cubicBezTo>
                      <a:cubicBezTo>
                        <a:pt x="5477" y="842"/>
                        <a:pt x="5687" y="421"/>
                        <a:pt x="5687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6" name="자유형: 도형 1545">
                  <a:extLst>
                    <a:ext uri="{FF2B5EF4-FFF2-40B4-BE49-F238E27FC236}">
                      <a16:creationId xmlns:a16="http://schemas.microsoft.com/office/drawing/2014/main" id="{A25FB35E-0D85-F95E-DE75-0E68B320EC12}"/>
                    </a:ext>
                  </a:extLst>
                </p:cNvPr>
                <p:cNvSpPr/>
                <p:nvPr/>
              </p:nvSpPr>
              <p:spPr>
                <a:xfrm>
                  <a:off x="5990417" y="5679215"/>
                  <a:ext cx="5371" cy="3264"/>
                </a:xfrm>
                <a:custGeom>
                  <a:avLst/>
                  <a:gdLst>
                    <a:gd name="connsiteX0" fmla="*/ 4582 w 5371"/>
                    <a:gd name="connsiteY0" fmla="*/ 474 h 3264"/>
                    <a:gd name="connsiteX1" fmla="*/ 4582 w 5371"/>
                    <a:gd name="connsiteY1" fmla="*/ 2791 h 3264"/>
                    <a:gd name="connsiteX2" fmla="*/ 790 w 5371"/>
                    <a:gd name="connsiteY2" fmla="*/ 2791 h 3264"/>
                    <a:gd name="connsiteX3" fmla="*/ 790 w 5371"/>
                    <a:gd name="connsiteY3" fmla="*/ 474 h 3264"/>
                    <a:gd name="connsiteX4" fmla="*/ 4792 w 5371"/>
                    <a:gd name="connsiteY4" fmla="*/ 474 h 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71" h="3264">
                      <a:moveTo>
                        <a:pt x="4582" y="474"/>
                      </a:moveTo>
                      <a:cubicBezTo>
                        <a:pt x="5635" y="1106"/>
                        <a:pt x="5635" y="2159"/>
                        <a:pt x="4582" y="2791"/>
                      </a:cubicBezTo>
                      <a:cubicBezTo>
                        <a:pt x="3528" y="3423"/>
                        <a:pt x="1843" y="3423"/>
                        <a:pt x="790" y="2791"/>
                      </a:cubicBezTo>
                      <a:cubicBezTo>
                        <a:pt x="-263" y="2159"/>
                        <a:pt x="-263" y="1106"/>
                        <a:pt x="790" y="474"/>
                      </a:cubicBezTo>
                      <a:cubicBezTo>
                        <a:pt x="1843" y="-158"/>
                        <a:pt x="3528" y="-158"/>
                        <a:pt x="4792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38" name="그래픽 16">
                <a:extLst>
                  <a:ext uri="{FF2B5EF4-FFF2-40B4-BE49-F238E27FC236}">
                    <a16:creationId xmlns:a16="http://schemas.microsoft.com/office/drawing/2014/main" id="{407ED1CD-B45D-8EF1-8223-4C6A05F913B8}"/>
                  </a:ext>
                </a:extLst>
              </p:cNvPr>
              <p:cNvGrpSpPr/>
              <p:nvPr/>
            </p:nvGrpSpPr>
            <p:grpSpPr>
              <a:xfrm>
                <a:off x="6022171" y="5661522"/>
                <a:ext cx="5897" cy="84782"/>
                <a:chOff x="6022171" y="5661522"/>
                <a:chExt cx="5897" cy="84782"/>
              </a:xfrm>
            </p:grpSpPr>
            <p:sp>
              <p:nvSpPr>
                <p:cNvPr id="1543" name="자유형: 도형 1542">
                  <a:extLst>
                    <a:ext uri="{FF2B5EF4-FFF2-40B4-BE49-F238E27FC236}">
                      <a16:creationId xmlns:a16="http://schemas.microsoft.com/office/drawing/2014/main" id="{81F77F7D-78C9-7E28-8478-66B8B33B9057}"/>
                    </a:ext>
                  </a:extLst>
                </p:cNvPr>
                <p:cNvSpPr/>
                <p:nvPr/>
              </p:nvSpPr>
              <p:spPr>
                <a:xfrm>
                  <a:off x="6022171" y="5663259"/>
                  <a:ext cx="5897" cy="83044"/>
                </a:xfrm>
                <a:custGeom>
                  <a:avLst/>
                  <a:gdLst>
                    <a:gd name="connsiteX0" fmla="*/ 5898 w 5897"/>
                    <a:gd name="connsiteY0" fmla="*/ 0 h 83044"/>
                    <a:gd name="connsiteX1" fmla="*/ 5898 w 5897"/>
                    <a:gd name="connsiteY1" fmla="*/ 81518 h 83044"/>
                    <a:gd name="connsiteX2" fmla="*/ 4845 w 5897"/>
                    <a:gd name="connsiteY2" fmla="*/ 82571 h 83044"/>
                    <a:gd name="connsiteX3" fmla="*/ 842 w 5897"/>
                    <a:gd name="connsiteY3" fmla="*/ 82571 h 83044"/>
                    <a:gd name="connsiteX4" fmla="*/ 0 w 5897"/>
                    <a:gd name="connsiteY4" fmla="*/ 81518 h 83044"/>
                    <a:gd name="connsiteX5" fmla="*/ 0 w 5897"/>
                    <a:gd name="connsiteY5" fmla="*/ 0 h 83044"/>
                    <a:gd name="connsiteX6" fmla="*/ 1053 w 5897"/>
                    <a:gd name="connsiteY6" fmla="*/ 1053 h 83044"/>
                    <a:gd name="connsiteX7" fmla="*/ 5055 w 5897"/>
                    <a:gd name="connsiteY7" fmla="*/ 1053 h 83044"/>
                    <a:gd name="connsiteX8" fmla="*/ 5898 w 5897"/>
                    <a:gd name="connsiteY8" fmla="*/ 0 h 8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97" h="83044">
                      <a:moveTo>
                        <a:pt x="5898" y="0"/>
                      </a:moveTo>
                      <a:lnTo>
                        <a:pt x="5898" y="81518"/>
                      </a:lnTo>
                      <a:cubicBezTo>
                        <a:pt x="5898" y="81518"/>
                        <a:pt x="5477" y="82360"/>
                        <a:pt x="4845" y="82571"/>
                      </a:cubicBezTo>
                      <a:cubicBezTo>
                        <a:pt x="3792" y="83203"/>
                        <a:pt x="2107" y="83203"/>
                        <a:pt x="842" y="82571"/>
                      </a:cubicBezTo>
                      <a:cubicBezTo>
                        <a:pt x="211" y="82360"/>
                        <a:pt x="0" y="81939"/>
                        <a:pt x="0" y="81518"/>
                      </a:cubicBezTo>
                      <a:lnTo>
                        <a:pt x="0" y="0"/>
                      </a:lnTo>
                      <a:cubicBezTo>
                        <a:pt x="0" y="0"/>
                        <a:pt x="421" y="843"/>
                        <a:pt x="1053" y="1053"/>
                      </a:cubicBezTo>
                      <a:cubicBezTo>
                        <a:pt x="2107" y="1685"/>
                        <a:pt x="4002" y="1685"/>
                        <a:pt x="5055" y="1053"/>
                      </a:cubicBezTo>
                      <a:cubicBezTo>
                        <a:pt x="5687" y="843"/>
                        <a:pt x="5898" y="421"/>
                        <a:pt x="5898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544" name="자유형: 도형 1543">
                  <a:extLst>
                    <a:ext uri="{FF2B5EF4-FFF2-40B4-BE49-F238E27FC236}">
                      <a16:creationId xmlns:a16="http://schemas.microsoft.com/office/drawing/2014/main" id="{FD8E2783-A353-4B66-8FF9-3961962BA169}"/>
                    </a:ext>
                  </a:extLst>
                </p:cNvPr>
                <p:cNvSpPr/>
                <p:nvPr/>
              </p:nvSpPr>
              <p:spPr>
                <a:xfrm>
                  <a:off x="6022353" y="5661522"/>
                  <a:ext cx="5662" cy="3264"/>
                </a:xfrm>
                <a:custGeom>
                  <a:avLst/>
                  <a:gdLst>
                    <a:gd name="connsiteX0" fmla="*/ 4873 w 5662"/>
                    <a:gd name="connsiteY0" fmla="*/ 474 h 3264"/>
                    <a:gd name="connsiteX1" fmla="*/ 4873 w 5662"/>
                    <a:gd name="connsiteY1" fmla="*/ 2791 h 3264"/>
                    <a:gd name="connsiteX2" fmla="*/ 871 w 5662"/>
                    <a:gd name="connsiteY2" fmla="*/ 2791 h 3264"/>
                    <a:gd name="connsiteX3" fmla="*/ 871 w 5662"/>
                    <a:gd name="connsiteY3" fmla="*/ 474 h 3264"/>
                    <a:gd name="connsiteX4" fmla="*/ 4662 w 5662"/>
                    <a:gd name="connsiteY4" fmla="*/ 474 h 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62" h="3264">
                      <a:moveTo>
                        <a:pt x="4873" y="474"/>
                      </a:moveTo>
                      <a:cubicBezTo>
                        <a:pt x="5926" y="1106"/>
                        <a:pt x="5926" y="2159"/>
                        <a:pt x="4873" y="2791"/>
                      </a:cubicBezTo>
                      <a:cubicBezTo>
                        <a:pt x="3820" y="3423"/>
                        <a:pt x="2134" y="3423"/>
                        <a:pt x="871" y="2791"/>
                      </a:cubicBezTo>
                      <a:cubicBezTo>
                        <a:pt x="-393" y="2159"/>
                        <a:pt x="-183" y="1106"/>
                        <a:pt x="871" y="474"/>
                      </a:cubicBezTo>
                      <a:cubicBezTo>
                        <a:pt x="1924" y="-158"/>
                        <a:pt x="3609" y="-158"/>
                        <a:pt x="4662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39" name="그래픽 16">
                <a:extLst>
                  <a:ext uri="{FF2B5EF4-FFF2-40B4-BE49-F238E27FC236}">
                    <a16:creationId xmlns:a16="http://schemas.microsoft.com/office/drawing/2014/main" id="{592B8CF7-14DE-5816-E4C6-2E58EE121C64}"/>
                  </a:ext>
                </a:extLst>
              </p:cNvPr>
              <p:cNvGrpSpPr/>
              <p:nvPr/>
            </p:nvGrpSpPr>
            <p:grpSpPr>
              <a:xfrm>
                <a:off x="5961928" y="5580376"/>
                <a:ext cx="102792" cy="136292"/>
                <a:chOff x="5961928" y="5580376"/>
                <a:chExt cx="102792" cy="136292"/>
              </a:xfrm>
            </p:grpSpPr>
            <p:sp>
              <p:nvSpPr>
                <p:cNvPr id="1540" name="자유형: 도형 1539">
                  <a:extLst>
                    <a:ext uri="{FF2B5EF4-FFF2-40B4-BE49-F238E27FC236}">
                      <a16:creationId xmlns:a16="http://schemas.microsoft.com/office/drawing/2014/main" id="{6290F42F-14B5-344B-ADB7-CA57D266310D}"/>
                    </a:ext>
                  </a:extLst>
                </p:cNvPr>
                <p:cNvSpPr/>
                <p:nvPr/>
              </p:nvSpPr>
              <p:spPr>
                <a:xfrm>
                  <a:off x="6011007" y="5580376"/>
                  <a:ext cx="40864" cy="11687"/>
                </a:xfrm>
                <a:custGeom>
                  <a:avLst/>
                  <a:gdLst>
                    <a:gd name="connsiteX0" fmla="*/ 4213 w 40864"/>
                    <a:gd name="connsiteY0" fmla="*/ 11687 h 11687"/>
                    <a:gd name="connsiteX1" fmla="*/ 0 w 40864"/>
                    <a:gd name="connsiteY1" fmla="*/ 9371 h 11687"/>
                    <a:gd name="connsiteX2" fmla="*/ 36651 w 40864"/>
                    <a:gd name="connsiteY2" fmla="*/ 2420 h 11687"/>
                    <a:gd name="connsiteX3" fmla="*/ 40864 w 40864"/>
                    <a:gd name="connsiteY3" fmla="*/ 4737 h 11687"/>
                    <a:gd name="connsiteX4" fmla="*/ 4213 w 40864"/>
                    <a:gd name="connsiteY4" fmla="*/ 11687 h 11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864" h="11687">
                      <a:moveTo>
                        <a:pt x="4213" y="11687"/>
                      </a:moveTo>
                      <a:lnTo>
                        <a:pt x="0" y="9371"/>
                      </a:lnTo>
                      <a:cubicBezTo>
                        <a:pt x="17694" y="-740"/>
                        <a:pt x="29279" y="-2004"/>
                        <a:pt x="36651" y="2420"/>
                      </a:cubicBezTo>
                      <a:lnTo>
                        <a:pt x="40864" y="4737"/>
                      </a:lnTo>
                      <a:cubicBezTo>
                        <a:pt x="33492" y="313"/>
                        <a:pt x="21906" y="1577"/>
                        <a:pt x="4213" y="11687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541" name="자유형: 도형 1540">
                  <a:extLst>
                    <a:ext uri="{FF2B5EF4-FFF2-40B4-BE49-F238E27FC236}">
                      <a16:creationId xmlns:a16="http://schemas.microsoft.com/office/drawing/2014/main" id="{8C69A113-CE8A-CAD3-27EA-F9A9D0C3C19F}"/>
                    </a:ext>
                  </a:extLst>
                </p:cNvPr>
                <p:cNvSpPr/>
                <p:nvPr/>
              </p:nvSpPr>
              <p:spPr>
                <a:xfrm>
                  <a:off x="5965930" y="5582705"/>
                  <a:ext cx="98790" cy="133963"/>
                </a:xfrm>
                <a:custGeom>
                  <a:avLst/>
                  <a:gdLst>
                    <a:gd name="connsiteX0" fmla="*/ 49290 w 98790"/>
                    <a:gd name="connsiteY0" fmla="*/ 9358 h 133963"/>
                    <a:gd name="connsiteX1" fmla="*/ 98790 w 98790"/>
                    <a:gd name="connsiteY1" fmla="*/ 42429 h 133963"/>
                    <a:gd name="connsiteX2" fmla="*/ 49501 w 98790"/>
                    <a:gd name="connsiteY2" fmla="*/ 124368 h 133963"/>
                    <a:gd name="connsiteX3" fmla="*/ 0 w 98790"/>
                    <a:gd name="connsiteY3" fmla="*/ 99302 h 133963"/>
                    <a:gd name="connsiteX4" fmla="*/ 49079 w 98790"/>
                    <a:gd name="connsiteY4" fmla="*/ 9358 h 133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790" h="133963">
                      <a:moveTo>
                        <a:pt x="49290" y="9358"/>
                      </a:moveTo>
                      <a:cubicBezTo>
                        <a:pt x="91629" y="-15076"/>
                        <a:pt x="98790" y="12728"/>
                        <a:pt x="98790" y="42429"/>
                      </a:cubicBezTo>
                      <a:cubicBezTo>
                        <a:pt x="98790" y="72129"/>
                        <a:pt x="86363" y="103093"/>
                        <a:pt x="49501" y="124368"/>
                      </a:cubicBezTo>
                      <a:cubicBezTo>
                        <a:pt x="12639" y="145642"/>
                        <a:pt x="0" y="129002"/>
                        <a:pt x="0" y="99302"/>
                      </a:cubicBezTo>
                      <a:cubicBezTo>
                        <a:pt x="0" y="69601"/>
                        <a:pt x="6740" y="33792"/>
                        <a:pt x="49079" y="9358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542" name="자유형: 도형 1541">
                  <a:extLst>
                    <a:ext uri="{FF2B5EF4-FFF2-40B4-BE49-F238E27FC236}">
                      <a16:creationId xmlns:a16="http://schemas.microsoft.com/office/drawing/2014/main" id="{98E8B980-0794-CCF4-241E-18EB0B10F4EF}"/>
                    </a:ext>
                  </a:extLst>
                </p:cNvPr>
                <p:cNvSpPr/>
                <p:nvPr/>
              </p:nvSpPr>
              <p:spPr>
                <a:xfrm>
                  <a:off x="5961928" y="5589746"/>
                  <a:ext cx="53291" cy="124488"/>
                </a:xfrm>
                <a:custGeom>
                  <a:avLst/>
                  <a:gdLst>
                    <a:gd name="connsiteX0" fmla="*/ 16009 w 53291"/>
                    <a:gd name="connsiteY0" fmla="*/ 124488 h 124488"/>
                    <a:gd name="connsiteX1" fmla="*/ 11796 w 53291"/>
                    <a:gd name="connsiteY1" fmla="*/ 122171 h 124488"/>
                    <a:gd name="connsiteX2" fmla="*/ 0 w 53291"/>
                    <a:gd name="connsiteY2" fmla="*/ 89943 h 124488"/>
                    <a:gd name="connsiteX3" fmla="*/ 49079 w 53291"/>
                    <a:gd name="connsiteY3" fmla="*/ 0 h 124488"/>
                    <a:gd name="connsiteX4" fmla="*/ 53292 w 53291"/>
                    <a:gd name="connsiteY4" fmla="*/ 2317 h 124488"/>
                    <a:gd name="connsiteX5" fmla="*/ 4213 w 53291"/>
                    <a:gd name="connsiteY5" fmla="*/ 92260 h 124488"/>
                    <a:gd name="connsiteX6" fmla="*/ 16009 w 53291"/>
                    <a:gd name="connsiteY6" fmla="*/ 124488 h 124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291" h="124488">
                      <a:moveTo>
                        <a:pt x="16009" y="124488"/>
                      </a:moveTo>
                      <a:lnTo>
                        <a:pt x="11796" y="122171"/>
                      </a:lnTo>
                      <a:cubicBezTo>
                        <a:pt x="3370" y="117326"/>
                        <a:pt x="0" y="105320"/>
                        <a:pt x="0" y="89943"/>
                      </a:cubicBezTo>
                      <a:cubicBezTo>
                        <a:pt x="0" y="60454"/>
                        <a:pt x="6741" y="24434"/>
                        <a:pt x="49079" y="0"/>
                      </a:cubicBezTo>
                      <a:lnTo>
                        <a:pt x="53292" y="2317"/>
                      </a:lnTo>
                      <a:cubicBezTo>
                        <a:pt x="10953" y="26751"/>
                        <a:pt x="4002" y="62771"/>
                        <a:pt x="4213" y="92260"/>
                      </a:cubicBezTo>
                      <a:cubicBezTo>
                        <a:pt x="4213" y="107637"/>
                        <a:pt x="7583" y="119433"/>
                        <a:pt x="16009" y="124488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595" name="자유형: 도형 1594">
              <a:extLst>
                <a:ext uri="{FF2B5EF4-FFF2-40B4-BE49-F238E27FC236}">
                  <a16:creationId xmlns:a16="http://schemas.microsoft.com/office/drawing/2014/main" id="{DB93E552-A60E-9FD5-8FBD-41B233E5B89C}"/>
                </a:ext>
              </a:extLst>
            </p:cNvPr>
            <p:cNvSpPr/>
            <p:nvPr userDrawn="1"/>
          </p:nvSpPr>
          <p:spPr>
            <a:xfrm>
              <a:off x="9390251" y="5530868"/>
              <a:ext cx="115009" cy="99989"/>
            </a:xfrm>
            <a:custGeom>
              <a:avLst/>
              <a:gdLst>
                <a:gd name="connsiteX0" fmla="*/ 0 w 115009"/>
                <a:gd name="connsiteY0" fmla="*/ 27805 h 104688"/>
                <a:gd name="connsiteX1" fmla="*/ 64245 w 115009"/>
                <a:gd name="connsiteY1" fmla="*/ 0 h 104688"/>
                <a:gd name="connsiteX2" fmla="*/ 115010 w 115009"/>
                <a:gd name="connsiteY2" fmla="*/ 68879 h 104688"/>
                <a:gd name="connsiteX3" fmla="*/ 48026 w 115009"/>
                <a:gd name="connsiteY3" fmla="*/ 104688 h 104688"/>
                <a:gd name="connsiteX4" fmla="*/ 0 w 115009"/>
                <a:gd name="connsiteY4" fmla="*/ 27805 h 10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009" h="104688">
                  <a:moveTo>
                    <a:pt x="0" y="27805"/>
                  </a:moveTo>
                  <a:lnTo>
                    <a:pt x="64245" y="0"/>
                  </a:lnTo>
                  <a:lnTo>
                    <a:pt x="115010" y="68879"/>
                  </a:lnTo>
                  <a:lnTo>
                    <a:pt x="48026" y="104688"/>
                  </a:lnTo>
                  <a:lnTo>
                    <a:pt x="0" y="27805"/>
                  </a:lnTo>
                  <a:close/>
                </a:path>
              </a:pathLst>
            </a:custGeom>
            <a:solidFill>
              <a:srgbClr val="F2EDDB"/>
            </a:solidFill>
            <a:ln w="0" cap="flat">
              <a:noFill/>
              <a:prstDash val="solid"/>
              <a:miter/>
            </a:ln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96" name="자유형: 도형 1595">
              <a:extLst>
                <a:ext uri="{FF2B5EF4-FFF2-40B4-BE49-F238E27FC236}">
                  <a16:creationId xmlns:a16="http://schemas.microsoft.com/office/drawing/2014/main" id="{2FD5B11A-E91E-AA06-E450-2460ACAC5680}"/>
                </a:ext>
              </a:extLst>
            </p:cNvPr>
            <p:cNvSpPr/>
            <p:nvPr userDrawn="1"/>
          </p:nvSpPr>
          <p:spPr>
            <a:xfrm>
              <a:off x="9378666" y="5500288"/>
              <a:ext cx="151660" cy="94356"/>
            </a:xfrm>
            <a:custGeom>
              <a:avLst/>
              <a:gdLst>
                <a:gd name="connsiteX0" fmla="*/ 0 w 151660"/>
                <a:gd name="connsiteY0" fmla="*/ 39600 h 98790"/>
                <a:gd name="connsiteX1" fmla="*/ 75620 w 151660"/>
                <a:gd name="connsiteY1" fmla="*/ 98790 h 98790"/>
                <a:gd name="connsiteX2" fmla="*/ 151661 w 151660"/>
                <a:gd name="connsiteY2" fmla="*/ 54556 h 98790"/>
                <a:gd name="connsiteX3" fmla="*/ 60875 w 151660"/>
                <a:gd name="connsiteY3" fmla="*/ 0 h 98790"/>
                <a:gd name="connsiteX4" fmla="*/ 0 w 151660"/>
                <a:gd name="connsiteY4" fmla="*/ 39600 h 98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1660" h="98790">
                  <a:moveTo>
                    <a:pt x="0" y="39600"/>
                  </a:moveTo>
                  <a:lnTo>
                    <a:pt x="75620" y="98790"/>
                  </a:lnTo>
                  <a:lnTo>
                    <a:pt x="151661" y="54556"/>
                  </a:lnTo>
                  <a:lnTo>
                    <a:pt x="60875" y="0"/>
                  </a:lnTo>
                  <a:lnTo>
                    <a:pt x="0" y="39600"/>
                  </a:lnTo>
                  <a:close/>
                </a:path>
              </a:pathLst>
            </a:custGeom>
            <a:solidFill>
              <a:srgbClr val="FBF6EA"/>
            </a:solidFill>
            <a:ln w="0" cap="flat">
              <a:noFill/>
              <a:prstDash val="solid"/>
              <a:miter/>
            </a:ln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597" name="그래픽 16">
              <a:extLst>
                <a:ext uri="{FF2B5EF4-FFF2-40B4-BE49-F238E27FC236}">
                  <a16:creationId xmlns:a16="http://schemas.microsoft.com/office/drawing/2014/main" id="{BCA5E890-29C7-1836-BF06-9CC388E206BE}"/>
                </a:ext>
              </a:extLst>
            </p:cNvPr>
            <p:cNvGrpSpPr/>
            <p:nvPr userDrawn="1"/>
          </p:nvGrpSpPr>
          <p:grpSpPr>
            <a:xfrm>
              <a:off x="9417800" y="5434013"/>
              <a:ext cx="334423" cy="512957"/>
              <a:chOff x="6331768" y="5105235"/>
              <a:chExt cx="277336" cy="445384"/>
            </a:xfrm>
          </p:grpSpPr>
          <p:grpSp>
            <p:nvGrpSpPr>
              <p:cNvPr id="1598" name="그래픽 16">
                <a:extLst>
                  <a:ext uri="{FF2B5EF4-FFF2-40B4-BE49-F238E27FC236}">
                    <a16:creationId xmlns:a16="http://schemas.microsoft.com/office/drawing/2014/main" id="{2183B6BF-0CE4-7B81-A0EB-439228D10563}"/>
                  </a:ext>
                </a:extLst>
              </p:cNvPr>
              <p:cNvGrpSpPr/>
              <p:nvPr/>
            </p:nvGrpSpPr>
            <p:grpSpPr>
              <a:xfrm>
                <a:off x="6421755" y="5277748"/>
                <a:ext cx="124260" cy="212325"/>
                <a:chOff x="6421755" y="5277748"/>
                <a:chExt cx="124260" cy="212325"/>
              </a:xfrm>
            </p:grpSpPr>
            <p:sp>
              <p:nvSpPr>
                <p:cNvPr id="1661" name="자유형: 도형 1660">
                  <a:extLst>
                    <a:ext uri="{FF2B5EF4-FFF2-40B4-BE49-F238E27FC236}">
                      <a16:creationId xmlns:a16="http://schemas.microsoft.com/office/drawing/2014/main" id="{386205C0-5D7C-F961-7EA5-C373E0353E6F}"/>
                    </a:ext>
                  </a:extLst>
                </p:cNvPr>
                <p:cNvSpPr/>
                <p:nvPr/>
              </p:nvSpPr>
              <p:spPr>
                <a:xfrm>
                  <a:off x="6471588" y="5435558"/>
                  <a:ext cx="42280" cy="54516"/>
                </a:xfrm>
                <a:custGeom>
                  <a:avLst/>
                  <a:gdLst>
                    <a:gd name="connsiteX0" fmla="*/ 32527 w 42280"/>
                    <a:gd name="connsiteY0" fmla="*/ 6530 h 54516"/>
                    <a:gd name="connsiteX1" fmla="*/ 28104 w 42280"/>
                    <a:gd name="connsiteY1" fmla="*/ 27383 h 54516"/>
                    <a:gd name="connsiteX2" fmla="*/ 38004 w 42280"/>
                    <a:gd name="connsiteY2" fmla="*/ 45288 h 54516"/>
                    <a:gd name="connsiteX3" fmla="*/ 36530 w 42280"/>
                    <a:gd name="connsiteY3" fmla="*/ 52871 h 54516"/>
                    <a:gd name="connsiteX4" fmla="*/ 17993 w 42280"/>
                    <a:gd name="connsiteY4" fmla="*/ 54135 h 54516"/>
                    <a:gd name="connsiteX5" fmla="*/ 720 w 42280"/>
                    <a:gd name="connsiteY5" fmla="*/ 44235 h 54516"/>
                    <a:gd name="connsiteX6" fmla="*/ 11252 w 42280"/>
                    <a:gd name="connsiteY6" fmla="*/ 22960 h 54516"/>
                    <a:gd name="connsiteX7" fmla="*/ 17783 w 42280"/>
                    <a:gd name="connsiteY7" fmla="*/ 0 h 54516"/>
                    <a:gd name="connsiteX8" fmla="*/ 32738 w 42280"/>
                    <a:gd name="connsiteY8" fmla="*/ 6741 h 54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280" h="54516">
                      <a:moveTo>
                        <a:pt x="32527" y="6530"/>
                      </a:moveTo>
                      <a:cubicBezTo>
                        <a:pt x="32527" y="6530"/>
                        <a:pt x="27472" y="21906"/>
                        <a:pt x="28104" y="27383"/>
                      </a:cubicBezTo>
                      <a:cubicBezTo>
                        <a:pt x="28736" y="32860"/>
                        <a:pt x="31685" y="40232"/>
                        <a:pt x="38004" y="45288"/>
                      </a:cubicBezTo>
                      <a:cubicBezTo>
                        <a:pt x="44323" y="50343"/>
                        <a:pt x="43480" y="52028"/>
                        <a:pt x="36530" y="52871"/>
                      </a:cubicBezTo>
                      <a:cubicBezTo>
                        <a:pt x="29578" y="53713"/>
                        <a:pt x="24102" y="52450"/>
                        <a:pt x="17993" y="54135"/>
                      </a:cubicBezTo>
                      <a:cubicBezTo>
                        <a:pt x="11884" y="55820"/>
                        <a:pt x="-3492" y="51818"/>
                        <a:pt x="720" y="44235"/>
                      </a:cubicBezTo>
                      <a:cubicBezTo>
                        <a:pt x="4933" y="36652"/>
                        <a:pt x="11252" y="22960"/>
                        <a:pt x="11252" y="22960"/>
                      </a:cubicBezTo>
                      <a:lnTo>
                        <a:pt x="17783" y="0"/>
                      </a:lnTo>
                      <a:lnTo>
                        <a:pt x="32738" y="6741"/>
                      </a:ln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62" name="자유형: 도형 1661">
                  <a:extLst>
                    <a:ext uri="{FF2B5EF4-FFF2-40B4-BE49-F238E27FC236}">
                      <a16:creationId xmlns:a16="http://schemas.microsoft.com/office/drawing/2014/main" id="{31028F86-B4E0-74FF-0D71-698B93AB00AB}"/>
                    </a:ext>
                  </a:extLst>
                </p:cNvPr>
                <p:cNvSpPr/>
                <p:nvPr/>
              </p:nvSpPr>
              <p:spPr>
                <a:xfrm>
                  <a:off x="6421755" y="5277748"/>
                  <a:ext cx="124260" cy="170658"/>
                </a:xfrm>
                <a:custGeom>
                  <a:avLst/>
                  <a:gdLst>
                    <a:gd name="connsiteX0" fmla="*/ 0 w 124260"/>
                    <a:gd name="connsiteY0" fmla="*/ 54385 h 170658"/>
                    <a:gd name="connsiteX1" fmla="*/ 83835 w 124260"/>
                    <a:gd name="connsiteY1" fmla="*/ 3832 h 170658"/>
                    <a:gd name="connsiteX2" fmla="*/ 120486 w 124260"/>
                    <a:gd name="connsiteY2" fmla="*/ 3832 h 170658"/>
                    <a:gd name="connsiteX3" fmla="*/ 117116 w 124260"/>
                    <a:gd name="connsiteY3" fmla="*/ 51647 h 170658"/>
                    <a:gd name="connsiteX4" fmla="*/ 86363 w 124260"/>
                    <a:gd name="connsiteY4" fmla="*/ 170659 h 170658"/>
                    <a:gd name="connsiteX5" fmla="*/ 57716 w 124260"/>
                    <a:gd name="connsiteY5" fmla="*/ 159074 h 170658"/>
                    <a:gd name="connsiteX6" fmla="*/ 74566 w 124260"/>
                    <a:gd name="connsiteY6" fmla="*/ 77135 h 170658"/>
                    <a:gd name="connsiteX7" fmla="*/ 211 w 124260"/>
                    <a:gd name="connsiteY7" fmla="*/ 54596 h 1706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4260" h="170658">
                      <a:moveTo>
                        <a:pt x="0" y="54385"/>
                      </a:moveTo>
                      <a:cubicBezTo>
                        <a:pt x="0" y="54385"/>
                        <a:pt x="67405" y="9940"/>
                        <a:pt x="83835" y="3832"/>
                      </a:cubicBezTo>
                      <a:cubicBezTo>
                        <a:pt x="100265" y="-2277"/>
                        <a:pt x="112903" y="-170"/>
                        <a:pt x="120486" y="3832"/>
                      </a:cubicBezTo>
                      <a:cubicBezTo>
                        <a:pt x="128069" y="7834"/>
                        <a:pt x="122803" y="35007"/>
                        <a:pt x="117116" y="51647"/>
                      </a:cubicBezTo>
                      <a:cubicBezTo>
                        <a:pt x="111428" y="68288"/>
                        <a:pt x="86363" y="170659"/>
                        <a:pt x="86363" y="170659"/>
                      </a:cubicBezTo>
                      <a:lnTo>
                        <a:pt x="57716" y="159074"/>
                      </a:lnTo>
                      <a:lnTo>
                        <a:pt x="74566" y="77135"/>
                      </a:lnTo>
                      <a:lnTo>
                        <a:pt x="211" y="54596"/>
                      </a:lnTo>
                      <a:close/>
                    </a:path>
                  </a:pathLst>
                </a:custGeom>
                <a:solidFill>
                  <a:srgbClr val="1D2145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599" name="그래픽 16">
                <a:extLst>
                  <a:ext uri="{FF2B5EF4-FFF2-40B4-BE49-F238E27FC236}">
                    <a16:creationId xmlns:a16="http://schemas.microsoft.com/office/drawing/2014/main" id="{B69772D3-401D-90C0-311F-1D4621EAF8B9}"/>
                  </a:ext>
                </a:extLst>
              </p:cNvPr>
              <p:cNvGrpSpPr/>
              <p:nvPr/>
            </p:nvGrpSpPr>
            <p:grpSpPr>
              <a:xfrm>
                <a:off x="6494109" y="5370252"/>
                <a:ext cx="48762" cy="136868"/>
                <a:chOff x="6494109" y="5370252"/>
                <a:chExt cx="48762" cy="136868"/>
              </a:xfrm>
            </p:grpSpPr>
            <p:sp>
              <p:nvSpPr>
                <p:cNvPr id="1652" name="자유형: 도형 1651">
                  <a:extLst>
                    <a:ext uri="{FF2B5EF4-FFF2-40B4-BE49-F238E27FC236}">
                      <a16:creationId xmlns:a16="http://schemas.microsoft.com/office/drawing/2014/main" id="{4A8C7BC3-3E24-7FC1-09F8-E34A26B98E1A}"/>
                    </a:ext>
                  </a:extLst>
                </p:cNvPr>
                <p:cNvSpPr/>
                <p:nvPr/>
              </p:nvSpPr>
              <p:spPr>
                <a:xfrm rot="-850201">
                  <a:off x="6531518" y="5501215"/>
                  <a:ext cx="10953" cy="4634"/>
                </a:xfrm>
                <a:custGeom>
                  <a:avLst/>
                  <a:gdLst>
                    <a:gd name="connsiteX0" fmla="*/ 10953 w 10953"/>
                    <a:gd name="connsiteY0" fmla="*/ 2317 h 4634"/>
                    <a:gd name="connsiteX1" fmla="*/ 5477 w 10953"/>
                    <a:gd name="connsiteY1" fmla="*/ 4634 h 4634"/>
                    <a:gd name="connsiteX2" fmla="*/ 0 w 10953"/>
                    <a:gd name="connsiteY2" fmla="*/ 2317 h 4634"/>
                    <a:gd name="connsiteX3" fmla="*/ 5477 w 10953"/>
                    <a:gd name="connsiteY3" fmla="*/ 0 h 4634"/>
                    <a:gd name="connsiteX4" fmla="*/ 10953 w 10953"/>
                    <a:gd name="connsiteY4" fmla="*/ 2317 h 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4634">
                      <a:moveTo>
                        <a:pt x="10953" y="2317"/>
                      </a:moveTo>
                      <a:cubicBezTo>
                        <a:pt x="10953" y="3597"/>
                        <a:pt x="8501" y="4634"/>
                        <a:pt x="5477" y="4634"/>
                      </a:cubicBezTo>
                      <a:cubicBezTo>
                        <a:pt x="2452" y="4634"/>
                        <a:pt x="0" y="3597"/>
                        <a:pt x="0" y="2317"/>
                      </a:cubicBezTo>
                      <a:cubicBezTo>
                        <a:pt x="0" y="1038"/>
                        <a:pt x="2452" y="0"/>
                        <a:pt x="5477" y="0"/>
                      </a:cubicBezTo>
                      <a:cubicBezTo>
                        <a:pt x="8501" y="0"/>
                        <a:pt x="10953" y="1038"/>
                        <a:pt x="10953" y="2317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53" name="자유형: 도형 1652">
                  <a:extLst>
                    <a:ext uri="{FF2B5EF4-FFF2-40B4-BE49-F238E27FC236}">
                      <a16:creationId xmlns:a16="http://schemas.microsoft.com/office/drawing/2014/main" id="{608F7961-FCE8-310C-5B44-C5C84ADE1EC3}"/>
                    </a:ext>
                  </a:extLst>
                </p:cNvPr>
                <p:cNvSpPr/>
                <p:nvPr/>
              </p:nvSpPr>
              <p:spPr>
                <a:xfrm>
                  <a:off x="6494109" y="5370462"/>
                  <a:ext cx="47921" cy="134395"/>
                </a:xfrm>
                <a:custGeom>
                  <a:avLst/>
                  <a:gdLst>
                    <a:gd name="connsiteX0" fmla="*/ 37600 w 47921"/>
                    <a:gd name="connsiteY0" fmla="*/ 134185 h 134395"/>
                    <a:gd name="connsiteX1" fmla="*/ 106 w 47921"/>
                    <a:gd name="connsiteY1" fmla="*/ 8012 h 134395"/>
                    <a:gd name="connsiteX2" fmla="*/ 2423 w 47921"/>
                    <a:gd name="connsiteY2" fmla="*/ 3799 h 134395"/>
                    <a:gd name="connsiteX3" fmla="*/ 17168 w 47921"/>
                    <a:gd name="connsiteY3" fmla="*/ 218 h 134395"/>
                    <a:gd name="connsiteX4" fmla="*/ 20960 w 47921"/>
                    <a:gd name="connsiteY4" fmla="*/ 2746 h 134395"/>
                    <a:gd name="connsiteX5" fmla="*/ 47922 w 47921"/>
                    <a:gd name="connsiteY5" fmla="*/ 131658 h 134395"/>
                    <a:gd name="connsiteX6" fmla="*/ 46026 w 47921"/>
                    <a:gd name="connsiteY6" fmla="*/ 130394 h 134395"/>
                    <a:gd name="connsiteX7" fmla="*/ 38654 w 47921"/>
                    <a:gd name="connsiteY7" fmla="*/ 132289 h 134395"/>
                    <a:gd name="connsiteX8" fmla="*/ 37600 w 47921"/>
                    <a:gd name="connsiteY8" fmla="*/ 134396 h 1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921" h="134395">
                      <a:moveTo>
                        <a:pt x="37600" y="134185"/>
                      </a:moveTo>
                      <a:lnTo>
                        <a:pt x="106" y="8012"/>
                      </a:lnTo>
                      <a:cubicBezTo>
                        <a:pt x="-315" y="6748"/>
                        <a:pt x="528" y="5273"/>
                        <a:pt x="2423" y="3799"/>
                      </a:cubicBezTo>
                      <a:cubicBezTo>
                        <a:pt x="6215" y="1061"/>
                        <a:pt x="12745" y="-624"/>
                        <a:pt x="17168" y="218"/>
                      </a:cubicBezTo>
                      <a:cubicBezTo>
                        <a:pt x="19485" y="639"/>
                        <a:pt x="20749" y="1693"/>
                        <a:pt x="20960" y="2746"/>
                      </a:cubicBezTo>
                      <a:lnTo>
                        <a:pt x="47922" y="131658"/>
                      </a:lnTo>
                      <a:cubicBezTo>
                        <a:pt x="47922" y="131658"/>
                        <a:pt x="47079" y="130604"/>
                        <a:pt x="46026" y="130394"/>
                      </a:cubicBezTo>
                      <a:cubicBezTo>
                        <a:pt x="43709" y="129972"/>
                        <a:pt x="40549" y="130815"/>
                        <a:pt x="38654" y="132289"/>
                      </a:cubicBezTo>
                      <a:cubicBezTo>
                        <a:pt x="37600" y="133132"/>
                        <a:pt x="37390" y="133764"/>
                        <a:pt x="37600" y="134396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54" name="자유형: 도형 1653">
                  <a:extLst>
                    <a:ext uri="{FF2B5EF4-FFF2-40B4-BE49-F238E27FC236}">
                      <a16:creationId xmlns:a16="http://schemas.microsoft.com/office/drawing/2014/main" id="{47226BFC-69D2-8129-B92A-7E4B670C1E88}"/>
                    </a:ext>
                  </a:extLst>
                </p:cNvPr>
                <p:cNvSpPr/>
                <p:nvPr/>
              </p:nvSpPr>
              <p:spPr>
                <a:xfrm>
                  <a:off x="6496532" y="5370462"/>
                  <a:ext cx="14744" cy="3798"/>
                </a:xfrm>
                <a:custGeom>
                  <a:avLst/>
                  <a:gdLst>
                    <a:gd name="connsiteX0" fmla="*/ 0 w 14744"/>
                    <a:gd name="connsiteY0" fmla="*/ 3799 h 3798"/>
                    <a:gd name="connsiteX1" fmla="*/ 0 w 14744"/>
                    <a:gd name="connsiteY1" fmla="*/ 3799 h 3798"/>
                    <a:gd name="connsiteX2" fmla="*/ 14745 w 14744"/>
                    <a:gd name="connsiteY2" fmla="*/ 218 h 3798"/>
                    <a:gd name="connsiteX3" fmla="*/ 14745 w 14744"/>
                    <a:gd name="connsiteY3" fmla="*/ 218 h 3798"/>
                    <a:gd name="connsiteX4" fmla="*/ 0 w 14744"/>
                    <a:gd name="connsiteY4" fmla="*/ 3799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3798">
                      <a:moveTo>
                        <a:pt x="0" y="3799"/>
                      </a:moveTo>
                      <a:lnTo>
                        <a:pt x="0" y="3799"/>
                      </a:lnTo>
                      <a:cubicBezTo>
                        <a:pt x="3791" y="1061"/>
                        <a:pt x="10321" y="-624"/>
                        <a:pt x="14745" y="218"/>
                      </a:cubicBezTo>
                      <a:lnTo>
                        <a:pt x="14745" y="218"/>
                      </a:lnTo>
                      <a:cubicBezTo>
                        <a:pt x="10321" y="-624"/>
                        <a:pt x="3581" y="1061"/>
                        <a:pt x="0" y="3799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55" name="자유형: 도형 1654">
                  <a:extLst>
                    <a:ext uri="{FF2B5EF4-FFF2-40B4-BE49-F238E27FC236}">
                      <a16:creationId xmlns:a16="http://schemas.microsoft.com/office/drawing/2014/main" id="{FED9F951-30FA-02E6-0E5E-1D074A992C75}"/>
                    </a:ext>
                  </a:extLst>
                </p:cNvPr>
                <p:cNvSpPr/>
                <p:nvPr/>
              </p:nvSpPr>
              <p:spPr>
                <a:xfrm>
                  <a:off x="6494215" y="5378685"/>
                  <a:ext cx="39389" cy="127437"/>
                </a:xfrm>
                <a:custGeom>
                  <a:avLst/>
                  <a:gdLst>
                    <a:gd name="connsiteX0" fmla="*/ 39390 w 39389"/>
                    <a:gd name="connsiteY0" fmla="*/ 127227 h 127437"/>
                    <a:gd name="connsiteX1" fmla="*/ 3791 w 39389"/>
                    <a:gd name="connsiteY1" fmla="*/ 2317 h 127437"/>
                    <a:gd name="connsiteX2" fmla="*/ 0 w 39389"/>
                    <a:gd name="connsiteY2" fmla="*/ 0 h 127437"/>
                    <a:gd name="connsiteX3" fmla="*/ 37494 w 39389"/>
                    <a:gd name="connsiteY3" fmla="*/ 126173 h 127437"/>
                    <a:gd name="connsiteX4" fmla="*/ 39390 w 39389"/>
                    <a:gd name="connsiteY4" fmla="*/ 127437 h 12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389" h="127437">
                      <a:moveTo>
                        <a:pt x="39390" y="127227"/>
                      </a:moveTo>
                      <a:lnTo>
                        <a:pt x="3791" y="2317"/>
                      </a:lnTo>
                      <a:cubicBezTo>
                        <a:pt x="1685" y="1896"/>
                        <a:pt x="421" y="1053"/>
                        <a:pt x="0" y="0"/>
                      </a:cubicBezTo>
                      <a:lnTo>
                        <a:pt x="37494" y="126173"/>
                      </a:lnTo>
                      <a:cubicBezTo>
                        <a:pt x="37494" y="126173"/>
                        <a:pt x="38336" y="127227"/>
                        <a:pt x="39390" y="127437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56" name="자유형: 도형 1655">
                  <a:extLst>
                    <a:ext uri="{FF2B5EF4-FFF2-40B4-BE49-F238E27FC236}">
                      <a16:creationId xmlns:a16="http://schemas.microsoft.com/office/drawing/2014/main" id="{61D8B191-13F6-4F42-FE34-1AF5973DACB0}"/>
                    </a:ext>
                  </a:extLst>
                </p:cNvPr>
                <p:cNvSpPr/>
                <p:nvPr/>
              </p:nvSpPr>
              <p:spPr>
                <a:xfrm>
                  <a:off x="6494128" y="5374261"/>
                  <a:ext cx="3878" cy="6740"/>
                </a:xfrm>
                <a:custGeom>
                  <a:avLst/>
                  <a:gdLst>
                    <a:gd name="connsiteX0" fmla="*/ 3879 w 3878"/>
                    <a:gd name="connsiteY0" fmla="*/ 6741 h 6740"/>
                    <a:gd name="connsiteX1" fmla="*/ 3879 w 3878"/>
                    <a:gd name="connsiteY1" fmla="*/ 6741 h 6740"/>
                    <a:gd name="connsiteX2" fmla="*/ 2404 w 3878"/>
                    <a:gd name="connsiteY2" fmla="*/ 0 h 6740"/>
                    <a:gd name="connsiteX3" fmla="*/ 2404 w 3878"/>
                    <a:gd name="connsiteY3" fmla="*/ 0 h 6740"/>
                    <a:gd name="connsiteX4" fmla="*/ 3879 w 3878"/>
                    <a:gd name="connsiteY4" fmla="*/ 6741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78" h="6740">
                      <a:moveTo>
                        <a:pt x="3879" y="6741"/>
                      </a:moveTo>
                      <a:lnTo>
                        <a:pt x="3879" y="6741"/>
                      </a:lnTo>
                      <a:cubicBezTo>
                        <a:pt x="-545" y="5898"/>
                        <a:pt x="-1176" y="2949"/>
                        <a:pt x="2404" y="0"/>
                      </a:cubicBezTo>
                      <a:lnTo>
                        <a:pt x="2404" y="0"/>
                      </a:lnTo>
                      <a:cubicBezTo>
                        <a:pt x="-1387" y="2738"/>
                        <a:pt x="-545" y="5898"/>
                        <a:pt x="3879" y="6741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57" name="자유형: 도형 1656">
                  <a:extLst>
                    <a:ext uri="{FF2B5EF4-FFF2-40B4-BE49-F238E27FC236}">
                      <a16:creationId xmlns:a16="http://schemas.microsoft.com/office/drawing/2014/main" id="{CB226568-F8AA-9C11-A747-8B924A38EAD5}"/>
                    </a:ext>
                  </a:extLst>
                </p:cNvPr>
                <p:cNvSpPr/>
                <p:nvPr/>
              </p:nvSpPr>
              <p:spPr>
                <a:xfrm>
                  <a:off x="6511488" y="5370680"/>
                  <a:ext cx="3878" cy="6740"/>
                </a:xfrm>
                <a:custGeom>
                  <a:avLst/>
                  <a:gdLst>
                    <a:gd name="connsiteX0" fmla="*/ 0 w 3878"/>
                    <a:gd name="connsiteY0" fmla="*/ 0 h 6740"/>
                    <a:gd name="connsiteX1" fmla="*/ 0 w 3878"/>
                    <a:gd name="connsiteY1" fmla="*/ 0 h 6740"/>
                    <a:gd name="connsiteX2" fmla="*/ 1475 w 3878"/>
                    <a:gd name="connsiteY2" fmla="*/ 6741 h 6740"/>
                    <a:gd name="connsiteX3" fmla="*/ 1475 w 3878"/>
                    <a:gd name="connsiteY3" fmla="*/ 6741 h 6740"/>
                    <a:gd name="connsiteX4" fmla="*/ 0 w 3878"/>
                    <a:gd name="connsiteY4" fmla="*/ 0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78" h="67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424" y="843"/>
                        <a:pt x="5055" y="3792"/>
                        <a:pt x="1475" y="6741"/>
                      </a:cubicBezTo>
                      <a:lnTo>
                        <a:pt x="1475" y="6741"/>
                      </a:lnTo>
                      <a:cubicBezTo>
                        <a:pt x="5266" y="4002"/>
                        <a:pt x="4424" y="843"/>
                        <a:pt x="0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58" name="자유형: 도형 1657">
                  <a:extLst>
                    <a:ext uri="{FF2B5EF4-FFF2-40B4-BE49-F238E27FC236}">
                      <a16:creationId xmlns:a16="http://schemas.microsoft.com/office/drawing/2014/main" id="{758DC363-9828-6D07-D69C-E4E0CDE62929}"/>
                    </a:ext>
                  </a:extLst>
                </p:cNvPr>
                <p:cNvSpPr/>
                <p:nvPr/>
              </p:nvSpPr>
              <p:spPr>
                <a:xfrm>
                  <a:off x="6494216" y="5370252"/>
                  <a:ext cx="20851" cy="10757"/>
                </a:xfrm>
                <a:custGeom>
                  <a:avLst/>
                  <a:gdLst>
                    <a:gd name="connsiteX0" fmla="*/ 3791 w 20851"/>
                    <a:gd name="connsiteY0" fmla="*/ 10539 h 10757"/>
                    <a:gd name="connsiteX1" fmla="*/ 10531 w 20851"/>
                    <a:gd name="connsiteY1" fmla="*/ 5484 h 10757"/>
                    <a:gd name="connsiteX2" fmla="*/ 3791 w 20851"/>
                    <a:gd name="connsiteY2" fmla="*/ 10539 h 10757"/>
                    <a:gd name="connsiteX3" fmla="*/ 18535 w 20851"/>
                    <a:gd name="connsiteY3" fmla="*/ 6958 h 10757"/>
                    <a:gd name="connsiteX4" fmla="*/ 17061 w 20851"/>
                    <a:gd name="connsiteY4" fmla="*/ 218 h 10757"/>
                    <a:gd name="connsiteX5" fmla="*/ 2316 w 20851"/>
                    <a:gd name="connsiteY5" fmla="*/ 3799 h 10757"/>
                    <a:gd name="connsiteX6" fmla="*/ 3791 w 20851"/>
                    <a:gd name="connsiteY6" fmla="*/ 10539 h 1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851" h="10757">
                      <a:moveTo>
                        <a:pt x="3791" y="10539"/>
                      </a:moveTo>
                      <a:lnTo>
                        <a:pt x="10531" y="5484"/>
                      </a:lnTo>
                      <a:lnTo>
                        <a:pt x="3791" y="10539"/>
                      </a:lnTo>
                      <a:cubicBezTo>
                        <a:pt x="8214" y="11382"/>
                        <a:pt x="14954" y="9697"/>
                        <a:pt x="18535" y="6958"/>
                      </a:cubicBezTo>
                      <a:cubicBezTo>
                        <a:pt x="22116" y="4220"/>
                        <a:pt x="21485" y="1061"/>
                        <a:pt x="17061" y="218"/>
                      </a:cubicBezTo>
                      <a:cubicBezTo>
                        <a:pt x="12637" y="-625"/>
                        <a:pt x="5897" y="1061"/>
                        <a:pt x="2316" y="3799"/>
                      </a:cubicBezTo>
                      <a:cubicBezTo>
                        <a:pt x="-1265" y="6537"/>
                        <a:pt x="-633" y="9697"/>
                        <a:pt x="3791" y="10539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59" name="자유형: 도형 1658">
                  <a:extLst>
                    <a:ext uri="{FF2B5EF4-FFF2-40B4-BE49-F238E27FC236}">
                      <a16:creationId xmlns:a16="http://schemas.microsoft.com/office/drawing/2014/main" id="{95D5BBEA-DAF4-1867-0520-BA5F623AA8F2}"/>
                    </a:ext>
                  </a:extLst>
                </p:cNvPr>
                <p:cNvSpPr/>
                <p:nvPr/>
              </p:nvSpPr>
              <p:spPr>
                <a:xfrm>
                  <a:off x="6498218" y="5377210"/>
                  <a:ext cx="14744" cy="3798"/>
                </a:xfrm>
                <a:custGeom>
                  <a:avLst/>
                  <a:gdLst>
                    <a:gd name="connsiteX0" fmla="*/ 14745 w 14744"/>
                    <a:gd name="connsiteY0" fmla="*/ 0 h 3798"/>
                    <a:gd name="connsiteX1" fmla="*/ 14745 w 14744"/>
                    <a:gd name="connsiteY1" fmla="*/ 0 h 3798"/>
                    <a:gd name="connsiteX2" fmla="*/ 0 w 14744"/>
                    <a:gd name="connsiteY2" fmla="*/ 3581 h 3798"/>
                    <a:gd name="connsiteX3" fmla="*/ 0 w 14744"/>
                    <a:gd name="connsiteY3" fmla="*/ 3581 h 3798"/>
                    <a:gd name="connsiteX4" fmla="*/ 14745 w 14744"/>
                    <a:gd name="connsiteY4" fmla="*/ 0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3798">
                      <a:moveTo>
                        <a:pt x="14745" y="0"/>
                      </a:moveTo>
                      <a:lnTo>
                        <a:pt x="14745" y="0"/>
                      </a:lnTo>
                      <a:cubicBezTo>
                        <a:pt x="10953" y="2738"/>
                        <a:pt x="4423" y="4424"/>
                        <a:pt x="0" y="3581"/>
                      </a:cubicBezTo>
                      <a:lnTo>
                        <a:pt x="0" y="3581"/>
                      </a:lnTo>
                      <a:cubicBezTo>
                        <a:pt x="4423" y="4424"/>
                        <a:pt x="11164" y="2738"/>
                        <a:pt x="14745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60" name="자유형: 도형 1659">
                  <a:extLst>
                    <a:ext uri="{FF2B5EF4-FFF2-40B4-BE49-F238E27FC236}">
                      <a16:creationId xmlns:a16="http://schemas.microsoft.com/office/drawing/2014/main" id="{DB3BB321-7684-3616-8D7A-4B33A3D3BDBD}"/>
                    </a:ext>
                  </a:extLst>
                </p:cNvPr>
                <p:cNvSpPr/>
                <p:nvPr/>
              </p:nvSpPr>
              <p:spPr>
                <a:xfrm>
                  <a:off x="6498218" y="5373208"/>
                  <a:ext cx="44234" cy="132601"/>
                </a:xfrm>
                <a:custGeom>
                  <a:avLst/>
                  <a:gdLst>
                    <a:gd name="connsiteX0" fmla="*/ 44024 w 44234"/>
                    <a:gd name="connsiteY0" fmla="*/ 128912 h 132601"/>
                    <a:gd name="connsiteX1" fmla="*/ 17062 w 44234"/>
                    <a:gd name="connsiteY1" fmla="*/ 0 h 132601"/>
                    <a:gd name="connsiteX2" fmla="*/ 14745 w 44234"/>
                    <a:gd name="connsiteY2" fmla="*/ 4002 h 132601"/>
                    <a:gd name="connsiteX3" fmla="*/ 0 w 44234"/>
                    <a:gd name="connsiteY3" fmla="*/ 7583 h 132601"/>
                    <a:gd name="connsiteX4" fmla="*/ 35598 w 44234"/>
                    <a:gd name="connsiteY4" fmla="*/ 132493 h 132601"/>
                    <a:gd name="connsiteX5" fmla="*/ 42970 w 44234"/>
                    <a:gd name="connsiteY5" fmla="*/ 130597 h 132601"/>
                    <a:gd name="connsiteX6" fmla="*/ 44234 w 44234"/>
                    <a:gd name="connsiteY6" fmla="*/ 128491 h 132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234" h="132601">
                      <a:moveTo>
                        <a:pt x="44024" y="128912"/>
                      </a:moveTo>
                      <a:lnTo>
                        <a:pt x="17062" y="0"/>
                      </a:lnTo>
                      <a:cubicBezTo>
                        <a:pt x="17272" y="1264"/>
                        <a:pt x="16640" y="2738"/>
                        <a:pt x="14745" y="4002"/>
                      </a:cubicBezTo>
                      <a:cubicBezTo>
                        <a:pt x="10953" y="6741"/>
                        <a:pt x="4423" y="8426"/>
                        <a:pt x="0" y="7583"/>
                      </a:cubicBezTo>
                      <a:lnTo>
                        <a:pt x="35598" y="132493"/>
                      </a:lnTo>
                      <a:cubicBezTo>
                        <a:pt x="37915" y="132914"/>
                        <a:pt x="41075" y="132071"/>
                        <a:pt x="42970" y="130597"/>
                      </a:cubicBezTo>
                      <a:cubicBezTo>
                        <a:pt x="43813" y="129965"/>
                        <a:pt x="44234" y="129123"/>
                        <a:pt x="44234" y="128491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00" name="그래픽 16">
                <a:extLst>
                  <a:ext uri="{FF2B5EF4-FFF2-40B4-BE49-F238E27FC236}">
                    <a16:creationId xmlns:a16="http://schemas.microsoft.com/office/drawing/2014/main" id="{EFF36221-62F0-B86D-543B-393C35A4244C}"/>
                  </a:ext>
                </a:extLst>
              </p:cNvPr>
              <p:cNvGrpSpPr/>
              <p:nvPr/>
            </p:nvGrpSpPr>
            <p:grpSpPr>
              <a:xfrm>
                <a:off x="6447875" y="5406226"/>
                <a:ext cx="21695" cy="144393"/>
                <a:chOff x="6447875" y="5406226"/>
                <a:chExt cx="21695" cy="144393"/>
              </a:xfrm>
            </p:grpSpPr>
            <p:sp>
              <p:nvSpPr>
                <p:cNvPr id="1643" name="자유형: 도형 1642">
                  <a:extLst>
                    <a:ext uri="{FF2B5EF4-FFF2-40B4-BE49-F238E27FC236}">
                      <a16:creationId xmlns:a16="http://schemas.microsoft.com/office/drawing/2014/main" id="{A5E4FA17-DC98-906C-96D8-C2E3C13FD369}"/>
                    </a:ext>
                  </a:extLst>
                </p:cNvPr>
                <p:cNvSpPr/>
                <p:nvPr/>
              </p:nvSpPr>
              <p:spPr>
                <a:xfrm rot="-33600">
                  <a:off x="6454504" y="5547161"/>
                  <a:ext cx="10953" cy="3370"/>
                </a:xfrm>
                <a:custGeom>
                  <a:avLst/>
                  <a:gdLst>
                    <a:gd name="connsiteX0" fmla="*/ 10953 w 10953"/>
                    <a:gd name="connsiteY0" fmla="*/ 1685 h 3370"/>
                    <a:gd name="connsiteX1" fmla="*/ 5477 w 10953"/>
                    <a:gd name="connsiteY1" fmla="*/ 3370 h 3370"/>
                    <a:gd name="connsiteX2" fmla="*/ 0 w 10953"/>
                    <a:gd name="connsiteY2" fmla="*/ 1685 h 3370"/>
                    <a:gd name="connsiteX3" fmla="*/ 5477 w 10953"/>
                    <a:gd name="connsiteY3" fmla="*/ 0 h 3370"/>
                    <a:gd name="connsiteX4" fmla="*/ 10953 w 10953"/>
                    <a:gd name="connsiteY4" fmla="*/ 1685 h 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3370">
                      <a:moveTo>
                        <a:pt x="10953" y="1685"/>
                      </a:moveTo>
                      <a:cubicBezTo>
                        <a:pt x="10953" y="2616"/>
                        <a:pt x="8501" y="3370"/>
                        <a:pt x="5477" y="3370"/>
                      </a:cubicBezTo>
                      <a:cubicBezTo>
                        <a:pt x="2452" y="3370"/>
                        <a:pt x="0" y="2616"/>
                        <a:pt x="0" y="1685"/>
                      </a:cubicBezTo>
                      <a:cubicBezTo>
                        <a:pt x="0" y="754"/>
                        <a:pt x="2452" y="0"/>
                        <a:pt x="5477" y="0"/>
                      </a:cubicBezTo>
                      <a:cubicBezTo>
                        <a:pt x="8502" y="0"/>
                        <a:pt x="10953" y="754"/>
                        <a:pt x="10953" y="1685"/>
                      </a:cubicBezTo>
                      <a:close/>
                    </a:path>
                  </a:pathLst>
                </a:custGeom>
                <a:solidFill>
                  <a:srgbClr val="CB6C4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44" name="자유형: 도형 1643">
                  <a:extLst>
                    <a:ext uri="{FF2B5EF4-FFF2-40B4-BE49-F238E27FC236}">
                      <a16:creationId xmlns:a16="http://schemas.microsoft.com/office/drawing/2014/main" id="{37A316A6-9976-F355-2801-401CE7E7E443}"/>
                    </a:ext>
                  </a:extLst>
                </p:cNvPr>
                <p:cNvSpPr/>
                <p:nvPr/>
              </p:nvSpPr>
              <p:spPr>
                <a:xfrm>
                  <a:off x="6451245" y="5406226"/>
                  <a:ext cx="18325" cy="142445"/>
                </a:xfrm>
                <a:custGeom>
                  <a:avLst/>
                  <a:gdLst>
                    <a:gd name="connsiteX0" fmla="*/ 5055 w 18325"/>
                    <a:gd name="connsiteY0" fmla="*/ 141182 h 142445"/>
                    <a:gd name="connsiteX1" fmla="*/ 0 w 18325"/>
                    <a:gd name="connsiteY1" fmla="*/ 1106 h 142445"/>
                    <a:gd name="connsiteX2" fmla="*/ 15166 w 18325"/>
                    <a:gd name="connsiteY2" fmla="*/ 1106 h 142445"/>
                    <a:gd name="connsiteX3" fmla="*/ 18326 w 18325"/>
                    <a:gd name="connsiteY3" fmla="*/ 3634 h 142445"/>
                    <a:gd name="connsiteX4" fmla="*/ 14324 w 18325"/>
                    <a:gd name="connsiteY4" fmla="*/ 142445 h 142445"/>
                    <a:gd name="connsiteX5" fmla="*/ 12849 w 18325"/>
                    <a:gd name="connsiteY5" fmla="*/ 141182 h 142445"/>
                    <a:gd name="connsiteX6" fmla="*/ 5266 w 18325"/>
                    <a:gd name="connsiteY6" fmla="*/ 141182 h 142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325" h="142445">
                      <a:moveTo>
                        <a:pt x="5055" y="141182"/>
                      </a:moveTo>
                      <a:lnTo>
                        <a:pt x="0" y="1106"/>
                      </a:lnTo>
                      <a:cubicBezTo>
                        <a:pt x="4213" y="-369"/>
                        <a:pt x="11164" y="-369"/>
                        <a:pt x="15166" y="1106"/>
                      </a:cubicBezTo>
                      <a:cubicBezTo>
                        <a:pt x="17273" y="1738"/>
                        <a:pt x="18326" y="2791"/>
                        <a:pt x="18326" y="3634"/>
                      </a:cubicBezTo>
                      <a:lnTo>
                        <a:pt x="14324" y="142445"/>
                      </a:lnTo>
                      <a:cubicBezTo>
                        <a:pt x="14324" y="142445"/>
                        <a:pt x="13902" y="141603"/>
                        <a:pt x="12849" y="141182"/>
                      </a:cubicBezTo>
                      <a:cubicBezTo>
                        <a:pt x="10743" y="140550"/>
                        <a:pt x="7373" y="140550"/>
                        <a:pt x="5266" y="14118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45" name="자유형: 도형 1644">
                  <a:extLst>
                    <a:ext uri="{FF2B5EF4-FFF2-40B4-BE49-F238E27FC236}">
                      <a16:creationId xmlns:a16="http://schemas.microsoft.com/office/drawing/2014/main" id="{87AD79D0-288F-2AAB-5639-9501320B9CD7}"/>
                    </a:ext>
                  </a:extLst>
                </p:cNvPr>
                <p:cNvSpPr/>
                <p:nvPr/>
              </p:nvSpPr>
              <p:spPr>
                <a:xfrm>
                  <a:off x="6451034" y="5406226"/>
                  <a:ext cx="15166" cy="1105"/>
                </a:xfrm>
                <a:custGeom>
                  <a:avLst/>
                  <a:gdLst>
                    <a:gd name="connsiteX0" fmla="*/ 0 w 15166"/>
                    <a:gd name="connsiteY0" fmla="*/ 1106 h 1105"/>
                    <a:gd name="connsiteX1" fmla="*/ 0 w 15166"/>
                    <a:gd name="connsiteY1" fmla="*/ 1106 h 1105"/>
                    <a:gd name="connsiteX2" fmla="*/ 15166 w 15166"/>
                    <a:gd name="connsiteY2" fmla="*/ 1106 h 1105"/>
                    <a:gd name="connsiteX3" fmla="*/ 15166 w 15166"/>
                    <a:gd name="connsiteY3" fmla="*/ 1106 h 1105"/>
                    <a:gd name="connsiteX4" fmla="*/ 0 w 15166"/>
                    <a:gd name="connsiteY4" fmla="*/ 1106 h 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1105">
                      <a:moveTo>
                        <a:pt x="0" y="1106"/>
                      </a:moveTo>
                      <a:lnTo>
                        <a:pt x="0" y="1106"/>
                      </a:lnTo>
                      <a:cubicBezTo>
                        <a:pt x="4213" y="-369"/>
                        <a:pt x="11164" y="-369"/>
                        <a:pt x="15166" y="1106"/>
                      </a:cubicBezTo>
                      <a:lnTo>
                        <a:pt x="15166" y="1106"/>
                      </a:lnTo>
                      <a:cubicBezTo>
                        <a:pt x="10953" y="-158"/>
                        <a:pt x="4213" y="-158"/>
                        <a:pt x="0" y="1106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46" name="자유형: 도형 1645">
                  <a:extLst>
                    <a:ext uri="{FF2B5EF4-FFF2-40B4-BE49-F238E27FC236}">
                      <a16:creationId xmlns:a16="http://schemas.microsoft.com/office/drawing/2014/main" id="{68782520-F8FB-50E0-FA9E-E6AE964A4419}"/>
                    </a:ext>
                  </a:extLst>
                </p:cNvPr>
                <p:cNvSpPr/>
                <p:nvPr/>
              </p:nvSpPr>
              <p:spPr>
                <a:xfrm>
                  <a:off x="6447875" y="5407332"/>
                  <a:ext cx="8214" cy="141339"/>
                </a:xfrm>
                <a:custGeom>
                  <a:avLst/>
                  <a:gdLst>
                    <a:gd name="connsiteX0" fmla="*/ 6740 w 8214"/>
                    <a:gd name="connsiteY0" fmla="*/ 141339 h 141339"/>
                    <a:gd name="connsiteX1" fmla="*/ 0 w 8214"/>
                    <a:gd name="connsiteY1" fmla="*/ 2528 h 141339"/>
                    <a:gd name="connsiteX2" fmla="*/ 3159 w 8214"/>
                    <a:gd name="connsiteY2" fmla="*/ 0 h 141339"/>
                    <a:gd name="connsiteX3" fmla="*/ 8215 w 8214"/>
                    <a:gd name="connsiteY3" fmla="*/ 140076 h 141339"/>
                    <a:gd name="connsiteX4" fmla="*/ 6530 w 8214"/>
                    <a:gd name="connsiteY4" fmla="*/ 141339 h 141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14" h="141339">
                      <a:moveTo>
                        <a:pt x="6740" y="141339"/>
                      </a:moveTo>
                      <a:lnTo>
                        <a:pt x="0" y="2528"/>
                      </a:lnTo>
                      <a:cubicBezTo>
                        <a:pt x="0" y="2528"/>
                        <a:pt x="1053" y="632"/>
                        <a:pt x="3159" y="0"/>
                      </a:cubicBezTo>
                      <a:lnTo>
                        <a:pt x="8215" y="140076"/>
                      </a:lnTo>
                      <a:cubicBezTo>
                        <a:pt x="7162" y="140497"/>
                        <a:pt x="6530" y="140918"/>
                        <a:pt x="6530" y="141339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47" name="자유형: 도형 1646">
                  <a:extLst>
                    <a:ext uri="{FF2B5EF4-FFF2-40B4-BE49-F238E27FC236}">
                      <a16:creationId xmlns:a16="http://schemas.microsoft.com/office/drawing/2014/main" id="{5A72CF19-B909-0266-CDBB-C029D23BF4C3}"/>
                    </a:ext>
                  </a:extLst>
                </p:cNvPr>
                <p:cNvSpPr/>
                <p:nvPr/>
              </p:nvSpPr>
              <p:spPr>
                <a:xfrm>
                  <a:off x="6447875" y="5407332"/>
                  <a:ext cx="3159" cy="5055"/>
                </a:xfrm>
                <a:custGeom>
                  <a:avLst/>
                  <a:gdLst>
                    <a:gd name="connsiteX0" fmla="*/ 3160 w 3159"/>
                    <a:gd name="connsiteY0" fmla="*/ 5055 h 5055"/>
                    <a:gd name="connsiteX1" fmla="*/ 3160 w 3159"/>
                    <a:gd name="connsiteY1" fmla="*/ 5055 h 5055"/>
                    <a:gd name="connsiteX2" fmla="*/ 3160 w 3159"/>
                    <a:gd name="connsiteY2" fmla="*/ 0 h 5055"/>
                    <a:gd name="connsiteX3" fmla="*/ 3160 w 3159"/>
                    <a:gd name="connsiteY3" fmla="*/ 0 h 5055"/>
                    <a:gd name="connsiteX4" fmla="*/ 3160 w 3159"/>
                    <a:gd name="connsiteY4" fmla="*/ 5055 h 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9" h="5055">
                      <a:moveTo>
                        <a:pt x="3160" y="5055"/>
                      </a:moveTo>
                      <a:lnTo>
                        <a:pt x="3160" y="5055"/>
                      </a:lnTo>
                      <a:cubicBezTo>
                        <a:pt x="-1053" y="3791"/>
                        <a:pt x="-1053" y="1474"/>
                        <a:pt x="3160" y="0"/>
                      </a:cubicBezTo>
                      <a:lnTo>
                        <a:pt x="3160" y="0"/>
                      </a:lnTo>
                      <a:cubicBezTo>
                        <a:pt x="-1053" y="1474"/>
                        <a:pt x="-1053" y="3581"/>
                        <a:pt x="3160" y="5055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48" name="자유형: 도형 1647">
                  <a:extLst>
                    <a:ext uri="{FF2B5EF4-FFF2-40B4-BE49-F238E27FC236}">
                      <a16:creationId xmlns:a16="http://schemas.microsoft.com/office/drawing/2014/main" id="{D9389313-BD0D-885E-94B4-CD5E3361990E}"/>
                    </a:ext>
                  </a:extLst>
                </p:cNvPr>
                <p:cNvSpPr/>
                <p:nvPr/>
              </p:nvSpPr>
              <p:spPr>
                <a:xfrm>
                  <a:off x="6466411" y="5407332"/>
                  <a:ext cx="3159" cy="5055"/>
                </a:xfrm>
                <a:custGeom>
                  <a:avLst/>
                  <a:gdLst>
                    <a:gd name="connsiteX0" fmla="*/ 0 w 3159"/>
                    <a:gd name="connsiteY0" fmla="*/ 0 h 5055"/>
                    <a:gd name="connsiteX1" fmla="*/ 0 w 3159"/>
                    <a:gd name="connsiteY1" fmla="*/ 0 h 5055"/>
                    <a:gd name="connsiteX2" fmla="*/ 0 w 3159"/>
                    <a:gd name="connsiteY2" fmla="*/ 5055 h 5055"/>
                    <a:gd name="connsiteX3" fmla="*/ 0 w 3159"/>
                    <a:gd name="connsiteY3" fmla="*/ 5055 h 5055"/>
                    <a:gd name="connsiteX4" fmla="*/ 0 w 3159"/>
                    <a:gd name="connsiteY4" fmla="*/ 0 h 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9" h="50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13" y="1264"/>
                        <a:pt x="4213" y="3581"/>
                        <a:pt x="0" y="5055"/>
                      </a:cubicBezTo>
                      <a:lnTo>
                        <a:pt x="0" y="5055"/>
                      </a:lnTo>
                      <a:cubicBezTo>
                        <a:pt x="4213" y="3581"/>
                        <a:pt x="4213" y="1474"/>
                        <a:pt x="0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49" name="자유형: 도형 1648">
                  <a:extLst>
                    <a:ext uri="{FF2B5EF4-FFF2-40B4-BE49-F238E27FC236}">
                      <a16:creationId xmlns:a16="http://schemas.microsoft.com/office/drawing/2014/main" id="{64D34B5C-35B3-1C61-B339-E9421E5AF018}"/>
                    </a:ext>
                  </a:extLst>
                </p:cNvPr>
                <p:cNvSpPr/>
                <p:nvPr/>
              </p:nvSpPr>
              <p:spPr>
                <a:xfrm>
                  <a:off x="6447875" y="5406303"/>
                  <a:ext cx="21485" cy="7112"/>
                </a:xfrm>
                <a:custGeom>
                  <a:avLst/>
                  <a:gdLst>
                    <a:gd name="connsiteX0" fmla="*/ 3160 w 21485"/>
                    <a:gd name="connsiteY0" fmla="*/ 1028 h 7112"/>
                    <a:gd name="connsiteX1" fmla="*/ 10743 w 21485"/>
                    <a:gd name="connsiteY1" fmla="*/ 3556 h 7112"/>
                    <a:gd name="connsiteX2" fmla="*/ 3160 w 21485"/>
                    <a:gd name="connsiteY2" fmla="*/ 1028 h 7112"/>
                    <a:gd name="connsiteX3" fmla="*/ 3160 w 21485"/>
                    <a:gd name="connsiteY3" fmla="*/ 6084 h 7112"/>
                    <a:gd name="connsiteX4" fmla="*/ 18326 w 21485"/>
                    <a:gd name="connsiteY4" fmla="*/ 6084 h 7112"/>
                    <a:gd name="connsiteX5" fmla="*/ 18326 w 21485"/>
                    <a:gd name="connsiteY5" fmla="*/ 1028 h 7112"/>
                    <a:gd name="connsiteX6" fmla="*/ 3160 w 21485"/>
                    <a:gd name="connsiteY6" fmla="*/ 1028 h 7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5" h="7112">
                      <a:moveTo>
                        <a:pt x="3160" y="1028"/>
                      </a:moveTo>
                      <a:lnTo>
                        <a:pt x="10743" y="3556"/>
                      </a:lnTo>
                      <a:lnTo>
                        <a:pt x="3160" y="1028"/>
                      </a:lnTo>
                      <a:cubicBezTo>
                        <a:pt x="-1053" y="2503"/>
                        <a:pt x="-1053" y="4609"/>
                        <a:pt x="3160" y="6084"/>
                      </a:cubicBezTo>
                      <a:cubicBezTo>
                        <a:pt x="7372" y="7558"/>
                        <a:pt x="14113" y="7348"/>
                        <a:pt x="18326" y="6084"/>
                      </a:cubicBezTo>
                      <a:cubicBezTo>
                        <a:pt x="22538" y="4820"/>
                        <a:pt x="22538" y="2503"/>
                        <a:pt x="18326" y="1028"/>
                      </a:cubicBezTo>
                      <a:cubicBezTo>
                        <a:pt x="14113" y="-446"/>
                        <a:pt x="7372" y="-235"/>
                        <a:pt x="3160" y="1028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50" name="자유형: 도형 1649">
                  <a:extLst>
                    <a:ext uri="{FF2B5EF4-FFF2-40B4-BE49-F238E27FC236}">
                      <a16:creationId xmlns:a16="http://schemas.microsoft.com/office/drawing/2014/main" id="{7F8DE257-267B-F9E1-EDC5-4081B2AE4AE0}"/>
                    </a:ext>
                  </a:extLst>
                </p:cNvPr>
                <p:cNvSpPr/>
                <p:nvPr/>
              </p:nvSpPr>
              <p:spPr>
                <a:xfrm>
                  <a:off x="6447875" y="5409859"/>
                  <a:ext cx="21485" cy="140760"/>
                </a:xfrm>
                <a:custGeom>
                  <a:avLst/>
                  <a:gdLst>
                    <a:gd name="connsiteX0" fmla="*/ 17483 w 21485"/>
                    <a:gd name="connsiteY0" fmla="*/ 138812 h 140760"/>
                    <a:gd name="connsiteX1" fmla="*/ 21485 w 21485"/>
                    <a:gd name="connsiteY1" fmla="*/ 0 h 140760"/>
                    <a:gd name="connsiteX2" fmla="*/ 18326 w 21485"/>
                    <a:gd name="connsiteY2" fmla="*/ 2528 h 140760"/>
                    <a:gd name="connsiteX3" fmla="*/ 3159 w 21485"/>
                    <a:gd name="connsiteY3" fmla="*/ 2528 h 140760"/>
                    <a:gd name="connsiteX4" fmla="*/ 0 w 21485"/>
                    <a:gd name="connsiteY4" fmla="*/ 211 h 140760"/>
                    <a:gd name="connsiteX5" fmla="*/ 6740 w 21485"/>
                    <a:gd name="connsiteY5" fmla="*/ 139023 h 140760"/>
                    <a:gd name="connsiteX6" fmla="*/ 8215 w 21485"/>
                    <a:gd name="connsiteY6" fmla="*/ 140286 h 140760"/>
                    <a:gd name="connsiteX7" fmla="*/ 15798 w 21485"/>
                    <a:gd name="connsiteY7" fmla="*/ 140286 h 140760"/>
                    <a:gd name="connsiteX8" fmla="*/ 17483 w 21485"/>
                    <a:gd name="connsiteY8" fmla="*/ 139023 h 140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485" h="140760">
                      <a:moveTo>
                        <a:pt x="17483" y="138812"/>
                      </a:moveTo>
                      <a:lnTo>
                        <a:pt x="21485" y="0"/>
                      </a:lnTo>
                      <a:cubicBezTo>
                        <a:pt x="21485" y="0"/>
                        <a:pt x="20432" y="1896"/>
                        <a:pt x="18326" y="2528"/>
                      </a:cubicBezTo>
                      <a:cubicBezTo>
                        <a:pt x="14113" y="4002"/>
                        <a:pt x="7162" y="4002"/>
                        <a:pt x="3159" y="2528"/>
                      </a:cubicBezTo>
                      <a:cubicBezTo>
                        <a:pt x="1053" y="1896"/>
                        <a:pt x="211" y="1053"/>
                        <a:pt x="0" y="211"/>
                      </a:cubicBezTo>
                      <a:lnTo>
                        <a:pt x="6740" y="139023"/>
                      </a:lnTo>
                      <a:cubicBezTo>
                        <a:pt x="6740" y="139023"/>
                        <a:pt x="7372" y="139865"/>
                        <a:pt x="8215" y="140286"/>
                      </a:cubicBezTo>
                      <a:cubicBezTo>
                        <a:pt x="10321" y="140918"/>
                        <a:pt x="13691" y="140918"/>
                        <a:pt x="15798" y="140286"/>
                      </a:cubicBezTo>
                      <a:cubicBezTo>
                        <a:pt x="16851" y="139865"/>
                        <a:pt x="17483" y="139444"/>
                        <a:pt x="17483" y="139023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51" name="자유형: 도형 1650">
                  <a:extLst>
                    <a:ext uri="{FF2B5EF4-FFF2-40B4-BE49-F238E27FC236}">
                      <a16:creationId xmlns:a16="http://schemas.microsoft.com/office/drawing/2014/main" id="{E8B96D3C-0E62-00B9-8CB8-8E6850896D1A}"/>
                    </a:ext>
                  </a:extLst>
                </p:cNvPr>
                <p:cNvSpPr/>
                <p:nvPr/>
              </p:nvSpPr>
              <p:spPr>
                <a:xfrm>
                  <a:off x="6451034" y="5412387"/>
                  <a:ext cx="15166" cy="1105"/>
                </a:xfrm>
                <a:custGeom>
                  <a:avLst/>
                  <a:gdLst>
                    <a:gd name="connsiteX0" fmla="*/ 15166 w 15166"/>
                    <a:gd name="connsiteY0" fmla="*/ 0 h 1105"/>
                    <a:gd name="connsiteX1" fmla="*/ 15166 w 15166"/>
                    <a:gd name="connsiteY1" fmla="*/ 0 h 1105"/>
                    <a:gd name="connsiteX2" fmla="*/ 0 w 15166"/>
                    <a:gd name="connsiteY2" fmla="*/ 0 h 1105"/>
                    <a:gd name="connsiteX3" fmla="*/ 0 w 15166"/>
                    <a:gd name="connsiteY3" fmla="*/ 0 h 1105"/>
                    <a:gd name="connsiteX4" fmla="*/ 15166 w 15166"/>
                    <a:gd name="connsiteY4" fmla="*/ 0 h 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1105">
                      <a:moveTo>
                        <a:pt x="15166" y="0"/>
                      </a:moveTo>
                      <a:lnTo>
                        <a:pt x="15166" y="0"/>
                      </a:lnTo>
                      <a:cubicBezTo>
                        <a:pt x="10953" y="1475"/>
                        <a:pt x="4002" y="1475"/>
                        <a:pt x="0" y="0"/>
                      </a:cubicBezTo>
                      <a:lnTo>
                        <a:pt x="0" y="0"/>
                      </a:lnTo>
                      <a:cubicBezTo>
                        <a:pt x="4213" y="1264"/>
                        <a:pt x="10953" y="1264"/>
                        <a:pt x="15166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01" name="그래픽 16">
                <a:extLst>
                  <a:ext uri="{FF2B5EF4-FFF2-40B4-BE49-F238E27FC236}">
                    <a16:creationId xmlns:a16="http://schemas.microsoft.com/office/drawing/2014/main" id="{5075F612-ECB0-C15E-32B5-50961321DBD5}"/>
                  </a:ext>
                </a:extLst>
              </p:cNvPr>
              <p:cNvGrpSpPr/>
              <p:nvPr/>
            </p:nvGrpSpPr>
            <p:grpSpPr>
              <a:xfrm>
                <a:off x="6441355" y="5337214"/>
                <a:ext cx="30532" cy="122351"/>
                <a:chOff x="6441355" y="5337214"/>
                <a:chExt cx="30532" cy="122351"/>
              </a:xfrm>
            </p:grpSpPr>
            <p:sp>
              <p:nvSpPr>
                <p:cNvPr id="1634" name="자유형: 도형 1633">
                  <a:extLst>
                    <a:ext uri="{FF2B5EF4-FFF2-40B4-BE49-F238E27FC236}">
                      <a16:creationId xmlns:a16="http://schemas.microsoft.com/office/drawing/2014/main" id="{7162DD72-2793-4ECC-771E-96AC298621BC}"/>
                    </a:ext>
                  </a:extLst>
                </p:cNvPr>
                <p:cNvSpPr/>
                <p:nvPr/>
              </p:nvSpPr>
              <p:spPr>
                <a:xfrm rot="-4975800">
                  <a:off x="6443650" y="5449861"/>
                  <a:ext cx="7161" cy="10953"/>
                </a:xfrm>
                <a:custGeom>
                  <a:avLst/>
                  <a:gdLst>
                    <a:gd name="connsiteX0" fmla="*/ 7162 w 7161"/>
                    <a:gd name="connsiteY0" fmla="*/ 5477 h 10953"/>
                    <a:gd name="connsiteX1" fmla="*/ 3581 w 7161"/>
                    <a:gd name="connsiteY1" fmla="*/ 10953 h 10953"/>
                    <a:gd name="connsiteX2" fmla="*/ 0 w 7161"/>
                    <a:gd name="connsiteY2" fmla="*/ 5477 h 10953"/>
                    <a:gd name="connsiteX3" fmla="*/ 3581 w 7161"/>
                    <a:gd name="connsiteY3" fmla="*/ 0 h 10953"/>
                    <a:gd name="connsiteX4" fmla="*/ 7162 w 7161"/>
                    <a:gd name="connsiteY4" fmla="*/ 5477 h 1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61" h="10953">
                      <a:moveTo>
                        <a:pt x="7162" y="5477"/>
                      </a:moveTo>
                      <a:cubicBezTo>
                        <a:pt x="7162" y="8502"/>
                        <a:pt x="5559" y="10953"/>
                        <a:pt x="3581" y="10953"/>
                      </a:cubicBezTo>
                      <a:cubicBezTo>
                        <a:pt x="1603" y="10953"/>
                        <a:pt x="0" y="8501"/>
                        <a:pt x="0" y="5477"/>
                      </a:cubicBezTo>
                      <a:cubicBezTo>
                        <a:pt x="0" y="2452"/>
                        <a:pt x="1603" y="0"/>
                        <a:pt x="3581" y="0"/>
                      </a:cubicBezTo>
                      <a:cubicBezTo>
                        <a:pt x="5559" y="0"/>
                        <a:pt x="7162" y="2452"/>
                        <a:pt x="7162" y="5477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35" name="자유형: 도형 1634">
                  <a:extLst>
                    <a:ext uri="{FF2B5EF4-FFF2-40B4-BE49-F238E27FC236}">
                      <a16:creationId xmlns:a16="http://schemas.microsoft.com/office/drawing/2014/main" id="{BC283057-6898-F892-A898-C7D5BF7BFF8A}"/>
                    </a:ext>
                  </a:extLst>
                </p:cNvPr>
                <p:cNvSpPr/>
                <p:nvPr/>
              </p:nvSpPr>
              <p:spPr>
                <a:xfrm>
                  <a:off x="6443241" y="5337214"/>
                  <a:ext cx="28526" cy="118775"/>
                </a:xfrm>
                <a:custGeom>
                  <a:avLst/>
                  <a:gdLst>
                    <a:gd name="connsiteX0" fmla="*/ 211 w 28526"/>
                    <a:gd name="connsiteY0" fmla="*/ 115405 h 118775"/>
                    <a:gd name="connsiteX1" fmla="*/ 10111 w 28526"/>
                    <a:gd name="connsiteY1" fmla="*/ 1660 h 118775"/>
                    <a:gd name="connsiteX2" fmla="*/ 25277 w 28526"/>
                    <a:gd name="connsiteY2" fmla="*/ 2502 h 118775"/>
                    <a:gd name="connsiteX3" fmla="*/ 28436 w 28526"/>
                    <a:gd name="connsiteY3" fmla="*/ 8611 h 118775"/>
                    <a:gd name="connsiteX4" fmla="*/ 9268 w 28526"/>
                    <a:gd name="connsiteY4" fmla="*/ 118776 h 118775"/>
                    <a:gd name="connsiteX5" fmla="*/ 7583 w 28526"/>
                    <a:gd name="connsiteY5" fmla="*/ 115827 h 118775"/>
                    <a:gd name="connsiteX6" fmla="*/ 0 w 28526"/>
                    <a:gd name="connsiteY6" fmla="*/ 115405 h 118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26" h="118775">
                      <a:moveTo>
                        <a:pt x="211" y="115405"/>
                      </a:moveTo>
                      <a:lnTo>
                        <a:pt x="10111" y="1660"/>
                      </a:lnTo>
                      <a:cubicBezTo>
                        <a:pt x="14323" y="-868"/>
                        <a:pt x="21064" y="-447"/>
                        <a:pt x="25277" y="2502"/>
                      </a:cubicBezTo>
                      <a:cubicBezTo>
                        <a:pt x="27804" y="4187"/>
                        <a:pt x="28858" y="6505"/>
                        <a:pt x="28436" y="8611"/>
                      </a:cubicBezTo>
                      <a:lnTo>
                        <a:pt x="9268" y="118776"/>
                      </a:lnTo>
                      <a:cubicBezTo>
                        <a:pt x="9268" y="118776"/>
                        <a:pt x="8847" y="116669"/>
                        <a:pt x="7583" y="115827"/>
                      </a:cubicBezTo>
                      <a:cubicBezTo>
                        <a:pt x="5477" y="114352"/>
                        <a:pt x="2106" y="114142"/>
                        <a:pt x="0" y="115405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36" name="자유형: 도형 1635">
                  <a:extLst>
                    <a:ext uri="{FF2B5EF4-FFF2-40B4-BE49-F238E27FC236}">
                      <a16:creationId xmlns:a16="http://schemas.microsoft.com/office/drawing/2014/main" id="{C7B032AB-40D1-7190-1123-8EA3672462D7}"/>
                    </a:ext>
                  </a:extLst>
                </p:cNvPr>
                <p:cNvSpPr/>
                <p:nvPr/>
              </p:nvSpPr>
              <p:spPr>
                <a:xfrm>
                  <a:off x="6453351" y="5337214"/>
                  <a:ext cx="15166" cy="2502"/>
                </a:xfrm>
                <a:custGeom>
                  <a:avLst/>
                  <a:gdLst>
                    <a:gd name="connsiteX0" fmla="*/ 0 w 15166"/>
                    <a:gd name="connsiteY0" fmla="*/ 1660 h 2502"/>
                    <a:gd name="connsiteX1" fmla="*/ 0 w 15166"/>
                    <a:gd name="connsiteY1" fmla="*/ 1660 h 2502"/>
                    <a:gd name="connsiteX2" fmla="*/ 15166 w 15166"/>
                    <a:gd name="connsiteY2" fmla="*/ 2502 h 2502"/>
                    <a:gd name="connsiteX3" fmla="*/ 15166 w 15166"/>
                    <a:gd name="connsiteY3" fmla="*/ 2502 h 2502"/>
                    <a:gd name="connsiteX4" fmla="*/ 0 w 15166"/>
                    <a:gd name="connsiteY4" fmla="*/ 1660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502">
                      <a:moveTo>
                        <a:pt x="0" y="1660"/>
                      </a:moveTo>
                      <a:lnTo>
                        <a:pt x="0" y="1660"/>
                      </a:lnTo>
                      <a:cubicBezTo>
                        <a:pt x="4213" y="-868"/>
                        <a:pt x="10953" y="-447"/>
                        <a:pt x="15166" y="2502"/>
                      </a:cubicBezTo>
                      <a:lnTo>
                        <a:pt x="15166" y="2502"/>
                      </a:lnTo>
                      <a:cubicBezTo>
                        <a:pt x="10953" y="-447"/>
                        <a:pt x="4213" y="-868"/>
                        <a:pt x="0" y="16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37" name="자유형: 도형 1636">
                  <a:extLst>
                    <a:ext uri="{FF2B5EF4-FFF2-40B4-BE49-F238E27FC236}">
                      <a16:creationId xmlns:a16="http://schemas.microsoft.com/office/drawing/2014/main" id="{981C8750-0645-FB5E-D5A9-A002EBE4E3DC}"/>
                    </a:ext>
                  </a:extLst>
                </p:cNvPr>
                <p:cNvSpPr/>
                <p:nvPr/>
              </p:nvSpPr>
              <p:spPr>
                <a:xfrm>
                  <a:off x="6441977" y="5338874"/>
                  <a:ext cx="11374" cy="115852"/>
                </a:xfrm>
                <a:custGeom>
                  <a:avLst/>
                  <a:gdLst>
                    <a:gd name="connsiteX0" fmla="*/ 0 w 11374"/>
                    <a:gd name="connsiteY0" fmla="*/ 115852 h 115852"/>
                    <a:gd name="connsiteX1" fmla="*/ 8425 w 11374"/>
                    <a:gd name="connsiteY1" fmla="*/ 4213 h 115852"/>
                    <a:gd name="connsiteX2" fmla="*/ 11374 w 11374"/>
                    <a:gd name="connsiteY2" fmla="*/ 0 h 115852"/>
                    <a:gd name="connsiteX3" fmla="*/ 1474 w 11374"/>
                    <a:gd name="connsiteY3" fmla="*/ 113746 h 115852"/>
                    <a:gd name="connsiteX4" fmla="*/ 0 w 11374"/>
                    <a:gd name="connsiteY4" fmla="*/ 115852 h 115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74" h="115852">
                      <a:moveTo>
                        <a:pt x="0" y="115852"/>
                      </a:moveTo>
                      <a:lnTo>
                        <a:pt x="8425" y="4213"/>
                      </a:lnTo>
                      <a:cubicBezTo>
                        <a:pt x="8425" y="2528"/>
                        <a:pt x="9479" y="1053"/>
                        <a:pt x="11374" y="0"/>
                      </a:cubicBezTo>
                      <a:lnTo>
                        <a:pt x="1474" y="113746"/>
                      </a:lnTo>
                      <a:cubicBezTo>
                        <a:pt x="1474" y="113746"/>
                        <a:pt x="0" y="115009"/>
                        <a:pt x="0" y="11585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38" name="자유형: 도형 1637">
                  <a:extLst>
                    <a:ext uri="{FF2B5EF4-FFF2-40B4-BE49-F238E27FC236}">
                      <a16:creationId xmlns:a16="http://schemas.microsoft.com/office/drawing/2014/main" id="{6E100B8E-4A0D-0016-0C0E-FFC07E9504CE}"/>
                    </a:ext>
                  </a:extLst>
                </p:cNvPr>
                <p:cNvSpPr/>
                <p:nvPr/>
              </p:nvSpPr>
              <p:spPr>
                <a:xfrm>
                  <a:off x="6468517" y="5339927"/>
                  <a:ext cx="3266" cy="9899"/>
                </a:xfrm>
                <a:custGeom>
                  <a:avLst/>
                  <a:gdLst>
                    <a:gd name="connsiteX0" fmla="*/ 0 w 3266"/>
                    <a:gd name="connsiteY0" fmla="*/ 0 h 9899"/>
                    <a:gd name="connsiteX1" fmla="*/ 0 w 3266"/>
                    <a:gd name="connsiteY1" fmla="*/ 0 h 9899"/>
                    <a:gd name="connsiteX2" fmla="*/ 211 w 3266"/>
                    <a:gd name="connsiteY2" fmla="*/ 9900 h 9899"/>
                    <a:gd name="connsiteX3" fmla="*/ 211 w 3266"/>
                    <a:gd name="connsiteY3" fmla="*/ 9900 h 9899"/>
                    <a:gd name="connsiteX4" fmla="*/ 0 w 3266"/>
                    <a:gd name="connsiteY4" fmla="*/ 0 h 9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6" h="9899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13" y="2949"/>
                        <a:pt x="4423" y="7372"/>
                        <a:pt x="211" y="9900"/>
                      </a:cubicBezTo>
                      <a:lnTo>
                        <a:pt x="211" y="9900"/>
                      </a:lnTo>
                      <a:cubicBezTo>
                        <a:pt x="4423" y="7372"/>
                        <a:pt x="4213" y="2949"/>
                        <a:pt x="0" y="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39" name="자유형: 도형 1638">
                  <a:extLst>
                    <a:ext uri="{FF2B5EF4-FFF2-40B4-BE49-F238E27FC236}">
                      <a16:creationId xmlns:a16="http://schemas.microsoft.com/office/drawing/2014/main" id="{3575C412-B4F1-1B6C-98D4-8F7079E027EE}"/>
                    </a:ext>
                  </a:extLst>
                </p:cNvPr>
                <p:cNvSpPr/>
                <p:nvPr/>
              </p:nvSpPr>
              <p:spPr>
                <a:xfrm>
                  <a:off x="6450295" y="5338874"/>
                  <a:ext cx="3266" cy="9900"/>
                </a:xfrm>
                <a:custGeom>
                  <a:avLst/>
                  <a:gdLst>
                    <a:gd name="connsiteX0" fmla="*/ 3267 w 3266"/>
                    <a:gd name="connsiteY0" fmla="*/ 9900 h 9900"/>
                    <a:gd name="connsiteX1" fmla="*/ 3267 w 3266"/>
                    <a:gd name="connsiteY1" fmla="*/ 9900 h 9900"/>
                    <a:gd name="connsiteX2" fmla="*/ 3056 w 3266"/>
                    <a:gd name="connsiteY2" fmla="*/ 0 h 9900"/>
                    <a:gd name="connsiteX3" fmla="*/ 3056 w 3266"/>
                    <a:gd name="connsiteY3" fmla="*/ 0 h 9900"/>
                    <a:gd name="connsiteX4" fmla="*/ 3267 w 3266"/>
                    <a:gd name="connsiteY4" fmla="*/ 9900 h 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6" h="9900">
                      <a:moveTo>
                        <a:pt x="3267" y="9900"/>
                      </a:moveTo>
                      <a:lnTo>
                        <a:pt x="3267" y="9900"/>
                      </a:lnTo>
                      <a:cubicBezTo>
                        <a:pt x="-946" y="6951"/>
                        <a:pt x="-1156" y="2528"/>
                        <a:pt x="3056" y="0"/>
                      </a:cubicBezTo>
                      <a:lnTo>
                        <a:pt x="3056" y="0"/>
                      </a:lnTo>
                      <a:cubicBezTo>
                        <a:pt x="-1156" y="2528"/>
                        <a:pt x="-946" y="6951"/>
                        <a:pt x="3267" y="990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40" name="자유형: 도형 1639">
                  <a:extLst>
                    <a:ext uri="{FF2B5EF4-FFF2-40B4-BE49-F238E27FC236}">
                      <a16:creationId xmlns:a16="http://schemas.microsoft.com/office/drawing/2014/main" id="{D6B7920F-D4D7-97D2-6C3E-55759C0A257E}"/>
                    </a:ext>
                  </a:extLst>
                </p:cNvPr>
                <p:cNvSpPr/>
                <p:nvPr/>
              </p:nvSpPr>
              <p:spPr>
                <a:xfrm>
                  <a:off x="6450295" y="5337214"/>
                  <a:ext cx="21489" cy="14062"/>
                </a:xfrm>
                <a:custGeom>
                  <a:avLst/>
                  <a:gdLst>
                    <a:gd name="connsiteX0" fmla="*/ 3056 w 21489"/>
                    <a:gd name="connsiteY0" fmla="*/ 1660 h 14062"/>
                    <a:gd name="connsiteX1" fmla="*/ 10850 w 21489"/>
                    <a:gd name="connsiteY1" fmla="*/ 7136 h 14062"/>
                    <a:gd name="connsiteX2" fmla="*/ 3056 w 21489"/>
                    <a:gd name="connsiteY2" fmla="*/ 1660 h 14062"/>
                    <a:gd name="connsiteX3" fmla="*/ 3267 w 21489"/>
                    <a:gd name="connsiteY3" fmla="*/ 11560 h 14062"/>
                    <a:gd name="connsiteX4" fmla="*/ 18433 w 21489"/>
                    <a:gd name="connsiteY4" fmla="*/ 12402 h 14062"/>
                    <a:gd name="connsiteX5" fmla="*/ 18222 w 21489"/>
                    <a:gd name="connsiteY5" fmla="*/ 2502 h 14062"/>
                    <a:gd name="connsiteX6" fmla="*/ 3056 w 21489"/>
                    <a:gd name="connsiteY6" fmla="*/ 1660 h 14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9" h="14062">
                      <a:moveTo>
                        <a:pt x="3056" y="1660"/>
                      </a:moveTo>
                      <a:lnTo>
                        <a:pt x="10850" y="7136"/>
                      </a:lnTo>
                      <a:lnTo>
                        <a:pt x="3056" y="1660"/>
                      </a:lnTo>
                      <a:cubicBezTo>
                        <a:pt x="-1156" y="4187"/>
                        <a:pt x="-946" y="8611"/>
                        <a:pt x="3267" y="11560"/>
                      </a:cubicBezTo>
                      <a:cubicBezTo>
                        <a:pt x="7480" y="14509"/>
                        <a:pt x="14220" y="14930"/>
                        <a:pt x="18433" y="12402"/>
                      </a:cubicBezTo>
                      <a:cubicBezTo>
                        <a:pt x="22646" y="9875"/>
                        <a:pt x="22435" y="5451"/>
                        <a:pt x="18222" y="2502"/>
                      </a:cubicBezTo>
                      <a:cubicBezTo>
                        <a:pt x="14010" y="-447"/>
                        <a:pt x="7269" y="-868"/>
                        <a:pt x="3056" y="16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41" name="자유형: 도형 1640">
                  <a:extLst>
                    <a:ext uri="{FF2B5EF4-FFF2-40B4-BE49-F238E27FC236}">
                      <a16:creationId xmlns:a16="http://schemas.microsoft.com/office/drawing/2014/main" id="{1C45073A-1E9D-8D9E-8387-9A1D50D04F83}"/>
                    </a:ext>
                  </a:extLst>
                </p:cNvPr>
                <p:cNvSpPr/>
                <p:nvPr/>
              </p:nvSpPr>
              <p:spPr>
                <a:xfrm>
                  <a:off x="6453562" y="5348984"/>
                  <a:ext cx="15166" cy="2502"/>
                </a:xfrm>
                <a:custGeom>
                  <a:avLst/>
                  <a:gdLst>
                    <a:gd name="connsiteX0" fmla="*/ 15166 w 15166"/>
                    <a:gd name="connsiteY0" fmla="*/ 842 h 2502"/>
                    <a:gd name="connsiteX1" fmla="*/ 15166 w 15166"/>
                    <a:gd name="connsiteY1" fmla="*/ 842 h 2502"/>
                    <a:gd name="connsiteX2" fmla="*/ 0 w 15166"/>
                    <a:gd name="connsiteY2" fmla="*/ 0 h 2502"/>
                    <a:gd name="connsiteX3" fmla="*/ 0 w 15166"/>
                    <a:gd name="connsiteY3" fmla="*/ 0 h 2502"/>
                    <a:gd name="connsiteX4" fmla="*/ 15166 w 15166"/>
                    <a:gd name="connsiteY4" fmla="*/ 842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502">
                      <a:moveTo>
                        <a:pt x="15166" y="842"/>
                      </a:moveTo>
                      <a:lnTo>
                        <a:pt x="15166" y="842"/>
                      </a:lnTo>
                      <a:cubicBezTo>
                        <a:pt x="10953" y="3370"/>
                        <a:pt x="4213" y="2949"/>
                        <a:pt x="0" y="0"/>
                      </a:cubicBezTo>
                      <a:lnTo>
                        <a:pt x="0" y="0"/>
                      </a:lnTo>
                      <a:cubicBezTo>
                        <a:pt x="4213" y="2949"/>
                        <a:pt x="10953" y="3370"/>
                        <a:pt x="15166" y="842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42" name="자유형: 도형 1641">
                  <a:extLst>
                    <a:ext uri="{FF2B5EF4-FFF2-40B4-BE49-F238E27FC236}">
                      <a16:creationId xmlns:a16="http://schemas.microsoft.com/office/drawing/2014/main" id="{85852DCD-C164-8F5A-098E-DFC2B61ECA3A}"/>
                    </a:ext>
                  </a:extLst>
                </p:cNvPr>
                <p:cNvSpPr/>
                <p:nvPr/>
              </p:nvSpPr>
              <p:spPr>
                <a:xfrm>
                  <a:off x="6442187" y="5343297"/>
                  <a:ext cx="29700" cy="115628"/>
                </a:xfrm>
                <a:custGeom>
                  <a:avLst/>
                  <a:gdLst>
                    <a:gd name="connsiteX0" fmla="*/ 10532 w 29700"/>
                    <a:gd name="connsiteY0" fmla="*/ 112903 h 115628"/>
                    <a:gd name="connsiteX1" fmla="*/ 29700 w 29700"/>
                    <a:gd name="connsiteY1" fmla="*/ 2738 h 115628"/>
                    <a:gd name="connsiteX2" fmla="*/ 26751 w 29700"/>
                    <a:gd name="connsiteY2" fmla="*/ 6530 h 115628"/>
                    <a:gd name="connsiteX3" fmla="*/ 11585 w 29700"/>
                    <a:gd name="connsiteY3" fmla="*/ 5687 h 115628"/>
                    <a:gd name="connsiteX4" fmla="*/ 8425 w 29700"/>
                    <a:gd name="connsiteY4" fmla="*/ 0 h 115628"/>
                    <a:gd name="connsiteX5" fmla="*/ 0 w 29700"/>
                    <a:gd name="connsiteY5" fmla="*/ 111639 h 115628"/>
                    <a:gd name="connsiteX6" fmla="*/ 1685 w 29700"/>
                    <a:gd name="connsiteY6" fmla="*/ 114378 h 115628"/>
                    <a:gd name="connsiteX7" fmla="*/ 9268 w 29700"/>
                    <a:gd name="connsiteY7" fmla="*/ 114799 h 115628"/>
                    <a:gd name="connsiteX8" fmla="*/ 10743 w 29700"/>
                    <a:gd name="connsiteY8" fmla="*/ 112903 h 11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700" h="115628">
                      <a:moveTo>
                        <a:pt x="10532" y="112903"/>
                      </a:moveTo>
                      <a:lnTo>
                        <a:pt x="29700" y="2738"/>
                      </a:lnTo>
                      <a:cubicBezTo>
                        <a:pt x="29489" y="4213"/>
                        <a:pt x="28436" y="5687"/>
                        <a:pt x="26751" y="6530"/>
                      </a:cubicBezTo>
                      <a:cubicBezTo>
                        <a:pt x="22538" y="9058"/>
                        <a:pt x="15798" y="8636"/>
                        <a:pt x="11585" y="5687"/>
                      </a:cubicBezTo>
                      <a:cubicBezTo>
                        <a:pt x="9268" y="4002"/>
                        <a:pt x="8215" y="2107"/>
                        <a:pt x="8425" y="0"/>
                      </a:cubicBezTo>
                      <a:lnTo>
                        <a:pt x="0" y="111639"/>
                      </a:lnTo>
                      <a:cubicBezTo>
                        <a:pt x="0" y="111639"/>
                        <a:pt x="421" y="113535"/>
                        <a:pt x="1685" y="114378"/>
                      </a:cubicBezTo>
                      <a:cubicBezTo>
                        <a:pt x="3791" y="115852"/>
                        <a:pt x="7162" y="116063"/>
                        <a:pt x="9268" y="114799"/>
                      </a:cubicBezTo>
                      <a:cubicBezTo>
                        <a:pt x="10111" y="114378"/>
                        <a:pt x="10532" y="113535"/>
                        <a:pt x="10743" y="112903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02" name="그래픽 16">
                <a:extLst>
                  <a:ext uri="{FF2B5EF4-FFF2-40B4-BE49-F238E27FC236}">
                    <a16:creationId xmlns:a16="http://schemas.microsoft.com/office/drawing/2014/main" id="{75226962-8DF2-F4C2-F5B0-60B0115BA7A8}"/>
                  </a:ext>
                </a:extLst>
              </p:cNvPr>
              <p:cNvGrpSpPr/>
              <p:nvPr/>
            </p:nvGrpSpPr>
            <p:grpSpPr>
              <a:xfrm>
                <a:off x="6381324" y="5383864"/>
                <a:ext cx="38197" cy="133702"/>
                <a:chOff x="6381324" y="5383864"/>
                <a:chExt cx="38197" cy="133702"/>
              </a:xfrm>
            </p:grpSpPr>
            <p:sp>
              <p:nvSpPr>
                <p:cNvPr id="1625" name="자유형: 도형 1624">
                  <a:extLst>
                    <a:ext uri="{FF2B5EF4-FFF2-40B4-BE49-F238E27FC236}">
                      <a16:creationId xmlns:a16="http://schemas.microsoft.com/office/drawing/2014/main" id="{A3E1D521-793E-A702-6DFE-01719054E1B9}"/>
                    </a:ext>
                  </a:extLst>
                </p:cNvPr>
                <p:cNvSpPr/>
                <p:nvPr/>
              </p:nvSpPr>
              <p:spPr>
                <a:xfrm rot="-4815602">
                  <a:off x="6384447" y="5508464"/>
                  <a:ext cx="5476" cy="10953"/>
                </a:xfrm>
                <a:custGeom>
                  <a:avLst/>
                  <a:gdLst>
                    <a:gd name="connsiteX0" fmla="*/ 5477 w 5476"/>
                    <a:gd name="connsiteY0" fmla="*/ 5477 h 10953"/>
                    <a:gd name="connsiteX1" fmla="*/ 2738 w 5476"/>
                    <a:gd name="connsiteY1" fmla="*/ 10953 h 10953"/>
                    <a:gd name="connsiteX2" fmla="*/ 0 w 5476"/>
                    <a:gd name="connsiteY2" fmla="*/ 5477 h 10953"/>
                    <a:gd name="connsiteX3" fmla="*/ 2738 w 5476"/>
                    <a:gd name="connsiteY3" fmla="*/ 0 h 10953"/>
                    <a:gd name="connsiteX4" fmla="*/ 5477 w 5476"/>
                    <a:gd name="connsiteY4" fmla="*/ 5477 h 1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76" h="10953">
                      <a:moveTo>
                        <a:pt x="5477" y="5477"/>
                      </a:moveTo>
                      <a:cubicBezTo>
                        <a:pt x="5477" y="8501"/>
                        <a:pt x="4251" y="10953"/>
                        <a:pt x="2738" y="10953"/>
                      </a:cubicBezTo>
                      <a:cubicBezTo>
                        <a:pt x="1226" y="10953"/>
                        <a:pt x="0" y="8501"/>
                        <a:pt x="0" y="5477"/>
                      </a:cubicBezTo>
                      <a:cubicBezTo>
                        <a:pt x="0" y="2452"/>
                        <a:pt x="1226" y="0"/>
                        <a:pt x="2738" y="0"/>
                      </a:cubicBezTo>
                      <a:cubicBezTo>
                        <a:pt x="4251" y="0"/>
                        <a:pt x="5477" y="2452"/>
                        <a:pt x="5477" y="5477"/>
                      </a:cubicBezTo>
                      <a:close/>
                    </a:path>
                  </a:pathLst>
                </a:custGeom>
                <a:solidFill>
                  <a:srgbClr val="D973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26" name="자유형: 도형 1625">
                  <a:extLst>
                    <a:ext uri="{FF2B5EF4-FFF2-40B4-BE49-F238E27FC236}">
                      <a16:creationId xmlns:a16="http://schemas.microsoft.com/office/drawing/2014/main" id="{B7A8423E-4AD2-EAF3-C9D3-3C0CE56A4AC3}"/>
                    </a:ext>
                  </a:extLst>
                </p:cNvPr>
                <p:cNvSpPr/>
                <p:nvPr/>
              </p:nvSpPr>
              <p:spPr>
                <a:xfrm>
                  <a:off x="6383208" y="5383916"/>
                  <a:ext cx="36109" cy="131052"/>
                </a:xfrm>
                <a:custGeom>
                  <a:avLst/>
                  <a:gdLst>
                    <a:gd name="connsiteX0" fmla="*/ 211 w 36109"/>
                    <a:gd name="connsiteY0" fmla="*/ 127682 h 131052"/>
                    <a:gd name="connsiteX1" fmla="*/ 17694 w 36109"/>
                    <a:gd name="connsiteY1" fmla="*/ 877 h 131052"/>
                    <a:gd name="connsiteX2" fmla="*/ 32860 w 36109"/>
                    <a:gd name="connsiteY2" fmla="*/ 2562 h 131052"/>
                    <a:gd name="connsiteX3" fmla="*/ 36020 w 36109"/>
                    <a:gd name="connsiteY3" fmla="*/ 7617 h 131052"/>
                    <a:gd name="connsiteX4" fmla="*/ 9268 w 36109"/>
                    <a:gd name="connsiteY4" fmla="*/ 131052 h 131052"/>
                    <a:gd name="connsiteX5" fmla="*/ 7583 w 36109"/>
                    <a:gd name="connsiteY5" fmla="*/ 128525 h 131052"/>
                    <a:gd name="connsiteX6" fmla="*/ 0 w 36109"/>
                    <a:gd name="connsiteY6" fmla="*/ 127682 h 131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109" h="131052">
                      <a:moveTo>
                        <a:pt x="211" y="127682"/>
                      </a:moveTo>
                      <a:lnTo>
                        <a:pt x="17694" y="877"/>
                      </a:lnTo>
                      <a:cubicBezTo>
                        <a:pt x="21696" y="-808"/>
                        <a:pt x="28437" y="34"/>
                        <a:pt x="32860" y="2562"/>
                      </a:cubicBezTo>
                      <a:cubicBezTo>
                        <a:pt x="35388" y="4036"/>
                        <a:pt x="36441" y="5932"/>
                        <a:pt x="36020" y="7617"/>
                      </a:cubicBezTo>
                      <a:lnTo>
                        <a:pt x="9268" y="131052"/>
                      </a:lnTo>
                      <a:cubicBezTo>
                        <a:pt x="9268" y="131052"/>
                        <a:pt x="8847" y="129367"/>
                        <a:pt x="7583" y="128525"/>
                      </a:cubicBezTo>
                      <a:cubicBezTo>
                        <a:pt x="5477" y="127261"/>
                        <a:pt x="2107" y="126840"/>
                        <a:pt x="0" y="12768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27" name="자유형: 도형 1626">
                  <a:extLst>
                    <a:ext uri="{FF2B5EF4-FFF2-40B4-BE49-F238E27FC236}">
                      <a16:creationId xmlns:a16="http://schemas.microsoft.com/office/drawing/2014/main" id="{9EE7561C-AB2D-1725-BED6-379B6E1AACF5}"/>
                    </a:ext>
                  </a:extLst>
                </p:cNvPr>
                <p:cNvSpPr/>
                <p:nvPr/>
              </p:nvSpPr>
              <p:spPr>
                <a:xfrm>
                  <a:off x="6400902" y="5383864"/>
                  <a:ext cx="15166" cy="2614"/>
                </a:xfrm>
                <a:custGeom>
                  <a:avLst/>
                  <a:gdLst>
                    <a:gd name="connsiteX0" fmla="*/ 0 w 15166"/>
                    <a:gd name="connsiteY0" fmla="*/ 930 h 2614"/>
                    <a:gd name="connsiteX1" fmla="*/ 0 w 15166"/>
                    <a:gd name="connsiteY1" fmla="*/ 930 h 2614"/>
                    <a:gd name="connsiteX2" fmla="*/ 15166 w 15166"/>
                    <a:gd name="connsiteY2" fmla="*/ 2615 h 2614"/>
                    <a:gd name="connsiteX3" fmla="*/ 15166 w 15166"/>
                    <a:gd name="connsiteY3" fmla="*/ 2615 h 2614"/>
                    <a:gd name="connsiteX4" fmla="*/ 0 w 15166"/>
                    <a:gd name="connsiteY4" fmla="*/ 930 h 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614">
                      <a:moveTo>
                        <a:pt x="0" y="930"/>
                      </a:moveTo>
                      <a:lnTo>
                        <a:pt x="0" y="930"/>
                      </a:lnTo>
                      <a:cubicBezTo>
                        <a:pt x="4002" y="-756"/>
                        <a:pt x="10743" y="87"/>
                        <a:pt x="15166" y="2615"/>
                      </a:cubicBezTo>
                      <a:lnTo>
                        <a:pt x="15166" y="2615"/>
                      </a:lnTo>
                      <a:cubicBezTo>
                        <a:pt x="10953" y="-124"/>
                        <a:pt x="4213" y="-756"/>
                        <a:pt x="0" y="93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28" name="자유형: 도형 1627">
                  <a:extLst>
                    <a:ext uri="{FF2B5EF4-FFF2-40B4-BE49-F238E27FC236}">
                      <a16:creationId xmlns:a16="http://schemas.microsoft.com/office/drawing/2014/main" id="{EA59D331-35C7-5CC2-9184-E4DA471C7D4C}"/>
                    </a:ext>
                  </a:extLst>
                </p:cNvPr>
                <p:cNvSpPr/>
                <p:nvPr/>
              </p:nvSpPr>
              <p:spPr>
                <a:xfrm>
                  <a:off x="6381944" y="5384583"/>
                  <a:ext cx="18957" cy="128490"/>
                </a:xfrm>
                <a:custGeom>
                  <a:avLst/>
                  <a:gdLst>
                    <a:gd name="connsiteX0" fmla="*/ 0 w 18957"/>
                    <a:gd name="connsiteY0" fmla="*/ 128490 h 128490"/>
                    <a:gd name="connsiteX1" fmla="*/ 16009 w 18957"/>
                    <a:gd name="connsiteY1" fmla="*/ 3159 h 128490"/>
                    <a:gd name="connsiteX2" fmla="*/ 18957 w 18957"/>
                    <a:gd name="connsiteY2" fmla="*/ 0 h 128490"/>
                    <a:gd name="connsiteX3" fmla="*/ 1474 w 18957"/>
                    <a:gd name="connsiteY3" fmla="*/ 126805 h 128490"/>
                    <a:gd name="connsiteX4" fmla="*/ 0 w 18957"/>
                    <a:gd name="connsiteY4" fmla="*/ 128280 h 128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57" h="128490">
                      <a:moveTo>
                        <a:pt x="0" y="128490"/>
                      </a:moveTo>
                      <a:lnTo>
                        <a:pt x="16009" y="3159"/>
                      </a:lnTo>
                      <a:cubicBezTo>
                        <a:pt x="16009" y="1896"/>
                        <a:pt x="17062" y="842"/>
                        <a:pt x="18957" y="0"/>
                      </a:cubicBezTo>
                      <a:lnTo>
                        <a:pt x="1474" y="126805"/>
                      </a:lnTo>
                      <a:cubicBezTo>
                        <a:pt x="1474" y="126805"/>
                        <a:pt x="0" y="127648"/>
                        <a:pt x="0" y="128280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29" name="자유형: 도형 1628">
                  <a:extLst>
                    <a:ext uri="{FF2B5EF4-FFF2-40B4-BE49-F238E27FC236}">
                      <a16:creationId xmlns:a16="http://schemas.microsoft.com/office/drawing/2014/main" id="{32A99DEB-09A0-AC46-CA41-68659C119776}"/>
                    </a:ext>
                  </a:extLst>
                </p:cNvPr>
                <p:cNvSpPr/>
                <p:nvPr/>
              </p:nvSpPr>
              <p:spPr>
                <a:xfrm>
                  <a:off x="6415857" y="5386478"/>
                  <a:ext cx="3372" cy="8004"/>
                </a:xfrm>
                <a:custGeom>
                  <a:avLst/>
                  <a:gdLst>
                    <a:gd name="connsiteX0" fmla="*/ 0 w 3372"/>
                    <a:gd name="connsiteY0" fmla="*/ 0 h 8004"/>
                    <a:gd name="connsiteX1" fmla="*/ 0 w 3372"/>
                    <a:gd name="connsiteY1" fmla="*/ 0 h 8004"/>
                    <a:gd name="connsiteX2" fmla="*/ 421 w 3372"/>
                    <a:gd name="connsiteY2" fmla="*/ 8004 h 8004"/>
                    <a:gd name="connsiteX3" fmla="*/ 421 w 3372"/>
                    <a:gd name="connsiteY3" fmla="*/ 8004 h 8004"/>
                    <a:gd name="connsiteX4" fmla="*/ 0 w 3372"/>
                    <a:gd name="connsiteY4" fmla="*/ 0 h 8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" h="8004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13" y="2738"/>
                        <a:pt x="4423" y="6319"/>
                        <a:pt x="421" y="8004"/>
                      </a:cubicBezTo>
                      <a:lnTo>
                        <a:pt x="421" y="8004"/>
                      </a:lnTo>
                      <a:cubicBezTo>
                        <a:pt x="4423" y="6319"/>
                        <a:pt x="4423" y="2738"/>
                        <a:pt x="0" y="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30" name="자유형: 도형 1629">
                  <a:extLst>
                    <a:ext uri="{FF2B5EF4-FFF2-40B4-BE49-F238E27FC236}">
                      <a16:creationId xmlns:a16="http://schemas.microsoft.com/office/drawing/2014/main" id="{45CFA0B4-D149-F4D2-E429-86366515C1B0}"/>
                    </a:ext>
                  </a:extLst>
                </p:cNvPr>
                <p:cNvSpPr/>
                <p:nvPr/>
              </p:nvSpPr>
              <p:spPr>
                <a:xfrm>
                  <a:off x="6397740" y="5384583"/>
                  <a:ext cx="3372" cy="8004"/>
                </a:xfrm>
                <a:custGeom>
                  <a:avLst/>
                  <a:gdLst>
                    <a:gd name="connsiteX0" fmla="*/ 3372 w 3372"/>
                    <a:gd name="connsiteY0" fmla="*/ 8004 h 8004"/>
                    <a:gd name="connsiteX1" fmla="*/ 3372 w 3372"/>
                    <a:gd name="connsiteY1" fmla="*/ 8004 h 8004"/>
                    <a:gd name="connsiteX2" fmla="*/ 2951 w 3372"/>
                    <a:gd name="connsiteY2" fmla="*/ 0 h 8004"/>
                    <a:gd name="connsiteX3" fmla="*/ 2951 w 3372"/>
                    <a:gd name="connsiteY3" fmla="*/ 0 h 8004"/>
                    <a:gd name="connsiteX4" fmla="*/ 3372 w 3372"/>
                    <a:gd name="connsiteY4" fmla="*/ 8004 h 8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" h="8004">
                      <a:moveTo>
                        <a:pt x="3372" y="8004"/>
                      </a:moveTo>
                      <a:lnTo>
                        <a:pt x="3372" y="8004"/>
                      </a:lnTo>
                      <a:cubicBezTo>
                        <a:pt x="-841" y="5266"/>
                        <a:pt x="-1051" y="1685"/>
                        <a:pt x="2951" y="0"/>
                      </a:cubicBezTo>
                      <a:lnTo>
                        <a:pt x="2951" y="0"/>
                      </a:lnTo>
                      <a:cubicBezTo>
                        <a:pt x="-1051" y="1685"/>
                        <a:pt x="-1051" y="5266"/>
                        <a:pt x="3372" y="8004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31" name="자유형: 도형 1630">
                  <a:extLst>
                    <a:ext uri="{FF2B5EF4-FFF2-40B4-BE49-F238E27FC236}">
                      <a16:creationId xmlns:a16="http://schemas.microsoft.com/office/drawing/2014/main" id="{10028C34-1E9D-FC11-89BD-5F1D385A7DD5}"/>
                    </a:ext>
                  </a:extLst>
                </p:cNvPr>
                <p:cNvSpPr/>
                <p:nvPr/>
              </p:nvSpPr>
              <p:spPr>
                <a:xfrm>
                  <a:off x="6397951" y="5383864"/>
                  <a:ext cx="21570" cy="11548"/>
                </a:xfrm>
                <a:custGeom>
                  <a:avLst/>
                  <a:gdLst>
                    <a:gd name="connsiteX0" fmla="*/ 2951 w 21570"/>
                    <a:gd name="connsiteY0" fmla="*/ 930 h 11548"/>
                    <a:gd name="connsiteX1" fmla="*/ 10745 w 21570"/>
                    <a:gd name="connsiteY1" fmla="*/ 5775 h 11548"/>
                    <a:gd name="connsiteX2" fmla="*/ 2951 w 21570"/>
                    <a:gd name="connsiteY2" fmla="*/ 930 h 11548"/>
                    <a:gd name="connsiteX3" fmla="*/ 3372 w 21570"/>
                    <a:gd name="connsiteY3" fmla="*/ 8934 h 11548"/>
                    <a:gd name="connsiteX4" fmla="*/ 18538 w 21570"/>
                    <a:gd name="connsiteY4" fmla="*/ 10619 h 11548"/>
                    <a:gd name="connsiteX5" fmla="*/ 18117 w 21570"/>
                    <a:gd name="connsiteY5" fmla="*/ 2615 h 11548"/>
                    <a:gd name="connsiteX6" fmla="*/ 2951 w 21570"/>
                    <a:gd name="connsiteY6" fmla="*/ 930 h 11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70" h="11548">
                      <a:moveTo>
                        <a:pt x="2951" y="930"/>
                      </a:moveTo>
                      <a:lnTo>
                        <a:pt x="10745" y="5775"/>
                      </a:lnTo>
                      <a:lnTo>
                        <a:pt x="2951" y="930"/>
                      </a:lnTo>
                      <a:cubicBezTo>
                        <a:pt x="-1051" y="2615"/>
                        <a:pt x="-1051" y="6196"/>
                        <a:pt x="3372" y="8934"/>
                      </a:cubicBezTo>
                      <a:cubicBezTo>
                        <a:pt x="7796" y="11672"/>
                        <a:pt x="14326" y="12304"/>
                        <a:pt x="18538" y="10619"/>
                      </a:cubicBezTo>
                      <a:cubicBezTo>
                        <a:pt x="22751" y="8934"/>
                        <a:pt x="22541" y="5353"/>
                        <a:pt x="18117" y="2615"/>
                      </a:cubicBezTo>
                      <a:cubicBezTo>
                        <a:pt x="13694" y="-124"/>
                        <a:pt x="7164" y="-756"/>
                        <a:pt x="2951" y="93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32" name="자유형: 도형 1631">
                  <a:extLst>
                    <a:ext uri="{FF2B5EF4-FFF2-40B4-BE49-F238E27FC236}">
                      <a16:creationId xmlns:a16="http://schemas.microsoft.com/office/drawing/2014/main" id="{774E6CA2-4F0E-DB77-6852-B5FE7756FC92}"/>
                    </a:ext>
                  </a:extLst>
                </p:cNvPr>
                <p:cNvSpPr/>
                <p:nvPr/>
              </p:nvSpPr>
              <p:spPr>
                <a:xfrm>
                  <a:off x="6401113" y="5392798"/>
                  <a:ext cx="15166" cy="2614"/>
                </a:xfrm>
                <a:custGeom>
                  <a:avLst/>
                  <a:gdLst>
                    <a:gd name="connsiteX0" fmla="*/ 15166 w 15166"/>
                    <a:gd name="connsiteY0" fmla="*/ 1685 h 2614"/>
                    <a:gd name="connsiteX1" fmla="*/ 15166 w 15166"/>
                    <a:gd name="connsiteY1" fmla="*/ 1685 h 2614"/>
                    <a:gd name="connsiteX2" fmla="*/ 0 w 15166"/>
                    <a:gd name="connsiteY2" fmla="*/ 0 h 2614"/>
                    <a:gd name="connsiteX3" fmla="*/ 0 w 15166"/>
                    <a:gd name="connsiteY3" fmla="*/ 0 h 2614"/>
                    <a:gd name="connsiteX4" fmla="*/ 15166 w 15166"/>
                    <a:gd name="connsiteY4" fmla="*/ 1685 h 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614">
                      <a:moveTo>
                        <a:pt x="15166" y="1685"/>
                      </a:moveTo>
                      <a:lnTo>
                        <a:pt x="15166" y="1685"/>
                      </a:lnTo>
                      <a:cubicBezTo>
                        <a:pt x="11164" y="3370"/>
                        <a:pt x="4423" y="2528"/>
                        <a:pt x="0" y="0"/>
                      </a:cubicBezTo>
                      <a:lnTo>
                        <a:pt x="0" y="0"/>
                      </a:lnTo>
                      <a:cubicBezTo>
                        <a:pt x="4213" y="2738"/>
                        <a:pt x="10953" y="3370"/>
                        <a:pt x="15166" y="1685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33" name="자유형: 도형 1632">
                  <a:extLst>
                    <a:ext uri="{FF2B5EF4-FFF2-40B4-BE49-F238E27FC236}">
                      <a16:creationId xmlns:a16="http://schemas.microsoft.com/office/drawing/2014/main" id="{3E730FFA-40A2-1496-0CCE-108C60E5AE13}"/>
                    </a:ext>
                  </a:extLst>
                </p:cNvPr>
                <p:cNvSpPr/>
                <p:nvPr/>
              </p:nvSpPr>
              <p:spPr>
                <a:xfrm>
                  <a:off x="6381734" y="5387953"/>
                  <a:ext cx="37493" cy="128928"/>
                </a:xfrm>
                <a:custGeom>
                  <a:avLst/>
                  <a:gdLst>
                    <a:gd name="connsiteX0" fmla="*/ 10743 w 37493"/>
                    <a:gd name="connsiteY0" fmla="*/ 127016 h 128928"/>
                    <a:gd name="connsiteX1" fmla="*/ 37494 w 37493"/>
                    <a:gd name="connsiteY1" fmla="*/ 3581 h 128928"/>
                    <a:gd name="connsiteX2" fmla="*/ 34545 w 37493"/>
                    <a:gd name="connsiteY2" fmla="*/ 6530 h 128928"/>
                    <a:gd name="connsiteX3" fmla="*/ 19379 w 37493"/>
                    <a:gd name="connsiteY3" fmla="*/ 4845 h 128928"/>
                    <a:gd name="connsiteX4" fmla="*/ 16009 w 37493"/>
                    <a:gd name="connsiteY4" fmla="*/ 0 h 128928"/>
                    <a:gd name="connsiteX5" fmla="*/ 0 w 37493"/>
                    <a:gd name="connsiteY5" fmla="*/ 125331 h 128928"/>
                    <a:gd name="connsiteX6" fmla="*/ 1685 w 37493"/>
                    <a:gd name="connsiteY6" fmla="*/ 127648 h 128928"/>
                    <a:gd name="connsiteX7" fmla="*/ 9268 w 37493"/>
                    <a:gd name="connsiteY7" fmla="*/ 128490 h 128928"/>
                    <a:gd name="connsiteX8" fmla="*/ 10743 w 37493"/>
                    <a:gd name="connsiteY8" fmla="*/ 127016 h 128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493" h="128928">
                      <a:moveTo>
                        <a:pt x="10743" y="127016"/>
                      </a:moveTo>
                      <a:lnTo>
                        <a:pt x="37494" y="3581"/>
                      </a:lnTo>
                      <a:cubicBezTo>
                        <a:pt x="37283" y="4634"/>
                        <a:pt x="36230" y="5687"/>
                        <a:pt x="34545" y="6530"/>
                      </a:cubicBezTo>
                      <a:cubicBezTo>
                        <a:pt x="30543" y="8215"/>
                        <a:pt x="23802" y="7372"/>
                        <a:pt x="19379" y="4845"/>
                      </a:cubicBezTo>
                      <a:cubicBezTo>
                        <a:pt x="17062" y="3370"/>
                        <a:pt x="15798" y="1685"/>
                        <a:pt x="16009" y="0"/>
                      </a:cubicBezTo>
                      <a:lnTo>
                        <a:pt x="0" y="125331"/>
                      </a:lnTo>
                      <a:cubicBezTo>
                        <a:pt x="0" y="125331"/>
                        <a:pt x="421" y="127016"/>
                        <a:pt x="1685" y="127648"/>
                      </a:cubicBezTo>
                      <a:cubicBezTo>
                        <a:pt x="3791" y="128912"/>
                        <a:pt x="7162" y="129333"/>
                        <a:pt x="9268" y="128490"/>
                      </a:cubicBezTo>
                      <a:cubicBezTo>
                        <a:pt x="10111" y="128069"/>
                        <a:pt x="10532" y="127648"/>
                        <a:pt x="10743" y="127016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03" name="그래픽 16">
                <a:extLst>
                  <a:ext uri="{FF2B5EF4-FFF2-40B4-BE49-F238E27FC236}">
                    <a16:creationId xmlns:a16="http://schemas.microsoft.com/office/drawing/2014/main" id="{D64067CE-C371-FB92-88CD-A5A27A4A2466}"/>
                  </a:ext>
                </a:extLst>
              </p:cNvPr>
              <p:cNvGrpSpPr/>
              <p:nvPr/>
            </p:nvGrpSpPr>
            <p:grpSpPr>
              <a:xfrm>
                <a:off x="6387842" y="5327325"/>
                <a:ext cx="150878" cy="92164"/>
                <a:chOff x="6387842" y="5327325"/>
                <a:chExt cx="150878" cy="92164"/>
              </a:xfrm>
            </p:grpSpPr>
            <p:sp>
              <p:nvSpPr>
                <p:cNvPr id="1623" name="자유형: 도형 1622">
                  <a:extLst>
                    <a:ext uri="{FF2B5EF4-FFF2-40B4-BE49-F238E27FC236}">
                      <a16:creationId xmlns:a16="http://schemas.microsoft.com/office/drawing/2014/main" id="{D8611AF4-0350-59AD-B181-6B98D1D78B37}"/>
                    </a:ext>
                  </a:extLst>
                </p:cNvPr>
                <p:cNvSpPr/>
                <p:nvPr/>
              </p:nvSpPr>
              <p:spPr>
                <a:xfrm>
                  <a:off x="6387845" y="5327325"/>
                  <a:ext cx="150876" cy="87319"/>
                </a:xfrm>
                <a:custGeom>
                  <a:avLst/>
                  <a:gdLst>
                    <a:gd name="connsiteX0" fmla="*/ 40862 w 150876"/>
                    <a:gd name="connsiteY0" fmla="*/ 5019 h 87319"/>
                    <a:gd name="connsiteX1" fmla="*/ 1051 w 150876"/>
                    <a:gd name="connsiteY1" fmla="*/ 39775 h 87319"/>
                    <a:gd name="connsiteX2" fmla="*/ 24221 w 150876"/>
                    <a:gd name="connsiteY2" fmla="*/ 73266 h 87319"/>
                    <a:gd name="connsiteX3" fmla="*/ 81937 w 150876"/>
                    <a:gd name="connsiteY3" fmla="*/ 86747 h 87319"/>
                    <a:gd name="connsiteX4" fmla="*/ 141969 w 150876"/>
                    <a:gd name="connsiteY4" fmla="*/ 63788 h 87319"/>
                    <a:gd name="connsiteX5" fmla="*/ 144075 w 150876"/>
                    <a:gd name="connsiteY5" fmla="*/ 62524 h 87319"/>
                    <a:gd name="connsiteX6" fmla="*/ 117324 w 150876"/>
                    <a:gd name="connsiteY6" fmla="*/ 19553 h 87319"/>
                    <a:gd name="connsiteX7" fmla="*/ 43179 w 150876"/>
                    <a:gd name="connsiteY7" fmla="*/ 3966 h 87319"/>
                    <a:gd name="connsiteX8" fmla="*/ 41072 w 150876"/>
                    <a:gd name="connsiteY8" fmla="*/ 5230 h 87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76" h="87319">
                      <a:moveTo>
                        <a:pt x="40862" y="5019"/>
                      </a:moveTo>
                      <a:cubicBezTo>
                        <a:pt x="25064" y="14077"/>
                        <a:pt x="6106" y="25241"/>
                        <a:pt x="1051" y="39775"/>
                      </a:cubicBezTo>
                      <a:cubicBezTo>
                        <a:pt x="-4215" y="54309"/>
                        <a:pt x="11372" y="65894"/>
                        <a:pt x="24221" y="73266"/>
                      </a:cubicBezTo>
                      <a:cubicBezTo>
                        <a:pt x="37070" y="80639"/>
                        <a:pt x="56870" y="89696"/>
                        <a:pt x="81937" y="86747"/>
                      </a:cubicBezTo>
                      <a:cubicBezTo>
                        <a:pt x="106792" y="83798"/>
                        <a:pt x="126171" y="72845"/>
                        <a:pt x="141969" y="63788"/>
                      </a:cubicBezTo>
                      <a:cubicBezTo>
                        <a:pt x="142812" y="63366"/>
                        <a:pt x="143443" y="62945"/>
                        <a:pt x="144075" y="62524"/>
                      </a:cubicBezTo>
                      <a:cubicBezTo>
                        <a:pt x="160295" y="53256"/>
                        <a:pt x="145971" y="36194"/>
                        <a:pt x="117324" y="19553"/>
                      </a:cubicBezTo>
                      <a:cubicBezTo>
                        <a:pt x="88677" y="2913"/>
                        <a:pt x="59187" y="-5513"/>
                        <a:pt x="43179" y="3966"/>
                      </a:cubicBezTo>
                      <a:cubicBezTo>
                        <a:pt x="42547" y="4387"/>
                        <a:pt x="41704" y="4808"/>
                        <a:pt x="41072" y="5230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24" name="자유형: 도형 1623">
                  <a:extLst>
                    <a:ext uri="{FF2B5EF4-FFF2-40B4-BE49-F238E27FC236}">
                      <a16:creationId xmlns:a16="http://schemas.microsoft.com/office/drawing/2014/main" id="{F19F5AD3-B98D-6115-DE63-1FC02981E055}"/>
                    </a:ext>
                  </a:extLst>
                </p:cNvPr>
                <p:cNvSpPr/>
                <p:nvPr/>
              </p:nvSpPr>
              <p:spPr>
                <a:xfrm>
                  <a:off x="6387842" y="5372787"/>
                  <a:ext cx="150818" cy="46701"/>
                </a:xfrm>
                <a:custGeom>
                  <a:avLst/>
                  <a:gdLst>
                    <a:gd name="connsiteX0" fmla="*/ 0 w 150818"/>
                    <a:gd name="connsiteY0" fmla="*/ 0 h 46701"/>
                    <a:gd name="connsiteX1" fmla="*/ 0 w 150818"/>
                    <a:gd name="connsiteY1" fmla="*/ 4845 h 46701"/>
                    <a:gd name="connsiteX2" fmla="*/ 24223 w 150818"/>
                    <a:gd name="connsiteY2" fmla="*/ 32649 h 46701"/>
                    <a:gd name="connsiteX3" fmla="*/ 81939 w 150818"/>
                    <a:gd name="connsiteY3" fmla="*/ 46130 h 46701"/>
                    <a:gd name="connsiteX4" fmla="*/ 141972 w 150818"/>
                    <a:gd name="connsiteY4" fmla="*/ 23170 h 46701"/>
                    <a:gd name="connsiteX5" fmla="*/ 144078 w 150818"/>
                    <a:gd name="connsiteY5" fmla="*/ 21906 h 46701"/>
                    <a:gd name="connsiteX6" fmla="*/ 150818 w 150818"/>
                    <a:gd name="connsiteY6" fmla="*/ 12006 h 46701"/>
                    <a:gd name="connsiteX7" fmla="*/ 150818 w 150818"/>
                    <a:gd name="connsiteY7" fmla="*/ 7162 h 46701"/>
                    <a:gd name="connsiteX8" fmla="*/ 144078 w 150818"/>
                    <a:gd name="connsiteY8" fmla="*/ 17062 h 46701"/>
                    <a:gd name="connsiteX9" fmla="*/ 141972 w 150818"/>
                    <a:gd name="connsiteY9" fmla="*/ 18326 h 46701"/>
                    <a:gd name="connsiteX10" fmla="*/ 81939 w 150818"/>
                    <a:gd name="connsiteY10" fmla="*/ 41285 h 46701"/>
                    <a:gd name="connsiteX11" fmla="*/ 24223 w 150818"/>
                    <a:gd name="connsiteY11" fmla="*/ 27804 h 46701"/>
                    <a:gd name="connsiteX12" fmla="*/ 0 w 150818"/>
                    <a:gd name="connsiteY12" fmla="*/ 0 h 46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0818" h="46701">
                      <a:moveTo>
                        <a:pt x="0" y="0"/>
                      </a:moveTo>
                      <a:lnTo>
                        <a:pt x="0" y="4845"/>
                      </a:lnTo>
                      <a:cubicBezTo>
                        <a:pt x="0" y="16640"/>
                        <a:pt x="13060" y="26119"/>
                        <a:pt x="24223" y="32649"/>
                      </a:cubicBezTo>
                      <a:cubicBezTo>
                        <a:pt x="37073" y="40021"/>
                        <a:pt x="56873" y="49079"/>
                        <a:pt x="81939" y="46130"/>
                      </a:cubicBezTo>
                      <a:cubicBezTo>
                        <a:pt x="106795" y="43181"/>
                        <a:pt x="126174" y="32228"/>
                        <a:pt x="141972" y="23170"/>
                      </a:cubicBezTo>
                      <a:cubicBezTo>
                        <a:pt x="142814" y="22749"/>
                        <a:pt x="143446" y="22328"/>
                        <a:pt x="144078" y="21906"/>
                      </a:cubicBezTo>
                      <a:cubicBezTo>
                        <a:pt x="148712" y="19168"/>
                        <a:pt x="150818" y="15798"/>
                        <a:pt x="150818" y="12006"/>
                      </a:cubicBezTo>
                      <a:lnTo>
                        <a:pt x="150818" y="7162"/>
                      </a:lnTo>
                      <a:cubicBezTo>
                        <a:pt x="150818" y="10953"/>
                        <a:pt x="148712" y="14323"/>
                        <a:pt x="144078" y="17062"/>
                      </a:cubicBezTo>
                      <a:cubicBezTo>
                        <a:pt x="143446" y="17483"/>
                        <a:pt x="142603" y="17904"/>
                        <a:pt x="141972" y="18326"/>
                      </a:cubicBezTo>
                      <a:cubicBezTo>
                        <a:pt x="126174" y="27383"/>
                        <a:pt x="106795" y="38336"/>
                        <a:pt x="81939" y="41285"/>
                      </a:cubicBezTo>
                      <a:cubicBezTo>
                        <a:pt x="56873" y="44234"/>
                        <a:pt x="37073" y="35177"/>
                        <a:pt x="24223" y="27804"/>
                      </a:cubicBezTo>
                      <a:cubicBezTo>
                        <a:pt x="13060" y="21275"/>
                        <a:pt x="0" y="11796"/>
                        <a:pt x="0" y="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04" name="그래픽 16">
                <a:extLst>
                  <a:ext uri="{FF2B5EF4-FFF2-40B4-BE49-F238E27FC236}">
                    <a16:creationId xmlns:a16="http://schemas.microsoft.com/office/drawing/2014/main" id="{E14888C8-FF6D-F197-2B8C-D7FDC0C61D5D}"/>
                  </a:ext>
                </a:extLst>
              </p:cNvPr>
              <p:cNvGrpSpPr/>
              <p:nvPr/>
            </p:nvGrpSpPr>
            <p:grpSpPr>
              <a:xfrm>
                <a:off x="6331768" y="5105235"/>
                <a:ext cx="277336" cy="409303"/>
                <a:chOff x="6331768" y="5105235"/>
                <a:chExt cx="277336" cy="409303"/>
              </a:xfrm>
            </p:grpSpPr>
            <p:sp>
              <p:nvSpPr>
                <p:cNvPr id="1615" name="자유형: 도형 1614">
                  <a:extLst>
                    <a:ext uri="{FF2B5EF4-FFF2-40B4-BE49-F238E27FC236}">
                      <a16:creationId xmlns:a16="http://schemas.microsoft.com/office/drawing/2014/main" id="{5910084C-E559-F5E8-FB5A-0EAE2D070F5F}"/>
                    </a:ext>
                  </a:extLst>
                </p:cNvPr>
                <p:cNvSpPr/>
                <p:nvPr/>
              </p:nvSpPr>
              <p:spPr>
                <a:xfrm>
                  <a:off x="6547510" y="5469260"/>
                  <a:ext cx="61594" cy="45278"/>
                </a:xfrm>
                <a:custGeom>
                  <a:avLst/>
                  <a:gdLst>
                    <a:gd name="connsiteX0" fmla="*/ 27802 w 61594"/>
                    <a:gd name="connsiteY0" fmla="*/ 1474 h 45278"/>
                    <a:gd name="connsiteX1" fmla="*/ 29698 w 61594"/>
                    <a:gd name="connsiteY1" fmla="*/ 6530 h 45278"/>
                    <a:gd name="connsiteX2" fmla="*/ 45917 w 61594"/>
                    <a:gd name="connsiteY2" fmla="*/ 13691 h 45278"/>
                    <a:gd name="connsiteX3" fmla="*/ 61083 w 61594"/>
                    <a:gd name="connsiteY3" fmla="*/ 17694 h 45278"/>
                    <a:gd name="connsiteX4" fmla="*/ 43389 w 61594"/>
                    <a:gd name="connsiteY4" fmla="*/ 31175 h 45278"/>
                    <a:gd name="connsiteX5" fmla="*/ 21693 w 61594"/>
                    <a:gd name="connsiteY5" fmla="*/ 42970 h 45278"/>
                    <a:gd name="connsiteX6" fmla="*/ 419 w 61594"/>
                    <a:gd name="connsiteY6" fmla="*/ 41075 h 45278"/>
                    <a:gd name="connsiteX7" fmla="*/ 7159 w 61594"/>
                    <a:gd name="connsiteY7" fmla="*/ 16640 h 45278"/>
                    <a:gd name="connsiteX8" fmla="*/ 9476 w 61594"/>
                    <a:gd name="connsiteY8" fmla="*/ 0 h 45278"/>
                    <a:gd name="connsiteX9" fmla="*/ 27802 w 61594"/>
                    <a:gd name="connsiteY9" fmla="*/ 1264 h 452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594" h="45278">
                      <a:moveTo>
                        <a:pt x="27802" y="1474"/>
                      </a:moveTo>
                      <a:lnTo>
                        <a:pt x="29698" y="6530"/>
                      </a:lnTo>
                      <a:cubicBezTo>
                        <a:pt x="29698" y="6530"/>
                        <a:pt x="38334" y="13060"/>
                        <a:pt x="45917" y="13691"/>
                      </a:cubicBezTo>
                      <a:cubicBezTo>
                        <a:pt x="53500" y="14323"/>
                        <a:pt x="57713" y="14745"/>
                        <a:pt x="61083" y="17694"/>
                      </a:cubicBezTo>
                      <a:cubicBezTo>
                        <a:pt x="64453" y="20643"/>
                        <a:pt x="50340" y="26962"/>
                        <a:pt x="43389" y="31175"/>
                      </a:cubicBezTo>
                      <a:cubicBezTo>
                        <a:pt x="36438" y="35387"/>
                        <a:pt x="30119" y="39179"/>
                        <a:pt x="21693" y="42970"/>
                      </a:cubicBezTo>
                      <a:cubicBezTo>
                        <a:pt x="13268" y="46762"/>
                        <a:pt x="2736" y="45709"/>
                        <a:pt x="419" y="41075"/>
                      </a:cubicBezTo>
                      <a:cubicBezTo>
                        <a:pt x="-1898" y="36441"/>
                        <a:pt x="6106" y="22328"/>
                        <a:pt x="7159" y="16640"/>
                      </a:cubicBezTo>
                      <a:cubicBezTo>
                        <a:pt x="8212" y="10953"/>
                        <a:pt x="9476" y="0"/>
                        <a:pt x="9476" y="0"/>
                      </a:cubicBezTo>
                      <a:lnTo>
                        <a:pt x="27802" y="1264"/>
                      </a:ln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16" name="자유형: 도형 1615">
                  <a:extLst>
                    <a:ext uri="{FF2B5EF4-FFF2-40B4-BE49-F238E27FC236}">
                      <a16:creationId xmlns:a16="http://schemas.microsoft.com/office/drawing/2014/main" id="{6A564706-9B5E-0540-7021-16E72960D010}"/>
                    </a:ext>
                  </a:extLst>
                </p:cNvPr>
                <p:cNvSpPr/>
                <p:nvPr/>
              </p:nvSpPr>
              <p:spPr>
                <a:xfrm>
                  <a:off x="6399317" y="5308453"/>
                  <a:ext cx="193992" cy="168179"/>
                </a:xfrm>
                <a:custGeom>
                  <a:avLst/>
                  <a:gdLst>
                    <a:gd name="connsiteX0" fmla="*/ 83313 w 193992"/>
                    <a:gd name="connsiteY0" fmla="*/ 12095 h 168179"/>
                    <a:gd name="connsiteX1" fmla="*/ 183157 w 193992"/>
                    <a:gd name="connsiteY1" fmla="*/ 299 h 168179"/>
                    <a:gd name="connsiteX2" fmla="*/ 193057 w 193992"/>
                    <a:gd name="connsiteY2" fmla="*/ 49378 h 168179"/>
                    <a:gd name="connsiteX3" fmla="*/ 184210 w 193992"/>
                    <a:gd name="connsiteY3" fmla="*/ 168179 h 168179"/>
                    <a:gd name="connsiteX4" fmla="*/ 149665 w 193992"/>
                    <a:gd name="connsiteY4" fmla="*/ 163335 h 168179"/>
                    <a:gd name="connsiteX5" fmla="*/ 157880 w 193992"/>
                    <a:gd name="connsiteY5" fmla="*/ 50853 h 168179"/>
                    <a:gd name="connsiteX6" fmla="*/ 70886 w 193992"/>
                    <a:gd name="connsiteY6" fmla="*/ 88347 h 168179"/>
                    <a:gd name="connsiteX7" fmla="*/ 23281 w 193992"/>
                    <a:gd name="connsiteY7" fmla="*/ 81396 h 168179"/>
                    <a:gd name="connsiteX8" fmla="*/ 742 w 193992"/>
                    <a:gd name="connsiteY8" fmla="*/ 54855 h 168179"/>
                    <a:gd name="connsiteX9" fmla="*/ 14434 w 193992"/>
                    <a:gd name="connsiteY9" fmla="*/ 20310 h 168179"/>
                    <a:gd name="connsiteX10" fmla="*/ 31917 w 193992"/>
                    <a:gd name="connsiteY10" fmla="*/ 18204 h 168179"/>
                    <a:gd name="connsiteX11" fmla="*/ 83735 w 193992"/>
                    <a:gd name="connsiteY11" fmla="*/ 12095 h 1681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93992" h="168179">
                      <a:moveTo>
                        <a:pt x="83313" y="12095"/>
                      </a:moveTo>
                      <a:cubicBezTo>
                        <a:pt x="83313" y="12095"/>
                        <a:pt x="174520" y="-2228"/>
                        <a:pt x="183157" y="299"/>
                      </a:cubicBezTo>
                      <a:cubicBezTo>
                        <a:pt x="191793" y="2827"/>
                        <a:pt x="196006" y="14623"/>
                        <a:pt x="193057" y="49378"/>
                      </a:cubicBezTo>
                      <a:cubicBezTo>
                        <a:pt x="190108" y="84134"/>
                        <a:pt x="184210" y="168179"/>
                        <a:pt x="184210" y="168179"/>
                      </a:cubicBezTo>
                      <a:lnTo>
                        <a:pt x="149665" y="163335"/>
                      </a:lnTo>
                      <a:lnTo>
                        <a:pt x="157880" y="50853"/>
                      </a:lnTo>
                      <a:cubicBezTo>
                        <a:pt x="132814" y="69810"/>
                        <a:pt x="103113" y="87715"/>
                        <a:pt x="70886" y="88347"/>
                      </a:cubicBezTo>
                      <a:cubicBezTo>
                        <a:pt x="55088" y="88557"/>
                        <a:pt x="38026" y="87294"/>
                        <a:pt x="23281" y="81396"/>
                      </a:cubicBezTo>
                      <a:cubicBezTo>
                        <a:pt x="11906" y="76762"/>
                        <a:pt x="3481" y="66651"/>
                        <a:pt x="742" y="54855"/>
                      </a:cubicBezTo>
                      <a:cubicBezTo>
                        <a:pt x="-2417" y="41374"/>
                        <a:pt x="4955" y="29368"/>
                        <a:pt x="14434" y="20310"/>
                      </a:cubicBezTo>
                      <a:lnTo>
                        <a:pt x="31917" y="18204"/>
                      </a:lnTo>
                      <a:lnTo>
                        <a:pt x="83735" y="12095"/>
                      </a:lnTo>
                      <a:close/>
                    </a:path>
                  </a:pathLst>
                </a:custGeom>
                <a:solidFill>
                  <a:srgbClr val="24274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17" name="자유형: 도형 1616">
                  <a:extLst>
                    <a:ext uri="{FF2B5EF4-FFF2-40B4-BE49-F238E27FC236}">
                      <a16:creationId xmlns:a16="http://schemas.microsoft.com/office/drawing/2014/main" id="{A1E5F793-1207-48B6-29D8-170A7CE902E0}"/>
                    </a:ext>
                  </a:extLst>
                </p:cNvPr>
                <p:cNvSpPr/>
                <p:nvPr/>
              </p:nvSpPr>
              <p:spPr>
                <a:xfrm>
                  <a:off x="6425271" y="5105235"/>
                  <a:ext cx="74679" cy="79450"/>
                </a:xfrm>
                <a:custGeom>
                  <a:avLst/>
                  <a:gdLst>
                    <a:gd name="connsiteX0" fmla="*/ 68102 w 74679"/>
                    <a:gd name="connsiteY0" fmla="*/ 39429 h 79450"/>
                    <a:gd name="connsiteX1" fmla="*/ 69366 w 74679"/>
                    <a:gd name="connsiteY1" fmla="*/ 28897 h 79450"/>
                    <a:gd name="connsiteX2" fmla="*/ 74632 w 74679"/>
                    <a:gd name="connsiteY2" fmla="*/ 15626 h 79450"/>
                    <a:gd name="connsiteX3" fmla="*/ 60730 w 74679"/>
                    <a:gd name="connsiteY3" fmla="*/ 250 h 79450"/>
                    <a:gd name="connsiteX4" fmla="*/ 18812 w 74679"/>
                    <a:gd name="connsiteY4" fmla="*/ 2145 h 79450"/>
                    <a:gd name="connsiteX5" fmla="*/ 8491 w 74679"/>
                    <a:gd name="connsiteY5" fmla="*/ 12256 h 79450"/>
                    <a:gd name="connsiteX6" fmla="*/ 697 w 74679"/>
                    <a:gd name="connsiteY6" fmla="*/ 37322 h 79450"/>
                    <a:gd name="connsiteX7" fmla="*/ 19866 w 74679"/>
                    <a:gd name="connsiteY7" fmla="*/ 73552 h 79450"/>
                    <a:gd name="connsiteX8" fmla="*/ 27870 w 74679"/>
                    <a:gd name="connsiteY8" fmla="*/ 79450 h 79450"/>
                    <a:gd name="connsiteX9" fmla="*/ 52094 w 74679"/>
                    <a:gd name="connsiteY9" fmla="*/ 61546 h 79450"/>
                    <a:gd name="connsiteX10" fmla="*/ 68313 w 74679"/>
                    <a:gd name="connsiteY10" fmla="*/ 39639 h 794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4679" h="79450">
                      <a:moveTo>
                        <a:pt x="68102" y="39429"/>
                      </a:moveTo>
                      <a:lnTo>
                        <a:pt x="69366" y="28897"/>
                      </a:lnTo>
                      <a:cubicBezTo>
                        <a:pt x="69366" y="28897"/>
                        <a:pt x="75264" y="20892"/>
                        <a:pt x="74632" y="15626"/>
                      </a:cubicBezTo>
                      <a:cubicBezTo>
                        <a:pt x="74000" y="10360"/>
                        <a:pt x="72526" y="250"/>
                        <a:pt x="60730" y="250"/>
                      </a:cubicBezTo>
                      <a:cubicBezTo>
                        <a:pt x="48934" y="250"/>
                        <a:pt x="28081" y="-1014"/>
                        <a:pt x="18812" y="2145"/>
                      </a:cubicBezTo>
                      <a:cubicBezTo>
                        <a:pt x="9544" y="5305"/>
                        <a:pt x="8491" y="12256"/>
                        <a:pt x="8491" y="12256"/>
                      </a:cubicBezTo>
                      <a:cubicBezTo>
                        <a:pt x="8491" y="12256"/>
                        <a:pt x="-2883" y="22156"/>
                        <a:pt x="697" y="37322"/>
                      </a:cubicBezTo>
                      <a:cubicBezTo>
                        <a:pt x="4278" y="52488"/>
                        <a:pt x="19866" y="73552"/>
                        <a:pt x="19866" y="73552"/>
                      </a:cubicBezTo>
                      <a:lnTo>
                        <a:pt x="27870" y="79450"/>
                      </a:lnTo>
                      <a:lnTo>
                        <a:pt x="52094" y="61546"/>
                      </a:lnTo>
                      <a:lnTo>
                        <a:pt x="68313" y="39639"/>
                      </a:ln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18" name="자유형: 도형 1617">
                  <a:extLst>
                    <a:ext uri="{FF2B5EF4-FFF2-40B4-BE49-F238E27FC236}">
                      <a16:creationId xmlns:a16="http://schemas.microsoft.com/office/drawing/2014/main" id="{62DDD092-20C7-0EE4-1EC7-C061CE874E57}"/>
                    </a:ext>
                  </a:extLst>
                </p:cNvPr>
                <p:cNvSpPr/>
                <p:nvPr/>
              </p:nvSpPr>
              <p:spPr>
                <a:xfrm>
                  <a:off x="6442609" y="5124653"/>
                  <a:ext cx="53294" cy="79621"/>
                </a:xfrm>
                <a:custGeom>
                  <a:avLst/>
                  <a:gdLst>
                    <a:gd name="connsiteX0" fmla="*/ 50764 w 53294"/>
                    <a:gd name="connsiteY0" fmla="*/ 0 h 79621"/>
                    <a:gd name="connsiteX1" fmla="*/ 50764 w 53294"/>
                    <a:gd name="connsiteY1" fmla="*/ 50764 h 79621"/>
                    <a:gd name="connsiteX2" fmla="*/ 31385 w 53294"/>
                    <a:gd name="connsiteY2" fmla="*/ 56030 h 79621"/>
                    <a:gd name="connsiteX3" fmla="*/ 24434 w 53294"/>
                    <a:gd name="connsiteY3" fmla="*/ 79622 h 79621"/>
                    <a:gd name="connsiteX4" fmla="*/ 0 w 53294"/>
                    <a:gd name="connsiteY4" fmla="*/ 69511 h 79621"/>
                    <a:gd name="connsiteX5" fmla="*/ 2528 w 53294"/>
                    <a:gd name="connsiteY5" fmla="*/ 54345 h 79621"/>
                    <a:gd name="connsiteX6" fmla="*/ 23802 w 53294"/>
                    <a:gd name="connsiteY6" fmla="*/ 47605 h 79621"/>
                    <a:gd name="connsiteX7" fmla="*/ 26119 w 53294"/>
                    <a:gd name="connsiteY7" fmla="*/ 29700 h 79621"/>
                    <a:gd name="connsiteX8" fmla="*/ 33281 w 53294"/>
                    <a:gd name="connsiteY8" fmla="*/ 14955 h 79621"/>
                    <a:gd name="connsiteX9" fmla="*/ 36230 w 53294"/>
                    <a:gd name="connsiteY9" fmla="*/ 25698 h 79621"/>
                    <a:gd name="connsiteX10" fmla="*/ 44866 w 53294"/>
                    <a:gd name="connsiteY10" fmla="*/ 13691 h 79621"/>
                    <a:gd name="connsiteX11" fmla="*/ 50764 w 53294"/>
                    <a:gd name="connsiteY11" fmla="*/ 421 h 79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3294" h="79621">
                      <a:moveTo>
                        <a:pt x="50764" y="0"/>
                      </a:moveTo>
                      <a:cubicBezTo>
                        <a:pt x="53924" y="21275"/>
                        <a:pt x="54345" y="45077"/>
                        <a:pt x="50764" y="50764"/>
                      </a:cubicBezTo>
                      <a:cubicBezTo>
                        <a:pt x="47183" y="56451"/>
                        <a:pt x="31385" y="56030"/>
                        <a:pt x="31385" y="56030"/>
                      </a:cubicBezTo>
                      <a:lnTo>
                        <a:pt x="24434" y="79622"/>
                      </a:lnTo>
                      <a:lnTo>
                        <a:pt x="0" y="69511"/>
                      </a:lnTo>
                      <a:lnTo>
                        <a:pt x="2528" y="54345"/>
                      </a:lnTo>
                      <a:cubicBezTo>
                        <a:pt x="2528" y="54345"/>
                        <a:pt x="18747" y="56451"/>
                        <a:pt x="23802" y="47605"/>
                      </a:cubicBezTo>
                      <a:cubicBezTo>
                        <a:pt x="28858" y="38758"/>
                        <a:pt x="26541" y="32860"/>
                        <a:pt x="26119" y="29700"/>
                      </a:cubicBezTo>
                      <a:cubicBezTo>
                        <a:pt x="25698" y="26541"/>
                        <a:pt x="29279" y="14534"/>
                        <a:pt x="33281" y="14955"/>
                      </a:cubicBezTo>
                      <a:cubicBezTo>
                        <a:pt x="37283" y="15377"/>
                        <a:pt x="36230" y="25698"/>
                        <a:pt x="36230" y="25698"/>
                      </a:cubicBezTo>
                      <a:cubicBezTo>
                        <a:pt x="36230" y="25698"/>
                        <a:pt x="42549" y="15587"/>
                        <a:pt x="44866" y="13691"/>
                      </a:cubicBezTo>
                      <a:cubicBezTo>
                        <a:pt x="47183" y="11796"/>
                        <a:pt x="50764" y="421"/>
                        <a:pt x="50764" y="421"/>
                      </a:cubicBez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19" name="자유형: 도형 1618">
                  <a:extLst>
                    <a:ext uri="{FF2B5EF4-FFF2-40B4-BE49-F238E27FC236}">
                      <a16:creationId xmlns:a16="http://schemas.microsoft.com/office/drawing/2014/main" id="{8DCC7C0D-5084-ABC1-AABB-8650AEFAFB02}"/>
                    </a:ext>
                  </a:extLst>
                </p:cNvPr>
                <p:cNvSpPr/>
                <p:nvPr/>
              </p:nvSpPr>
              <p:spPr>
                <a:xfrm>
                  <a:off x="6386848" y="5187190"/>
                  <a:ext cx="115961" cy="169548"/>
                </a:xfrm>
                <a:custGeom>
                  <a:avLst/>
                  <a:gdLst>
                    <a:gd name="connsiteX0" fmla="*/ 152 w 115961"/>
                    <a:gd name="connsiteY0" fmla="*/ 42362 h 169548"/>
                    <a:gd name="connsiteX1" fmla="*/ 26482 w 115961"/>
                    <a:gd name="connsiteY1" fmla="*/ 1287 h 169548"/>
                    <a:gd name="connsiteX2" fmla="*/ 61027 w 115961"/>
                    <a:gd name="connsiteY2" fmla="*/ 6132 h 169548"/>
                    <a:gd name="connsiteX3" fmla="*/ 102944 w 115961"/>
                    <a:gd name="connsiteY3" fmla="*/ 29723 h 169548"/>
                    <a:gd name="connsiteX4" fmla="*/ 114950 w 115961"/>
                    <a:gd name="connsiteY4" fmla="*/ 69956 h 169548"/>
                    <a:gd name="connsiteX5" fmla="*/ 105050 w 115961"/>
                    <a:gd name="connsiteY5" fmla="*/ 115664 h 169548"/>
                    <a:gd name="connsiteX6" fmla="*/ 113476 w 115961"/>
                    <a:gd name="connsiteY6" fmla="*/ 149999 h 169548"/>
                    <a:gd name="connsiteX7" fmla="*/ 55339 w 115961"/>
                    <a:gd name="connsiteY7" fmla="*/ 166639 h 169548"/>
                    <a:gd name="connsiteX8" fmla="*/ 11526 w 115961"/>
                    <a:gd name="connsiteY8" fmla="*/ 113769 h 169548"/>
                    <a:gd name="connsiteX9" fmla="*/ 152 w 115961"/>
                    <a:gd name="connsiteY9" fmla="*/ 42572 h 169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15961" h="169548">
                      <a:moveTo>
                        <a:pt x="152" y="42362"/>
                      </a:moveTo>
                      <a:cubicBezTo>
                        <a:pt x="1836" y="23825"/>
                        <a:pt x="11737" y="4868"/>
                        <a:pt x="26482" y="1287"/>
                      </a:cubicBezTo>
                      <a:cubicBezTo>
                        <a:pt x="41226" y="-2294"/>
                        <a:pt x="50495" y="2340"/>
                        <a:pt x="61027" y="6132"/>
                      </a:cubicBezTo>
                      <a:cubicBezTo>
                        <a:pt x="71559" y="9923"/>
                        <a:pt x="94307" y="23615"/>
                        <a:pt x="102944" y="29723"/>
                      </a:cubicBezTo>
                      <a:cubicBezTo>
                        <a:pt x="111580" y="35832"/>
                        <a:pt x="118321" y="41940"/>
                        <a:pt x="114950" y="69956"/>
                      </a:cubicBezTo>
                      <a:cubicBezTo>
                        <a:pt x="111580" y="97971"/>
                        <a:pt x="100838" y="100920"/>
                        <a:pt x="105050" y="115664"/>
                      </a:cubicBezTo>
                      <a:cubicBezTo>
                        <a:pt x="109263" y="130409"/>
                        <a:pt x="121059" y="134833"/>
                        <a:pt x="113476" y="149999"/>
                      </a:cubicBezTo>
                      <a:cubicBezTo>
                        <a:pt x="105893" y="165165"/>
                        <a:pt x="87989" y="174644"/>
                        <a:pt x="55339" y="166639"/>
                      </a:cubicBezTo>
                      <a:cubicBezTo>
                        <a:pt x="22690" y="158635"/>
                        <a:pt x="14686" y="130409"/>
                        <a:pt x="11526" y="113769"/>
                      </a:cubicBezTo>
                      <a:cubicBezTo>
                        <a:pt x="8367" y="97128"/>
                        <a:pt x="-1323" y="58581"/>
                        <a:pt x="152" y="42572"/>
                      </a:cubicBezTo>
                      <a:close/>
                    </a:path>
                  </a:pathLst>
                </a:custGeom>
                <a:solidFill>
                  <a:srgbClr val="E4D1C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20" name="자유형: 도형 1619">
                  <a:extLst>
                    <a:ext uri="{FF2B5EF4-FFF2-40B4-BE49-F238E27FC236}">
                      <a16:creationId xmlns:a16="http://schemas.microsoft.com/office/drawing/2014/main" id="{A25E5082-DFDD-AE28-2B07-24ACF870FC6F}"/>
                    </a:ext>
                  </a:extLst>
                </p:cNvPr>
                <p:cNvSpPr/>
                <p:nvPr/>
              </p:nvSpPr>
              <p:spPr>
                <a:xfrm>
                  <a:off x="6481746" y="5194164"/>
                  <a:ext cx="58810" cy="100284"/>
                </a:xfrm>
                <a:custGeom>
                  <a:avLst/>
                  <a:gdLst>
                    <a:gd name="connsiteX0" fmla="*/ 3202 w 58810"/>
                    <a:gd name="connsiteY0" fmla="*/ 38337 h 100284"/>
                    <a:gd name="connsiteX1" fmla="*/ 34587 w 58810"/>
                    <a:gd name="connsiteY1" fmla="*/ 49501 h 100284"/>
                    <a:gd name="connsiteX2" fmla="*/ 33744 w 58810"/>
                    <a:gd name="connsiteY2" fmla="*/ 4424 h 100284"/>
                    <a:gd name="connsiteX3" fmla="*/ 50174 w 58810"/>
                    <a:gd name="connsiteY3" fmla="*/ 0 h 100284"/>
                    <a:gd name="connsiteX4" fmla="*/ 58811 w 58810"/>
                    <a:gd name="connsiteY4" fmla="*/ 76252 h 100284"/>
                    <a:gd name="connsiteX5" fmla="*/ 45330 w 58810"/>
                    <a:gd name="connsiteY5" fmla="*/ 100265 h 100284"/>
                    <a:gd name="connsiteX6" fmla="*/ 10363 w 58810"/>
                    <a:gd name="connsiteY6" fmla="*/ 77726 h 100284"/>
                    <a:gd name="connsiteX7" fmla="*/ 3202 w 58810"/>
                    <a:gd name="connsiteY7" fmla="*/ 38337 h 100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8810" h="100284">
                      <a:moveTo>
                        <a:pt x="3202" y="38337"/>
                      </a:moveTo>
                      <a:cubicBezTo>
                        <a:pt x="12049" y="24013"/>
                        <a:pt x="34587" y="49501"/>
                        <a:pt x="34587" y="49501"/>
                      </a:cubicBezTo>
                      <a:lnTo>
                        <a:pt x="33744" y="4424"/>
                      </a:lnTo>
                      <a:lnTo>
                        <a:pt x="50174" y="0"/>
                      </a:lnTo>
                      <a:cubicBezTo>
                        <a:pt x="50174" y="0"/>
                        <a:pt x="58811" y="58347"/>
                        <a:pt x="58811" y="76252"/>
                      </a:cubicBezTo>
                      <a:cubicBezTo>
                        <a:pt x="58811" y="94156"/>
                        <a:pt x="54177" y="99633"/>
                        <a:pt x="45330" y="100265"/>
                      </a:cubicBezTo>
                      <a:cubicBezTo>
                        <a:pt x="36483" y="100897"/>
                        <a:pt x="20474" y="85731"/>
                        <a:pt x="10363" y="77726"/>
                      </a:cubicBezTo>
                      <a:cubicBezTo>
                        <a:pt x="253" y="69722"/>
                        <a:pt x="-3118" y="48869"/>
                        <a:pt x="3202" y="38337"/>
                      </a:cubicBezTo>
                      <a:close/>
                    </a:path>
                  </a:pathLst>
                </a:custGeom>
                <a:solidFill>
                  <a:srgbClr val="E4D1C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21" name="자유형: 도형 1620">
                  <a:extLst>
                    <a:ext uri="{FF2B5EF4-FFF2-40B4-BE49-F238E27FC236}">
                      <a16:creationId xmlns:a16="http://schemas.microsoft.com/office/drawing/2014/main" id="{9DA64927-A5B7-6094-D9A5-DAF1AD48A599}"/>
                    </a:ext>
                  </a:extLst>
                </p:cNvPr>
                <p:cNvSpPr/>
                <p:nvPr/>
              </p:nvSpPr>
              <p:spPr>
                <a:xfrm>
                  <a:off x="6496954" y="5164168"/>
                  <a:ext cx="32649" cy="33576"/>
                </a:xfrm>
                <a:custGeom>
                  <a:avLst/>
                  <a:gdLst>
                    <a:gd name="connsiteX0" fmla="*/ 21907 w 32649"/>
                    <a:gd name="connsiteY0" fmla="*/ 33577 h 33576"/>
                    <a:gd name="connsiteX1" fmla="*/ 14113 w 32649"/>
                    <a:gd name="connsiteY1" fmla="*/ 28100 h 33576"/>
                    <a:gd name="connsiteX2" fmla="*/ 8636 w 32649"/>
                    <a:gd name="connsiteY2" fmla="*/ 13776 h 33576"/>
                    <a:gd name="connsiteX3" fmla="*/ 8636 w 32649"/>
                    <a:gd name="connsiteY3" fmla="*/ 10827 h 33576"/>
                    <a:gd name="connsiteX4" fmla="*/ 2107 w 32649"/>
                    <a:gd name="connsiteY4" fmla="*/ 10827 h 33576"/>
                    <a:gd name="connsiteX5" fmla="*/ 0 w 32649"/>
                    <a:gd name="connsiteY5" fmla="*/ 7036 h 33576"/>
                    <a:gd name="connsiteX6" fmla="*/ 10321 w 32649"/>
                    <a:gd name="connsiteY6" fmla="*/ 3034 h 33576"/>
                    <a:gd name="connsiteX7" fmla="*/ 23381 w 32649"/>
                    <a:gd name="connsiteY7" fmla="*/ 927 h 33576"/>
                    <a:gd name="connsiteX8" fmla="*/ 29279 w 32649"/>
                    <a:gd name="connsiteY8" fmla="*/ 13987 h 33576"/>
                    <a:gd name="connsiteX9" fmla="*/ 32649 w 32649"/>
                    <a:gd name="connsiteY9" fmla="*/ 30838 h 33576"/>
                    <a:gd name="connsiteX10" fmla="*/ 22117 w 32649"/>
                    <a:gd name="connsiteY10" fmla="*/ 33577 h 335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2649" h="33576">
                      <a:moveTo>
                        <a:pt x="21907" y="33577"/>
                      </a:moveTo>
                      <a:cubicBezTo>
                        <a:pt x="21907" y="33577"/>
                        <a:pt x="14745" y="32102"/>
                        <a:pt x="14113" y="28100"/>
                      </a:cubicBezTo>
                      <a:cubicBezTo>
                        <a:pt x="13481" y="24098"/>
                        <a:pt x="8636" y="15672"/>
                        <a:pt x="8636" y="13776"/>
                      </a:cubicBezTo>
                      <a:lnTo>
                        <a:pt x="8636" y="10827"/>
                      </a:lnTo>
                      <a:cubicBezTo>
                        <a:pt x="8636" y="10827"/>
                        <a:pt x="3160" y="11670"/>
                        <a:pt x="2107" y="10827"/>
                      </a:cubicBezTo>
                      <a:cubicBezTo>
                        <a:pt x="1053" y="9985"/>
                        <a:pt x="0" y="7036"/>
                        <a:pt x="0" y="7036"/>
                      </a:cubicBezTo>
                      <a:cubicBezTo>
                        <a:pt x="0" y="7036"/>
                        <a:pt x="6109" y="4930"/>
                        <a:pt x="10321" y="3034"/>
                      </a:cubicBezTo>
                      <a:cubicBezTo>
                        <a:pt x="14534" y="1138"/>
                        <a:pt x="20011" y="-1390"/>
                        <a:pt x="23381" y="927"/>
                      </a:cubicBezTo>
                      <a:cubicBezTo>
                        <a:pt x="26751" y="3244"/>
                        <a:pt x="27383" y="6825"/>
                        <a:pt x="29279" y="13987"/>
                      </a:cubicBezTo>
                      <a:cubicBezTo>
                        <a:pt x="31175" y="21149"/>
                        <a:pt x="32649" y="30838"/>
                        <a:pt x="32649" y="30838"/>
                      </a:cubicBezTo>
                      <a:lnTo>
                        <a:pt x="22117" y="33577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22" name="자유형: 도형 1621">
                  <a:extLst>
                    <a:ext uri="{FF2B5EF4-FFF2-40B4-BE49-F238E27FC236}">
                      <a16:creationId xmlns:a16="http://schemas.microsoft.com/office/drawing/2014/main" id="{71CAEE57-734B-5B07-2596-CF678C32BA19}"/>
                    </a:ext>
                  </a:extLst>
                </p:cNvPr>
                <p:cNvSpPr/>
                <p:nvPr/>
              </p:nvSpPr>
              <p:spPr>
                <a:xfrm>
                  <a:off x="6331768" y="5188477"/>
                  <a:ext cx="81561" cy="63879"/>
                </a:xfrm>
                <a:custGeom>
                  <a:avLst/>
                  <a:gdLst>
                    <a:gd name="connsiteX0" fmla="*/ 81562 w 81561"/>
                    <a:gd name="connsiteY0" fmla="*/ 0 h 63879"/>
                    <a:gd name="connsiteX1" fmla="*/ 6785 w 81561"/>
                    <a:gd name="connsiteY1" fmla="*/ 35177 h 63879"/>
                    <a:gd name="connsiteX2" fmla="*/ 11208 w 81561"/>
                    <a:gd name="connsiteY2" fmla="*/ 63403 h 63879"/>
                    <a:gd name="connsiteX3" fmla="*/ 60498 w 81561"/>
                    <a:gd name="connsiteY3" fmla="*/ 51185 h 63879"/>
                    <a:gd name="connsiteX4" fmla="*/ 81562 w 81561"/>
                    <a:gd name="connsiteY4" fmla="*/ 211 h 63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1561" h="63879">
                      <a:moveTo>
                        <a:pt x="81562" y="0"/>
                      </a:moveTo>
                      <a:cubicBezTo>
                        <a:pt x="60076" y="5055"/>
                        <a:pt x="18791" y="25066"/>
                        <a:pt x="6785" y="35177"/>
                      </a:cubicBezTo>
                      <a:cubicBezTo>
                        <a:pt x="-5222" y="45288"/>
                        <a:pt x="255" y="60032"/>
                        <a:pt x="11208" y="63403"/>
                      </a:cubicBezTo>
                      <a:cubicBezTo>
                        <a:pt x="22161" y="66773"/>
                        <a:pt x="60498" y="51185"/>
                        <a:pt x="60498" y="51185"/>
                      </a:cubicBezTo>
                      <a:lnTo>
                        <a:pt x="81562" y="211"/>
                      </a:lnTo>
                      <a:close/>
                    </a:path>
                  </a:pathLst>
                </a:custGeom>
                <a:solidFill>
                  <a:srgbClr val="E4D1C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05" name="그래픽 16">
                <a:extLst>
                  <a:ext uri="{FF2B5EF4-FFF2-40B4-BE49-F238E27FC236}">
                    <a16:creationId xmlns:a16="http://schemas.microsoft.com/office/drawing/2014/main" id="{A40F3161-323A-5837-E42E-3C7E944E45F6}"/>
                  </a:ext>
                </a:extLst>
              </p:cNvPr>
              <p:cNvGrpSpPr/>
              <p:nvPr/>
            </p:nvGrpSpPr>
            <p:grpSpPr>
              <a:xfrm>
                <a:off x="6430602" y="5321970"/>
                <a:ext cx="5687" cy="84782"/>
                <a:chOff x="6430602" y="5321970"/>
                <a:chExt cx="5687" cy="84782"/>
              </a:xfrm>
            </p:grpSpPr>
            <p:sp>
              <p:nvSpPr>
                <p:cNvPr id="1613" name="자유형: 도형 1612">
                  <a:extLst>
                    <a:ext uri="{FF2B5EF4-FFF2-40B4-BE49-F238E27FC236}">
                      <a16:creationId xmlns:a16="http://schemas.microsoft.com/office/drawing/2014/main" id="{4680E1FA-384A-5E88-56B6-DA0BC771C49B}"/>
                    </a:ext>
                  </a:extLst>
                </p:cNvPr>
                <p:cNvSpPr/>
                <p:nvPr/>
              </p:nvSpPr>
              <p:spPr>
                <a:xfrm>
                  <a:off x="6430655" y="5321970"/>
                  <a:ext cx="5371" cy="3264"/>
                </a:xfrm>
                <a:custGeom>
                  <a:avLst/>
                  <a:gdLst>
                    <a:gd name="connsiteX0" fmla="*/ 790 w 5371"/>
                    <a:gd name="connsiteY0" fmla="*/ 474 h 3264"/>
                    <a:gd name="connsiteX1" fmla="*/ 790 w 5371"/>
                    <a:gd name="connsiteY1" fmla="*/ 2791 h 3264"/>
                    <a:gd name="connsiteX2" fmla="*/ 4581 w 5371"/>
                    <a:gd name="connsiteY2" fmla="*/ 2791 h 3264"/>
                    <a:gd name="connsiteX3" fmla="*/ 4581 w 5371"/>
                    <a:gd name="connsiteY3" fmla="*/ 474 h 3264"/>
                    <a:gd name="connsiteX4" fmla="*/ 579 w 5371"/>
                    <a:gd name="connsiteY4" fmla="*/ 474 h 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71" h="3264">
                      <a:moveTo>
                        <a:pt x="790" y="474"/>
                      </a:moveTo>
                      <a:cubicBezTo>
                        <a:pt x="-263" y="1106"/>
                        <a:pt x="-263" y="2159"/>
                        <a:pt x="790" y="2791"/>
                      </a:cubicBezTo>
                      <a:cubicBezTo>
                        <a:pt x="1843" y="3423"/>
                        <a:pt x="3528" y="3423"/>
                        <a:pt x="4581" y="2791"/>
                      </a:cubicBezTo>
                      <a:cubicBezTo>
                        <a:pt x="5635" y="2159"/>
                        <a:pt x="5635" y="1106"/>
                        <a:pt x="4581" y="474"/>
                      </a:cubicBezTo>
                      <a:cubicBezTo>
                        <a:pt x="3528" y="-158"/>
                        <a:pt x="1843" y="-158"/>
                        <a:pt x="579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14" name="자유형: 도형 1613">
                  <a:extLst>
                    <a:ext uri="{FF2B5EF4-FFF2-40B4-BE49-F238E27FC236}">
                      <a16:creationId xmlns:a16="http://schemas.microsoft.com/office/drawing/2014/main" id="{3C71BD71-1910-419C-E6BE-D5624248C06C}"/>
                    </a:ext>
                  </a:extLst>
                </p:cNvPr>
                <p:cNvSpPr/>
                <p:nvPr/>
              </p:nvSpPr>
              <p:spPr>
                <a:xfrm>
                  <a:off x="6430602" y="5323708"/>
                  <a:ext cx="5687" cy="83044"/>
                </a:xfrm>
                <a:custGeom>
                  <a:avLst/>
                  <a:gdLst>
                    <a:gd name="connsiteX0" fmla="*/ 0 w 5687"/>
                    <a:gd name="connsiteY0" fmla="*/ 0 h 83044"/>
                    <a:gd name="connsiteX1" fmla="*/ 0 w 5687"/>
                    <a:gd name="connsiteY1" fmla="*/ 81518 h 83044"/>
                    <a:gd name="connsiteX2" fmla="*/ 1053 w 5687"/>
                    <a:gd name="connsiteY2" fmla="*/ 82571 h 83044"/>
                    <a:gd name="connsiteX3" fmla="*/ 4845 w 5687"/>
                    <a:gd name="connsiteY3" fmla="*/ 82571 h 83044"/>
                    <a:gd name="connsiteX4" fmla="*/ 5687 w 5687"/>
                    <a:gd name="connsiteY4" fmla="*/ 81518 h 83044"/>
                    <a:gd name="connsiteX5" fmla="*/ 5687 w 5687"/>
                    <a:gd name="connsiteY5" fmla="*/ 0 h 83044"/>
                    <a:gd name="connsiteX6" fmla="*/ 4634 w 5687"/>
                    <a:gd name="connsiteY6" fmla="*/ 1053 h 83044"/>
                    <a:gd name="connsiteX7" fmla="*/ 843 w 5687"/>
                    <a:gd name="connsiteY7" fmla="*/ 1053 h 83044"/>
                    <a:gd name="connsiteX8" fmla="*/ 0 w 5687"/>
                    <a:gd name="connsiteY8" fmla="*/ 0 h 8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83044">
                      <a:moveTo>
                        <a:pt x="0" y="0"/>
                      </a:moveTo>
                      <a:lnTo>
                        <a:pt x="0" y="81518"/>
                      </a:lnTo>
                      <a:cubicBezTo>
                        <a:pt x="0" y="81518"/>
                        <a:pt x="421" y="82360"/>
                        <a:pt x="1053" y="82571"/>
                      </a:cubicBezTo>
                      <a:cubicBezTo>
                        <a:pt x="2107" y="83203"/>
                        <a:pt x="3792" y="83203"/>
                        <a:pt x="4845" y="82571"/>
                      </a:cubicBezTo>
                      <a:cubicBezTo>
                        <a:pt x="5477" y="82150"/>
                        <a:pt x="5687" y="81939"/>
                        <a:pt x="5687" y="81518"/>
                      </a:cubicBezTo>
                      <a:lnTo>
                        <a:pt x="5687" y="0"/>
                      </a:lnTo>
                      <a:cubicBezTo>
                        <a:pt x="5687" y="0"/>
                        <a:pt x="5266" y="842"/>
                        <a:pt x="4634" y="1053"/>
                      </a:cubicBezTo>
                      <a:cubicBezTo>
                        <a:pt x="3581" y="1685"/>
                        <a:pt x="1896" y="1685"/>
                        <a:pt x="843" y="1053"/>
                      </a:cubicBezTo>
                      <a:cubicBezTo>
                        <a:pt x="211" y="842"/>
                        <a:pt x="0" y="421"/>
                        <a:pt x="0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06" name="그래픽 16">
                <a:extLst>
                  <a:ext uri="{FF2B5EF4-FFF2-40B4-BE49-F238E27FC236}">
                    <a16:creationId xmlns:a16="http://schemas.microsoft.com/office/drawing/2014/main" id="{00E0E7CB-6083-F1A5-1723-AADA713F966D}"/>
                  </a:ext>
                </a:extLst>
              </p:cNvPr>
              <p:cNvGrpSpPr/>
              <p:nvPr/>
            </p:nvGrpSpPr>
            <p:grpSpPr>
              <a:xfrm>
                <a:off x="6398374" y="5304487"/>
                <a:ext cx="5687" cy="84572"/>
                <a:chOff x="6398374" y="5304487"/>
                <a:chExt cx="5687" cy="84572"/>
              </a:xfrm>
            </p:grpSpPr>
            <p:sp>
              <p:nvSpPr>
                <p:cNvPr id="1611" name="자유형: 도형 1610">
                  <a:extLst>
                    <a:ext uri="{FF2B5EF4-FFF2-40B4-BE49-F238E27FC236}">
                      <a16:creationId xmlns:a16="http://schemas.microsoft.com/office/drawing/2014/main" id="{FD940271-CFAF-4E75-6C0A-F67F847C4A54}"/>
                    </a:ext>
                  </a:extLst>
                </p:cNvPr>
                <p:cNvSpPr/>
                <p:nvPr/>
              </p:nvSpPr>
              <p:spPr>
                <a:xfrm>
                  <a:off x="6398374" y="5306014"/>
                  <a:ext cx="5687" cy="83044"/>
                </a:xfrm>
                <a:custGeom>
                  <a:avLst/>
                  <a:gdLst>
                    <a:gd name="connsiteX0" fmla="*/ 0 w 5687"/>
                    <a:gd name="connsiteY0" fmla="*/ 0 h 83044"/>
                    <a:gd name="connsiteX1" fmla="*/ 0 w 5687"/>
                    <a:gd name="connsiteY1" fmla="*/ 81518 h 83044"/>
                    <a:gd name="connsiteX2" fmla="*/ 1053 w 5687"/>
                    <a:gd name="connsiteY2" fmla="*/ 82571 h 83044"/>
                    <a:gd name="connsiteX3" fmla="*/ 4845 w 5687"/>
                    <a:gd name="connsiteY3" fmla="*/ 82571 h 83044"/>
                    <a:gd name="connsiteX4" fmla="*/ 5687 w 5687"/>
                    <a:gd name="connsiteY4" fmla="*/ 81518 h 83044"/>
                    <a:gd name="connsiteX5" fmla="*/ 5687 w 5687"/>
                    <a:gd name="connsiteY5" fmla="*/ 0 h 83044"/>
                    <a:gd name="connsiteX6" fmla="*/ 4634 w 5687"/>
                    <a:gd name="connsiteY6" fmla="*/ 1053 h 83044"/>
                    <a:gd name="connsiteX7" fmla="*/ 842 w 5687"/>
                    <a:gd name="connsiteY7" fmla="*/ 1053 h 83044"/>
                    <a:gd name="connsiteX8" fmla="*/ 0 w 5687"/>
                    <a:gd name="connsiteY8" fmla="*/ 0 h 8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83044">
                      <a:moveTo>
                        <a:pt x="0" y="0"/>
                      </a:moveTo>
                      <a:lnTo>
                        <a:pt x="0" y="81518"/>
                      </a:lnTo>
                      <a:cubicBezTo>
                        <a:pt x="0" y="81518"/>
                        <a:pt x="421" y="82360"/>
                        <a:pt x="1053" y="82571"/>
                      </a:cubicBezTo>
                      <a:cubicBezTo>
                        <a:pt x="2107" y="83203"/>
                        <a:pt x="3791" y="83203"/>
                        <a:pt x="4845" y="82571"/>
                      </a:cubicBezTo>
                      <a:cubicBezTo>
                        <a:pt x="5477" y="82360"/>
                        <a:pt x="5687" y="81939"/>
                        <a:pt x="5687" y="81518"/>
                      </a:cubicBezTo>
                      <a:lnTo>
                        <a:pt x="5687" y="0"/>
                      </a:lnTo>
                      <a:cubicBezTo>
                        <a:pt x="5687" y="0"/>
                        <a:pt x="5266" y="842"/>
                        <a:pt x="4634" y="1053"/>
                      </a:cubicBezTo>
                      <a:cubicBezTo>
                        <a:pt x="3581" y="1685"/>
                        <a:pt x="1896" y="1685"/>
                        <a:pt x="842" y="1053"/>
                      </a:cubicBezTo>
                      <a:cubicBezTo>
                        <a:pt x="211" y="842"/>
                        <a:pt x="0" y="421"/>
                        <a:pt x="0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12" name="자유형: 도형 1611">
                  <a:extLst>
                    <a:ext uri="{FF2B5EF4-FFF2-40B4-BE49-F238E27FC236}">
                      <a16:creationId xmlns:a16="http://schemas.microsoft.com/office/drawing/2014/main" id="{17A622D9-D22E-0691-4351-8A32DF91BFC4}"/>
                    </a:ext>
                  </a:extLst>
                </p:cNvPr>
                <p:cNvSpPr/>
                <p:nvPr/>
              </p:nvSpPr>
              <p:spPr>
                <a:xfrm>
                  <a:off x="6398427" y="5304487"/>
                  <a:ext cx="5371" cy="3264"/>
                </a:xfrm>
                <a:custGeom>
                  <a:avLst/>
                  <a:gdLst>
                    <a:gd name="connsiteX0" fmla="*/ 790 w 5371"/>
                    <a:gd name="connsiteY0" fmla="*/ 474 h 3264"/>
                    <a:gd name="connsiteX1" fmla="*/ 790 w 5371"/>
                    <a:gd name="connsiteY1" fmla="*/ 2791 h 3264"/>
                    <a:gd name="connsiteX2" fmla="*/ 4581 w 5371"/>
                    <a:gd name="connsiteY2" fmla="*/ 2791 h 3264"/>
                    <a:gd name="connsiteX3" fmla="*/ 4581 w 5371"/>
                    <a:gd name="connsiteY3" fmla="*/ 474 h 3264"/>
                    <a:gd name="connsiteX4" fmla="*/ 579 w 5371"/>
                    <a:gd name="connsiteY4" fmla="*/ 474 h 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71" h="3264">
                      <a:moveTo>
                        <a:pt x="790" y="474"/>
                      </a:moveTo>
                      <a:cubicBezTo>
                        <a:pt x="-263" y="1106"/>
                        <a:pt x="-263" y="2159"/>
                        <a:pt x="790" y="2791"/>
                      </a:cubicBezTo>
                      <a:cubicBezTo>
                        <a:pt x="1843" y="3423"/>
                        <a:pt x="3528" y="3423"/>
                        <a:pt x="4581" y="2791"/>
                      </a:cubicBezTo>
                      <a:cubicBezTo>
                        <a:pt x="5635" y="2159"/>
                        <a:pt x="5635" y="1106"/>
                        <a:pt x="4581" y="474"/>
                      </a:cubicBezTo>
                      <a:cubicBezTo>
                        <a:pt x="3528" y="-158"/>
                        <a:pt x="1843" y="-158"/>
                        <a:pt x="579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07" name="그래픽 16">
                <a:extLst>
                  <a:ext uri="{FF2B5EF4-FFF2-40B4-BE49-F238E27FC236}">
                    <a16:creationId xmlns:a16="http://schemas.microsoft.com/office/drawing/2014/main" id="{FD5BA6C1-A96F-998D-DA5C-AF40D59418A2}"/>
                  </a:ext>
                </a:extLst>
              </p:cNvPr>
              <p:cNvGrpSpPr/>
              <p:nvPr/>
            </p:nvGrpSpPr>
            <p:grpSpPr>
              <a:xfrm>
                <a:off x="6361512" y="5223130"/>
                <a:ext cx="102792" cy="136250"/>
                <a:chOff x="6361512" y="5223130"/>
                <a:chExt cx="102792" cy="136250"/>
              </a:xfrm>
            </p:grpSpPr>
            <p:sp>
              <p:nvSpPr>
                <p:cNvPr id="1608" name="자유형: 도형 1607">
                  <a:extLst>
                    <a:ext uri="{FF2B5EF4-FFF2-40B4-BE49-F238E27FC236}">
                      <a16:creationId xmlns:a16="http://schemas.microsoft.com/office/drawing/2014/main" id="{9E73C106-9038-8655-3C2C-ADEC8BD2DA5C}"/>
                    </a:ext>
                  </a:extLst>
                </p:cNvPr>
                <p:cNvSpPr/>
                <p:nvPr/>
              </p:nvSpPr>
              <p:spPr>
                <a:xfrm>
                  <a:off x="6374361" y="5223130"/>
                  <a:ext cx="40864" cy="11687"/>
                </a:xfrm>
                <a:custGeom>
                  <a:avLst/>
                  <a:gdLst>
                    <a:gd name="connsiteX0" fmla="*/ 36651 w 40864"/>
                    <a:gd name="connsiteY0" fmla="*/ 11688 h 11687"/>
                    <a:gd name="connsiteX1" fmla="*/ 40864 w 40864"/>
                    <a:gd name="connsiteY1" fmla="*/ 9370 h 11687"/>
                    <a:gd name="connsiteX2" fmla="*/ 4213 w 40864"/>
                    <a:gd name="connsiteY2" fmla="*/ 2419 h 11687"/>
                    <a:gd name="connsiteX3" fmla="*/ 0 w 40864"/>
                    <a:gd name="connsiteY3" fmla="*/ 4736 h 11687"/>
                    <a:gd name="connsiteX4" fmla="*/ 36651 w 40864"/>
                    <a:gd name="connsiteY4" fmla="*/ 11688 h 11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864" h="11687">
                      <a:moveTo>
                        <a:pt x="36651" y="11688"/>
                      </a:moveTo>
                      <a:lnTo>
                        <a:pt x="40864" y="9370"/>
                      </a:lnTo>
                      <a:cubicBezTo>
                        <a:pt x="23171" y="-740"/>
                        <a:pt x="11585" y="-2004"/>
                        <a:pt x="4213" y="2419"/>
                      </a:cubicBezTo>
                      <a:lnTo>
                        <a:pt x="0" y="4736"/>
                      </a:lnTo>
                      <a:cubicBezTo>
                        <a:pt x="7373" y="313"/>
                        <a:pt x="18957" y="1577"/>
                        <a:pt x="36651" y="11688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09" name="자유형: 도형 1608">
                  <a:extLst>
                    <a:ext uri="{FF2B5EF4-FFF2-40B4-BE49-F238E27FC236}">
                      <a16:creationId xmlns:a16="http://schemas.microsoft.com/office/drawing/2014/main" id="{8ACED512-A503-96FD-311F-A45BA299C63B}"/>
                    </a:ext>
                  </a:extLst>
                </p:cNvPr>
                <p:cNvSpPr/>
                <p:nvPr/>
              </p:nvSpPr>
              <p:spPr>
                <a:xfrm>
                  <a:off x="6361512" y="5225459"/>
                  <a:ext cx="98790" cy="133920"/>
                </a:xfrm>
                <a:custGeom>
                  <a:avLst/>
                  <a:gdLst>
                    <a:gd name="connsiteX0" fmla="*/ 49501 w 98790"/>
                    <a:gd name="connsiteY0" fmla="*/ 9358 h 133920"/>
                    <a:gd name="connsiteX1" fmla="*/ 0 w 98790"/>
                    <a:gd name="connsiteY1" fmla="*/ 42429 h 133920"/>
                    <a:gd name="connsiteX2" fmla="*/ 49290 w 98790"/>
                    <a:gd name="connsiteY2" fmla="*/ 124368 h 133920"/>
                    <a:gd name="connsiteX3" fmla="*/ 98790 w 98790"/>
                    <a:gd name="connsiteY3" fmla="*/ 99302 h 133920"/>
                    <a:gd name="connsiteX4" fmla="*/ 49711 w 98790"/>
                    <a:gd name="connsiteY4" fmla="*/ 9358 h 1339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790" h="133920">
                      <a:moveTo>
                        <a:pt x="49501" y="9358"/>
                      </a:moveTo>
                      <a:cubicBezTo>
                        <a:pt x="7162" y="-15076"/>
                        <a:pt x="0" y="12729"/>
                        <a:pt x="0" y="42429"/>
                      </a:cubicBezTo>
                      <a:cubicBezTo>
                        <a:pt x="0" y="72129"/>
                        <a:pt x="12428" y="103093"/>
                        <a:pt x="49290" y="124368"/>
                      </a:cubicBezTo>
                      <a:cubicBezTo>
                        <a:pt x="86152" y="145642"/>
                        <a:pt x="98790" y="128791"/>
                        <a:pt x="98790" y="99302"/>
                      </a:cubicBezTo>
                      <a:cubicBezTo>
                        <a:pt x="98790" y="69812"/>
                        <a:pt x="92050" y="33793"/>
                        <a:pt x="49711" y="9358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10" name="자유형: 도형 1609">
                  <a:extLst>
                    <a:ext uri="{FF2B5EF4-FFF2-40B4-BE49-F238E27FC236}">
                      <a16:creationId xmlns:a16="http://schemas.microsoft.com/office/drawing/2014/main" id="{6993226F-3E0B-9C91-5C13-BCF4B68B5E5D}"/>
                    </a:ext>
                  </a:extLst>
                </p:cNvPr>
                <p:cNvSpPr/>
                <p:nvPr/>
              </p:nvSpPr>
              <p:spPr>
                <a:xfrm>
                  <a:off x="6411013" y="5232500"/>
                  <a:ext cx="53291" cy="124488"/>
                </a:xfrm>
                <a:custGeom>
                  <a:avLst/>
                  <a:gdLst>
                    <a:gd name="connsiteX0" fmla="*/ 37283 w 53291"/>
                    <a:gd name="connsiteY0" fmla="*/ 124488 h 124488"/>
                    <a:gd name="connsiteX1" fmla="*/ 41496 w 53291"/>
                    <a:gd name="connsiteY1" fmla="*/ 122171 h 124488"/>
                    <a:gd name="connsiteX2" fmla="*/ 53292 w 53291"/>
                    <a:gd name="connsiteY2" fmla="*/ 89943 h 124488"/>
                    <a:gd name="connsiteX3" fmla="*/ 4213 w 53291"/>
                    <a:gd name="connsiteY3" fmla="*/ 0 h 124488"/>
                    <a:gd name="connsiteX4" fmla="*/ 0 w 53291"/>
                    <a:gd name="connsiteY4" fmla="*/ 2317 h 124488"/>
                    <a:gd name="connsiteX5" fmla="*/ 49079 w 53291"/>
                    <a:gd name="connsiteY5" fmla="*/ 92260 h 124488"/>
                    <a:gd name="connsiteX6" fmla="*/ 37283 w 53291"/>
                    <a:gd name="connsiteY6" fmla="*/ 124488 h 124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291" h="124488">
                      <a:moveTo>
                        <a:pt x="37283" y="124488"/>
                      </a:moveTo>
                      <a:lnTo>
                        <a:pt x="41496" y="122171"/>
                      </a:lnTo>
                      <a:cubicBezTo>
                        <a:pt x="49922" y="117326"/>
                        <a:pt x="53292" y="105320"/>
                        <a:pt x="53292" y="89943"/>
                      </a:cubicBezTo>
                      <a:cubicBezTo>
                        <a:pt x="53292" y="60454"/>
                        <a:pt x="46551" y="24434"/>
                        <a:pt x="4213" y="0"/>
                      </a:cubicBezTo>
                      <a:lnTo>
                        <a:pt x="0" y="2317"/>
                      </a:lnTo>
                      <a:cubicBezTo>
                        <a:pt x="42339" y="26751"/>
                        <a:pt x="49290" y="62771"/>
                        <a:pt x="49079" y="92260"/>
                      </a:cubicBezTo>
                      <a:cubicBezTo>
                        <a:pt x="49079" y="107637"/>
                        <a:pt x="45709" y="119433"/>
                        <a:pt x="37283" y="124488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663" name="그래픽 16">
              <a:extLst>
                <a:ext uri="{FF2B5EF4-FFF2-40B4-BE49-F238E27FC236}">
                  <a16:creationId xmlns:a16="http://schemas.microsoft.com/office/drawing/2014/main" id="{75978FAC-7E54-F07B-37BB-B7CF715DE821}"/>
                </a:ext>
              </a:extLst>
            </p:cNvPr>
            <p:cNvGrpSpPr/>
            <p:nvPr userDrawn="1"/>
          </p:nvGrpSpPr>
          <p:grpSpPr>
            <a:xfrm>
              <a:off x="9221138" y="5649637"/>
              <a:ext cx="209237" cy="484268"/>
              <a:chOff x="6135104" y="5266811"/>
              <a:chExt cx="197889" cy="479527"/>
            </a:xfrm>
          </p:grpSpPr>
          <p:sp>
            <p:nvSpPr>
              <p:cNvPr id="1664" name="자유형: 도형 1663">
                <a:extLst>
                  <a:ext uri="{FF2B5EF4-FFF2-40B4-BE49-F238E27FC236}">
                    <a16:creationId xmlns:a16="http://schemas.microsoft.com/office/drawing/2014/main" id="{2BDAE869-36BF-D511-F3A5-AD685DF59948}"/>
                  </a:ext>
                </a:extLst>
              </p:cNvPr>
              <p:cNvSpPr/>
              <p:nvPr/>
            </p:nvSpPr>
            <p:spPr>
              <a:xfrm>
                <a:off x="6278098" y="5520352"/>
                <a:ext cx="52661" cy="138694"/>
              </a:xfrm>
              <a:custGeom>
                <a:avLst/>
                <a:gdLst>
                  <a:gd name="connsiteX0" fmla="*/ 38126 w 52661"/>
                  <a:gd name="connsiteY0" fmla="*/ 3464 h 138694"/>
                  <a:gd name="connsiteX1" fmla="*/ 52660 w 52661"/>
                  <a:gd name="connsiteY1" fmla="*/ 3464 h 138694"/>
                  <a:gd name="connsiteX2" fmla="*/ 32860 w 52661"/>
                  <a:gd name="connsiteY2" fmla="*/ 138695 h 138694"/>
                  <a:gd name="connsiteX3" fmla="*/ 0 w 52661"/>
                  <a:gd name="connsiteY3" fmla="*/ 135535 h 138694"/>
                  <a:gd name="connsiteX4" fmla="*/ 12428 w 52661"/>
                  <a:gd name="connsiteY4" fmla="*/ 25370 h 138694"/>
                  <a:gd name="connsiteX5" fmla="*/ 37915 w 52661"/>
                  <a:gd name="connsiteY5" fmla="*/ 3464 h 1386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661" h="138694">
                    <a:moveTo>
                      <a:pt x="38126" y="3464"/>
                    </a:moveTo>
                    <a:cubicBezTo>
                      <a:pt x="38126" y="3464"/>
                      <a:pt x="52450" y="-4330"/>
                      <a:pt x="52660" y="3464"/>
                    </a:cubicBezTo>
                    <a:cubicBezTo>
                      <a:pt x="52871" y="11257"/>
                      <a:pt x="32860" y="138695"/>
                      <a:pt x="32860" y="138695"/>
                    </a:cubicBezTo>
                    <a:lnTo>
                      <a:pt x="0" y="135535"/>
                    </a:lnTo>
                    <a:lnTo>
                      <a:pt x="12428" y="25370"/>
                    </a:lnTo>
                    <a:lnTo>
                      <a:pt x="37915" y="3464"/>
                    </a:lnTo>
                    <a:close/>
                  </a:path>
                </a:pathLst>
              </a:custGeom>
              <a:solidFill>
                <a:srgbClr val="E4D1C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65" name="자유형: 도형 1664">
                <a:extLst>
                  <a:ext uri="{FF2B5EF4-FFF2-40B4-BE49-F238E27FC236}">
                    <a16:creationId xmlns:a16="http://schemas.microsoft.com/office/drawing/2014/main" id="{C5A135E2-1B60-533D-EA8C-8F529B017CC2}"/>
                  </a:ext>
                </a:extLst>
              </p:cNvPr>
              <p:cNvSpPr/>
              <p:nvPr/>
            </p:nvSpPr>
            <p:spPr>
              <a:xfrm>
                <a:off x="6278981" y="5656215"/>
                <a:ext cx="54013" cy="41878"/>
              </a:xfrm>
              <a:custGeom>
                <a:avLst/>
                <a:gdLst>
                  <a:gd name="connsiteX0" fmla="*/ 6280 w 54013"/>
                  <a:gd name="connsiteY0" fmla="*/ 304 h 41878"/>
                  <a:gd name="connsiteX1" fmla="*/ 592 w 54013"/>
                  <a:gd name="connsiteY1" fmla="*/ 27898 h 41878"/>
                  <a:gd name="connsiteX2" fmla="*/ 8176 w 54013"/>
                  <a:gd name="connsiteY2" fmla="*/ 41379 h 41878"/>
                  <a:gd name="connsiteX3" fmla="*/ 31346 w 54013"/>
                  <a:gd name="connsiteY3" fmla="*/ 32321 h 41878"/>
                  <a:gd name="connsiteX4" fmla="*/ 51778 w 54013"/>
                  <a:gd name="connsiteY4" fmla="*/ 16945 h 41878"/>
                  <a:gd name="connsiteX5" fmla="*/ 49882 w 54013"/>
                  <a:gd name="connsiteY5" fmla="*/ 1779 h 41878"/>
                  <a:gd name="connsiteX6" fmla="*/ 29029 w 54013"/>
                  <a:gd name="connsiteY6" fmla="*/ 304 h 41878"/>
                  <a:gd name="connsiteX7" fmla="*/ 6280 w 54013"/>
                  <a:gd name="connsiteY7" fmla="*/ 304 h 418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4013" h="41878">
                    <a:moveTo>
                      <a:pt x="6280" y="304"/>
                    </a:moveTo>
                    <a:cubicBezTo>
                      <a:pt x="6280" y="304"/>
                      <a:pt x="2067" y="21579"/>
                      <a:pt x="592" y="27898"/>
                    </a:cubicBezTo>
                    <a:cubicBezTo>
                      <a:pt x="-882" y="34217"/>
                      <a:pt x="-39" y="39273"/>
                      <a:pt x="8176" y="41379"/>
                    </a:cubicBezTo>
                    <a:cubicBezTo>
                      <a:pt x="16390" y="43485"/>
                      <a:pt x="26501" y="38641"/>
                      <a:pt x="31346" y="32321"/>
                    </a:cubicBezTo>
                    <a:cubicBezTo>
                      <a:pt x="36191" y="26002"/>
                      <a:pt x="47355" y="18840"/>
                      <a:pt x="51778" y="16945"/>
                    </a:cubicBezTo>
                    <a:cubicBezTo>
                      <a:pt x="56201" y="15049"/>
                      <a:pt x="53253" y="4306"/>
                      <a:pt x="49882" y="1779"/>
                    </a:cubicBezTo>
                    <a:cubicBezTo>
                      <a:pt x="46512" y="-749"/>
                      <a:pt x="35348" y="93"/>
                      <a:pt x="29029" y="304"/>
                    </a:cubicBezTo>
                    <a:cubicBezTo>
                      <a:pt x="22710" y="515"/>
                      <a:pt x="6280" y="304"/>
                      <a:pt x="6280" y="304"/>
                    </a:cubicBezTo>
                    <a:close/>
                  </a:path>
                </a:pathLst>
              </a:custGeom>
              <a:solidFill>
                <a:srgbClr val="392D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66" name="자유형: 도형 1665">
                <a:extLst>
                  <a:ext uri="{FF2B5EF4-FFF2-40B4-BE49-F238E27FC236}">
                    <a16:creationId xmlns:a16="http://schemas.microsoft.com/office/drawing/2014/main" id="{DE88B66F-90A2-B2FE-89FD-0AAC9283D235}"/>
                  </a:ext>
                </a:extLst>
              </p:cNvPr>
              <p:cNvSpPr/>
              <p:nvPr/>
            </p:nvSpPr>
            <p:spPr>
              <a:xfrm>
                <a:off x="6157191" y="5511374"/>
                <a:ext cx="69300" cy="143670"/>
              </a:xfrm>
              <a:custGeom>
                <a:avLst/>
                <a:gdLst>
                  <a:gd name="connsiteX0" fmla="*/ 12849 w 69300"/>
                  <a:gd name="connsiteY0" fmla="*/ 8439 h 143670"/>
                  <a:gd name="connsiteX1" fmla="*/ 25909 w 69300"/>
                  <a:gd name="connsiteY1" fmla="*/ 1910 h 143670"/>
                  <a:gd name="connsiteX2" fmla="*/ 69300 w 69300"/>
                  <a:gd name="connsiteY2" fmla="*/ 131664 h 143670"/>
                  <a:gd name="connsiteX3" fmla="*/ 38547 w 69300"/>
                  <a:gd name="connsiteY3" fmla="*/ 143670 h 143670"/>
                  <a:gd name="connsiteX4" fmla="*/ 0 w 69300"/>
                  <a:gd name="connsiteY4" fmla="*/ 39825 h 143670"/>
                  <a:gd name="connsiteX5" fmla="*/ 12849 w 69300"/>
                  <a:gd name="connsiteY5" fmla="*/ 8650 h 1436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9300" h="143670">
                    <a:moveTo>
                      <a:pt x="12849" y="8439"/>
                    </a:moveTo>
                    <a:cubicBezTo>
                      <a:pt x="12849" y="8439"/>
                      <a:pt x="22117" y="-4831"/>
                      <a:pt x="25909" y="1910"/>
                    </a:cubicBezTo>
                    <a:cubicBezTo>
                      <a:pt x="29700" y="8650"/>
                      <a:pt x="69300" y="131664"/>
                      <a:pt x="69300" y="131664"/>
                    </a:cubicBezTo>
                    <a:lnTo>
                      <a:pt x="38547" y="143670"/>
                    </a:lnTo>
                    <a:lnTo>
                      <a:pt x="0" y="39825"/>
                    </a:lnTo>
                    <a:lnTo>
                      <a:pt x="12849" y="8650"/>
                    </a:lnTo>
                    <a:close/>
                  </a:path>
                </a:pathLst>
              </a:custGeom>
              <a:solidFill>
                <a:srgbClr val="E4D1C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667" name="자유형: 도형 1666">
                <a:extLst>
                  <a:ext uri="{FF2B5EF4-FFF2-40B4-BE49-F238E27FC236}">
                    <a16:creationId xmlns:a16="http://schemas.microsoft.com/office/drawing/2014/main" id="{8FAD473F-7880-6563-60F3-28F633B6E614}"/>
                  </a:ext>
                </a:extLst>
              </p:cNvPr>
              <p:cNvSpPr/>
              <p:nvPr/>
            </p:nvSpPr>
            <p:spPr>
              <a:xfrm>
                <a:off x="6202057" y="5633688"/>
                <a:ext cx="48915" cy="54884"/>
              </a:xfrm>
              <a:custGeom>
                <a:avLst/>
                <a:gdLst>
                  <a:gd name="connsiteX0" fmla="*/ 211 w 48915"/>
                  <a:gd name="connsiteY0" fmla="*/ 18618 h 54884"/>
                  <a:gd name="connsiteX1" fmla="*/ 7583 w 48915"/>
                  <a:gd name="connsiteY1" fmla="*/ 45790 h 54884"/>
                  <a:gd name="connsiteX2" fmla="*/ 20432 w 48915"/>
                  <a:gd name="connsiteY2" fmla="*/ 54427 h 54884"/>
                  <a:gd name="connsiteX3" fmla="*/ 37073 w 48915"/>
                  <a:gd name="connsiteY3" fmla="*/ 35890 h 54884"/>
                  <a:gd name="connsiteX4" fmla="*/ 48237 w 48915"/>
                  <a:gd name="connsiteY4" fmla="*/ 12931 h 54884"/>
                  <a:gd name="connsiteX5" fmla="*/ 39811 w 48915"/>
                  <a:gd name="connsiteY5" fmla="*/ 82 h 54884"/>
                  <a:gd name="connsiteX6" fmla="*/ 20432 w 48915"/>
                  <a:gd name="connsiteY6" fmla="*/ 8296 h 54884"/>
                  <a:gd name="connsiteX7" fmla="*/ 0 w 48915"/>
                  <a:gd name="connsiteY7" fmla="*/ 18618 h 548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8915" h="54884">
                    <a:moveTo>
                      <a:pt x="211" y="18618"/>
                    </a:moveTo>
                    <a:cubicBezTo>
                      <a:pt x="211" y="18618"/>
                      <a:pt x="5898" y="39471"/>
                      <a:pt x="7583" y="45790"/>
                    </a:cubicBezTo>
                    <a:cubicBezTo>
                      <a:pt x="9268" y="52110"/>
                      <a:pt x="12217" y="56322"/>
                      <a:pt x="20432" y="54427"/>
                    </a:cubicBezTo>
                    <a:cubicBezTo>
                      <a:pt x="28647" y="52531"/>
                      <a:pt x="35598" y="43684"/>
                      <a:pt x="37073" y="35890"/>
                    </a:cubicBezTo>
                    <a:cubicBezTo>
                      <a:pt x="38547" y="28097"/>
                      <a:pt x="45288" y="16722"/>
                      <a:pt x="48237" y="12931"/>
                    </a:cubicBezTo>
                    <a:cubicBezTo>
                      <a:pt x="51186" y="9139"/>
                      <a:pt x="43813" y="924"/>
                      <a:pt x="39811" y="82"/>
                    </a:cubicBezTo>
                    <a:cubicBezTo>
                      <a:pt x="35809" y="-761"/>
                      <a:pt x="25909" y="5137"/>
                      <a:pt x="20432" y="8296"/>
                    </a:cubicBezTo>
                    <a:cubicBezTo>
                      <a:pt x="14956" y="11456"/>
                      <a:pt x="0" y="18618"/>
                      <a:pt x="0" y="18618"/>
                    </a:cubicBezTo>
                    <a:close/>
                  </a:path>
                </a:pathLst>
              </a:custGeom>
              <a:solidFill>
                <a:srgbClr val="392D34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668" name="그래픽 16">
                <a:extLst>
                  <a:ext uri="{FF2B5EF4-FFF2-40B4-BE49-F238E27FC236}">
                    <a16:creationId xmlns:a16="http://schemas.microsoft.com/office/drawing/2014/main" id="{A0A67CD4-51B5-8CA0-2DF1-760CE5D66449}"/>
                  </a:ext>
                </a:extLst>
              </p:cNvPr>
              <p:cNvGrpSpPr/>
              <p:nvPr/>
            </p:nvGrpSpPr>
            <p:grpSpPr>
              <a:xfrm>
                <a:off x="6156658" y="5607837"/>
                <a:ext cx="49134" cy="137377"/>
                <a:chOff x="6156658" y="5607837"/>
                <a:chExt cx="49134" cy="137377"/>
              </a:xfrm>
            </p:grpSpPr>
            <p:sp>
              <p:nvSpPr>
                <p:cNvPr id="1719" name="자유형: 도형 1718">
                  <a:extLst>
                    <a:ext uri="{FF2B5EF4-FFF2-40B4-BE49-F238E27FC236}">
                      <a16:creationId xmlns:a16="http://schemas.microsoft.com/office/drawing/2014/main" id="{33E2C469-0973-9309-A949-58B420FBFA7F}"/>
                    </a:ext>
                  </a:extLst>
                </p:cNvPr>
                <p:cNvSpPr/>
                <p:nvPr/>
              </p:nvSpPr>
              <p:spPr>
                <a:xfrm rot="-4549799">
                  <a:off x="6160218" y="5736150"/>
                  <a:ext cx="4634" cy="10953"/>
                </a:xfrm>
                <a:custGeom>
                  <a:avLst/>
                  <a:gdLst>
                    <a:gd name="connsiteX0" fmla="*/ 4634 w 4634"/>
                    <a:gd name="connsiteY0" fmla="*/ 5476 h 10953"/>
                    <a:gd name="connsiteX1" fmla="*/ 2317 w 4634"/>
                    <a:gd name="connsiteY1" fmla="*/ 10953 h 10953"/>
                    <a:gd name="connsiteX2" fmla="*/ 0 w 4634"/>
                    <a:gd name="connsiteY2" fmla="*/ 5476 h 10953"/>
                    <a:gd name="connsiteX3" fmla="*/ 2317 w 4634"/>
                    <a:gd name="connsiteY3" fmla="*/ 0 h 10953"/>
                    <a:gd name="connsiteX4" fmla="*/ 4634 w 4634"/>
                    <a:gd name="connsiteY4" fmla="*/ 5476 h 1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34" h="10953">
                      <a:moveTo>
                        <a:pt x="4634" y="5476"/>
                      </a:moveTo>
                      <a:cubicBezTo>
                        <a:pt x="4634" y="8501"/>
                        <a:pt x="3597" y="10953"/>
                        <a:pt x="2317" y="10953"/>
                      </a:cubicBezTo>
                      <a:cubicBezTo>
                        <a:pt x="1037" y="10953"/>
                        <a:pt x="0" y="8501"/>
                        <a:pt x="0" y="5476"/>
                      </a:cubicBezTo>
                      <a:cubicBezTo>
                        <a:pt x="0" y="2452"/>
                        <a:pt x="1037" y="0"/>
                        <a:pt x="2317" y="0"/>
                      </a:cubicBezTo>
                      <a:cubicBezTo>
                        <a:pt x="3597" y="0"/>
                        <a:pt x="4634" y="2452"/>
                        <a:pt x="4634" y="5476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20" name="자유형: 도형 1719">
                  <a:extLst>
                    <a:ext uri="{FF2B5EF4-FFF2-40B4-BE49-F238E27FC236}">
                      <a16:creationId xmlns:a16="http://schemas.microsoft.com/office/drawing/2014/main" id="{47A6FD23-DA1C-1F2E-9123-1B4C3861D286}"/>
                    </a:ext>
                  </a:extLst>
                </p:cNvPr>
                <p:cNvSpPr/>
                <p:nvPr/>
              </p:nvSpPr>
              <p:spPr>
                <a:xfrm>
                  <a:off x="6157191" y="5608047"/>
                  <a:ext cx="48342" cy="135466"/>
                </a:xfrm>
                <a:custGeom>
                  <a:avLst/>
                  <a:gdLst>
                    <a:gd name="connsiteX0" fmla="*/ 10532 w 48342"/>
                    <a:gd name="connsiteY0" fmla="*/ 135255 h 135466"/>
                    <a:gd name="connsiteX1" fmla="*/ 48236 w 48342"/>
                    <a:gd name="connsiteY1" fmla="*/ 8029 h 135466"/>
                    <a:gd name="connsiteX2" fmla="*/ 45919 w 48342"/>
                    <a:gd name="connsiteY2" fmla="*/ 3816 h 135466"/>
                    <a:gd name="connsiteX3" fmla="*/ 30964 w 48342"/>
                    <a:gd name="connsiteY3" fmla="*/ 235 h 135466"/>
                    <a:gd name="connsiteX4" fmla="*/ 27172 w 48342"/>
                    <a:gd name="connsiteY4" fmla="*/ 2763 h 135466"/>
                    <a:gd name="connsiteX5" fmla="*/ 0 w 48342"/>
                    <a:gd name="connsiteY5" fmla="*/ 132728 h 135466"/>
                    <a:gd name="connsiteX6" fmla="*/ 1896 w 48342"/>
                    <a:gd name="connsiteY6" fmla="*/ 131464 h 135466"/>
                    <a:gd name="connsiteX7" fmla="*/ 9268 w 48342"/>
                    <a:gd name="connsiteY7" fmla="*/ 133360 h 135466"/>
                    <a:gd name="connsiteX8" fmla="*/ 10321 w 48342"/>
                    <a:gd name="connsiteY8" fmla="*/ 135466 h 13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342" h="135466">
                      <a:moveTo>
                        <a:pt x="10532" y="135255"/>
                      </a:moveTo>
                      <a:lnTo>
                        <a:pt x="48236" y="8029"/>
                      </a:lnTo>
                      <a:cubicBezTo>
                        <a:pt x="48658" y="6765"/>
                        <a:pt x="47815" y="5291"/>
                        <a:pt x="45919" y="3816"/>
                      </a:cubicBezTo>
                      <a:cubicBezTo>
                        <a:pt x="42128" y="867"/>
                        <a:pt x="35598" y="-607"/>
                        <a:pt x="30964" y="235"/>
                      </a:cubicBezTo>
                      <a:cubicBezTo>
                        <a:pt x="28647" y="656"/>
                        <a:pt x="27383" y="1710"/>
                        <a:pt x="27172" y="2763"/>
                      </a:cubicBezTo>
                      <a:lnTo>
                        <a:pt x="0" y="132728"/>
                      </a:lnTo>
                      <a:cubicBezTo>
                        <a:pt x="0" y="132728"/>
                        <a:pt x="842" y="131675"/>
                        <a:pt x="1896" y="131464"/>
                      </a:cubicBezTo>
                      <a:cubicBezTo>
                        <a:pt x="4213" y="131043"/>
                        <a:pt x="7583" y="131885"/>
                        <a:pt x="9268" y="133360"/>
                      </a:cubicBezTo>
                      <a:cubicBezTo>
                        <a:pt x="10321" y="134202"/>
                        <a:pt x="10532" y="134834"/>
                        <a:pt x="10321" y="135466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21" name="자유형: 도형 1720">
                  <a:extLst>
                    <a:ext uri="{FF2B5EF4-FFF2-40B4-BE49-F238E27FC236}">
                      <a16:creationId xmlns:a16="http://schemas.microsoft.com/office/drawing/2014/main" id="{F6902362-DED9-1F3D-2E30-E9F7194287A2}"/>
                    </a:ext>
                  </a:extLst>
                </p:cNvPr>
                <p:cNvSpPr/>
                <p:nvPr/>
              </p:nvSpPr>
              <p:spPr>
                <a:xfrm>
                  <a:off x="6188366" y="5607837"/>
                  <a:ext cx="14955" cy="3816"/>
                </a:xfrm>
                <a:custGeom>
                  <a:avLst/>
                  <a:gdLst>
                    <a:gd name="connsiteX0" fmla="*/ 14956 w 14955"/>
                    <a:gd name="connsiteY0" fmla="*/ 3816 h 3816"/>
                    <a:gd name="connsiteX1" fmla="*/ 14956 w 14955"/>
                    <a:gd name="connsiteY1" fmla="*/ 3816 h 3816"/>
                    <a:gd name="connsiteX2" fmla="*/ 0 w 14955"/>
                    <a:gd name="connsiteY2" fmla="*/ 235 h 3816"/>
                    <a:gd name="connsiteX3" fmla="*/ 0 w 14955"/>
                    <a:gd name="connsiteY3" fmla="*/ 235 h 3816"/>
                    <a:gd name="connsiteX4" fmla="*/ 14956 w 14955"/>
                    <a:gd name="connsiteY4" fmla="*/ 3816 h 3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55" h="3816">
                      <a:moveTo>
                        <a:pt x="14956" y="3816"/>
                      </a:moveTo>
                      <a:lnTo>
                        <a:pt x="14956" y="3816"/>
                      </a:lnTo>
                      <a:cubicBezTo>
                        <a:pt x="11164" y="867"/>
                        <a:pt x="4634" y="-608"/>
                        <a:pt x="0" y="235"/>
                      </a:cubicBezTo>
                      <a:lnTo>
                        <a:pt x="0" y="235"/>
                      </a:lnTo>
                      <a:cubicBezTo>
                        <a:pt x="4424" y="-608"/>
                        <a:pt x="11164" y="1078"/>
                        <a:pt x="14956" y="3816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22" name="자유형: 도형 1721">
                  <a:extLst>
                    <a:ext uri="{FF2B5EF4-FFF2-40B4-BE49-F238E27FC236}">
                      <a16:creationId xmlns:a16="http://schemas.microsoft.com/office/drawing/2014/main" id="{21177EC0-F2E9-C78C-DB6B-B87870F0AE92}"/>
                    </a:ext>
                  </a:extLst>
                </p:cNvPr>
                <p:cNvSpPr/>
                <p:nvPr/>
              </p:nvSpPr>
              <p:spPr>
                <a:xfrm>
                  <a:off x="6166038" y="5615865"/>
                  <a:ext cx="39600" cy="128490"/>
                </a:xfrm>
                <a:custGeom>
                  <a:avLst/>
                  <a:gdLst>
                    <a:gd name="connsiteX0" fmla="*/ 0 w 39600"/>
                    <a:gd name="connsiteY0" fmla="*/ 128491 h 128490"/>
                    <a:gd name="connsiteX1" fmla="*/ 35809 w 39600"/>
                    <a:gd name="connsiteY1" fmla="*/ 2528 h 128490"/>
                    <a:gd name="connsiteX2" fmla="*/ 39600 w 39600"/>
                    <a:gd name="connsiteY2" fmla="*/ 0 h 128490"/>
                    <a:gd name="connsiteX3" fmla="*/ 1896 w 39600"/>
                    <a:gd name="connsiteY3" fmla="*/ 127227 h 128490"/>
                    <a:gd name="connsiteX4" fmla="*/ 0 w 39600"/>
                    <a:gd name="connsiteY4" fmla="*/ 128491 h 128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00" h="128490">
                      <a:moveTo>
                        <a:pt x="0" y="128491"/>
                      </a:moveTo>
                      <a:lnTo>
                        <a:pt x="35809" y="2528"/>
                      </a:lnTo>
                      <a:cubicBezTo>
                        <a:pt x="37915" y="2107"/>
                        <a:pt x="39179" y="1264"/>
                        <a:pt x="39600" y="0"/>
                      </a:cubicBezTo>
                      <a:lnTo>
                        <a:pt x="1896" y="127227"/>
                      </a:lnTo>
                      <a:cubicBezTo>
                        <a:pt x="1896" y="127227"/>
                        <a:pt x="1053" y="128280"/>
                        <a:pt x="0" y="128491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23" name="자유형: 도형 1722">
                  <a:extLst>
                    <a:ext uri="{FF2B5EF4-FFF2-40B4-BE49-F238E27FC236}">
                      <a16:creationId xmlns:a16="http://schemas.microsoft.com/office/drawing/2014/main" id="{A7B2F4EF-3018-F3CB-538A-987743CA8DFD}"/>
                    </a:ext>
                  </a:extLst>
                </p:cNvPr>
                <p:cNvSpPr/>
                <p:nvPr/>
              </p:nvSpPr>
              <p:spPr>
                <a:xfrm>
                  <a:off x="6201847" y="5611653"/>
                  <a:ext cx="3946" cy="6740"/>
                </a:xfrm>
                <a:custGeom>
                  <a:avLst/>
                  <a:gdLst>
                    <a:gd name="connsiteX0" fmla="*/ 0 w 3946"/>
                    <a:gd name="connsiteY0" fmla="*/ 6740 h 6740"/>
                    <a:gd name="connsiteX1" fmla="*/ 0 w 3946"/>
                    <a:gd name="connsiteY1" fmla="*/ 6740 h 6740"/>
                    <a:gd name="connsiteX2" fmla="*/ 1475 w 3946"/>
                    <a:gd name="connsiteY2" fmla="*/ 0 h 6740"/>
                    <a:gd name="connsiteX3" fmla="*/ 1475 w 3946"/>
                    <a:gd name="connsiteY3" fmla="*/ 0 h 6740"/>
                    <a:gd name="connsiteX4" fmla="*/ 0 w 3946"/>
                    <a:gd name="connsiteY4" fmla="*/ 6740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46" h="6740">
                      <a:moveTo>
                        <a:pt x="0" y="6740"/>
                      </a:moveTo>
                      <a:lnTo>
                        <a:pt x="0" y="6740"/>
                      </a:lnTo>
                      <a:cubicBezTo>
                        <a:pt x="4424" y="5898"/>
                        <a:pt x="5266" y="2949"/>
                        <a:pt x="1475" y="0"/>
                      </a:cubicBezTo>
                      <a:lnTo>
                        <a:pt x="1475" y="0"/>
                      </a:lnTo>
                      <a:cubicBezTo>
                        <a:pt x="5266" y="2949"/>
                        <a:pt x="4634" y="5898"/>
                        <a:pt x="0" y="674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24" name="자유형: 도형 1723">
                  <a:extLst>
                    <a:ext uri="{FF2B5EF4-FFF2-40B4-BE49-F238E27FC236}">
                      <a16:creationId xmlns:a16="http://schemas.microsoft.com/office/drawing/2014/main" id="{DC861051-A9F3-39A6-ECF8-86E1573644F7}"/>
                    </a:ext>
                  </a:extLst>
                </p:cNvPr>
                <p:cNvSpPr/>
                <p:nvPr/>
              </p:nvSpPr>
              <p:spPr>
                <a:xfrm>
                  <a:off x="6184420" y="5608072"/>
                  <a:ext cx="3946" cy="6740"/>
                </a:xfrm>
                <a:custGeom>
                  <a:avLst/>
                  <a:gdLst>
                    <a:gd name="connsiteX0" fmla="*/ 3946 w 3946"/>
                    <a:gd name="connsiteY0" fmla="*/ 0 h 6740"/>
                    <a:gd name="connsiteX1" fmla="*/ 3946 w 3946"/>
                    <a:gd name="connsiteY1" fmla="*/ 0 h 6740"/>
                    <a:gd name="connsiteX2" fmla="*/ 2472 w 3946"/>
                    <a:gd name="connsiteY2" fmla="*/ 6740 h 6740"/>
                    <a:gd name="connsiteX3" fmla="*/ 2472 w 3946"/>
                    <a:gd name="connsiteY3" fmla="*/ 6740 h 6740"/>
                    <a:gd name="connsiteX4" fmla="*/ 3946 w 3946"/>
                    <a:gd name="connsiteY4" fmla="*/ 0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46" h="6740">
                      <a:moveTo>
                        <a:pt x="3946" y="0"/>
                      </a:moveTo>
                      <a:lnTo>
                        <a:pt x="3946" y="0"/>
                      </a:lnTo>
                      <a:cubicBezTo>
                        <a:pt x="-477" y="842"/>
                        <a:pt x="-1320" y="3791"/>
                        <a:pt x="2472" y="6740"/>
                      </a:cubicBezTo>
                      <a:lnTo>
                        <a:pt x="2472" y="6740"/>
                      </a:lnTo>
                      <a:cubicBezTo>
                        <a:pt x="-1320" y="3791"/>
                        <a:pt x="-688" y="842"/>
                        <a:pt x="3946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25" name="자유형: 도형 1724">
                  <a:extLst>
                    <a:ext uri="{FF2B5EF4-FFF2-40B4-BE49-F238E27FC236}">
                      <a16:creationId xmlns:a16="http://schemas.microsoft.com/office/drawing/2014/main" id="{60184196-16A7-53AD-FD84-675283431BBE}"/>
                    </a:ext>
                  </a:extLst>
                </p:cNvPr>
                <p:cNvSpPr/>
                <p:nvPr/>
              </p:nvSpPr>
              <p:spPr>
                <a:xfrm>
                  <a:off x="6184420" y="5607854"/>
                  <a:ext cx="21373" cy="10757"/>
                </a:xfrm>
                <a:custGeom>
                  <a:avLst/>
                  <a:gdLst>
                    <a:gd name="connsiteX0" fmla="*/ 17427 w 21373"/>
                    <a:gd name="connsiteY0" fmla="*/ 10539 h 10757"/>
                    <a:gd name="connsiteX1" fmla="*/ 10687 w 21373"/>
                    <a:gd name="connsiteY1" fmla="*/ 5273 h 10757"/>
                    <a:gd name="connsiteX2" fmla="*/ 17427 w 21373"/>
                    <a:gd name="connsiteY2" fmla="*/ 10539 h 10757"/>
                    <a:gd name="connsiteX3" fmla="*/ 2472 w 21373"/>
                    <a:gd name="connsiteY3" fmla="*/ 6958 h 10757"/>
                    <a:gd name="connsiteX4" fmla="*/ 3946 w 21373"/>
                    <a:gd name="connsiteY4" fmla="*/ 218 h 10757"/>
                    <a:gd name="connsiteX5" fmla="*/ 18902 w 21373"/>
                    <a:gd name="connsiteY5" fmla="*/ 3799 h 10757"/>
                    <a:gd name="connsiteX6" fmla="*/ 17427 w 21373"/>
                    <a:gd name="connsiteY6" fmla="*/ 10539 h 1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373" h="10757">
                      <a:moveTo>
                        <a:pt x="17427" y="10539"/>
                      </a:moveTo>
                      <a:lnTo>
                        <a:pt x="10687" y="5273"/>
                      </a:lnTo>
                      <a:lnTo>
                        <a:pt x="17427" y="10539"/>
                      </a:lnTo>
                      <a:cubicBezTo>
                        <a:pt x="13004" y="11382"/>
                        <a:pt x="6263" y="9697"/>
                        <a:pt x="2472" y="6958"/>
                      </a:cubicBezTo>
                      <a:cubicBezTo>
                        <a:pt x="-1320" y="4220"/>
                        <a:pt x="-688" y="1061"/>
                        <a:pt x="3946" y="218"/>
                      </a:cubicBezTo>
                      <a:cubicBezTo>
                        <a:pt x="8580" y="-625"/>
                        <a:pt x="15110" y="1061"/>
                        <a:pt x="18902" y="3799"/>
                      </a:cubicBezTo>
                      <a:cubicBezTo>
                        <a:pt x="22693" y="6537"/>
                        <a:pt x="22061" y="9697"/>
                        <a:pt x="17427" y="10539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26" name="자유형: 도형 1725">
                  <a:extLst>
                    <a:ext uri="{FF2B5EF4-FFF2-40B4-BE49-F238E27FC236}">
                      <a16:creationId xmlns:a16="http://schemas.microsoft.com/office/drawing/2014/main" id="{117A23A8-01B6-89C9-D57A-E7D8A7AB8177}"/>
                    </a:ext>
                  </a:extLst>
                </p:cNvPr>
                <p:cNvSpPr/>
                <p:nvPr/>
              </p:nvSpPr>
              <p:spPr>
                <a:xfrm>
                  <a:off x="6186892" y="5614812"/>
                  <a:ext cx="14955" cy="3816"/>
                </a:xfrm>
                <a:custGeom>
                  <a:avLst/>
                  <a:gdLst>
                    <a:gd name="connsiteX0" fmla="*/ 0 w 14955"/>
                    <a:gd name="connsiteY0" fmla="*/ 0 h 3816"/>
                    <a:gd name="connsiteX1" fmla="*/ 0 w 14955"/>
                    <a:gd name="connsiteY1" fmla="*/ 0 h 3816"/>
                    <a:gd name="connsiteX2" fmla="*/ 14955 w 14955"/>
                    <a:gd name="connsiteY2" fmla="*/ 3581 h 3816"/>
                    <a:gd name="connsiteX3" fmla="*/ 14955 w 14955"/>
                    <a:gd name="connsiteY3" fmla="*/ 3581 h 3816"/>
                    <a:gd name="connsiteX4" fmla="*/ 0 w 14955"/>
                    <a:gd name="connsiteY4" fmla="*/ 0 h 3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55" h="3816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791" y="2949"/>
                        <a:pt x="10321" y="4424"/>
                        <a:pt x="14955" y="3581"/>
                      </a:cubicBezTo>
                      <a:lnTo>
                        <a:pt x="14955" y="3581"/>
                      </a:lnTo>
                      <a:cubicBezTo>
                        <a:pt x="10532" y="4424"/>
                        <a:pt x="3791" y="2738"/>
                        <a:pt x="0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27" name="자유형: 도형 1726">
                  <a:extLst>
                    <a:ext uri="{FF2B5EF4-FFF2-40B4-BE49-F238E27FC236}">
                      <a16:creationId xmlns:a16="http://schemas.microsoft.com/office/drawing/2014/main" id="{4F06092A-5468-031E-3763-167D85F9A440}"/>
                    </a:ext>
                  </a:extLst>
                </p:cNvPr>
                <p:cNvSpPr/>
                <p:nvPr/>
              </p:nvSpPr>
              <p:spPr>
                <a:xfrm>
                  <a:off x="6157402" y="5610599"/>
                  <a:ext cx="44445" cy="133654"/>
                </a:xfrm>
                <a:custGeom>
                  <a:avLst/>
                  <a:gdLst>
                    <a:gd name="connsiteX0" fmla="*/ 0 w 44445"/>
                    <a:gd name="connsiteY0" fmla="*/ 129965 h 133654"/>
                    <a:gd name="connsiteX1" fmla="*/ 27173 w 44445"/>
                    <a:gd name="connsiteY1" fmla="*/ 0 h 133654"/>
                    <a:gd name="connsiteX2" fmla="*/ 29490 w 44445"/>
                    <a:gd name="connsiteY2" fmla="*/ 4002 h 133654"/>
                    <a:gd name="connsiteX3" fmla="*/ 44445 w 44445"/>
                    <a:gd name="connsiteY3" fmla="*/ 7583 h 133654"/>
                    <a:gd name="connsiteX4" fmla="*/ 8636 w 44445"/>
                    <a:gd name="connsiteY4" fmla="*/ 133546 h 133654"/>
                    <a:gd name="connsiteX5" fmla="*/ 1264 w 44445"/>
                    <a:gd name="connsiteY5" fmla="*/ 131650 h 133654"/>
                    <a:gd name="connsiteX6" fmla="*/ 0 w 44445"/>
                    <a:gd name="connsiteY6" fmla="*/ 129544 h 133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45" h="133654">
                      <a:moveTo>
                        <a:pt x="0" y="129965"/>
                      </a:moveTo>
                      <a:lnTo>
                        <a:pt x="27173" y="0"/>
                      </a:lnTo>
                      <a:cubicBezTo>
                        <a:pt x="26962" y="1264"/>
                        <a:pt x="27594" y="2738"/>
                        <a:pt x="29490" y="4002"/>
                      </a:cubicBezTo>
                      <a:cubicBezTo>
                        <a:pt x="33281" y="6951"/>
                        <a:pt x="39811" y="8426"/>
                        <a:pt x="44445" y="7583"/>
                      </a:cubicBezTo>
                      <a:lnTo>
                        <a:pt x="8636" y="133546"/>
                      </a:lnTo>
                      <a:cubicBezTo>
                        <a:pt x="6319" y="133967"/>
                        <a:pt x="2949" y="133125"/>
                        <a:pt x="1264" y="131650"/>
                      </a:cubicBezTo>
                      <a:cubicBezTo>
                        <a:pt x="421" y="131018"/>
                        <a:pt x="0" y="130176"/>
                        <a:pt x="0" y="129544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69" name="그래픽 16">
                <a:extLst>
                  <a:ext uri="{FF2B5EF4-FFF2-40B4-BE49-F238E27FC236}">
                    <a16:creationId xmlns:a16="http://schemas.microsoft.com/office/drawing/2014/main" id="{7C5B56A9-0E06-A461-CC4C-DD9796221AA6}"/>
                  </a:ext>
                </a:extLst>
              </p:cNvPr>
              <p:cNvGrpSpPr/>
              <p:nvPr/>
            </p:nvGrpSpPr>
            <p:grpSpPr>
              <a:xfrm>
                <a:off x="6257456" y="5581065"/>
                <a:ext cx="30492" cy="123555"/>
                <a:chOff x="6257456" y="5581065"/>
                <a:chExt cx="30492" cy="123555"/>
              </a:xfrm>
            </p:grpSpPr>
            <p:sp>
              <p:nvSpPr>
                <p:cNvPr id="1710" name="자유형: 도형 1709">
                  <a:extLst>
                    <a:ext uri="{FF2B5EF4-FFF2-40B4-BE49-F238E27FC236}">
                      <a16:creationId xmlns:a16="http://schemas.microsoft.com/office/drawing/2014/main" id="{DCB6BD96-B9E2-405A-E5A7-DEB857579F89}"/>
                    </a:ext>
                  </a:extLst>
                </p:cNvPr>
                <p:cNvSpPr/>
                <p:nvPr/>
              </p:nvSpPr>
              <p:spPr>
                <a:xfrm rot="-424200">
                  <a:off x="6276595" y="5696812"/>
                  <a:ext cx="10953" cy="7161"/>
                </a:xfrm>
                <a:custGeom>
                  <a:avLst/>
                  <a:gdLst>
                    <a:gd name="connsiteX0" fmla="*/ 10953 w 10953"/>
                    <a:gd name="connsiteY0" fmla="*/ 3581 h 7161"/>
                    <a:gd name="connsiteX1" fmla="*/ 5477 w 10953"/>
                    <a:gd name="connsiteY1" fmla="*/ 7162 h 7161"/>
                    <a:gd name="connsiteX2" fmla="*/ 0 w 10953"/>
                    <a:gd name="connsiteY2" fmla="*/ 3581 h 7161"/>
                    <a:gd name="connsiteX3" fmla="*/ 5477 w 10953"/>
                    <a:gd name="connsiteY3" fmla="*/ 0 h 7161"/>
                    <a:gd name="connsiteX4" fmla="*/ 10953 w 10953"/>
                    <a:gd name="connsiteY4" fmla="*/ 3581 h 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7161">
                      <a:moveTo>
                        <a:pt x="10953" y="3581"/>
                      </a:moveTo>
                      <a:cubicBezTo>
                        <a:pt x="10953" y="5559"/>
                        <a:pt x="8501" y="7162"/>
                        <a:pt x="5477" y="7162"/>
                      </a:cubicBezTo>
                      <a:cubicBezTo>
                        <a:pt x="2452" y="7162"/>
                        <a:pt x="0" y="5559"/>
                        <a:pt x="0" y="3581"/>
                      </a:cubicBezTo>
                      <a:cubicBezTo>
                        <a:pt x="0" y="1603"/>
                        <a:pt x="2452" y="0"/>
                        <a:pt x="5477" y="0"/>
                      </a:cubicBezTo>
                      <a:cubicBezTo>
                        <a:pt x="8502" y="0"/>
                        <a:pt x="10953" y="1603"/>
                        <a:pt x="10953" y="3581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11" name="자유형: 도형 1710">
                  <a:extLst>
                    <a:ext uri="{FF2B5EF4-FFF2-40B4-BE49-F238E27FC236}">
                      <a16:creationId xmlns:a16="http://schemas.microsoft.com/office/drawing/2014/main" id="{51D5D38C-072F-59FD-05EC-A95F9E9E95F1}"/>
                    </a:ext>
                  </a:extLst>
                </p:cNvPr>
                <p:cNvSpPr/>
                <p:nvPr/>
              </p:nvSpPr>
              <p:spPr>
                <a:xfrm>
                  <a:off x="6257576" y="5581135"/>
                  <a:ext cx="28737" cy="119828"/>
                </a:xfrm>
                <a:custGeom>
                  <a:avLst/>
                  <a:gdLst>
                    <a:gd name="connsiteX0" fmla="*/ 28527 w 28737"/>
                    <a:gd name="connsiteY0" fmla="*/ 116459 h 119828"/>
                    <a:gd name="connsiteX1" fmla="*/ 18626 w 28737"/>
                    <a:gd name="connsiteY1" fmla="*/ 1660 h 119828"/>
                    <a:gd name="connsiteX2" fmla="*/ 3250 w 28737"/>
                    <a:gd name="connsiteY2" fmla="*/ 2502 h 119828"/>
                    <a:gd name="connsiteX3" fmla="*/ 90 w 28737"/>
                    <a:gd name="connsiteY3" fmla="*/ 8611 h 119828"/>
                    <a:gd name="connsiteX4" fmla="*/ 19469 w 28737"/>
                    <a:gd name="connsiteY4" fmla="*/ 119829 h 119828"/>
                    <a:gd name="connsiteX5" fmla="*/ 21154 w 28737"/>
                    <a:gd name="connsiteY5" fmla="*/ 116880 h 119828"/>
                    <a:gd name="connsiteX6" fmla="*/ 28737 w 28737"/>
                    <a:gd name="connsiteY6" fmla="*/ 116459 h 119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737" h="119828">
                      <a:moveTo>
                        <a:pt x="28527" y="116459"/>
                      </a:moveTo>
                      <a:lnTo>
                        <a:pt x="18626" y="1660"/>
                      </a:lnTo>
                      <a:cubicBezTo>
                        <a:pt x="14414" y="-868"/>
                        <a:pt x="7673" y="-447"/>
                        <a:pt x="3250" y="2502"/>
                      </a:cubicBezTo>
                      <a:cubicBezTo>
                        <a:pt x="722" y="4187"/>
                        <a:pt x="-331" y="6505"/>
                        <a:pt x="90" y="8611"/>
                      </a:cubicBezTo>
                      <a:lnTo>
                        <a:pt x="19469" y="119829"/>
                      </a:lnTo>
                      <a:cubicBezTo>
                        <a:pt x="19469" y="119829"/>
                        <a:pt x="19890" y="117722"/>
                        <a:pt x="21154" y="116880"/>
                      </a:cubicBezTo>
                      <a:cubicBezTo>
                        <a:pt x="23261" y="115405"/>
                        <a:pt x="26631" y="115195"/>
                        <a:pt x="28737" y="116459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12" name="자유형: 도형 1711">
                  <a:extLst>
                    <a:ext uri="{FF2B5EF4-FFF2-40B4-BE49-F238E27FC236}">
                      <a16:creationId xmlns:a16="http://schemas.microsoft.com/office/drawing/2014/main" id="{EA4DD389-DAE3-6CD3-53F9-FBCB1373756F}"/>
                    </a:ext>
                  </a:extLst>
                </p:cNvPr>
                <p:cNvSpPr/>
                <p:nvPr/>
              </p:nvSpPr>
              <p:spPr>
                <a:xfrm>
                  <a:off x="6260826" y="5581135"/>
                  <a:ext cx="15376" cy="2502"/>
                </a:xfrm>
                <a:custGeom>
                  <a:avLst/>
                  <a:gdLst>
                    <a:gd name="connsiteX0" fmla="*/ 15377 w 15376"/>
                    <a:gd name="connsiteY0" fmla="*/ 1660 h 2502"/>
                    <a:gd name="connsiteX1" fmla="*/ 15377 w 15376"/>
                    <a:gd name="connsiteY1" fmla="*/ 1660 h 2502"/>
                    <a:gd name="connsiteX2" fmla="*/ 0 w 15376"/>
                    <a:gd name="connsiteY2" fmla="*/ 2502 h 2502"/>
                    <a:gd name="connsiteX3" fmla="*/ 0 w 15376"/>
                    <a:gd name="connsiteY3" fmla="*/ 2502 h 2502"/>
                    <a:gd name="connsiteX4" fmla="*/ 15377 w 15376"/>
                    <a:gd name="connsiteY4" fmla="*/ 1660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76" h="2502">
                      <a:moveTo>
                        <a:pt x="15377" y="1660"/>
                      </a:moveTo>
                      <a:lnTo>
                        <a:pt x="15377" y="1660"/>
                      </a:lnTo>
                      <a:cubicBezTo>
                        <a:pt x="11164" y="-868"/>
                        <a:pt x="4423" y="-447"/>
                        <a:pt x="0" y="2502"/>
                      </a:cubicBezTo>
                      <a:lnTo>
                        <a:pt x="0" y="2502"/>
                      </a:lnTo>
                      <a:cubicBezTo>
                        <a:pt x="4213" y="-447"/>
                        <a:pt x="11164" y="-868"/>
                        <a:pt x="15377" y="16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13" name="자유형: 도형 1712">
                  <a:extLst>
                    <a:ext uri="{FF2B5EF4-FFF2-40B4-BE49-F238E27FC236}">
                      <a16:creationId xmlns:a16="http://schemas.microsoft.com/office/drawing/2014/main" id="{EA67D6DD-0F9A-439B-C381-EA88D4241A10}"/>
                    </a:ext>
                  </a:extLst>
                </p:cNvPr>
                <p:cNvSpPr/>
                <p:nvPr/>
              </p:nvSpPr>
              <p:spPr>
                <a:xfrm>
                  <a:off x="6276203" y="5582795"/>
                  <a:ext cx="11374" cy="116905"/>
                </a:xfrm>
                <a:custGeom>
                  <a:avLst/>
                  <a:gdLst>
                    <a:gd name="connsiteX0" fmla="*/ 11375 w 11374"/>
                    <a:gd name="connsiteY0" fmla="*/ 116905 h 116905"/>
                    <a:gd name="connsiteX1" fmla="*/ 2949 w 11374"/>
                    <a:gd name="connsiteY1" fmla="*/ 4423 h 116905"/>
                    <a:gd name="connsiteX2" fmla="*/ 0 w 11374"/>
                    <a:gd name="connsiteY2" fmla="*/ 0 h 116905"/>
                    <a:gd name="connsiteX3" fmla="*/ 9900 w 11374"/>
                    <a:gd name="connsiteY3" fmla="*/ 114799 h 116905"/>
                    <a:gd name="connsiteX4" fmla="*/ 11375 w 11374"/>
                    <a:gd name="connsiteY4" fmla="*/ 116905 h 116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74" h="116905">
                      <a:moveTo>
                        <a:pt x="11375" y="116905"/>
                      </a:moveTo>
                      <a:lnTo>
                        <a:pt x="2949" y="4423"/>
                      </a:lnTo>
                      <a:cubicBezTo>
                        <a:pt x="2949" y="2738"/>
                        <a:pt x="1896" y="1264"/>
                        <a:pt x="0" y="0"/>
                      </a:cubicBezTo>
                      <a:lnTo>
                        <a:pt x="9900" y="114799"/>
                      </a:lnTo>
                      <a:cubicBezTo>
                        <a:pt x="9900" y="114799"/>
                        <a:pt x="11375" y="116063"/>
                        <a:pt x="11375" y="116905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14" name="자유형: 도형 1713">
                  <a:extLst>
                    <a:ext uri="{FF2B5EF4-FFF2-40B4-BE49-F238E27FC236}">
                      <a16:creationId xmlns:a16="http://schemas.microsoft.com/office/drawing/2014/main" id="{06D1A14B-379D-AFC3-4B33-AEE9C61D95C0}"/>
                    </a:ext>
                  </a:extLst>
                </p:cNvPr>
                <p:cNvSpPr/>
                <p:nvPr/>
              </p:nvSpPr>
              <p:spPr>
                <a:xfrm>
                  <a:off x="6257559" y="5583848"/>
                  <a:ext cx="3266" cy="10110"/>
                </a:xfrm>
                <a:custGeom>
                  <a:avLst/>
                  <a:gdLst>
                    <a:gd name="connsiteX0" fmla="*/ 3267 w 3266"/>
                    <a:gd name="connsiteY0" fmla="*/ 0 h 10110"/>
                    <a:gd name="connsiteX1" fmla="*/ 3267 w 3266"/>
                    <a:gd name="connsiteY1" fmla="*/ 0 h 10110"/>
                    <a:gd name="connsiteX2" fmla="*/ 3056 w 3266"/>
                    <a:gd name="connsiteY2" fmla="*/ 10111 h 10110"/>
                    <a:gd name="connsiteX3" fmla="*/ 3056 w 3266"/>
                    <a:gd name="connsiteY3" fmla="*/ 10111 h 10110"/>
                    <a:gd name="connsiteX4" fmla="*/ 3267 w 3266"/>
                    <a:gd name="connsiteY4" fmla="*/ 0 h 10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6" h="10110">
                      <a:moveTo>
                        <a:pt x="3267" y="0"/>
                      </a:moveTo>
                      <a:lnTo>
                        <a:pt x="3267" y="0"/>
                      </a:lnTo>
                      <a:cubicBezTo>
                        <a:pt x="-946" y="2949"/>
                        <a:pt x="-1157" y="7583"/>
                        <a:pt x="3056" y="10111"/>
                      </a:cubicBezTo>
                      <a:lnTo>
                        <a:pt x="3056" y="10111"/>
                      </a:lnTo>
                      <a:cubicBezTo>
                        <a:pt x="-1157" y="7583"/>
                        <a:pt x="-946" y="3160"/>
                        <a:pt x="3267" y="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15" name="자유형: 도형 1714">
                  <a:extLst>
                    <a:ext uri="{FF2B5EF4-FFF2-40B4-BE49-F238E27FC236}">
                      <a16:creationId xmlns:a16="http://schemas.microsoft.com/office/drawing/2014/main" id="{D09082DF-0AC7-FB43-7F48-0BF9BAF60B1D}"/>
                    </a:ext>
                  </a:extLst>
                </p:cNvPr>
                <p:cNvSpPr/>
                <p:nvPr/>
              </p:nvSpPr>
              <p:spPr>
                <a:xfrm>
                  <a:off x="6275781" y="5582795"/>
                  <a:ext cx="3267" cy="10110"/>
                </a:xfrm>
                <a:custGeom>
                  <a:avLst/>
                  <a:gdLst>
                    <a:gd name="connsiteX0" fmla="*/ 0 w 3267"/>
                    <a:gd name="connsiteY0" fmla="*/ 10111 h 10110"/>
                    <a:gd name="connsiteX1" fmla="*/ 0 w 3267"/>
                    <a:gd name="connsiteY1" fmla="*/ 10111 h 10110"/>
                    <a:gd name="connsiteX2" fmla="*/ 211 w 3267"/>
                    <a:gd name="connsiteY2" fmla="*/ 0 h 10110"/>
                    <a:gd name="connsiteX3" fmla="*/ 211 w 3267"/>
                    <a:gd name="connsiteY3" fmla="*/ 0 h 10110"/>
                    <a:gd name="connsiteX4" fmla="*/ 0 w 3267"/>
                    <a:gd name="connsiteY4" fmla="*/ 10111 h 10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7" h="10110">
                      <a:moveTo>
                        <a:pt x="0" y="10111"/>
                      </a:moveTo>
                      <a:lnTo>
                        <a:pt x="0" y="10111"/>
                      </a:lnTo>
                      <a:cubicBezTo>
                        <a:pt x="4213" y="7162"/>
                        <a:pt x="4424" y="2528"/>
                        <a:pt x="211" y="0"/>
                      </a:cubicBezTo>
                      <a:lnTo>
                        <a:pt x="211" y="0"/>
                      </a:lnTo>
                      <a:cubicBezTo>
                        <a:pt x="4424" y="2528"/>
                        <a:pt x="4213" y="6951"/>
                        <a:pt x="0" y="10111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16" name="자유형: 도형 1715">
                  <a:extLst>
                    <a:ext uri="{FF2B5EF4-FFF2-40B4-BE49-F238E27FC236}">
                      <a16:creationId xmlns:a16="http://schemas.microsoft.com/office/drawing/2014/main" id="{BE530DA6-7AE1-B1DC-1A19-A219AD0623AF}"/>
                    </a:ext>
                  </a:extLst>
                </p:cNvPr>
                <p:cNvSpPr/>
                <p:nvPr/>
              </p:nvSpPr>
              <p:spPr>
                <a:xfrm>
                  <a:off x="6257559" y="5581065"/>
                  <a:ext cx="21699" cy="14412"/>
                </a:xfrm>
                <a:custGeom>
                  <a:avLst/>
                  <a:gdLst>
                    <a:gd name="connsiteX0" fmla="*/ 18644 w 21699"/>
                    <a:gd name="connsiteY0" fmla="*/ 1730 h 14412"/>
                    <a:gd name="connsiteX1" fmla="*/ 10850 w 21699"/>
                    <a:gd name="connsiteY1" fmla="*/ 7206 h 14412"/>
                    <a:gd name="connsiteX2" fmla="*/ 18644 w 21699"/>
                    <a:gd name="connsiteY2" fmla="*/ 1730 h 14412"/>
                    <a:gd name="connsiteX3" fmla="*/ 18433 w 21699"/>
                    <a:gd name="connsiteY3" fmla="*/ 11841 h 14412"/>
                    <a:gd name="connsiteX4" fmla="*/ 3056 w 21699"/>
                    <a:gd name="connsiteY4" fmla="*/ 12683 h 14412"/>
                    <a:gd name="connsiteX5" fmla="*/ 3267 w 21699"/>
                    <a:gd name="connsiteY5" fmla="*/ 2572 h 14412"/>
                    <a:gd name="connsiteX6" fmla="*/ 18644 w 21699"/>
                    <a:gd name="connsiteY6" fmla="*/ 1730 h 1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99" h="14412">
                      <a:moveTo>
                        <a:pt x="18644" y="1730"/>
                      </a:moveTo>
                      <a:lnTo>
                        <a:pt x="10850" y="7206"/>
                      </a:lnTo>
                      <a:lnTo>
                        <a:pt x="18644" y="1730"/>
                      </a:lnTo>
                      <a:cubicBezTo>
                        <a:pt x="22856" y="4257"/>
                        <a:pt x="22646" y="8681"/>
                        <a:pt x="18433" y="11841"/>
                      </a:cubicBezTo>
                      <a:cubicBezTo>
                        <a:pt x="14220" y="15000"/>
                        <a:pt x="7269" y="15211"/>
                        <a:pt x="3056" y="12683"/>
                      </a:cubicBezTo>
                      <a:cubicBezTo>
                        <a:pt x="-1157" y="10155"/>
                        <a:pt x="-946" y="5732"/>
                        <a:pt x="3267" y="2572"/>
                      </a:cubicBezTo>
                      <a:cubicBezTo>
                        <a:pt x="7480" y="-587"/>
                        <a:pt x="14431" y="-798"/>
                        <a:pt x="18644" y="173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17" name="자유형: 도형 1716">
                  <a:extLst>
                    <a:ext uri="{FF2B5EF4-FFF2-40B4-BE49-F238E27FC236}">
                      <a16:creationId xmlns:a16="http://schemas.microsoft.com/office/drawing/2014/main" id="{FBDFFC13-DA6D-1EFD-0E11-0399F9AE3E90}"/>
                    </a:ext>
                  </a:extLst>
                </p:cNvPr>
                <p:cNvSpPr/>
                <p:nvPr/>
              </p:nvSpPr>
              <p:spPr>
                <a:xfrm>
                  <a:off x="6260616" y="5592906"/>
                  <a:ext cx="15376" cy="2502"/>
                </a:xfrm>
                <a:custGeom>
                  <a:avLst/>
                  <a:gdLst>
                    <a:gd name="connsiteX0" fmla="*/ 0 w 15376"/>
                    <a:gd name="connsiteY0" fmla="*/ 842 h 2502"/>
                    <a:gd name="connsiteX1" fmla="*/ 0 w 15376"/>
                    <a:gd name="connsiteY1" fmla="*/ 842 h 2502"/>
                    <a:gd name="connsiteX2" fmla="*/ 15377 w 15376"/>
                    <a:gd name="connsiteY2" fmla="*/ 0 h 2502"/>
                    <a:gd name="connsiteX3" fmla="*/ 15377 w 15376"/>
                    <a:gd name="connsiteY3" fmla="*/ 0 h 2502"/>
                    <a:gd name="connsiteX4" fmla="*/ 0 w 15376"/>
                    <a:gd name="connsiteY4" fmla="*/ 842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76" h="2502">
                      <a:moveTo>
                        <a:pt x="0" y="842"/>
                      </a:moveTo>
                      <a:lnTo>
                        <a:pt x="0" y="842"/>
                      </a:lnTo>
                      <a:cubicBezTo>
                        <a:pt x="4213" y="3370"/>
                        <a:pt x="10953" y="2949"/>
                        <a:pt x="15377" y="0"/>
                      </a:cubicBezTo>
                      <a:lnTo>
                        <a:pt x="15377" y="0"/>
                      </a:lnTo>
                      <a:cubicBezTo>
                        <a:pt x="11164" y="2949"/>
                        <a:pt x="4213" y="3370"/>
                        <a:pt x="0" y="842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18" name="자유형: 도형 1717">
                  <a:extLst>
                    <a:ext uri="{FF2B5EF4-FFF2-40B4-BE49-F238E27FC236}">
                      <a16:creationId xmlns:a16="http://schemas.microsoft.com/office/drawing/2014/main" id="{FBF67EBA-182C-6A3F-9C55-47DC019B7E17}"/>
                    </a:ext>
                  </a:extLst>
                </p:cNvPr>
                <p:cNvSpPr/>
                <p:nvPr/>
              </p:nvSpPr>
              <p:spPr>
                <a:xfrm>
                  <a:off x="6257456" y="5587429"/>
                  <a:ext cx="30121" cy="116471"/>
                </a:xfrm>
                <a:custGeom>
                  <a:avLst/>
                  <a:gdLst>
                    <a:gd name="connsiteX0" fmla="*/ 19379 w 30121"/>
                    <a:gd name="connsiteY0" fmla="*/ 113746 h 116471"/>
                    <a:gd name="connsiteX1" fmla="*/ 0 w 30121"/>
                    <a:gd name="connsiteY1" fmla="*/ 2528 h 116471"/>
                    <a:gd name="connsiteX2" fmla="*/ 2949 w 30121"/>
                    <a:gd name="connsiteY2" fmla="*/ 6530 h 116471"/>
                    <a:gd name="connsiteX3" fmla="*/ 18326 w 30121"/>
                    <a:gd name="connsiteY3" fmla="*/ 5687 h 116471"/>
                    <a:gd name="connsiteX4" fmla="*/ 21696 w 30121"/>
                    <a:gd name="connsiteY4" fmla="*/ 0 h 116471"/>
                    <a:gd name="connsiteX5" fmla="*/ 30122 w 30121"/>
                    <a:gd name="connsiteY5" fmla="*/ 112482 h 116471"/>
                    <a:gd name="connsiteX6" fmla="*/ 28437 w 30121"/>
                    <a:gd name="connsiteY6" fmla="*/ 115220 h 116471"/>
                    <a:gd name="connsiteX7" fmla="*/ 20853 w 30121"/>
                    <a:gd name="connsiteY7" fmla="*/ 115641 h 116471"/>
                    <a:gd name="connsiteX8" fmla="*/ 19379 w 30121"/>
                    <a:gd name="connsiteY8" fmla="*/ 113746 h 11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121" h="116471">
                      <a:moveTo>
                        <a:pt x="19379" y="113746"/>
                      </a:moveTo>
                      <a:lnTo>
                        <a:pt x="0" y="2528"/>
                      </a:lnTo>
                      <a:cubicBezTo>
                        <a:pt x="211" y="4002"/>
                        <a:pt x="1264" y="5477"/>
                        <a:pt x="2949" y="6530"/>
                      </a:cubicBezTo>
                      <a:cubicBezTo>
                        <a:pt x="7162" y="9057"/>
                        <a:pt x="13902" y="8636"/>
                        <a:pt x="18326" y="5687"/>
                      </a:cubicBezTo>
                      <a:cubicBezTo>
                        <a:pt x="20643" y="4002"/>
                        <a:pt x="21696" y="1896"/>
                        <a:pt x="21696" y="0"/>
                      </a:cubicBezTo>
                      <a:lnTo>
                        <a:pt x="30122" y="112482"/>
                      </a:lnTo>
                      <a:cubicBezTo>
                        <a:pt x="30122" y="112482"/>
                        <a:pt x="29700" y="114588"/>
                        <a:pt x="28437" y="115220"/>
                      </a:cubicBezTo>
                      <a:cubicBezTo>
                        <a:pt x="26330" y="116694"/>
                        <a:pt x="22960" y="116905"/>
                        <a:pt x="20853" y="115641"/>
                      </a:cubicBezTo>
                      <a:cubicBezTo>
                        <a:pt x="20011" y="115220"/>
                        <a:pt x="19590" y="114377"/>
                        <a:pt x="19379" y="113746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70" name="그래픽 16">
                <a:extLst>
                  <a:ext uri="{FF2B5EF4-FFF2-40B4-BE49-F238E27FC236}">
                    <a16:creationId xmlns:a16="http://schemas.microsoft.com/office/drawing/2014/main" id="{EDAA6331-153C-79A4-F2C0-D6B7A247A3FB}"/>
                  </a:ext>
                </a:extLst>
              </p:cNvPr>
              <p:cNvGrpSpPr/>
              <p:nvPr/>
            </p:nvGrpSpPr>
            <p:grpSpPr>
              <a:xfrm>
                <a:off x="6161355" y="5579456"/>
                <a:ext cx="44123" cy="121480"/>
                <a:chOff x="6161355" y="5579456"/>
                <a:chExt cx="44123" cy="121480"/>
              </a:xfrm>
            </p:grpSpPr>
            <p:sp>
              <p:nvSpPr>
                <p:cNvPr id="1701" name="자유형: 도형 1700">
                  <a:extLst>
                    <a:ext uri="{FF2B5EF4-FFF2-40B4-BE49-F238E27FC236}">
                      <a16:creationId xmlns:a16="http://schemas.microsoft.com/office/drawing/2014/main" id="{507D95DC-310E-067E-1D8D-41F8B4E5B92C}"/>
                    </a:ext>
                  </a:extLst>
                </p:cNvPr>
                <p:cNvSpPr/>
                <p:nvPr/>
              </p:nvSpPr>
              <p:spPr>
                <a:xfrm rot="-4563000">
                  <a:off x="6163953" y="5690664"/>
                  <a:ext cx="7161" cy="10953"/>
                </a:xfrm>
                <a:custGeom>
                  <a:avLst/>
                  <a:gdLst>
                    <a:gd name="connsiteX0" fmla="*/ 7162 w 7161"/>
                    <a:gd name="connsiteY0" fmla="*/ 5477 h 10953"/>
                    <a:gd name="connsiteX1" fmla="*/ 3581 w 7161"/>
                    <a:gd name="connsiteY1" fmla="*/ 10953 h 10953"/>
                    <a:gd name="connsiteX2" fmla="*/ 0 w 7161"/>
                    <a:gd name="connsiteY2" fmla="*/ 5477 h 10953"/>
                    <a:gd name="connsiteX3" fmla="*/ 3581 w 7161"/>
                    <a:gd name="connsiteY3" fmla="*/ 0 h 10953"/>
                    <a:gd name="connsiteX4" fmla="*/ 7162 w 7161"/>
                    <a:gd name="connsiteY4" fmla="*/ 5477 h 1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61" h="10953">
                      <a:moveTo>
                        <a:pt x="7162" y="5477"/>
                      </a:moveTo>
                      <a:cubicBezTo>
                        <a:pt x="7162" y="8502"/>
                        <a:pt x="5559" y="10953"/>
                        <a:pt x="3581" y="10953"/>
                      </a:cubicBezTo>
                      <a:cubicBezTo>
                        <a:pt x="1603" y="10953"/>
                        <a:pt x="0" y="8501"/>
                        <a:pt x="0" y="5477"/>
                      </a:cubicBezTo>
                      <a:cubicBezTo>
                        <a:pt x="0" y="2452"/>
                        <a:pt x="1603" y="0"/>
                        <a:pt x="3581" y="0"/>
                      </a:cubicBezTo>
                      <a:cubicBezTo>
                        <a:pt x="5559" y="0"/>
                        <a:pt x="7162" y="2452"/>
                        <a:pt x="7162" y="5477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02" name="자유형: 도형 1701">
                  <a:extLst>
                    <a:ext uri="{FF2B5EF4-FFF2-40B4-BE49-F238E27FC236}">
                      <a16:creationId xmlns:a16="http://schemas.microsoft.com/office/drawing/2014/main" id="{15912F0E-AB64-4338-17B8-240B644270E3}"/>
                    </a:ext>
                  </a:extLst>
                </p:cNvPr>
                <p:cNvSpPr/>
                <p:nvPr/>
              </p:nvSpPr>
              <p:spPr>
                <a:xfrm>
                  <a:off x="6163932" y="5579549"/>
                  <a:ext cx="41488" cy="118255"/>
                </a:xfrm>
                <a:custGeom>
                  <a:avLst/>
                  <a:gdLst>
                    <a:gd name="connsiteX0" fmla="*/ 0 w 41488"/>
                    <a:gd name="connsiteY0" fmla="*/ 113621 h 118255"/>
                    <a:gd name="connsiteX1" fmla="*/ 23592 w 41488"/>
                    <a:gd name="connsiteY1" fmla="*/ 929 h 118255"/>
                    <a:gd name="connsiteX2" fmla="*/ 38758 w 41488"/>
                    <a:gd name="connsiteY2" fmla="*/ 3667 h 118255"/>
                    <a:gd name="connsiteX3" fmla="*/ 41286 w 41488"/>
                    <a:gd name="connsiteY3" fmla="*/ 10197 h 118255"/>
                    <a:gd name="connsiteX4" fmla="*/ 8847 w 41488"/>
                    <a:gd name="connsiteY4" fmla="*/ 118255 h 118255"/>
                    <a:gd name="connsiteX5" fmla="*/ 7583 w 41488"/>
                    <a:gd name="connsiteY5" fmla="*/ 115096 h 118255"/>
                    <a:gd name="connsiteX6" fmla="*/ 0 w 41488"/>
                    <a:gd name="connsiteY6" fmla="*/ 113621 h 118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488" h="118255">
                      <a:moveTo>
                        <a:pt x="0" y="113621"/>
                      </a:moveTo>
                      <a:lnTo>
                        <a:pt x="23592" y="929"/>
                      </a:lnTo>
                      <a:cubicBezTo>
                        <a:pt x="28015" y="-967"/>
                        <a:pt x="34756" y="86"/>
                        <a:pt x="38758" y="3667"/>
                      </a:cubicBezTo>
                      <a:cubicBezTo>
                        <a:pt x="41075" y="5773"/>
                        <a:pt x="41917" y="8090"/>
                        <a:pt x="41286" y="10197"/>
                      </a:cubicBezTo>
                      <a:lnTo>
                        <a:pt x="8847" y="118255"/>
                      </a:lnTo>
                      <a:cubicBezTo>
                        <a:pt x="8847" y="118255"/>
                        <a:pt x="8847" y="116149"/>
                        <a:pt x="7583" y="115096"/>
                      </a:cubicBezTo>
                      <a:cubicBezTo>
                        <a:pt x="5687" y="113410"/>
                        <a:pt x="2317" y="112779"/>
                        <a:pt x="0" y="113621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03" name="자유형: 도형 1702">
                  <a:extLst>
                    <a:ext uri="{FF2B5EF4-FFF2-40B4-BE49-F238E27FC236}">
                      <a16:creationId xmlns:a16="http://schemas.microsoft.com/office/drawing/2014/main" id="{0AE85C28-165D-497A-0460-693AA0154193}"/>
                    </a:ext>
                  </a:extLst>
                </p:cNvPr>
                <p:cNvSpPr/>
                <p:nvPr/>
              </p:nvSpPr>
              <p:spPr>
                <a:xfrm>
                  <a:off x="6187523" y="5579456"/>
                  <a:ext cx="15166" cy="3760"/>
                </a:xfrm>
                <a:custGeom>
                  <a:avLst/>
                  <a:gdLst>
                    <a:gd name="connsiteX0" fmla="*/ 0 w 15166"/>
                    <a:gd name="connsiteY0" fmla="*/ 1022 h 3760"/>
                    <a:gd name="connsiteX1" fmla="*/ 0 w 15166"/>
                    <a:gd name="connsiteY1" fmla="*/ 1022 h 3760"/>
                    <a:gd name="connsiteX2" fmla="*/ 15166 w 15166"/>
                    <a:gd name="connsiteY2" fmla="*/ 3760 h 3760"/>
                    <a:gd name="connsiteX3" fmla="*/ 15166 w 15166"/>
                    <a:gd name="connsiteY3" fmla="*/ 3760 h 3760"/>
                    <a:gd name="connsiteX4" fmla="*/ 0 w 15166"/>
                    <a:gd name="connsiteY4" fmla="*/ 1022 h 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3760">
                      <a:moveTo>
                        <a:pt x="0" y="1022"/>
                      </a:moveTo>
                      <a:lnTo>
                        <a:pt x="0" y="1022"/>
                      </a:lnTo>
                      <a:cubicBezTo>
                        <a:pt x="4423" y="-874"/>
                        <a:pt x="11164" y="179"/>
                        <a:pt x="15166" y="3760"/>
                      </a:cubicBezTo>
                      <a:lnTo>
                        <a:pt x="15166" y="3760"/>
                      </a:lnTo>
                      <a:cubicBezTo>
                        <a:pt x="11164" y="179"/>
                        <a:pt x="4423" y="-1084"/>
                        <a:pt x="0" y="1022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04" name="자유형: 도형 1703">
                  <a:extLst>
                    <a:ext uri="{FF2B5EF4-FFF2-40B4-BE49-F238E27FC236}">
                      <a16:creationId xmlns:a16="http://schemas.microsoft.com/office/drawing/2014/main" id="{2CA4C10F-1A38-C92A-23A5-D0276C48C373}"/>
                    </a:ext>
                  </a:extLst>
                </p:cNvPr>
                <p:cNvSpPr/>
                <p:nvPr/>
              </p:nvSpPr>
              <p:spPr>
                <a:xfrm>
                  <a:off x="6162246" y="5580267"/>
                  <a:ext cx="25487" cy="114799"/>
                </a:xfrm>
                <a:custGeom>
                  <a:avLst/>
                  <a:gdLst>
                    <a:gd name="connsiteX0" fmla="*/ 0 w 25487"/>
                    <a:gd name="connsiteY0" fmla="*/ 114799 h 114799"/>
                    <a:gd name="connsiteX1" fmla="*/ 21907 w 25487"/>
                    <a:gd name="connsiteY1" fmla="*/ 4002 h 114799"/>
                    <a:gd name="connsiteX2" fmla="*/ 25488 w 25487"/>
                    <a:gd name="connsiteY2" fmla="*/ 0 h 114799"/>
                    <a:gd name="connsiteX3" fmla="*/ 1896 w 25487"/>
                    <a:gd name="connsiteY3" fmla="*/ 112693 h 114799"/>
                    <a:gd name="connsiteX4" fmla="*/ 211 w 25487"/>
                    <a:gd name="connsiteY4" fmla="*/ 114588 h 1147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487" h="114799">
                      <a:moveTo>
                        <a:pt x="0" y="114799"/>
                      </a:moveTo>
                      <a:lnTo>
                        <a:pt x="21907" y="4002"/>
                      </a:lnTo>
                      <a:cubicBezTo>
                        <a:pt x="22328" y="2317"/>
                        <a:pt x="23381" y="1053"/>
                        <a:pt x="25488" y="0"/>
                      </a:cubicBezTo>
                      <a:lnTo>
                        <a:pt x="1896" y="112693"/>
                      </a:lnTo>
                      <a:cubicBezTo>
                        <a:pt x="1896" y="112693"/>
                        <a:pt x="211" y="113956"/>
                        <a:pt x="211" y="11458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05" name="자유형: 도형 1704">
                  <a:extLst>
                    <a:ext uri="{FF2B5EF4-FFF2-40B4-BE49-F238E27FC236}">
                      <a16:creationId xmlns:a16="http://schemas.microsoft.com/office/drawing/2014/main" id="{8E8DFF3E-3FA7-6730-FE13-5A2554985442}"/>
                    </a:ext>
                  </a:extLst>
                </p:cNvPr>
                <p:cNvSpPr/>
                <p:nvPr/>
              </p:nvSpPr>
              <p:spPr>
                <a:xfrm>
                  <a:off x="6201636" y="5583216"/>
                  <a:ext cx="3631" cy="9900"/>
                </a:xfrm>
                <a:custGeom>
                  <a:avLst/>
                  <a:gdLst>
                    <a:gd name="connsiteX0" fmla="*/ 1053 w 3631"/>
                    <a:gd name="connsiteY0" fmla="*/ 0 h 9900"/>
                    <a:gd name="connsiteX1" fmla="*/ 1053 w 3631"/>
                    <a:gd name="connsiteY1" fmla="*/ 0 h 9900"/>
                    <a:gd name="connsiteX2" fmla="*/ 0 w 3631"/>
                    <a:gd name="connsiteY2" fmla="*/ 9900 h 9900"/>
                    <a:gd name="connsiteX3" fmla="*/ 0 w 3631"/>
                    <a:gd name="connsiteY3" fmla="*/ 9900 h 9900"/>
                    <a:gd name="connsiteX4" fmla="*/ 1053 w 3631"/>
                    <a:gd name="connsiteY4" fmla="*/ 0 h 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1" h="9900">
                      <a:moveTo>
                        <a:pt x="1053" y="0"/>
                      </a:moveTo>
                      <a:lnTo>
                        <a:pt x="1053" y="0"/>
                      </a:lnTo>
                      <a:cubicBezTo>
                        <a:pt x="4845" y="3581"/>
                        <a:pt x="4423" y="8004"/>
                        <a:pt x="0" y="9900"/>
                      </a:cubicBezTo>
                      <a:lnTo>
                        <a:pt x="0" y="9900"/>
                      </a:lnTo>
                      <a:cubicBezTo>
                        <a:pt x="4423" y="8004"/>
                        <a:pt x="4845" y="3370"/>
                        <a:pt x="1053" y="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06" name="자유형: 도형 1705">
                  <a:extLst>
                    <a:ext uri="{FF2B5EF4-FFF2-40B4-BE49-F238E27FC236}">
                      <a16:creationId xmlns:a16="http://schemas.microsoft.com/office/drawing/2014/main" id="{9FB61E73-08E8-2928-FA89-964E836AF97F}"/>
                    </a:ext>
                  </a:extLst>
                </p:cNvPr>
                <p:cNvSpPr/>
                <p:nvPr/>
              </p:nvSpPr>
              <p:spPr>
                <a:xfrm>
                  <a:off x="6184016" y="5580478"/>
                  <a:ext cx="3717" cy="9900"/>
                </a:xfrm>
                <a:custGeom>
                  <a:avLst/>
                  <a:gdLst>
                    <a:gd name="connsiteX0" fmla="*/ 2665 w 3717"/>
                    <a:gd name="connsiteY0" fmla="*/ 9900 h 9900"/>
                    <a:gd name="connsiteX1" fmla="*/ 2665 w 3717"/>
                    <a:gd name="connsiteY1" fmla="*/ 9900 h 9900"/>
                    <a:gd name="connsiteX2" fmla="*/ 3718 w 3717"/>
                    <a:gd name="connsiteY2" fmla="*/ 0 h 9900"/>
                    <a:gd name="connsiteX3" fmla="*/ 3718 w 3717"/>
                    <a:gd name="connsiteY3" fmla="*/ 0 h 9900"/>
                    <a:gd name="connsiteX4" fmla="*/ 2665 w 3717"/>
                    <a:gd name="connsiteY4" fmla="*/ 9900 h 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7" h="9900">
                      <a:moveTo>
                        <a:pt x="2665" y="9900"/>
                      </a:moveTo>
                      <a:lnTo>
                        <a:pt x="2665" y="9900"/>
                      </a:lnTo>
                      <a:cubicBezTo>
                        <a:pt x="-1338" y="6319"/>
                        <a:pt x="-706" y="1896"/>
                        <a:pt x="3718" y="0"/>
                      </a:cubicBezTo>
                      <a:lnTo>
                        <a:pt x="3718" y="0"/>
                      </a:lnTo>
                      <a:cubicBezTo>
                        <a:pt x="-706" y="1896"/>
                        <a:pt x="-1127" y="6530"/>
                        <a:pt x="2665" y="990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07" name="자유형: 도형 1706">
                  <a:extLst>
                    <a:ext uri="{FF2B5EF4-FFF2-40B4-BE49-F238E27FC236}">
                      <a16:creationId xmlns:a16="http://schemas.microsoft.com/office/drawing/2014/main" id="{803FABD7-DC05-2212-04A6-A6E92641B0EA}"/>
                    </a:ext>
                  </a:extLst>
                </p:cNvPr>
                <p:cNvSpPr/>
                <p:nvPr/>
              </p:nvSpPr>
              <p:spPr>
                <a:xfrm>
                  <a:off x="6184102" y="5579501"/>
                  <a:ext cx="21376" cy="14593"/>
                </a:xfrm>
                <a:custGeom>
                  <a:avLst/>
                  <a:gdLst>
                    <a:gd name="connsiteX0" fmla="*/ 3632 w 21376"/>
                    <a:gd name="connsiteY0" fmla="*/ 977 h 14593"/>
                    <a:gd name="connsiteX1" fmla="*/ 10794 w 21376"/>
                    <a:gd name="connsiteY1" fmla="*/ 7296 h 14593"/>
                    <a:gd name="connsiteX2" fmla="*/ 3632 w 21376"/>
                    <a:gd name="connsiteY2" fmla="*/ 977 h 14593"/>
                    <a:gd name="connsiteX3" fmla="*/ 2579 w 21376"/>
                    <a:gd name="connsiteY3" fmla="*/ 10878 h 14593"/>
                    <a:gd name="connsiteX4" fmla="*/ 17745 w 21376"/>
                    <a:gd name="connsiteY4" fmla="*/ 13616 h 14593"/>
                    <a:gd name="connsiteX5" fmla="*/ 18798 w 21376"/>
                    <a:gd name="connsiteY5" fmla="*/ 3716 h 14593"/>
                    <a:gd name="connsiteX6" fmla="*/ 3632 w 21376"/>
                    <a:gd name="connsiteY6" fmla="*/ 977 h 14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376" h="14593">
                      <a:moveTo>
                        <a:pt x="3632" y="977"/>
                      </a:moveTo>
                      <a:lnTo>
                        <a:pt x="10794" y="7296"/>
                      </a:lnTo>
                      <a:lnTo>
                        <a:pt x="3632" y="977"/>
                      </a:lnTo>
                      <a:cubicBezTo>
                        <a:pt x="-792" y="2873"/>
                        <a:pt x="-1213" y="7507"/>
                        <a:pt x="2579" y="10878"/>
                      </a:cubicBezTo>
                      <a:cubicBezTo>
                        <a:pt x="6370" y="14248"/>
                        <a:pt x="13322" y="15722"/>
                        <a:pt x="17745" y="13616"/>
                      </a:cubicBezTo>
                      <a:cubicBezTo>
                        <a:pt x="22168" y="11509"/>
                        <a:pt x="22590" y="7086"/>
                        <a:pt x="18798" y="3716"/>
                      </a:cubicBezTo>
                      <a:cubicBezTo>
                        <a:pt x="15006" y="346"/>
                        <a:pt x="8056" y="-1129"/>
                        <a:pt x="3632" y="977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08" name="자유형: 도형 1707">
                  <a:extLst>
                    <a:ext uri="{FF2B5EF4-FFF2-40B4-BE49-F238E27FC236}">
                      <a16:creationId xmlns:a16="http://schemas.microsoft.com/office/drawing/2014/main" id="{1360F6BA-4B50-ADC6-591D-48966FB0A27A}"/>
                    </a:ext>
                  </a:extLst>
                </p:cNvPr>
                <p:cNvSpPr/>
                <p:nvPr/>
              </p:nvSpPr>
              <p:spPr>
                <a:xfrm>
                  <a:off x="6186681" y="5590378"/>
                  <a:ext cx="15166" cy="3760"/>
                </a:xfrm>
                <a:custGeom>
                  <a:avLst/>
                  <a:gdLst>
                    <a:gd name="connsiteX0" fmla="*/ 15166 w 15166"/>
                    <a:gd name="connsiteY0" fmla="*/ 2738 h 3760"/>
                    <a:gd name="connsiteX1" fmla="*/ 15166 w 15166"/>
                    <a:gd name="connsiteY1" fmla="*/ 2738 h 3760"/>
                    <a:gd name="connsiteX2" fmla="*/ 0 w 15166"/>
                    <a:gd name="connsiteY2" fmla="*/ 0 h 3760"/>
                    <a:gd name="connsiteX3" fmla="*/ 0 w 15166"/>
                    <a:gd name="connsiteY3" fmla="*/ 0 h 3760"/>
                    <a:gd name="connsiteX4" fmla="*/ 15166 w 15166"/>
                    <a:gd name="connsiteY4" fmla="*/ 2738 h 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3760">
                      <a:moveTo>
                        <a:pt x="15166" y="2738"/>
                      </a:moveTo>
                      <a:lnTo>
                        <a:pt x="15166" y="2738"/>
                      </a:lnTo>
                      <a:cubicBezTo>
                        <a:pt x="10743" y="4634"/>
                        <a:pt x="4002" y="3581"/>
                        <a:pt x="0" y="0"/>
                      </a:cubicBezTo>
                      <a:lnTo>
                        <a:pt x="0" y="0"/>
                      </a:lnTo>
                      <a:cubicBezTo>
                        <a:pt x="4002" y="3581"/>
                        <a:pt x="10743" y="4845"/>
                        <a:pt x="15166" y="2738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09" name="자유형: 도형 1708">
                  <a:extLst>
                    <a:ext uri="{FF2B5EF4-FFF2-40B4-BE49-F238E27FC236}">
                      <a16:creationId xmlns:a16="http://schemas.microsoft.com/office/drawing/2014/main" id="{3AC27362-7B0D-F812-BEF5-C021934E7848}"/>
                    </a:ext>
                  </a:extLst>
                </p:cNvPr>
                <p:cNvSpPr/>
                <p:nvPr/>
              </p:nvSpPr>
              <p:spPr>
                <a:xfrm>
                  <a:off x="6162246" y="5584269"/>
                  <a:ext cx="42970" cy="115591"/>
                </a:xfrm>
                <a:custGeom>
                  <a:avLst/>
                  <a:gdLst>
                    <a:gd name="connsiteX0" fmla="*/ 10532 w 42970"/>
                    <a:gd name="connsiteY0" fmla="*/ 113325 h 115591"/>
                    <a:gd name="connsiteX1" fmla="*/ 42971 w 42970"/>
                    <a:gd name="connsiteY1" fmla="*/ 5266 h 115591"/>
                    <a:gd name="connsiteX2" fmla="*/ 39600 w 42970"/>
                    <a:gd name="connsiteY2" fmla="*/ 8847 h 115591"/>
                    <a:gd name="connsiteX3" fmla="*/ 24434 w 42970"/>
                    <a:gd name="connsiteY3" fmla="*/ 6109 h 115591"/>
                    <a:gd name="connsiteX4" fmla="*/ 21907 w 42970"/>
                    <a:gd name="connsiteY4" fmla="*/ 0 h 115591"/>
                    <a:gd name="connsiteX5" fmla="*/ 0 w 42970"/>
                    <a:gd name="connsiteY5" fmla="*/ 110797 h 115591"/>
                    <a:gd name="connsiteX6" fmla="*/ 1264 w 42970"/>
                    <a:gd name="connsiteY6" fmla="*/ 113746 h 115591"/>
                    <a:gd name="connsiteX7" fmla="*/ 8847 w 42970"/>
                    <a:gd name="connsiteY7" fmla="*/ 115220 h 115591"/>
                    <a:gd name="connsiteX8" fmla="*/ 10532 w 42970"/>
                    <a:gd name="connsiteY8" fmla="*/ 113535 h 115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970" h="115591">
                      <a:moveTo>
                        <a:pt x="10532" y="113325"/>
                      </a:moveTo>
                      <a:lnTo>
                        <a:pt x="42971" y="5266"/>
                      </a:lnTo>
                      <a:cubicBezTo>
                        <a:pt x="42549" y="6741"/>
                        <a:pt x="41286" y="8004"/>
                        <a:pt x="39600" y="8847"/>
                      </a:cubicBezTo>
                      <a:cubicBezTo>
                        <a:pt x="35177" y="10743"/>
                        <a:pt x="28437" y="9690"/>
                        <a:pt x="24434" y="6109"/>
                      </a:cubicBezTo>
                      <a:cubicBezTo>
                        <a:pt x="22328" y="4213"/>
                        <a:pt x="21485" y="2107"/>
                        <a:pt x="21907" y="0"/>
                      </a:cubicBezTo>
                      <a:lnTo>
                        <a:pt x="0" y="110797"/>
                      </a:lnTo>
                      <a:cubicBezTo>
                        <a:pt x="0" y="110797"/>
                        <a:pt x="211" y="112903"/>
                        <a:pt x="1264" y="113746"/>
                      </a:cubicBezTo>
                      <a:cubicBezTo>
                        <a:pt x="3160" y="115431"/>
                        <a:pt x="6530" y="116063"/>
                        <a:pt x="8847" y="115220"/>
                      </a:cubicBezTo>
                      <a:cubicBezTo>
                        <a:pt x="9690" y="114799"/>
                        <a:pt x="10321" y="114167"/>
                        <a:pt x="10532" y="113535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71" name="그래픽 16">
                <a:extLst>
                  <a:ext uri="{FF2B5EF4-FFF2-40B4-BE49-F238E27FC236}">
                    <a16:creationId xmlns:a16="http://schemas.microsoft.com/office/drawing/2014/main" id="{8C1F6560-924A-DBD4-40A4-E892FC228EA9}"/>
                  </a:ext>
                </a:extLst>
              </p:cNvPr>
              <p:cNvGrpSpPr/>
              <p:nvPr/>
            </p:nvGrpSpPr>
            <p:grpSpPr>
              <a:xfrm>
                <a:off x="6241235" y="5611566"/>
                <a:ext cx="38267" cy="134772"/>
                <a:chOff x="6241235" y="5611566"/>
                <a:chExt cx="38267" cy="134772"/>
              </a:xfrm>
            </p:grpSpPr>
            <p:sp>
              <p:nvSpPr>
                <p:cNvPr id="1692" name="자유형: 도형 1691">
                  <a:extLst>
                    <a:ext uri="{FF2B5EF4-FFF2-40B4-BE49-F238E27FC236}">
                      <a16:creationId xmlns:a16="http://schemas.microsoft.com/office/drawing/2014/main" id="{2A2C4270-0F45-4EFE-0829-EBE127D7E5BF}"/>
                    </a:ext>
                  </a:extLst>
                </p:cNvPr>
                <p:cNvSpPr/>
                <p:nvPr/>
              </p:nvSpPr>
              <p:spPr>
                <a:xfrm rot="-584398">
                  <a:off x="6268164" y="5739975"/>
                  <a:ext cx="10953" cy="5476"/>
                </a:xfrm>
                <a:custGeom>
                  <a:avLst/>
                  <a:gdLst>
                    <a:gd name="connsiteX0" fmla="*/ 10953 w 10953"/>
                    <a:gd name="connsiteY0" fmla="*/ 2738 h 5476"/>
                    <a:gd name="connsiteX1" fmla="*/ 5477 w 10953"/>
                    <a:gd name="connsiteY1" fmla="*/ 5477 h 5476"/>
                    <a:gd name="connsiteX2" fmla="*/ 0 w 10953"/>
                    <a:gd name="connsiteY2" fmla="*/ 2738 h 5476"/>
                    <a:gd name="connsiteX3" fmla="*/ 5477 w 10953"/>
                    <a:gd name="connsiteY3" fmla="*/ 0 h 5476"/>
                    <a:gd name="connsiteX4" fmla="*/ 10953 w 10953"/>
                    <a:gd name="connsiteY4" fmla="*/ 2738 h 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5476">
                      <a:moveTo>
                        <a:pt x="10953" y="2738"/>
                      </a:moveTo>
                      <a:cubicBezTo>
                        <a:pt x="10953" y="4251"/>
                        <a:pt x="8501" y="5477"/>
                        <a:pt x="5477" y="5477"/>
                      </a:cubicBezTo>
                      <a:cubicBezTo>
                        <a:pt x="2452" y="5477"/>
                        <a:pt x="0" y="4251"/>
                        <a:pt x="0" y="2738"/>
                      </a:cubicBezTo>
                      <a:cubicBezTo>
                        <a:pt x="0" y="1226"/>
                        <a:pt x="2452" y="0"/>
                        <a:pt x="5477" y="0"/>
                      </a:cubicBezTo>
                      <a:cubicBezTo>
                        <a:pt x="8501" y="0"/>
                        <a:pt x="10953" y="1226"/>
                        <a:pt x="10953" y="2738"/>
                      </a:cubicBezTo>
                      <a:close/>
                    </a:path>
                  </a:pathLst>
                </a:custGeom>
                <a:solidFill>
                  <a:srgbClr val="D973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93" name="자유형: 도형 1692">
                  <a:extLst>
                    <a:ext uri="{FF2B5EF4-FFF2-40B4-BE49-F238E27FC236}">
                      <a16:creationId xmlns:a16="http://schemas.microsoft.com/office/drawing/2014/main" id="{269F910A-8132-EF89-7AD6-A7A57E0CD072}"/>
                    </a:ext>
                  </a:extLst>
                </p:cNvPr>
                <p:cNvSpPr/>
                <p:nvPr/>
              </p:nvSpPr>
              <p:spPr>
                <a:xfrm>
                  <a:off x="6241357" y="5611566"/>
                  <a:ext cx="36320" cy="132158"/>
                </a:xfrm>
                <a:custGeom>
                  <a:avLst/>
                  <a:gdLst>
                    <a:gd name="connsiteX0" fmla="*/ 36110 w 36320"/>
                    <a:gd name="connsiteY0" fmla="*/ 128788 h 132158"/>
                    <a:gd name="connsiteX1" fmla="*/ 18416 w 36320"/>
                    <a:gd name="connsiteY1" fmla="*/ 929 h 132158"/>
                    <a:gd name="connsiteX2" fmla="*/ 3250 w 36320"/>
                    <a:gd name="connsiteY2" fmla="*/ 2615 h 132158"/>
                    <a:gd name="connsiteX3" fmla="*/ 90 w 36320"/>
                    <a:gd name="connsiteY3" fmla="*/ 7670 h 132158"/>
                    <a:gd name="connsiteX4" fmla="*/ 27052 w 36320"/>
                    <a:gd name="connsiteY4" fmla="*/ 132158 h 132158"/>
                    <a:gd name="connsiteX5" fmla="*/ 28737 w 36320"/>
                    <a:gd name="connsiteY5" fmla="*/ 129630 h 132158"/>
                    <a:gd name="connsiteX6" fmla="*/ 36320 w 36320"/>
                    <a:gd name="connsiteY6" fmla="*/ 128788 h 132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320" h="132158">
                      <a:moveTo>
                        <a:pt x="36110" y="128788"/>
                      </a:moveTo>
                      <a:lnTo>
                        <a:pt x="18416" y="929"/>
                      </a:lnTo>
                      <a:cubicBezTo>
                        <a:pt x="14414" y="-755"/>
                        <a:pt x="7463" y="-124"/>
                        <a:pt x="3250" y="2615"/>
                      </a:cubicBezTo>
                      <a:cubicBezTo>
                        <a:pt x="722" y="4089"/>
                        <a:pt x="-331" y="5985"/>
                        <a:pt x="90" y="7670"/>
                      </a:cubicBezTo>
                      <a:lnTo>
                        <a:pt x="27052" y="132158"/>
                      </a:lnTo>
                      <a:cubicBezTo>
                        <a:pt x="27052" y="132158"/>
                        <a:pt x="27474" y="130473"/>
                        <a:pt x="28737" y="129630"/>
                      </a:cubicBezTo>
                      <a:cubicBezTo>
                        <a:pt x="30844" y="128367"/>
                        <a:pt x="34214" y="127945"/>
                        <a:pt x="36320" y="12878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94" name="자유형: 도형 1693">
                  <a:extLst>
                    <a:ext uri="{FF2B5EF4-FFF2-40B4-BE49-F238E27FC236}">
                      <a16:creationId xmlns:a16="http://schemas.microsoft.com/office/drawing/2014/main" id="{2A995D68-4762-53FA-5BE1-283C145C306F}"/>
                    </a:ext>
                  </a:extLst>
                </p:cNvPr>
                <p:cNvSpPr/>
                <p:nvPr/>
              </p:nvSpPr>
              <p:spPr>
                <a:xfrm>
                  <a:off x="6244607" y="5611566"/>
                  <a:ext cx="15166" cy="2614"/>
                </a:xfrm>
                <a:custGeom>
                  <a:avLst/>
                  <a:gdLst>
                    <a:gd name="connsiteX0" fmla="*/ 15166 w 15166"/>
                    <a:gd name="connsiteY0" fmla="*/ 929 h 2614"/>
                    <a:gd name="connsiteX1" fmla="*/ 15166 w 15166"/>
                    <a:gd name="connsiteY1" fmla="*/ 929 h 2614"/>
                    <a:gd name="connsiteX2" fmla="*/ 0 w 15166"/>
                    <a:gd name="connsiteY2" fmla="*/ 2615 h 2614"/>
                    <a:gd name="connsiteX3" fmla="*/ 0 w 15166"/>
                    <a:gd name="connsiteY3" fmla="*/ 2615 h 2614"/>
                    <a:gd name="connsiteX4" fmla="*/ 15166 w 15166"/>
                    <a:gd name="connsiteY4" fmla="*/ 929 h 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614">
                      <a:moveTo>
                        <a:pt x="15166" y="929"/>
                      </a:moveTo>
                      <a:lnTo>
                        <a:pt x="15166" y="929"/>
                      </a:lnTo>
                      <a:cubicBezTo>
                        <a:pt x="11164" y="-755"/>
                        <a:pt x="4213" y="87"/>
                        <a:pt x="0" y="2615"/>
                      </a:cubicBezTo>
                      <a:lnTo>
                        <a:pt x="0" y="2615"/>
                      </a:lnTo>
                      <a:cubicBezTo>
                        <a:pt x="4213" y="-124"/>
                        <a:pt x="11164" y="-755"/>
                        <a:pt x="15166" y="929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95" name="자유형: 도형 1694">
                  <a:extLst>
                    <a:ext uri="{FF2B5EF4-FFF2-40B4-BE49-F238E27FC236}">
                      <a16:creationId xmlns:a16="http://schemas.microsoft.com/office/drawing/2014/main" id="{1741DADC-D2BC-BDF2-898B-98C75198B715}"/>
                    </a:ext>
                  </a:extLst>
                </p:cNvPr>
                <p:cNvSpPr/>
                <p:nvPr/>
              </p:nvSpPr>
              <p:spPr>
                <a:xfrm>
                  <a:off x="6259773" y="5612285"/>
                  <a:ext cx="19168" cy="129543"/>
                </a:xfrm>
                <a:custGeom>
                  <a:avLst/>
                  <a:gdLst>
                    <a:gd name="connsiteX0" fmla="*/ 19168 w 19168"/>
                    <a:gd name="connsiteY0" fmla="*/ 129544 h 129543"/>
                    <a:gd name="connsiteX1" fmla="*/ 2949 w 19168"/>
                    <a:gd name="connsiteY1" fmla="*/ 3159 h 129543"/>
                    <a:gd name="connsiteX2" fmla="*/ 0 w 19168"/>
                    <a:gd name="connsiteY2" fmla="*/ 0 h 129543"/>
                    <a:gd name="connsiteX3" fmla="*/ 17694 w 19168"/>
                    <a:gd name="connsiteY3" fmla="*/ 127859 h 129543"/>
                    <a:gd name="connsiteX4" fmla="*/ 19168 w 19168"/>
                    <a:gd name="connsiteY4" fmla="*/ 129333 h 129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168" h="129543">
                      <a:moveTo>
                        <a:pt x="19168" y="129544"/>
                      </a:moveTo>
                      <a:lnTo>
                        <a:pt x="2949" y="3159"/>
                      </a:lnTo>
                      <a:cubicBezTo>
                        <a:pt x="2949" y="1896"/>
                        <a:pt x="1896" y="842"/>
                        <a:pt x="0" y="0"/>
                      </a:cubicBezTo>
                      <a:lnTo>
                        <a:pt x="17694" y="127859"/>
                      </a:lnTo>
                      <a:cubicBezTo>
                        <a:pt x="17694" y="127859"/>
                        <a:pt x="19168" y="128701"/>
                        <a:pt x="19168" y="129333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96" name="자유형: 도형 1695">
                  <a:extLst>
                    <a:ext uri="{FF2B5EF4-FFF2-40B4-BE49-F238E27FC236}">
                      <a16:creationId xmlns:a16="http://schemas.microsoft.com/office/drawing/2014/main" id="{5B96BD1A-7D83-EE11-BE6F-7CD414509BDD}"/>
                    </a:ext>
                  </a:extLst>
                </p:cNvPr>
                <p:cNvSpPr/>
                <p:nvPr/>
              </p:nvSpPr>
              <p:spPr>
                <a:xfrm>
                  <a:off x="6241235" y="5614180"/>
                  <a:ext cx="3372" cy="8004"/>
                </a:xfrm>
                <a:custGeom>
                  <a:avLst/>
                  <a:gdLst>
                    <a:gd name="connsiteX0" fmla="*/ 3372 w 3372"/>
                    <a:gd name="connsiteY0" fmla="*/ 0 h 8004"/>
                    <a:gd name="connsiteX1" fmla="*/ 3372 w 3372"/>
                    <a:gd name="connsiteY1" fmla="*/ 0 h 8004"/>
                    <a:gd name="connsiteX2" fmla="*/ 2951 w 3372"/>
                    <a:gd name="connsiteY2" fmla="*/ 8004 h 8004"/>
                    <a:gd name="connsiteX3" fmla="*/ 2951 w 3372"/>
                    <a:gd name="connsiteY3" fmla="*/ 8004 h 8004"/>
                    <a:gd name="connsiteX4" fmla="*/ 3372 w 3372"/>
                    <a:gd name="connsiteY4" fmla="*/ 0 h 8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" h="8004">
                      <a:moveTo>
                        <a:pt x="3372" y="0"/>
                      </a:moveTo>
                      <a:lnTo>
                        <a:pt x="3372" y="0"/>
                      </a:lnTo>
                      <a:cubicBezTo>
                        <a:pt x="-841" y="2738"/>
                        <a:pt x="-1051" y="6319"/>
                        <a:pt x="2951" y="8004"/>
                      </a:cubicBezTo>
                      <a:lnTo>
                        <a:pt x="2951" y="8004"/>
                      </a:lnTo>
                      <a:cubicBezTo>
                        <a:pt x="-1051" y="6319"/>
                        <a:pt x="-1051" y="2738"/>
                        <a:pt x="3372" y="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97" name="자유형: 도형 1696">
                  <a:extLst>
                    <a:ext uri="{FF2B5EF4-FFF2-40B4-BE49-F238E27FC236}">
                      <a16:creationId xmlns:a16="http://schemas.microsoft.com/office/drawing/2014/main" id="{E322E8AC-D162-9A83-C22C-992FE0E77DCA}"/>
                    </a:ext>
                  </a:extLst>
                </p:cNvPr>
                <p:cNvSpPr/>
                <p:nvPr/>
              </p:nvSpPr>
              <p:spPr>
                <a:xfrm>
                  <a:off x="6259562" y="5612495"/>
                  <a:ext cx="3372" cy="8004"/>
                </a:xfrm>
                <a:custGeom>
                  <a:avLst/>
                  <a:gdLst>
                    <a:gd name="connsiteX0" fmla="*/ 0 w 3372"/>
                    <a:gd name="connsiteY0" fmla="*/ 8004 h 8004"/>
                    <a:gd name="connsiteX1" fmla="*/ 0 w 3372"/>
                    <a:gd name="connsiteY1" fmla="*/ 8004 h 8004"/>
                    <a:gd name="connsiteX2" fmla="*/ 421 w 3372"/>
                    <a:gd name="connsiteY2" fmla="*/ 0 h 8004"/>
                    <a:gd name="connsiteX3" fmla="*/ 421 w 3372"/>
                    <a:gd name="connsiteY3" fmla="*/ 0 h 8004"/>
                    <a:gd name="connsiteX4" fmla="*/ 0 w 3372"/>
                    <a:gd name="connsiteY4" fmla="*/ 8004 h 8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" h="8004">
                      <a:moveTo>
                        <a:pt x="0" y="8004"/>
                      </a:moveTo>
                      <a:lnTo>
                        <a:pt x="0" y="8004"/>
                      </a:lnTo>
                      <a:cubicBezTo>
                        <a:pt x="4213" y="5266"/>
                        <a:pt x="4423" y="1685"/>
                        <a:pt x="421" y="0"/>
                      </a:cubicBezTo>
                      <a:lnTo>
                        <a:pt x="421" y="0"/>
                      </a:lnTo>
                      <a:cubicBezTo>
                        <a:pt x="4423" y="1685"/>
                        <a:pt x="4423" y="5266"/>
                        <a:pt x="0" y="8004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98" name="자유형: 도형 1697">
                  <a:extLst>
                    <a:ext uri="{FF2B5EF4-FFF2-40B4-BE49-F238E27FC236}">
                      <a16:creationId xmlns:a16="http://schemas.microsoft.com/office/drawing/2014/main" id="{121765CA-7929-19FF-F644-7228362CF611}"/>
                    </a:ext>
                  </a:extLst>
                </p:cNvPr>
                <p:cNvSpPr/>
                <p:nvPr/>
              </p:nvSpPr>
              <p:spPr>
                <a:xfrm>
                  <a:off x="6241235" y="5611566"/>
                  <a:ext cx="21489" cy="11548"/>
                </a:xfrm>
                <a:custGeom>
                  <a:avLst/>
                  <a:gdLst>
                    <a:gd name="connsiteX0" fmla="*/ 18538 w 21489"/>
                    <a:gd name="connsiteY0" fmla="*/ 929 h 11548"/>
                    <a:gd name="connsiteX1" fmla="*/ 10745 w 21489"/>
                    <a:gd name="connsiteY1" fmla="*/ 5774 h 11548"/>
                    <a:gd name="connsiteX2" fmla="*/ 18538 w 21489"/>
                    <a:gd name="connsiteY2" fmla="*/ 929 h 11548"/>
                    <a:gd name="connsiteX3" fmla="*/ 18117 w 21489"/>
                    <a:gd name="connsiteY3" fmla="*/ 8934 h 11548"/>
                    <a:gd name="connsiteX4" fmla="*/ 2951 w 21489"/>
                    <a:gd name="connsiteY4" fmla="*/ 10619 h 11548"/>
                    <a:gd name="connsiteX5" fmla="*/ 3372 w 21489"/>
                    <a:gd name="connsiteY5" fmla="*/ 2615 h 11548"/>
                    <a:gd name="connsiteX6" fmla="*/ 18538 w 21489"/>
                    <a:gd name="connsiteY6" fmla="*/ 929 h 11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9" h="11548">
                      <a:moveTo>
                        <a:pt x="18538" y="929"/>
                      </a:moveTo>
                      <a:lnTo>
                        <a:pt x="10745" y="5774"/>
                      </a:lnTo>
                      <a:lnTo>
                        <a:pt x="18538" y="929"/>
                      </a:lnTo>
                      <a:cubicBezTo>
                        <a:pt x="22540" y="2615"/>
                        <a:pt x="22540" y="6195"/>
                        <a:pt x="18117" y="8934"/>
                      </a:cubicBezTo>
                      <a:cubicBezTo>
                        <a:pt x="13694" y="11672"/>
                        <a:pt x="6953" y="12304"/>
                        <a:pt x="2951" y="10619"/>
                      </a:cubicBezTo>
                      <a:cubicBezTo>
                        <a:pt x="-1051" y="8934"/>
                        <a:pt x="-1051" y="5353"/>
                        <a:pt x="3372" y="2615"/>
                      </a:cubicBezTo>
                      <a:cubicBezTo>
                        <a:pt x="7796" y="-124"/>
                        <a:pt x="14536" y="-755"/>
                        <a:pt x="18538" y="929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99" name="자유형: 도형 1698">
                  <a:extLst>
                    <a:ext uri="{FF2B5EF4-FFF2-40B4-BE49-F238E27FC236}">
                      <a16:creationId xmlns:a16="http://schemas.microsoft.com/office/drawing/2014/main" id="{25AD0F3C-CCF4-4F79-F866-76C4DF36BB5D}"/>
                    </a:ext>
                  </a:extLst>
                </p:cNvPr>
                <p:cNvSpPr/>
                <p:nvPr/>
              </p:nvSpPr>
              <p:spPr>
                <a:xfrm>
                  <a:off x="6244396" y="5620500"/>
                  <a:ext cx="15166" cy="2614"/>
                </a:xfrm>
                <a:custGeom>
                  <a:avLst/>
                  <a:gdLst>
                    <a:gd name="connsiteX0" fmla="*/ 0 w 15166"/>
                    <a:gd name="connsiteY0" fmla="*/ 1685 h 2614"/>
                    <a:gd name="connsiteX1" fmla="*/ 0 w 15166"/>
                    <a:gd name="connsiteY1" fmla="*/ 1685 h 2614"/>
                    <a:gd name="connsiteX2" fmla="*/ 15166 w 15166"/>
                    <a:gd name="connsiteY2" fmla="*/ 0 h 2614"/>
                    <a:gd name="connsiteX3" fmla="*/ 15166 w 15166"/>
                    <a:gd name="connsiteY3" fmla="*/ 0 h 2614"/>
                    <a:gd name="connsiteX4" fmla="*/ 0 w 15166"/>
                    <a:gd name="connsiteY4" fmla="*/ 1685 h 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614">
                      <a:moveTo>
                        <a:pt x="0" y="1685"/>
                      </a:moveTo>
                      <a:lnTo>
                        <a:pt x="0" y="1685"/>
                      </a:lnTo>
                      <a:cubicBezTo>
                        <a:pt x="4002" y="3370"/>
                        <a:pt x="10953" y="2528"/>
                        <a:pt x="15166" y="0"/>
                      </a:cubicBezTo>
                      <a:lnTo>
                        <a:pt x="15166" y="0"/>
                      </a:lnTo>
                      <a:cubicBezTo>
                        <a:pt x="10953" y="2738"/>
                        <a:pt x="4002" y="3370"/>
                        <a:pt x="0" y="1685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00" name="자유형: 도형 1699">
                  <a:extLst>
                    <a:ext uri="{FF2B5EF4-FFF2-40B4-BE49-F238E27FC236}">
                      <a16:creationId xmlns:a16="http://schemas.microsoft.com/office/drawing/2014/main" id="{FA784C57-D1DE-2B1E-AAE5-63BD685DF49D}"/>
                    </a:ext>
                  </a:extLst>
                </p:cNvPr>
                <p:cNvSpPr/>
                <p:nvPr/>
              </p:nvSpPr>
              <p:spPr>
                <a:xfrm>
                  <a:off x="6241236" y="5615655"/>
                  <a:ext cx="37704" cy="129982"/>
                </a:xfrm>
                <a:custGeom>
                  <a:avLst/>
                  <a:gdLst>
                    <a:gd name="connsiteX0" fmla="*/ 26962 w 37704"/>
                    <a:gd name="connsiteY0" fmla="*/ 128069 h 129982"/>
                    <a:gd name="connsiteX1" fmla="*/ 0 w 37704"/>
                    <a:gd name="connsiteY1" fmla="*/ 3581 h 129982"/>
                    <a:gd name="connsiteX2" fmla="*/ 2949 w 37704"/>
                    <a:gd name="connsiteY2" fmla="*/ 6530 h 129982"/>
                    <a:gd name="connsiteX3" fmla="*/ 18115 w 37704"/>
                    <a:gd name="connsiteY3" fmla="*/ 4845 h 129982"/>
                    <a:gd name="connsiteX4" fmla="*/ 21485 w 37704"/>
                    <a:gd name="connsiteY4" fmla="*/ 0 h 129982"/>
                    <a:gd name="connsiteX5" fmla="*/ 37705 w 37704"/>
                    <a:gd name="connsiteY5" fmla="*/ 126384 h 129982"/>
                    <a:gd name="connsiteX6" fmla="*/ 36020 w 37704"/>
                    <a:gd name="connsiteY6" fmla="*/ 128701 h 129982"/>
                    <a:gd name="connsiteX7" fmla="*/ 28437 w 37704"/>
                    <a:gd name="connsiteY7" fmla="*/ 129544 h 129982"/>
                    <a:gd name="connsiteX8" fmla="*/ 26962 w 37704"/>
                    <a:gd name="connsiteY8" fmla="*/ 128069 h 129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704" h="129982">
                      <a:moveTo>
                        <a:pt x="26962" y="128069"/>
                      </a:moveTo>
                      <a:lnTo>
                        <a:pt x="0" y="3581"/>
                      </a:lnTo>
                      <a:cubicBezTo>
                        <a:pt x="211" y="4634"/>
                        <a:pt x="1264" y="5687"/>
                        <a:pt x="2949" y="6530"/>
                      </a:cubicBezTo>
                      <a:cubicBezTo>
                        <a:pt x="6951" y="8215"/>
                        <a:pt x="13902" y="7583"/>
                        <a:pt x="18115" y="4845"/>
                      </a:cubicBezTo>
                      <a:cubicBezTo>
                        <a:pt x="20432" y="3370"/>
                        <a:pt x="21696" y="1474"/>
                        <a:pt x="21485" y="0"/>
                      </a:cubicBezTo>
                      <a:lnTo>
                        <a:pt x="37705" y="126384"/>
                      </a:lnTo>
                      <a:cubicBezTo>
                        <a:pt x="37705" y="126384"/>
                        <a:pt x="37283" y="128069"/>
                        <a:pt x="36020" y="128701"/>
                      </a:cubicBezTo>
                      <a:cubicBezTo>
                        <a:pt x="33913" y="129965"/>
                        <a:pt x="30543" y="130386"/>
                        <a:pt x="28437" y="129544"/>
                      </a:cubicBezTo>
                      <a:cubicBezTo>
                        <a:pt x="27594" y="129122"/>
                        <a:pt x="27173" y="128701"/>
                        <a:pt x="26962" y="128069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72" name="그래픽 16">
                <a:extLst>
                  <a:ext uri="{FF2B5EF4-FFF2-40B4-BE49-F238E27FC236}">
                    <a16:creationId xmlns:a16="http://schemas.microsoft.com/office/drawing/2014/main" id="{1740A85E-248B-3E52-C600-A5140A366E93}"/>
                  </a:ext>
                </a:extLst>
              </p:cNvPr>
              <p:cNvGrpSpPr/>
              <p:nvPr/>
            </p:nvGrpSpPr>
            <p:grpSpPr>
              <a:xfrm>
                <a:off x="6158124" y="5546802"/>
                <a:ext cx="145883" cy="81325"/>
                <a:chOff x="6158124" y="5546802"/>
                <a:chExt cx="145883" cy="81325"/>
              </a:xfrm>
            </p:grpSpPr>
            <p:sp>
              <p:nvSpPr>
                <p:cNvPr id="1690" name="자유형: 도형 1689">
                  <a:extLst>
                    <a:ext uri="{FF2B5EF4-FFF2-40B4-BE49-F238E27FC236}">
                      <a16:creationId xmlns:a16="http://schemas.microsoft.com/office/drawing/2014/main" id="{52CD0AA0-0BA1-976E-5DD5-4D57A2A288F0}"/>
                    </a:ext>
                  </a:extLst>
                </p:cNvPr>
                <p:cNvSpPr/>
                <p:nvPr/>
              </p:nvSpPr>
              <p:spPr>
                <a:xfrm>
                  <a:off x="6158124" y="5546802"/>
                  <a:ext cx="145757" cy="77112"/>
                </a:xfrm>
                <a:custGeom>
                  <a:avLst/>
                  <a:gdLst>
                    <a:gd name="connsiteX0" fmla="*/ 138090 w 145757"/>
                    <a:gd name="connsiteY0" fmla="*/ 11981 h 77112"/>
                    <a:gd name="connsiteX1" fmla="*/ 145673 w 145757"/>
                    <a:gd name="connsiteY1" fmla="*/ 23144 h 77112"/>
                    <a:gd name="connsiteX2" fmla="*/ 125662 w 145757"/>
                    <a:gd name="connsiteY2" fmla="*/ 65273 h 77112"/>
                    <a:gd name="connsiteX3" fmla="*/ 66051 w 145757"/>
                    <a:gd name="connsiteY3" fmla="*/ 76857 h 77112"/>
                    <a:gd name="connsiteX4" fmla="*/ 18447 w 145757"/>
                    <a:gd name="connsiteY4" fmla="*/ 66325 h 77112"/>
                    <a:gd name="connsiteX5" fmla="*/ 10232 w 145757"/>
                    <a:gd name="connsiteY5" fmla="*/ 60006 h 77112"/>
                    <a:gd name="connsiteX6" fmla="*/ 1385 w 145757"/>
                    <a:gd name="connsiteY6" fmla="*/ 16615 h 77112"/>
                    <a:gd name="connsiteX7" fmla="*/ 75951 w 145757"/>
                    <a:gd name="connsiteY7" fmla="*/ 395 h 77112"/>
                    <a:gd name="connsiteX8" fmla="*/ 137880 w 145757"/>
                    <a:gd name="connsiteY8" fmla="*/ 11981 h 77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5757" h="77112">
                      <a:moveTo>
                        <a:pt x="138090" y="11981"/>
                      </a:moveTo>
                      <a:cubicBezTo>
                        <a:pt x="143356" y="15140"/>
                        <a:pt x="146305" y="18721"/>
                        <a:pt x="145673" y="23144"/>
                      </a:cubicBezTo>
                      <a:cubicBezTo>
                        <a:pt x="143988" y="36415"/>
                        <a:pt x="142092" y="53055"/>
                        <a:pt x="125662" y="65273"/>
                      </a:cubicBezTo>
                      <a:cubicBezTo>
                        <a:pt x="109864" y="77068"/>
                        <a:pt x="84377" y="77700"/>
                        <a:pt x="66051" y="76857"/>
                      </a:cubicBezTo>
                      <a:cubicBezTo>
                        <a:pt x="51096" y="76226"/>
                        <a:pt x="31928" y="74119"/>
                        <a:pt x="18447" y="66325"/>
                      </a:cubicBezTo>
                      <a:cubicBezTo>
                        <a:pt x="15287" y="64641"/>
                        <a:pt x="12549" y="62534"/>
                        <a:pt x="10232" y="60006"/>
                      </a:cubicBezTo>
                      <a:cubicBezTo>
                        <a:pt x="-2828" y="46526"/>
                        <a:pt x="-300" y="29885"/>
                        <a:pt x="1385" y="16615"/>
                      </a:cubicBezTo>
                      <a:cubicBezTo>
                        <a:pt x="3070" y="3344"/>
                        <a:pt x="34877" y="-1500"/>
                        <a:pt x="75951" y="395"/>
                      </a:cubicBezTo>
                      <a:cubicBezTo>
                        <a:pt x="103756" y="1659"/>
                        <a:pt x="126716" y="5450"/>
                        <a:pt x="137880" y="11981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91" name="자유형: 도형 1690">
                  <a:extLst>
                    <a:ext uri="{FF2B5EF4-FFF2-40B4-BE49-F238E27FC236}">
                      <a16:creationId xmlns:a16="http://schemas.microsoft.com/office/drawing/2014/main" id="{D1DAF154-E32A-9084-CE98-B2BDF8A82748}"/>
                    </a:ext>
                  </a:extLst>
                </p:cNvPr>
                <p:cNvSpPr/>
                <p:nvPr/>
              </p:nvSpPr>
              <p:spPr>
                <a:xfrm>
                  <a:off x="6158441" y="5568682"/>
                  <a:ext cx="145566" cy="59444"/>
                </a:xfrm>
                <a:custGeom>
                  <a:avLst/>
                  <a:gdLst>
                    <a:gd name="connsiteX0" fmla="*/ 145566 w 145566"/>
                    <a:gd name="connsiteY0" fmla="*/ 0 h 59444"/>
                    <a:gd name="connsiteX1" fmla="*/ 145566 w 145566"/>
                    <a:gd name="connsiteY1" fmla="*/ 4423 h 59444"/>
                    <a:gd name="connsiteX2" fmla="*/ 145566 w 145566"/>
                    <a:gd name="connsiteY2" fmla="*/ 5477 h 59444"/>
                    <a:gd name="connsiteX3" fmla="*/ 125556 w 145566"/>
                    <a:gd name="connsiteY3" fmla="*/ 47605 h 59444"/>
                    <a:gd name="connsiteX4" fmla="*/ 65944 w 145566"/>
                    <a:gd name="connsiteY4" fmla="*/ 59190 h 59444"/>
                    <a:gd name="connsiteX5" fmla="*/ 18340 w 145566"/>
                    <a:gd name="connsiteY5" fmla="*/ 48658 h 59444"/>
                    <a:gd name="connsiteX6" fmla="*/ 10125 w 145566"/>
                    <a:gd name="connsiteY6" fmla="*/ 42339 h 59444"/>
                    <a:gd name="connsiteX7" fmla="*/ 14 w 145566"/>
                    <a:gd name="connsiteY7" fmla="*/ 14745 h 59444"/>
                    <a:gd name="connsiteX8" fmla="*/ 14 w 145566"/>
                    <a:gd name="connsiteY8" fmla="*/ 10321 h 59444"/>
                    <a:gd name="connsiteX9" fmla="*/ 10125 w 145566"/>
                    <a:gd name="connsiteY9" fmla="*/ 37915 h 59444"/>
                    <a:gd name="connsiteX10" fmla="*/ 18340 w 145566"/>
                    <a:gd name="connsiteY10" fmla="*/ 44234 h 59444"/>
                    <a:gd name="connsiteX11" fmla="*/ 65944 w 145566"/>
                    <a:gd name="connsiteY11" fmla="*/ 54766 h 59444"/>
                    <a:gd name="connsiteX12" fmla="*/ 125556 w 145566"/>
                    <a:gd name="connsiteY12" fmla="*/ 43181 h 59444"/>
                    <a:gd name="connsiteX13" fmla="*/ 145566 w 145566"/>
                    <a:gd name="connsiteY13" fmla="*/ 1053 h 59444"/>
                    <a:gd name="connsiteX14" fmla="*/ 145566 w 145566"/>
                    <a:gd name="connsiteY14" fmla="*/ 0 h 594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566" h="59444">
                      <a:moveTo>
                        <a:pt x="145566" y="0"/>
                      </a:moveTo>
                      <a:lnTo>
                        <a:pt x="145566" y="4423"/>
                      </a:lnTo>
                      <a:cubicBezTo>
                        <a:pt x="145566" y="4423"/>
                        <a:pt x="145566" y="5055"/>
                        <a:pt x="145566" y="5477"/>
                      </a:cubicBezTo>
                      <a:cubicBezTo>
                        <a:pt x="143881" y="18747"/>
                        <a:pt x="141986" y="35387"/>
                        <a:pt x="125556" y="47605"/>
                      </a:cubicBezTo>
                      <a:cubicBezTo>
                        <a:pt x="109758" y="59400"/>
                        <a:pt x="84270" y="60032"/>
                        <a:pt x="65944" y="59190"/>
                      </a:cubicBezTo>
                      <a:cubicBezTo>
                        <a:pt x="50989" y="58558"/>
                        <a:pt x="31821" y="56451"/>
                        <a:pt x="18340" y="48658"/>
                      </a:cubicBezTo>
                      <a:cubicBezTo>
                        <a:pt x="15180" y="46973"/>
                        <a:pt x="12442" y="44866"/>
                        <a:pt x="10125" y="42339"/>
                      </a:cubicBezTo>
                      <a:cubicBezTo>
                        <a:pt x="1910" y="33913"/>
                        <a:pt x="-197" y="24223"/>
                        <a:pt x="14" y="14745"/>
                      </a:cubicBezTo>
                      <a:lnTo>
                        <a:pt x="14" y="10321"/>
                      </a:lnTo>
                      <a:cubicBezTo>
                        <a:pt x="14" y="19589"/>
                        <a:pt x="2121" y="29279"/>
                        <a:pt x="10125" y="37915"/>
                      </a:cubicBezTo>
                      <a:cubicBezTo>
                        <a:pt x="12442" y="40443"/>
                        <a:pt x="15180" y="42549"/>
                        <a:pt x="18340" y="44234"/>
                      </a:cubicBezTo>
                      <a:cubicBezTo>
                        <a:pt x="31821" y="52028"/>
                        <a:pt x="51199" y="54134"/>
                        <a:pt x="65944" y="54766"/>
                      </a:cubicBezTo>
                      <a:cubicBezTo>
                        <a:pt x="84270" y="55609"/>
                        <a:pt x="109758" y="54766"/>
                        <a:pt x="125556" y="43181"/>
                      </a:cubicBezTo>
                      <a:cubicBezTo>
                        <a:pt x="141986" y="30964"/>
                        <a:pt x="143670" y="14323"/>
                        <a:pt x="145566" y="1053"/>
                      </a:cubicBezTo>
                      <a:cubicBezTo>
                        <a:pt x="145566" y="632"/>
                        <a:pt x="145566" y="421"/>
                        <a:pt x="145566" y="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73" name="그래픽 16">
                <a:extLst>
                  <a:ext uri="{FF2B5EF4-FFF2-40B4-BE49-F238E27FC236}">
                    <a16:creationId xmlns:a16="http://schemas.microsoft.com/office/drawing/2014/main" id="{588D3570-4FAA-F7F8-B50F-4B9195D0FCC2}"/>
                  </a:ext>
                </a:extLst>
              </p:cNvPr>
              <p:cNvGrpSpPr/>
              <p:nvPr/>
            </p:nvGrpSpPr>
            <p:grpSpPr>
              <a:xfrm>
                <a:off x="6135104" y="5266811"/>
                <a:ext cx="196126" cy="328908"/>
                <a:chOff x="6135104" y="5266811"/>
                <a:chExt cx="196126" cy="328908"/>
              </a:xfrm>
            </p:grpSpPr>
            <p:sp>
              <p:nvSpPr>
                <p:cNvPr id="1685" name="자유형: 도형 1684">
                  <a:extLst>
                    <a:ext uri="{FF2B5EF4-FFF2-40B4-BE49-F238E27FC236}">
                      <a16:creationId xmlns:a16="http://schemas.microsoft.com/office/drawing/2014/main" id="{C3670854-63EF-7C4B-D0D6-E638C16031C8}"/>
                    </a:ext>
                  </a:extLst>
                </p:cNvPr>
                <p:cNvSpPr/>
                <p:nvPr/>
              </p:nvSpPr>
              <p:spPr>
                <a:xfrm>
                  <a:off x="6154818" y="5504415"/>
                  <a:ext cx="176412" cy="91304"/>
                </a:xfrm>
                <a:custGeom>
                  <a:avLst/>
                  <a:gdLst>
                    <a:gd name="connsiteX0" fmla="*/ 12694 w 176412"/>
                    <a:gd name="connsiteY0" fmla="*/ 864 h 91304"/>
                    <a:gd name="connsiteX1" fmla="*/ 267 w 176412"/>
                    <a:gd name="connsiteY1" fmla="*/ 42782 h 91304"/>
                    <a:gd name="connsiteX2" fmla="*/ 29125 w 176412"/>
                    <a:gd name="connsiteY2" fmla="*/ 82382 h 91304"/>
                    <a:gd name="connsiteX3" fmla="*/ 98425 w 176412"/>
                    <a:gd name="connsiteY3" fmla="*/ 91229 h 91304"/>
                    <a:gd name="connsiteX4" fmla="*/ 135498 w 176412"/>
                    <a:gd name="connsiteY4" fmla="*/ 68269 h 91304"/>
                    <a:gd name="connsiteX5" fmla="*/ 176362 w 176412"/>
                    <a:gd name="connsiteY5" fmla="*/ 18979 h 91304"/>
                    <a:gd name="connsiteX6" fmla="*/ 145608 w 176412"/>
                    <a:gd name="connsiteY6" fmla="*/ 1075 h 91304"/>
                    <a:gd name="connsiteX7" fmla="*/ 77993 w 176412"/>
                    <a:gd name="connsiteY7" fmla="*/ 20032 h 91304"/>
                    <a:gd name="connsiteX8" fmla="*/ 15854 w 176412"/>
                    <a:gd name="connsiteY8" fmla="*/ 22 h 91304"/>
                    <a:gd name="connsiteX9" fmla="*/ 13116 w 176412"/>
                    <a:gd name="connsiteY9" fmla="*/ 654 h 913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76412" h="91304">
                      <a:moveTo>
                        <a:pt x="12694" y="864"/>
                      </a:moveTo>
                      <a:cubicBezTo>
                        <a:pt x="12694" y="864"/>
                        <a:pt x="267" y="33513"/>
                        <a:pt x="267" y="42782"/>
                      </a:cubicBezTo>
                      <a:cubicBezTo>
                        <a:pt x="267" y="52050"/>
                        <a:pt x="-4789" y="76273"/>
                        <a:pt x="29125" y="82382"/>
                      </a:cubicBezTo>
                      <a:cubicBezTo>
                        <a:pt x="63037" y="88490"/>
                        <a:pt x="87472" y="91861"/>
                        <a:pt x="98425" y="91229"/>
                      </a:cubicBezTo>
                      <a:cubicBezTo>
                        <a:pt x="109378" y="90597"/>
                        <a:pt x="121174" y="84278"/>
                        <a:pt x="135498" y="68269"/>
                      </a:cubicBezTo>
                      <a:cubicBezTo>
                        <a:pt x="149821" y="52260"/>
                        <a:pt x="175309" y="30354"/>
                        <a:pt x="176362" y="18979"/>
                      </a:cubicBezTo>
                      <a:cubicBezTo>
                        <a:pt x="177415" y="7605"/>
                        <a:pt x="161828" y="-3559"/>
                        <a:pt x="145608" y="1075"/>
                      </a:cubicBezTo>
                      <a:cubicBezTo>
                        <a:pt x="129389" y="5709"/>
                        <a:pt x="77993" y="20032"/>
                        <a:pt x="77993" y="20032"/>
                      </a:cubicBezTo>
                      <a:lnTo>
                        <a:pt x="15854" y="22"/>
                      </a:lnTo>
                      <a:lnTo>
                        <a:pt x="13116" y="654"/>
                      </a:lnTo>
                      <a:close/>
                    </a:path>
                  </a:pathLst>
                </a:custGeom>
                <a:solidFill>
                  <a:srgbClr val="E4D1C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6" name="자유형: 도형 1685">
                  <a:extLst>
                    <a:ext uri="{FF2B5EF4-FFF2-40B4-BE49-F238E27FC236}">
                      <a16:creationId xmlns:a16="http://schemas.microsoft.com/office/drawing/2014/main" id="{526767E2-CE40-C4C6-CD78-29DF9926B765}"/>
                    </a:ext>
                  </a:extLst>
                </p:cNvPr>
                <p:cNvSpPr/>
                <p:nvPr/>
              </p:nvSpPr>
              <p:spPr>
                <a:xfrm>
                  <a:off x="6200548" y="5266811"/>
                  <a:ext cx="75108" cy="88071"/>
                </a:xfrm>
                <a:custGeom>
                  <a:avLst/>
                  <a:gdLst>
                    <a:gd name="connsiteX0" fmla="*/ 66597 w 75108"/>
                    <a:gd name="connsiteY0" fmla="*/ 49735 h 88071"/>
                    <a:gd name="connsiteX1" fmla="*/ 74812 w 75108"/>
                    <a:gd name="connsiteY1" fmla="*/ 30356 h 88071"/>
                    <a:gd name="connsiteX2" fmla="*/ 71442 w 75108"/>
                    <a:gd name="connsiteY2" fmla="*/ 6764 h 88071"/>
                    <a:gd name="connsiteX3" fmla="*/ 36265 w 75108"/>
                    <a:gd name="connsiteY3" fmla="*/ 234 h 88071"/>
                    <a:gd name="connsiteX4" fmla="*/ 2562 w 75108"/>
                    <a:gd name="connsiteY4" fmla="*/ 20245 h 88071"/>
                    <a:gd name="connsiteX5" fmla="*/ 6565 w 75108"/>
                    <a:gd name="connsiteY5" fmla="*/ 59424 h 88071"/>
                    <a:gd name="connsiteX6" fmla="*/ 14358 w 75108"/>
                    <a:gd name="connsiteY6" fmla="*/ 82173 h 88071"/>
                    <a:gd name="connsiteX7" fmla="*/ 22784 w 75108"/>
                    <a:gd name="connsiteY7" fmla="*/ 88071 h 88071"/>
                    <a:gd name="connsiteX8" fmla="*/ 35633 w 75108"/>
                    <a:gd name="connsiteY8" fmla="*/ 88071 h 88071"/>
                    <a:gd name="connsiteX9" fmla="*/ 51431 w 75108"/>
                    <a:gd name="connsiteY9" fmla="*/ 72063 h 88071"/>
                    <a:gd name="connsiteX10" fmla="*/ 66386 w 75108"/>
                    <a:gd name="connsiteY10" fmla="*/ 49735 h 880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5108" h="88071">
                      <a:moveTo>
                        <a:pt x="66597" y="49735"/>
                      </a:moveTo>
                      <a:cubicBezTo>
                        <a:pt x="66597" y="49735"/>
                        <a:pt x="74391" y="35622"/>
                        <a:pt x="74812" y="30356"/>
                      </a:cubicBezTo>
                      <a:cubicBezTo>
                        <a:pt x="75233" y="25090"/>
                        <a:pt x="75865" y="12873"/>
                        <a:pt x="71442" y="6764"/>
                      </a:cubicBezTo>
                      <a:cubicBezTo>
                        <a:pt x="67018" y="656"/>
                        <a:pt x="47218" y="-608"/>
                        <a:pt x="36265" y="234"/>
                      </a:cubicBezTo>
                      <a:cubicBezTo>
                        <a:pt x="25312" y="1077"/>
                        <a:pt x="9303" y="6553"/>
                        <a:pt x="2562" y="20245"/>
                      </a:cubicBezTo>
                      <a:cubicBezTo>
                        <a:pt x="-4178" y="33937"/>
                        <a:pt x="4248" y="51209"/>
                        <a:pt x="6565" y="59424"/>
                      </a:cubicBezTo>
                      <a:cubicBezTo>
                        <a:pt x="8882" y="67639"/>
                        <a:pt x="14358" y="82173"/>
                        <a:pt x="14358" y="82173"/>
                      </a:cubicBezTo>
                      <a:lnTo>
                        <a:pt x="22784" y="88071"/>
                      </a:lnTo>
                      <a:lnTo>
                        <a:pt x="35633" y="88071"/>
                      </a:lnTo>
                      <a:lnTo>
                        <a:pt x="51431" y="72063"/>
                      </a:lnTo>
                      <a:lnTo>
                        <a:pt x="66386" y="49735"/>
                      </a:ln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7" name="자유형: 도형 1686">
                  <a:extLst>
                    <a:ext uri="{FF2B5EF4-FFF2-40B4-BE49-F238E27FC236}">
                      <a16:creationId xmlns:a16="http://schemas.microsoft.com/office/drawing/2014/main" id="{E2FDEA44-4F73-ABB1-879A-499D83159BF6}"/>
                    </a:ext>
                  </a:extLst>
                </p:cNvPr>
                <p:cNvSpPr/>
                <p:nvPr/>
              </p:nvSpPr>
              <p:spPr>
                <a:xfrm>
                  <a:off x="6215117" y="5299905"/>
                  <a:ext cx="55819" cy="73302"/>
                </a:xfrm>
                <a:custGeom>
                  <a:avLst/>
                  <a:gdLst>
                    <a:gd name="connsiteX0" fmla="*/ 55609 w 55819"/>
                    <a:gd name="connsiteY0" fmla="*/ 0 h 73302"/>
                    <a:gd name="connsiteX1" fmla="*/ 47815 w 55819"/>
                    <a:gd name="connsiteY1" fmla="*/ 44866 h 73302"/>
                    <a:gd name="connsiteX2" fmla="*/ 33913 w 55819"/>
                    <a:gd name="connsiteY2" fmla="*/ 49079 h 73302"/>
                    <a:gd name="connsiteX3" fmla="*/ 28436 w 55819"/>
                    <a:gd name="connsiteY3" fmla="*/ 73303 h 73302"/>
                    <a:gd name="connsiteX4" fmla="*/ 0 w 55819"/>
                    <a:gd name="connsiteY4" fmla="*/ 68458 h 73302"/>
                    <a:gd name="connsiteX5" fmla="*/ 0 w 55819"/>
                    <a:gd name="connsiteY5" fmla="*/ 49290 h 73302"/>
                    <a:gd name="connsiteX6" fmla="*/ 21485 w 55819"/>
                    <a:gd name="connsiteY6" fmla="*/ 49711 h 73302"/>
                    <a:gd name="connsiteX7" fmla="*/ 33913 w 55819"/>
                    <a:gd name="connsiteY7" fmla="*/ 30332 h 73302"/>
                    <a:gd name="connsiteX8" fmla="*/ 39811 w 55819"/>
                    <a:gd name="connsiteY8" fmla="*/ 19800 h 73302"/>
                    <a:gd name="connsiteX9" fmla="*/ 46130 w 55819"/>
                    <a:gd name="connsiteY9" fmla="*/ 6109 h 73302"/>
                    <a:gd name="connsiteX10" fmla="*/ 48236 w 55819"/>
                    <a:gd name="connsiteY10" fmla="*/ 12217 h 73302"/>
                    <a:gd name="connsiteX11" fmla="*/ 55820 w 55819"/>
                    <a:gd name="connsiteY11" fmla="*/ 211 h 733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5819" h="73302">
                      <a:moveTo>
                        <a:pt x="55609" y="0"/>
                      </a:moveTo>
                      <a:cubicBezTo>
                        <a:pt x="54766" y="20643"/>
                        <a:pt x="51607" y="40864"/>
                        <a:pt x="47815" y="44866"/>
                      </a:cubicBezTo>
                      <a:cubicBezTo>
                        <a:pt x="44024" y="48869"/>
                        <a:pt x="33913" y="49079"/>
                        <a:pt x="33913" y="49079"/>
                      </a:cubicBezTo>
                      <a:lnTo>
                        <a:pt x="28436" y="73303"/>
                      </a:lnTo>
                      <a:lnTo>
                        <a:pt x="0" y="68458"/>
                      </a:lnTo>
                      <a:lnTo>
                        <a:pt x="0" y="49290"/>
                      </a:lnTo>
                      <a:cubicBezTo>
                        <a:pt x="0" y="49290"/>
                        <a:pt x="21485" y="49711"/>
                        <a:pt x="21485" y="49711"/>
                      </a:cubicBezTo>
                      <a:cubicBezTo>
                        <a:pt x="21485" y="49711"/>
                        <a:pt x="31596" y="36230"/>
                        <a:pt x="33913" y="30332"/>
                      </a:cubicBezTo>
                      <a:cubicBezTo>
                        <a:pt x="36230" y="24434"/>
                        <a:pt x="39811" y="19800"/>
                        <a:pt x="39811" y="19800"/>
                      </a:cubicBezTo>
                      <a:cubicBezTo>
                        <a:pt x="39811" y="19800"/>
                        <a:pt x="44024" y="7162"/>
                        <a:pt x="46130" y="6109"/>
                      </a:cubicBezTo>
                      <a:cubicBezTo>
                        <a:pt x="48236" y="5055"/>
                        <a:pt x="48236" y="7794"/>
                        <a:pt x="48236" y="12217"/>
                      </a:cubicBezTo>
                      <a:lnTo>
                        <a:pt x="55820" y="211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8" name="자유형: 도형 1687">
                  <a:extLst>
                    <a:ext uri="{FF2B5EF4-FFF2-40B4-BE49-F238E27FC236}">
                      <a16:creationId xmlns:a16="http://schemas.microsoft.com/office/drawing/2014/main" id="{1331AB11-7F31-3106-9768-26E49DA93977}"/>
                    </a:ext>
                  </a:extLst>
                </p:cNvPr>
                <p:cNvSpPr/>
                <p:nvPr/>
              </p:nvSpPr>
              <p:spPr>
                <a:xfrm>
                  <a:off x="6165792" y="5365620"/>
                  <a:ext cx="125024" cy="186466"/>
                </a:xfrm>
                <a:custGeom>
                  <a:avLst/>
                  <a:gdLst>
                    <a:gd name="connsiteX0" fmla="*/ 60700 w 125024"/>
                    <a:gd name="connsiteY0" fmla="*/ 215 h 186466"/>
                    <a:gd name="connsiteX1" fmla="*/ 119258 w 125024"/>
                    <a:gd name="connsiteY1" fmla="*/ 24018 h 186466"/>
                    <a:gd name="connsiteX2" fmla="*/ 122418 w 125024"/>
                    <a:gd name="connsiteY2" fmla="*/ 65303 h 186466"/>
                    <a:gd name="connsiteX3" fmla="*/ 106830 w 125024"/>
                    <a:gd name="connsiteY3" fmla="*/ 119016 h 186466"/>
                    <a:gd name="connsiteX4" fmla="*/ 90190 w 125024"/>
                    <a:gd name="connsiteY4" fmla="*/ 177996 h 186466"/>
                    <a:gd name="connsiteX5" fmla="*/ 22785 w 125024"/>
                    <a:gd name="connsiteY5" fmla="*/ 179891 h 186466"/>
                    <a:gd name="connsiteX6" fmla="*/ 1510 w 125024"/>
                    <a:gd name="connsiteY6" fmla="*/ 139659 h 186466"/>
                    <a:gd name="connsiteX7" fmla="*/ 4249 w 125024"/>
                    <a:gd name="connsiteY7" fmla="*/ 88052 h 186466"/>
                    <a:gd name="connsiteX8" fmla="*/ 2774 w 125024"/>
                    <a:gd name="connsiteY8" fmla="*/ 26334 h 186466"/>
                    <a:gd name="connsiteX9" fmla="*/ 60700 w 125024"/>
                    <a:gd name="connsiteY9" fmla="*/ 4 h 186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5024" h="186466">
                      <a:moveTo>
                        <a:pt x="60700" y="215"/>
                      </a:moveTo>
                      <a:cubicBezTo>
                        <a:pt x="82607" y="215"/>
                        <a:pt x="110622" y="16224"/>
                        <a:pt x="119258" y="24018"/>
                      </a:cubicBezTo>
                      <a:cubicBezTo>
                        <a:pt x="127894" y="31811"/>
                        <a:pt x="124945" y="52033"/>
                        <a:pt x="122418" y="65303"/>
                      </a:cubicBezTo>
                      <a:cubicBezTo>
                        <a:pt x="119890" y="78573"/>
                        <a:pt x="107673" y="98584"/>
                        <a:pt x="106830" y="119016"/>
                      </a:cubicBezTo>
                      <a:cubicBezTo>
                        <a:pt x="105988" y="139448"/>
                        <a:pt x="112939" y="163883"/>
                        <a:pt x="90190" y="177996"/>
                      </a:cubicBezTo>
                      <a:cubicBezTo>
                        <a:pt x="67441" y="192108"/>
                        <a:pt x="40058" y="185579"/>
                        <a:pt x="22785" y="179891"/>
                      </a:cubicBezTo>
                      <a:cubicBezTo>
                        <a:pt x="5513" y="174204"/>
                        <a:pt x="-2492" y="155036"/>
                        <a:pt x="1510" y="139659"/>
                      </a:cubicBezTo>
                      <a:cubicBezTo>
                        <a:pt x="5513" y="124282"/>
                        <a:pt x="7408" y="100691"/>
                        <a:pt x="4249" y="88052"/>
                      </a:cubicBezTo>
                      <a:cubicBezTo>
                        <a:pt x="1089" y="75414"/>
                        <a:pt x="-2702" y="45503"/>
                        <a:pt x="2774" y="26334"/>
                      </a:cubicBezTo>
                      <a:cubicBezTo>
                        <a:pt x="8251" y="7166"/>
                        <a:pt x="28894" y="-206"/>
                        <a:pt x="60700" y="4"/>
                      </a:cubicBezTo>
                      <a:close/>
                    </a:path>
                  </a:pathLst>
                </a:custGeom>
                <a:solidFill>
                  <a:srgbClr val="2B2E5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9" name="자유형: 도형 1688">
                  <a:extLst>
                    <a:ext uri="{FF2B5EF4-FFF2-40B4-BE49-F238E27FC236}">
                      <a16:creationId xmlns:a16="http://schemas.microsoft.com/office/drawing/2014/main" id="{53DF442B-102D-3457-2CC9-AB525CAF86A3}"/>
                    </a:ext>
                  </a:extLst>
                </p:cNvPr>
                <p:cNvSpPr/>
                <p:nvPr/>
              </p:nvSpPr>
              <p:spPr>
                <a:xfrm>
                  <a:off x="6135104" y="5382038"/>
                  <a:ext cx="188874" cy="119879"/>
                </a:xfrm>
                <a:custGeom>
                  <a:avLst/>
                  <a:gdLst>
                    <a:gd name="connsiteX0" fmla="*/ 153737 w 188874"/>
                    <a:gd name="connsiteY0" fmla="*/ 12866 h 119879"/>
                    <a:gd name="connsiteX1" fmla="*/ 187229 w 188874"/>
                    <a:gd name="connsiteY1" fmla="*/ 86590 h 119879"/>
                    <a:gd name="connsiteX2" fmla="*/ 165112 w 188874"/>
                    <a:gd name="connsiteY2" fmla="*/ 119660 h 119879"/>
                    <a:gd name="connsiteX3" fmla="*/ 93494 w 188874"/>
                    <a:gd name="connsiteY3" fmla="*/ 99017 h 119879"/>
                    <a:gd name="connsiteX4" fmla="*/ 18295 w 188874"/>
                    <a:gd name="connsiteY4" fmla="*/ 113130 h 119879"/>
                    <a:gd name="connsiteX5" fmla="*/ 3761 w 188874"/>
                    <a:gd name="connsiteY5" fmla="*/ 65526 h 119879"/>
                    <a:gd name="connsiteX6" fmla="*/ 38306 w 188874"/>
                    <a:gd name="connsiteY6" fmla="*/ 648 h 119879"/>
                    <a:gd name="connsiteX7" fmla="*/ 53683 w 188874"/>
                    <a:gd name="connsiteY7" fmla="*/ 14129 h 119879"/>
                    <a:gd name="connsiteX8" fmla="*/ 28827 w 188874"/>
                    <a:gd name="connsiteY8" fmla="*/ 84273 h 119879"/>
                    <a:gd name="connsiteX9" fmla="*/ 87175 w 188874"/>
                    <a:gd name="connsiteY9" fmla="*/ 73319 h 119879"/>
                    <a:gd name="connsiteX10" fmla="*/ 155422 w 188874"/>
                    <a:gd name="connsiteY10" fmla="*/ 91013 h 119879"/>
                    <a:gd name="connsiteX11" fmla="*/ 137518 w 188874"/>
                    <a:gd name="connsiteY11" fmla="*/ 46357 h 119879"/>
                    <a:gd name="connsiteX12" fmla="*/ 153526 w 188874"/>
                    <a:gd name="connsiteY12" fmla="*/ 13076 h 119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88874" h="119879">
                      <a:moveTo>
                        <a:pt x="153737" y="12866"/>
                      </a:moveTo>
                      <a:cubicBezTo>
                        <a:pt x="174801" y="37511"/>
                        <a:pt x="181963" y="70792"/>
                        <a:pt x="187229" y="86590"/>
                      </a:cubicBezTo>
                      <a:cubicBezTo>
                        <a:pt x="192495" y="102388"/>
                        <a:pt x="185122" y="122188"/>
                        <a:pt x="165112" y="119660"/>
                      </a:cubicBezTo>
                      <a:cubicBezTo>
                        <a:pt x="145101" y="117132"/>
                        <a:pt x="93494" y="99017"/>
                        <a:pt x="93494" y="99017"/>
                      </a:cubicBezTo>
                      <a:cubicBezTo>
                        <a:pt x="93494" y="99017"/>
                        <a:pt x="35147" y="115236"/>
                        <a:pt x="18295" y="113130"/>
                      </a:cubicBezTo>
                      <a:cubicBezTo>
                        <a:pt x="1444" y="111024"/>
                        <a:pt x="-4664" y="85536"/>
                        <a:pt x="3761" y="65526"/>
                      </a:cubicBezTo>
                      <a:cubicBezTo>
                        <a:pt x="12187" y="45515"/>
                        <a:pt x="30513" y="4861"/>
                        <a:pt x="38306" y="648"/>
                      </a:cubicBezTo>
                      <a:cubicBezTo>
                        <a:pt x="46100" y="-3565"/>
                        <a:pt x="53683" y="14129"/>
                        <a:pt x="53683" y="14129"/>
                      </a:cubicBezTo>
                      <a:lnTo>
                        <a:pt x="28827" y="84273"/>
                      </a:lnTo>
                      <a:lnTo>
                        <a:pt x="87175" y="73319"/>
                      </a:lnTo>
                      <a:lnTo>
                        <a:pt x="155422" y="91013"/>
                      </a:lnTo>
                      <a:lnTo>
                        <a:pt x="137518" y="46357"/>
                      </a:lnTo>
                      <a:lnTo>
                        <a:pt x="153526" y="13076"/>
                      </a:lnTo>
                      <a:close/>
                    </a:path>
                  </a:pathLst>
                </a:custGeom>
                <a:solidFill>
                  <a:srgbClr val="2B2E5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74" name="그래픽 16">
                <a:extLst>
                  <a:ext uri="{FF2B5EF4-FFF2-40B4-BE49-F238E27FC236}">
                    <a16:creationId xmlns:a16="http://schemas.microsoft.com/office/drawing/2014/main" id="{BBD2B242-84F1-904D-2BF2-95BE91CDEC8F}"/>
                  </a:ext>
                </a:extLst>
              </p:cNvPr>
              <p:cNvGrpSpPr/>
              <p:nvPr/>
            </p:nvGrpSpPr>
            <p:grpSpPr>
              <a:xfrm>
                <a:off x="6197213" y="5543353"/>
                <a:ext cx="5897" cy="76567"/>
                <a:chOff x="6197213" y="5543353"/>
                <a:chExt cx="5897" cy="76567"/>
              </a:xfrm>
            </p:grpSpPr>
            <p:sp>
              <p:nvSpPr>
                <p:cNvPr id="1683" name="자유형: 도형 1682">
                  <a:extLst>
                    <a:ext uri="{FF2B5EF4-FFF2-40B4-BE49-F238E27FC236}">
                      <a16:creationId xmlns:a16="http://schemas.microsoft.com/office/drawing/2014/main" id="{2BC703C9-1130-FC67-DB80-884A93FA7462}"/>
                    </a:ext>
                  </a:extLst>
                </p:cNvPr>
                <p:cNvSpPr/>
                <p:nvPr/>
              </p:nvSpPr>
              <p:spPr>
                <a:xfrm>
                  <a:off x="6197213" y="5544880"/>
                  <a:ext cx="5897" cy="75040"/>
                </a:xfrm>
                <a:custGeom>
                  <a:avLst/>
                  <a:gdLst>
                    <a:gd name="connsiteX0" fmla="*/ 5898 w 5897"/>
                    <a:gd name="connsiteY0" fmla="*/ 0 h 75040"/>
                    <a:gd name="connsiteX1" fmla="*/ 5898 w 5897"/>
                    <a:gd name="connsiteY1" fmla="*/ 73513 h 75040"/>
                    <a:gd name="connsiteX2" fmla="*/ 4845 w 5897"/>
                    <a:gd name="connsiteY2" fmla="*/ 74566 h 75040"/>
                    <a:gd name="connsiteX3" fmla="*/ 843 w 5897"/>
                    <a:gd name="connsiteY3" fmla="*/ 74566 h 75040"/>
                    <a:gd name="connsiteX4" fmla="*/ 0 w 5897"/>
                    <a:gd name="connsiteY4" fmla="*/ 73513 h 75040"/>
                    <a:gd name="connsiteX5" fmla="*/ 0 w 5897"/>
                    <a:gd name="connsiteY5" fmla="*/ 0 h 75040"/>
                    <a:gd name="connsiteX6" fmla="*/ 1053 w 5897"/>
                    <a:gd name="connsiteY6" fmla="*/ 1053 h 75040"/>
                    <a:gd name="connsiteX7" fmla="*/ 5055 w 5897"/>
                    <a:gd name="connsiteY7" fmla="*/ 1053 h 75040"/>
                    <a:gd name="connsiteX8" fmla="*/ 5898 w 5897"/>
                    <a:gd name="connsiteY8" fmla="*/ 0 h 75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97" h="75040">
                      <a:moveTo>
                        <a:pt x="5898" y="0"/>
                      </a:moveTo>
                      <a:lnTo>
                        <a:pt x="5898" y="73513"/>
                      </a:lnTo>
                      <a:cubicBezTo>
                        <a:pt x="5898" y="73513"/>
                        <a:pt x="5477" y="74356"/>
                        <a:pt x="4845" y="74566"/>
                      </a:cubicBezTo>
                      <a:cubicBezTo>
                        <a:pt x="3792" y="75198"/>
                        <a:pt x="2107" y="75198"/>
                        <a:pt x="843" y="74566"/>
                      </a:cubicBezTo>
                      <a:cubicBezTo>
                        <a:pt x="211" y="74145"/>
                        <a:pt x="0" y="73724"/>
                        <a:pt x="0" y="73513"/>
                      </a:cubicBezTo>
                      <a:lnTo>
                        <a:pt x="0" y="0"/>
                      </a:lnTo>
                      <a:cubicBezTo>
                        <a:pt x="0" y="0"/>
                        <a:pt x="421" y="842"/>
                        <a:pt x="1053" y="1053"/>
                      </a:cubicBezTo>
                      <a:cubicBezTo>
                        <a:pt x="2107" y="1685"/>
                        <a:pt x="3792" y="1685"/>
                        <a:pt x="5055" y="1053"/>
                      </a:cubicBezTo>
                      <a:cubicBezTo>
                        <a:pt x="5687" y="632"/>
                        <a:pt x="5898" y="421"/>
                        <a:pt x="5898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4" name="자유형: 도형 1683">
                  <a:extLst>
                    <a:ext uri="{FF2B5EF4-FFF2-40B4-BE49-F238E27FC236}">
                      <a16:creationId xmlns:a16="http://schemas.microsoft.com/office/drawing/2014/main" id="{0074A688-9150-003D-C913-ACAC2C050A53}"/>
                    </a:ext>
                  </a:extLst>
                </p:cNvPr>
                <p:cNvSpPr/>
                <p:nvPr/>
              </p:nvSpPr>
              <p:spPr>
                <a:xfrm>
                  <a:off x="6197395" y="5543353"/>
                  <a:ext cx="5662" cy="3264"/>
                </a:xfrm>
                <a:custGeom>
                  <a:avLst/>
                  <a:gdLst>
                    <a:gd name="connsiteX0" fmla="*/ 4873 w 5662"/>
                    <a:gd name="connsiteY0" fmla="*/ 474 h 3264"/>
                    <a:gd name="connsiteX1" fmla="*/ 4873 w 5662"/>
                    <a:gd name="connsiteY1" fmla="*/ 2791 h 3264"/>
                    <a:gd name="connsiteX2" fmla="*/ 871 w 5662"/>
                    <a:gd name="connsiteY2" fmla="*/ 2791 h 3264"/>
                    <a:gd name="connsiteX3" fmla="*/ 871 w 5662"/>
                    <a:gd name="connsiteY3" fmla="*/ 474 h 3264"/>
                    <a:gd name="connsiteX4" fmla="*/ 4873 w 5662"/>
                    <a:gd name="connsiteY4" fmla="*/ 474 h 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62" h="3264">
                      <a:moveTo>
                        <a:pt x="4873" y="474"/>
                      </a:moveTo>
                      <a:cubicBezTo>
                        <a:pt x="5926" y="1106"/>
                        <a:pt x="5926" y="2159"/>
                        <a:pt x="4873" y="2791"/>
                      </a:cubicBezTo>
                      <a:cubicBezTo>
                        <a:pt x="3820" y="3423"/>
                        <a:pt x="2134" y="3423"/>
                        <a:pt x="871" y="2791"/>
                      </a:cubicBezTo>
                      <a:cubicBezTo>
                        <a:pt x="-393" y="2159"/>
                        <a:pt x="-183" y="1106"/>
                        <a:pt x="871" y="474"/>
                      </a:cubicBezTo>
                      <a:cubicBezTo>
                        <a:pt x="1924" y="-158"/>
                        <a:pt x="3820" y="-158"/>
                        <a:pt x="4873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75" name="그래픽 16">
                <a:extLst>
                  <a:ext uri="{FF2B5EF4-FFF2-40B4-BE49-F238E27FC236}">
                    <a16:creationId xmlns:a16="http://schemas.microsoft.com/office/drawing/2014/main" id="{A9F851C1-D1DA-C153-1DD0-2DF9C7EEE00E}"/>
                  </a:ext>
                </a:extLst>
              </p:cNvPr>
              <p:cNvGrpSpPr/>
              <p:nvPr/>
            </p:nvGrpSpPr>
            <p:grpSpPr>
              <a:xfrm>
                <a:off x="6244818" y="5542931"/>
                <a:ext cx="5897" cy="76567"/>
                <a:chOff x="6244818" y="5542931"/>
                <a:chExt cx="5897" cy="76567"/>
              </a:xfrm>
            </p:grpSpPr>
            <p:sp>
              <p:nvSpPr>
                <p:cNvPr id="1681" name="자유형: 도형 1680">
                  <a:extLst>
                    <a:ext uri="{FF2B5EF4-FFF2-40B4-BE49-F238E27FC236}">
                      <a16:creationId xmlns:a16="http://schemas.microsoft.com/office/drawing/2014/main" id="{A3912014-D280-2517-A7A0-9945F0DF6B41}"/>
                    </a:ext>
                  </a:extLst>
                </p:cNvPr>
                <p:cNvSpPr/>
                <p:nvPr/>
              </p:nvSpPr>
              <p:spPr>
                <a:xfrm>
                  <a:off x="6244818" y="5544458"/>
                  <a:ext cx="5897" cy="75040"/>
                </a:xfrm>
                <a:custGeom>
                  <a:avLst/>
                  <a:gdLst>
                    <a:gd name="connsiteX0" fmla="*/ 5898 w 5897"/>
                    <a:gd name="connsiteY0" fmla="*/ 0 h 75040"/>
                    <a:gd name="connsiteX1" fmla="*/ 5898 w 5897"/>
                    <a:gd name="connsiteY1" fmla="*/ 73514 h 75040"/>
                    <a:gd name="connsiteX2" fmla="*/ 4845 w 5897"/>
                    <a:gd name="connsiteY2" fmla="*/ 74567 h 75040"/>
                    <a:gd name="connsiteX3" fmla="*/ 842 w 5897"/>
                    <a:gd name="connsiteY3" fmla="*/ 74567 h 75040"/>
                    <a:gd name="connsiteX4" fmla="*/ 0 w 5897"/>
                    <a:gd name="connsiteY4" fmla="*/ 73514 h 75040"/>
                    <a:gd name="connsiteX5" fmla="*/ 0 w 5897"/>
                    <a:gd name="connsiteY5" fmla="*/ 0 h 75040"/>
                    <a:gd name="connsiteX6" fmla="*/ 1053 w 5897"/>
                    <a:gd name="connsiteY6" fmla="*/ 1053 h 75040"/>
                    <a:gd name="connsiteX7" fmla="*/ 5055 w 5897"/>
                    <a:gd name="connsiteY7" fmla="*/ 1053 h 75040"/>
                    <a:gd name="connsiteX8" fmla="*/ 5898 w 5897"/>
                    <a:gd name="connsiteY8" fmla="*/ 0 h 75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97" h="75040">
                      <a:moveTo>
                        <a:pt x="5898" y="0"/>
                      </a:moveTo>
                      <a:lnTo>
                        <a:pt x="5898" y="73514"/>
                      </a:lnTo>
                      <a:cubicBezTo>
                        <a:pt x="5898" y="73514"/>
                        <a:pt x="5477" y="74356"/>
                        <a:pt x="4845" y="74567"/>
                      </a:cubicBezTo>
                      <a:cubicBezTo>
                        <a:pt x="3791" y="75199"/>
                        <a:pt x="2106" y="75199"/>
                        <a:pt x="842" y="74567"/>
                      </a:cubicBezTo>
                      <a:cubicBezTo>
                        <a:pt x="211" y="74356"/>
                        <a:pt x="0" y="73935"/>
                        <a:pt x="0" y="73514"/>
                      </a:cubicBezTo>
                      <a:lnTo>
                        <a:pt x="0" y="0"/>
                      </a:lnTo>
                      <a:cubicBezTo>
                        <a:pt x="0" y="0"/>
                        <a:pt x="421" y="843"/>
                        <a:pt x="1053" y="1053"/>
                      </a:cubicBezTo>
                      <a:cubicBezTo>
                        <a:pt x="2106" y="1685"/>
                        <a:pt x="3791" y="1685"/>
                        <a:pt x="5055" y="1053"/>
                      </a:cubicBezTo>
                      <a:cubicBezTo>
                        <a:pt x="5687" y="632"/>
                        <a:pt x="5898" y="421"/>
                        <a:pt x="5898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2" name="자유형: 도형 1681">
                  <a:extLst>
                    <a:ext uri="{FF2B5EF4-FFF2-40B4-BE49-F238E27FC236}">
                      <a16:creationId xmlns:a16="http://schemas.microsoft.com/office/drawing/2014/main" id="{25389910-BF86-DBA3-D94B-952F707C9F68}"/>
                    </a:ext>
                  </a:extLst>
                </p:cNvPr>
                <p:cNvSpPr/>
                <p:nvPr/>
              </p:nvSpPr>
              <p:spPr>
                <a:xfrm>
                  <a:off x="6245000" y="5542931"/>
                  <a:ext cx="5662" cy="3264"/>
                </a:xfrm>
                <a:custGeom>
                  <a:avLst/>
                  <a:gdLst>
                    <a:gd name="connsiteX0" fmla="*/ 4873 w 5662"/>
                    <a:gd name="connsiteY0" fmla="*/ 474 h 3264"/>
                    <a:gd name="connsiteX1" fmla="*/ 4873 w 5662"/>
                    <a:gd name="connsiteY1" fmla="*/ 2791 h 3264"/>
                    <a:gd name="connsiteX2" fmla="*/ 871 w 5662"/>
                    <a:gd name="connsiteY2" fmla="*/ 2791 h 3264"/>
                    <a:gd name="connsiteX3" fmla="*/ 871 w 5662"/>
                    <a:gd name="connsiteY3" fmla="*/ 474 h 3264"/>
                    <a:gd name="connsiteX4" fmla="*/ 4873 w 5662"/>
                    <a:gd name="connsiteY4" fmla="*/ 474 h 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62" h="3264">
                      <a:moveTo>
                        <a:pt x="4873" y="474"/>
                      </a:moveTo>
                      <a:cubicBezTo>
                        <a:pt x="5926" y="1106"/>
                        <a:pt x="5926" y="2159"/>
                        <a:pt x="4873" y="2791"/>
                      </a:cubicBezTo>
                      <a:cubicBezTo>
                        <a:pt x="3820" y="3423"/>
                        <a:pt x="2135" y="3423"/>
                        <a:pt x="871" y="2791"/>
                      </a:cubicBezTo>
                      <a:cubicBezTo>
                        <a:pt x="-393" y="2159"/>
                        <a:pt x="-182" y="1106"/>
                        <a:pt x="871" y="474"/>
                      </a:cubicBezTo>
                      <a:cubicBezTo>
                        <a:pt x="1924" y="-158"/>
                        <a:pt x="3820" y="-158"/>
                        <a:pt x="4873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676" name="그래픽 16">
                <a:extLst>
                  <a:ext uri="{FF2B5EF4-FFF2-40B4-BE49-F238E27FC236}">
                    <a16:creationId xmlns:a16="http://schemas.microsoft.com/office/drawing/2014/main" id="{EB07AC1D-0CF7-E7AD-04DE-C071C893F2FD}"/>
                  </a:ext>
                </a:extLst>
              </p:cNvPr>
              <p:cNvGrpSpPr/>
              <p:nvPr/>
            </p:nvGrpSpPr>
            <p:grpSpPr>
              <a:xfrm>
                <a:off x="6151083" y="5433543"/>
                <a:ext cx="151871" cy="120251"/>
                <a:chOff x="6151083" y="5433543"/>
                <a:chExt cx="151871" cy="120251"/>
              </a:xfrm>
            </p:grpSpPr>
            <p:sp>
              <p:nvSpPr>
                <p:cNvPr id="1677" name="자유형: 도형 1676">
                  <a:extLst>
                    <a:ext uri="{FF2B5EF4-FFF2-40B4-BE49-F238E27FC236}">
                      <a16:creationId xmlns:a16="http://schemas.microsoft.com/office/drawing/2014/main" id="{D8404966-0E0E-9FB5-C65B-1E8134F50CCA}"/>
                    </a:ext>
                  </a:extLst>
                </p:cNvPr>
                <p:cNvSpPr/>
                <p:nvPr/>
              </p:nvSpPr>
              <p:spPr>
                <a:xfrm>
                  <a:off x="6151925" y="5433543"/>
                  <a:ext cx="75409" cy="48565"/>
                </a:xfrm>
                <a:custGeom>
                  <a:avLst/>
                  <a:gdLst>
                    <a:gd name="connsiteX0" fmla="*/ 0 w 75409"/>
                    <a:gd name="connsiteY0" fmla="*/ 48566 h 48565"/>
                    <a:gd name="connsiteX1" fmla="*/ 421 w 75409"/>
                    <a:gd name="connsiteY1" fmla="*/ 45406 h 48565"/>
                    <a:gd name="connsiteX2" fmla="*/ 68458 w 75409"/>
                    <a:gd name="connsiteY2" fmla="*/ 119 h 48565"/>
                    <a:gd name="connsiteX3" fmla="*/ 75409 w 75409"/>
                    <a:gd name="connsiteY3" fmla="*/ 751 h 48565"/>
                    <a:gd name="connsiteX4" fmla="*/ 74988 w 75409"/>
                    <a:gd name="connsiteY4" fmla="*/ 3910 h 48565"/>
                    <a:gd name="connsiteX5" fmla="*/ 68037 w 75409"/>
                    <a:gd name="connsiteY5" fmla="*/ 3278 h 48565"/>
                    <a:gd name="connsiteX6" fmla="*/ 0 w 75409"/>
                    <a:gd name="connsiteY6" fmla="*/ 48566 h 4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409" h="48565">
                      <a:moveTo>
                        <a:pt x="0" y="48566"/>
                      </a:moveTo>
                      <a:lnTo>
                        <a:pt x="421" y="45406"/>
                      </a:lnTo>
                      <a:cubicBezTo>
                        <a:pt x="6108" y="1804"/>
                        <a:pt x="50975" y="-724"/>
                        <a:pt x="68458" y="119"/>
                      </a:cubicBezTo>
                      <a:cubicBezTo>
                        <a:pt x="72671" y="119"/>
                        <a:pt x="75198" y="751"/>
                        <a:pt x="75409" y="751"/>
                      </a:cubicBezTo>
                      <a:lnTo>
                        <a:pt x="74988" y="3910"/>
                      </a:lnTo>
                      <a:cubicBezTo>
                        <a:pt x="74988" y="3910"/>
                        <a:pt x="72460" y="3489"/>
                        <a:pt x="68037" y="3278"/>
                      </a:cubicBezTo>
                      <a:cubicBezTo>
                        <a:pt x="50553" y="2436"/>
                        <a:pt x="5898" y="4963"/>
                        <a:pt x="0" y="48566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78" name="자유형: 도형 1677">
                  <a:extLst>
                    <a:ext uri="{FF2B5EF4-FFF2-40B4-BE49-F238E27FC236}">
                      <a16:creationId xmlns:a16="http://schemas.microsoft.com/office/drawing/2014/main" id="{3F0A0100-2694-EA80-E38C-95F591411536}"/>
                    </a:ext>
                  </a:extLst>
                </p:cNvPr>
                <p:cNvSpPr/>
                <p:nvPr/>
              </p:nvSpPr>
              <p:spPr>
                <a:xfrm>
                  <a:off x="6226913" y="5434083"/>
                  <a:ext cx="7372" cy="3159"/>
                </a:xfrm>
                <a:custGeom>
                  <a:avLst/>
                  <a:gdLst>
                    <a:gd name="connsiteX0" fmla="*/ 0 w 7372"/>
                    <a:gd name="connsiteY0" fmla="*/ 3160 h 3159"/>
                    <a:gd name="connsiteX1" fmla="*/ 421 w 7372"/>
                    <a:gd name="connsiteY1" fmla="*/ 0 h 3159"/>
                    <a:gd name="connsiteX2" fmla="*/ 7373 w 7372"/>
                    <a:gd name="connsiteY2" fmla="*/ 0 h 3159"/>
                    <a:gd name="connsiteX3" fmla="*/ 6951 w 7372"/>
                    <a:gd name="connsiteY3" fmla="*/ 3160 h 3159"/>
                    <a:gd name="connsiteX4" fmla="*/ 0 w 7372"/>
                    <a:gd name="connsiteY4" fmla="*/ 3160 h 3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2" h="3159">
                      <a:moveTo>
                        <a:pt x="0" y="3160"/>
                      </a:moveTo>
                      <a:lnTo>
                        <a:pt x="421" y="0"/>
                      </a:lnTo>
                      <a:cubicBezTo>
                        <a:pt x="421" y="0"/>
                        <a:pt x="2949" y="0"/>
                        <a:pt x="7373" y="0"/>
                      </a:cubicBezTo>
                      <a:lnTo>
                        <a:pt x="6951" y="3160"/>
                      </a:lnTo>
                      <a:cubicBezTo>
                        <a:pt x="2738" y="3160"/>
                        <a:pt x="211" y="3160"/>
                        <a:pt x="0" y="316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679" name="자유형: 도형 1678">
                  <a:extLst>
                    <a:ext uri="{FF2B5EF4-FFF2-40B4-BE49-F238E27FC236}">
                      <a16:creationId xmlns:a16="http://schemas.microsoft.com/office/drawing/2014/main" id="{46327BC5-F98E-5699-8A6A-AF17B28875D3}"/>
                    </a:ext>
                  </a:extLst>
                </p:cNvPr>
                <p:cNvSpPr/>
                <p:nvPr/>
              </p:nvSpPr>
              <p:spPr>
                <a:xfrm>
                  <a:off x="6151083" y="5436543"/>
                  <a:ext cx="151450" cy="117250"/>
                </a:xfrm>
                <a:custGeom>
                  <a:avLst/>
                  <a:gdLst>
                    <a:gd name="connsiteX0" fmla="*/ 82571 w 151450"/>
                    <a:gd name="connsiteY0" fmla="*/ 699 h 117250"/>
                    <a:gd name="connsiteX1" fmla="*/ 151450 w 151450"/>
                    <a:gd name="connsiteY1" fmla="*/ 61785 h 117250"/>
                    <a:gd name="connsiteX2" fmla="*/ 82782 w 151450"/>
                    <a:gd name="connsiteY2" fmla="*/ 117183 h 117250"/>
                    <a:gd name="connsiteX3" fmla="*/ 75831 w 151450"/>
                    <a:gd name="connsiteY3" fmla="*/ 116552 h 117250"/>
                    <a:gd name="connsiteX4" fmla="*/ 68879 w 151450"/>
                    <a:gd name="connsiteY4" fmla="*/ 116552 h 117250"/>
                    <a:gd name="connsiteX5" fmla="*/ 0 w 151450"/>
                    <a:gd name="connsiteY5" fmla="*/ 55466 h 117250"/>
                    <a:gd name="connsiteX6" fmla="*/ 68669 w 151450"/>
                    <a:gd name="connsiteY6" fmla="*/ 68 h 117250"/>
                    <a:gd name="connsiteX7" fmla="*/ 75620 w 151450"/>
                    <a:gd name="connsiteY7" fmla="*/ 699 h 117250"/>
                    <a:gd name="connsiteX8" fmla="*/ 82571 w 151450"/>
                    <a:gd name="connsiteY8" fmla="*/ 699 h 1172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1450" h="117250">
                      <a:moveTo>
                        <a:pt x="82571" y="699"/>
                      </a:moveTo>
                      <a:cubicBezTo>
                        <a:pt x="101107" y="1542"/>
                        <a:pt x="151450" y="8493"/>
                        <a:pt x="151450" y="61785"/>
                      </a:cubicBezTo>
                      <a:cubicBezTo>
                        <a:pt x="151450" y="115077"/>
                        <a:pt x="101529" y="117815"/>
                        <a:pt x="82782" y="117183"/>
                      </a:cubicBezTo>
                      <a:cubicBezTo>
                        <a:pt x="78569" y="117183"/>
                        <a:pt x="76041" y="116552"/>
                        <a:pt x="75831" y="116552"/>
                      </a:cubicBezTo>
                      <a:cubicBezTo>
                        <a:pt x="75831" y="116552"/>
                        <a:pt x="73303" y="116552"/>
                        <a:pt x="68879" y="116552"/>
                      </a:cubicBezTo>
                      <a:cubicBezTo>
                        <a:pt x="50343" y="115709"/>
                        <a:pt x="0" y="108758"/>
                        <a:pt x="0" y="55466"/>
                      </a:cubicBezTo>
                      <a:cubicBezTo>
                        <a:pt x="0" y="2174"/>
                        <a:pt x="49922" y="-564"/>
                        <a:pt x="68669" y="68"/>
                      </a:cubicBezTo>
                      <a:cubicBezTo>
                        <a:pt x="72882" y="68"/>
                        <a:pt x="75409" y="699"/>
                        <a:pt x="75620" y="699"/>
                      </a:cubicBezTo>
                      <a:cubicBezTo>
                        <a:pt x="75620" y="699"/>
                        <a:pt x="78148" y="699"/>
                        <a:pt x="82571" y="699"/>
                      </a:cubicBezTo>
                      <a:close/>
                    </a:path>
                  </a:pathLst>
                </a:custGeom>
                <a:solidFill>
                  <a:srgbClr val="EF9E0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680" name="자유형: 도형 1679">
                  <a:extLst>
                    <a:ext uri="{FF2B5EF4-FFF2-40B4-BE49-F238E27FC236}">
                      <a16:creationId xmlns:a16="http://schemas.microsoft.com/office/drawing/2014/main" id="{78E3DC4E-F1D0-9738-CB66-86159EB34EF4}"/>
                    </a:ext>
                  </a:extLst>
                </p:cNvPr>
                <p:cNvSpPr/>
                <p:nvPr/>
              </p:nvSpPr>
              <p:spPr>
                <a:xfrm>
                  <a:off x="6233653" y="5434083"/>
                  <a:ext cx="69300" cy="74145"/>
                </a:xfrm>
                <a:custGeom>
                  <a:avLst/>
                  <a:gdLst>
                    <a:gd name="connsiteX0" fmla="*/ 0 w 69300"/>
                    <a:gd name="connsiteY0" fmla="*/ 3160 h 74145"/>
                    <a:gd name="connsiteX1" fmla="*/ 421 w 69300"/>
                    <a:gd name="connsiteY1" fmla="*/ 0 h 74145"/>
                    <a:gd name="connsiteX2" fmla="*/ 69301 w 69300"/>
                    <a:gd name="connsiteY2" fmla="*/ 61086 h 74145"/>
                    <a:gd name="connsiteX3" fmla="*/ 68669 w 69300"/>
                    <a:gd name="connsiteY3" fmla="*/ 70986 h 74145"/>
                    <a:gd name="connsiteX4" fmla="*/ 68248 w 69300"/>
                    <a:gd name="connsiteY4" fmla="*/ 74145 h 74145"/>
                    <a:gd name="connsiteX5" fmla="*/ 68879 w 69300"/>
                    <a:gd name="connsiteY5" fmla="*/ 64245 h 74145"/>
                    <a:gd name="connsiteX6" fmla="*/ 0 w 69300"/>
                    <a:gd name="connsiteY6" fmla="*/ 3160 h 74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300" h="74145">
                      <a:moveTo>
                        <a:pt x="0" y="3160"/>
                      </a:moveTo>
                      <a:lnTo>
                        <a:pt x="421" y="0"/>
                      </a:lnTo>
                      <a:cubicBezTo>
                        <a:pt x="18958" y="843"/>
                        <a:pt x="69301" y="7794"/>
                        <a:pt x="69301" y="61086"/>
                      </a:cubicBezTo>
                      <a:cubicBezTo>
                        <a:pt x="69301" y="64667"/>
                        <a:pt x="69301" y="68037"/>
                        <a:pt x="68669" y="70986"/>
                      </a:cubicBezTo>
                      <a:lnTo>
                        <a:pt x="68248" y="74145"/>
                      </a:lnTo>
                      <a:cubicBezTo>
                        <a:pt x="68669" y="70986"/>
                        <a:pt x="68879" y="67616"/>
                        <a:pt x="68879" y="64245"/>
                      </a:cubicBezTo>
                      <a:cubicBezTo>
                        <a:pt x="68879" y="10953"/>
                        <a:pt x="18536" y="3792"/>
                        <a:pt x="0" y="316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728" name="자유형: 도형 1727">
              <a:extLst>
                <a:ext uri="{FF2B5EF4-FFF2-40B4-BE49-F238E27FC236}">
                  <a16:creationId xmlns:a16="http://schemas.microsoft.com/office/drawing/2014/main" id="{93CA9109-695C-AD70-3854-D11933ADC8F9}"/>
                </a:ext>
              </a:extLst>
            </p:cNvPr>
            <p:cNvSpPr/>
            <p:nvPr userDrawn="1"/>
          </p:nvSpPr>
          <p:spPr>
            <a:xfrm>
              <a:off x="8594453" y="5912316"/>
              <a:ext cx="73092" cy="99788"/>
            </a:xfrm>
            <a:custGeom>
              <a:avLst/>
              <a:gdLst>
                <a:gd name="connsiteX0" fmla="*/ 0 w 73092"/>
                <a:gd name="connsiteY0" fmla="*/ 12849 h 104477"/>
                <a:gd name="connsiteX1" fmla="*/ 54766 w 73092"/>
                <a:gd name="connsiteY1" fmla="*/ 0 h 104477"/>
                <a:gd name="connsiteX2" fmla="*/ 73092 w 73092"/>
                <a:gd name="connsiteY2" fmla="*/ 91418 h 104477"/>
                <a:gd name="connsiteX3" fmla="*/ 16219 w 73092"/>
                <a:gd name="connsiteY3" fmla="*/ 104477 h 104477"/>
                <a:gd name="connsiteX4" fmla="*/ 0 w 73092"/>
                <a:gd name="connsiteY4" fmla="*/ 12849 h 104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092" h="104477">
                  <a:moveTo>
                    <a:pt x="0" y="12849"/>
                  </a:moveTo>
                  <a:lnTo>
                    <a:pt x="54766" y="0"/>
                  </a:lnTo>
                  <a:lnTo>
                    <a:pt x="73092" y="91418"/>
                  </a:lnTo>
                  <a:lnTo>
                    <a:pt x="16219" y="104477"/>
                  </a:lnTo>
                  <a:lnTo>
                    <a:pt x="0" y="12849"/>
                  </a:lnTo>
                  <a:close/>
                </a:path>
              </a:pathLst>
            </a:custGeom>
            <a:solidFill>
              <a:srgbClr val="FFFFFF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29" name="자유형: 도형 1728">
              <a:extLst>
                <a:ext uri="{FF2B5EF4-FFF2-40B4-BE49-F238E27FC236}">
                  <a16:creationId xmlns:a16="http://schemas.microsoft.com/office/drawing/2014/main" id="{E923E116-71CD-E292-932C-A63E24F82FC7}"/>
                </a:ext>
              </a:extLst>
            </p:cNvPr>
            <p:cNvSpPr/>
            <p:nvPr userDrawn="1"/>
          </p:nvSpPr>
          <p:spPr>
            <a:xfrm>
              <a:off x="8628155" y="5922577"/>
              <a:ext cx="113113" cy="81077"/>
            </a:xfrm>
            <a:custGeom>
              <a:avLst/>
              <a:gdLst>
                <a:gd name="connsiteX0" fmla="*/ 0 w 113113"/>
                <a:gd name="connsiteY0" fmla="*/ 25488 h 84887"/>
                <a:gd name="connsiteX1" fmla="*/ 50132 w 113113"/>
                <a:gd name="connsiteY1" fmla="*/ 0 h 84887"/>
                <a:gd name="connsiteX2" fmla="*/ 113114 w 113113"/>
                <a:gd name="connsiteY2" fmla="*/ 51396 h 84887"/>
                <a:gd name="connsiteX3" fmla="*/ 56662 w 113113"/>
                <a:gd name="connsiteY3" fmla="*/ 84888 h 84887"/>
                <a:gd name="connsiteX4" fmla="*/ 0 w 113113"/>
                <a:gd name="connsiteY4" fmla="*/ 25488 h 84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113" h="84887">
                  <a:moveTo>
                    <a:pt x="0" y="25488"/>
                  </a:moveTo>
                  <a:lnTo>
                    <a:pt x="50132" y="0"/>
                  </a:lnTo>
                  <a:lnTo>
                    <a:pt x="113114" y="51396"/>
                  </a:lnTo>
                  <a:lnTo>
                    <a:pt x="56662" y="84888"/>
                  </a:lnTo>
                  <a:lnTo>
                    <a:pt x="0" y="25488"/>
                  </a:lnTo>
                  <a:close/>
                </a:path>
              </a:pathLst>
            </a:custGeom>
            <a:solidFill>
              <a:srgbClr val="FBF6EA"/>
            </a:solidFill>
            <a:ln w="0" cap="flat">
              <a:noFill/>
              <a:prstDash val="solid"/>
              <a:miter/>
            </a:ln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30" name="자유형: 도형 1729">
              <a:extLst>
                <a:ext uri="{FF2B5EF4-FFF2-40B4-BE49-F238E27FC236}">
                  <a16:creationId xmlns:a16="http://schemas.microsoft.com/office/drawing/2014/main" id="{44FC2880-CB62-D20C-BD9A-6F907D7D5C00}"/>
                </a:ext>
              </a:extLst>
            </p:cNvPr>
            <p:cNvSpPr/>
            <p:nvPr userDrawn="1"/>
          </p:nvSpPr>
          <p:spPr>
            <a:xfrm>
              <a:off x="8568333" y="5945915"/>
              <a:ext cx="68247" cy="81278"/>
            </a:xfrm>
            <a:custGeom>
              <a:avLst/>
              <a:gdLst>
                <a:gd name="connsiteX0" fmla="*/ 0 w 68247"/>
                <a:gd name="connsiteY0" fmla="*/ 9689 h 85098"/>
                <a:gd name="connsiteX1" fmla="*/ 7583 w 68247"/>
                <a:gd name="connsiteY1" fmla="*/ 85098 h 85098"/>
                <a:gd name="connsiteX2" fmla="*/ 68247 w 68247"/>
                <a:gd name="connsiteY2" fmla="*/ 75620 h 85098"/>
                <a:gd name="connsiteX3" fmla="*/ 58979 w 68247"/>
                <a:gd name="connsiteY3" fmla="*/ 0 h 85098"/>
                <a:gd name="connsiteX4" fmla="*/ 0 w 68247"/>
                <a:gd name="connsiteY4" fmla="*/ 9689 h 85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47" h="85098">
                  <a:moveTo>
                    <a:pt x="0" y="9689"/>
                  </a:moveTo>
                  <a:lnTo>
                    <a:pt x="7583" y="85098"/>
                  </a:lnTo>
                  <a:lnTo>
                    <a:pt x="68247" y="75620"/>
                  </a:lnTo>
                  <a:lnTo>
                    <a:pt x="58979" y="0"/>
                  </a:lnTo>
                  <a:lnTo>
                    <a:pt x="0" y="9689"/>
                  </a:lnTo>
                  <a:close/>
                </a:path>
              </a:pathLst>
            </a:custGeom>
            <a:solidFill>
              <a:srgbClr val="F2EDDB"/>
            </a:solidFill>
            <a:ln w="0" cap="flat">
              <a:noFill/>
              <a:prstDash val="solid"/>
              <a:miter/>
            </a:ln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731" name="그래픽 16">
              <a:extLst>
                <a:ext uri="{FF2B5EF4-FFF2-40B4-BE49-F238E27FC236}">
                  <a16:creationId xmlns:a16="http://schemas.microsoft.com/office/drawing/2014/main" id="{216FDACA-DA26-5EF8-0F50-98371F064C31}"/>
                </a:ext>
              </a:extLst>
            </p:cNvPr>
            <p:cNvGrpSpPr/>
            <p:nvPr userDrawn="1"/>
          </p:nvGrpSpPr>
          <p:grpSpPr>
            <a:xfrm>
              <a:off x="8562047" y="5887176"/>
              <a:ext cx="239540" cy="507893"/>
              <a:chOff x="5556985" y="5497275"/>
              <a:chExt cx="218737" cy="485578"/>
            </a:xfrm>
          </p:grpSpPr>
          <p:grpSp>
            <p:nvGrpSpPr>
              <p:cNvPr id="1732" name="그래픽 16">
                <a:extLst>
                  <a:ext uri="{FF2B5EF4-FFF2-40B4-BE49-F238E27FC236}">
                    <a16:creationId xmlns:a16="http://schemas.microsoft.com/office/drawing/2014/main" id="{197AE9F4-DF02-8A4B-36D6-636826C7139D}"/>
                  </a:ext>
                </a:extLst>
              </p:cNvPr>
              <p:cNvGrpSpPr/>
              <p:nvPr/>
            </p:nvGrpSpPr>
            <p:grpSpPr>
              <a:xfrm>
                <a:off x="5556985" y="5708758"/>
                <a:ext cx="138217" cy="194421"/>
                <a:chOff x="5556985" y="5708758"/>
                <a:chExt cx="138217" cy="194421"/>
              </a:xfrm>
            </p:grpSpPr>
            <p:grpSp>
              <p:nvGrpSpPr>
                <p:cNvPr id="1797" name="그래픽 16">
                  <a:extLst>
                    <a:ext uri="{FF2B5EF4-FFF2-40B4-BE49-F238E27FC236}">
                      <a16:creationId xmlns:a16="http://schemas.microsoft.com/office/drawing/2014/main" id="{B0CB8918-0180-F6AC-765E-3D18881C746B}"/>
                    </a:ext>
                  </a:extLst>
                </p:cNvPr>
                <p:cNvGrpSpPr/>
                <p:nvPr/>
              </p:nvGrpSpPr>
              <p:grpSpPr>
                <a:xfrm>
                  <a:off x="5556985" y="5712339"/>
                  <a:ext cx="54382" cy="190840"/>
                  <a:chOff x="5556985" y="5712339"/>
                  <a:chExt cx="54382" cy="190840"/>
                </a:xfrm>
              </p:grpSpPr>
              <p:sp>
                <p:nvSpPr>
                  <p:cNvPr id="1801" name="자유형: 도형 1800">
                    <a:extLst>
                      <a:ext uri="{FF2B5EF4-FFF2-40B4-BE49-F238E27FC236}">
                        <a16:creationId xmlns:a16="http://schemas.microsoft.com/office/drawing/2014/main" id="{150E66F2-0C31-9702-089F-E7BE64F7F48C}"/>
                      </a:ext>
                    </a:extLst>
                  </p:cNvPr>
                  <p:cNvSpPr/>
                  <p:nvPr/>
                </p:nvSpPr>
                <p:spPr>
                  <a:xfrm>
                    <a:off x="5556985" y="5837580"/>
                    <a:ext cx="47278" cy="65598"/>
                  </a:xfrm>
                  <a:custGeom>
                    <a:avLst/>
                    <a:gdLst>
                      <a:gd name="connsiteX0" fmla="*/ 43274 w 47278"/>
                      <a:gd name="connsiteY0" fmla="*/ 5566 h 65598"/>
                      <a:gd name="connsiteX1" fmla="*/ 43274 w 47278"/>
                      <a:gd name="connsiteY1" fmla="*/ 34002 h 65598"/>
                      <a:gd name="connsiteX2" fmla="*/ 42431 w 47278"/>
                      <a:gd name="connsiteY2" fmla="*/ 64756 h 65598"/>
                      <a:gd name="connsiteX3" fmla="*/ 14838 w 47278"/>
                      <a:gd name="connsiteY3" fmla="*/ 51064 h 65598"/>
                      <a:gd name="connsiteX4" fmla="*/ 93 w 47278"/>
                      <a:gd name="connsiteY4" fmla="*/ 19257 h 65598"/>
                      <a:gd name="connsiteX5" fmla="*/ 6201 w 47278"/>
                      <a:gd name="connsiteY5" fmla="*/ 89 h 65598"/>
                      <a:gd name="connsiteX6" fmla="*/ 22210 w 47278"/>
                      <a:gd name="connsiteY6" fmla="*/ 7672 h 65598"/>
                      <a:gd name="connsiteX7" fmla="*/ 38429 w 47278"/>
                      <a:gd name="connsiteY7" fmla="*/ 932 h 65598"/>
                      <a:gd name="connsiteX8" fmla="*/ 43274 w 47278"/>
                      <a:gd name="connsiteY8" fmla="*/ 5566 h 65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7278" h="65598">
                        <a:moveTo>
                          <a:pt x="43274" y="5566"/>
                        </a:moveTo>
                        <a:cubicBezTo>
                          <a:pt x="43274" y="5566"/>
                          <a:pt x="41378" y="27051"/>
                          <a:pt x="43274" y="34002"/>
                        </a:cubicBezTo>
                        <a:cubicBezTo>
                          <a:pt x="45170" y="40953"/>
                          <a:pt x="51700" y="61807"/>
                          <a:pt x="42431" y="64756"/>
                        </a:cubicBezTo>
                        <a:cubicBezTo>
                          <a:pt x="33163" y="67705"/>
                          <a:pt x="20946" y="62860"/>
                          <a:pt x="14838" y="51064"/>
                        </a:cubicBezTo>
                        <a:cubicBezTo>
                          <a:pt x="8729" y="39268"/>
                          <a:pt x="514" y="23892"/>
                          <a:pt x="93" y="19257"/>
                        </a:cubicBezTo>
                        <a:cubicBezTo>
                          <a:pt x="-328" y="14623"/>
                          <a:pt x="514" y="1142"/>
                          <a:pt x="6201" y="89"/>
                        </a:cubicBezTo>
                        <a:cubicBezTo>
                          <a:pt x="11889" y="-964"/>
                          <a:pt x="22210" y="7672"/>
                          <a:pt x="22210" y="7672"/>
                        </a:cubicBezTo>
                        <a:lnTo>
                          <a:pt x="38429" y="932"/>
                        </a:lnTo>
                        <a:lnTo>
                          <a:pt x="43274" y="5566"/>
                        </a:ln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02" name="자유형: 도형 1801">
                    <a:extLst>
                      <a:ext uri="{FF2B5EF4-FFF2-40B4-BE49-F238E27FC236}">
                        <a16:creationId xmlns:a16="http://schemas.microsoft.com/office/drawing/2014/main" id="{9BDD00E2-19DB-B925-DBD4-6DCC91D5F7FB}"/>
                      </a:ext>
                    </a:extLst>
                  </p:cNvPr>
                  <p:cNvSpPr/>
                  <p:nvPr/>
                </p:nvSpPr>
                <p:spPr>
                  <a:xfrm>
                    <a:off x="5571612" y="5712339"/>
                    <a:ext cx="39755" cy="148345"/>
                  </a:xfrm>
                  <a:custGeom>
                    <a:avLst/>
                    <a:gdLst>
                      <a:gd name="connsiteX0" fmla="*/ 10321 w 39755"/>
                      <a:gd name="connsiteY0" fmla="*/ 0 h 148345"/>
                      <a:gd name="connsiteX1" fmla="*/ 0 w 39755"/>
                      <a:gd name="connsiteY1" fmla="*/ 0 h 148345"/>
                      <a:gd name="connsiteX2" fmla="*/ 5055 w 39755"/>
                      <a:gd name="connsiteY2" fmla="*/ 128069 h 148345"/>
                      <a:gd name="connsiteX3" fmla="*/ 27804 w 39755"/>
                      <a:gd name="connsiteY3" fmla="*/ 148291 h 148345"/>
                      <a:gd name="connsiteX4" fmla="*/ 38336 w 39755"/>
                      <a:gd name="connsiteY4" fmla="*/ 120486 h 148345"/>
                      <a:gd name="connsiteX5" fmla="*/ 34966 w 39755"/>
                      <a:gd name="connsiteY5" fmla="*/ 34334 h 148345"/>
                      <a:gd name="connsiteX6" fmla="*/ 7162 w 39755"/>
                      <a:gd name="connsiteY6" fmla="*/ 2528 h 148345"/>
                      <a:gd name="connsiteX7" fmla="*/ 10111 w 39755"/>
                      <a:gd name="connsiteY7" fmla="*/ 0 h 148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755" h="148345">
                        <a:moveTo>
                          <a:pt x="10321" y="0"/>
                        </a:moveTo>
                        <a:lnTo>
                          <a:pt x="0" y="0"/>
                        </a:lnTo>
                        <a:lnTo>
                          <a:pt x="5055" y="128069"/>
                        </a:lnTo>
                        <a:cubicBezTo>
                          <a:pt x="5055" y="128069"/>
                          <a:pt x="11585" y="147027"/>
                          <a:pt x="27804" y="148291"/>
                        </a:cubicBezTo>
                        <a:cubicBezTo>
                          <a:pt x="44024" y="149555"/>
                          <a:pt x="39390" y="128701"/>
                          <a:pt x="38336" y="120486"/>
                        </a:cubicBezTo>
                        <a:cubicBezTo>
                          <a:pt x="37283" y="112271"/>
                          <a:pt x="34966" y="34334"/>
                          <a:pt x="34966" y="34334"/>
                        </a:cubicBezTo>
                        <a:lnTo>
                          <a:pt x="7162" y="2528"/>
                        </a:lnTo>
                        <a:lnTo>
                          <a:pt x="101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798" name="그래픽 16">
                  <a:extLst>
                    <a:ext uri="{FF2B5EF4-FFF2-40B4-BE49-F238E27FC236}">
                      <a16:creationId xmlns:a16="http://schemas.microsoft.com/office/drawing/2014/main" id="{06014516-7A52-B342-5A8C-49EE9B978D32}"/>
                    </a:ext>
                  </a:extLst>
                </p:cNvPr>
                <p:cNvGrpSpPr/>
                <p:nvPr/>
              </p:nvGrpSpPr>
              <p:grpSpPr>
                <a:xfrm>
                  <a:off x="5645243" y="5708758"/>
                  <a:ext cx="49958" cy="175884"/>
                  <a:chOff x="5645243" y="5708758"/>
                  <a:chExt cx="49958" cy="175884"/>
                </a:xfrm>
              </p:grpSpPr>
              <p:sp>
                <p:nvSpPr>
                  <p:cNvPr id="1799" name="자유형: 도형 1798">
                    <a:extLst>
                      <a:ext uri="{FF2B5EF4-FFF2-40B4-BE49-F238E27FC236}">
                        <a16:creationId xmlns:a16="http://schemas.microsoft.com/office/drawing/2014/main" id="{8E89C9F9-20BA-28DB-CC0A-C46176F41159}"/>
                      </a:ext>
                    </a:extLst>
                  </p:cNvPr>
                  <p:cNvSpPr/>
                  <p:nvPr/>
                </p:nvSpPr>
                <p:spPr>
                  <a:xfrm>
                    <a:off x="5645243" y="5819044"/>
                    <a:ext cx="47278" cy="65598"/>
                  </a:xfrm>
                  <a:custGeom>
                    <a:avLst/>
                    <a:gdLst>
                      <a:gd name="connsiteX0" fmla="*/ 43274 w 47278"/>
                      <a:gd name="connsiteY0" fmla="*/ 5566 h 65598"/>
                      <a:gd name="connsiteX1" fmla="*/ 43274 w 47278"/>
                      <a:gd name="connsiteY1" fmla="*/ 34002 h 65598"/>
                      <a:gd name="connsiteX2" fmla="*/ 42431 w 47278"/>
                      <a:gd name="connsiteY2" fmla="*/ 64755 h 65598"/>
                      <a:gd name="connsiteX3" fmla="*/ 14838 w 47278"/>
                      <a:gd name="connsiteY3" fmla="*/ 51064 h 65598"/>
                      <a:gd name="connsiteX4" fmla="*/ 93 w 47278"/>
                      <a:gd name="connsiteY4" fmla="*/ 19257 h 65598"/>
                      <a:gd name="connsiteX5" fmla="*/ 6201 w 47278"/>
                      <a:gd name="connsiteY5" fmla="*/ 89 h 65598"/>
                      <a:gd name="connsiteX6" fmla="*/ 22210 w 47278"/>
                      <a:gd name="connsiteY6" fmla="*/ 7672 h 65598"/>
                      <a:gd name="connsiteX7" fmla="*/ 38429 w 47278"/>
                      <a:gd name="connsiteY7" fmla="*/ 931 h 65598"/>
                      <a:gd name="connsiteX8" fmla="*/ 43274 w 47278"/>
                      <a:gd name="connsiteY8" fmla="*/ 5566 h 65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7278" h="65598">
                        <a:moveTo>
                          <a:pt x="43274" y="5566"/>
                        </a:moveTo>
                        <a:cubicBezTo>
                          <a:pt x="43274" y="5566"/>
                          <a:pt x="41378" y="27051"/>
                          <a:pt x="43274" y="34002"/>
                        </a:cubicBezTo>
                        <a:cubicBezTo>
                          <a:pt x="45170" y="40953"/>
                          <a:pt x="51700" y="61806"/>
                          <a:pt x="42431" y="64755"/>
                        </a:cubicBezTo>
                        <a:cubicBezTo>
                          <a:pt x="33163" y="67704"/>
                          <a:pt x="20946" y="62860"/>
                          <a:pt x="14838" y="51064"/>
                        </a:cubicBezTo>
                        <a:cubicBezTo>
                          <a:pt x="8729" y="39268"/>
                          <a:pt x="514" y="23891"/>
                          <a:pt x="93" y="19257"/>
                        </a:cubicBezTo>
                        <a:cubicBezTo>
                          <a:pt x="-328" y="14623"/>
                          <a:pt x="514" y="1142"/>
                          <a:pt x="6201" y="89"/>
                        </a:cubicBezTo>
                        <a:cubicBezTo>
                          <a:pt x="11889" y="-964"/>
                          <a:pt x="22210" y="7672"/>
                          <a:pt x="22210" y="7672"/>
                        </a:cubicBezTo>
                        <a:lnTo>
                          <a:pt x="38429" y="931"/>
                        </a:lnTo>
                        <a:lnTo>
                          <a:pt x="43274" y="5566"/>
                        </a:ln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00" name="자유형: 도형 1799">
                    <a:extLst>
                      <a:ext uri="{FF2B5EF4-FFF2-40B4-BE49-F238E27FC236}">
                        <a16:creationId xmlns:a16="http://schemas.microsoft.com/office/drawing/2014/main" id="{7E5B1843-C285-10AA-9F1D-A01600D5D4C1}"/>
                      </a:ext>
                    </a:extLst>
                  </p:cNvPr>
                  <p:cNvSpPr/>
                  <p:nvPr/>
                </p:nvSpPr>
                <p:spPr>
                  <a:xfrm>
                    <a:off x="5655447" y="5708758"/>
                    <a:ext cx="39755" cy="148345"/>
                  </a:xfrm>
                  <a:custGeom>
                    <a:avLst/>
                    <a:gdLst>
                      <a:gd name="connsiteX0" fmla="*/ 10321 w 39755"/>
                      <a:gd name="connsiteY0" fmla="*/ 0 h 148345"/>
                      <a:gd name="connsiteX1" fmla="*/ 0 w 39755"/>
                      <a:gd name="connsiteY1" fmla="*/ 0 h 148345"/>
                      <a:gd name="connsiteX2" fmla="*/ 5055 w 39755"/>
                      <a:gd name="connsiteY2" fmla="*/ 128069 h 148345"/>
                      <a:gd name="connsiteX3" fmla="*/ 27804 w 39755"/>
                      <a:gd name="connsiteY3" fmla="*/ 148291 h 148345"/>
                      <a:gd name="connsiteX4" fmla="*/ 38336 w 39755"/>
                      <a:gd name="connsiteY4" fmla="*/ 120486 h 148345"/>
                      <a:gd name="connsiteX5" fmla="*/ 34966 w 39755"/>
                      <a:gd name="connsiteY5" fmla="*/ 34334 h 148345"/>
                      <a:gd name="connsiteX6" fmla="*/ 7162 w 39755"/>
                      <a:gd name="connsiteY6" fmla="*/ 2528 h 148345"/>
                      <a:gd name="connsiteX7" fmla="*/ 10111 w 39755"/>
                      <a:gd name="connsiteY7" fmla="*/ 0 h 1483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755" h="148345">
                        <a:moveTo>
                          <a:pt x="10321" y="0"/>
                        </a:moveTo>
                        <a:lnTo>
                          <a:pt x="0" y="0"/>
                        </a:lnTo>
                        <a:lnTo>
                          <a:pt x="5055" y="128069"/>
                        </a:lnTo>
                        <a:cubicBezTo>
                          <a:pt x="5055" y="128069"/>
                          <a:pt x="11585" y="147027"/>
                          <a:pt x="27804" y="148291"/>
                        </a:cubicBezTo>
                        <a:cubicBezTo>
                          <a:pt x="44024" y="149555"/>
                          <a:pt x="39390" y="128701"/>
                          <a:pt x="38336" y="120486"/>
                        </a:cubicBezTo>
                        <a:cubicBezTo>
                          <a:pt x="37283" y="112271"/>
                          <a:pt x="34966" y="34334"/>
                          <a:pt x="34966" y="34334"/>
                        </a:cubicBezTo>
                        <a:lnTo>
                          <a:pt x="7162" y="2528"/>
                        </a:lnTo>
                        <a:lnTo>
                          <a:pt x="10111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1733" name="그래픽 16">
                <a:extLst>
                  <a:ext uri="{FF2B5EF4-FFF2-40B4-BE49-F238E27FC236}">
                    <a16:creationId xmlns:a16="http://schemas.microsoft.com/office/drawing/2014/main" id="{E75B3D08-CCEF-5870-858A-56E3F439A43F}"/>
                  </a:ext>
                </a:extLst>
              </p:cNvPr>
              <p:cNvGrpSpPr/>
              <p:nvPr/>
            </p:nvGrpSpPr>
            <p:grpSpPr>
              <a:xfrm>
                <a:off x="5602377" y="5781615"/>
                <a:ext cx="49011" cy="137352"/>
                <a:chOff x="5602377" y="5781615"/>
                <a:chExt cx="49011" cy="137352"/>
              </a:xfrm>
            </p:grpSpPr>
            <p:sp>
              <p:nvSpPr>
                <p:cNvPr id="1788" name="자유형: 도형 1787">
                  <a:extLst>
                    <a:ext uri="{FF2B5EF4-FFF2-40B4-BE49-F238E27FC236}">
                      <a16:creationId xmlns:a16="http://schemas.microsoft.com/office/drawing/2014/main" id="{3BE52A19-129A-1DD8-0DA6-55D51527CD17}"/>
                    </a:ext>
                  </a:extLst>
                </p:cNvPr>
                <p:cNvSpPr/>
                <p:nvPr/>
              </p:nvSpPr>
              <p:spPr>
                <a:xfrm rot="-4549799">
                  <a:off x="5605937" y="5909903"/>
                  <a:ext cx="4634" cy="10953"/>
                </a:xfrm>
                <a:custGeom>
                  <a:avLst/>
                  <a:gdLst>
                    <a:gd name="connsiteX0" fmla="*/ 4634 w 4634"/>
                    <a:gd name="connsiteY0" fmla="*/ 5476 h 10953"/>
                    <a:gd name="connsiteX1" fmla="*/ 2317 w 4634"/>
                    <a:gd name="connsiteY1" fmla="*/ 10953 h 10953"/>
                    <a:gd name="connsiteX2" fmla="*/ 0 w 4634"/>
                    <a:gd name="connsiteY2" fmla="*/ 5476 h 10953"/>
                    <a:gd name="connsiteX3" fmla="*/ 2317 w 4634"/>
                    <a:gd name="connsiteY3" fmla="*/ 0 h 10953"/>
                    <a:gd name="connsiteX4" fmla="*/ 4634 w 4634"/>
                    <a:gd name="connsiteY4" fmla="*/ 5476 h 1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634" h="10953">
                      <a:moveTo>
                        <a:pt x="4634" y="5476"/>
                      </a:moveTo>
                      <a:cubicBezTo>
                        <a:pt x="4634" y="8501"/>
                        <a:pt x="3597" y="10953"/>
                        <a:pt x="2317" y="10953"/>
                      </a:cubicBezTo>
                      <a:cubicBezTo>
                        <a:pt x="1037" y="10953"/>
                        <a:pt x="0" y="8501"/>
                        <a:pt x="0" y="5476"/>
                      </a:cubicBezTo>
                      <a:cubicBezTo>
                        <a:pt x="0" y="2452"/>
                        <a:pt x="1037" y="0"/>
                        <a:pt x="2317" y="0"/>
                      </a:cubicBezTo>
                      <a:cubicBezTo>
                        <a:pt x="3597" y="0"/>
                        <a:pt x="4634" y="2452"/>
                        <a:pt x="4634" y="5476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89" name="자유형: 도형 1788">
                  <a:extLst>
                    <a:ext uri="{FF2B5EF4-FFF2-40B4-BE49-F238E27FC236}">
                      <a16:creationId xmlns:a16="http://schemas.microsoft.com/office/drawing/2014/main" id="{F21E51D6-DFFD-5043-E937-BA12923BB887}"/>
                    </a:ext>
                  </a:extLst>
                </p:cNvPr>
                <p:cNvSpPr/>
                <p:nvPr/>
              </p:nvSpPr>
              <p:spPr>
                <a:xfrm>
                  <a:off x="5602997" y="5781615"/>
                  <a:ext cx="48342" cy="135466"/>
                </a:xfrm>
                <a:custGeom>
                  <a:avLst/>
                  <a:gdLst>
                    <a:gd name="connsiteX0" fmla="*/ 10532 w 48342"/>
                    <a:gd name="connsiteY0" fmla="*/ 135256 h 135466"/>
                    <a:gd name="connsiteX1" fmla="*/ 48237 w 48342"/>
                    <a:gd name="connsiteY1" fmla="*/ 8029 h 135466"/>
                    <a:gd name="connsiteX2" fmla="*/ 45920 w 48342"/>
                    <a:gd name="connsiteY2" fmla="*/ 3816 h 135466"/>
                    <a:gd name="connsiteX3" fmla="*/ 30964 w 48342"/>
                    <a:gd name="connsiteY3" fmla="*/ 235 h 135466"/>
                    <a:gd name="connsiteX4" fmla="*/ 27173 w 48342"/>
                    <a:gd name="connsiteY4" fmla="*/ 2763 h 135466"/>
                    <a:gd name="connsiteX5" fmla="*/ 0 w 48342"/>
                    <a:gd name="connsiteY5" fmla="*/ 132728 h 135466"/>
                    <a:gd name="connsiteX6" fmla="*/ 1896 w 48342"/>
                    <a:gd name="connsiteY6" fmla="*/ 131464 h 135466"/>
                    <a:gd name="connsiteX7" fmla="*/ 9268 w 48342"/>
                    <a:gd name="connsiteY7" fmla="*/ 133360 h 135466"/>
                    <a:gd name="connsiteX8" fmla="*/ 10321 w 48342"/>
                    <a:gd name="connsiteY8" fmla="*/ 135466 h 13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342" h="135466">
                      <a:moveTo>
                        <a:pt x="10532" y="135256"/>
                      </a:moveTo>
                      <a:lnTo>
                        <a:pt x="48237" y="8029"/>
                      </a:lnTo>
                      <a:cubicBezTo>
                        <a:pt x="48658" y="6765"/>
                        <a:pt x="47815" y="5290"/>
                        <a:pt x="45920" y="3816"/>
                      </a:cubicBezTo>
                      <a:cubicBezTo>
                        <a:pt x="42128" y="867"/>
                        <a:pt x="35598" y="-608"/>
                        <a:pt x="30964" y="235"/>
                      </a:cubicBezTo>
                      <a:cubicBezTo>
                        <a:pt x="28647" y="657"/>
                        <a:pt x="27383" y="1710"/>
                        <a:pt x="27173" y="2763"/>
                      </a:cubicBezTo>
                      <a:lnTo>
                        <a:pt x="0" y="132728"/>
                      </a:lnTo>
                      <a:cubicBezTo>
                        <a:pt x="0" y="132728"/>
                        <a:pt x="843" y="131674"/>
                        <a:pt x="1896" y="131464"/>
                      </a:cubicBezTo>
                      <a:cubicBezTo>
                        <a:pt x="4213" y="131043"/>
                        <a:pt x="7583" y="131885"/>
                        <a:pt x="9268" y="133360"/>
                      </a:cubicBezTo>
                      <a:cubicBezTo>
                        <a:pt x="10321" y="134202"/>
                        <a:pt x="10532" y="134834"/>
                        <a:pt x="10321" y="135466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90" name="자유형: 도형 1789">
                  <a:extLst>
                    <a:ext uri="{FF2B5EF4-FFF2-40B4-BE49-F238E27FC236}">
                      <a16:creationId xmlns:a16="http://schemas.microsoft.com/office/drawing/2014/main" id="{77EDDD6D-E26F-4D2D-5F66-75C57EEF5656}"/>
                    </a:ext>
                  </a:extLst>
                </p:cNvPr>
                <p:cNvSpPr/>
                <p:nvPr/>
              </p:nvSpPr>
              <p:spPr>
                <a:xfrm>
                  <a:off x="5633961" y="5781615"/>
                  <a:ext cx="14955" cy="3816"/>
                </a:xfrm>
                <a:custGeom>
                  <a:avLst/>
                  <a:gdLst>
                    <a:gd name="connsiteX0" fmla="*/ 14955 w 14955"/>
                    <a:gd name="connsiteY0" fmla="*/ 3816 h 3816"/>
                    <a:gd name="connsiteX1" fmla="*/ 14955 w 14955"/>
                    <a:gd name="connsiteY1" fmla="*/ 3816 h 3816"/>
                    <a:gd name="connsiteX2" fmla="*/ 0 w 14955"/>
                    <a:gd name="connsiteY2" fmla="*/ 235 h 3816"/>
                    <a:gd name="connsiteX3" fmla="*/ 0 w 14955"/>
                    <a:gd name="connsiteY3" fmla="*/ 235 h 3816"/>
                    <a:gd name="connsiteX4" fmla="*/ 14955 w 14955"/>
                    <a:gd name="connsiteY4" fmla="*/ 3816 h 3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55" h="3816">
                      <a:moveTo>
                        <a:pt x="14955" y="3816"/>
                      </a:moveTo>
                      <a:lnTo>
                        <a:pt x="14955" y="3816"/>
                      </a:lnTo>
                      <a:cubicBezTo>
                        <a:pt x="11164" y="867"/>
                        <a:pt x="4634" y="-608"/>
                        <a:pt x="0" y="235"/>
                      </a:cubicBezTo>
                      <a:lnTo>
                        <a:pt x="0" y="235"/>
                      </a:lnTo>
                      <a:cubicBezTo>
                        <a:pt x="4423" y="-608"/>
                        <a:pt x="11164" y="1078"/>
                        <a:pt x="14955" y="3816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91" name="자유형: 도형 1790">
                  <a:extLst>
                    <a:ext uri="{FF2B5EF4-FFF2-40B4-BE49-F238E27FC236}">
                      <a16:creationId xmlns:a16="http://schemas.microsoft.com/office/drawing/2014/main" id="{339F6259-2748-0BCA-6C0F-BD41D78D0CD5}"/>
                    </a:ext>
                  </a:extLst>
                </p:cNvPr>
                <p:cNvSpPr/>
                <p:nvPr/>
              </p:nvSpPr>
              <p:spPr>
                <a:xfrm>
                  <a:off x="5611633" y="5789644"/>
                  <a:ext cx="39600" cy="128490"/>
                </a:xfrm>
                <a:custGeom>
                  <a:avLst/>
                  <a:gdLst>
                    <a:gd name="connsiteX0" fmla="*/ 0 w 39600"/>
                    <a:gd name="connsiteY0" fmla="*/ 128491 h 128490"/>
                    <a:gd name="connsiteX1" fmla="*/ 35809 w 39600"/>
                    <a:gd name="connsiteY1" fmla="*/ 2528 h 128490"/>
                    <a:gd name="connsiteX2" fmla="*/ 39600 w 39600"/>
                    <a:gd name="connsiteY2" fmla="*/ 0 h 128490"/>
                    <a:gd name="connsiteX3" fmla="*/ 1896 w 39600"/>
                    <a:gd name="connsiteY3" fmla="*/ 127227 h 128490"/>
                    <a:gd name="connsiteX4" fmla="*/ 0 w 39600"/>
                    <a:gd name="connsiteY4" fmla="*/ 128491 h 128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00" h="128490">
                      <a:moveTo>
                        <a:pt x="0" y="128491"/>
                      </a:moveTo>
                      <a:lnTo>
                        <a:pt x="35809" y="2528"/>
                      </a:lnTo>
                      <a:cubicBezTo>
                        <a:pt x="37915" y="2107"/>
                        <a:pt x="39179" y="1264"/>
                        <a:pt x="39600" y="0"/>
                      </a:cubicBezTo>
                      <a:lnTo>
                        <a:pt x="1896" y="127227"/>
                      </a:lnTo>
                      <a:cubicBezTo>
                        <a:pt x="1896" y="127227"/>
                        <a:pt x="1053" y="128280"/>
                        <a:pt x="0" y="128491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92" name="자유형: 도형 1791">
                  <a:extLst>
                    <a:ext uri="{FF2B5EF4-FFF2-40B4-BE49-F238E27FC236}">
                      <a16:creationId xmlns:a16="http://schemas.microsoft.com/office/drawing/2014/main" id="{AB8F4F52-C9C6-BC83-A9E7-A80245FCA45A}"/>
                    </a:ext>
                  </a:extLst>
                </p:cNvPr>
                <p:cNvSpPr/>
                <p:nvPr/>
              </p:nvSpPr>
              <p:spPr>
                <a:xfrm>
                  <a:off x="5647442" y="5785431"/>
                  <a:ext cx="3946" cy="6740"/>
                </a:xfrm>
                <a:custGeom>
                  <a:avLst/>
                  <a:gdLst>
                    <a:gd name="connsiteX0" fmla="*/ 0 w 3946"/>
                    <a:gd name="connsiteY0" fmla="*/ 6740 h 6740"/>
                    <a:gd name="connsiteX1" fmla="*/ 0 w 3946"/>
                    <a:gd name="connsiteY1" fmla="*/ 6740 h 6740"/>
                    <a:gd name="connsiteX2" fmla="*/ 1474 w 3946"/>
                    <a:gd name="connsiteY2" fmla="*/ 0 h 6740"/>
                    <a:gd name="connsiteX3" fmla="*/ 1474 w 3946"/>
                    <a:gd name="connsiteY3" fmla="*/ 0 h 6740"/>
                    <a:gd name="connsiteX4" fmla="*/ 0 w 3946"/>
                    <a:gd name="connsiteY4" fmla="*/ 6740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46" h="6740">
                      <a:moveTo>
                        <a:pt x="0" y="6740"/>
                      </a:moveTo>
                      <a:lnTo>
                        <a:pt x="0" y="6740"/>
                      </a:lnTo>
                      <a:cubicBezTo>
                        <a:pt x="4423" y="5898"/>
                        <a:pt x="5266" y="2949"/>
                        <a:pt x="1474" y="0"/>
                      </a:cubicBezTo>
                      <a:lnTo>
                        <a:pt x="1474" y="0"/>
                      </a:lnTo>
                      <a:cubicBezTo>
                        <a:pt x="5266" y="2949"/>
                        <a:pt x="4634" y="5898"/>
                        <a:pt x="0" y="674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93" name="자유형: 도형 1792">
                  <a:extLst>
                    <a:ext uri="{FF2B5EF4-FFF2-40B4-BE49-F238E27FC236}">
                      <a16:creationId xmlns:a16="http://schemas.microsoft.com/office/drawing/2014/main" id="{67813773-1AAC-99A0-8A9B-1FB71881010D}"/>
                    </a:ext>
                  </a:extLst>
                </p:cNvPr>
                <p:cNvSpPr/>
                <p:nvPr/>
              </p:nvSpPr>
              <p:spPr>
                <a:xfrm>
                  <a:off x="5630015" y="5781850"/>
                  <a:ext cx="3946" cy="6740"/>
                </a:xfrm>
                <a:custGeom>
                  <a:avLst/>
                  <a:gdLst>
                    <a:gd name="connsiteX0" fmla="*/ 3946 w 3946"/>
                    <a:gd name="connsiteY0" fmla="*/ 0 h 6740"/>
                    <a:gd name="connsiteX1" fmla="*/ 3946 w 3946"/>
                    <a:gd name="connsiteY1" fmla="*/ 0 h 6740"/>
                    <a:gd name="connsiteX2" fmla="*/ 2472 w 3946"/>
                    <a:gd name="connsiteY2" fmla="*/ 6740 h 6740"/>
                    <a:gd name="connsiteX3" fmla="*/ 2472 w 3946"/>
                    <a:gd name="connsiteY3" fmla="*/ 6740 h 6740"/>
                    <a:gd name="connsiteX4" fmla="*/ 3946 w 3946"/>
                    <a:gd name="connsiteY4" fmla="*/ 0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46" h="6740">
                      <a:moveTo>
                        <a:pt x="3946" y="0"/>
                      </a:moveTo>
                      <a:lnTo>
                        <a:pt x="3946" y="0"/>
                      </a:lnTo>
                      <a:cubicBezTo>
                        <a:pt x="-477" y="842"/>
                        <a:pt x="-1320" y="3791"/>
                        <a:pt x="2472" y="6740"/>
                      </a:cubicBezTo>
                      <a:lnTo>
                        <a:pt x="2472" y="6740"/>
                      </a:lnTo>
                      <a:cubicBezTo>
                        <a:pt x="-1320" y="3791"/>
                        <a:pt x="-688" y="842"/>
                        <a:pt x="3946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94" name="자유형: 도형 1793">
                  <a:extLst>
                    <a:ext uri="{FF2B5EF4-FFF2-40B4-BE49-F238E27FC236}">
                      <a16:creationId xmlns:a16="http://schemas.microsoft.com/office/drawing/2014/main" id="{AF4E8A98-A3B4-E327-050A-3153CD68CDAB}"/>
                    </a:ext>
                  </a:extLst>
                </p:cNvPr>
                <p:cNvSpPr/>
                <p:nvPr/>
              </p:nvSpPr>
              <p:spPr>
                <a:xfrm>
                  <a:off x="5630015" y="5781632"/>
                  <a:ext cx="21373" cy="10757"/>
                </a:xfrm>
                <a:custGeom>
                  <a:avLst/>
                  <a:gdLst>
                    <a:gd name="connsiteX0" fmla="*/ 17427 w 21373"/>
                    <a:gd name="connsiteY0" fmla="*/ 10539 h 10757"/>
                    <a:gd name="connsiteX1" fmla="*/ 10687 w 21373"/>
                    <a:gd name="connsiteY1" fmla="*/ 5273 h 10757"/>
                    <a:gd name="connsiteX2" fmla="*/ 17427 w 21373"/>
                    <a:gd name="connsiteY2" fmla="*/ 10539 h 10757"/>
                    <a:gd name="connsiteX3" fmla="*/ 2472 w 21373"/>
                    <a:gd name="connsiteY3" fmla="*/ 6958 h 10757"/>
                    <a:gd name="connsiteX4" fmla="*/ 3946 w 21373"/>
                    <a:gd name="connsiteY4" fmla="*/ 218 h 10757"/>
                    <a:gd name="connsiteX5" fmla="*/ 18902 w 21373"/>
                    <a:gd name="connsiteY5" fmla="*/ 3799 h 10757"/>
                    <a:gd name="connsiteX6" fmla="*/ 17427 w 21373"/>
                    <a:gd name="connsiteY6" fmla="*/ 10539 h 1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373" h="10757">
                      <a:moveTo>
                        <a:pt x="17427" y="10539"/>
                      </a:moveTo>
                      <a:lnTo>
                        <a:pt x="10687" y="5273"/>
                      </a:lnTo>
                      <a:lnTo>
                        <a:pt x="17427" y="10539"/>
                      </a:lnTo>
                      <a:cubicBezTo>
                        <a:pt x="13004" y="11382"/>
                        <a:pt x="6263" y="9697"/>
                        <a:pt x="2472" y="6958"/>
                      </a:cubicBezTo>
                      <a:cubicBezTo>
                        <a:pt x="-1320" y="4220"/>
                        <a:pt x="-688" y="1061"/>
                        <a:pt x="3946" y="218"/>
                      </a:cubicBezTo>
                      <a:cubicBezTo>
                        <a:pt x="8580" y="-625"/>
                        <a:pt x="15110" y="1061"/>
                        <a:pt x="18902" y="3799"/>
                      </a:cubicBezTo>
                      <a:cubicBezTo>
                        <a:pt x="22693" y="6537"/>
                        <a:pt x="22061" y="9697"/>
                        <a:pt x="17427" y="10539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95" name="자유형: 도형 1794">
                  <a:extLst>
                    <a:ext uri="{FF2B5EF4-FFF2-40B4-BE49-F238E27FC236}">
                      <a16:creationId xmlns:a16="http://schemas.microsoft.com/office/drawing/2014/main" id="{206038F3-CC14-6BB8-07BE-DFCE5A641DAF}"/>
                    </a:ext>
                  </a:extLst>
                </p:cNvPr>
                <p:cNvSpPr/>
                <p:nvPr/>
              </p:nvSpPr>
              <p:spPr>
                <a:xfrm>
                  <a:off x="5632487" y="5788380"/>
                  <a:ext cx="14955" cy="3816"/>
                </a:xfrm>
                <a:custGeom>
                  <a:avLst/>
                  <a:gdLst>
                    <a:gd name="connsiteX0" fmla="*/ 0 w 14955"/>
                    <a:gd name="connsiteY0" fmla="*/ 0 h 3816"/>
                    <a:gd name="connsiteX1" fmla="*/ 0 w 14955"/>
                    <a:gd name="connsiteY1" fmla="*/ 0 h 3816"/>
                    <a:gd name="connsiteX2" fmla="*/ 14955 w 14955"/>
                    <a:gd name="connsiteY2" fmla="*/ 3581 h 3816"/>
                    <a:gd name="connsiteX3" fmla="*/ 14955 w 14955"/>
                    <a:gd name="connsiteY3" fmla="*/ 3581 h 3816"/>
                    <a:gd name="connsiteX4" fmla="*/ 0 w 14955"/>
                    <a:gd name="connsiteY4" fmla="*/ 0 h 3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55" h="3816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792" y="2949"/>
                        <a:pt x="10321" y="4424"/>
                        <a:pt x="14955" y="3581"/>
                      </a:cubicBezTo>
                      <a:lnTo>
                        <a:pt x="14955" y="3581"/>
                      </a:lnTo>
                      <a:cubicBezTo>
                        <a:pt x="10532" y="4424"/>
                        <a:pt x="3792" y="2738"/>
                        <a:pt x="0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96" name="자유형: 도형 1795">
                  <a:extLst>
                    <a:ext uri="{FF2B5EF4-FFF2-40B4-BE49-F238E27FC236}">
                      <a16:creationId xmlns:a16="http://schemas.microsoft.com/office/drawing/2014/main" id="{46D50E3C-7CF3-6C2C-424E-DD63FAD5F00A}"/>
                    </a:ext>
                  </a:extLst>
                </p:cNvPr>
                <p:cNvSpPr/>
                <p:nvPr/>
              </p:nvSpPr>
              <p:spPr>
                <a:xfrm>
                  <a:off x="5602997" y="5784378"/>
                  <a:ext cx="44445" cy="133654"/>
                </a:xfrm>
                <a:custGeom>
                  <a:avLst/>
                  <a:gdLst>
                    <a:gd name="connsiteX0" fmla="*/ 0 w 44445"/>
                    <a:gd name="connsiteY0" fmla="*/ 129965 h 133654"/>
                    <a:gd name="connsiteX1" fmla="*/ 27173 w 44445"/>
                    <a:gd name="connsiteY1" fmla="*/ 0 h 133654"/>
                    <a:gd name="connsiteX2" fmla="*/ 29490 w 44445"/>
                    <a:gd name="connsiteY2" fmla="*/ 4002 h 133654"/>
                    <a:gd name="connsiteX3" fmla="*/ 44445 w 44445"/>
                    <a:gd name="connsiteY3" fmla="*/ 7583 h 133654"/>
                    <a:gd name="connsiteX4" fmla="*/ 8636 w 44445"/>
                    <a:gd name="connsiteY4" fmla="*/ 133546 h 133654"/>
                    <a:gd name="connsiteX5" fmla="*/ 1264 w 44445"/>
                    <a:gd name="connsiteY5" fmla="*/ 131650 h 133654"/>
                    <a:gd name="connsiteX6" fmla="*/ 0 w 44445"/>
                    <a:gd name="connsiteY6" fmla="*/ 129544 h 133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45" h="133654">
                      <a:moveTo>
                        <a:pt x="0" y="129965"/>
                      </a:moveTo>
                      <a:lnTo>
                        <a:pt x="27173" y="0"/>
                      </a:lnTo>
                      <a:cubicBezTo>
                        <a:pt x="26962" y="1264"/>
                        <a:pt x="27594" y="2738"/>
                        <a:pt x="29490" y="4002"/>
                      </a:cubicBezTo>
                      <a:cubicBezTo>
                        <a:pt x="33281" y="6951"/>
                        <a:pt x="39811" y="8426"/>
                        <a:pt x="44445" y="7583"/>
                      </a:cubicBezTo>
                      <a:lnTo>
                        <a:pt x="8636" y="133546"/>
                      </a:lnTo>
                      <a:cubicBezTo>
                        <a:pt x="6319" y="133967"/>
                        <a:pt x="2949" y="133125"/>
                        <a:pt x="1264" y="131650"/>
                      </a:cubicBezTo>
                      <a:cubicBezTo>
                        <a:pt x="421" y="131018"/>
                        <a:pt x="0" y="130176"/>
                        <a:pt x="0" y="129544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34" name="그래픽 16">
                <a:extLst>
                  <a:ext uri="{FF2B5EF4-FFF2-40B4-BE49-F238E27FC236}">
                    <a16:creationId xmlns:a16="http://schemas.microsoft.com/office/drawing/2014/main" id="{9FBEF74E-334B-750A-E393-C34311C009FD}"/>
                  </a:ext>
                </a:extLst>
              </p:cNvPr>
              <p:cNvGrpSpPr/>
              <p:nvPr/>
            </p:nvGrpSpPr>
            <p:grpSpPr>
              <a:xfrm>
                <a:off x="5661265" y="5837617"/>
                <a:ext cx="21854" cy="145236"/>
                <a:chOff x="5661265" y="5837617"/>
                <a:chExt cx="21854" cy="145236"/>
              </a:xfrm>
            </p:grpSpPr>
            <p:sp>
              <p:nvSpPr>
                <p:cNvPr id="1779" name="자유형: 도형 1778">
                  <a:extLst>
                    <a:ext uri="{FF2B5EF4-FFF2-40B4-BE49-F238E27FC236}">
                      <a16:creationId xmlns:a16="http://schemas.microsoft.com/office/drawing/2014/main" id="{76D0FC67-32F8-5D07-FDAB-8673211A592C}"/>
                    </a:ext>
                  </a:extLst>
                </p:cNvPr>
                <p:cNvSpPr/>
                <p:nvPr/>
              </p:nvSpPr>
              <p:spPr>
                <a:xfrm rot="-5366400">
                  <a:off x="5668928" y="5975604"/>
                  <a:ext cx="3370" cy="10953"/>
                </a:xfrm>
                <a:custGeom>
                  <a:avLst/>
                  <a:gdLst>
                    <a:gd name="connsiteX0" fmla="*/ 3370 w 3370"/>
                    <a:gd name="connsiteY0" fmla="*/ 5477 h 10953"/>
                    <a:gd name="connsiteX1" fmla="*/ 1685 w 3370"/>
                    <a:gd name="connsiteY1" fmla="*/ 10953 h 10953"/>
                    <a:gd name="connsiteX2" fmla="*/ 0 w 3370"/>
                    <a:gd name="connsiteY2" fmla="*/ 5477 h 10953"/>
                    <a:gd name="connsiteX3" fmla="*/ 1685 w 3370"/>
                    <a:gd name="connsiteY3" fmla="*/ 0 h 10953"/>
                    <a:gd name="connsiteX4" fmla="*/ 3370 w 3370"/>
                    <a:gd name="connsiteY4" fmla="*/ 5477 h 1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0" h="10953">
                      <a:moveTo>
                        <a:pt x="3370" y="5477"/>
                      </a:moveTo>
                      <a:cubicBezTo>
                        <a:pt x="3370" y="8501"/>
                        <a:pt x="2616" y="10953"/>
                        <a:pt x="1685" y="10953"/>
                      </a:cubicBezTo>
                      <a:cubicBezTo>
                        <a:pt x="754" y="10953"/>
                        <a:pt x="0" y="8501"/>
                        <a:pt x="0" y="5477"/>
                      </a:cubicBezTo>
                      <a:cubicBezTo>
                        <a:pt x="0" y="2452"/>
                        <a:pt x="754" y="0"/>
                        <a:pt x="1685" y="0"/>
                      </a:cubicBezTo>
                      <a:cubicBezTo>
                        <a:pt x="2616" y="0"/>
                        <a:pt x="3370" y="2452"/>
                        <a:pt x="3370" y="5477"/>
                      </a:cubicBezTo>
                      <a:close/>
                    </a:path>
                  </a:pathLst>
                </a:custGeom>
                <a:solidFill>
                  <a:srgbClr val="CB6C4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80" name="자유형: 도형 1779">
                  <a:extLst>
                    <a:ext uri="{FF2B5EF4-FFF2-40B4-BE49-F238E27FC236}">
                      <a16:creationId xmlns:a16="http://schemas.microsoft.com/office/drawing/2014/main" id="{3229DE2F-5288-CF8F-2689-9D2C0CD1213C}"/>
                    </a:ext>
                  </a:extLst>
                </p:cNvPr>
                <p:cNvSpPr/>
                <p:nvPr/>
              </p:nvSpPr>
              <p:spPr>
                <a:xfrm>
                  <a:off x="5661344" y="5837828"/>
                  <a:ext cx="18536" cy="143709"/>
                </a:xfrm>
                <a:custGeom>
                  <a:avLst/>
                  <a:gdLst>
                    <a:gd name="connsiteX0" fmla="*/ 13270 w 18536"/>
                    <a:gd name="connsiteY0" fmla="*/ 142235 h 143709"/>
                    <a:gd name="connsiteX1" fmla="*/ 18536 w 18536"/>
                    <a:gd name="connsiteY1" fmla="*/ 1106 h 143709"/>
                    <a:gd name="connsiteX2" fmla="*/ 3160 w 18536"/>
                    <a:gd name="connsiteY2" fmla="*/ 1106 h 143709"/>
                    <a:gd name="connsiteX3" fmla="*/ 0 w 18536"/>
                    <a:gd name="connsiteY3" fmla="*/ 3634 h 143709"/>
                    <a:gd name="connsiteX4" fmla="*/ 4002 w 18536"/>
                    <a:gd name="connsiteY4" fmla="*/ 143709 h 143709"/>
                    <a:gd name="connsiteX5" fmla="*/ 5477 w 18536"/>
                    <a:gd name="connsiteY5" fmla="*/ 142445 h 143709"/>
                    <a:gd name="connsiteX6" fmla="*/ 13060 w 18536"/>
                    <a:gd name="connsiteY6" fmla="*/ 142445 h 1437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536" h="143709">
                      <a:moveTo>
                        <a:pt x="13270" y="142235"/>
                      </a:moveTo>
                      <a:lnTo>
                        <a:pt x="18536" y="1106"/>
                      </a:lnTo>
                      <a:cubicBezTo>
                        <a:pt x="14324" y="-369"/>
                        <a:pt x="7372" y="-369"/>
                        <a:pt x="3160" y="1106"/>
                      </a:cubicBezTo>
                      <a:cubicBezTo>
                        <a:pt x="1053" y="1738"/>
                        <a:pt x="0" y="2791"/>
                        <a:pt x="0" y="3634"/>
                      </a:cubicBezTo>
                      <a:lnTo>
                        <a:pt x="4002" y="143709"/>
                      </a:lnTo>
                      <a:cubicBezTo>
                        <a:pt x="4002" y="143709"/>
                        <a:pt x="4423" y="142867"/>
                        <a:pt x="5477" y="142445"/>
                      </a:cubicBezTo>
                      <a:cubicBezTo>
                        <a:pt x="7583" y="141814"/>
                        <a:pt x="10953" y="141814"/>
                        <a:pt x="13060" y="142445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81" name="자유형: 도형 1780">
                  <a:extLst>
                    <a:ext uri="{FF2B5EF4-FFF2-40B4-BE49-F238E27FC236}">
                      <a16:creationId xmlns:a16="http://schemas.microsoft.com/office/drawing/2014/main" id="{4AAA3C28-FD34-41B8-A705-3F209E090D1C}"/>
                    </a:ext>
                  </a:extLst>
                </p:cNvPr>
                <p:cNvSpPr/>
                <p:nvPr/>
              </p:nvSpPr>
              <p:spPr>
                <a:xfrm>
                  <a:off x="5664504" y="5837617"/>
                  <a:ext cx="15376" cy="1105"/>
                </a:xfrm>
                <a:custGeom>
                  <a:avLst/>
                  <a:gdLst>
                    <a:gd name="connsiteX0" fmla="*/ 15377 w 15376"/>
                    <a:gd name="connsiteY0" fmla="*/ 1106 h 1105"/>
                    <a:gd name="connsiteX1" fmla="*/ 15377 w 15376"/>
                    <a:gd name="connsiteY1" fmla="*/ 1106 h 1105"/>
                    <a:gd name="connsiteX2" fmla="*/ 0 w 15376"/>
                    <a:gd name="connsiteY2" fmla="*/ 1106 h 1105"/>
                    <a:gd name="connsiteX3" fmla="*/ 0 w 15376"/>
                    <a:gd name="connsiteY3" fmla="*/ 1106 h 1105"/>
                    <a:gd name="connsiteX4" fmla="*/ 15377 w 15376"/>
                    <a:gd name="connsiteY4" fmla="*/ 1106 h 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76" h="1105">
                      <a:moveTo>
                        <a:pt x="15377" y="1106"/>
                      </a:moveTo>
                      <a:lnTo>
                        <a:pt x="15377" y="1106"/>
                      </a:lnTo>
                      <a:cubicBezTo>
                        <a:pt x="11164" y="-369"/>
                        <a:pt x="4213" y="-369"/>
                        <a:pt x="0" y="1106"/>
                      </a:cubicBezTo>
                      <a:lnTo>
                        <a:pt x="0" y="1106"/>
                      </a:lnTo>
                      <a:cubicBezTo>
                        <a:pt x="4213" y="-369"/>
                        <a:pt x="11164" y="-158"/>
                        <a:pt x="15377" y="1106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82" name="자유형: 도형 1781">
                  <a:extLst>
                    <a:ext uri="{FF2B5EF4-FFF2-40B4-BE49-F238E27FC236}">
                      <a16:creationId xmlns:a16="http://schemas.microsoft.com/office/drawing/2014/main" id="{9C740D90-815D-041D-4E95-6EA48D38382F}"/>
                    </a:ext>
                  </a:extLst>
                </p:cNvPr>
                <p:cNvSpPr/>
                <p:nvPr/>
              </p:nvSpPr>
              <p:spPr>
                <a:xfrm>
                  <a:off x="5674615" y="5838933"/>
                  <a:ext cx="8425" cy="142392"/>
                </a:xfrm>
                <a:custGeom>
                  <a:avLst/>
                  <a:gdLst>
                    <a:gd name="connsiteX0" fmla="*/ 1685 w 8425"/>
                    <a:gd name="connsiteY0" fmla="*/ 142393 h 142392"/>
                    <a:gd name="connsiteX1" fmla="*/ 8426 w 8425"/>
                    <a:gd name="connsiteY1" fmla="*/ 2528 h 142392"/>
                    <a:gd name="connsiteX2" fmla="*/ 5266 w 8425"/>
                    <a:gd name="connsiteY2" fmla="*/ 0 h 142392"/>
                    <a:gd name="connsiteX3" fmla="*/ 0 w 8425"/>
                    <a:gd name="connsiteY3" fmla="*/ 141129 h 142392"/>
                    <a:gd name="connsiteX4" fmla="*/ 1685 w 8425"/>
                    <a:gd name="connsiteY4" fmla="*/ 142393 h 142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25" h="142392">
                      <a:moveTo>
                        <a:pt x="1685" y="142393"/>
                      </a:moveTo>
                      <a:lnTo>
                        <a:pt x="8426" y="2528"/>
                      </a:lnTo>
                      <a:cubicBezTo>
                        <a:pt x="8426" y="2528"/>
                        <a:pt x="7372" y="632"/>
                        <a:pt x="5266" y="0"/>
                      </a:cubicBezTo>
                      <a:lnTo>
                        <a:pt x="0" y="141129"/>
                      </a:lnTo>
                      <a:cubicBezTo>
                        <a:pt x="1053" y="141550"/>
                        <a:pt x="1685" y="141972"/>
                        <a:pt x="1685" y="142393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83" name="자유형: 도형 1782">
                  <a:extLst>
                    <a:ext uri="{FF2B5EF4-FFF2-40B4-BE49-F238E27FC236}">
                      <a16:creationId xmlns:a16="http://schemas.microsoft.com/office/drawing/2014/main" id="{51C5DAAD-9989-D447-7043-97532467DA92}"/>
                    </a:ext>
                  </a:extLst>
                </p:cNvPr>
                <p:cNvSpPr/>
                <p:nvPr/>
              </p:nvSpPr>
              <p:spPr>
                <a:xfrm>
                  <a:off x="5679881" y="5838723"/>
                  <a:ext cx="3239" cy="5055"/>
                </a:xfrm>
                <a:custGeom>
                  <a:avLst/>
                  <a:gdLst>
                    <a:gd name="connsiteX0" fmla="*/ 0 w 3239"/>
                    <a:gd name="connsiteY0" fmla="*/ 5055 h 5055"/>
                    <a:gd name="connsiteX1" fmla="*/ 0 w 3239"/>
                    <a:gd name="connsiteY1" fmla="*/ 5055 h 5055"/>
                    <a:gd name="connsiteX2" fmla="*/ 0 w 3239"/>
                    <a:gd name="connsiteY2" fmla="*/ 0 h 5055"/>
                    <a:gd name="connsiteX3" fmla="*/ 0 w 3239"/>
                    <a:gd name="connsiteY3" fmla="*/ 0 h 5055"/>
                    <a:gd name="connsiteX4" fmla="*/ 0 w 3239"/>
                    <a:gd name="connsiteY4" fmla="*/ 5055 h 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9" h="5055">
                      <a:moveTo>
                        <a:pt x="0" y="5055"/>
                      </a:moveTo>
                      <a:lnTo>
                        <a:pt x="0" y="5055"/>
                      </a:lnTo>
                      <a:cubicBezTo>
                        <a:pt x="4213" y="3792"/>
                        <a:pt x="4213" y="1475"/>
                        <a:pt x="0" y="0"/>
                      </a:cubicBezTo>
                      <a:lnTo>
                        <a:pt x="0" y="0"/>
                      </a:lnTo>
                      <a:cubicBezTo>
                        <a:pt x="4213" y="1475"/>
                        <a:pt x="4423" y="3581"/>
                        <a:pt x="0" y="5055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84" name="자유형: 도형 1783">
                  <a:extLst>
                    <a:ext uri="{FF2B5EF4-FFF2-40B4-BE49-F238E27FC236}">
                      <a16:creationId xmlns:a16="http://schemas.microsoft.com/office/drawing/2014/main" id="{7C391304-A2AF-2EF9-FB61-1502C1FFE181}"/>
                    </a:ext>
                  </a:extLst>
                </p:cNvPr>
                <p:cNvSpPr/>
                <p:nvPr/>
              </p:nvSpPr>
              <p:spPr>
                <a:xfrm>
                  <a:off x="5661265" y="5838723"/>
                  <a:ext cx="3239" cy="5055"/>
                </a:xfrm>
                <a:custGeom>
                  <a:avLst/>
                  <a:gdLst>
                    <a:gd name="connsiteX0" fmla="*/ 3239 w 3239"/>
                    <a:gd name="connsiteY0" fmla="*/ 0 h 5055"/>
                    <a:gd name="connsiteX1" fmla="*/ 3239 w 3239"/>
                    <a:gd name="connsiteY1" fmla="*/ 0 h 5055"/>
                    <a:gd name="connsiteX2" fmla="*/ 3239 w 3239"/>
                    <a:gd name="connsiteY2" fmla="*/ 5055 h 5055"/>
                    <a:gd name="connsiteX3" fmla="*/ 3239 w 3239"/>
                    <a:gd name="connsiteY3" fmla="*/ 5055 h 5055"/>
                    <a:gd name="connsiteX4" fmla="*/ 3239 w 3239"/>
                    <a:gd name="connsiteY4" fmla="*/ 0 h 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39" h="5055">
                      <a:moveTo>
                        <a:pt x="3239" y="0"/>
                      </a:moveTo>
                      <a:lnTo>
                        <a:pt x="3239" y="0"/>
                      </a:lnTo>
                      <a:cubicBezTo>
                        <a:pt x="-974" y="1264"/>
                        <a:pt x="-974" y="3581"/>
                        <a:pt x="3239" y="5055"/>
                      </a:cubicBezTo>
                      <a:lnTo>
                        <a:pt x="3239" y="5055"/>
                      </a:lnTo>
                      <a:cubicBezTo>
                        <a:pt x="-974" y="3581"/>
                        <a:pt x="-1184" y="1475"/>
                        <a:pt x="3239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85" name="자유형: 도형 1784">
                  <a:extLst>
                    <a:ext uri="{FF2B5EF4-FFF2-40B4-BE49-F238E27FC236}">
                      <a16:creationId xmlns:a16="http://schemas.microsoft.com/office/drawing/2014/main" id="{05CD7606-50B8-4034-7BA4-4C9929781431}"/>
                    </a:ext>
                  </a:extLst>
                </p:cNvPr>
                <p:cNvSpPr/>
                <p:nvPr/>
              </p:nvSpPr>
              <p:spPr>
                <a:xfrm>
                  <a:off x="5661265" y="5837694"/>
                  <a:ext cx="21854" cy="7112"/>
                </a:xfrm>
                <a:custGeom>
                  <a:avLst/>
                  <a:gdLst>
                    <a:gd name="connsiteX0" fmla="*/ 18616 w 21854"/>
                    <a:gd name="connsiteY0" fmla="*/ 1028 h 7112"/>
                    <a:gd name="connsiteX1" fmla="*/ 11033 w 21854"/>
                    <a:gd name="connsiteY1" fmla="*/ 3556 h 7112"/>
                    <a:gd name="connsiteX2" fmla="*/ 18616 w 21854"/>
                    <a:gd name="connsiteY2" fmla="*/ 1028 h 7112"/>
                    <a:gd name="connsiteX3" fmla="*/ 18616 w 21854"/>
                    <a:gd name="connsiteY3" fmla="*/ 6084 h 7112"/>
                    <a:gd name="connsiteX4" fmla="*/ 3239 w 21854"/>
                    <a:gd name="connsiteY4" fmla="*/ 6084 h 7112"/>
                    <a:gd name="connsiteX5" fmla="*/ 3239 w 21854"/>
                    <a:gd name="connsiteY5" fmla="*/ 1028 h 7112"/>
                    <a:gd name="connsiteX6" fmla="*/ 18616 w 21854"/>
                    <a:gd name="connsiteY6" fmla="*/ 1028 h 7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854" h="7112">
                      <a:moveTo>
                        <a:pt x="18616" y="1028"/>
                      </a:moveTo>
                      <a:lnTo>
                        <a:pt x="11033" y="3556"/>
                      </a:lnTo>
                      <a:lnTo>
                        <a:pt x="18616" y="1028"/>
                      </a:lnTo>
                      <a:cubicBezTo>
                        <a:pt x="22829" y="2503"/>
                        <a:pt x="23039" y="4609"/>
                        <a:pt x="18616" y="6084"/>
                      </a:cubicBezTo>
                      <a:cubicBezTo>
                        <a:pt x="14192" y="7558"/>
                        <a:pt x="7452" y="7348"/>
                        <a:pt x="3239" y="6084"/>
                      </a:cubicBezTo>
                      <a:cubicBezTo>
                        <a:pt x="-974" y="4820"/>
                        <a:pt x="-1184" y="2503"/>
                        <a:pt x="3239" y="1028"/>
                      </a:cubicBezTo>
                      <a:cubicBezTo>
                        <a:pt x="7663" y="-446"/>
                        <a:pt x="14403" y="-235"/>
                        <a:pt x="18616" y="1028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86" name="자유형: 도형 1785">
                  <a:extLst>
                    <a:ext uri="{FF2B5EF4-FFF2-40B4-BE49-F238E27FC236}">
                      <a16:creationId xmlns:a16="http://schemas.microsoft.com/office/drawing/2014/main" id="{5AB821E3-5B62-BFAA-92C0-BEBAFA6590C6}"/>
                    </a:ext>
                  </a:extLst>
                </p:cNvPr>
                <p:cNvSpPr/>
                <p:nvPr/>
              </p:nvSpPr>
              <p:spPr>
                <a:xfrm>
                  <a:off x="5661344" y="5841040"/>
                  <a:ext cx="21695" cy="141813"/>
                </a:xfrm>
                <a:custGeom>
                  <a:avLst/>
                  <a:gdLst>
                    <a:gd name="connsiteX0" fmla="*/ 4002 w 21695"/>
                    <a:gd name="connsiteY0" fmla="*/ 140076 h 141813"/>
                    <a:gd name="connsiteX1" fmla="*/ 0 w 21695"/>
                    <a:gd name="connsiteY1" fmla="*/ 0 h 141813"/>
                    <a:gd name="connsiteX2" fmla="*/ 3160 w 21695"/>
                    <a:gd name="connsiteY2" fmla="*/ 2528 h 141813"/>
                    <a:gd name="connsiteX3" fmla="*/ 18536 w 21695"/>
                    <a:gd name="connsiteY3" fmla="*/ 2528 h 141813"/>
                    <a:gd name="connsiteX4" fmla="*/ 21696 w 21695"/>
                    <a:gd name="connsiteY4" fmla="*/ 211 h 141813"/>
                    <a:gd name="connsiteX5" fmla="*/ 14955 w 21695"/>
                    <a:gd name="connsiteY5" fmla="*/ 140076 h 141813"/>
                    <a:gd name="connsiteX6" fmla="*/ 13481 w 21695"/>
                    <a:gd name="connsiteY6" fmla="*/ 141340 h 141813"/>
                    <a:gd name="connsiteX7" fmla="*/ 5898 w 21695"/>
                    <a:gd name="connsiteY7" fmla="*/ 141340 h 141813"/>
                    <a:gd name="connsiteX8" fmla="*/ 4213 w 21695"/>
                    <a:gd name="connsiteY8" fmla="*/ 140076 h 1418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695" h="141813">
                      <a:moveTo>
                        <a:pt x="4002" y="140076"/>
                      </a:moveTo>
                      <a:lnTo>
                        <a:pt x="0" y="0"/>
                      </a:lnTo>
                      <a:cubicBezTo>
                        <a:pt x="0" y="0"/>
                        <a:pt x="1053" y="1896"/>
                        <a:pt x="3160" y="2528"/>
                      </a:cubicBezTo>
                      <a:cubicBezTo>
                        <a:pt x="7372" y="4002"/>
                        <a:pt x="14324" y="4002"/>
                        <a:pt x="18536" y="2528"/>
                      </a:cubicBezTo>
                      <a:cubicBezTo>
                        <a:pt x="20643" y="1896"/>
                        <a:pt x="21696" y="1053"/>
                        <a:pt x="21696" y="211"/>
                      </a:cubicBezTo>
                      <a:lnTo>
                        <a:pt x="14955" y="140076"/>
                      </a:lnTo>
                      <a:cubicBezTo>
                        <a:pt x="14955" y="140076"/>
                        <a:pt x="14324" y="140918"/>
                        <a:pt x="13481" y="141340"/>
                      </a:cubicBezTo>
                      <a:cubicBezTo>
                        <a:pt x="11375" y="141972"/>
                        <a:pt x="8004" y="141972"/>
                        <a:pt x="5898" y="141340"/>
                      </a:cubicBezTo>
                      <a:cubicBezTo>
                        <a:pt x="4845" y="140918"/>
                        <a:pt x="4213" y="140497"/>
                        <a:pt x="4213" y="140076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87" name="자유형: 도형 1786">
                  <a:extLst>
                    <a:ext uri="{FF2B5EF4-FFF2-40B4-BE49-F238E27FC236}">
                      <a16:creationId xmlns:a16="http://schemas.microsoft.com/office/drawing/2014/main" id="{DA4B71FC-AD02-875C-4BEF-7F6D92BDC874}"/>
                    </a:ext>
                  </a:extLst>
                </p:cNvPr>
                <p:cNvSpPr/>
                <p:nvPr/>
              </p:nvSpPr>
              <p:spPr>
                <a:xfrm>
                  <a:off x="5664504" y="5843778"/>
                  <a:ext cx="15376" cy="1105"/>
                </a:xfrm>
                <a:custGeom>
                  <a:avLst/>
                  <a:gdLst>
                    <a:gd name="connsiteX0" fmla="*/ 0 w 15376"/>
                    <a:gd name="connsiteY0" fmla="*/ 0 h 1105"/>
                    <a:gd name="connsiteX1" fmla="*/ 0 w 15376"/>
                    <a:gd name="connsiteY1" fmla="*/ 0 h 1105"/>
                    <a:gd name="connsiteX2" fmla="*/ 15377 w 15376"/>
                    <a:gd name="connsiteY2" fmla="*/ 0 h 1105"/>
                    <a:gd name="connsiteX3" fmla="*/ 15377 w 15376"/>
                    <a:gd name="connsiteY3" fmla="*/ 0 h 1105"/>
                    <a:gd name="connsiteX4" fmla="*/ 0 w 15376"/>
                    <a:gd name="connsiteY4" fmla="*/ 0 h 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76" h="110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13" y="1474"/>
                        <a:pt x="11164" y="1474"/>
                        <a:pt x="15377" y="0"/>
                      </a:cubicBezTo>
                      <a:lnTo>
                        <a:pt x="15377" y="0"/>
                      </a:lnTo>
                      <a:cubicBezTo>
                        <a:pt x="11164" y="1474"/>
                        <a:pt x="4213" y="1264"/>
                        <a:pt x="0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35" name="그래픽 16">
                <a:extLst>
                  <a:ext uri="{FF2B5EF4-FFF2-40B4-BE49-F238E27FC236}">
                    <a16:creationId xmlns:a16="http://schemas.microsoft.com/office/drawing/2014/main" id="{5B57A3FC-16E0-AAAB-8DA7-01259FE712CC}"/>
                  </a:ext>
                </a:extLst>
              </p:cNvPr>
              <p:cNvGrpSpPr/>
              <p:nvPr/>
            </p:nvGrpSpPr>
            <p:grpSpPr>
              <a:xfrm>
                <a:off x="5678720" y="5770431"/>
                <a:ext cx="30503" cy="123638"/>
                <a:chOff x="5678720" y="5770431"/>
                <a:chExt cx="30503" cy="123638"/>
              </a:xfrm>
            </p:grpSpPr>
            <p:sp>
              <p:nvSpPr>
                <p:cNvPr id="1770" name="자유형: 도형 1769">
                  <a:extLst>
                    <a:ext uri="{FF2B5EF4-FFF2-40B4-BE49-F238E27FC236}">
                      <a16:creationId xmlns:a16="http://schemas.microsoft.com/office/drawing/2014/main" id="{EEA18737-460C-C533-3CAA-3D6C1C8ABF15}"/>
                    </a:ext>
                  </a:extLst>
                </p:cNvPr>
                <p:cNvSpPr/>
                <p:nvPr/>
              </p:nvSpPr>
              <p:spPr>
                <a:xfrm rot="-424200">
                  <a:off x="5697871" y="5886261"/>
                  <a:ext cx="10953" cy="7161"/>
                </a:xfrm>
                <a:custGeom>
                  <a:avLst/>
                  <a:gdLst>
                    <a:gd name="connsiteX0" fmla="*/ 10953 w 10953"/>
                    <a:gd name="connsiteY0" fmla="*/ 3581 h 7161"/>
                    <a:gd name="connsiteX1" fmla="*/ 5477 w 10953"/>
                    <a:gd name="connsiteY1" fmla="*/ 7162 h 7161"/>
                    <a:gd name="connsiteX2" fmla="*/ 0 w 10953"/>
                    <a:gd name="connsiteY2" fmla="*/ 3581 h 7161"/>
                    <a:gd name="connsiteX3" fmla="*/ 5477 w 10953"/>
                    <a:gd name="connsiteY3" fmla="*/ 0 h 7161"/>
                    <a:gd name="connsiteX4" fmla="*/ 10953 w 10953"/>
                    <a:gd name="connsiteY4" fmla="*/ 3581 h 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7161">
                      <a:moveTo>
                        <a:pt x="10953" y="3581"/>
                      </a:moveTo>
                      <a:cubicBezTo>
                        <a:pt x="10953" y="5558"/>
                        <a:pt x="8501" y="7162"/>
                        <a:pt x="5477" y="7162"/>
                      </a:cubicBezTo>
                      <a:cubicBezTo>
                        <a:pt x="2452" y="7162"/>
                        <a:pt x="0" y="5558"/>
                        <a:pt x="0" y="3581"/>
                      </a:cubicBezTo>
                      <a:cubicBezTo>
                        <a:pt x="0" y="1603"/>
                        <a:pt x="2452" y="0"/>
                        <a:pt x="5477" y="0"/>
                      </a:cubicBezTo>
                      <a:cubicBezTo>
                        <a:pt x="8501" y="0"/>
                        <a:pt x="10953" y="1603"/>
                        <a:pt x="10953" y="3581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71" name="자유형: 도형 1770">
                  <a:extLst>
                    <a:ext uri="{FF2B5EF4-FFF2-40B4-BE49-F238E27FC236}">
                      <a16:creationId xmlns:a16="http://schemas.microsoft.com/office/drawing/2014/main" id="{61CD6A5D-FCB2-C963-A234-970299FBAF40}"/>
                    </a:ext>
                  </a:extLst>
                </p:cNvPr>
                <p:cNvSpPr/>
                <p:nvPr/>
              </p:nvSpPr>
              <p:spPr>
                <a:xfrm>
                  <a:off x="5678948" y="5770501"/>
                  <a:ext cx="28737" cy="119828"/>
                </a:xfrm>
                <a:custGeom>
                  <a:avLst/>
                  <a:gdLst>
                    <a:gd name="connsiteX0" fmla="*/ 28527 w 28737"/>
                    <a:gd name="connsiteY0" fmla="*/ 116458 h 119828"/>
                    <a:gd name="connsiteX1" fmla="*/ 18627 w 28737"/>
                    <a:gd name="connsiteY1" fmla="*/ 1660 h 119828"/>
                    <a:gd name="connsiteX2" fmla="*/ 3250 w 28737"/>
                    <a:gd name="connsiteY2" fmla="*/ 2502 h 119828"/>
                    <a:gd name="connsiteX3" fmla="*/ 90 w 28737"/>
                    <a:gd name="connsiteY3" fmla="*/ 8611 h 119828"/>
                    <a:gd name="connsiteX4" fmla="*/ 19469 w 28737"/>
                    <a:gd name="connsiteY4" fmla="*/ 119829 h 119828"/>
                    <a:gd name="connsiteX5" fmla="*/ 21154 w 28737"/>
                    <a:gd name="connsiteY5" fmla="*/ 116880 h 119828"/>
                    <a:gd name="connsiteX6" fmla="*/ 28737 w 28737"/>
                    <a:gd name="connsiteY6" fmla="*/ 116458 h 119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737" h="119828">
                      <a:moveTo>
                        <a:pt x="28527" y="116458"/>
                      </a:moveTo>
                      <a:lnTo>
                        <a:pt x="18627" y="1660"/>
                      </a:lnTo>
                      <a:cubicBezTo>
                        <a:pt x="14414" y="-868"/>
                        <a:pt x="7673" y="-447"/>
                        <a:pt x="3250" y="2502"/>
                      </a:cubicBezTo>
                      <a:cubicBezTo>
                        <a:pt x="722" y="4188"/>
                        <a:pt x="-331" y="6505"/>
                        <a:pt x="90" y="8611"/>
                      </a:cubicBezTo>
                      <a:lnTo>
                        <a:pt x="19469" y="119829"/>
                      </a:lnTo>
                      <a:cubicBezTo>
                        <a:pt x="19469" y="119829"/>
                        <a:pt x="19890" y="117723"/>
                        <a:pt x="21154" y="116880"/>
                      </a:cubicBezTo>
                      <a:cubicBezTo>
                        <a:pt x="23261" y="115405"/>
                        <a:pt x="26631" y="115195"/>
                        <a:pt x="28737" y="11645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72" name="자유형: 도형 1771">
                  <a:extLst>
                    <a:ext uri="{FF2B5EF4-FFF2-40B4-BE49-F238E27FC236}">
                      <a16:creationId xmlns:a16="http://schemas.microsoft.com/office/drawing/2014/main" id="{ADD54D19-3D96-478E-1555-58BBC566FAE0}"/>
                    </a:ext>
                  </a:extLst>
                </p:cNvPr>
                <p:cNvSpPr/>
                <p:nvPr/>
              </p:nvSpPr>
              <p:spPr>
                <a:xfrm>
                  <a:off x="5681987" y="5770501"/>
                  <a:ext cx="15376" cy="2502"/>
                </a:xfrm>
                <a:custGeom>
                  <a:avLst/>
                  <a:gdLst>
                    <a:gd name="connsiteX0" fmla="*/ 15377 w 15376"/>
                    <a:gd name="connsiteY0" fmla="*/ 1660 h 2502"/>
                    <a:gd name="connsiteX1" fmla="*/ 15377 w 15376"/>
                    <a:gd name="connsiteY1" fmla="*/ 1660 h 2502"/>
                    <a:gd name="connsiteX2" fmla="*/ 0 w 15376"/>
                    <a:gd name="connsiteY2" fmla="*/ 2502 h 2502"/>
                    <a:gd name="connsiteX3" fmla="*/ 0 w 15376"/>
                    <a:gd name="connsiteY3" fmla="*/ 2502 h 2502"/>
                    <a:gd name="connsiteX4" fmla="*/ 15377 w 15376"/>
                    <a:gd name="connsiteY4" fmla="*/ 1660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76" h="2502">
                      <a:moveTo>
                        <a:pt x="15377" y="1660"/>
                      </a:moveTo>
                      <a:lnTo>
                        <a:pt x="15377" y="1660"/>
                      </a:lnTo>
                      <a:cubicBezTo>
                        <a:pt x="11164" y="-868"/>
                        <a:pt x="4423" y="-447"/>
                        <a:pt x="0" y="2502"/>
                      </a:cubicBezTo>
                      <a:lnTo>
                        <a:pt x="0" y="2502"/>
                      </a:lnTo>
                      <a:cubicBezTo>
                        <a:pt x="4213" y="-447"/>
                        <a:pt x="11164" y="-868"/>
                        <a:pt x="15377" y="16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73" name="자유형: 도형 1772">
                  <a:extLst>
                    <a:ext uri="{FF2B5EF4-FFF2-40B4-BE49-F238E27FC236}">
                      <a16:creationId xmlns:a16="http://schemas.microsoft.com/office/drawing/2014/main" id="{AEA48010-C71C-6AAE-656B-71AD0CA8AC77}"/>
                    </a:ext>
                  </a:extLst>
                </p:cNvPr>
                <p:cNvSpPr/>
                <p:nvPr/>
              </p:nvSpPr>
              <p:spPr>
                <a:xfrm>
                  <a:off x="5697575" y="5772160"/>
                  <a:ext cx="11374" cy="116905"/>
                </a:xfrm>
                <a:custGeom>
                  <a:avLst/>
                  <a:gdLst>
                    <a:gd name="connsiteX0" fmla="*/ 11374 w 11374"/>
                    <a:gd name="connsiteY0" fmla="*/ 116905 h 116905"/>
                    <a:gd name="connsiteX1" fmla="*/ 2949 w 11374"/>
                    <a:gd name="connsiteY1" fmla="*/ 4424 h 116905"/>
                    <a:gd name="connsiteX2" fmla="*/ 0 w 11374"/>
                    <a:gd name="connsiteY2" fmla="*/ 0 h 116905"/>
                    <a:gd name="connsiteX3" fmla="*/ 9900 w 11374"/>
                    <a:gd name="connsiteY3" fmla="*/ 114799 h 116905"/>
                    <a:gd name="connsiteX4" fmla="*/ 11374 w 11374"/>
                    <a:gd name="connsiteY4" fmla="*/ 116905 h 116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74" h="116905">
                      <a:moveTo>
                        <a:pt x="11374" y="116905"/>
                      </a:moveTo>
                      <a:lnTo>
                        <a:pt x="2949" y="4424"/>
                      </a:lnTo>
                      <a:cubicBezTo>
                        <a:pt x="2949" y="2738"/>
                        <a:pt x="1896" y="1264"/>
                        <a:pt x="0" y="0"/>
                      </a:cubicBezTo>
                      <a:lnTo>
                        <a:pt x="9900" y="114799"/>
                      </a:lnTo>
                      <a:cubicBezTo>
                        <a:pt x="9900" y="114799"/>
                        <a:pt x="11374" y="116063"/>
                        <a:pt x="11374" y="116905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74" name="자유형: 도형 1773">
                  <a:extLst>
                    <a:ext uri="{FF2B5EF4-FFF2-40B4-BE49-F238E27FC236}">
                      <a16:creationId xmlns:a16="http://schemas.microsoft.com/office/drawing/2014/main" id="{8A64BD01-4F75-E30B-6990-FDDB96B5138E}"/>
                    </a:ext>
                  </a:extLst>
                </p:cNvPr>
                <p:cNvSpPr/>
                <p:nvPr/>
              </p:nvSpPr>
              <p:spPr>
                <a:xfrm>
                  <a:off x="5678931" y="5773214"/>
                  <a:ext cx="3266" cy="10110"/>
                </a:xfrm>
                <a:custGeom>
                  <a:avLst/>
                  <a:gdLst>
                    <a:gd name="connsiteX0" fmla="*/ 3267 w 3266"/>
                    <a:gd name="connsiteY0" fmla="*/ 0 h 10110"/>
                    <a:gd name="connsiteX1" fmla="*/ 3267 w 3266"/>
                    <a:gd name="connsiteY1" fmla="*/ 0 h 10110"/>
                    <a:gd name="connsiteX2" fmla="*/ 3056 w 3266"/>
                    <a:gd name="connsiteY2" fmla="*/ 10111 h 10110"/>
                    <a:gd name="connsiteX3" fmla="*/ 3056 w 3266"/>
                    <a:gd name="connsiteY3" fmla="*/ 10111 h 10110"/>
                    <a:gd name="connsiteX4" fmla="*/ 3267 w 3266"/>
                    <a:gd name="connsiteY4" fmla="*/ 0 h 10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6" h="10110">
                      <a:moveTo>
                        <a:pt x="3267" y="0"/>
                      </a:moveTo>
                      <a:lnTo>
                        <a:pt x="3267" y="0"/>
                      </a:lnTo>
                      <a:cubicBezTo>
                        <a:pt x="-946" y="2949"/>
                        <a:pt x="-1157" y="7583"/>
                        <a:pt x="3056" y="10111"/>
                      </a:cubicBezTo>
                      <a:lnTo>
                        <a:pt x="3056" y="10111"/>
                      </a:lnTo>
                      <a:cubicBezTo>
                        <a:pt x="-1157" y="7583"/>
                        <a:pt x="-946" y="3159"/>
                        <a:pt x="3267" y="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75" name="자유형: 도형 1774">
                  <a:extLst>
                    <a:ext uri="{FF2B5EF4-FFF2-40B4-BE49-F238E27FC236}">
                      <a16:creationId xmlns:a16="http://schemas.microsoft.com/office/drawing/2014/main" id="{1E60B2CF-6E79-81B8-1878-28230031D8E1}"/>
                    </a:ext>
                  </a:extLst>
                </p:cNvPr>
                <p:cNvSpPr/>
                <p:nvPr/>
              </p:nvSpPr>
              <p:spPr>
                <a:xfrm>
                  <a:off x="5697153" y="5772160"/>
                  <a:ext cx="3266" cy="10110"/>
                </a:xfrm>
                <a:custGeom>
                  <a:avLst/>
                  <a:gdLst>
                    <a:gd name="connsiteX0" fmla="*/ 0 w 3266"/>
                    <a:gd name="connsiteY0" fmla="*/ 10111 h 10110"/>
                    <a:gd name="connsiteX1" fmla="*/ 0 w 3266"/>
                    <a:gd name="connsiteY1" fmla="*/ 10111 h 10110"/>
                    <a:gd name="connsiteX2" fmla="*/ 211 w 3266"/>
                    <a:gd name="connsiteY2" fmla="*/ 0 h 10110"/>
                    <a:gd name="connsiteX3" fmla="*/ 211 w 3266"/>
                    <a:gd name="connsiteY3" fmla="*/ 0 h 10110"/>
                    <a:gd name="connsiteX4" fmla="*/ 0 w 3266"/>
                    <a:gd name="connsiteY4" fmla="*/ 10111 h 10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6" h="10110">
                      <a:moveTo>
                        <a:pt x="0" y="10111"/>
                      </a:moveTo>
                      <a:lnTo>
                        <a:pt x="0" y="10111"/>
                      </a:lnTo>
                      <a:cubicBezTo>
                        <a:pt x="4213" y="7162"/>
                        <a:pt x="4423" y="2528"/>
                        <a:pt x="211" y="0"/>
                      </a:cubicBezTo>
                      <a:lnTo>
                        <a:pt x="211" y="0"/>
                      </a:lnTo>
                      <a:cubicBezTo>
                        <a:pt x="4423" y="2528"/>
                        <a:pt x="4213" y="6951"/>
                        <a:pt x="0" y="10111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76" name="자유형: 도형 1775">
                  <a:extLst>
                    <a:ext uri="{FF2B5EF4-FFF2-40B4-BE49-F238E27FC236}">
                      <a16:creationId xmlns:a16="http://schemas.microsoft.com/office/drawing/2014/main" id="{16DDA337-883E-5B07-AD32-6E40BCADFF5A}"/>
                    </a:ext>
                  </a:extLst>
                </p:cNvPr>
                <p:cNvSpPr/>
                <p:nvPr/>
              </p:nvSpPr>
              <p:spPr>
                <a:xfrm>
                  <a:off x="5678720" y="5770431"/>
                  <a:ext cx="21699" cy="14412"/>
                </a:xfrm>
                <a:custGeom>
                  <a:avLst/>
                  <a:gdLst>
                    <a:gd name="connsiteX0" fmla="*/ 18644 w 21699"/>
                    <a:gd name="connsiteY0" fmla="*/ 1730 h 14412"/>
                    <a:gd name="connsiteX1" fmla="*/ 10850 w 21699"/>
                    <a:gd name="connsiteY1" fmla="*/ 7207 h 14412"/>
                    <a:gd name="connsiteX2" fmla="*/ 18644 w 21699"/>
                    <a:gd name="connsiteY2" fmla="*/ 1730 h 14412"/>
                    <a:gd name="connsiteX3" fmla="*/ 18433 w 21699"/>
                    <a:gd name="connsiteY3" fmla="*/ 11841 h 14412"/>
                    <a:gd name="connsiteX4" fmla="*/ 3056 w 21699"/>
                    <a:gd name="connsiteY4" fmla="*/ 12683 h 14412"/>
                    <a:gd name="connsiteX5" fmla="*/ 3267 w 21699"/>
                    <a:gd name="connsiteY5" fmla="*/ 2572 h 14412"/>
                    <a:gd name="connsiteX6" fmla="*/ 18644 w 21699"/>
                    <a:gd name="connsiteY6" fmla="*/ 1730 h 1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99" h="14412">
                      <a:moveTo>
                        <a:pt x="18644" y="1730"/>
                      </a:moveTo>
                      <a:lnTo>
                        <a:pt x="10850" y="7207"/>
                      </a:lnTo>
                      <a:lnTo>
                        <a:pt x="18644" y="1730"/>
                      </a:lnTo>
                      <a:cubicBezTo>
                        <a:pt x="22856" y="4258"/>
                        <a:pt x="22646" y="8681"/>
                        <a:pt x="18433" y="11841"/>
                      </a:cubicBezTo>
                      <a:cubicBezTo>
                        <a:pt x="14220" y="15000"/>
                        <a:pt x="7269" y="15211"/>
                        <a:pt x="3056" y="12683"/>
                      </a:cubicBezTo>
                      <a:cubicBezTo>
                        <a:pt x="-1157" y="10156"/>
                        <a:pt x="-946" y="5732"/>
                        <a:pt x="3267" y="2572"/>
                      </a:cubicBezTo>
                      <a:cubicBezTo>
                        <a:pt x="7480" y="-587"/>
                        <a:pt x="14431" y="-798"/>
                        <a:pt x="18644" y="173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77" name="자유형: 도형 1776">
                  <a:extLst>
                    <a:ext uri="{FF2B5EF4-FFF2-40B4-BE49-F238E27FC236}">
                      <a16:creationId xmlns:a16="http://schemas.microsoft.com/office/drawing/2014/main" id="{EA1A9A5E-F612-750C-CAA0-1B2E52A7D10A}"/>
                    </a:ext>
                  </a:extLst>
                </p:cNvPr>
                <p:cNvSpPr/>
                <p:nvPr/>
              </p:nvSpPr>
              <p:spPr>
                <a:xfrm>
                  <a:off x="5681987" y="5782271"/>
                  <a:ext cx="15376" cy="2502"/>
                </a:xfrm>
                <a:custGeom>
                  <a:avLst/>
                  <a:gdLst>
                    <a:gd name="connsiteX0" fmla="*/ 0 w 15376"/>
                    <a:gd name="connsiteY0" fmla="*/ 842 h 2502"/>
                    <a:gd name="connsiteX1" fmla="*/ 0 w 15376"/>
                    <a:gd name="connsiteY1" fmla="*/ 842 h 2502"/>
                    <a:gd name="connsiteX2" fmla="*/ 15377 w 15376"/>
                    <a:gd name="connsiteY2" fmla="*/ 0 h 2502"/>
                    <a:gd name="connsiteX3" fmla="*/ 15377 w 15376"/>
                    <a:gd name="connsiteY3" fmla="*/ 0 h 2502"/>
                    <a:gd name="connsiteX4" fmla="*/ 0 w 15376"/>
                    <a:gd name="connsiteY4" fmla="*/ 842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76" h="2502">
                      <a:moveTo>
                        <a:pt x="0" y="842"/>
                      </a:moveTo>
                      <a:lnTo>
                        <a:pt x="0" y="842"/>
                      </a:lnTo>
                      <a:cubicBezTo>
                        <a:pt x="4213" y="3370"/>
                        <a:pt x="10953" y="2949"/>
                        <a:pt x="15377" y="0"/>
                      </a:cubicBezTo>
                      <a:lnTo>
                        <a:pt x="15377" y="0"/>
                      </a:lnTo>
                      <a:cubicBezTo>
                        <a:pt x="11164" y="2949"/>
                        <a:pt x="4213" y="3370"/>
                        <a:pt x="0" y="842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78" name="자유형: 도형 1777">
                  <a:extLst>
                    <a:ext uri="{FF2B5EF4-FFF2-40B4-BE49-F238E27FC236}">
                      <a16:creationId xmlns:a16="http://schemas.microsoft.com/office/drawing/2014/main" id="{C1350E99-388F-39D5-04C6-8D75C6C8BB15}"/>
                    </a:ext>
                  </a:extLst>
                </p:cNvPr>
                <p:cNvSpPr/>
                <p:nvPr/>
              </p:nvSpPr>
              <p:spPr>
                <a:xfrm>
                  <a:off x="5678827" y="5776584"/>
                  <a:ext cx="30121" cy="116471"/>
                </a:xfrm>
                <a:custGeom>
                  <a:avLst/>
                  <a:gdLst>
                    <a:gd name="connsiteX0" fmla="*/ 19379 w 30121"/>
                    <a:gd name="connsiteY0" fmla="*/ 113746 h 116471"/>
                    <a:gd name="connsiteX1" fmla="*/ 0 w 30121"/>
                    <a:gd name="connsiteY1" fmla="*/ 2528 h 116471"/>
                    <a:gd name="connsiteX2" fmla="*/ 2949 w 30121"/>
                    <a:gd name="connsiteY2" fmla="*/ 6530 h 116471"/>
                    <a:gd name="connsiteX3" fmla="*/ 18326 w 30121"/>
                    <a:gd name="connsiteY3" fmla="*/ 5687 h 116471"/>
                    <a:gd name="connsiteX4" fmla="*/ 21696 w 30121"/>
                    <a:gd name="connsiteY4" fmla="*/ 0 h 116471"/>
                    <a:gd name="connsiteX5" fmla="*/ 30122 w 30121"/>
                    <a:gd name="connsiteY5" fmla="*/ 112482 h 116471"/>
                    <a:gd name="connsiteX6" fmla="*/ 28437 w 30121"/>
                    <a:gd name="connsiteY6" fmla="*/ 115220 h 116471"/>
                    <a:gd name="connsiteX7" fmla="*/ 20853 w 30121"/>
                    <a:gd name="connsiteY7" fmla="*/ 115641 h 116471"/>
                    <a:gd name="connsiteX8" fmla="*/ 19379 w 30121"/>
                    <a:gd name="connsiteY8" fmla="*/ 113746 h 11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121" h="116471">
                      <a:moveTo>
                        <a:pt x="19379" y="113746"/>
                      </a:moveTo>
                      <a:lnTo>
                        <a:pt x="0" y="2528"/>
                      </a:lnTo>
                      <a:cubicBezTo>
                        <a:pt x="211" y="4002"/>
                        <a:pt x="1264" y="5477"/>
                        <a:pt x="2949" y="6530"/>
                      </a:cubicBezTo>
                      <a:cubicBezTo>
                        <a:pt x="7162" y="9057"/>
                        <a:pt x="13902" y="8636"/>
                        <a:pt x="18326" y="5687"/>
                      </a:cubicBezTo>
                      <a:cubicBezTo>
                        <a:pt x="20643" y="4002"/>
                        <a:pt x="21696" y="1896"/>
                        <a:pt x="21696" y="0"/>
                      </a:cubicBezTo>
                      <a:lnTo>
                        <a:pt x="30122" y="112482"/>
                      </a:lnTo>
                      <a:cubicBezTo>
                        <a:pt x="30122" y="112482"/>
                        <a:pt x="29700" y="114588"/>
                        <a:pt x="28437" y="115220"/>
                      </a:cubicBezTo>
                      <a:cubicBezTo>
                        <a:pt x="26330" y="116694"/>
                        <a:pt x="22960" y="116905"/>
                        <a:pt x="20853" y="115641"/>
                      </a:cubicBezTo>
                      <a:cubicBezTo>
                        <a:pt x="20011" y="115220"/>
                        <a:pt x="19590" y="114377"/>
                        <a:pt x="19379" y="113746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36" name="그래픽 16">
                <a:extLst>
                  <a:ext uri="{FF2B5EF4-FFF2-40B4-BE49-F238E27FC236}">
                    <a16:creationId xmlns:a16="http://schemas.microsoft.com/office/drawing/2014/main" id="{0F786D6F-6138-2C0D-BA7E-7C6A0CD8408A}"/>
                  </a:ext>
                </a:extLst>
              </p:cNvPr>
              <p:cNvGrpSpPr/>
              <p:nvPr/>
            </p:nvGrpSpPr>
            <p:grpSpPr>
              <a:xfrm>
                <a:off x="5714424" y="5827472"/>
                <a:ext cx="38398" cy="134840"/>
                <a:chOff x="5714424" y="5827472"/>
                <a:chExt cx="38398" cy="134840"/>
              </a:xfrm>
            </p:grpSpPr>
            <p:sp>
              <p:nvSpPr>
                <p:cNvPr id="1761" name="자유형: 도형 1760">
                  <a:extLst>
                    <a:ext uri="{FF2B5EF4-FFF2-40B4-BE49-F238E27FC236}">
                      <a16:creationId xmlns:a16="http://schemas.microsoft.com/office/drawing/2014/main" id="{2ED60602-F913-8EAD-6E24-07B7ECBF2038}"/>
                    </a:ext>
                  </a:extLst>
                </p:cNvPr>
                <p:cNvSpPr/>
                <p:nvPr/>
              </p:nvSpPr>
              <p:spPr>
                <a:xfrm rot="-584398">
                  <a:off x="5741485" y="5955949"/>
                  <a:ext cx="10953" cy="5476"/>
                </a:xfrm>
                <a:custGeom>
                  <a:avLst/>
                  <a:gdLst>
                    <a:gd name="connsiteX0" fmla="*/ 10953 w 10953"/>
                    <a:gd name="connsiteY0" fmla="*/ 2738 h 5476"/>
                    <a:gd name="connsiteX1" fmla="*/ 5477 w 10953"/>
                    <a:gd name="connsiteY1" fmla="*/ 5477 h 5476"/>
                    <a:gd name="connsiteX2" fmla="*/ 0 w 10953"/>
                    <a:gd name="connsiteY2" fmla="*/ 2738 h 5476"/>
                    <a:gd name="connsiteX3" fmla="*/ 5477 w 10953"/>
                    <a:gd name="connsiteY3" fmla="*/ 0 h 5476"/>
                    <a:gd name="connsiteX4" fmla="*/ 10953 w 10953"/>
                    <a:gd name="connsiteY4" fmla="*/ 2738 h 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5476">
                      <a:moveTo>
                        <a:pt x="10953" y="2738"/>
                      </a:moveTo>
                      <a:cubicBezTo>
                        <a:pt x="10953" y="4250"/>
                        <a:pt x="8501" y="5477"/>
                        <a:pt x="5477" y="5477"/>
                      </a:cubicBezTo>
                      <a:cubicBezTo>
                        <a:pt x="2452" y="5477"/>
                        <a:pt x="0" y="4251"/>
                        <a:pt x="0" y="2738"/>
                      </a:cubicBezTo>
                      <a:cubicBezTo>
                        <a:pt x="0" y="1226"/>
                        <a:pt x="2452" y="0"/>
                        <a:pt x="5477" y="0"/>
                      </a:cubicBezTo>
                      <a:cubicBezTo>
                        <a:pt x="8501" y="0"/>
                        <a:pt x="10953" y="1226"/>
                        <a:pt x="10953" y="2738"/>
                      </a:cubicBezTo>
                      <a:close/>
                    </a:path>
                  </a:pathLst>
                </a:custGeom>
                <a:solidFill>
                  <a:srgbClr val="D973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2" name="자유형: 도형 1761">
                  <a:extLst>
                    <a:ext uri="{FF2B5EF4-FFF2-40B4-BE49-F238E27FC236}">
                      <a16:creationId xmlns:a16="http://schemas.microsoft.com/office/drawing/2014/main" id="{E6D165A1-887B-042A-60A1-C4B6A88A90DD}"/>
                    </a:ext>
                  </a:extLst>
                </p:cNvPr>
                <p:cNvSpPr/>
                <p:nvPr/>
              </p:nvSpPr>
              <p:spPr>
                <a:xfrm>
                  <a:off x="5714546" y="5827472"/>
                  <a:ext cx="36320" cy="132158"/>
                </a:xfrm>
                <a:custGeom>
                  <a:avLst/>
                  <a:gdLst>
                    <a:gd name="connsiteX0" fmla="*/ 36110 w 36320"/>
                    <a:gd name="connsiteY0" fmla="*/ 128788 h 132158"/>
                    <a:gd name="connsiteX1" fmla="*/ 18416 w 36320"/>
                    <a:gd name="connsiteY1" fmla="*/ 929 h 132158"/>
                    <a:gd name="connsiteX2" fmla="*/ 3250 w 36320"/>
                    <a:gd name="connsiteY2" fmla="*/ 2615 h 132158"/>
                    <a:gd name="connsiteX3" fmla="*/ 90 w 36320"/>
                    <a:gd name="connsiteY3" fmla="*/ 7670 h 132158"/>
                    <a:gd name="connsiteX4" fmla="*/ 27052 w 36320"/>
                    <a:gd name="connsiteY4" fmla="*/ 132158 h 132158"/>
                    <a:gd name="connsiteX5" fmla="*/ 28737 w 36320"/>
                    <a:gd name="connsiteY5" fmla="*/ 129630 h 132158"/>
                    <a:gd name="connsiteX6" fmla="*/ 36320 w 36320"/>
                    <a:gd name="connsiteY6" fmla="*/ 128788 h 132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320" h="132158">
                      <a:moveTo>
                        <a:pt x="36110" y="128788"/>
                      </a:moveTo>
                      <a:lnTo>
                        <a:pt x="18416" y="929"/>
                      </a:lnTo>
                      <a:cubicBezTo>
                        <a:pt x="14414" y="-755"/>
                        <a:pt x="7463" y="-124"/>
                        <a:pt x="3250" y="2615"/>
                      </a:cubicBezTo>
                      <a:cubicBezTo>
                        <a:pt x="722" y="4089"/>
                        <a:pt x="-331" y="5985"/>
                        <a:pt x="90" y="7670"/>
                      </a:cubicBezTo>
                      <a:lnTo>
                        <a:pt x="27052" y="132158"/>
                      </a:lnTo>
                      <a:cubicBezTo>
                        <a:pt x="27052" y="132158"/>
                        <a:pt x="27473" y="130473"/>
                        <a:pt x="28737" y="129630"/>
                      </a:cubicBezTo>
                      <a:cubicBezTo>
                        <a:pt x="30844" y="128367"/>
                        <a:pt x="34214" y="127945"/>
                        <a:pt x="36320" y="12878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3" name="자유형: 도형 1762">
                  <a:extLst>
                    <a:ext uri="{FF2B5EF4-FFF2-40B4-BE49-F238E27FC236}">
                      <a16:creationId xmlns:a16="http://schemas.microsoft.com/office/drawing/2014/main" id="{BB33187D-4ACB-2A47-2E23-69ACAFB4DC08}"/>
                    </a:ext>
                  </a:extLst>
                </p:cNvPr>
                <p:cNvSpPr/>
                <p:nvPr/>
              </p:nvSpPr>
              <p:spPr>
                <a:xfrm>
                  <a:off x="5717796" y="5827472"/>
                  <a:ext cx="15166" cy="2614"/>
                </a:xfrm>
                <a:custGeom>
                  <a:avLst/>
                  <a:gdLst>
                    <a:gd name="connsiteX0" fmla="*/ 15166 w 15166"/>
                    <a:gd name="connsiteY0" fmla="*/ 929 h 2614"/>
                    <a:gd name="connsiteX1" fmla="*/ 15166 w 15166"/>
                    <a:gd name="connsiteY1" fmla="*/ 929 h 2614"/>
                    <a:gd name="connsiteX2" fmla="*/ 0 w 15166"/>
                    <a:gd name="connsiteY2" fmla="*/ 2615 h 2614"/>
                    <a:gd name="connsiteX3" fmla="*/ 0 w 15166"/>
                    <a:gd name="connsiteY3" fmla="*/ 2615 h 2614"/>
                    <a:gd name="connsiteX4" fmla="*/ 15166 w 15166"/>
                    <a:gd name="connsiteY4" fmla="*/ 929 h 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614">
                      <a:moveTo>
                        <a:pt x="15166" y="929"/>
                      </a:moveTo>
                      <a:lnTo>
                        <a:pt x="15166" y="929"/>
                      </a:lnTo>
                      <a:cubicBezTo>
                        <a:pt x="11164" y="-755"/>
                        <a:pt x="4213" y="-124"/>
                        <a:pt x="0" y="2615"/>
                      </a:cubicBezTo>
                      <a:lnTo>
                        <a:pt x="0" y="2615"/>
                      </a:lnTo>
                      <a:cubicBezTo>
                        <a:pt x="4213" y="-124"/>
                        <a:pt x="11164" y="-755"/>
                        <a:pt x="15166" y="929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4" name="자유형: 도형 1763">
                  <a:extLst>
                    <a:ext uri="{FF2B5EF4-FFF2-40B4-BE49-F238E27FC236}">
                      <a16:creationId xmlns:a16="http://schemas.microsoft.com/office/drawing/2014/main" id="{134A36CE-A83B-1D53-1739-496313BDEBC2}"/>
                    </a:ext>
                  </a:extLst>
                </p:cNvPr>
                <p:cNvSpPr/>
                <p:nvPr/>
              </p:nvSpPr>
              <p:spPr>
                <a:xfrm>
                  <a:off x="5732962" y="5828401"/>
                  <a:ext cx="19168" cy="129543"/>
                </a:xfrm>
                <a:custGeom>
                  <a:avLst/>
                  <a:gdLst>
                    <a:gd name="connsiteX0" fmla="*/ 19168 w 19168"/>
                    <a:gd name="connsiteY0" fmla="*/ 129544 h 129543"/>
                    <a:gd name="connsiteX1" fmla="*/ 2949 w 19168"/>
                    <a:gd name="connsiteY1" fmla="*/ 3160 h 129543"/>
                    <a:gd name="connsiteX2" fmla="*/ 0 w 19168"/>
                    <a:gd name="connsiteY2" fmla="*/ 0 h 129543"/>
                    <a:gd name="connsiteX3" fmla="*/ 17694 w 19168"/>
                    <a:gd name="connsiteY3" fmla="*/ 127859 h 129543"/>
                    <a:gd name="connsiteX4" fmla="*/ 19168 w 19168"/>
                    <a:gd name="connsiteY4" fmla="*/ 129333 h 129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168" h="129543">
                      <a:moveTo>
                        <a:pt x="19168" y="129544"/>
                      </a:moveTo>
                      <a:lnTo>
                        <a:pt x="2949" y="3160"/>
                      </a:lnTo>
                      <a:cubicBezTo>
                        <a:pt x="2949" y="1896"/>
                        <a:pt x="1896" y="843"/>
                        <a:pt x="0" y="0"/>
                      </a:cubicBezTo>
                      <a:lnTo>
                        <a:pt x="17694" y="127859"/>
                      </a:lnTo>
                      <a:cubicBezTo>
                        <a:pt x="17694" y="127859"/>
                        <a:pt x="19168" y="128701"/>
                        <a:pt x="19168" y="129333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5" name="자유형: 도형 1764">
                  <a:extLst>
                    <a:ext uri="{FF2B5EF4-FFF2-40B4-BE49-F238E27FC236}">
                      <a16:creationId xmlns:a16="http://schemas.microsoft.com/office/drawing/2014/main" id="{B9893EB7-C449-536E-A5BB-F925EA239BE8}"/>
                    </a:ext>
                  </a:extLst>
                </p:cNvPr>
                <p:cNvSpPr/>
                <p:nvPr/>
              </p:nvSpPr>
              <p:spPr>
                <a:xfrm>
                  <a:off x="5714424" y="5830086"/>
                  <a:ext cx="3372" cy="8004"/>
                </a:xfrm>
                <a:custGeom>
                  <a:avLst/>
                  <a:gdLst>
                    <a:gd name="connsiteX0" fmla="*/ 3372 w 3372"/>
                    <a:gd name="connsiteY0" fmla="*/ 0 h 8004"/>
                    <a:gd name="connsiteX1" fmla="*/ 3372 w 3372"/>
                    <a:gd name="connsiteY1" fmla="*/ 0 h 8004"/>
                    <a:gd name="connsiteX2" fmla="*/ 2951 w 3372"/>
                    <a:gd name="connsiteY2" fmla="*/ 8004 h 8004"/>
                    <a:gd name="connsiteX3" fmla="*/ 2951 w 3372"/>
                    <a:gd name="connsiteY3" fmla="*/ 8004 h 8004"/>
                    <a:gd name="connsiteX4" fmla="*/ 3372 w 3372"/>
                    <a:gd name="connsiteY4" fmla="*/ 0 h 8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" h="8004">
                      <a:moveTo>
                        <a:pt x="3372" y="0"/>
                      </a:moveTo>
                      <a:lnTo>
                        <a:pt x="3372" y="0"/>
                      </a:lnTo>
                      <a:cubicBezTo>
                        <a:pt x="-841" y="2738"/>
                        <a:pt x="-1051" y="6319"/>
                        <a:pt x="2951" y="8004"/>
                      </a:cubicBezTo>
                      <a:lnTo>
                        <a:pt x="2951" y="8004"/>
                      </a:lnTo>
                      <a:cubicBezTo>
                        <a:pt x="-1051" y="6319"/>
                        <a:pt x="-1051" y="2738"/>
                        <a:pt x="3372" y="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6" name="자유형: 도형 1765">
                  <a:extLst>
                    <a:ext uri="{FF2B5EF4-FFF2-40B4-BE49-F238E27FC236}">
                      <a16:creationId xmlns:a16="http://schemas.microsoft.com/office/drawing/2014/main" id="{263F76A3-1E0F-E47B-C458-AA0F2CE7EDD3}"/>
                    </a:ext>
                  </a:extLst>
                </p:cNvPr>
                <p:cNvSpPr/>
                <p:nvPr/>
              </p:nvSpPr>
              <p:spPr>
                <a:xfrm>
                  <a:off x="5732751" y="5828401"/>
                  <a:ext cx="3372" cy="8004"/>
                </a:xfrm>
                <a:custGeom>
                  <a:avLst/>
                  <a:gdLst>
                    <a:gd name="connsiteX0" fmla="*/ 0 w 3372"/>
                    <a:gd name="connsiteY0" fmla="*/ 8004 h 8004"/>
                    <a:gd name="connsiteX1" fmla="*/ 0 w 3372"/>
                    <a:gd name="connsiteY1" fmla="*/ 8004 h 8004"/>
                    <a:gd name="connsiteX2" fmla="*/ 421 w 3372"/>
                    <a:gd name="connsiteY2" fmla="*/ 0 h 8004"/>
                    <a:gd name="connsiteX3" fmla="*/ 421 w 3372"/>
                    <a:gd name="connsiteY3" fmla="*/ 0 h 8004"/>
                    <a:gd name="connsiteX4" fmla="*/ 0 w 3372"/>
                    <a:gd name="connsiteY4" fmla="*/ 8004 h 8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" h="8004">
                      <a:moveTo>
                        <a:pt x="0" y="8004"/>
                      </a:moveTo>
                      <a:lnTo>
                        <a:pt x="0" y="8004"/>
                      </a:lnTo>
                      <a:cubicBezTo>
                        <a:pt x="4213" y="5266"/>
                        <a:pt x="4423" y="1685"/>
                        <a:pt x="421" y="0"/>
                      </a:cubicBezTo>
                      <a:lnTo>
                        <a:pt x="421" y="0"/>
                      </a:lnTo>
                      <a:cubicBezTo>
                        <a:pt x="4423" y="1685"/>
                        <a:pt x="4423" y="5266"/>
                        <a:pt x="0" y="8004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7" name="자유형: 도형 1766">
                  <a:extLst>
                    <a:ext uri="{FF2B5EF4-FFF2-40B4-BE49-F238E27FC236}">
                      <a16:creationId xmlns:a16="http://schemas.microsoft.com/office/drawing/2014/main" id="{6EF5825E-2AA5-4374-8C6C-8200D6E6DA28}"/>
                    </a:ext>
                  </a:extLst>
                </p:cNvPr>
                <p:cNvSpPr/>
                <p:nvPr/>
              </p:nvSpPr>
              <p:spPr>
                <a:xfrm>
                  <a:off x="5714424" y="5827472"/>
                  <a:ext cx="21489" cy="11548"/>
                </a:xfrm>
                <a:custGeom>
                  <a:avLst/>
                  <a:gdLst>
                    <a:gd name="connsiteX0" fmla="*/ 18538 w 21489"/>
                    <a:gd name="connsiteY0" fmla="*/ 929 h 11548"/>
                    <a:gd name="connsiteX1" fmla="*/ 10745 w 21489"/>
                    <a:gd name="connsiteY1" fmla="*/ 5774 h 11548"/>
                    <a:gd name="connsiteX2" fmla="*/ 18538 w 21489"/>
                    <a:gd name="connsiteY2" fmla="*/ 929 h 11548"/>
                    <a:gd name="connsiteX3" fmla="*/ 18117 w 21489"/>
                    <a:gd name="connsiteY3" fmla="*/ 8934 h 11548"/>
                    <a:gd name="connsiteX4" fmla="*/ 2951 w 21489"/>
                    <a:gd name="connsiteY4" fmla="*/ 10619 h 11548"/>
                    <a:gd name="connsiteX5" fmla="*/ 3372 w 21489"/>
                    <a:gd name="connsiteY5" fmla="*/ 2615 h 11548"/>
                    <a:gd name="connsiteX6" fmla="*/ 18538 w 21489"/>
                    <a:gd name="connsiteY6" fmla="*/ 929 h 11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9" h="11548">
                      <a:moveTo>
                        <a:pt x="18538" y="929"/>
                      </a:moveTo>
                      <a:lnTo>
                        <a:pt x="10745" y="5774"/>
                      </a:lnTo>
                      <a:lnTo>
                        <a:pt x="18538" y="929"/>
                      </a:lnTo>
                      <a:cubicBezTo>
                        <a:pt x="22540" y="2615"/>
                        <a:pt x="22540" y="6195"/>
                        <a:pt x="18117" y="8934"/>
                      </a:cubicBezTo>
                      <a:cubicBezTo>
                        <a:pt x="13694" y="11672"/>
                        <a:pt x="6953" y="12304"/>
                        <a:pt x="2951" y="10619"/>
                      </a:cubicBezTo>
                      <a:cubicBezTo>
                        <a:pt x="-1051" y="8934"/>
                        <a:pt x="-1051" y="5353"/>
                        <a:pt x="3372" y="2615"/>
                      </a:cubicBezTo>
                      <a:cubicBezTo>
                        <a:pt x="7796" y="-124"/>
                        <a:pt x="14536" y="-755"/>
                        <a:pt x="18538" y="929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8" name="자유형: 도형 1767">
                  <a:extLst>
                    <a:ext uri="{FF2B5EF4-FFF2-40B4-BE49-F238E27FC236}">
                      <a16:creationId xmlns:a16="http://schemas.microsoft.com/office/drawing/2014/main" id="{5F0EE909-EAF2-FAE6-EEC7-82D7CBC07783}"/>
                    </a:ext>
                  </a:extLst>
                </p:cNvPr>
                <p:cNvSpPr/>
                <p:nvPr/>
              </p:nvSpPr>
              <p:spPr>
                <a:xfrm>
                  <a:off x="5717585" y="5836406"/>
                  <a:ext cx="15166" cy="2614"/>
                </a:xfrm>
                <a:custGeom>
                  <a:avLst/>
                  <a:gdLst>
                    <a:gd name="connsiteX0" fmla="*/ 0 w 15166"/>
                    <a:gd name="connsiteY0" fmla="*/ 1685 h 2614"/>
                    <a:gd name="connsiteX1" fmla="*/ 0 w 15166"/>
                    <a:gd name="connsiteY1" fmla="*/ 1685 h 2614"/>
                    <a:gd name="connsiteX2" fmla="*/ 15166 w 15166"/>
                    <a:gd name="connsiteY2" fmla="*/ 0 h 2614"/>
                    <a:gd name="connsiteX3" fmla="*/ 15166 w 15166"/>
                    <a:gd name="connsiteY3" fmla="*/ 0 h 2614"/>
                    <a:gd name="connsiteX4" fmla="*/ 0 w 15166"/>
                    <a:gd name="connsiteY4" fmla="*/ 1685 h 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614">
                      <a:moveTo>
                        <a:pt x="0" y="1685"/>
                      </a:moveTo>
                      <a:lnTo>
                        <a:pt x="0" y="1685"/>
                      </a:lnTo>
                      <a:cubicBezTo>
                        <a:pt x="4002" y="3370"/>
                        <a:pt x="10953" y="2738"/>
                        <a:pt x="15166" y="0"/>
                      </a:cubicBezTo>
                      <a:lnTo>
                        <a:pt x="15166" y="0"/>
                      </a:lnTo>
                      <a:cubicBezTo>
                        <a:pt x="10953" y="2738"/>
                        <a:pt x="4002" y="3370"/>
                        <a:pt x="0" y="1685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9" name="자유형: 도형 1768">
                  <a:extLst>
                    <a:ext uri="{FF2B5EF4-FFF2-40B4-BE49-F238E27FC236}">
                      <a16:creationId xmlns:a16="http://schemas.microsoft.com/office/drawing/2014/main" id="{96B6DD4C-B62E-3B03-B797-27E1C470189F}"/>
                    </a:ext>
                  </a:extLst>
                </p:cNvPr>
                <p:cNvSpPr/>
                <p:nvPr/>
              </p:nvSpPr>
              <p:spPr>
                <a:xfrm>
                  <a:off x="5714426" y="5831561"/>
                  <a:ext cx="37704" cy="129982"/>
                </a:xfrm>
                <a:custGeom>
                  <a:avLst/>
                  <a:gdLst>
                    <a:gd name="connsiteX0" fmla="*/ 26962 w 37704"/>
                    <a:gd name="connsiteY0" fmla="*/ 128069 h 129982"/>
                    <a:gd name="connsiteX1" fmla="*/ 0 w 37704"/>
                    <a:gd name="connsiteY1" fmla="*/ 3581 h 129982"/>
                    <a:gd name="connsiteX2" fmla="*/ 2949 w 37704"/>
                    <a:gd name="connsiteY2" fmla="*/ 6530 h 129982"/>
                    <a:gd name="connsiteX3" fmla="*/ 18115 w 37704"/>
                    <a:gd name="connsiteY3" fmla="*/ 4845 h 129982"/>
                    <a:gd name="connsiteX4" fmla="*/ 21485 w 37704"/>
                    <a:gd name="connsiteY4" fmla="*/ 0 h 129982"/>
                    <a:gd name="connsiteX5" fmla="*/ 37705 w 37704"/>
                    <a:gd name="connsiteY5" fmla="*/ 126384 h 129982"/>
                    <a:gd name="connsiteX6" fmla="*/ 36019 w 37704"/>
                    <a:gd name="connsiteY6" fmla="*/ 128701 h 129982"/>
                    <a:gd name="connsiteX7" fmla="*/ 28436 w 37704"/>
                    <a:gd name="connsiteY7" fmla="*/ 129544 h 129982"/>
                    <a:gd name="connsiteX8" fmla="*/ 26962 w 37704"/>
                    <a:gd name="connsiteY8" fmla="*/ 128069 h 1299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704" h="129982">
                      <a:moveTo>
                        <a:pt x="26962" y="128069"/>
                      </a:moveTo>
                      <a:lnTo>
                        <a:pt x="0" y="3581"/>
                      </a:lnTo>
                      <a:cubicBezTo>
                        <a:pt x="211" y="4634"/>
                        <a:pt x="1264" y="5687"/>
                        <a:pt x="2949" y="6530"/>
                      </a:cubicBezTo>
                      <a:cubicBezTo>
                        <a:pt x="6951" y="8215"/>
                        <a:pt x="13902" y="7583"/>
                        <a:pt x="18115" y="4845"/>
                      </a:cubicBezTo>
                      <a:cubicBezTo>
                        <a:pt x="20432" y="3370"/>
                        <a:pt x="21696" y="1474"/>
                        <a:pt x="21485" y="0"/>
                      </a:cubicBezTo>
                      <a:lnTo>
                        <a:pt x="37705" y="126384"/>
                      </a:lnTo>
                      <a:cubicBezTo>
                        <a:pt x="37705" y="126384"/>
                        <a:pt x="37283" y="128069"/>
                        <a:pt x="36019" y="128701"/>
                      </a:cubicBezTo>
                      <a:cubicBezTo>
                        <a:pt x="33913" y="129965"/>
                        <a:pt x="30543" y="130386"/>
                        <a:pt x="28436" y="129544"/>
                      </a:cubicBezTo>
                      <a:cubicBezTo>
                        <a:pt x="27594" y="129122"/>
                        <a:pt x="27173" y="128701"/>
                        <a:pt x="26962" y="128069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37" name="그래픽 16">
                <a:extLst>
                  <a:ext uri="{FF2B5EF4-FFF2-40B4-BE49-F238E27FC236}">
                    <a16:creationId xmlns:a16="http://schemas.microsoft.com/office/drawing/2014/main" id="{6609B866-97A5-13DC-D2C0-97100F67CCB0}"/>
                  </a:ext>
                </a:extLst>
              </p:cNvPr>
              <p:cNvGrpSpPr/>
              <p:nvPr/>
            </p:nvGrpSpPr>
            <p:grpSpPr>
              <a:xfrm>
                <a:off x="5602701" y="5766030"/>
                <a:ext cx="151746" cy="86416"/>
                <a:chOff x="5602701" y="5766030"/>
                <a:chExt cx="151746" cy="86416"/>
              </a:xfrm>
            </p:grpSpPr>
            <p:sp>
              <p:nvSpPr>
                <p:cNvPr id="1759" name="자유형: 도형 1758">
                  <a:extLst>
                    <a:ext uri="{FF2B5EF4-FFF2-40B4-BE49-F238E27FC236}">
                      <a16:creationId xmlns:a16="http://schemas.microsoft.com/office/drawing/2014/main" id="{B2515AE3-08A9-5E0A-F4DD-56F6386DF212}"/>
                    </a:ext>
                  </a:extLst>
                </p:cNvPr>
                <p:cNvSpPr/>
                <p:nvPr/>
              </p:nvSpPr>
              <p:spPr>
                <a:xfrm>
                  <a:off x="5602701" y="5766030"/>
                  <a:ext cx="151546" cy="81782"/>
                </a:xfrm>
                <a:custGeom>
                  <a:avLst/>
                  <a:gdLst>
                    <a:gd name="connsiteX0" fmla="*/ 131525 w 151546"/>
                    <a:gd name="connsiteY0" fmla="*/ 4656 h 81782"/>
                    <a:gd name="connsiteX1" fmla="*/ 136791 w 151546"/>
                    <a:gd name="connsiteY1" fmla="*/ 9290 h 81782"/>
                    <a:gd name="connsiteX2" fmla="*/ 149851 w 151546"/>
                    <a:gd name="connsiteY2" fmla="*/ 52471 h 81782"/>
                    <a:gd name="connsiteX3" fmla="*/ 104563 w 151546"/>
                    <a:gd name="connsiteY3" fmla="*/ 77748 h 81782"/>
                    <a:gd name="connsiteX4" fmla="*/ 41582 w 151546"/>
                    <a:gd name="connsiteY4" fmla="*/ 76273 h 81782"/>
                    <a:gd name="connsiteX5" fmla="*/ 32946 w 151546"/>
                    <a:gd name="connsiteY5" fmla="*/ 72061 h 81782"/>
                    <a:gd name="connsiteX6" fmla="*/ 1560 w 151546"/>
                    <a:gd name="connsiteY6" fmla="*/ 39201 h 81782"/>
                    <a:gd name="connsiteX7" fmla="*/ 56959 w 151546"/>
                    <a:gd name="connsiteY7" fmla="*/ 6130 h 81782"/>
                    <a:gd name="connsiteX8" fmla="*/ 131314 w 151546"/>
                    <a:gd name="connsiteY8" fmla="*/ 4866 h 817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1546" h="81782">
                      <a:moveTo>
                        <a:pt x="131525" y="4656"/>
                      </a:moveTo>
                      <a:cubicBezTo>
                        <a:pt x="133842" y="5920"/>
                        <a:pt x="135527" y="7605"/>
                        <a:pt x="136791" y="9290"/>
                      </a:cubicBezTo>
                      <a:cubicBezTo>
                        <a:pt x="145006" y="21718"/>
                        <a:pt x="155749" y="37305"/>
                        <a:pt x="149851" y="52471"/>
                      </a:cubicBezTo>
                      <a:cubicBezTo>
                        <a:pt x="144164" y="67005"/>
                        <a:pt x="121625" y="73956"/>
                        <a:pt x="104563" y="77748"/>
                      </a:cubicBezTo>
                      <a:cubicBezTo>
                        <a:pt x="87501" y="81539"/>
                        <a:pt x="62646" y="85120"/>
                        <a:pt x="41582" y="76273"/>
                      </a:cubicBezTo>
                      <a:cubicBezTo>
                        <a:pt x="38422" y="75010"/>
                        <a:pt x="35684" y="73535"/>
                        <a:pt x="32946" y="72061"/>
                      </a:cubicBezTo>
                      <a:cubicBezTo>
                        <a:pt x="16937" y="62792"/>
                        <a:pt x="8722" y="49733"/>
                        <a:pt x="1560" y="39201"/>
                      </a:cubicBezTo>
                      <a:cubicBezTo>
                        <a:pt x="-6655" y="26773"/>
                        <a:pt x="18411" y="14556"/>
                        <a:pt x="56959" y="6130"/>
                      </a:cubicBezTo>
                      <a:cubicBezTo>
                        <a:pt x="89818" y="-1032"/>
                        <a:pt x="118465" y="-2506"/>
                        <a:pt x="131314" y="4866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60" name="자유형: 도형 1759">
                  <a:extLst>
                    <a:ext uri="{FF2B5EF4-FFF2-40B4-BE49-F238E27FC236}">
                      <a16:creationId xmlns:a16="http://schemas.microsoft.com/office/drawing/2014/main" id="{99999924-74D1-1945-F72C-115E44B129B4}"/>
                    </a:ext>
                  </a:extLst>
                </p:cNvPr>
                <p:cNvSpPr/>
                <p:nvPr/>
              </p:nvSpPr>
              <p:spPr>
                <a:xfrm>
                  <a:off x="5602786" y="5800597"/>
                  <a:ext cx="151660" cy="51849"/>
                </a:xfrm>
                <a:custGeom>
                  <a:avLst/>
                  <a:gdLst>
                    <a:gd name="connsiteX0" fmla="*/ 151450 w 151660"/>
                    <a:gd name="connsiteY0" fmla="*/ 9057 h 51849"/>
                    <a:gd name="connsiteX1" fmla="*/ 151450 w 151660"/>
                    <a:gd name="connsiteY1" fmla="*/ 13481 h 51849"/>
                    <a:gd name="connsiteX2" fmla="*/ 149765 w 151660"/>
                    <a:gd name="connsiteY2" fmla="*/ 22538 h 51849"/>
                    <a:gd name="connsiteX3" fmla="*/ 104477 w 151660"/>
                    <a:gd name="connsiteY3" fmla="*/ 47815 h 51849"/>
                    <a:gd name="connsiteX4" fmla="*/ 41496 w 151660"/>
                    <a:gd name="connsiteY4" fmla="*/ 46341 h 51849"/>
                    <a:gd name="connsiteX5" fmla="*/ 32860 w 151660"/>
                    <a:gd name="connsiteY5" fmla="*/ 42128 h 51849"/>
                    <a:gd name="connsiteX6" fmla="*/ 1474 w 151660"/>
                    <a:gd name="connsiteY6" fmla="*/ 9268 h 51849"/>
                    <a:gd name="connsiteX7" fmla="*/ 0 w 151660"/>
                    <a:gd name="connsiteY7" fmla="*/ 4423 h 51849"/>
                    <a:gd name="connsiteX8" fmla="*/ 0 w 151660"/>
                    <a:gd name="connsiteY8" fmla="*/ 0 h 51849"/>
                    <a:gd name="connsiteX9" fmla="*/ 1685 w 151660"/>
                    <a:gd name="connsiteY9" fmla="*/ 4845 h 51849"/>
                    <a:gd name="connsiteX10" fmla="*/ 33070 w 151660"/>
                    <a:gd name="connsiteY10" fmla="*/ 37704 h 51849"/>
                    <a:gd name="connsiteX11" fmla="*/ 41707 w 151660"/>
                    <a:gd name="connsiteY11" fmla="*/ 41918 h 51849"/>
                    <a:gd name="connsiteX12" fmla="*/ 104688 w 151660"/>
                    <a:gd name="connsiteY12" fmla="*/ 43392 h 51849"/>
                    <a:gd name="connsiteX13" fmla="*/ 149976 w 151660"/>
                    <a:gd name="connsiteY13" fmla="*/ 18115 h 51849"/>
                    <a:gd name="connsiteX14" fmla="*/ 151661 w 151660"/>
                    <a:gd name="connsiteY14" fmla="*/ 9057 h 5184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1660" h="51849">
                      <a:moveTo>
                        <a:pt x="151450" y="9057"/>
                      </a:moveTo>
                      <a:lnTo>
                        <a:pt x="151450" y="13481"/>
                      </a:lnTo>
                      <a:cubicBezTo>
                        <a:pt x="151450" y="16430"/>
                        <a:pt x="151029" y="19379"/>
                        <a:pt x="149765" y="22538"/>
                      </a:cubicBezTo>
                      <a:cubicBezTo>
                        <a:pt x="144078" y="37073"/>
                        <a:pt x="121539" y="44024"/>
                        <a:pt x="104477" y="47815"/>
                      </a:cubicBezTo>
                      <a:cubicBezTo>
                        <a:pt x="87416" y="51607"/>
                        <a:pt x="62560" y="55188"/>
                        <a:pt x="41496" y="46341"/>
                      </a:cubicBezTo>
                      <a:cubicBezTo>
                        <a:pt x="38336" y="45077"/>
                        <a:pt x="35598" y="43602"/>
                        <a:pt x="32860" y="42128"/>
                      </a:cubicBezTo>
                      <a:cubicBezTo>
                        <a:pt x="16851" y="32860"/>
                        <a:pt x="8636" y="19800"/>
                        <a:pt x="1474" y="9268"/>
                      </a:cubicBezTo>
                      <a:cubicBezTo>
                        <a:pt x="421" y="7583"/>
                        <a:pt x="0" y="6108"/>
                        <a:pt x="0" y="4423"/>
                      </a:cubicBezTo>
                      <a:lnTo>
                        <a:pt x="0" y="0"/>
                      </a:lnTo>
                      <a:cubicBezTo>
                        <a:pt x="0" y="1685"/>
                        <a:pt x="421" y="3159"/>
                        <a:pt x="1685" y="4845"/>
                      </a:cubicBezTo>
                      <a:cubicBezTo>
                        <a:pt x="8847" y="15587"/>
                        <a:pt x="17062" y="28647"/>
                        <a:pt x="33070" y="37704"/>
                      </a:cubicBezTo>
                      <a:cubicBezTo>
                        <a:pt x="35809" y="39179"/>
                        <a:pt x="38547" y="40653"/>
                        <a:pt x="41707" y="41918"/>
                      </a:cubicBezTo>
                      <a:cubicBezTo>
                        <a:pt x="62771" y="50554"/>
                        <a:pt x="87416" y="47184"/>
                        <a:pt x="104688" y="43392"/>
                      </a:cubicBezTo>
                      <a:cubicBezTo>
                        <a:pt x="121750" y="39600"/>
                        <a:pt x="144499" y="32860"/>
                        <a:pt x="149976" y="18115"/>
                      </a:cubicBezTo>
                      <a:cubicBezTo>
                        <a:pt x="151029" y="15166"/>
                        <a:pt x="151661" y="12217"/>
                        <a:pt x="151661" y="9057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38" name="그래픽 16">
                <a:extLst>
                  <a:ext uri="{FF2B5EF4-FFF2-40B4-BE49-F238E27FC236}">
                    <a16:creationId xmlns:a16="http://schemas.microsoft.com/office/drawing/2014/main" id="{D4FB2F59-BA42-4FC3-CDDB-14242711353B}"/>
                  </a:ext>
                </a:extLst>
              </p:cNvPr>
              <p:cNvGrpSpPr/>
              <p:nvPr/>
            </p:nvGrpSpPr>
            <p:grpSpPr>
              <a:xfrm>
                <a:off x="5571612" y="5497275"/>
                <a:ext cx="201946" cy="321994"/>
                <a:chOff x="5571612" y="5497275"/>
                <a:chExt cx="201946" cy="321994"/>
              </a:xfrm>
            </p:grpSpPr>
            <p:sp>
              <p:nvSpPr>
                <p:cNvPr id="1750" name="자유형: 도형 1749">
                  <a:extLst>
                    <a:ext uri="{FF2B5EF4-FFF2-40B4-BE49-F238E27FC236}">
                      <a16:creationId xmlns:a16="http://schemas.microsoft.com/office/drawing/2014/main" id="{412FF329-668F-43F9-135F-D90D1C9A5DB7}"/>
                    </a:ext>
                  </a:extLst>
                </p:cNvPr>
                <p:cNvSpPr/>
                <p:nvPr/>
              </p:nvSpPr>
              <p:spPr>
                <a:xfrm>
                  <a:off x="5571612" y="5683481"/>
                  <a:ext cx="167646" cy="135788"/>
                </a:xfrm>
                <a:custGeom>
                  <a:avLst/>
                  <a:gdLst>
                    <a:gd name="connsiteX0" fmla="*/ 22538 w 167646"/>
                    <a:gd name="connsiteY0" fmla="*/ 0 h 135788"/>
                    <a:gd name="connsiteX1" fmla="*/ 0 w 167646"/>
                    <a:gd name="connsiteY1" fmla="*/ 28858 h 135788"/>
                    <a:gd name="connsiteX2" fmla="*/ 50343 w 167646"/>
                    <a:gd name="connsiteY2" fmla="*/ 111639 h 135788"/>
                    <a:gd name="connsiteX3" fmla="*/ 112271 w 167646"/>
                    <a:gd name="connsiteY3" fmla="*/ 135231 h 135788"/>
                    <a:gd name="connsiteX4" fmla="*/ 164931 w 167646"/>
                    <a:gd name="connsiteY4" fmla="*/ 113956 h 135788"/>
                    <a:gd name="connsiteX5" fmla="*/ 164931 w 167646"/>
                    <a:gd name="connsiteY5" fmla="*/ 65088 h 135788"/>
                    <a:gd name="connsiteX6" fmla="*/ 105109 w 167646"/>
                    <a:gd name="connsiteY6" fmla="*/ 45919 h 135788"/>
                    <a:gd name="connsiteX7" fmla="*/ 71618 w 167646"/>
                    <a:gd name="connsiteY7" fmla="*/ 45288 h 135788"/>
                    <a:gd name="connsiteX8" fmla="*/ 22328 w 167646"/>
                    <a:gd name="connsiteY8" fmla="*/ 211 h 1357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7646" h="135788">
                      <a:moveTo>
                        <a:pt x="22538" y="0"/>
                      </a:moveTo>
                      <a:cubicBezTo>
                        <a:pt x="6951" y="211"/>
                        <a:pt x="0" y="14323"/>
                        <a:pt x="0" y="28858"/>
                      </a:cubicBezTo>
                      <a:cubicBezTo>
                        <a:pt x="0" y="28858"/>
                        <a:pt x="40443" y="97105"/>
                        <a:pt x="50343" y="111639"/>
                      </a:cubicBezTo>
                      <a:cubicBezTo>
                        <a:pt x="60243" y="126173"/>
                        <a:pt x="83203" y="138601"/>
                        <a:pt x="112271" y="135231"/>
                      </a:cubicBezTo>
                      <a:cubicBezTo>
                        <a:pt x="141339" y="131861"/>
                        <a:pt x="158823" y="128069"/>
                        <a:pt x="164931" y="113956"/>
                      </a:cubicBezTo>
                      <a:cubicBezTo>
                        <a:pt x="171040" y="99843"/>
                        <a:pt x="164931" y="65088"/>
                        <a:pt x="164931" y="65088"/>
                      </a:cubicBezTo>
                      <a:lnTo>
                        <a:pt x="105109" y="45919"/>
                      </a:lnTo>
                      <a:lnTo>
                        <a:pt x="71618" y="45288"/>
                      </a:lnTo>
                      <a:lnTo>
                        <a:pt x="22328" y="2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1" name="자유형: 도형 1750">
                  <a:extLst>
                    <a:ext uri="{FF2B5EF4-FFF2-40B4-BE49-F238E27FC236}">
                      <a16:creationId xmlns:a16="http://schemas.microsoft.com/office/drawing/2014/main" id="{D45BBCAF-265C-72C4-3613-8611C6C7AD7E}"/>
                    </a:ext>
                  </a:extLst>
                </p:cNvPr>
                <p:cNvSpPr/>
                <p:nvPr/>
              </p:nvSpPr>
              <p:spPr>
                <a:xfrm>
                  <a:off x="5589727" y="5526765"/>
                  <a:ext cx="94156" cy="112060"/>
                </a:xfrm>
                <a:custGeom>
                  <a:avLst/>
                  <a:gdLst>
                    <a:gd name="connsiteX0" fmla="*/ 0 w 94156"/>
                    <a:gd name="connsiteY0" fmla="*/ 33281 h 112060"/>
                    <a:gd name="connsiteX1" fmla="*/ 48658 w 94156"/>
                    <a:gd name="connsiteY1" fmla="*/ 112060 h 112060"/>
                    <a:gd name="connsiteX2" fmla="*/ 94156 w 94156"/>
                    <a:gd name="connsiteY2" fmla="*/ 80675 h 112060"/>
                    <a:gd name="connsiteX3" fmla="*/ 54556 w 94156"/>
                    <a:gd name="connsiteY3" fmla="*/ 0 h 112060"/>
                    <a:gd name="connsiteX4" fmla="*/ 0 w 94156"/>
                    <a:gd name="connsiteY4" fmla="*/ 33281 h 1120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156" h="112060">
                      <a:moveTo>
                        <a:pt x="0" y="33281"/>
                      </a:moveTo>
                      <a:lnTo>
                        <a:pt x="48658" y="112060"/>
                      </a:lnTo>
                      <a:lnTo>
                        <a:pt x="94156" y="80675"/>
                      </a:lnTo>
                      <a:lnTo>
                        <a:pt x="54556" y="0"/>
                      </a:lnTo>
                      <a:lnTo>
                        <a:pt x="0" y="3328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2" name="자유형: 도형 1751">
                  <a:extLst>
                    <a:ext uri="{FF2B5EF4-FFF2-40B4-BE49-F238E27FC236}">
                      <a16:creationId xmlns:a16="http://schemas.microsoft.com/office/drawing/2014/main" id="{41EB2FE0-7C1D-C832-B6A3-BA27398199D5}"/>
                    </a:ext>
                  </a:extLst>
                </p:cNvPr>
                <p:cNvSpPr/>
                <p:nvPr/>
              </p:nvSpPr>
              <p:spPr>
                <a:xfrm>
                  <a:off x="5653030" y="5497275"/>
                  <a:ext cx="72952" cy="89101"/>
                </a:xfrm>
                <a:custGeom>
                  <a:avLst/>
                  <a:gdLst>
                    <a:gd name="connsiteX0" fmla="*/ 18004 w 72952"/>
                    <a:gd name="connsiteY0" fmla="*/ 84046 h 89101"/>
                    <a:gd name="connsiteX1" fmla="*/ 5155 w 72952"/>
                    <a:gd name="connsiteY1" fmla="*/ 65299 h 89101"/>
                    <a:gd name="connsiteX2" fmla="*/ 1784 w 72952"/>
                    <a:gd name="connsiteY2" fmla="*/ 26751 h 89101"/>
                    <a:gd name="connsiteX3" fmla="*/ 11474 w 72952"/>
                    <a:gd name="connsiteY3" fmla="*/ 14113 h 89101"/>
                    <a:gd name="connsiteX4" fmla="*/ 34434 w 72952"/>
                    <a:gd name="connsiteY4" fmla="*/ 0 h 89101"/>
                    <a:gd name="connsiteX5" fmla="*/ 71296 w 72952"/>
                    <a:gd name="connsiteY5" fmla="*/ 10532 h 89101"/>
                    <a:gd name="connsiteX6" fmla="*/ 67294 w 72952"/>
                    <a:gd name="connsiteY6" fmla="*/ 37705 h 89101"/>
                    <a:gd name="connsiteX7" fmla="*/ 62028 w 72952"/>
                    <a:gd name="connsiteY7" fmla="*/ 65299 h 89101"/>
                    <a:gd name="connsiteX8" fmla="*/ 43491 w 72952"/>
                    <a:gd name="connsiteY8" fmla="*/ 89101 h 89101"/>
                    <a:gd name="connsiteX9" fmla="*/ 18214 w 72952"/>
                    <a:gd name="connsiteY9" fmla="*/ 84046 h 891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72952" h="89101">
                      <a:moveTo>
                        <a:pt x="18004" y="84046"/>
                      </a:moveTo>
                      <a:cubicBezTo>
                        <a:pt x="11895" y="82992"/>
                        <a:pt x="5787" y="73724"/>
                        <a:pt x="5155" y="65299"/>
                      </a:cubicBezTo>
                      <a:cubicBezTo>
                        <a:pt x="4523" y="56873"/>
                        <a:pt x="-3482" y="39811"/>
                        <a:pt x="1784" y="26751"/>
                      </a:cubicBezTo>
                      <a:cubicBezTo>
                        <a:pt x="7050" y="13692"/>
                        <a:pt x="11474" y="14113"/>
                        <a:pt x="11474" y="14113"/>
                      </a:cubicBezTo>
                      <a:cubicBezTo>
                        <a:pt x="11474" y="14113"/>
                        <a:pt x="14423" y="0"/>
                        <a:pt x="34434" y="0"/>
                      </a:cubicBezTo>
                      <a:cubicBezTo>
                        <a:pt x="54444" y="0"/>
                        <a:pt x="68979" y="2528"/>
                        <a:pt x="71296" y="10532"/>
                      </a:cubicBezTo>
                      <a:cubicBezTo>
                        <a:pt x="73613" y="18536"/>
                        <a:pt x="74455" y="31175"/>
                        <a:pt x="67294" y="37705"/>
                      </a:cubicBezTo>
                      <a:lnTo>
                        <a:pt x="62028" y="65299"/>
                      </a:lnTo>
                      <a:lnTo>
                        <a:pt x="43491" y="89101"/>
                      </a:lnTo>
                      <a:lnTo>
                        <a:pt x="18214" y="84046"/>
                      </a:ln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3" name="자유형: 도형 1752">
                  <a:extLst>
                    <a:ext uri="{FF2B5EF4-FFF2-40B4-BE49-F238E27FC236}">
                      <a16:creationId xmlns:a16="http://schemas.microsoft.com/office/drawing/2014/main" id="{24F26102-52DB-060C-E395-DD473301FFA9}"/>
                    </a:ext>
                  </a:extLst>
                </p:cNvPr>
                <p:cNvSpPr/>
                <p:nvPr/>
              </p:nvSpPr>
              <p:spPr>
                <a:xfrm>
                  <a:off x="5589727" y="5616708"/>
                  <a:ext cx="33913" cy="92260"/>
                </a:xfrm>
                <a:custGeom>
                  <a:avLst/>
                  <a:gdLst>
                    <a:gd name="connsiteX0" fmla="*/ 14113 w 33913"/>
                    <a:gd name="connsiteY0" fmla="*/ 83413 h 92260"/>
                    <a:gd name="connsiteX1" fmla="*/ 0 w 33913"/>
                    <a:gd name="connsiteY1" fmla="*/ 92260 h 92260"/>
                    <a:gd name="connsiteX2" fmla="*/ 15798 w 33913"/>
                    <a:gd name="connsiteY2" fmla="*/ 0 h 92260"/>
                    <a:gd name="connsiteX3" fmla="*/ 33913 w 33913"/>
                    <a:gd name="connsiteY3" fmla="*/ 5477 h 92260"/>
                    <a:gd name="connsiteX4" fmla="*/ 21696 w 33913"/>
                    <a:gd name="connsiteY4" fmla="*/ 87205 h 92260"/>
                    <a:gd name="connsiteX5" fmla="*/ 14113 w 33913"/>
                    <a:gd name="connsiteY5" fmla="*/ 83413 h 922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3913" h="92260">
                      <a:moveTo>
                        <a:pt x="14113" y="83413"/>
                      </a:moveTo>
                      <a:lnTo>
                        <a:pt x="0" y="92260"/>
                      </a:lnTo>
                      <a:lnTo>
                        <a:pt x="15798" y="0"/>
                      </a:lnTo>
                      <a:lnTo>
                        <a:pt x="33913" y="5477"/>
                      </a:lnTo>
                      <a:lnTo>
                        <a:pt x="21696" y="87205"/>
                      </a:lnTo>
                      <a:lnTo>
                        <a:pt x="14113" y="83413"/>
                      </a:lnTo>
                      <a:close/>
                    </a:path>
                  </a:pathLst>
                </a:custGeom>
                <a:solidFill>
                  <a:srgbClr val="50506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4" name="자유형: 도형 1753">
                  <a:extLst>
                    <a:ext uri="{FF2B5EF4-FFF2-40B4-BE49-F238E27FC236}">
                      <a16:creationId xmlns:a16="http://schemas.microsoft.com/office/drawing/2014/main" id="{FD0EE211-7014-EA70-51C1-4BFBCF10CA9A}"/>
                    </a:ext>
                  </a:extLst>
                </p:cNvPr>
                <p:cNvSpPr/>
                <p:nvPr/>
              </p:nvSpPr>
              <p:spPr>
                <a:xfrm>
                  <a:off x="5671455" y="5523816"/>
                  <a:ext cx="48714" cy="81728"/>
                </a:xfrm>
                <a:custGeom>
                  <a:avLst/>
                  <a:gdLst>
                    <a:gd name="connsiteX0" fmla="*/ 48026 w 48714"/>
                    <a:gd name="connsiteY0" fmla="*/ 211 h 81728"/>
                    <a:gd name="connsiteX1" fmla="*/ 46551 w 48714"/>
                    <a:gd name="connsiteY1" fmla="*/ 48026 h 81728"/>
                    <a:gd name="connsiteX2" fmla="*/ 36230 w 48714"/>
                    <a:gd name="connsiteY2" fmla="*/ 58137 h 81728"/>
                    <a:gd name="connsiteX3" fmla="*/ 31807 w 48714"/>
                    <a:gd name="connsiteY3" fmla="*/ 68879 h 81728"/>
                    <a:gd name="connsiteX4" fmla="*/ 31807 w 48714"/>
                    <a:gd name="connsiteY4" fmla="*/ 77726 h 81728"/>
                    <a:gd name="connsiteX5" fmla="*/ 1685 w 48714"/>
                    <a:gd name="connsiteY5" fmla="*/ 81728 h 81728"/>
                    <a:gd name="connsiteX6" fmla="*/ 0 w 48714"/>
                    <a:gd name="connsiteY6" fmla="*/ 57505 h 81728"/>
                    <a:gd name="connsiteX7" fmla="*/ 25909 w 48714"/>
                    <a:gd name="connsiteY7" fmla="*/ 54345 h 81728"/>
                    <a:gd name="connsiteX8" fmla="*/ 35388 w 48714"/>
                    <a:gd name="connsiteY8" fmla="*/ 29068 h 81728"/>
                    <a:gd name="connsiteX9" fmla="*/ 41917 w 48714"/>
                    <a:gd name="connsiteY9" fmla="*/ 24223 h 81728"/>
                    <a:gd name="connsiteX10" fmla="*/ 45077 w 48714"/>
                    <a:gd name="connsiteY10" fmla="*/ 12638 h 81728"/>
                    <a:gd name="connsiteX11" fmla="*/ 48447 w 48714"/>
                    <a:gd name="connsiteY11" fmla="*/ 0 h 81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48714" h="81728">
                      <a:moveTo>
                        <a:pt x="48026" y="211"/>
                      </a:moveTo>
                      <a:cubicBezTo>
                        <a:pt x="49922" y="14113"/>
                        <a:pt x="47394" y="41707"/>
                        <a:pt x="46551" y="48026"/>
                      </a:cubicBezTo>
                      <a:cubicBezTo>
                        <a:pt x="45709" y="54345"/>
                        <a:pt x="41075" y="57715"/>
                        <a:pt x="36230" y="58137"/>
                      </a:cubicBezTo>
                      <a:cubicBezTo>
                        <a:pt x="31385" y="58558"/>
                        <a:pt x="31385" y="63192"/>
                        <a:pt x="31807" y="68879"/>
                      </a:cubicBezTo>
                      <a:cubicBezTo>
                        <a:pt x="32228" y="74566"/>
                        <a:pt x="31807" y="77726"/>
                        <a:pt x="31807" y="77726"/>
                      </a:cubicBezTo>
                      <a:lnTo>
                        <a:pt x="1685" y="81728"/>
                      </a:lnTo>
                      <a:lnTo>
                        <a:pt x="0" y="57505"/>
                      </a:lnTo>
                      <a:cubicBezTo>
                        <a:pt x="0" y="57505"/>
                        <a:pt x="20853" y="57505"/>
                        <a:pt x="25909" y="54345"/>
                      </a:cubicBezTo>
                      <a:cubicBezTo>
                        <a:pt x="30964" y="51185"/>
                        <a:pt x="33492" y="35598"/>
                        <a:pt x="35388" y="29068"/>
                      </a:cubicBezTo>
                      <a:cubicBezTo>
                        <a:pt x="37283" y="22538"/>
                        <a:pt x="40232" y="26330"/>
                        <a:pt x="41917" y="24223"/>
                      </a:cubicBezTo>
                      <a:cubicBezTo>
                        <a:pt x="43602" y="22117"/>
                        <a:pt x="44445" y="16430"/>
                        <a:pt x="45077" y="12638"/>
                      </a:cubicBezTo>
                      <a:cubicBezTo>
                        <a:pt x="45709" y="8847"/>
                        <a:pt x="48447" y="0"/>
                        <a:pt x="48447" y="0"/>
                      </a:cubicBez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5" name="자유형: 도형 1754">
                  <a:extLst>
                    <a:ext uri="{FF2B5EF4-FFF2-40B4-BE49-F238E27FC236}">
                      <a16:creationId xmlns:a16="http://schemas.microsoft.com/office/drawing/2014/main" id="{55F55BC7-104D-D76A-1490-7D44A6CBF606}"/>
                    </a:ext>
                  </a:extLst>
                </p:cNvPr>
                <p:cNvSpPr/>
                <p:nvPr/>
              </p:nvSpPr>
              <p:spPr>
                <a:xfrm>
                  <a:off x="5628628" y="5598103"/>
                  <a:ext cx="120035" cy="181621"/>
                </a:xfrm>
                <a:custGeom>
                  <a:avLst/>
                  <a:gdLst>
                    <a:gd name="connsiteX0" fmla="*/ 58204 w 120035"/>
                    <a:gd name="connsiteY0" fmla="*/ 700 h 181621"/>
                    <a:gd name="connsiteX1" fmla="*/ 910 w 120035"/>
                    <a:gd name="connsiteY1" fmla="*/ 48516 h 181621"/>
                    <a:gd name="connsiteX2" fmla="*/ 11021 w 120035"/>
                    <a:gd name="connsiteY2" fmla="*/ 91486 h 181621"/>
                    <a:gd name="connsiteX3" fmla="*/ 15444 w 120035"/>
                    <a:gd name="connsiteY3" fmla="*/ 155942 h 181621"/>
                    <a:gd name="connsiteX4" fmla="*/ 71896 w 120035"/>
                    <a:gd name="connsiteY4" fmla="*/ 181008 h 181621"/>
                    <a:gd name="connsiteX5" fmla="*/ 114656 w 120035"/>
                    <a:gd name="connsiteY5" fmla="*/ 130876 h 181621"/>
                    <a:gd name="connsiteX6" fmla="*/ 117394 w 120035"/>
                    <a:gd name="connsiteY6" fmla="*/ 61365 h 181621"/>
                    <a:gd name="connsiteX7" fmla="*/ 108126 w 120035"/>
                    <a:gd name="connsiteY7" fmla="*/ 15024 h 181621"/>
                    <a:gd name="connsiteX8" fmla="*/ 58204 w 120035"/>
                    <a:gd name="connsiteY8" fmla="*/ 700 h 181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20035" h="181621">
                      <a:moveTo>
                        <a:pt x="58204" y="700"/>
                      </a:moveTo>
                      <a:cubicBezTo>
                        <a:pt x="40300" y="2596"/>
                        <a:pt x="4070" y="28715"/>
                        <a:pt x="910" y="48516"/>
                      </a:cubicBezTo>
                      <a:cubicBezTo>
                        <a:pt x="-2249" y="68316"/>
                        <a:pt x="3227" y="70843"/>
                        <a:pt x="11021" y="91486"/>
                      </a:cubicBezTo>
                      <a:cubicBezTo>
                        <a:pt x="18815" y="112129"/>
                        <a:pt x="12074" y="135510"/>
                        <a:pt x="15444" y="155942"/>
                      </a:cubicBezTo>
                      <a:cubicBezTo>
                        <a:pt x="18815" y="176374"/>
                        <a:pt x="43249" y="183957"/>
                        <a:pt x="71896" y="181008"/>
                      </a:cubicBezTo>
                      <a:cubicBezTo>
                        <a:pt x="100543" y="178059"/>
                        <a:pt x="118237" y="163525"/>
                        <a:pt x="114656" y="130876"/>
                      </a:cubicBezTo>
                      <a:cubicBezTo>
                        <a:pt x="111075" y="98227"/>
                        <a:pt x="116341" y="75899"/>
                        <a:pt x="117394" y="61365"/>
                      </a:cubicBezTo>
                      <a:cubicBezTo>
                        <a:pt x="118447" y="46830"/>
                        <a:pt x="126452" y="27662"/>
                        <a:pt x="108126" y="15024"/>
                      </a:cubicBezTo>
                      <a:cubicBezTo>
                        <a:pt x="89800" y="2385"/>
                        <a:pt x="80532" y="-1827"/>
                        <a:pt x="58204" y="700"/>
                      </a:cubicBezTo>
                      <a:close/>
                    </a:path>
                  </a:pathLst>
                </a:custGeom>
                <a:solidFill>
                  <a:srgbClr val="5B597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6" name="자유형: 도형 1755">
                  <a:extLst>
                    <a:ext uri="{FF2B5EF4-FFF2-40B4-BE49-F238E27FC236}">
                      <a16:creationId xmlns:a16="http://schemas.microsoft.com/office/drawing/2014/main" id="{E3D352EE-D1B5-FDFA-FF19-CAF3DD851941}"/>
                    </a:ext>
                  </a:extLst>
                </p:cNvPr>
                <p:cNvSpPr/>
                <p:nvPr/>
              </p:nvSpPr>
              <p:spPr>
                <a:xfrm>
                  <a:off x="5589929" y="5636929"/>
                  <a:ext cx="54142" cy="90078"/>
                </a:xfrm>
                <a:custGeom>
                  <a:avLst/>
                  <a:gdLst>
                    <a:gd name="connsiteX0" fmla="*/ 43400 w 54142"/>
                    <a:gd name="connsiteY0" fmla="*/ 0 h 90078"/>
                    <a:gd name="connsiteX1" fmla="*/ 6117 w 54142"/>
                    <a:gd name="connsiteY1" fmla="*/ 87626 h 90078"/>
                    <a:gd name="connsiteX2" fmla="*/ 54143 w 54142"/>
                    <a:gd name="connsiteY2" fmla="*/ 39390 h 90078"/>
                    <a:gd name="connsiteX3" fmla="*/ 43400 w 54142"/>
                    <a:gd name="connsiteY3" fmla="*/ 0 h 900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4142" h="90078">
                      <a:moveTo>
                        <a:pt x="43400" y="0"/>
                      </a:moveTo>
                      <a:cubicBezTo>
                        <a:pt x="22757" y="30122"/>
                        <a:pt x="-14737" y="72039"/>
                        <a:pt x="6117" y="87626"/>
                      </a:cubicBezTo>
                      <a:cubicBezTo>
                        <a:pt x="26970" y="103214"/>
                        <a:pt x="54143" y="39390"/>
                        <a:pt x="54143" y="39390"/>
                      </a:cubicBezTo>
                      <a:lnTo>
                        <a:pt x="43400" y="0"/>
                      </a:lnTo>
                      <a:close/>
                    </a:path>
                  </a:pathLst>
                </a:custGeom>
                <a:solidFill>
                  <a:srgbClr val="5B597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7" name="자유형: 도형 1756">
                  <a:extLst>
                    <a:ext uri="{FF2B5EF4-FFF2-40B4-BE49-F238E27FC236}">
                      <a16:creationId xmlns:a16="http://schemas.microsoft.com/office/drawing/2014/main" id="{17C07B55-C282-2A0B-48AE-52DDD5533EDF}"/>
                    </a:ext>
                  </a:extLst>
                </p:cNvPr>
                <p:cNvSpPr/>
                <p:nvPr/>
              </p:nvSpPr>
              <p:spPr>
                <a:xfrm>
                  <a:off x="5603177" y="5575423"/>
                  <a:ext cx="18936" cy="45919"/>
                </a:xfrm>
                <a:custGeom>
                  <a:avLst/>
                  <a:gdLst>
                    <a:gd name="connsiteX0" fmla="*/ 5086 w 18936"/>
                    <a:gd name="connsiteY0" fmla="*/ 42128 h 45919"/>
                    <a:gd name="connsiteX1" fmla="*/ 242 w 18936"/>
                    <a:gd name="connsiteY1" fmla="*/ 16851 h 45919"/>
                    <a:gd name="connsiteX2" fmla="*/ 3612 w 18936"/>
                    <a:gd name="connsiteY2" fmla="*/ 0 h 45919"/>
                    <a:gd name="connsiteX3" fmla="*/ 7403 w 18936"/>
                    <a:gd name="connsiteY3" fmla="*/ 15166 h 45919"/>
                    <a:gd name="connsiteX4" fmla="*/ 17093 w 18936"/>
                    <a:gd name="connsiteY4" fmla="*/ 30122 h 45919"/>
                    <a:gd name="connsiteX5" fmla="*/ 17935 w 18936"/>
                    <a:gd name="connsiteY5" fmla="*/ 45920 h 45919"/>
                    <a:gd name="connsiteX6" fmla="*/ 5086 w 18936"/>
                    <a:gd name="connsiteY6" fmla="*/ 42128 h 459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936" h="45919">
                      <a:moveTo>
                        <a:pt x="5086" y="42128"/>
                      </a:moveTo>
                      <a:cubicBezTo>
                        <a:pt x="2980" y="36441"/>
                        <a:pt x="-1022" y="24223"/>
                        <a:pt x="242" y="16851"/>
                      </a:cubicBezTo>
                      <a:cubicBezTo>
                        <a:pt x="1506" y="9479"/>
                        <a:pt x="3612" y="0"/>
                        <a:pt x="3612" y="0"/>
                      </a:cubicBezTo>
                      <a:cubicBezTo>
                        <a:pt x="3612" y="0"/>
                        <a:pt x="8246" y="8636"/>
                        <a:pt x="7403" y="15166"/>
                      </a:cubicBezTo>
                      <a:cubicBezTo>
                        <a:pt x="6561" y="21696"/>
                        <a:pt x="13512" y="23592"/>
                        <a:pt x="17093" y="30122"/>
                      </a:cubicBezTo>
                      <a:cubicBezTo>
                        <a:pt x="20674" y="36652"/>
                        <a:pt x="17935" y="45920"/>
                        <a:pt x="17935" y="45920"/>
                      </a:cubicBezTo>
                      <a:lnTo>
                        <a:pt x="5086" y="42128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58" name="자유형: 도형 1757">
                  <a:extLst>
                    <a:ext uri="{FF2B5EF4-FFF2-40B4-BE49-F238E27FC236}">
                      <a16:creationId xmlns:a16="http://schemas.microsoft.com/office/drawing/2014/main" id="{122012E9-114F-217C-D24C-7C6A7B32D2D6}"/>
                    </a:ext>
                  </a:extLst>
                </p:cNvPr>
                <p:cNvSpPr/>
                <p:nvPr/>
              </p:nvSpPr>
              <p:spPr>
                <a:xfrm>
                  <a:off x="5726011" y="5616708"/>
                  <a:ext cx="47546" cy="82792"/>
                </a:xfrm>
                <a:custGeom>
                  <a:avLst/>
                  <a:gdLst>
                    <a:gd name="connsiteX0" fmla="*/ 14955 w 47546"/>
                    <a:gd name="connsiteY0" fmla="*/ 0 h 82792"/>
                    <a:gd name="connsiteX1" fmla="*/ 46973 w 47546"/>
                    <a:gd name="connsiteY1" fmla="*/ 65088 h 82792"/>
                    <a:gd name="connsiteX2" fmla="*/ 26330 w 47546"/>
                    <a:gd name="connsiteY2" fmla="*/ 76252 h 82792"/>
                    <a:gd name="connsiteX3" fmla="*/ 0 w 47546"/>
                    <a:gd name="connsiteY3" fmla="*/ 30753 h 82792"/>
                    <a:gd name="connsiteX4" fmla="*/ 15166 w 47546"/>
                    <a:gd name="connsiteY4" fmla="*/ 0 h 827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7546" h="82792">
                      <a:moveTo>
                        <a:pt x="14955" y="0"/>
                      </a:moveTo>
                      <a:cubicBezTo>
                        <a:pt x="28436" y="12428"/>
                        <a:pt x="44024" y="52660"/>
                        <a:pt x="46973" y="65088"/>
                      </a:cubicBezTo>
                      <a:cubicBezTo>
                        <a:pt x="49922" y="77515"/>
                        <a:pt x="41285" y="91207"/>
                        <a:pt x="26330" y="76252"/>
                      </a:cubicBezTo>
                      <a:cubicBezTo>
                        <a:pt x="11375" y="61296"/>
                        <a:pt x="0" y="30753"/>
                        <a:pt x="0" y="30753"/>
                      </a:cubicBezTo>
                      <a:lnTo>
                        <a:pt x="15166" y="0"/>
                      </a:lnTo>
                      <a:close/>
                    </a:path>
                  </a:pathLst>
                </a:custGeom>
                <a:solidFill>
                  <a:srgbClr val="5B597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39" name="그래픽 16">
                <a:extLst>
                  <a:ext uri="{FF2B5EF4-FFF2-40B4-BE49-F238E27FC236}">
                    <a16:creationId xmlns:a16="http://schemas.microsoft.com/office/drawing/2014/main" id="{0798A002-5F29-220A-56B2-CC503C7A2CC9}"/>
                  </a:ext>
                </a:extLst>
              </p:cNvPr>
              <p:cNvGrpSpPr/>
              <p:nvPr/>
            </p:nvGrpSpPr>
            <p:grpSpPr>
              <a:xfrm>
                <a:off x="5682830" y="5767052"/>
                <a:ext cx="5897" cy="76567"/>
                <a:chOff x="5682830" y="5767052"/>
                <a:chExt cx="5897" cy="76567"/>
              </a:xfrm>
            </p:grpSpPr>
            <p:sp>
              <p:nvSpPr>
                <p:cNvPr id="1748" name="자유형: 도형 1747">
                  <a:extLst>
                    <a:ext uri="{FF2B5EF4-FFF2-40B4-BE49-F238E27FC236}">
                      <a16:creationId xmlns:a16="http://schemas.microsoft.com/office/drawing/2014/main" id="{FA3B56F7-5854-200A-ADEA-A69CBFDBFA02}"/>
                    </a:ext>
                  </a:extLst>
                </p:cNvPr>
                <p:cNvSpPr/>
                <p:nvPr/>
              </p:nvSpPr>
              <p:spPr>
                <a:xfrm>
                  <a:off x="5682830" y="5768580"/>
                  <a:ext cx="5897" cy="75040"/>
                </a:xfrm>
                <a:custGeom>
                  <a:avLst/>
                  <a:gdLst>
                    <a:gd name="connsiteX0" fmla="*/ 5898 w 5897"/>
                    <a:gd name="connsiteY0" fmla="*/ 0 h 75040"/>
                    <a:gd name="connsiteX1" fmla="*/ 5898 w 5897"/>
                    <a:gd name="connsiteY1" fmla="*/ 73514 h 75040"/>
                    <a:gd name="connsiteX2" fmla="*/ 4845 w 5897"/>
                    <a:gd name="connsiteY2" fmla="*/ 74567 h 75040"/>
                    <a:gd name="connsiteX3" fmla="*/ 843 w 5897"/>
                    <a:gd name="connsiteY3" fmla="*/ 74567 h 75040"/>
                    <a:gd name="connsiteX4" fmla="*/ 0 w 5897"/>
                    <a:gd name="connsiteY4" fmla="*/ 73514 h 75040"/>
                    <a:gd name="connsiteX5" fmla="*/ 0 w 5897"/>
                    <a:gd name="connsiteY5" fmla="*/ 0 h 75040"/>
                    <a:gd name="connsiteX6" fmla="*/ 1053 w 5897"/>
                    <a:gd name="connsiteY6" fmla="*/ 1053 h 75040"/>
                    <a:gd name="connsiteX7" fmla="*/ 5055 w 5897"/>
                    <a:gd name="connsiteY7" fmla="*/ 1053 h 75040"/>
                    <a:gd name="connsiteX8" fmla="*/ 5898 w 5897"/>
                    <a:gd name="connsiteY8" fmla="*/ 0 h 75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97" h="75040">
                      <a:moveTo>
                        <a:pt x="5898" y="0"/>
                      </a:moveTo>
                      <a:lnTo>
                        <a:pt x="5898" y="73514"/>
                      </a:lnTo>
                      <a:cubicBezTo>
                        <a:pt x="5898" y="73514"/>
                        <a:pt x="5477" y="74356"/>
                        <a:pt x="4845" y="74567"/>
                      </a:cubicBezTo>
                      <a:cubicBezTo>
                        <a:pt x="3792" y="75199"/>
                        <a:pt x="1896" y="75199"/>
                        <a:pt x="843" y="74567"/>
                      </a:cubicBezTo>
                      <a:cubicBezTo>
                        <a:pt x="211" y="74356"/>
                        <a:pt x="0" y="73935"/>
                        <a:pt x="0" y="73514"/>
                      </a:cubicBezTo>
                      <a:lnTo>
                        <a:pt x="0" y="0"/>
                      </a:lnTo>
                      <a:cubicBezTo>
                        <a:pt x="0" y="0"/>
                        <a:pt x="421" y="843"/>
                        <a:pt x="1053" y="1053"/>
                      </a:cubicBezTo>
                      <a:cubicBezTo>
                        <a:pt x="2106" y="1685"/>
                        <a:pt x="4002" y="1685"/>
                        <a:pt x="5055" y="1053"/>
                      </a:cubicBezTo>
                      <a:cubicBezTo>
                        <a:pt x="5687" y="843"/>
                        <a:pt x="5898" y="421"/>
                        <a:pt x="5898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49" name="자유형: 도형 1748">
                  <a:extLst>
                    <a:ext uri="{FF2B5EF4-FFF2-40B4-BE49-F238E27FC236}">
                      <a16:creationId xmlns:a16="http://schemas.microsoft.com/office/drawing/2014/main" id="{1FC35329-663A-81FE-C72D-B2748EB4143D}"/>
                    </a:ext>
                  </a:extLst>
                </p:cNvPr>
                <p:cNvSpPr/>
                <p:nvPr/>
              </p:nvSpPr>
              <p:spPr>
                <a:xfrm>
                  <a:off x="5683093" y="5767052"/>
                  <a:ext cx="5581" cy="3264"/>
                </a:xfrm>
                <a:custGeom>
                  <a:avLst/>
                  <a:gdLst>
                    <a:gd name="connsiteX0" fmla="*/ 4792 w 5581"/>
                    <a:gd name="connsiteY0" fmla="*/ 474 h 3264"/>
                    <a:gd name="connsiteX1" fmla="*/ 4792 w 5581"/>
                    <a:gd name="connsiteY1" fmla="*/ 2791 h 3264"/>
                    <a:gd name="connsiteX2" fmla="*/ 790 w 5581"/>
                    <a:gd name="connsiteY2" fmla="*/ 2791 h 3264"/>
                    <a:gd name="connsiteX3" fmla="*/ 790 w 5581"/>
                    <a:gd name="connsiteY3" fmla="*/ 474 h 3264"/>
                    <a:gd name="connsiteX4" fmla="*/ 4792 w 5581"/>
                    <a:gd name="connsiteY4" fmla="*/ 474 h 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81" h="3264">
                      <a:moveTo>
                        <a:pt x="4792" y="474"/>
                      </a:moveTo>
                      <a:cubicBezTo>
                        <a:pt x="5845" y="1106"/>
                        <a:pt x="5845" y="2159"/>
                        <a:pt x="4792" y="2791"/>
                      </a:cubicBezTo>
                      <a:cubicBezTo>
                        <a:pt x="3739" y="3423"/>
                        <a:pt x="1843" y="3423"/>
                        <a:pt x="790" y="2791"/>
                      </a:cubicBezTo>
                      <a:cubicBezTo>
                        <a:pt x="-263" y="2159"/>
                        <a:pt x="-263" y="1106"/>
                        <a:pt x="790" y="474"/>
                      </a:cubicBezTo>
                      <a:cubicBezTo>
                        <a:pt x="1843" y="-158"/>
                        <a:pt x="3528" y="-158"/>
                        <a:pt x="4792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40" name="그래픽 16">
                <a:extLst>
                  <a:ext uri="{FF2B5EF4-FFF2-40B4-BE49-F238E27FC236}">
                    <a16:creationId xmlns:a16="http://schemas.microsoft.com/office/drawing/2014/main" id="{89034296-B19A-839C-F58D-F1678F6599DD}"/>
                  </a:ext>
                </a:extLst>
              </p:cNvPr>
              <p:cNvGrpSpPr/>
              <p:nvPr/>
            </p:nvGrpSpPr>
            <p:grpSpPr>
              <a:xfrm>
                <a:off x="5722851" y="5756731"/>
                <a:ext cx="5897" cy="76567"/>
                <a:chOff x="5722851" y="5756731"/>
                <a:chExt cx="5897" cy="76567"/>
              </a:xfrm>
            </p:grpSpPr>
            <p:sp>
              <p:nvSpPr>
                <p:cNvPr id="1746" name="자유형: 도형 1745">
                  <a:extLst>
                    <a:ext uri="{FF2B5EF4-FFF2-40B4-BE49-F238E27FC236}">
                      <a16:creationId xmlns:a16="http://schemas.microsoft.com/office/drawing/2014/main" id="{164E6E91-F950-C885-1390-4B0345397F12}"/>
                    </a:ext>
                  </a:extLst>
                </p:cNvPr>
                <p:cNvSpPr/>
                <p:nvPr/>
              </p:nvSpPr>
              <p:spPr>
                <a:xfrm>
                  <a:off x="5722851" y="5758258"/>
                  <a:ext cx="5897" cy="75040"/>
                </a:xfrm>
                <a:custGeom>
                  <a:avLst/>
                  <a:gdLst>
                    <a:gd name="connsiteX0" fmla="*/ 5898 w 5897"/>
                    <a:gd name="connsiteY0" fmla="*/ 0 h 75040"/>
                    <a:gd name="connsiteX1" fmla="*/ 5898 w 5897"/>
                    <a:gd name="connsiteY1" fmla="*/ 73513 h 75040"/>
                    <a:gd name="connsiteX2" fmla="*/ 4845 w 5897"/>
                    <a:gd name="connsiteY2" fmla="*/ 74566 h 75040"/>
                    <a:gd name="connsiteX3" fmla="*/ 843 w 5897"/>
                    <a:gd name="connsiteY3" fmla="*/ 74566 h 75040"/>
                    <a:gd name="connsiteX4" fmla="*/ 0 w 5897"/>
                    <a:gd name="connsiteY4" fmla="*/ 73513 h 75040"/>
                    <a:gd name="connsiteX5" fmla="*/ 0 w 5897"/>
                    <a:gd name="connsiteY5" fmla="*/ 0 h 75040"/>
                    <a:gd name="connsiteX6" fmla="*/ 1053 w 5897"/>
                    <a:gd name="connsiteY6" fmla="*/ 1053 h 75040"/>
                    <a:gd name="connsiteX7" fmla="*/ 5055 w 5897"/>
                    <a:gd name="connsiteY7" fmla="*/ 1053 h 75040"/>
                    <a:gd name="connsiteX8" fmla="*/ 5898 w 5897"/>
                    <a:gd name="connsiteY8" fmla="*/ 0 h 75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97" h="75040">
                      <a:moveTo>
                        <a:pt x="5898" y="0"/>
                      </a:moveTo>
                      <a:lnTo>
                        <a:pt x="5898" y="73513"/>
                      </a:lnTo>
                      <a:cubicBezTo>
                        <a:pt x="5898" y="73513"/>
                        <a:pt x="5477" y="74356"/>
                        <a:pt x="4845" y="74566"/>
                      </a:cubicBezTo>
                      <a:cubicBezTo>
                        <a:pt x="3792" y="75198"/>
                        <a:pt x="1896" y="75198"/>
                        <a:pt x="843" y="74566"/>
                      </a:cubicBezTo>
                      <a:cubicBezTo>
                        <a:pt x="211" y="74356"/>
                        <a:pt x="0" y="73935"/>
                        <a:pt x="0" y="73513"/>
                      </a:cubicBezTo>
                      <a:lnTo>
                        <a:pt x="0" y="0"/>
                      </a:lnTo>
                      <a:cubicBezTo>
                        <a:pt x="0" y="0"/>
                        <a:pt x="421" y="842"/>
                        <a:pt x="1053" y="1053"/>
                      </a:cubicBezTo>
                      <a:cubicBezTo>
                        <a:pt x="2106" y="1685"/>
                        <a:pt x="3792" y="1685"/>
                        <a:pt x="5055" y="1053"/>
                      </a:cubicBezTo>
                      <a:cubicBezTo>
                        <a:pt x="5687" y="842"/>
                        <a:pt x="5898" y="421"/>
                        <a:pt x="5898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47" name="자유형: 도형 1746">
                  <a:extLst>
                    <a:ext uri="{FF2B5EF4-FFF2-40B4-BE49-F238E27FC236}">
                      <a16:creationId xmlns:a16="http://schemas.microsoft.com/office/drawing/2014/main" id="{0F96FBB3-88F8-5436-52B2-082B657E8CF1}"/>
                    </a:ext>
                  </a:extLst>
                </p:cNvPr>
                <p:cNvSpPr/>
                <p:nvPr/>
              </p:nvSpPr>
              <p:spPr>
                <a:xfrm>
                  <a:off x="5723115" y="5756731"/>
                  <a:ext cx="5581" cy="3264"/>
                </a:xfrm>
                <a:custGeom>
                  <a:avLst/>
                  <a:gdLst>
                    <a:gd name="connsiteX0" fmla="*/ 4792 w 5581"/>
                    <a:gd name="connsiteY0" fmla="*/ 474 h 3264"/>
                    <a:gd name="connsiteX1" fmla="*/ 4792 w 5581"/>
                    <a:gd name="connsiteY1" fmla="*/ 2791 h 3264"/>
                    <a:gd name="connsiteX2" fmla="*/ 790 w 5581"/>
                    <a:gd name="connsiteY2" fmla="*/ 2791 h 3264"/>
                    <a:gd name="connsiteX3" fmla="*/ 790 w 5581"/>
                    <a:gd name="connsiteY3" fmla="*/ 474 h 3264"/>
                    <a:gd name="connsiteX4" fmla="*/ 4792 w 5581"/>
                    <a:gd name="connsiteY4" fmla="*/ 474 h 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81" h="3264">
                      <a:moveTo>
                        <a:pt x="4792" y="474"/>
                      </a:moveTo>
                      <a:cubicBezTo>
                        <a:pt x="5845" y="1106"/>
                        <a:pt x="5845" y="2159"/>
                        <a:pt x="4792" y="2791"/>
                      </a:cubicBezTo>
                      <a:cubicBezTo>
                        <a:pt x="3739" y="3423"/>
                        <a:pt x="1843" y="3423"/>
                        <a:pt x="790" y="2791"/>
                      </a:cubicBezTo>
                      <a:cubicBezTo>
                        <a:pt x="-263" y="2159"/>
                        <a:pt x="-263" y="1106"/>
                        <a:pt x="790" y="474"/>
                      </a:cubicBezTo>
                      <a:cubicBezTo>
                        <a:pt x="1843" y="-158"/>
                        <a:pt x="3528" y="-158"/>
                        <a:pt x="4792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741" name="그래픽 16">
                <a:extLst>
                  <a:ext uri="{FF2B5EF4-FFF2-40B4-BE49-F238E27FC236}">
                    <a16:creationId xmlns:a16="http://schemas.microsoft.com/office/drawing/2014/main" id="{94775923-B2E7-D7EF-8B63-53BFA7A08222}"/>
                  </a:ext>
                </a:extLst>
              </p:cNvPr>
              <p:cNvGrpSpPr/>
              <p:nvPr/>
            </p:nvGrpSpPr>
            <p:grpSpPr>
              <a:xfrm>
                <a:off x="5634383" y="5666753"/>
                <a:ext cx="141339" cy="127992"/>
                <a:chOff x="5634383" y="5666753"/>
                <a:chExt cx="141339" cy="127992"/>
              </a:xfrm>
            </p:grpSpPr>
            <p:sp>
              <p:nvSpPr>
                <p:cNvPr id="1742" name="자유형: 도형 1741">
                  <a:extLst>
                    <a:ext uri="{FF2B5EF4-FFF2-40B4-BE49-F238E27FC236}">
                      <a16:creationId xmlns:a16="http://schemas.microsoft.com/office/drawing/2014/main" id="{CA9396D3-CA4D-45AA-1509-BE64D0A3AEA8}"/>
                    </a:ext>
                  </a:extLst>
                </p:cNvPr>
                <p:cNvSpPr/>
                <p:nvPr/>
              </p:nvSpPr>
              <p:spPr>
                <a:xfrm>
                  <a:off x="5710213" y="5666753"/>
                  <a:ext cx="57083" cy="16938"/>
                </a:xfrm>
                <a:custGeom>
                  <a:avLst/>
                  <a:gdLst>
                    <a:gd name="connsiteX0" fmla="*/ 2106 w 57083"/>
                    <a:gd name="connsiteY0" fmla="*/ 5564 h 16938"/>
                    <a:gd name="connsiteX1" fmla="*/ 0 w 57083"/>
                    <a:gd name="connsiteY1" fmla="*/ 2825 h 16938"/>
                    <a:gd name="connsiteX2" fmla="*/ 54977 w 57083"/>
                    <a:gd name="connsiteY2" fmla="*/ 14200 h 16938"/>
                    <a:gd name="connsiteX3" fmla="*/ 57083 w 57083"/>
                    <a:gd name="connsiteY3" fmla="*/ 16938 h 16938"/>
                    <a:gd name="connsiteX4" fmla="*/ 2106 w 57083"/>
                    <a:gd name="connsiteY4" fmla="*/ 5564 h 16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7083" h="16938">
                      <a:moveTo>
                        <a:pt x="2106" y="5564"/>
                      </a:moveTo>
                      <a:lnTo>
                        <a:pt x="0" y="2825"/>
                      </a:lnTo>
                      <a:cubicBezTo>
                        <a:pt x="12638" y="-334"/>
                        <a:pt x="40864" y="-4758"/>
                        <a:pt x="54977" y="14200"/>
                      </a:cubicBezTo>
                      <a:lnTo>
                        <a:pt x="57083" y="16938"/>
                      </a:lnTo>
                      <a:cubicBezTo>
                        <a:pt x="42971" y="-2019"/>
                        <a:pt x="14745" y="2404"/>
                        <a:pt x="2106" y="5564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43" name="자유형: 도형 1742">
                  <a:extLst>
                    <a:ext uri="{FF2B5EF4-FFF2-40B4-BE49-F238E27FC236}">
                      <a16:creationId xmlns:a16="http://schemas.microsoft.com/office/drawing/2014/main" id="{EEDD67F6-DDDB-9EF0-A234-C7AAD57E1366}"/>
                    </a:ext>
                  </a:extLst>
                </p:cNvPr>
                <p:cNvSpPr/>
                <p:nvPr/>
              </p:nvSpPr>
              <p:spPr>
                <a:xfrm>
                  <a:off x="5703894" y="5669579"/>
                  <a:ext cx="8425" cy="4634"/>
                </a:xfrm>
                <a:custGeom>
                  <a:avLst/>
                  <a:gdLst>
                    <a:gd name="connsiteX0" fmla="*/ 2106 w 8425"/>
                    <a:gd name="connsiteY0" fmla="*/ 4634 h 4634"/>
                    <a:gd name="connsiteX1" fmla="*/ 0 w 8425"/>
                    <a:gd name="connsiteY1" fmla="*/ 1896 h 4634"/>
                    <a:gd name="connsiteX2" fmla="*/ 6319 w 8425"/>
                    <a:gd name="connsiteY2" fmla="*/ 0 h 4634"/>
                    <a:gd name="connsiteX3" fmla="*/ 8426 w 8425"/>
                    <a:gd name="connsiteY3" fmla="*/ 2738 h 4634"/>
                    <a:gd name="connsiteX4" fmla="*/ 2106 w 8425"/>
                    <a:gd name="connsiteY4" fmla="*/ 4634 h 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425" h="4634">
                      <a:moveTo>
                        <a:pt x="2106" y="4634"/>
                      </a:moveTo>
                      <a:lnTo>
                        <a:pt x="0" y="1896"/>
                      </a:lnTo>
                      <a:cubicBezTo>
                        <a:pt x="0" y="1896"/>
                        <a:pt x="2317" y="1053"/>
                        <a:pt x="6319" y="0"/>
                      </a:cubicBezTo>
                      <a:lnTo>
                        <a:pt x="8426" y="2738"/>
                      </a:lnTo>
                      <a:cubicBezTo>
                        <a:pt x="4423" y="3791"/>
                        <a:pt x="2317" y="4634"/>
                        <a:pt x="2106" y="4634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744" name="자유형: 도형 1743">
                  <a:extLst>
                    <a:ext uri="{FF2B5EF4-FFF2-40B4-BE49-F238E27FC236}">
                      <a16:creationId xmlns:a16="http://schemas.microsoft.com/office/drawing/2014/main" id="{09106861-855B-C315-0A25-82D8417BE7F0}"/>
                    </a:ext>
                  </a:extLst>
                </p:cNvPr>
                <p:cNvSpPr/>
                <p:nvPr/>
              </p:nvSpPr>
              <p:spPr>
                <a:xfrm>
                  <a:off x="5636489" y="5669532"/>
                  <a:ext cx="139233" cy="125214"/>
                </a:xfrm>
                <a:custGeom>
                  <a:avLst/>
                  <a:gdLst>
                    <a:gd name="connsiteX0" fmla="*/ 75830 w 139233"/>
                    <a:gd name="connsiteY0" fmla="*/ 2785 h 125214"/>
                    <a:gd name="connsiteX1" fmla="*/ 139233 w 139233"/>
                    <a:gd name="connsiteY1" fmla="*/ 45124 h 125214"/>
                    <a:gd name="connsiteX2" fmla="*/ 76041 w 139233"/>
                    <a:gd name="connsiteY2" fmla="*/ 119269 h 125214"/>
                    <a:gd name="connsiteX3" fmla="*/ 69722 w 139233"/>
                    <a:gd name="connsiteY3" fmla="*/ 120533 h 125214"/>
                    <a:gd name="connsiteX4" fmla="*/ 63403 w 139233"/>
                    <a:gd name="connsiteY4" fmla="*/ 122429 h 125214"/>
                    <a:gd name="connsiteX5" fmla="*/ 0 w 139233"/>
                    <a:gd name="connsiteY5" fmla="*/ 80090 h 125214"/>
                    <a:gd name="connsiteX6" fmla="*/ 63192 w 139233"/>
                    <a:gd name="connsiteY6" fmla="*/ 5945 h 125214"/>
                    <a:gd name="connsiteX7" fmla="*/ 69511 w 139233"/>
                    <a:gd name="connsiteY7" fmla="*/ 4681 h 125214"/>
                    <a:gd name="connsiteX8" fmla="*/ 75830 w 139233"/>
                    <a:gd name="connsiteY8" fmla="*/ 2785 h 125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9233" h="125214">
                      <a:moveTo>
                        <a:pt x="75830" y="2785"/>
                      </a:moveTo>
                      <a:cubicBezTo>
                        <a:pt x="92892" y="-1428"/>
                        <a:pt x="139233" y="-8168"/>
                        <a:pt x="139233" y="45124"/>
                      </a:cubicBezTo>
                      <a:cubicBezTo>
                        <a:pt x="139233" y="98416"/>
                        <a:pt x="93314" y="115057"/>
                        <a:pt x="76041" y="119269"/>
                      </a:cubicBezTo>
                      <a:cubicBezTo>
                        <a:pt x="72039" y="120323"/>
                        <a:pt x="69933" y="120533"/>
                        <a:pt x="69722" y="120533"/>
                      </a:cubicBezTo>
                      <a:cubicBezTo>
                        <a:pt x="69722" y="120533"/>
                        <a:pt x="67405" y="121376"/>
                        <a:pt x="63403" y="122429"/>
                      </a:cubicBezTo>
                      <a:cubicBezTo>
                        <a:pt x="46341" y="126642"/>
                        <a:pt x="0" y="133382"/>
                        <a:pt x="0" y="80090"/>
                      </a:cubicBezTo>
                      <a:cubicBezTo>
                        <a:pt x="0" y="26798"/>
                        <a:pt x="45920" y="10158"/>
                        <a:pt x="63192" y="5945"/>
                      </a:cubicBezTo>
                      <a:cubicBezTo>
                        <a:pt x="67194" y="4892"/>
                        <a:pt x="69301" y="4681"/>
                        <a:pt x="69511" y="4681"/>
                      </a:cubicBezTo>
                      <a:cubicBezTo>
                        <a:pt x="69511" y="4681"/>
                        <a:pt x="71828" y="3838"/>
                        <a:pt x="75830" y="2785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745" name="자유형: 도형 1744">
                  <a:extLst>
                    <a:ext uri="{FF2B5EF4-FFF2-40B4-BE49-F238E27FC236}">
                      <a16:creationId xmlns:a16="http://schemas.microsoft.com/office/drawing/2014/main" id="{7751371A-C40E-72A7-CE31-EADE84DD8A2C}"/>
                    </a:ext>
                  </a:extLst>
                </p:cNvPr>
                <p:cNvSpPr/>
                <p:nvPr/>
              </p:nvSpPr>
              <p:spPr>
                <a:xfrm>
                  <a:off x="5634383" y="5671474"/>
                  <a:ext cx="71617" cy="109111"/>
                </a:xfrm>
                <a:custGeom>
                  <a:avLst/>
                  <a:gdLst>
                    <a:gd name="connsiteX0" fmla="*/ 10532 w 71617"/>
                    <a:gd name="connsiteY0" fmla="*/ 109112 h 109111"/>
                    <a:gd name="connsiteX1" fmla="*/ 8425 w 71617"/>
                    <a:gd name="connsiteY1" fmla="*/ 106373 h 109111"/>
                    <a:gd name="connsiteX2" fmla="*/ 0 w 71617"/>
                    <a:gd name="connsiteY2" fmla="*/ 75409 h 109111"/>
                    <a:gd name="connsiteX3" fmla="*/ 63192 w 71617"/>
                    <a:gd name="connsiteY3" fmla="*/ 1264 h 109111"/>
                    <a:gd name="connsiteX4" fmla="*/ 69511 w 71617"/>
                    <a:gd name="connsiteY4" fmla="*/ 0 h 109111"/>
                    <a:gd name="connsiteX5" fmla="*/ 71618 w 71617"/>
                    <a:gd name="connsiteY5" fmla="*/ 2738 h 109111"/>
                    <a:gd name="connsiteX6" fmla="*/ 65298 w 71617"/>
                    <a:gd name="connsiteY6" fmla="*/ 4002 h 109111"/>
                    <a:gd name="connsiteX7" fmla="*/ 2106 w 71617"/>
                    <a:gd name="connsiteY7" fmla="*/ 78148 h 109111"/>
                    <a:gd name="connsiteX8" fmla="*/ 10532 w 71617"/>
                    <a:gd name="connsiteY8" fmla="*/ 109112 h 109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1617" h="109111">
                      <a:moveTo>
                        <a:pt x="10532" y="109112"/>
                      </a:moveTo>
                      <a:lnTo>
                        <a:pt x="8425" y="106373"/>
                      </a:lnTo>
                      <a:cubicBezTo>
                        <a:pt x="3370" y="99422"/>
                        <a:pt x="0" y="89522"/>
                        <a:pt x="0" y="75409"/>
                      </a:cubicBezTo>
                      <a:cubicBezTo>
                        <a:pt x="0" y="22117"/>
                        <a:pt x="45920" y="5477"/>
                        <a:pt x="63192" y="1264"/>
                      </a:cubicBezTo>
                      <a:cubicBezTo>
                        <a:pt x="67194" y="211"/>
                        <a:pt x="69300" y="0"/>
                        <a:pt x="69511" y="0"/>
                      </a:cubicBezTo>
                      <a:lnTo>
                        <a:pt x="71618" y="2738"/>
                      </a:lnTo>
                      <a:cubicBezTo>
                        <a:pt x="71618" y="2738"/>
                        <a:pt x="69300" y="3160"/>
                        <a:pt x="65298" y="4002"/>
                      </a:cubicBezTo>
                      <a:cubicBezTo>
                        <a:pt x="48236" y="8215"/>
                        <a:pt x="1896" y="24856"/>
                        <a:pt x="2106" y="78148"/>
                      </a:cubicBezTo>
                      <a:cubicBezTo>
                        <a:pt x="2106" y="92260"/>
                        <a:pt x="5477" y="102161"/>
                        <a:pt x="10532" y="109112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803" name="그래픽 16">
              <a:extLst>
                <a:ext uri="{FF2B5EF4-FFF2-40B4-BE49-F238E27FC236}">
                  <a16:creationId xmlns:a16="http://schemas.microsoft.com/office/drawing/2014/main" id="{0D803E77-3EC6-E6A6-248E-3DE818BA890F}"/>
                </a:ext>
              </a:extLst>
            </p:cNvPr>
            <p:cNvGrpSpPr/>
            <p:nvPr userDrawn="1"/>
          </p:nvGrpSpPr>
          <p:grpSpPr>
            <a:xfrm>
              <a:off x="8282284" y="5934718"/>
              <a:ext cx="267076" cy="438544"/>
              <a:chOff x="5196251" y="5568447"/>
              <a:chExt cx="249244" cy="428495"/>
            </a:xfrm>
          </p:grpSpPr>
          <p:grpSp>
            <p:nvGrpSpPr>
              <p:cNvPr id="1804" name="그래픽 16">
                <a:extLst>
                  <a:ext uri="{FF2B5EF4-FFF2-40B4-BE49-F238E27FC236}">
                    <a16:creationId xmlns:a16="http://schemas.microsoft.com/office/drawing/2014/main" id="{C43A59F1-08B0-27BF-4D2B-F6B5AE069BFC}"/>
                  </a:ext>
                </a:extLst>
              </p:cNvPr>
              <p:cNvGrpSpPr/>
              <p:nvPr/>
            </p:nvGrpSpPr>
            <p:grpSpPr>
              <a:xfrm>
                <a:off x="5311034" y="5739301"/>
                <a:ext cx="62365" cy="177088"/>
                <a:chOff x="5311034" y="5739301"/>
                <a:chExt cx="62365" cy="177088"/>
              </a:xfrm>
            </p:grpSpPr>
            <p:sp>
              <p:nvSpPr>
                <p:cNvPr id="1881" name="자유형: 도형 1880">
                  <a:extLst>
                    <a:ext uri="{FF2B5EF4-FFF2-40B4-BE49-F238E27FC236}">
                      <a16:creationId xmlns:a16="http://schemas.microsoft.com/office/drawing/2014/main" id="{7F3336B5-BDEA-5B6D-FECD-2DCB6AEC050F}"/>
                    </a:ext>
                  </a:extLst>
                </p:cNvPr>
                <p:cNvSpPr/>
                <p:nvPr/>
              </p:nvSpPr>
              <p:spPr>
                <a:xfrm>
                  <a:off x="5319265" y="5739301"/>
                  <a:ext cx="54134" cy="161463"/>
                </a:xfrm>
                <a:custGeom>
                  <a:avLst/>
                  <a:gdLst>
                    <a:gd name="connsiteX0" fmla="*/ 9268 w 54134"/>
                    <a:gd name="connsiteY0" fmla="*/ 133125 h 161463"/>
                    <a:gd name="connsiteX1" fmla="*/ 17062 w 54134"/>
                    <a:gd name="connsiteY1" fmla="*/ 160297 h 161463"/>
                    <a:gd name="connsiteX2" fmla="*/ 23171 w 54134"/>
                    <a:gd name="connsiteY2" fmla="*/ 158823 h 161463"/>
                    <a:gd name="connsiteX3" fmla="*/ 18747 w 54134"/>
                    <a:gd name="connsiteY3" fmla="*/ 127648 h 161463"/>
                    <a:gd name="connsiteX4" fmla="*/ 54135 w 54134"/>
                    <a:gd name="connsiteY4" fmla="*/ 0 h 161463"/>
                    <a:gd name="connsiteX5" fmla="*/ 20011 w 54134"/>
                    <a:gd name="connsiteY5" fmla="*/ 24224 h 161463"/>
                    <a:gd name="connsiteX6" fmla="*/ 4845 w 54134"/>
                    <a:gd name="connsiteY6" fmla="*/ 121118 h 161463"/>
                    <a:gd name="connsiteX7" fmla="*/ 0 w 54134"/>
                    <a:gd name="connsiteY7" fmla="*/ 124910 h 161463"/>
                    <a:gd name="connsiteX8" fmla="*/ 9268 w 54134"/>
                    <a:gd name="connsiteY8" fmla="*/ 133125 h 1614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4134" h="161463">
                      <a:moveTo>
                        <a:pt x="9268" y="133125"/>
                      </a:moveTo>
                      <a:cubicBezTo>
                        <a:pt x="9479" y="140497"/>
                        <a:pt x="11375" y="155242"/>
                        <a:pt x="17062" y="160297"/>
                      </a:cubicBezTo>
                      <a:cubicBezTo>
                        <a:pt x="19590" y="162614"/>
                        <a:pt x="21696" y="161140"/>
                        <a:pt x="23171" y="158823"/>
                      </a:cubicBezTo>
                      <a:cubicBezTo>
                        <a:pt x="20222" y="150818"/>
                        <a:pt x="17694" y="139655"/>
                        <a:pt x="18747" y="127648"/>
                      </a:cubicBezTo>
                      <a:cubicBezTo>
                        <a:pt x="20432" y="109322"/>
                        <a:pt x="54135" y="0"/>
                        <a:pt x="54135" y="0"/>
                      </a:cubicBezTo>
                      <a:lnTo>
                        <a:pt x="20011" y="24224"/>
                      </a:lnTo>
                      <a:lnTo>
                        <a:pt x="4845" y="121118"/>
                      </a:lnTo>
                      <a:cubicBezTo>
                        <a:pt x="4845" y="121118"/>
                        <a:pt x="2949" y="122171"/>
                        <a:pt x="0" y="124910"/>
                      </a:cubicBezTo>
                      <a:cubicBezTo>
                        <a:pt x="0" y="124910"/>
                        <a:pt x="8847" y="125752"/>
                        <a:pt x="9268" y="133125"/>
                      </a:cubicBezTo>
                      <a:close/>
                    </a:path>
                  </a:pathLst>
                </a:custGeom>
                <a:solidFill>
                  <a:srgbClr val="F7C4B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82" name="자유형: 도형 1881">
                  <a:extLst>
                    <a:ext uri="{FF2B5EF4-FFF2-40B4-BE49-F238E27FC236}">
                      <a16:creationId xmlns:a16="http://schemas.microsoft.com/office/drawing/2014/main" id="{6FE10ECA-D5E4-68C7-3C61-6B361AB8F7C3}"/>
                    </a:ext>
                  </a:extLst>
                </p:cNvPr>
                <p:cNvSpPr/>
                <p:nvPr/>
              </p:nvSpPr>
              <p:spPr>
                <a:xfrm>
                  <a:off x="5311034" y="5863999"/>
                  <a:ext cx="36329" cy="52390"/>
                </a:xfrm>
                <a:custGeom>
                  <a:avLst/>
                  <a:gdLst>
                    <a:gd name="connsiteX0" fmla="*/ 31190 w 36329"/>
                    <a:gd name="connsiteY0" fmla="*/ 33913 h 52390"/>
                    <a:gd name="connsiteX1" fmla="*/ 25082 w 36329"/>
                    <a:gd name="connsiteY1" fmla="*/ 35388 h 52390"/>
                    <a:gd name="connsiteX2" fmla="*/ 17288 w 36329"/>
                    <a:gd name="connsiteY2" fmla="*/ 8215 h 52390"/>
                    <a:gd name="connsiteX3" fmla="*/ 8020 w 36329"/>
                    <a:gd name="connsiteY3" fmla="*/ 0 h 52390"/>
                    <a:gd name="connsiteX4" fmla="*/ 2754 w 36329"/>
                    <a:gd name="connsiteY4" fmla="*/ 5477 h 52390"/>
                    <a:gd name="connsiteX5" fmla="*/ 6756 w 36329"/>
                    <a:gd name="connsiteY5" fmla="*/ 25488 h 52390"/>
                    <a:gd name="connsiteX6" fmla="*/ 14550 w 36329"/>
                    <a:gd name="connsiteY6" fmla="*/ 43392 h 52390"/>
                    <a:gd name="connsiteX7" fmla="*/ 29295 w 36329"/>
                    <a:gd name="connsiteY7" fmla="*/ 52028 h 52390"/>
                    <a:gd name="connsiteX8" fmla="*/ 35193 w 36329"/>
                    <a:gd name="connsiteY8" fmla="*/ 43392 h 52390"/>
                    <a:gd name="connsiteX9" fmla="*/ 30769 w 36329"/>
                    <a:gd name="connsiteY9" fmla="*/ 33913 h 523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329" h="52390">
                      <a:moveTo>
                        <a:pt x="31190" y="33913"/>
                      </a:moveTo>
                      <a:cubicBezTo>
                        <a:pt x="29716" y="36230"/>
                        <a:pt x="27820" y="37915"/>
                        <a:pt x="25082" y="35388"/>
                      </a:cubicBezTo>
                      <a:cubicBezTo>
                        <a:pt x="19395" y="30332"/>
                        <a:pt x="17709" y="15587"/>
                        <a:pt x="17288" y="8215"/>
                      </a:cubicBezTo>
                      <a:cubicBezTo>
                        <a:pt x="17078" y="843"/>
                        <a:pt x="8231" y="0"/>
                        <a:pt x="8020" y="0"/>
                      </a:cubicBezTo>
                      <a:cubicBezTo>
                        <a:pt x="6546" y="1264"/>
                        <a:pt x="4860" y="3160"/>
                        <a:pt x="2754" y="5477"/>
                      </a:cubicBezTo>
                      <a:cubicBezTo>
                        <a:pt x="-3144" y="12428"/>
                        <a:pt x="1490" y="21907"/>
                        <a:pt x="6756" y="25488"/>
                      </a:cubicBezTo>
                      <a:cubicBezTo>
                        <a:pt x="12022" y="29068"/>
                        <a:pt x="9705" y="37705"/>
                        <a:pt x="14550" y="43392"/>
                      </a:cubicBezTo>
                      <a:cubicBezTo>
                        <a:pt x="19395" y="49079"/>
                        <a:pt x="25503" y="50343"/>
                        <a:pt x="29295" y="52028"/>
                      </a:cubicBezTo>
                      <a:cubicBezTo>
                        <a:pt x="33086" y="53713"/>
                        <a:pt x="38773" y="49290"/>
                        <a:pt x="35193" y="43392"/>
                      </a:cubicBezTo>
                      <a:cubicBezTo>
                        <a:pt x="33929" y="41286"/>
                        <a:pt x="32454" y="38126"/>
                        <a:pt x="30769" y="33913"/>
                      </a:cubicBez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05" name="그래픽 16">
                <a:extLst>
                  <a:ext uri="{FF2B5EF4-FFF2-40B4-BE49-F238E27FC236}">
                    <a16:creationId xmlns:a16="http://schemas.microsoft.com/office/drawing/2014/main" id="{A7084635-5896-1510-F5DD-F32587D9ED1B}"/>
                  </a:ext>
                </a:extLst>
              </p:cNvPr>
              <p:cNvGrpSpPr/>
              <p:nvPr/>
            </p:nvGrpSpPr>
            <p:grpSpPr>
              <a:xfrm>
                <a:off x="5202010" y="5858305"/>
                <a:ext cx="48951" cy="137647"/>
                <a:chOff x="5202010" y="5858305"/>
                <a:chExt cx="48951" cy="137647"/>
              </a:xfrm>
            </p:grpSpPr>
            <p:sp>
              <p:nvSpPr>
                <p:cNvPr id="1872" name="자유형: 도형 1871">
                  <a:extLst>
                    <a:ext uri="{FF2B5EF4-FFF2-40B4-BE49-F238E27FC236}">
                      <a16:creationId xmlns:a16="http://schemas.microsoft.com/office/drawing/2014/main" id="{B9E7BA2F-7AC4-A044-71DF-F6CA57EC8948}"/>
                    </a:ext>
                  </a:extLst>
                </p:cNvPr>
                <p:cNvSpPr/>
                <p:nvPr/>
              </p:nvSpPr>
              <p:spPr>
                <a:xfrm rot="-4549799">
                  <a:off x="5205411" y="5986684"/>
                  <a:ext cx="5055" cy="10953"/>
                </a:xfrm>
                <a:custGeom>
                  <a:avLst/>
                  <a:gdLst>
                    <a:gd name="connsiteX0" fmla="*/ 5055 w 5055"/>
                    <a:gd name="connsiteY0" fmla="*/ 5477 h 10953"/>
                    <a:gd name="connsiteX1" fmla="*/ 2528 w 5055"/>
                    <a:gd name="connsiteY1" fmla="*/ 10953 h 10953"/>
                    <a:gd name="connsiteX2" fmla="*/ 0 w 5055"/>
                    <a:gd name="connsiteY2" fmla="*/ 5477 h 10953"/>
                    <a:gd name="connsiteX3" fmla="*/ 2528 w 5055"/>
                    <a:gd name="connsiteY3" fmla="*/ 0 h 10953"/>
                    <a:gd name="connsiteX4" fmla="*/ 5055 w 5055"/>
                    <a:gd name="connsiteY4" fmla="*/ 5477 h 1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55" h="10953">
                      <a:moveTo>
                        <a:pt x="5055" y="5477"/>
                      </a:moveTo>
                      <a:cubicBezTo>
                        <a:pt x="5055" y="8501"/>
                        <a:pt x="3924" y="10953"/>
                        <a:pt x="2528" y="10953"/>
                      </a:cubicBezTo>
                      <a:cubicBezTo>
                        <a:pt x="1132" y="10953"/>
                        <a:pt x="0" y="8501"/>
                        <a:pt x="0" y="5477"/>
                      </a:cubicBezTo>
                      <a:cubicBezTo>
                        <a:pt x="0" y="2452"/>
                        <a:pt x="1132" y="0"/>
                        <a:pt x="2528" y="0"/>
                      </a:cubicBezTo>
                      <a:cubicBezTo>
                        <a:pt x="3924" y="0"/>
                        <a:pt x="5055" y="2452"/>
                        <a:pt x="5055" y="5477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73" name="자유형: 도형 1872">
                  <a:extLst>
                    <a:ext uri="{FF2B5EF4-FFF2-40B4-BE49-F238E27FC236}">
                      <a16:creationId xmlns:a16="http://schemas.microsoft.com/office/drawing/2014/main" id="{5D8EA548-FAE5-6C26-8A30-EB73C5B6B227}"/>
                    </a:ext>
                  </a:extLst>
                </p:cNvPr>
                <p:cNvSpPr/>
                <p:nvPr/>
              </p:nvSpPr>
              <p:spPr>
                <a:xfrm>
                  <a:off x="5202570" y="5858498"/>
                  <a:ext cx="48342" cy="135466"/>
                </a:xfrm>
                <a:custGeom>
                  <a:avLst/>
                  <a:gdLst>
                    <a:gd name="connsiteX0" fmla="*/ 10532 w 48342"/>
                    <a:gd name="connsiteY0" fmla="*/ 135255 h 135466"/>
                    <a:gd name="connsiteX1" fmla="*/ 48236 w 48342"/>
                    <a:gd name="connsiteY1" fmla="*/ 8029 h 135466"/>
                    <a:gd name="connsiteX2" fmla="*/ 45920 w 48342"/>
                    <a:gd name="connsiteY2" fmla="*/ 3816 h 135466"/>
                    <a:gd name="connsiteX3" fmla="*/ 30964 w 48342"/>
                    <a:gd name="connsiteY3" fmla="*/ 235 h 135466"/>
                    <a:gd name="connsiteX4" fmla="*/ 27172 w 48342"/>
                    <a:gd name="connsiteY4" fmla="*/ 2763 h 135466"/>
                    <a:gd name="connsiteX5" fmla="*/ 0 w 48342"/>
                    <a:gd name="connsiteY5" fmla="*/ 132728 h 135466"/>
                    <a:gd name="connsiteX6" fmla="*/ 1896 w 48342"/>
                    <a:gd name="connsiteY6" fmla="*/ 131464 h 135466"/>
                    <a:gd name="connsiteX7" fmla="*/ 9268 w 48342"/>
                    <a:gd name="connsiteY7" fmla="*/ 133360 h 135466"/>
                    <a:gd name="connsiteX8" fmla="*/ 10532 w 48342"/>
                    <a:gd name="connsiteY8" fmla="*/ 135466 h 1354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8342" h="135466">
                      <a:moveTo>
                        <a:pt x="10532" y="135255"/>
                      </a:moveTo>
                      <a:lnTo>
                        <a:pt x="48236" y="8029"/>
                      </a:lnTo>
                      <a:cubicBezTo>
                        <a:pt x="48658" y="6765"/>
                        <a:pt x="47815" y="5291"/>
                        <a:pt x="45920" y="3816"/>
                      </a:cubicBezTo>
                      <a:cubicBezTo>
                        <a:pt x="42128" y="867"/>
                        <a:pt x="35598" y="-607"/>
                        <a:pt x="30964" y="235"/>
                      </a:cubicBezTo>
                      <a:cubicBezTo>
                        <a:pt x="28647" y="656"/>
                        <a:pt x="27383" y="1710"/>
                        <a:pt x="27172" y="2763"/>
                      </a:cubicBezTo>
                      <a:lnTo>
                        <a:pt x="0" y="132728"/>
                      </a:lnTo>
                      <a:cubicBezTo>
                        <a:pt x="0" y="132728"/>
                        <a:pt x="842" y="131675"/>
                        <a:pt x="1896" y="131464"/>
                      </a:cubicBezTo>
                      <a:cubicBezTo>
                        <a:pt x="4213" y="131043"/>
                        <a:pt x="7583" y="131885"/>
                        <a:pt x="9268" y="133360"/>
                      </a:cubicBezTo>
                      <a:cubicBezTo>
                        <a:pt x="10321" y="134202"/>
                        <a:pt x="10532" y="134834"/>
                        <a:pt x="10532" y="135466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74" name="자유형: 도형 1873">
                  <a:extLst>
                    <a:ext uri="{FF2B5EF4-FFF2-40B4-BE49-F238E27FC236}">
                      <a16:creationId xmlns:a16="http://schemas.microsoft.com/office/drawing/2014/main" id="{A4913CCC-58E6-464B-FC09-D947C97319E2}"/>
                    </a:ext>
                  </a:extLst>
                </p:cNvPr>
                <p:cNvSpPr/>
                <p:nvPr/>
              </p:nvSpPr>
              <p:spPr>
                <a:xfrm>
                  <a:off x="5233534" y="5858498"/>
                  <a:ext cx="14955" cy="3815"/>
                </a:xfrm>
                <a:custGeom>
                  <a:avLst/>
                  <a:gdLst>
                    <a:gd name="connsiteX0" fmla="*/ 14956 w 14955"/>
                    <a:gd name="connsiteY0" fmla="*/ 3816 h 3815"/>
                    <a:gd name="connsiteX1" fmla="*/ 14956 w 14955"/>
                    <a:gd name="connsiteY1" fmla="*/ 3816 h 3815"/>
                    <a:gd name="connsiteX2" fmla="*/ 0 w 14955"/>
                    <a:gd name="connsiteY2" fmla="*/ 235 h 3815"/>
                    <a:gd name="connsiteX3" fmla="*/ 0 w 14955"/>
                    <a:gd name="connsiteY3" fmla="*/ 235 h 3815"/>
                    <a:gd name="connsiteX4" fmla="*/ 14956 w 14955"/>
                    <a:gd name="connsiteY4" fmla="*/ 3816 h 38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55" h="3815">
                      <a:moveTo>
                        <a:pt x="14956" y="3816"/>
                      </a:moveTo>
                      <a:lnTo>
                        <a:pt x="14956" y="3816"/>
                      </a:lnTo>
                      <a:cubicBezTo>
                        <a:pt x="11164" y="867"/>
                        <a:pt x="4634" y="-607"/>
                        <a:pt x="0" y="235"/>
                      </a:cubicBezTo>
                      <a:lnTo>
                        <a:pt x="0" y="235"/>
                      </a:lnTo>
                      <a:cubicBezTo>
                        <a:pt x="4424" y="-607"/>
                        <a:pt x="11164" y="1078"/>
                        <a:pt x="14956" y="3816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75" name="자유형: 도형 1874">
                  <a:extLst>
                    <a:ext uri="{FF2B5EF4-FFF2-40B4-BE49-F238E27FC236}">
                      <a16:creationId xmlns:a16="http://schemas.microsoft.com/office/drawing/2014/main" id="{0928F9B0-1299-0E29-AB82-50885600F6C2}"/>
                    </a:ext>
                  </a:extLst>
                </p:cNvPr>
                <p:cNvSpPr/>
                <p:nvPr/>
              </p:nvSpPr>
              <p:spPr>
                <a:xfrm>
                  <a:off x="5211206" y="5866527"/>
                  <a:ext cx="39600" cy="128490"/>
                </a:xfrm>
                <a:custGeom>
                  <a:avLst/>
                  <a:gdLst>
                    <a:gd name="connsiteX0" fmla="*/ 0 w 39600"/>
                    <a:gd name="connsiteY0" fmla="*/ 128490 h 128490"/>
                    <a:gd name="connsiteX1" fmla="*/ 35809 w 39600"/>
                    <a:gd name="connsiteY1" fmla="*/ 2528 h 128490"/>
                    <a:gd name="connsiteX2" fmla="*/ 39600 w 39600"/>
                    <a:gd name="connsiteY2" fmla="*/ 0 h 128490"/>
                    <a:gd name="connsiteX3" fmla="*/ 1896 w 39600"/>
                    <a:gd name="connsiteY3" fmla="*/ 127227 h 128490"/>
                    <a:gd name="connsiteX4" fmla="*/ 0 w 39600"/>
                    <a:gd name="connsiteY4" fmla="*/ 128490 h 128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600" h="128490">
                      <a:moveTo>
                        <a:pt x="0" y="128490"/>
                      </a:moveTo>
                      <a:lnTo>
                        <a:pt x="35809" y="2528"/>
                      </a:lnTo>
                      <a:cubicBezTo>
                        <a:pt x="37915" y="2106"/>
                        <a:pt x="39179" y="1264"/>
                        <a:pt x="39600" y="0"/>
                      </a:cubicBezTo>
                      <a:lnTo>
                        <a:pt x="1896" y="127227"/>
                      </a:lnTo>
                      <a:cubicBezTo>
                        <a:pt x="1896" y="127227"/>
                        <a:pt x="1053" y="128280"/>
                        <a:pt x="0" y="128490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76" name="자유형: 도형 1875">
                  <a:extLst>
                    <a:ext uri="{FF2B5EF4-FFF2-40B4-BE49-F238E27FC236}">
                      <a16:creationId xmlns:a16="http://schemas.microsoft.com/office/drawing/2014/main" id="{E85D0963-D2E9-F5D2-254E-F226720B2E2E}"/>
                    </a:ext>
                  </a:extLst>
                </p:cNvPr>
                <p:cNvSpPr/>
                <p:nvPr/>
              </p:nvSpPr>
              <p:spPr>
                <a:xfrm>
                  <a:off x="5247015" y="5862104"/>
                  <a:ext cx="3946" cy="6740"/>
                </a:xfrm>
                <a:custGeom>
                  <a:avLst/>
                  <a:gdLst>
                    <a:gd name="connsiteX0" fmla="*/ 0 w 3946"/>
                    <a:gd name="connsiteY0" fmla="*/ 6741 h 6740"/>
                    <a:gd name="connsiteX1" fmla="*/ 0 w 3946"/>
                    <a:gd name="connsiteY1" fmla="*/ 6741 h 6740"/>
                    <a:gd name="connsiteX2" fmla="*/ 1475 w 3946"/>
                    <a:gd name="connsiteY2" fmla="*/ 0 h 6740"/>
                    <a:gd name="connsiteX3" fmla="*/ 1475 w 3946"/>
                    <a:gd name="connsiteY3" fmla="*/ 0 h 6740"/>
                    <a:gd name="connsiteX4" fmla="*/ 0 w 3946"/>
                    <a:gd name="connsiteY4" fmla="*/ 6741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46" h="6740">
                      <a:moveTo>
                        <a:pt x="0" y="6741"/>
                      </a:moveTo>
                      <a:lnTo>
                        <a:pt x="0" y="6741"/>
                      </a:lnTo>
                      <a:cubicBezTo>
                        <a:pt x="4424" y="5898"/>
                        <a:pt x="5266" y="2949"/>
                        <a:pt x="1475" y="0"/>
                      </a:cubicBezTo>
                      <a:lnTo>
                        <a:pt x="1475" y="0"/>
                      </a:lnTo>
                      <a:cubicBezTo>
                        <a:pt x="5266" y="2949"/>
                        <a:pt x="4634" y="5898"/>
                        <a:pt x="0" y="6741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77" name="자유형: 도형 1876">
                  <a:extLst>
                    <a:ext uri="{FF2B5EF4-FFF2-40B4-BE49-F238E27FC236}">
                      <a16:creationId xmlns:a16="http://schemas.microsoft.com/office/drawing/2014/main" id="{4C592150-4F16-8D64-785A-B71808F311C8}"/>
                    </a:ext>
                  </a:extLst>
                </p:cNvPr>
                <p:cNvSpPr/>
                <p:nvPr/>
              </p:nvSpPr>
              <p:spPr>
                <a:xfrm>
                  <a:off x="5229588" y="5858523"/>
                  <a:ext cx="3946" cy="6740"/>
                </a:xfrm>
                <a:custGeom>
                  <a:avLst/>
                  <a:gdLst>
                    <a:gd name="connsiteX0" fmla="*/ 3946 w 3946"/>
                    <a:gd name="connsiteY0" fmla="*/ 0 h 6740"/>
                    <a:gd name="connsiteX1" fmla="*/ 3946 w 3946"/>
                    <a:gd name="connsiteY1" fmla="*/ 0 h 6740"/>
                    <a:gd name="connsiteX2" fmla="*/ 2472 w 3946"/>
                    <a:gd name="connsiteY2" fmla="*/ 6740 h 6740"/>
                    <a:gd name="connsiteX3" fmla="*/ 2472 w 3946"/>
                    <a:gd name="connsiteY3" fmla="*/ 6740 h 6740"/>
                    <a:gd name="connsiteX4" fmla="*/ 3946 w 3946"/>
                    <a:gd name="connsiteY4" fmla="*/ 0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46" h="6740">
                      <a:moveTo>
                        <a:pt x="3946" y="0"/>
                      </a:moveTo>
                      <a:lnTo>
                        <a:pt x="3946" y="0"/>
                      </a:lnTo>
                      <a:cubicBezTo>
                        <a:pt x="-477" y="842"/>
                        <a:pt x="-1320" y="3791"/>
                        <a:pt x="2472" y="6740"/>
                      </a:cubicBezTo>
                      <a:lnTo>
                        <a:pt x="2472" y="6740"/>
                      </a:lnTo>
                      <a:cubicBezTo>
                        <a:pt x="-1320" y="3791"/>
                        <a:pt x="-688" y="842"/>
                        <a:pt x="3946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78" name="자유형: 도형 1877">
                  <a:extLst>
                    <a:ext uri="{FF2B5EF4-FFF2-40B4-BE49-F238E27FC236}">
                      <a16:creationId xmlns:a16="http://schemas.microsoft.com/office/drawing/2014/main" id="{0348D42D-B271-EA33-32E4-15E7335BDA2E}"/>
                    </a:ext>
                  </a:extLst>
                </p:cNvPr>
                <p:cNvSpPr/>
                <p:nvPr/>
              </p:nvSpPr>
              <p:spPr>
                <a:xfrm>
                  <a:off x="5229588" y="5858305"/>
                  <a:ext cx="21373" cy="10757"/>
                </a:xfrm>
                <a:custGeom>
                  <a:avLst/>
                  <a:gdLst>
                    <a:gd name="connsiteX0" fmla="*/ 17427 w 21373"/>
                    <a:gd name="connsiteY0" fmla="*/ 10540 h 10757"/>
                    <a:gd name="connsiteX1" fmla="*/ 10687 w 21373"/>
                    <a:gd name="connsiteY1" fmla="*/ 5274 h 10757"/>
                    <a:gd name="connsiteX2" fmla="*/ 17427 w 21373"/>
                    <a:gd name="connsiteY2" fmla="*/ 10540 h 10757"/>
                    <a:gd name="connsiteX3" fmla="*/ 2472 w 21373"/>
                    <a:gd name="connsiteY3" fmla="*/ 6958 h 10757"/>
                    <a:gd name="connsiteX4" fmla="*/ 3946 w 21373"/>
                    <a:gd name="connsiteY4" fmla="*/ 218 h 10757"/>
                    <a:gd name="connsiteX5" fmla="*/ 18902 w 21373"/>
                    <a:gd name="connsiteY5" fmla="*/ 3799 h 10757"/>
                    <a:gd name="connsiteX6" fmla="*/ 17427 w 21373"/>
                    <a:gd name="connsiteY6" fmla="*/ 10540 h 1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373" h="10757">
                      <a:moveTo>
                        <a:pt x="17427" y="10540"/>
                      </a:moveTo>
                      <a:lnTo>
                        <a:pt x="10687" y="5274"/>
                      </a:lnTo>
                      <a:lnTo>
                        <a:pt x="17427" y="10540"/>
                      </a:lnTo>
                      <a:cubicBezTo>
                        <a:pt x="13004" y="11382"/>
                        <a:pt x="6263" y="9697"/>
                        <a:pt x="2472" y="6958"/>
                      </a:cubicBezTo>
                      <a:cubicBezTo>
                        <a:pt x="-1320" y="4220"/>
                        <a:pt x="-688" y="1061"/>
                        <a:pt x="3946" y="218"/>
                      </a:cubicBezTo>
                      <a:cubicBezTo>
                        <a:pt x="8580" y="-625"/>
                        <a:pt x="15110" y="1061"/>
                        <a:pt x="18902" y="3799"/>
                      </a:cubicBezTo>
                      <a:cubicBezTo>
                        <a:pt x="22693" y="6537"/>
                        <a:pt x="22061" y="9697"/>
                        <a:pt x="17427" y="1054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79" name="자유형: 도형 1878">
                  <a:extLst>
                    <a:ext uri="{FF2B5EF4-FFF2-40B4-BE49-F238E27FC236}">
                      <a16:creationId xmlns:a16="http://schemas.microsoft.com/office/drawing/2014/main" id="{569C8B0A-AE3C-2478-F3A9-65A0A49FFB37}"/>
                    </a:ext>
                  </a:extLst>
                </p:cNvPr>
                <p:cNvSpPr/>
                <p:nvPr/>
              </p:nvSpPr>
              <p:spPr>
                <a:xfrm>
                  <a:off x="5232060" y="5865263"/>
                  <a:ext cx="14955" cy="3816"/>
                </a:xfrm>
                <a:custGeom>
                  <a:avLst/>
                  <a:gdLst>
                    <a:gd name="connsiteX0" fmla="*/ 0 w 14955"/>
                    <a:gd name="connsiteY0" fmla="*/ 0 h 3816"/>
                    <a:gd name="connsiteX1" fmla="*/ 0 w 14955"/>
                    <a:gd name="connsiteY1" fmla="*/ 0 h 3816"/>
                    <a:gd name="connsiteX2" fmla="*/ 14955 w 14955"/>
                    <a:gd name="connsiteY2" fmla="*/ 3581 h 3816"/>
                    <a:gd name="connsiteX3" fmla="*/ 14955 w 14955"/>
                    <a:gd name="connsiteY3" fmla="*/ 3581 h 3816"/>
                    <a:gd name="connsiteX4" fmla="*/ 0 w 14955"/>
                    <a:gd name="connsiteY4" fmla="*/ 0 h 38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955" h="3816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3792" y="2949"/>
                        <a:pt x="10321" y="4424"/>
                        <a:pt x="14955" y="3581"/>
                      </a:cubicBezTo>
                      <a:lnTo>
                        <a:pt x="14955" y="3581"/>
                      </a:lnTo>
                      <a:cubicBezTo>
                        <a:pt x="10532" y="4424"/>
                        <a:pt x="3792" y="2738"/>
                        <a:pt x="0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80" name="자유형: 도형 1879">
                  <a:extLst>
                    <a:ext uri="{FF2B5EF4-FFF2-40B4-BE49-F238E27FC236}">
                      <a16:creationId xmlns:a16="http://schemas.microsoft.com/office/drawing/2014/main" id="{66E7F229-9C23-16AC-6E49-D24D33C9F26B}"/>
                    </a:ext>
                  </a:extLst>
                </p:cNvPr>
                <p:cNvSpPr/>
                <p:nvPr/>
              </p:nvSpPr>
              <p:spPr>
                <a:xfrm>
                  <a:off x="5202570" y="5861051"/>
                  <a:ext cx="44444" cy="133654"/>
                </a:xfrm>
                <a:custGeom>
                  <a:avLst/>
                  <a:gdLst>
                    <a:gd name="connsiteX0" fmla="*/ 0 w 44444"/>
                    <a:gd name="connsiteY0" fmla="*/ 129965 h 133654"/>
                    <a:gd name="connsiteX1" fmla="*/ 27172 w 44444"/>
                    <a:gd name="connsiteY1" fmla="*/ 0 h 133654"/>
                    <a:gd name="connsiteX2" fmla="*/ 29489 w 44444"/>
                    <a:gd name="connsiteY2" fmla="*/ 4002 h 133654"/>
                    <a:gd name="connsiteX3" fmla="*/ 44445 w 44444"/>
                    <a:gd name="connsiteY3" fmla="*/ 7583 h 133654"/>
                    <a:gd name="connsiteX4" fmla="*/ 8636 w 44444"/>
                    <a:gd name="connsiteY4" fmla="*/ 133546 h 133654"/>
                    <a:gd name="connsiteX5" fmla="*/ 1264 w 44444"/>
                    <a:gd name="connsiteY5" fmla="*/ 131650 h 133654"/>
                    <a:gd name="connsiteX6" fmla="*/ 0 w 44444"/>
                    <a:gd name="connsiteY6" fmla="*/ 129544 h 1336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444" h="133654">
                      <a:moveTo>
                        <a:pt x="0" y="129965"/>
                      </a:moveTo>
                      <a:lnTo>
                        <a:pt x="27172" y="0"/>
                      </a:lnTo>
                      <a:cubicBezTo>
                        <a:pt x="26962" y="1264"/>
                        <a:pt x="27594" y="2738"/>
                        <a:pt x="29489" y="4002"/>
                      </a:cubicBezTo>
                      <a:cubicBezTo>
                        <a:pt x="33281" y="6951"/>
                        <a:pt x="39811" y="8426"/>
                        <a:pt x="44445" y="7583"/>
                      </a:cubicBezTo>
                      <a:lnTo>
                        <a:pt x="8636" y="133546"/>
                      </a:lnTo>
                      <a:cubicBezTo>
                        <a:pt x="6319" y="133967"/>
                        <a:pt x="2949" y="133125"/>
                        <a:pt x="1264" y="131650"/>
                      </a:cubicBezTo>
                      <a:cubicBezTo>
                        <a:pt x="421" y="131018"/>
                        <a:pt x="0" y="130176"/>
                        <a:pt x="0" y="129544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06" name="그래픽 16">
                <a:extLst>
                  <a:ext uri="{FF2B5EF4-FFF2-40B4-BE49-F238E27FC236}">
                    <a16:creationId xmlns:a16="http://schemas.microsoft.com/office/drawing/2014/main" id="{59666BAF-ECEB-8C01-31EE-3EBD3A8B8C56}"/>
                  </a:ext>
                </a:extLst>
              </p:cNvPr>
              <p:cNvGrpSpPr/>
              <p:nvPr/>
            </p:nvGrpSpPr>
            <p:grpSpPr>
              <a:xfrm>
                <a:off x="5302534" y="5799780"/>
                <a:ext cx="30633" cy="123493"/>
                <a:chOff x="5302534" y="5799780"/>
                <a:chExt cx="30633" cy="123493"/>
              </a:xfrm>
            </p:grpSpPr>
            <p:sp>
              <p:nvSpPr>
                <p:cNvPr id="1863" name="자유형: 도형 1862">
                  <a:extLst>
                    <a:ext uri="{FF2B5EF4-FFF2-40B4-BE49-F238E27FC236}">
                      <a16:creationId xmlns:a16="http://schemas.microsoft.com/office/drawing/2014/main" id="{FC63DDA7-F958-2AE5-1B8B-F51192B68101}"/>
                    </a:ext>
                  </a:extLst>
                </p:cNvPr>
                <p:cNvSpPr/>
                <p:nvPr/>
              </p:nvSpPr>
              <p:spPr>
                <a:xfrm rot="-424200">
                  <a:off x="5321811" y="5915465"/>
                  <a:ext cx="10953" cy="7161"/>
                </a:xfrm>
                <a:custGeom>
                  <a:avLst/>
                  <a:gdLst>
                    <a:gd name="connsiteX0" fmla="*/ 10953 w 10953"/>
                    <a:gd name="connsiteY0" fmla="*/ 3581 h 7161"/>
                    <a:gd name="connsiteX1" fmla="*/ 5477 w 10953"/>
                    <a:gd name="connsiteY1" fmla="*/ 7162 h 7161"/>
                    <a:gd name="connsiteX2" fmla="*/ 0 w 10953"/>
                    <a:gd name="connsiteY2" fmla="*/ 3581 h 7161"/>
                    <a:gd name="connsiteX3" fmla="*/ 5477 w 10953"/>
                    <a:gd name="connsiteY3" fmla="*/ 0 h 7161"/>
                    <a:gd name="connsiteX4" fmla="*/ 10953 w 10953"/>
                    <a:gd name="connsiteY4" fmla="*/ 3581 h 71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7161">
                      <a:moveTo>
                        <a:pt x="10953" y="3581"/>
                      </a:moveTo>
                      <a:cubicBezTo>
                        <a:pt x="10953" y="5558"/>
                        <a:pt x="8501" y="7162"/>
                        <a:pt x="5477" y="7162"/>
                      </a:cubicBezTo>
                      <a:cubicBezTo>
                        <a:pt x="2452" y="7162"/>
                        <a:pt x="0" y="5558"/>
                        <a:pt x="0" y="3581"/>
                      </a:cubicBezTo>
                      <a:cubicBezTo>
                        <a:pt x="0" y="1603"/>
                        <a:pt x="2452" y="0"/>
                        <a:pt x="5477" y="0"/>
                      </a:cubicBezTo>
                      <a:cubicBezTo>
                        <a:pt x="8501" y="0"/>
                        <a:pt x="10953" y="1603"/>
                        <a:pt x="10953" y="3581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64" name="자유형: 도형 1863">
                  <a:extLst>
                    <a:ext uri="{FF2B5EF4-FFF2-40B4-BE49-F238E27FC236}">
                      <a16:creationId xmlns:a16="http://schemas.microsoft.com/office/drawing/2014/main" id="{780BBB06-05F4-CF8D-4BA2-A5DC81CC723E}"/>
                    </a:ext>
                  </a:extLst>
                </p:cNvPr>
                <p:cNvSpPr/>
                <p:nvPr/>
              </p:nvSpPr>
              <p:spPr>
                <a:xfrm>
                  <a:off x="5302534" y="5799780"/>
                  <a:ext cx="28737" cy="119828"/>
                </a:xfrm>
                <a:custGeom>
                  <a:avLst/>
                  <a:gdLst>
                    <a:gd name="connsiteX0" fmla="*/ 28737 w 28737"/>
                    <a:gd name="connsiteY0" fmla="*/ 116459 h 119828"/>
                    <a:gd name="connsiteX1" fmla="*/ 18627 w 28737"/>
                    <a:gd name="connsiteY1" fmla="*/ 1660 h 119828"/>
                    <a:gd name="connsiteX2" fmla="*/ 3250 w 28737"/>
                    <a:gd name="connsiteY2" fmla="*/ 2502 h 119828"/>
                    <a:gd name="connsiteX3" fmla="*/ 90 w 28737"/>
                    <a:gd name="connsiteY3" fmla="*/ 8611 h 119828"/>
                    <a:gd name="connsiteX4" fmla="*/ 19258 w 28737"/>
                    <a:gd name="connsiteY4" fmla="*/ 119829 h 119828"/>
                    <a:gd name="connsiteX5" fmla="*/ 20944 w 28737"/>
                    <a:gd name="connsiteY5" fmla="*/ 116669 h 119828"/>
                    <a:gd name="connsiteX6" fmla="*/ 28527 w 28737"/>
                    <a:gd name="connsiteY6" fmla="*/ 116248 h 1198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737" h="119828">
                      <a:moveTo>
                        <a:pt x="28737" y="116459"/>
                      </a:moveTo>
                      <a:lnTo>
                        <a:pt x="18627" y="1660"/>
                      </a:lnTo>
                      <a:cubicBezTo>
                        <a:pt x="14414" y="-868"/>
                        <a:pt x="7673" y="-447"/>
                        <a:pt x="3250" y="2502"/>
                      </a:cubicBezTo>
                      <a:cubicBezTo>
                        <a:pt x="722" y="4188"/>
                        <a:pt x="-331" y="6505"/>
                        <a:pt x="90" y="8611"/>
                      </a:cubicBezTo>
                      <a:lnTo>
                        <a:pt x="19258" y="119829"/>
                      </a:lnTo>
                      <a:cubicBezTo>
                        <a:pt x="19258" y="119829"/>
                        <a:pt x="19680" y="117723"/>
                        <a:pt x="20944" y="116669"/>
                      </a:cubicBezTo>
                      <a:cubicBezTo>
                        <a:pt x="23050" y="115195"/>
                        <a:pt x="26631" y="114984"/>
                        <a:pt x="28527" y="11624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65" name="자유형: 도형 1864">
                  <a:extLst>
                    <a:ext uri="{FF2B5EF4-FFF2-40B4-BE49-F238E27FC236}">
                      <a16:creationId xmlns:a16="http://schemas.microsoft.com/office/drawing/2014/main" id="{AE177065-D2BB-427B-7235-3370F5405A6F}"/>
                    </a:ext>
                  </a:extLst>
                </p:cNvPr>
                <p:cNvSpPr/>
                <p:nvPr/>
              </p:nvSpPr>
              <p:spPr>
                <a:xfrm>
                  <a:off x="5305995" y="5799990"/>
                  <a:ext cx="15376" cy="2502"/>
                </a:xfrm>
                <a:custGeom>
                  <a:avLst/>
                  <a:gdLst>
                    <a:gd name="connsiteX0" fmla="*/ 15377 w 15376"/>
                    <a:gd name="connsiteY0" fmla="*/ 1660 h 2502"/>
                    <a:gd name="connsiteX1" fmla="*/ 15377 w 15376"/>
                    <a:gd name="connsiteY1" fmla="*/ 1660 h 2502"/>
                    <a:gd name="connsiteX2" fmla="*/ 0 w 15376"/>
                    <a:gd name="connsiteY2" fmla="*/ 2502 h 2502"/>
                    <a:gd name="connsiteX3" fmla="*/ 0 w 15376"/>
                    <a:gd name="connsiteY3" fmla="*/ 2502 h 2502"/>
                    <a:gd name="connsiteX4" fmla="*/ 15377 w 15376"/>
                    <a:gd name="connsiteY4" fmla="*/ 1660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76" h="2502">
                      <a:moveTo>
                        <a:pt x="15377" y="1660"/>
                      </a:moveTo>
                      <a:lnTo>
                        <a:pt x="15377" y="1660"/>
                      </a:lnTo>
                      <a:cubicBezTo>
                        <a:pt x="11164" y="-868"/>
                        <a:pt x="4423" y="-447"/>
                        <a:pt x="0" y="2502"/>
                      </a:cubicBezTo>
                      <a:lnTo>
                        <a:pt x="0" y="2502"/>
                      </a:lnTo>
                      <a:cubicBezTo>
                        <a:pt x="4213" y="-447"/>
                        <a:pt x="11164" y="-868"/>
                        <a:pt x="15377" y="16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66" name="자유형: 도형 1865">
                  <a:extLst>
                    <a:ext uri="{FF2B5EF4-FFF2-40B4-BE49-F238E27FC236}">
                      <a16:creationId xmlns:a16="http://schemas.microsoft.com/office/drawing/2014/main" id="{3BB0C2C0-B1AE-3D21-9E21-0EF8AA749E33}"/>
                    </a:ext>
                  </a:extLst>
                </p:cNvPr>
                <p:cNvSpPr/>
                <p:nvPr/>
              </p:nvSpPr>
              <p:spPr>
                <a:xfrm>
                  <a:off x="5321582" y="5801650"/>
                  <a:ext cx="11585" cy="116905"/>
                </a:xfrm>
                <a:custGeom>
                  <a:avLst/>
                  <a:gdLst>
                    <a:gd name="connsiteX0" fmla="*/ 11375 w 11585"/>
                    <a:gd name="connsiteY0" fmla="*/ 116905 h 116905"/>
                    <a:gd name="connsiteX1" fmla="*/ 2949 w 11585"/>
                    <a:gd name="connsiteY1" fmla="*/ 4423 h 116905"/>
                    <a:gd name="connsiteX2" fmla="*/ 0 w 11585"/>
                    <a:gd name="connsiteY2" fmla="*/ 0 h 116905"/>
                    <a:gd name="connsiteX3" fmla="*/ 10111 w 11585"/>
                    <a:gd name="connsiteY3" fmla="*/ 114799 h 116905"/>
                    <a:gd name="connsiteX4" fmla="*/ 11585 w 11585"/>
                    <a:gd name="connsiteY4" fmla="*/ 116905 h 1169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585" h="116905">
                      <a:moveTo>
                        <a:pt x="11375" y="116905"/>
                      </a:moveTo>
                      <a:lnTo>
                        <a:pt x="2949" y="4423"/>
                      </a:lnTo>
                      <a:cubicBezTo>
                        <a:pt x="2949" y="2738"/>
                        <a:pt x="1896" y="1264"/>
                        <a:pt x="0" y="0"/>
                      </a:cubicBezTo>
                      <a:lnTo>
                        <a:pt x="10111" y="114799"/>
                      </a:lnTo>
                      <a:cubicBezTo>
                        <a:pt x="10111" y="114799"/>
                        <a:pt x="11585" y="116063"/>
                        <a:pt x="11585" y="116905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67" name="자유형: 도형 1866">
                  <a:extLst>
                    <a:ext uri="{FF2B5EF4-FFF2-40B4-BE49-F238E27FC236}">
                      <a16:creationId xmlns:a16="http://schemas.microsoft.com/office/drawing/2014/main" id="{8C51F57D-BFDE-C7EC-9F01-6798DE4C0535}"/>
                    </a:ext>
                  </a:extLst>
                </p:cNvPr>
                <p:cNvSpPr/>
                <p:nvPr/>
              </p:nvSpPr>
              <p:spPr>
                <a:xfrm>
                  <a:off x="5302728" y="5802493"/>
                  <a:ext cx="3266" cy="10110"/>
                </a:xfrm>
                <a:custGeom>
                  <a:avLst/>
                  <a:gdLst>
                    <a:gd name="connsiteX0" fmla="*/ 3267 w 3266"/>
                    <a:gd name="connsiteY0" fmla="*/ 0 h 10110"/>
                    <a:gd name="connsiteX1" fmla="*/ 3267 w 3266"/>
                    <a:gd name="connsiteY1" fmla="*/ 0 h 10110"/>
                    <a:gd name="connsiteX2" fmla="*/ 3056 w 3266"/>
                    <a:gd name="connsiteY2" fmla="*/ 10111 h 10110"/>
                    <a:gd name="connsiteX3" fmla="*/ 3056 w 3266"/>
                    <a:gd name="connsiteY3" fmla="*/ 10111 h 10110"/>
                    <a:gd name="connsiteX4" fmla="*/ 3267 w 3266"/>
                    <a:gd name="connsiteY4" fmla="*/ 0 h 10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6" h="10110">
                      <a:moveTo>
                        <a:pt x="3267" y="0"/>
                      </a:moveTo>
                      <a:lnTo>
                        <a:pt x="3267" y="0"/>
                      </a:lnTo>
                      <a:cubicBezTo>
                        <a:pt x="-946" y="2949"/>
                        <a:pt x="-1157" y="7583"/>
                        <a:pt x="3056" y="10111"/>
                      </a:cubicBezTo>
                      <a:lnTo>
                        <a:pt x="3056" y="10111"/>
                      </a:lnTo>
                      <a:cubicBezTo>
                        <a:pt x="-1157" y="7583"/>
                        <a:pt x="-946" y="3160"/>
                        <a:pt x="3267" y="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68" name="자유형: 도형 1867">
                  <a:extLst>
                    <a:ext uri="{FF2B5EF4-FFF2-40B4-BE49-F238E27FC236}">
                      <a16:creationId xmlns:a16="http://schemas.microsoft.com/office/drawing/2014/main" id="{ABE2DE36-42A4-881A-897A-885CDCAB03D0}"/>
                    </a:ext>
                  </a:extLst>
                </p:cNvPr>
                <p:cNvSpPr/>
                <p:nvPr/>
              </p:nvSpPr>
              <p:spPr>
                <a:xfrm>
                  <a:off x="5321161" y="5801439"/>
                  <a:ext cx="3266" cy="10110"/>
                </a:xfrm>
                <a:custGeom>
                  <a:avLst/>
                  <a:gdLst>
                    <a:gd name="connsiteX0" fmla="*/ 0 w 3266"/>
                    <a:gd name="connsiteY0" fmla="*/ 10111 h 10110"/>
                    <a:gd name="connsiteX1" fmla="*/ 0 w 3266"/>
                    <a:gd name="connsiteY1" fmla="*/ 10111 h 10110"/>
                    <a:gd name="connsiteX2" fmla="*/ 211 w 3266"/>
                    <a:gd name="connsiteY2" fmla="*/ 0 h 10110"/>
                    <a:gd name="connsiteX3" fmla="*/ 211 w 3266"/>
                    <a:gd name="connsiteY3" fmla="*/ 0 h 10110"/>
                    <a:gd name="connsiteX4" fmla="*/ 0 w 3266"/>
                    <a:gd name="connsiteY4" fmla="*/ 10111 h 10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6" h="10110">
                      <a:moveTo>
                        <a:pt x="0" y="10111"/>
                      </a:moveTo>
                      <a:lnTo>
                        <a:pt x="0" y="10111"/>
                      </a:lnTo>
                      <a:cubicBezTo>
                        <a:pt x="4213" y="7162"/>
                        <a:pt x="4423" y="2528"/>
                        <a:pt x="211" y="0"/>
                      </a:cubicBezTo>
                      <a:lnTo>
                        <a:pt x="211" y="0"/>
                      </a:lnTo>
                      <a:cubicBezTo>
                        <a:pt x="4423" y="2528"/>
                        <a:pt x="4213" y="6951"/>
                        <a:pt x="0" y="10111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69" name="자유형: 도형 1868">
                  <a:extLst>
                    <a:ext uri="{FF2B5EF4-FFF2-40B4-BE49-F238E27FC236}">
                      <a16:creationId xmlns:a16="http://schemas.microsoft.com/office/drawing/2014/main" id="{C50ED754-5698-5B02-2930-ECA3D6473C48}"/>
                    </a:ext>
                  </a:extLst>
                </p:cNvPr>
                <p:cNvSpPr/>
                <p:nvPr/>
              </p:nvSpPr>
              <p:spPr>
                <a:xfrm>
                  <a:off x="5302728" y="5799920"/>
                  <a:ext cx="21699" cy="14412"/>
                </a:xfrm>
                <a:custGeom>
                  <a:avLst/>
                  <a:gdLst>
                    <a:gd name="connsiteX0" fmla="*/ 18644 w 21699"/>
                    <a:gd name="connsiteY0" fmla="*/ 1730 h 14412"/>
                    <a:gd name="connsiteX1" fmla="*/ 10850 w 21699"/>
                    <a:gd name="connsiteY1" fmla="*/ 7206 h 14412"/>
                    <a:gd name="connsiteX2" fmla="*/ 18644 w 21699"/>
                    <a:gd name="connsiteY2" fmla="*/ 1730 h 14412"/>
                    <a:gd name="connsiteX3" fmla="*/ 18433 w 21699"/>
                    <a:gd name="connsiteY3" fmla="*/ 11841 h 14412"/>
                    <a:gd name="connsiteX4" fmla="*/ 3056 w 21699"/>
                    <a:gd name="connsiteY4" fmla="*/ 12683 h 14412"/>
                    <a:gd name="connsiteX5" fmla="*/ 3267 w 21699"/>
                    <a:gd name="connsiteY5" fmla="*/ 2572 h 14412"/>
                    <a:gd name="connsiteX6" fmla="*/ 18644 w 21699"/>
                    <a:gd name="connsiteY6" fmla="*/ 1730 h 144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99" h="14412">
                      <a:moveTo>
                        <a:pt x="18644" y="1730"/>
                      </a:moveTo>
                      <a:lnTo>
                        <a:pt x="10850" y="7206"/>
                      </a:lnTo>
                      <a:lnTo>
                        <a:pt x="18644" y="1730"/>
                      </a:lnTo>
                      <a:cubicBezTo>
                        <a:pt x="22856" y="4257"/>
                        <a:pt x="22646" y="8681"/>
                        <a:pt x="18433" y="11841"/>
                      </a:cubicBezTo>
                      <a:cubicBezTo>
                        <a:pt x="14220" y="15000"/>
                        <a:pt x="7269" y="15211"/>
                        <a:pt x="3056" y="12683"/>
                      </a:cubicBezTo>
                      <a:cubicBezTo>
                        <a:pt x="-1157" y="10155"/>
                        <a:pt x="-946" y="5732"/>
                        <a:pt x="3267" y="2572"/>
                      </a:cubicBezTo>
                      <a:cubicBezTo>
                        <a:pt x="7480" y="-587"/>
                        <a:pt x="14431" y="-798"/>
                        <a:pt x="18644" y="173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70" name="자유형: 도형 1869">
                  <a:extLst>
                    <a:ext uri="{FF2B5EF4-FFF2-40B4-BE49-F238E27FC236}">
                      <a16:creationId xmlns:a16="http://schemas.microsoft.com/office/drawing/2014/main" id="{BBF035F7-1A88-FDF5-CA8D-4E512AC5E989}"/>
                    </a:ext>
                  </a:extLst>
                </p:cNvPr>
                <p:cNvSpPr/>
                <p:nvPr/>
              </p:nvSpPr>
              <p:spPr>
                <a:xfrm>
                  <a:off x="5305784" y="5811761"/>
                  <a:ext cx="15376" cy="2502"/>
                </a:xfrm>
                <a:custGeom>
                  <a:avLst/>
                  <a:gdLst>
                    <a:gd name="connsiteX0" fmla="*/ 0 w 15376"/>
                    <a:gd name="connsiteY0" fmla="*/ 842 h 2502"/>
                    <a:gd name="connsiteX1" fmla="*/ 0 w 15376"/>
                    <a:gd name="connsiteY1" fmla="*/ 842 h 2502"/>
                    <a:gd name="connsiteX2" fmla="*/ 15377 w 15376"/>
                    <a:gd name="connsiteY2" fmla="*/ 0 h 2502"/>
                    <a:gd name="connsiteX3" fmla="*/ 15377 w 15376"/>
                    <a:gd name="connsiteY3" fmla="*/ 0 h 2502"/>
                    <a:gd name="connsiteX4" fmla="*/ 0 w 15376"/>
                    <a:gd name="connsiteY4" fmla="*/ 842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376" h="2502">
                      <a:moveTo>
                        <a:pt x="0" y="842"/>
                      </a:moveTo>
                      <a:lnTo>
                        <a:pt x="0" y="842"/>
                      </a:lnTo>
                      <a:cubicBezTo>
                        <a:pt x="4213" y="3370"/>
                        <a:pt x="10953" y="2949"/>
                        <a:pt x="15377" y="0"/>
                      </a:cubicBezTo>
                      <a:lnTo>
                        <a:pt x="15377" y="0"/>
                      </a:lnTo>
                      <a:cubicBezTo>
                        <a:pt x="11164" y="2949"/>
                        <a:pt x="4213" y="3370"/>
                        <a:pt x="0" y="842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71" name="자유형: 도형 1870">
                  <a:extLst>
                    <a:ext uri="{FF2B5EF4-FFF2-40B4-BE49-F238E27FC236}">
                      <a16:creationId xmlns:a16="http://schemas.microsoft.com/office/drawing/2014/main" id="{954CB9E7-91D8-15E1-AF45-7D0849F697F4}"/>
                    </a:ext>
                  </a:extLst>
                </p:cNvPr>
                <p:cNvSpPr/>
                <p:nvPr/>
              </p:nvSpPr>
              <p:spPr>
                <a:xfrm>
                  <a:off x="5302835" y="5806073"/>
                  <a:ext cx="30121" cy="116471"/>
                </a:xfrm>
                <a:custGeom>
                  <a:avLst/>
                  <a:gdLst>
                    <a:gd name="connsiteX0" fmla="*/ 19168 w 30121"/>
                    <a:gd name="connsiteY0" fmla="*/ 113746 h 116471"/>
                    <a:gd name="connsiteX1" fmla="*/ 0 w 30121"/>
                    <a:gd name="connsiteY1" fmla="*/ 2528 h 116471"/>
                    <a:gd name="connsiteX2" fmla="*/ 2949 w 30121"/>
                    <a:gd name="connsiteY2" fmla="*/ 6530 h 116471"/>
                    <a:gd name="connsiteX3" fmla="*/ 18326 w 30121"/>
                    <a:gd name="connsiteY3" fmla="*/ 5687 h 116471"/>
                    <a:gd name="connsiteX4" fmla="*/ 21696 w 30121"/>
                    <a:gd name="connsiteY4" fmla="*/ 0 h 116471"/>
                    <a:gd name="connsiteX5" fmla="*/ 30122 w 30121"/>
                    <a:gd name="connsiteY5" fmla="*/ 112482 h 116471"/>
                    <a:gd name="connsiteX6" fmla="*/ 28436 w 30121"/>
                    <a:gd name="connsiteY6" fmla="*/ 115220 h 116471"/>
                    <a:gd name="connsiteX7" fmla="*/ 20853 w 30121"/>
                    <a:gd name="connsiteY7" fmla="*/ 115642 h 116471"/>
                    <a:gd name="connsiteX8" fmla="*/ 19379 w 30121"/>
                    <a:gd name="connsiteY8" fmla="*/ 113746 h 116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121" h="116471">
                      <a:moveTo>
                        <a:pt x="19168" y="113746"/>
                      </a:moveTo>
                      <a:lnTo>
                        <a:pt x="0" y="2528"/>
                      </a:lnTo>
                      <a:cubicBezTo>
                        <a:pt x="211" y="4002"/>
                        <a:pt x="1264" y="5477"/>
                        <a:pt x="2949" y="6530"/>
                      </a:cubicBezTo>
                      <a:cubicBezTo>
                        <a:pt x="7162" y="9058"/>
                        <a:pt x="13902" y="8636"/>
                        <a:pt x="18326" y="5687"/>
                      </a:cubicBezTo>
                      <a:cubicBezTo>
                        <a:pt x="20643" y="4002"/>
                        <a:pt x="21696" y="1896"/>
                        <a:pt x="21696" y="0"/>
                      </a:cubicBezTo>
                      <a:lnTo>
                        <a:pt x="30122" y="112482"/>
                      </a:lnTo>
                      <a:cubicBezTo>
                        <a:pt x="30122" y="112482"/>
                        <a:pt x="29700" y="114588"/>
                        <a:pt x="28436" y="115220"/>
                      </a:cubicBezTo>
                      <a:cubicBezTo>
                        <a:pt x="26330" y="116695"/>
                        <a:pt x="22749" y="116905"/>
                        <a:pt x="20853" y="115642"/>
                      </a:cubicBezTo>
                      <a:cubicBezTo>
                        <a:pt x="20011" y="115220"/>
                        <a:pt x="19590" y="114378"/>
                        <a:pt x="19379" y="113746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07" name="그래픽 16">
                <a:extLst>
                  <a:ext uri="{FF2B5EF4-FFF2-40B4-BE49-F238E27FC236}">
                    <a16:creationId xmlns:a16="http://schemas.microsoft.com/office/drawing/2014/main" id="{3417F634-507F-AFC8-8149-9D3F336703E2}"/>
                  </a:ext>
                </a:extLst>
              </p:cNvPr>
              <p:cNvGrpSpPr/>
              <p:nvPr/>
            </p:nvGrpSpPr>
            <p:grpSpPr>
              <a:xfrm>
                <a:off x="5206438" y="5798100"/>
                <a:ext cx="44150" cy="121383"/>
                <a:chOff x="5206438" y="5798100"/>
                <a:chExt cx="44150" cy="121383"/>
              </a:xfrm>
            </p:grpSpPr>
            <p:sp>
              <p:nvSpPr>
                <p:cNvPr id="1854" name="자유형: 도형 1853">
                  <a:extLst>
                    <a:ext uri="{FF2B5EF4-FFF2-40B4-BE49-F238E27FC236}">
                      <a16:creationId xmlns:a16="http://schemas.microsoft.com/office/drawing/2014/main" id="{DBCA9E72-4948-A263-05C7-2F778321AF68}"/>
                    </a:ext>
                  </a:extLst>
                </p:cNvPr>
                <p:cNvSpPr/>
                <p:nvPr/>
              </p:nvSpPr>
              <p:spPr>
                <a:xfrm rot="-4563000">
                  <a:off x="5209035" y="5909211"/>
                  <a:ext cx="7161" cy="10953"/>
                </a:xfrm>
                <a:custGeom>
                  <a:avLst/>
                  <a:gdLst>
                    <a:gd name="connsiteX0" fmla="*/ 7162 w 7161"/>
                    <a:gd name="connsiteY0" fmla="*/ 5477 h 10953"/>
                    <a:gd name="connsiteX1" fmla="*/ 3581 w 7161"/>
                    <a:gd name="connsiteY1" fmla="*/ 10953 h 10953"/>
                    <a:gd name="connsiteX2" fmla="*/ 0 w 7161"/>
                    <a:gd name="connsiteY2" fmla="*/ 5477 h 10953"/>
                    <a:gd name="connsiteX3" fmla="*/ 3581 w 7161"/>
                    <a:gd name="connsiteY3" fmla="*/ 0 h 10953"/>
                    <a:gd name="connsiteX4" fmla="*/ 7162 w 7161"/>
                    <a:gd name="connsiteY4" fmla="*/ 5477 h 1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61" h="10953">
                      <a:moveTo>
                        <a:pt x="7162" y="5477"/>
                      </a:moveTo>
                      <a:cubicBezTo>
                        <a:pt x="7162" y="8501"/>
                        <a:pt x="5559" y="10953"/>
                        <a:pt x="3581" y="10953"/>
                      </a:cubicBezTo>
                      <a:cubicBezTo>
                        <a:pt x="1603" y="10953"/>
                        <a:pt x="0" y="8501"/>
                        <a:pt x="0" y="5477"/>
                      </a:cubicBezTo>
                      <a:cubicBezTo>
                        <a:pt x="0" y="2452"/>
                        <a:pt x="1603" y="0"/>
                        <a:pt x="3581" y="0"/>
                      </a:cubicBezTo>
                      <a:cubicBezTo>
                        <a:pt x="5559" y="0"/>
                        <a:pt x="7162" y="2452"/>
                        <a:pt x="7162" y="5477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55" name="자유형: 도형 1854">
                  <a:extLst>
                    <a:ext uri="{FF2B5EF4-FFF2-40B4-BE49-F238E27FC236}">
                      <a16:creationId xmlns:a16="http://schemas.microsoft.com/office/drawing/2014/main" id="{6C7247F6-8283-9291-8494-51F4CED7ACD4}"/>
                    </a:ext>
                  </a:extLst>
                </p:cNvPr>
                <p:cNvSpPr/>
                <p:nvPr/>
              </p:nvSpPr>
              <p:spPr>
                <a:xfrm>
                  <a:off x="5209100" y="5798194"/>
                  <a:ext cx="41488" cy="118255"/>
                </a:xfrm>
                <a:custGeom>
                  <a:avLst/>
                  <a:gdLst>
                    <a:gd name="connsiteX0" fmla="*/ 0 w 41488"/>
                    <a:gd name="connsiteY0" fmla="*/ 113621 h 118255"/>
                    <a:gd name="connsiteX1" fmla="*/ 23592 w 41488"/>
                    <a:gd name="connsiteY1" fmla="*/ 928 h 118255"/>
                    <a:gd name="connsiteX2" fmla="*/ 38758 w 41488"/>
                    <a:gd name="connsiteY2" fmla="*/ 3667 h 118255"/>
                    <a:gd name="connsiteX3" fmla="*/ 41285 w 41488"/>
                    <a:gd name="connsiteY3" fmla="*/ 10197 h 118255"/>
                    <a:gd name="connsiteX4" fmla="*/ 8847 w 41488"/>
                    <a:gd name="connsiteY4" fmla="*/ 118255 h 118255"/>
                    <a:gd name="connsiteX5" fmla="*/ 7583 w 41488"/>
                    <a:gd name="connsiteY5" fmla="*/ 115095 h 118255"/>
                    <a:gd name="connsiteX6" fmla="*/ 0 w 41488"/>
                    <a:gd name="connsiteY6" fmla="*/ 113621 h 1182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488" h="118255">
                      <a:moveTo>
                        <a:pt x="0" y="113621"/>
                      </a:moveTo>
                      <a:lnTo>
                        <a:pt x="23592" y="928"/>
                      </a:lnTo>
                      <a:cubicBezTo>
                        <a:pt x="28015" y="-967"/>
                        <a:pt x="34756" y="86"/>
                        <a:pt x="38758" y="3667"/>
                      </a:cubicBezTo>
                      <a:cubicBezTo>
                        <a:pt x="41075" y="5773"/>
                        <a:pt x="41917" y="8090"/>
                        <a:pt x="41285" y="10197"/>
                      </a:cubicBezTo>
                      <a:lnTo>
                        <a:pt x="8847" y="118255"/>
                      </a:lnTo>
                      <a:cubicBezTo>
                        <a:pt x="8847" y="118255"/>
                        <a:pt x="8847" y="116149"/>
                        <a:pt x="7583" y="115095"/>
                      </a:cubicBezTo>
                      <a:cubicBezTo>
                        <a:pt x="5687" y="113411"/>
                        <a:pt x="2317" y="112779"/>
                        <a:pt x="0" y="113621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56" name="자유형: 도형 1855">
                  <a:extLst>
                    <a:ext uri="{FF2B5EF4-FFF2-40B4-BE49-F238E27FC236}">
                      <a16:creationId xmlns:a16="http://schemas.microsoft.com/office/drawing/2014/main" id="{1320133B-8852-B5A5-A584-C6EF185C9078}"/>
                    </a:ext>
                  </a:extLst>
                </p:cNvPr>
                <p:cNvSpPr/>
                <p:nvPr/>
              </p:nvSpPr>
              <p:spPr>
                <a:xfrm>
                  <a:off x="5232692" y="5798100"/>
                  <a:ext cx="15165" cy="3760"/>
                </a:xfrm>
                <a:custGeom>
                  <a:avLst/>
                  <a:gdLst>
                    <a:gd name="connsiteX0" fmla="*/ 0 w 15165"/>
                    <a:gd name="connsiteY0" fmla="*/ 1022 h 3760"/>
                    <a:gd name="connsiteX1" fmla="*/ 0 w 15165"/>
                    <a:gd name="connsiteY1" fmla="*/ 1022 h 3760"/>
                    <a:gd name="connsiteX2" fmla="*/ 15166 w 15165"/>
                    <a:gd name="connsiteY2" fmla="*/ 3760 h 3760"/>
                    <a:gd name="connsiteX3" fmla="*/ 15166 w 15165"/>
                    <a:gd name="connsiteY3" fmla="*/ 3760 h 3760"/>
                    <a:gd name="connsiteX4" fmla="*/ 0 w 15165"/>
                    <a:gd name="connsiteY4" fmla="*/ 1022 h 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5" h="3760">
                      <a:moveTo>
                        <a:pt x="0" y="1022"/>
                      </a:moveTo>
                      <a:lnTo>
                        <a:pt x="0" y="1022"/>
                      </a:lnTo>
                      <a:cubicBezTo>
                        <a:pt x="4423" y="-874"/>
                        <a:pt x="11164" y="180"/>
                        <a:pt x="15166" y="3760"/>
                      </a:cubicBezTo>
                      <a:lnTo>
                        <a:pt x="15166" y="3760"/>
                      </a:lnTo>
                      <a:cubicBezTo>
                        <a:pt x="11164" y="180"/>
                        <a:pt x="4423" y="-1084"/>
                        <a:pt x="0" y="1022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57" name="자유형: 도형 1856">
                  <a:extLst>
                    <a:ext uri="{FF2B5EF4-FFF2-40B4-BE49-F238E27FC236}">
                      <a16:creationId xmlns:a16="http://schemas.microsoft.com/office/drawing/2014/main" id="{FF92CEC9-2672-ACB8-7B35-2E41F07E94BF}"/>
                    </a:ext>
                  </a:extLst>
                </p:cNvPr>
                <p:cNvSpPr/>
                <p:nvPr/>
              </p:nvSpPr>
              <p:spPr>
                <a:xfrm>
                  <a:off x="5207415" y="5798912"/>
                  <a:ext cx="25487" cy="114798"/>
                </a:xfrm>
                <a:custGeom>
                  <a:avLst/>
                  <a:gdLst>
                    <a:gd name="connsiteX0" fmla="*/ 0 w 25487"/>
                    <a:gd name="connsiteY0" fmla="*/ 114799 h 114798"/>
                    <a:gd name="connsiteX1" fmla="*/ 21907 w 25487"/>
                    <a:gd name="connsiteY1" fmla="*/ 4002 h 114798"/>
                    <a:gd name="connsiteX2" fmla="*/ 25487 w 25487"/>
                    <a:gd name="connsiteY2" fmla="*/ 0 h 114798"/>
                    <a:gd name="connsiteX3" fmla="*/ 1896 w 25487"/>
                    <a:gd name="connsiteY3" fmla="*/ 112693 h 114798"/>
                    <a:gd name="connsiteX4" fmla="*/ 211 w 25487"/>
                    <a:gd name="connsiteY4" fmla="*/ 114588 h 114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487" h="114798">
                      <a:moveTo>
                        <a:pt x="0" y="114799"/>
                      </a:moveTo>
                      <a:lnTo>
                        <a:pt x="21907" y="4002"/>
                      </a:lnTo>
                      <a:cubicBezTo>
                        <a:pt x="22328" y="2317"/>
                        <a:pt x="23381" y="1053"/>
                        <a:pt x="25487" y="0"/>
                      </a:cubicBezTo>
                      <a:lnTo>
                        <a:pt x="1896" y="112693"/>
                      </a:lnTo>
                      <a:cubicBezTo>
                        <a:pt x="1896" y="112693"/>
                        <a:pt x="211" y="113956"/>
                        <a:pt x="211" y="11458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58" name="자유형: 도형 1857">
                  <a:extLst>
                    <a:ext uri="{FF2B5EF4-FFF2-40B4-BE49-F238E27FC236}">
                      <a16:creationId xmlns:a16="http://schemas.microsoft.com/office/drawing/2014/main" id="{F5BB1BE9-6B59-3F0F-63E7-C5B8325E1663}"/>
                    </a:ext>
                  </a:extLst>
                </p:cNvPr>
                <p:cNvSpPr/>
                <p:nvPr/>
              </p:nvSpPr>
              <p:spPr>
                <a:xfrm>
                  <a:off x="5246805" y="5801861"/>
                  <a:ext cx="3717" cy="9900"/>
                </a:xfrm>
                <a:custGeom>
                  <a:avLst/>
                  <a:gdLst>
                    <a:gd name="connsiteX0" fmla="*/ 1053 w 3717"/>
                    <a:gd name="connsiteY0" fmla="*/ 0 h 9900"/>
                    <a:gd name="connsiteX1" fmla="*/ 1053 w 3717"/>
                    <a:gd name="connsiteY1" fmla="*/ 0 h 9900"/>
                    <a:gd name="connsiteX2" fmla="*/ 0 w 3717"/>
                    <a:gd name="connsiteY2" fmla="*/ 9900 h 9900"/>
                    <a:gd name="connsiteX3" fmla="*/ 0 w 3717"/>
                    <a:gd name="connsiteY3" fmla="*/ 9900 h 9900"/>
                    <a:gd name="connsiteX4" fmla="*/ 1053 w 3717"/>
                    <a:gd name="connsiteY4" fmla="*/ 0 h 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717" h="9900">
                      <a:moveTo>
                        <a:pt x="1053" y="0"/>
                      </a:moveTo>
                      <a:lnTo>
                        <a:pt x="1053" y="0"/>
                      </a:lnTo>
                      <a:cubicBezTo>
                        <a:pt x="5055" y="3581"/>
                        <a:pt x="4423" y="8004"/>
                        <a:pt x="0" y="9900"/>
                      </a:cubicBezTo>
                      <a:lnTo>
                        <a:pt x="0" y="9900"/>
                      </a:lnTo>
                      <a:cubicBezTo>
                        <a:pt x="4423" y="8004"/>
                        <a:pt x="4845" y="3370"/>
                        <a:pt x="1053" y="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59" name="자유형: 도형 1858">
                  <a:extLst>
                    <a:ext uri="{FF2B5EF4-FFF2-40B4-BE49-F238E27FC236}">
                      <a16:creationId xmlns:a16="http://schemas.microsoft.com/office/drawing/2014/main" id="{49814D95-C9D7-B835-2494-33DBEEC46FCB}"/>
                    </a:ext>
                  </a:extLst>
                </p:cNvPr>
                <p:cNvSpPr/>
                <p:nvPr/>
              </p:nvSpPr>
              <p:spPr>
                <a:xfrm>
                  <a:off x="5229270" y="5799122"/>
                  <a:ext cx="3631" cy="9900"/>
                </a:xfrm>
                <a:custGeom>
                  <a:avLst/>
                  <a:gdLst>
                    <a:gd name="connsiteX0" fmla="*/ 2579 w 3631"/>
                    <a:gd name="connsiteY0" fmla="*/ 9900 h 9900"/>
                    <a:gd name="connsiteX1" fmla="*/ 2579 w 3631"/>
                    <a:gd name="connsiteY1" fmla="*/ 9900 h 9900"/>
                    <a:gd name="connsiteX2" fmla="*/ 3632 w 3631"/>
                    <a:gd name="connsiteY2" fmla="*/ 0 h 9900"/>
                    <a:gd name="connsiteX3" fmla="*/ 3632 w 3631"/>
                    <a:gd name="connsiteY3" fmla="*/ 0 h 9900"/>
                    <a:gd name="connsiteX4" fmla="*/ 2579 w 3631"/>
                    <a:gd name="connsiteY4" fmla="*/ 9900 h 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631" h="9900">
                      <a:moveTo>
                        <a:pt x="2579" y="9900"/>
                      </a:moveTo>
                      <a:lnTo>
                        <a:pt x="2579" y="9900"/>
                      </a:lnTo>
                      <a:cubicBezTo>
                        <a:pt x="-1213" y="6319"/>
                        <a:pt x="-791" y="1896"/>
                        <a:pt x="3632" y="0"/>
                      </a:cubicBezTo>
                      <a:lnTo>
                        <a:pt x="3632" y="0"/>
                      </a:lnTo>
                      <a:cubicBezTo>
                        <a:pt x="-791" y="1896"/>
                        <a:pt x="-1213" y="6530"/>
                        <a:pt x="2579" y="990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60" name="자유형: 도형 1859">
                  <a:extLst>
                    <a:ext uri="{FF2B5EF4-FFF2-40B4-BE49-F238E27FC236}">
                      <a16:creationId xmlns:a16="http://schemas.microsoft.com/office/drawing/2014/main" id="{D44A202E-9059-89FD-6CFF-364E278660C0}"/>
                    </a:ext>
                  </a:extLst>
                </p:cNvPr>
                <p:cNvSpPr/>
                <p:nvPr/>
              </p:nvSpPr>
              <p:spPr>
                <a:xfrm>
                  <a:off x="5229060" y="5798145"/>
                  <a:ext cx="21376" cy="14593"/>
                </a:xfrm>
                <a:custGeom>
                  <a:avLst/>
                  <a:gdLst>
                    <a:gd name="connsiteX0" fmla="*/ 3632 w 21376"/>
                    <a:gd name="connsiteY0" fmla="*/ 977 h 14593"/>
                    <a:gd name="connsiteX1" fmla="*/ 10794 w 21376"/>
                    <a:gd name="connsiteY1" fmla="*/ 7297 h 14593"/>
                    <a:gd name="connsiteX2" fmla="*/ 3632 w 21376"/>
                    <a:gd name="connsiteY2" fmla="*/ 977 h 14593"/>
                    <a:gd name="connsiteX3" fmla="*/ 2579 w 21376"/>
                    <a:gd name="connsiteY3" fmla="*/ 10877 h 14593"/>
                    <a:gd name="connsiteX4" fmla="*/ 17745 w 21376"/>
                    <a:gd name="connsiteY4" fmla="*/ 13616 h 14593"/>
                    <a:gd name="connsiteX5" fmla="*/ 18798 w 21376"/>
                    <a:gd name="connsiteY5" fmla="*/ 3716 h 14593"/>
                    <a:gd name="connsiteX6" fmla="*/ 3632 w 21376"/>
                    <a:gd name="connsiteY6" fmla="*/ 977 h 145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376" h="14593">
                      <a:moveTo>
                        <a:pt x="3632" y="977"/>
                      </a:moveTo>
                      <a:lnTo>
                        <a:pt x="10794" y="7297"/>
                      </a:lnTo>
                      <a:lnTo>
                        <a:pt x="3632" y="977"/>
                      </a:lnTo>
                      <a:cubicBezTo>
                        <a:pt x="-791" y="2873"/>
                        <a:pt x="-1213" y="7507"/>
                        <a:pt x="2579" y="10877"/>
                      </a:cubicBezTo>
                      <a:cubicBezTo>
                        <a:pt x="6370" y="14248"/>
                        <a:pt x="13322" y="15722"/>
                        <a:pt x="17745" y="13616"/>
                      </a:cubicBezTo>
                      <a:cubicBezTo>
                        <a:pt x="22168" y="11509"/>
                        <a:pt x="22590" y="7086"/>
                        <a:pt x="18798" y="3716"/>
                      </a:cubicBezTo>
                      <a:cubicBezTo>
                        <a:pt x="15007" y="345"/>
                        <a:pt x="8056" y="-1129"/>
                        <a:pt x="3632" y="977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61" name="자유형: 도형 1860">
                  <a:extLst>
                    <a:ext uri="{FF2B5EF4-FFF2-40B4-BE49-F238E27FC236}">
                      <a16:creationId xmlns:a16="http://schemas.microsoft.com/office/drawing/2014/main" id="{FF825ECD-03F0-7985-1185-409DE7601673}"/>
                    </a:ext>
                  </a:extLst>
                </p:cNvPr>
                <p:cNvSpPr/>
                <p:nvPr/>
              </p:nvSpPr>
              <p:spPr>
                <a:xfrm>
                  <a:off x="5231639" y="5809022"/>
                  <a:ext cx="15166" cy="3760"/>
                </a:xfrm>
                <a:custGeom>
                  <a:avLst/>
                  <a:gdLst>
                    <a:gd name="connsiteX0" fmla="*/ 15166 w 15166"/>
                    <a:gd name="connsiteY0" fmla="*/ 2738 h 3760"/>
                    <a:gd name="connsiteX1" fmla="*/ 15166 w 15166"/>
                    <a:gd name="connsiteY1" fmla="*/ 2738 h 3760"/>
                    <a:gd name="connsiteX2" fmla="*/ 0 w 15166"/>
                    <a:gd name="connsiteY2" fmla="*/ 0 h 3760"/>
                    <a:gd name="connsiteX3" fmla="*/ 0 w 15166"/>
                    <a:gd name="connsiteY3" fmla="*/ 0 h 3760"/>
                    <a:gd name="connsiteX4" fmla="*/ 15166 w 15166"/>
                    <a:gd name="connsiteY4" fmla="*/ 2738 h 3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3760">
                      <a:moveTo>
                        <a:pt x="15166" y="2738"/>
                      </a:moveTo>
                      <a:lnTo>
                        <a:pt x="15166" y="2738"/>
                      </a:lnTo>
                      <a:cubicBezTo>
                        <a:pt x="10743" y="4634"/>
                        <a:pt x="4002" y="3581"/>
                        <a:pt x="0" y="0"/>
                      </a:cubicBezTo>
                      <a:lnTo>
                        <a:pt x="0" y="0"/>
                      </a:lnTo>
                      <a:cubicBezTo>
                        <a:pt x="4002" y="3581"/>
                        <a:pt x="10743" y="4845"/>
                        <a:pt x="15166" y="2738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62" name="자유형: 도형 1861">
                  <a:extLst>
                    <a:ext uri="{FF2B5EF4-FFF2-40B4-BE49-F238E27FC236}">
                      <a16:creationId xmlns:a16="http://schemas.microsoft.com/office/drawing/2014/main" id="{2B2BFFC2-FAC9-4F14-2876-ABE075F50E78}"/>
                    </a:ext>
                  </a:extLst>
                </p:cNvPr>
                <p:cNvSpPr/>
                <p:nvPr/>
              </p:nvSpPr>
              <p:spPr>
                <a:xfrm>
                  <a:off x="5207204" y="5803124"/>
                  <a:ext cx="42970" cy="115591"/>
                </a:xfrm>
                <a:custGeom>
                  <a:avLst/>
                  <a:gdLst>
                    <a:gd name="connsiteX0" fmla="*/ 10532 w 42970"/>
                    <a:gd name="connsiteY0" fmla="*/ 113325 h 115591"/>
                    <a:gd name="connsiteX1" fmla="*/ 42971 w 42970"/>
                    <a:gd name="connsiteY1" fmla="*/ 5266 h 115591"/>
                    <a:gd name="connsiteX2" fmla="*/ 39600 w 42970"/>
                    <a:gd name="connsiteY2" fmla="*/ 8847 h 115591"/>
                    <a:gd name="connsiteX3" fmla="*/ 24434 w 42970"/>
                    <a:gd name="connsiteY3" fmla="*/ 6109 h 115591"/>
                    <a:gd name="connsiteX4" fmla="*/ 21907 w 42970"/>
                    <a:gd name="connsiteY4" fmla="*/ 0 h 115591"/>
                    <a:gd name="connsiteX5" fmla="*/ 0 w 42970"/>
                    <a:gd name="connsiteY5" fmla="*/ 110797 h 115591"/>
                    <a:gd name="connsiteX6" fmla="*/ 1264 w 42970"/>
                    <a:gd name="connsiteY6" fmla="*/ 113746 h 115591"/>
                    <a:gd name="connsiteX7" fmla="*/ 8847 w 42970"/>
                    <a:gd name="connsiteY7" fmla="*/ 115220 h 115591"/>
                    <a:gd name="connsiteX8" fmla="*/ 10532 w 42970"/>
                    <a:gd name="connsiteY8" fmla="*/ 113535 h 11559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2970" h="115591">
                      <a:moveTo>
                        <a:pt x="10532" y="113325"/>
                      </a:moveTo>
                      <a:lnTo>
                        <a:pt x="42971" y="5266"/>
                      </a:lnTo>
                      <a:cubicBezTo>
                        <a:pt x="42549" y="6741"/>
                        <a:pt x="41286" y="8004"/>
                        <a:pt x="39600" y="8847"/>
                      </a:cubicBezTo>
                      <a:cubicBezTo>
                        <a:pt x="35177" y="10743"/>
                        <a:pt x="28437" y="9690"/>
                        <a:pt x="24434" y="6109"/>
                      </a:cubicBezTo>
                      <a:cubicBezTo>
                        <a:pt x="22328" y="4213"/>
                        <a:pt x="21485" y="2107"/>
                        <a:pt x="21907" y="0"/>
                      </a:cubicBezTo>
                      <a:lnTo>
                        <a:pt x="0" y="110797"/>
                      </a:lnTo>
                      <a:cubicBezTo>
                        <a:pt x="0" y="110797"/>
                        <a:pt x="211" y="112903"/>
                        <a:pt x="1264" y="113746"/>
                      </a:cubicBezTo>
                      <a:cubicBezTo>
                        <a:pt x="3160" y="115431"/>
                        <a:pt x="6530" y="116063"/>
                        <a:pt x="8847" y="115220"/>
                      </a:cubicBezTo>
                      <a:cubicBezTo>
                        <a:pt x="9690" y="114799"/>
                        <a:pt x="10321" y="114167"/>
                        <a:pt x="10532" y="113535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08" name="그래픽 16">
                <a:extLst>
                  <a:ext uri="{FF2B5EF4-FFF2-40B4-BE49-F238E27FC236}">
                    <a16:creationId xmlns:a16="http://schemas.microsoft.com/office/drawing/2014/main" id="{F04EF6D8-34F2-67D6-C565-BBCAFD76FE38}"/>
                  </a:ext>
                </a:extLst>
              </p:cNvPr>
              <p:cNvGrpSpPr/>
              <p:nvPr/>
            </p:nvGrpSpPr>
            <p:grpSpPr>
              <a:xfrm>
                <a:off x="5286403" y="5862017"/>
                <a:ext cx="38406" cy="134925"/>
                <a:chOff x="5286403" y="5862017"/>
                <a:chExt cx="38406" cy="134925"/>
              </a:xfrm>
            </p:grpSpPr>
            <p:sp>
              <p:nvSpPr>
                <p:cNvPr id="1845" name="자유형: 도형 1844">
                  <a:extLst>
                    <a:ext uri="{FF2B5EF4-FFF2-40B4-BE49-F238E27FC236}">
                      <a16:creationId xmlns:a16="http://schemas.microsoft.com/office/drawing/2014/main" id="{0D50E647-4656-0923-4126-8718F2E766CC}"/>
                    </a:ext>
                  </a:extLst>
                </p:cNvPr>
                <p:cNvSpPr/>
                <p:nvPr/>
              </p:nvSpPr>
              <p:spPr>
                <a:xfrm rot="-584398">
                  <a:off x="5313472" y="5990579"/>
                  <a:ext cx="10953" cy="5476"/>
                </a:xfrm>
                <a:custGeom>
                  <a:avLst/>
                  <a:gdLst>
                    <a:gd name="connsiteX0" fmla="*/ 10953 w 10953"/>
                    <a:gd name="connsiteY0" fmla="*/ 2738 h 5476"/>
                    <a:gd name="connsiteX1" fmla="*/ 5477 w 10953"/>
                    <a:gd name="connsiteY1" fmla="*/ 5477 h 5476"/>
                    <a:gd name="connsiteX2" fmla="*/ 0 w 10953"/>
                    <a:gd name="connsiteY2" fmla="*/ 2738 h 5476"/>
                    <a:gd name="connsiteX3" fmla="*/ 5477 w 10953"/>
                    <a:gd name="connsiteY3" fmla="*/ 0 h 5476"/>
                    <a:gd name="connsiteX4" fmla="*/ 10953 w 10953"/>
                    <a:gd name="connsiteY4" fmla="*/ 2738 h 54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5476">
                      <a:moveTo>
                        <a:pt x="10953" y="2738"/>
                      </a:moveTo>
                      <a:cubicBezTo>
                        <a:pt x="10953" y="4250"/>
                        <a:pt x="8501" y="5477"/>
                        <a:pt x="5477" y="5477"/>
                      </a:cubicBezTo>
                      <a:cubicBezTo>
                        <a:pt x="2452" y="5477"/>
                        <a:pt x="0" y="4251"/>
                        <a:pt x="0" y="2738"/>
                      </a:cubicBezTo>
                      <a:cubicBezTo>
                        <a:pt x="0" y="1226"/>
                        <a:pt x="2452" y="0"/>
                        <a:pt x="5477" y="0"/>
                      </a:cubicBezTo>
                      <a:cubicBezTo>
                        <a:pt x="8501" y="0"/>
                        <a:pt x="10953" y="1226"/>
                        <a:pt x="10953" y="2738"/>
                      </a:cubicBezTo>
                      <a:close/>
                    </a:path>
                  </a:pathLst>
                </a:custGeom>
                <a:solidFill>
                  <a:srgbClr val="D973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46" name="자유형: 도형 1845">
                  <a:extLst>
                    <a:ext uri="{FF2B5EF4-FFF2-40B4-BE49-F238E27FC236}">
                      <a16:creationId xmlns:a16="http://schemas.microsoft.com/office/drawing/2014/main" id="{79127661-C30C-A466-C8F9-190320B93910}"/>
                    </a:ext>
                  </a:extLst>
                </p:cNvPr>
                <p:cNvSpPr/>
                <p:nvPr/>
              </p:nvSpPr>
              <p:spPr>
                <a:xfrm>
                  <a:off x="5286525" y="5862017"/>
                  <a:ext cx="36320" cy="132158"/>
                </a:xfrm>
                <a:custGeom>
                  <a:avLst/>
                  <a:gdLst>
                    <a:gd name="connsiteX0" fmla="*/ 36110 w 36320"/>
                    <a:gd name="connsiteY0" fmla="*/ 128788 h 132158"/>
                    <a:gd name="connsiteX1" fmla="*/ 18416 w 36320"/>
                    <a:gd name="connsiteY1" fmla="*/ 929 h 132158"/>
                    <a:gd name="connsiteX2" fmla="*/ 3250 w 36320"/>
                    <a:gd name="connsiteY2" fmla="*/ 2615 h 132158"/>
                    <a:gd name="connsiteX3" fmla="*/ 90 w 36320"/>
                    <a:gd name="connsiteY3" fmla="*/ 7670 h 132158"/>
                    <a:gd name="connsiteX4" fmla="*/ 27052 w 36320"/>
                    <a:gd name="connsiteY4" fmla="*/ 132158 h 132158"/>
                    <a:gd name="connsiteX5" fmla="*/ 28737 w 36320"/>
                    <a:gd name="connsiteY5" fmla="*/ 129630 h 132158"/>
                    <a:gd name="connsiteX6" fmla="*/ 36320 w 36320"/>
                    <a:gd name="connsiteY6" fmla="*/ 128788 h 132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320" h="132158">
                      <a:moveTo>
                        <a:pt x="36110" y="128788"/>
                      </a:moveTo>
                      <a:lnTo>
                        <a:pt x="18416" y="929"/>
                      </a:lnTo>
                      <a:cubicBezTo>
                        <a:pt x="14414" y="-755"/>
                        <a:pt x="7463" y="-124"/>
                        <a:pt x="3250" y="2615"/>
                      </a:cubicBezTo>
                      <a:cubicBezTo>
                        <a:pt x="722" y="4089"/>
                        <a:pt x="-331" y="5985"/>
                        <a:pt x="90" y="7670"/>
                      </a:cubicBezTo>
                      <a:lnTo>
                        <a:pt x="27052" y="132158"/>
                      </a:lnTo>
                      <a:cubicBezTo>
                        <a:pt x="27052" y="132158"/>
                        <a:pt x="27473" y="130473"/>
                        <a:pt x="28737" y="129630"/>
                      </a:cubicBezTo>
                      <a:cubicBezTo>
                        <a:pt x="30844" y="128367"/>
                        <a:pt x="34214" y="127946"/>
                        <a:pt x="36320" y="128788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47" name="자유형: 도형 1846">
                  <a:extLst>
                    <a:ext uri="{FF2B5EF4-FFF2-40B4-BE49-F238E27FC236}">
                      <a16:creationId xmlns:a16="http://schemas.microsoft.com/office/drawing/2014/main" id="{3F17DBD1-590F-40DE-C9D7-155389DD6784}"/>
                    </a:ext>
                  </a:extLst>
                </p:cNvPr>
                <p:cNvSpPr/>
                <p:nvPr/>
              </p:nvSpPr>
              <p:spPr>
                <a:xfrm>
                  <a:off x="5289986" y="5862017"/>
                  <a:ext cx="15166" cy="2614"/>
                </a:xfrm>
                <a:custGeom>
                  <a:avLst/>
                  <a:gdLst>
                    <a:gd name="connsiteX0" fmla="*/ 15166 w 15166"/>
                    <a:gd name="connsiteY0" fmla="*/ 929 h 2614"/>
                    <a:gd name="connsiteX1" fmla="*/ 15166 w 15166"/>
                    <a:gd name="connsiteY1" fmla="*/ 929 h 2614"/>
                    <a:gd name="connsiteX2" fmla="*/ 0 w 15166"/>
                    <a:gd name="connsiteY2" fmla="*/ 2615 h 2614"/>
                    <a:gd name="connsiteX3" fmla="*/ 0 w 15166"/>
                    <a:gd name="connsiteY3" fmla="*/ 2615 h 2614"/>
                    <a:gd name="connsiteX4" fmla="*/ 15166 w 15166"/>
                    <a:gd name="connsiteY4" fmla="*/ 929 h 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614">
                      <a:moveTo>
                        <a:pt x="15166" y="929"/>
                      </a:moveTo>
                      <a:lnTo>
                        <a:pt x="15166" y="929"/>
                      </a:lnTo>
                      <a:cubicBezTo>
                        <a:pt x="11164" y="-755"/>
                        <a:pt x="4213" y="87"/>
                        <a:pt x="0" y="2615"/>
                      </a:cubicBezTo>
                      <a:lnTo>
                        <a:pt x="0" y="2615"/>
                      </a:lnTo>
                      <a:cubicBezTo>
                        <a:pt x="4213" y="-124"/>
                        <a:pt x="11164" y="-755"/>
                        <a:pt x="15166" y="929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48" name="자유형: 도형 1847">
                  <a:extLst>
                    <a:ext uri="{FF2B5EF4-FFF2-40B4-BE49-F238E27FC236}">
                      <a16:creationId xmlns:a16="http://schemas.microsoft.com/office/drawing/2014/main" id="{11C8DF24-9EC5-BE7F-5FB7-AE01E5759444}"/>
                    </a:ext>
                  </a:extLst>
                </p:cNvPr>
                <p:cNvSpPr/>
                <p:nvPr/>
              </p:nvSpPr>
              <p:spPr>
                <a:xfrm>
                  <a:off x="5305152" y="5862946"/>
                  <a:ext cx="19168" cy="129543"/>
                </a:xfrm>
                <a:custGeom>
                  <a:avLst/>
                  <a:gdLst>
                    <a:gd name="connsiteX0" fmla="*/ 19168 w 19168"/>
                    <a:gd name="connsiteY0" fmla="*/ 129544 h 129543"/>
                    <a:gd name="connsiteX1" fmla="*/ 2949 w 19168"/>
                    <a:gd name="connsiteY1" fmla="*/ 3160 h 129543"/>
                    <a:gd name="connsiteX2" fmla="*/ 0 w 19168"/>
                    <a:gd name="connsiteY2" fmla="*/ 0 h 129543"/>
                    <a:gd name="connsiteX3" fmla="*/ 17694 w 19168"/>
                    <a:gd name="connsiteY3" fmla="*/ 127859 h 129543"/>
                    <a:gd name="connsiteX4" fmla="*/ 19168 w 19168"/>
                    <a:gd name="connsiteY4" fmla="*/ 129333 h 129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168" h="129543">
                      <a:moveTo>
                        <a:pt x="19168" y="129544"/>
                      </a:moveTo>
                      <a:lnTo>
                        <a:pt x="2949" y="3160"/>
                      </a:lnTo>
                      <a:cubicBezTo>
                        <a:pt x="2949" y="1896"/>
                        <a:pt x="1896" y="843"/>
                        <a:pt x="0" y="0"/>
                      </a:cubicBezTo>
                      <a:lnTo>
                        <a:pt x="17694" y="127859"/>
                      </a:lnTo>
                      <a:cubicBezTo>
                        <a:pt x="17694" y="127859"/>
                        <a:pt x="19168" y="128701"/>
                        <a:pt x="19168" y="129333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49" name="자유형: 도형 1848">
                  <a:extLst>
                    <a:ext uri="{FF2B5EF4-FFF2-40B4-BE49-F238E27FC236}">
                      <a16:creationId xmlns:a16="http://schemas.microsoft.com/office/drawing/2014/main" id="{4705FCB2-7D36-B55A-ECFA-5C910323532B}"/>
                    </a:ext>
                  </a:extLst>
                </p:cNvPr>
                <p:cNvSpPr/>
                <p:nvPr/>
              </p:nvSpPr>
              <p:spPr>
                <a:xfrm>
                  <a:off x="5286403" y="5864631"/>
                  <a:ext cx="3372" cy="8004"/>
                </a:xfrm>
                <a:custGeom>
                  <a:avLst/>
                  <a:gdLst>
                    <a:gd name="connsiteX0" fmla="*/ 3372 w 3372"/>
                    <a:gd name="connsiteY0" fmla="*/ 0 h 8004"/>
                    <a:gd name="connsiteX1" fmla="*/ 3372 w 3372"/>
                    <a:gd name="connsiteY1" fmla="*/ 0 h 8004"/>
                    <a:gd name="connsiteX2" fmla="*/ 2951 w 3372"/>
                    <a:gd name="connsiteY2" fmla="*/ 8004 h 8004"/>
                    <a:gd name="connsiteX3" fmla="*/ 2951 w 3372"/>
                    <a:gd name="connsiteY3" fmla="*/ 8004 h 8004"/>
                    <a:gd name="connsiteX4" fmla="*/ 3372 w 3372"/>
                    <a:gd name="connsiteY4" fmla="*/ 0 h 8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" h="8004">
                      <a:moveTo>
                        <a:pt x="3372" y="0"/>
                      </a:moveTo>
                      <a:lnTo>
                        <a:pt x="3372" y="0"/>
                      </a:lnTo>
                      <a:cubicBezTo>
                        <a:pt x="-841" y="2738"/>
                        <a:pt x="-1051" y="6319"/>
                        <a:pt x="2951" y="8004"/>
                      </a:cubicBezTo>
                      <a:lnTo>
                        <a:pt x="2951" y="8004"/>
                      </a:lnTo>
                      <a:cubicBezTo>
                        <a:pt x="-1051" y="6319"/>
                        <a:pt x="-1051" y="2738"/>
                        <a:pt x="3372" y="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50" name="자유형: 도형 1849">
                  <a:extLst>
                    <a:ext uri="{FF2B5EF4-FFF2-40B4-BE49-F238E27FC236}">
                      <a16:creationId xmlns:a16="http://schemas.microsoft.com/office/drawing/2014/main" id="{0A714283-1420-03AC-3627-2BE32B6570FE}"/>
                    </a:ext>
                  </a:extLst>
                </p:cNvPr>
                <p:cNvSpPr/>
                <p:nvPr/>
              </p:nvSpPr>
              <p:spPr>
                <a:xfrm>
                  <a:off x="5304731" y="5862946"/>
                  <a:ext cx="3372" cy="8004"/>
                </a:xfrm>
                <a:custGeom>
                  <a:avLst/>
                  <a:gdLst>
                    <a:gd name="connsiteX0" fmla="*/ 0 w 3372"/>
                    <a:gd name="connsiteY0" fmla="*/ 8004 h 8004"/>
                    <a:gd name="connsiteX1" fmla="*/ 0 w 3372"/>
                    <a:gd name="connsiteY1" fmla="*/ 8004 h 8004"/>
                    <a:gd name="connsiteX2" fmla="*/ 421 w 3372"/>
                    <a:gd name="connsiteY2" fmla="*/ 0 h 8004"/>
                    <a:gd name="connsiteX3" fmla="*/ 421 w 3372"/>
                    <a:gd name="connsiteY3" fmla="*/ 0 h 8004"/>
                    <a:gd name="connsiteX4" fmla="*/ 0 w 3372"/>
                    <a:gd name="connsiteY4" fmla="*/ 8004 h 8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" h="8004">
                      <a:moveTo>
                        <a:pt x="0" y="8004"/>
                      </a:moveTo>
                      <a:lnTo>
                        <a:pt x="0" y="8004"/>
                      </a:lnTo>
                      <a:cubicBezTo>
                        <a:pt x="4213" y="5266"/>
                        <a:pt x="4423" y="1685"/>
                        <a:pt x="421" y="0"/>
                      </a:cubicBezTo>
                      <a:lnTo>
                        <a:pt x="421" y="0"/>
                      </a:lnTo>
                      <a:cubicBezTo>
                        <a:pt x="4423" y="1685"/>
                        <a:pt x="4423" y="5266"/>
                        <a:pt x="0" y="8004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51" name="자유형: 도형 1850">
                  <a:extLst>
                    <a:ext uri="{FF2B5EF4-FFF2-40B4-BE49-F238E27FC236}">
                      <a16:creationId xmlns:a16="http://schemas.microsoft.com/office/drawing/2014/main" id="{3675AA59-7BF3-0964-8BB5-27294FB47918}"/>
                    </a:ext>
                  </a:extLst>
                </p:cNvPr>
                <p:cNvSpPr/>
                <p:nvPr/>
              </p:nvSpPr>
              <p:spPr>
                <a:xfrm>
                  <a:off x="5286614" y="5862017"/>
                  <a:ext cx="21489" cy="11548"/>
                </a:xfrm>
                <a:custGeom>
                  <a:avLst/>
                  <a:gdLst>
                    <a:gd name="connsiteX0" fmla="*/ 18538 w 21489"/>
                    <a:gd name="connsiteY0" fmla="*/ 929 h 11548"/>
                    <a:gd name="connsiteX1" fmla="*/ 10745 w 21489"/>
                    <a:gd name="connsiteY1" fmla="*/ 5774 h 11548"/>
                    <a:gd name="connsiteX2" fmla="*/ 18538 w 21489"/>
                    <a:gd name="connsiteY2" fmla="*/ 929 h 11548"/>
                    <a:gd name="connsiteX3" fmla="*/ 18117 w 21489"/>
                    <a:gd name="connsiteY3" fmla="*/ 8934 h 11548"/>
                    <a:gd name="connsiteX4" fmla="*/ 2951 w 21489"/>
                    <a:gd name="connsiteY4" fmla="*/ 10619 h 11548"/>
                    <a:gd name="connsiteX5" fmla="*/ 3372 w 21489"/>
                    <a:gd name="connsiteY5" fmla="*/ 2615 h 11548"/>
                    <a:gd name="connsiteX6" fmla="*/ 18538 w 21489"/>
                    <a:gd name="connsiteY6" fmla="*/ 929 h 11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9" h="11548">
                      <a:moveTo>
                        <a:pt x="18538" y="929"/>
                      </a:moveTo>
                      <a:lnTo>
                        <a:pt x="10745" y="5774"/>
                      </a:lnTo>
                      <a:lnTo>
                        <a:pt x="18538" y="929"/>
                      </a:lnTo>
                      <a:cubicBezTo>
                        <a:pt x="22541" y="2615"/>
                        <a:pt x="22541" y="6195"/>
                        <a:pt x="18117" y="8934"/>
                      </a:cubicBezTo>
                      <a:cubicBezTo>
                        <a:pt x="13694" y="11672"/>
                        <a:pt x="6953" y="12304"/>
                        <a:pt x="2951" y="10619"/>
                      </a:cubicBezTo>
                      <a:cubicBezTo>
                        <a:pt x="-1051" y="8934"/>
                        <a:pt x="-1051" y="5353"/>
                        <a:pt x="3372" y="2615"/>
                      </a:cubicBezTo>
                      <a:cubicBezTo>
                        <a:pt x="7796" y="-124"/>
                        <a:pt x="14536" y="-755"/>
                        <a:pt x="18538" y="929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52" name="자유형: 도형 1851">
                  <a:extLst>
                    <a:ext uri="{FF2B5EF4-FFF2-40B4-BE49-F238E27FC236}">
                      <a16:creationId xmlns:a16="http://schemas.microsoft.com/office/drawing/2014/main" id="{C50260DD-71B5-C07E-D7E4-3C75CD91345B}"/>
                    </a:ext>
                  </a:extLst>
                </p:cNvPr>
                <p:cNvSpPr/>
                <p:nvPr/>
              </p:nvSpPr>
              <p:spPr>
                <a:xfrm>
                  <a:off x="5289565" y="5870951"/>
                  <a:ext cx="15166" cy="2614"/>
                </a:xfrm>
                <a:custGeom>
                  <a:avLst/>
                  <a:gdLst>
                    <a:gd name="connsiteX0" fmla="*/ 0 w 15166"/>
                    <a:gd name="connsiteY0" fmla="*/ 1685 h 2614"/>
                    <a:gd name="connsiteX1" fmla="*/ 0 w 15166"/>
                    <a:gd name="connsiteY1" fmla="*/ 1685 h 2614"/>
                    <a:gd name="connsiteX2" fmla="*/ 15166 w 15166"/>
                    <a:gd name="connsiteY2" fmla="*/ 0 h 2614"/>
                    <a:gd name="connsiteX3" fmla="*/ 15166 w 15166"/>
                    <a:gd name="connsiteY3" fmla="*/ 0 h 2614"/>
                    <a:gd name="connsiteX4" fmla="*/ 0 w 15166"/>
                    <a:gd name="connsiteY4" fmla="*/ 1685 h 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614">
                      <a:moveTo>
                        <a:pt x="0" y="1685"/>
                      </a:moveTo>
                      <a:lnTo>
                        <a:pt x="0" y="1685"/>
                      </a:lnTo>
                      <a:cubicBezTo>
                        <a:pt x="4002" y="3370"/>
                        <a:pt x="10953" y="2528"/>
                        <a:pt x="15166" y="0"/>
                      </a:cubicBezTo>
                      <a:lnTo>
                        <a:pt x="15166" y="0"/>
                      </a:lnTo>
                      <a:cubicBezTo>
                        <a:pt x="10953" y="2738"/>
                        <a:pt x="4002" y="3370"/>
                        <a:pt x="0" y="1685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53" name="자유형: 도형 1852">
                  <a:extLst>
                    <a:ext uri="{FF2B5EF4-FFF2-40B4-BE49-F238E27FC236}">
                      <a16:creationId xmlns:a16="http://schemas.microsoft.com/office/drawing/2014/main" id="{DFB2BB2A-0A05-279D-45AD-CDF0527FBDB1}"/>
                    </a:ext>
                  </a:extLst>
                </p:cNvPr>
                <p:cNvSpPr/>
                <p:nvPr/>
              </p:nvSpPr>
              <p:spPr>
                <a:xfrm>
                  <a:off x="5286616" y="5866317"/>
                  <a:ext cx="37704" cy="130192"/>
                </a:xfrm>
                <a:custGeom>
                  <a:avLst/>
                  <a:gdLst>
                    <a:gd name="connsiteX0" fmla="*/ 26962 w 37704"/>
                    <a:gd name="connsiteY0" fmla="*/ 128069 h 130192"/>
                    <a:gd name="connsiteX1" fmla="*/ 0 w 37704"/>
                    <a:gd name="connsiteY1" fmla="*/ 3581 h 130192"/>
                    <a:gd name="connsiteX2" fmla="*/ 2949 w 37704"/>
                    <a:gd name="connsiteY2" fmla="*/ 6530 h 130192"/>
                    <a:gd name="connsiteX3" fmla="*/ 18115 w 37704"/>
                    <a:gd name="connsiteY3" fmla="*/ 4845 h 130192"/>
                    <a:gd name="connsiteX4" fmla="*/ 21485 w 37704"/>
                    <a:gd name="connsiteY4" fmla="*/ 0 h 130192"/>
                    <a:gd name="connsiteX5" fmla="*/ 37705 w 37704"/>
                    <a:gd name="connsiteY5" fmla="*/ 126384 h 130192"/>
                    <a:gd name="connsiteX6" fmla="*/ 36019 w 37704"/>
                    <a:gd name="connsiteY6" fmla="*/ 128912 h 130192"/>
                    <a:gd name="connsiteX7" fmla="*/ 28436 w 37704"/>
                    <a:gd name="connsiteY7" fmla="*/ 129754 h 130192"/>
                    <a:gd name="connsiteX8" fmla="*/ 26962 w 37704"/>
                    <a:gd name="connsiteY8" fmla="*/ 128280 h 1301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704" h="130192">
                      <a:moveTo>
                        <a:pt x="26962" y="128069"/>
                      </a:moveTo>
                      <a:lnTo>
                        <a:pt x="0" y="3581"/>
                      </a:lnTo>
                      <a:cubicBezTo>
                        <a:pt x="211" y="4634"/>
                        <a:pt x="1264" y="5687"/>
                        <a:pt x="2949" y="6530"/>
                      </a:cubicBezTo>
                      <a:cubicBezTo>
                        <a:pt x="6951" y="8215"/>
                        <a:pt x="13902" y="7583"/>
                        <a:pt x="18115" y="4845"/>
                      </a:cubicBezTo>
                      <a:cubicBezTo>
                        <a:pt x="20432" y="3370"/>
                        <a:pt x="21696" y="1475"/>
                        <a:pt x="21485" y="0"/>
                      </a:cubicBezTo>
                      <a:lnTo>
                        <a:pt x="37705" y="126384"/>
                      </a:lnTo>
                      <a:cubicBezTo>
                        <a:pt x="37705" y="126384"/>
                        <a:pt x="37283" y="128069"/>
                        <a:pt x="36019" y="128912"/>
                      </a:cubicBezTo>
                      <a:cubicBezTo>
                        <a:pt x="33913" y="130176"/>
                        <a:pt x="30543" y="130597"/>
                        <a:pt x="28436" y="129754"/>
                      </a:cubicBezTo>
                      <a:cubicBezTo>
                        <a:pt x="27594" y="129333"/>
                        <a:pt x="27173" y="128912"/>
                        <a:pt x="26962" y="12828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09" name="그래픽 16">
                <a:extLst>
                  <a:ext uri="{FF2B5EF4-FFF2-40B4-BE49-F238E27FC236}">
                    <a16:creationId xmlns:a16="http://schemas.microsoft.com/office/drawing/2014/main" id="{67A2C1C0-A36F-B4F1-08D3-35731FBB1A85}"/>
                  </a:ext>
                </a:extLst>
              </p:cNvPr>
              <p:cNvGrpSpPr/>
              <p:nvPr/>
            </p:nvGrpSpPr>
            <p:grpSpPr>
              <a:xfrm>
                <a:off x="5203292" y="5794514"/>
                <a:ext cx="145757" cy="81536"/>
                <a:chOff x="5203292" y="5794514"/>
                <a:chExt cx="145757" cy="81536"/>
              </a:xfrm>
            </p:grpSpPr>
            <p:sp>
              <p:nvSpPr>
                <p:cNvPr id="1843" name="자유형: 도형 1842">
                  <a:extLst>
                    <a:ext uri="{FF2B5EF4-FFF2-40B4-BE49-F238E27FC236}">
                      <a16:creationId xmlns:a16="http://schemas.microsoft.com/office/drawing/2014/main" id="{A37B5D4C-A981-A99E-AD9D-E0337B2EDC0E}"/>
                    </a:ext>
                  </a:extLst>
                </p:cNvPr>
                <p:cNvSpPr/>
                <p:nvPr/>
              </p:nvSpPr>
              <p:spPr>
                <a:xfrm>
                  <a:off x="5203292" y="5794514"/>
                  <a:ext cx="145757" cy="77112"/>
                </a:xfrm>
                <a:custGeom>
                  <a:avLst/>
                  <a:gdLst>
                    <a:gd name="connsiteX0" fmla="*/ 138090 w 145757"/>
                    <a:gd name="connsiteY0" fmla="*/ 11981 h 77112"/>
                    <a:gd name="connsiteX1" fmla="*/ 145673 w 145757"/>
                    <a:gd name="connsiteY1" fmla="*/ 23144 h 77112"/>
                    <a:gd name="connsiteX2" fmla="*/ 125663 w 145757"/>
                    <a:gd name="connsiteY2" fmla="*/ 65273 h 77112"/>
                    <a:gd name="connsiteX3" fmla="*/ 66051 w 145757"/>
                    <a:gd name="connsiteY3" fmla="*/ 76858 h 77112"/>
                    <a:gd name="connsiteX4" fmla="*/ 18447 w 145757"/>
                    <a:gd name="connsiteY4" fmla="*/ 66326 h 77112"/>
                    <a:gd name="connsiteX5" fmla="*/ 10232 w 145757"/>
                    <a:gd name="connsiteY5" fmla="*/ 60006 h 77112"/>
                    <a:gd name="connsiteX6" fmla="*/ 1385 w 145757"/>
                    <a:gd name="connsiteY6" fmla="*/ 16615 h 77112"/>
                    <a:gd name="connsiteX7" fmla="*/ 75951 w 145757"/>
                    <a:gd name="connsiteY7" fmla="*/ 395 h 77112"/>
                    <a:gd name="connsiteX8" fmla="*/ 137880 w 145757"/>
                    <a:gd name="connsiteY8" fmla="*/ 11981 h 77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45757" h="77112">
                      <a:moveTo>
                        <a:pt x="138090" y="11981"/>
                      </a:moveTo>
                      <a:cubicBezTo>
                        <a:pt x="143356" y="15140"/>
                        <a:pt x="146305" y="18721"/>
                        <a:pt x="145673" y="23144"/>
                      </a:cubicBezTo>
                      <a:cubicBezTo>
                        <a:pt x="143988" y="36415"/>
                        <a:pt x="142092" y="53055"/>
                        <a:pt x="125663" y="65273"/>
                      </a:cubicBezTo>
                      <a:cubicBezTo>
                        <a:pt x="109865" y="77068"/>
                        <a:pt x="84377" y="77700"/>
                        <a:pt x="66051" y="76858"/>
                      </a:cubicBezTo>
                      <a:cubicBezTo>
                        <a:pt x="51096" y="76226"/>
                        <a:pt x="31928" y="74119"/>
                        <a:pt x="18447" y="66326"/>
                      </a:cubicBezTo>
                      <a:cubicBezTo>
                        <a:pt x="15287" y="64641"/>
                        <a:pt x="12549" y="62534"/>
                        <a:pt x="10232" y="60006"/>
                      </a:cubicBezTo>
                      <a:cubicBezTo>
                        <a:pt x="-2828" y="46526"/>
                        <a:pt x="-300" y="29885"/>
                        <a:pt x="1385" y="16615"/>
                      </a:cubicBezTo>
                      <a:cubicBezTo>
                        <a:pt x="3070" y="3344"/>
                        <a:pt x="34877" y="-1500"/>
                        <a:pt x="75951" y="395"/>
                      </a:cubicBezTo>
                      <a:cubicBezTo>
                        <a:pt x="103756" y="1659"/>
                        <a:pt x="126716" y="5661"/>
                        <a:pt x="137880" y="11981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44" name="자유형: 도형 1843">
                  <a:extLst>
                    <a:ext uri="{FF2B5EF4-FFF2-40B4-BE49-F238E27FC236}">
                      <a16:creationId xmlns:a16="http://schemas.microsoft.com/office/drawing/2014/main" id="{590E6A81-3D48-11D6-64C2-9D7DE570042A}"/>
                    </a:ext>
                  </a:extLst>
                </p:cNvPr>
                <p:cNvSpPr/>
                <p:nvPr/>
              </p:nvSpPr>
              <p:spPr>
                <a:xfrm>
                  <a:off x="5203399" y="5816605"/>
                  <a:ext cx="145566" cy="59445"/>
                </a:xfrm>
                <a:custGeom>
                  <a:avLst/>
                  <a:gdLst>
                    <a:gd name="connsiteX0" fmla="*/ 145566 w 145566"/>
                    <a:gd name="connsiteY0" fmla="*/ 0 h 59445"/>
                    <a:gd name="connsiteX1" fmla="*/ 145566 w 145566"/>
                    <a:gd name="connsiteY1" fmla="*/ 4424 h 59445"/>
                    <a:gd name="connsiteX2" fmla="*/ 145566 w 145566"/>
                    <a:gd name="connsiteY2" fmla="*/ 5477 h 59445"/>
                    <a:gd name="connsiteX3" fmla="*/ 125556 w 145566"/>
                    <a:gd name="connsiteY3" fmla="*/ 47605 h 59445"/>
                    <a:gd name="connsiteX4" fmla="*/ 65944 w 145566"/>
                    <a:gd name="connsiteY4" fmla="*/ 59190 h 59445"/>
                    <a:gd name="connsiteX5" fmla="*/ 18340 w 145566"/>
                    <a:gd name="connsiteY5" fmla="*/ 48658 h 59445"/>
                    <a:gd name="connsiteX6" fmla="*/ 10125 w 145566"/>
                    <a:gd name="connsiteY6" fmla="*/ 42339 h 59445"/>
                    <a:gd name="connsiteX7" fmla="*/ 14 w 145566"/>
                    <a:gd name="connsiteY7" fmla="*/ 14745 h 59445"/>
                    <a:gd name="connsiteX8" fmla="*/ 14 w 145566"/>
                    <a:gd name="connsiteY8" fmla="*/ 10321 h 59445"/>
                    <a:gd name="connsiteX9" fmla="*/ 10125 w 145566"/>
                    <a:gd name="connsiteY9" fmla="*/ 37915 h 59445"/>
                    <a:gd name="connsiteX10" fmla="*/ 18340 w 145566"/>
                    <a:gd name="connsiteY10" fmla="*/ 44235 h 59445"/>
                    <a:gd name="connsiteX11" fmla="*/ 65944 w 145566"/>
                    <a:gd name="connsiteY11" fmla="*/ 54767 h 59445"/>
                    <a:gd name="connsiteX12" fmla="*/ 125556 w 145566"/>
                    <a:gd name="connsiteY12" fmla="*/ 43181 h 59445"/>
                    <a:gd name="connsiteX13" fmla="*/ 145566 w 145566"/>
                    <a:gd name="connsiteY13" fmla="*/ 1053 h 59445"/>
                    <a:gd name="connsiteX14" fmla="*/ 145566 w 145566"/>
                    <a:gd name="connsiteY14" fmla="*/ 0 h 59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45566" h="59445">
                      <a:moveTo>
                        <a:pt x="145566" y="0"/>
                      </a:moveTo>
                      <a:lnTo>
                        <a:pt x="145566" y="4424"/>
                      </a:lnTo>
                      <a:cubicBezTo>
                        <a:pt x="145566" y="4424"/>
                        <a:pt x="145566" y="5055"/>
                        <a:pt x="145566" y="5477"/>
                      </a:cubicBezTo>
                      <a:cubicBezTo>
                        <a:pt x="143881" y="18747"/>
                        <a:pt x="141986" y="35388"/>
                        <a:pt x="125556" y="47605"/>
                      </a:cubicBezTo>
                      <a:cubicBezTo>
                        <a:pt x="109758" y="59401"/>
                        <a:pt x="84270" y="60033"/>
                        <a:pt x="65944" y="59190"/>
                      </a:cubicBezTo>
                      <a:cubicBezTo>
                        <a:pt x="50989" y="58558"/>
                        <a:pt x="31821" y="56452"/>
                        <a:pt x="18340" y="48658"/>
                      </a:cubicBezTo>
                      <a:cubicBezTo>
                        <a:pt x="15180" y="46973"/>
                        <a:pt x="12442" y="44866"/>
                        <a:pt x="10125" y="42339"/>
                      </a:cubicBezTo>
                      <a:cubicBezTo>
                        <a:pt x="1910" y="33913"/>
                        <a:pt x="-197" y="24224"/>
                        <a:pt x="14" y="14745"/>
                      </a:cubicBezTo>
                      <a:lnTo>
                        <a:pt x="14" y="10321"/>
                      </a:lnTo>
                      <a:cubicBezTo>
                        <a:pt x="14" y="19590"/>
                        <a:pt x="2121" y="29279"/>
                        <a:pt x="10125" y="37915"/>
                      </a:cubicBezTo>
                      <a:cubicBezTo>
                        <a:pt x="12442" y="40443"/>
                        <a:pt x="15180" y="42339"/>
                        <a:pt x="18340" y="44235"/>
                      </a:cubicBezTo>
                      <a:cubicBezTo>
                        <a:pt x="31821" y="52028"/>
                        <a:pt x="51200" y="54135"/>
                        <a:pt x="65944" y="54767"/>
                      </a:cubicBezTo>
                      <a:cubicBezTo>
                        <a:pt x="84270" y="55609"/>
                        <a:pt x="109758" y="54977"/>
                        <a:pt x="125556" y="43181"/>
                      </a:cubicBezTo>
                      <a:cubicBezTo>
                        <a:pt x="141986" y="30964"/>
                        <a:pt x="143671" y="14324"/>
                        <a:pt x="145566" y="1053"/>
                      </a:cubicBezTo>
                      <a:cubicBezTo>
                        <a:pt x="145566" y="632"/>
                        <a:pt x="145566" y="421"/>
                        <a:pt x="145566" y="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10" name="그래픽 16">
                <a:extLst>
                  <a:ext uri="{FF2B5EF4-FFF2-40B4-BE49-F238E27FC236}">
                    <a16:creationId xmlns:a16="http://schemas.microsoft.com/office/drawing/2014/main" id="{53EA4F9B-F10A-5049-5385-84D6DCC53AEF}"/>
                  </a:ext>
                </a:extLst>
              </p:cNvPr>
              <p:cNvGrpSpPr/>
              <p:nvPr/>
            </p:nvGrpSpPr>
            <p:grpSpPr>
              <a:xfrm>
                <a:off x="5229084" y="5568447"/>
                <a:ext cx="216411" cy="359325"/>
                <a:chOff x="5229084" y="5568447"/>
                <a:chExt cx="216411" cy="359325"/>
              </a:xfrm>
            </p:grpSpPr>
            <p:sp>
              <p:nvSpPr>
                <p:cNvPr id="1822" name="자유형: 도형 1821">
                  <a:extLst>
                    <a:ext uri="{FF2B5EF4-FFF2-40B4-BE49-F238E27FC236}">
                      <a16:creationId xmlns:a16="http://schemas.microsoft.com/office/drawing/2014/main" id="{D7C8FB58-2DD1-67EF-F9EA-83877E685005}"/>
                    </a:ext>
                  </a:extLst>
                </p:cNvPr>
                <p:cNvSpPr/>
                <p:nvPr/>
              </p:nvSpPr>
              <p:spPr>
                <a:xfrm>
                  <a:off x="5362235" y="5720521"/>
                  <a:ext cx="42558" cy="66174"/>
                </a:xfrm>
                <a:custGeom>
                  <a:avLst/>
                  <a:gdLst>
                    <a:gd name="connsiteX0" fmla="*/ 0 w 42558"/>
                    <a:gd name="connsiteY0" fmla="*/ 16463 h 66174"/>
                    <a:gd name="connsiteX1" fmla="*/ 24645 w 42558"/>
                    <a:gd name="connsiteY1" fmla="*/ 454 h 66174"/>
                    <a:gd name="connsiteX2" fmla="*/ 42339 w 42558"/>
                    <a:gd name="connsiteY2" fmla="*/ 16463 h 66174"/>
                    <a:gd name="connsiteX3" fmla="*/ 1896 w 42558"/>
                    <a:gd name="connsiteY3" fmla="*/ 66174 h 66174"/>
                    <a:gd name="connsiteX4" fmla="*/ 211 w 42558"/>
                    <a:gd name="connsiteY4" fmla="*/ 16463 h 661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2558" h="66174">
                      <a:moveTo>
                        <a:pt x="0" y="16463"/>
                      </a:moveTo>
                      <a:cubicBezTo>
                        <a:pt x="0" y="16463"/>
                        <a:pt x="15798" y="2350"/>
                        <a:pt x="24645" y="454"/>
                      </a:cubicBezTo>
                      <a:cubicBezTo>
                        <a:pt x="33492" y="-1441"/>
                        <a:pt x="44235" y="2350"/>
                        <a:pt x="42339" y="16463"/>
                      </a:cubicBezTo>
                      <a:cubicBezTo>
                        <a:pt x="40443" y="30576"/>
                        <a:pt x="1896" y="66174"/>
                        <a:pt x="1896" y="66174"/>
                      </a:cubicBezTo>
                      <a:lnTo>
                        <a:pt x="211" y="16463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823" name="그래픽 16">
                  <a:extLst>
                    <a:ext uri="{FF2B5EF4-FFF2-40B4-BE49-F238E27FC236}">
                      <a16:creationId xmlns:a16="http://schemas.microsoft.com/office/drawing/2014/main" id="{0A6CCA3C-07ED-1E4E-3045-7B949BD27060}"/>
                    </a:ext>
                  </a:extLst>
                </p:cNvPr>
                <p:cNvGrpSpPr/>
                <p:nvPr/>
              </p:nvGrpSpPr>
              <p:grpSpPr>
                <a:xfrm>
                  <a:off x="5378876" y="5734666"/>
                  <a:ext cx="66620" cy="193106"/>
                  <a:chOff x="5378876" y="5734666"/>
                  <a:chExt cx="66620" cy="193106"/>
                </a:xfrm>
              </p:grpSpPr>
              <p:sp>
                <p:nvSpPr>
                  <p:cNvPr id="1841" name="자유형: 도형 1840">
                    <a:extLst>
                      <a:ext uri="{FF2B5EF4-FFF2-40B4-BE49-F238E27FC236}">
                        <a16:creationId xmlns:a16="http://schemas.microsoft.com/office/drawing/2014/main" id="{556B8630-5647-D828-5256-23560C29B021}"/>
                      </a:ext>
                    </a:extLst>
                  </p:cNvPr>
                  <p:cNvSpPr/>
                  <p:nvPr/>
                </p:nvSpPr>
                <p:spPr>
                  <a:xfrm>
                    <a:off x="5378876" y="5734666"/>
                    <a:ext cx="60243" cy="180616"/>
                  </a:xfrm>
                  <a:custGeom>
                    <a:avLst/>
                    <a:gdLst>
                      <a:gd name="connsiteX0" fmla="*/ 33913 w 60243"/>
                      <a:gd name="connsiteY0" fmla="*/ 178623 h 180616"/>
                      <a:gd name="connsiteX1" fmla="*/ 60243 w 60243"/>
                      <a:gd name="connsiteY1" fmla="*/ 176095 h 180616"/>
                      <a:gd name="connsiteX2" fmla="*/ 52871 w 60243"/>
                      <a:gd name="connsiteY2" fmla="*/ 173989 h 180616"/>
                      <a:gd name="connsiteX3" fmla="*/ 34756 w 60243"/>
                      <a:gd name="connsiteY3" fmla="*/ 159033 h 180616"/>
                      <a:gd name="connsiteX4" fmla="*/ 30753 w 60243"/>
                      <a:gd name="connsiteY4" fmla="*/ 108480 h 180616"/>
                      <a:gd name="connsiteX5" fmla="*/ 26119 w 60243"/>
                      <a:gd name="connsiteY5" fmla="*/ 0 h 180616"/>
                      <a:gd name="connsiteX6" fmla="*/ 0 w 60243"/>
                      <a:gd name="connsiteY6" fmla="*/ 14745 h 180616"/>
                      <a:gd name="connsiteX7" fmla="*/ 6951 w 60243"/>
                      <a:gd name="connsiteY7" fmla="*/ 94578 h 180616"/>
                      <a:gd name="connsiteX8" fmla="*/ 20643 w 60243"/>
                      <a:gd name="connsiteY8" fmla="*/ 170408 h 180616"/>
                      <a:gd name="connsiteX9" fmla="*/ 20221 w 60243"/>
                      <a:gd name="connsiteY9" fmla="*/ 177570 h 180616"/>
                      <a:gd name="connsiteX10" fmla="*/ 20221 w 60243"/>
                      <a:gd name="connsiteY10" fmla="*/ 177570 h 180616"/>
                      <a:gd name="connsiteX11" fmla="*/ 33913 w 60243"/>
                      <a:gd name="connsiteY11" fmla="*/ 178834 h 180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0243" h="180616">
                        <a:moveTo>
                          <a:pt x="33913" y="178623"/>
                        </a:moveTo>
                        <a:cubicBezTo>
                          <a:pt x="41075" y="181783"/>
                          <a:pt x="54556" y="181361"/>
                          <a:pt x="60243" y="176095"/>
                        </a:cubicBezTo>
                        <a:cubicBezTo>
                          <a:pt x="58137" y="175463"/>
                          <a:pt x="55609" y="174831"/>
                          <a:pt x="52871" y="173989"/>
                        </a:cubicBezTo>
                        <a:cubicBezTo>
                          <a:pt x="44656" y="171672"/>
                          <a:pt x="38126" y="165563"/>
                          <a:pt x="34756" y="159033"/>
                        </a:cubicBezTo>
                        <a:cubicBezTo>
                          <a:pt x="31385" y="152293"/>
                          <a:pt x="31596" y="134599"/>
                          <a:pt x="30753" y="108480"/>
                        </a:cubicBezTo>
                        <a:cubicBezTo>
                          <a:pt x="29700" y="82360"/>
                          <a:pt x="26119" y="0"/>
                          <a:pt x="26119" y="0"/>
                        </a:cubicBezTo>
                        <a:lnTo>
                          <a:pt x="0" y="14745"/>
                        </a:lnTo>
                        <a:cubicBezTo>
                          <a:pt x="0" y="14745"/>
                          <a:pt x="3160" y="68879"/>
                          <a:pt x="6951" y="94578"/>
                        </a:cubicBezTo>
                        <a:cubicBezTo>
                          <a:pt x="10743" y="120065"/>
                          <a:pt x="20432" y="160087"/>
                          <a:pt x="20643" y="170408"/>
                        </a:cubicBezTo>
                        <a:cubicBezTo>
                          <a:pt x="20643" y="172936"/>
                          <a:pt x="20643" y="175253"/>
                          <a:pt x="20221" y="177570"/>
                        </a:cubicBezTo>
                        <a:lnTo>
                          <a:pt x="20221" y="177570"/>
                        </a:lnTo>
                        <a:cubicBezTo>
                          <a:pt x="20221" y="177570"/>
                          <a:pt x="24434" y="174410"/>
                          <a:pt x="33913" y="178834"/>
                        </a:cubicBez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42" name="자유형: 도형 1841">
                    <a:extLst>
                      <a:ext uri="{FF2B5EF4-FFF2-40B4-BE49-F238E27FC236}">
                        <a16:creationId xmlns:a16="http://schemas.microsoft.com/office/drawing/2014/main" id="{6AADAA86-800D-A45E-1C27-CE25A4FFEF3E}"/>
                      </a:ext>
                    </a:extLst>
                  </p:cNvPr>
                  <p:cNvSpPr/>
                  <p:nvPr/>
                </p:nvSpPr>
                <p:spPr>
                  <a:xfrm>
                    <a:off x="5398293" y="5910762"/>
                    <a:ext cx="47203" cy="17011"/>
                  </a:xfrm>
                  <a:custGeom>
                    <a:avLst/>
                    <a:gdLst>
                      <a:gd name="connsiteX0" fmla="*/ 40826 w 47203"/>
                      <a:gd name="connsiteY0" fmla="*/ 0 h 17011"/>
                      <a:gd name="connsiteX1" fmla="*/ 14496 w 47203"/>
                      <a:gd name="connsiteY1" fmla="*/ 2528 h 17011"/>
                      <a:gd name="connsiteX2" fmla="*/ 805 w 47203"/>
                      <a:gd name="connsiteY2" fmla="*/ 1264 h 17011"/>
                      <a:gd name="connsiteX3" fmla="*/ 805 w 47203"/>
                      <a:gd name="connsiteY3" fmla="*/ 1264 h 17011"/>
                      <a:gd name="connsiteX4" fmla="*/ 2701 w 47203"/>
                      <a:gd name="connsiteY4" fmla="*/ 16219 h 17011"/>
                      <a:gd name="connsiteX5" fmla="*/ 25450 w 47203"/>
                      <a:gd name="connsiteY5" fmla="*/ 10953 h 17011"/>
                      <a:gd name="connsiteX6" fmla="*/ 46724 w 47203"/>
                      <a:gd name="connsiteY6" fmla="*/ 5477 h 17011"/>
                      <a:gd name="connsiteX7" fmla="*/ 40826 w 47203"/>
                      <a:gd name="connsiteY7" fmla="*/ 0 h 170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7203" h="17011">
                        <a:moveTo>
                          <a:pt x="40826" y="0"/>
                        </a:moveTo>
                        <a:cubicBezTo>
                          <a:pt x="35139" y="5266"/>
                          <a:pt x="21658" y="5687"/>
                          <a:pt x="14496" y="2528"/>
                        </a:cubicBezTo>
                        <a:cubicBezTo>
                          <a:pt x="5018" y="-1896"/>
                          <a:pt x="805" y="1264"/>
                          <a:pt x="805" y="1264"/>
                        </a:cubicBezTo>
                        <a:lnTo>
                          <a:pt x="805" y="1264"/>
                        </a:lnTo>
                        <a:cubicBezTo>
                          <a:pt x="-38" y="8426"/>
                          <a:pt x="-1091" y="14324"/>
                          <a:pt x="2701" y="16219"/>
                        </a:cubicBezTo>
                        <a:cubicBezTo>
                          <a:pt x="7756" y="18747"/>
                          <a:pt x="21658" y="14745"/>
                          <a:pt x="25450" y="10953"/>
                        </a:cubicBezTo>
                        <a:cubicBezTo>
                          <a:pt x="29241" y="7162"/>
                          <a:pt x="44407" y="9479"/>
                          <a:pt x="46724" y="5477"/>
                        </a:cubicBezTo>
                        <a:cubicBezTo>
                          <a:pt x="48409" y="2738"/>
                          <a:pt x="45461" y="1264"/>
                          <a:pt x="40826" y="0"/>
                        </a:cubicBez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24" name="자유형: 도형 1823">
                  <a:extLst>
                    <a:ext uri="{FF2B5EF4-FFF2-40B4-BE49-F238E27FC236}">
                      <a16:creationId xmlns:a16="http://schemas.microsoft.com/office/drawing/2014/main" id="{9BC0883D-888E-6227-F834-E68FBFE3589A}"/>
                    </a:ext>
                  </a:extLst>
                </p:cNvPr>
                <p:cNvSpPr/>
                <p:nvPr/>
              </p:nvSpPr>
              <p:spPr>
                <a:xfrm>
                  <a:off x="5229084" y="5731695"/>
                  <a:ext cx="159435" cy="102926"/>
                </a:xfrm>
                <a:custGeom>
                  <a:avLst/>
                  <a:gdLst>
                    <a:gd name="connsiteX0" fmla="*/ 20459 w 159435"/>
                    <a:gd name="connsiteY0" fmla="*/ 9712 h 102926"/>
                    <a:gd name="connsiteX1" fmla="*/ 2765 w 159435"/>
                    <a:gd name="connsiteY1" fmla="*/ 49734 h 102926"/>
                    <a:gd name="connsiteX2" fmla="*/ 20459 w 159435"/>
                    <a:gd name="connsiteY2" fmla="*/ 94811 h 102926"/>
                    <a:gd name="connsiteX3" fmla="*/ 99449 w 159435"/>
                    <a:gd name="connsiteY3" fmla="*/ 87649 h 102926"/>
                    <a:gd name="connsiteX4" fmla="*/ 157164 w 159435"/>
                    <a:gd name="connsiteY4" fmla="*/ 36674 h 102926"/>
                    <a:gd name="connsiteX5" fmla="*/ 143894 w 159435"/>
                    <a:gd name="connsiteY5" fmla="*/ 22 h 102926"/>
                    <a:gd name="connsiteX6" fmla="*/ 110402 w 159435"/>
                    <a:gd name="connsiteY6" fmla="*/ 2339 h 102926"/>
                    <a:gd name="connsiteX7" fmla="*/ 65746 w 159435"/>
                    <a:gd name="connsiteY7" fmla="*/ 8237 h 102926"/>
                    <a:gd name="connsiteX8" fmla="*/ 20669 w 159435"/>
                    <a:gd name="connsiteY8" fmla="*/ 9291 h 1029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9435" h="102926">
                      <a:moveTo>
                        <a:pt x="20459" y="9712"/>
                      </a:moveTo>
                      <a:cubicBezTo>
                        <a:pt x="20459" y="9712"/>
                        <a:pt x="7188" y="27616"/>
                        <a:pt x="2765" y="49734"/>
                      </a:cubicBezTo>
                      <a:cubicBezTo>
                        <a:pt x="-1658" y="71851"/>
                        <a:pt x="-3765" y="77538"/>
                        <a:pt x="20459" y="94811"/>
                      </a:cubicBezTo>
                      <a:cubicBezTo>
                        <a:pt x="44682" y="112083"/>
                        <a:pt x="80070" y="97970"/>
                        <a:pt x="99449" y="87649"/>
                      </a:cubicBezTo>
                      <a:cubicBezTo>
                        <a:pt x="118828" y="77327"/>
                        <a:pt x="152109" y="49523"/>
                        <a:pt x="157164" y="36674"/>
                      </a:cubicBezTo>
                      <a:cubicBezTo>
                        <a:pt x="162220" y="23825"/>
                        <a:pt x="159271" y="444"/>
                        <a:pt x="143894" y="22"/>
                      </a:cubicBezTo>
                      <a:cubicBezTo>
                        <a:pt x="128517" y="-399"/>
                        <a:pt x="123672" y="5288"/>
                        <a:pt x="110402" y="2339"/>
                      </a:cubicBezTo>
                      <a:cubicBezTo>
                        <a:pt x="97132" y="-609"/>
                        <a:pt x="77121" y="6131"/>
                        <a:pt x="65746" y="8237"/>
                      </a:cubicBezTo>
                      <a:cubicBezTo>
                        <a:pt x="54372" y="10344"/>
                        <a:pt x="20669" y="9291"/>
                        <a:pt x="20669" y="9291"/>
                      </a:cubicBezTo>
                      <a:close/>
                    </a:path>
                  </a:pathLst>
                </a:custGeom>
                <a:solidFill>
                  <a:srgbClr val="3959A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825" name="그래픽 16">
                  <a:extLst>
                    <a:ext uri="{FF2B5EF4-FFF2-40B4-BE49-F238E27FC236}">
                      <a16:creationId xmlns:a16="http://schemas.microsoft.com/office/drawing/2014/main" id="{1BF7F6C8-FCF0-11DA-F10A-9FF7C10FC568}"/>
                    </a:ext>
                  </a:extLst>
                </p:cNvPr>
                <p:cNvGrpSpPr/>
                <p:nvPr/>
              </p:nvGrpSpPr>
              <p:grpSpPr>
                <a:xfrm>
                  <a:off x="5386722" y="5629346"/>
                  <a:ext cx="35966" cy="66984"/>
                  <a:chOff x="5386722" y="5629346"/>
                  <a:chExt cx="35966" cy="66984"/>
                </a:xfrm>
              </p:grpSpPr>
              <p:sp>
                <p:nvSpPr>
                  <p:cNvPr id="1832" name="자유형: 도형 1831">
                    <a:extLst>
                      <a:ext uri="{FF2B5EF4-FFF2-40B4-BE49-F238E27FC236}">
                        <a16:creationId xmlns:a16="http://schemas.microsoft.com/office/drawing/2014/main" id="{975C935A-052B-13EC-2FFD-6D8B56813FBC}"/>
                      </a:ext>
                    </a:extLst>
                  </p:cNvPr>
                  <p:cNvSpPr/>
                  <p:nvPr/>
                </p:nvSpPr>
                <p:spPr>
                  <a:xfrm>
                    <a:off x="5388987" y="5652517"/>
                    <a:ext cx="31385" cy="43813"/>
                  </a:xfrm>
                  <a:custGeom>
                    <a:avLst/>
                    <a:gdLst>
                      <a:gd name="connsiteX0" fmla="*/ 31385 w 31385"/>
                      <a:gd name="connsiteY0" fmla="*/ 0 h 43813"/>
                      <a:gd name="connsiteX1" fmla="*/ 31385 w 31385"/>
                      <a:gd name="connsiteY1" fmla="*/ 3581 h 43813"/>
                      <a:gd name="connsiteX2" fmla="*/ 28647 w 31385"/>
                      <a:gd name="connsiteY2" fmla="*/ 36441 h 43813"/>
                      <a:gd name="connsiteX3" fmla="*/ 24856 w 31385"/>
                      <a:gd name="connsiteY3" fmla="*/ 41707 h 43813"/>
                      <a:gd name="connsiteX4" fmla="*/ 16430 w 31385"/>
                      <a:gd name="connsiteY4" fmla="*/ 43813 h 43813"/>
                      <a:gd name="connsiteX5" fmla="*/ 6530 w 31385"/>
                      <a:gd name="connsiteY5" fmla="*/ 41707 h 43813"/>
                      <a:gd name="connsiteX6" fmla="*/ 2738 w 31385"/>
                      <a:gd name="connsiteY6" fmla="*/ 36441 h 43813"/>
                      <a:gd name="connsiteX7" fmla="*/ 0 w 31385"/>
                      <a:gd name="connsiteY7" fmla="*/ 211 h 43813"/>
                      <a:gd name="connsiteX8" fmla="*/ 31175 w 31385"/>
                      <a:gd name="connsiteY8" fmla="*/ 211 h 43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1385" h="43813">
                        <a:moveTo>
                          <a:pt x="31385" y="0"/>
                        </a:moveTo>
                        <a:lnTo>
                          <a:pt x="31385" y="3581"/>
                        </a:lnTo>
                        <a:cubicBezTo>
                          <a:pt x="31385" y="3581"/>
                          <a:pt x="28647" y="36441"/>
                          <a:pt x="28647" y="36441"/>
                        </a:cubicBezTo>
                        <a:cubicBezTo>
                          <a:pt x="28647" y="38336"/>
                          <a:pt x="27383" y="40232"/>
                          <a:pt x="24856" y="41707"/>
                        </a:cubicBezTo>
                        <a:cubicBezTo>
                          <a:pt x="22538" y="42970"/>
                          <a:pt x="19590" y="43813"/>
                          <a:pt x="16430" y="43813"/>
                        </a:cubicBezTo>
                        <a:cubicBezTo>
                          <a:pt x="12849" y="43813"/>
                          <a:pt x="9268" y="43181"/>
                          <a:pt x="6530" y="41707"/>
                        </a:cubicBezTo>
                        <a:cubicBezTo>
                          <a:pt x="4002" y="40232"/>
                          <a:pt x="2738" y="38336"/>
                          <a:pt x="2738" y="36441"/>
                        </a:cubicBezTo>
                        <a:lnTo>
                          <a:pt x="0" y="211"/>
                        </a:lnTo>
                        <a:lnTo>
                          <a:pt x="31175" y="2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33" name="자유형: 도형 1832">
                    <a:extLst>
                      <a:ext uri="{FF2B5EF4-FFF2-40B4-BE49-F238E27FC236}">
                        <a16:creationId xmlns:a16="http://schemas.microsoft.com/office/drawing/2014/main" id="{346994A3-55D6-BAD8-631B-7C6A6347E2D8}"/>
                      </a:ext>
                    </a:extLst>
                  </p:cNvPr>
                  <p:cNvSpPr/>
                  <p:nvPr/>
                </p:nvSpPr>
                <p:spPr>
                  <a:xfrm>
                    <a:off x="5389197" y="5652727"/>
                    <a:ext cx="31174" cy="43602"/>
                  </a:xfrm>
                  <a:custGeom>
                    <a:avLst/>
                    <a:gdLst>
                      <a:gd name="connsiteX0" fmla="*/ 30964 w 31174"/>
                      <a:gd name="connsiteY0" fmla="*/ 3370 h 43602"/>
                      <a:gd name="connsiteX1" fmla="*/ 12849 w 31174"/>
                      <a:gd name="connsiteY1" fmla="*/ 17273 h 43602"/>
                      <a:gd name="connsiteX2" fmla="*/ 16430 w 31174"/>
                      <a:gd name="connsiteY2" fmla="*/ 43603 h 43602"/>
                      <a:gd name="connsiteX3" fmla="*/ 6530 w 31174"/>
                      <a:gd name="connsiteY3" fmla="*/ 41496 h 43602"/>
                      <a:gd name="connsiteX4" fmla="*/ 2738 w 31174"/>
                      <a:gd name="connsiteY4" fmla="*/ 36230 h 43602"/>
                      <a:gd name="connsiteX5" fmla="*/ 0 w 31174"/>
                      <a:gd name="connsiteY5" fmla="*/ 0 h 43602"/>
                      <a:gd name="connsiteX6" fmla="*/ 31175 w 31174"/>
                      <a:gd name="connsiteY6" fmla="*/ 0 h 43602"/>
                      <a:gd name="connsiteX7" fmla="*/ 31175 w 31174"/>
                      <a:gd name="connsiteY7" fmla="*/ 3581 h 436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1174" h="43602">
                        <a:moveTo>
                          <a:pt x="30964" y="3370"/>
                        </a:moveTo>
                        <a:lnTo>
                          <a:pt x="12849" y="17273"/>
                        </a:lnTo>
                        <a:lnTo>
                          <a:pt x="16430" y="43603"/>
                        </a:lnTo>
                        <a:cubicBezTo>
                          <a:pt x="12849" y="43603"/>
                          <a:pt x="9268" y="42971"/>
                          <a:pt x="6530" y="41496"/>
                        </a:cubicBezTo>
                        <a:cubicBezTo>
                          <a:pt x="4002" y="40022"/>
                          <a:pt x="2738" y="38126"/>
                          <a:pt x="2738" y="36230"/>
                        </a:cubicBezTo>
                        <a:lnTo>
                          <a:pt x="0" y="0"/>
                        </a:lnTo>
                        <a:lnTo>
                          <a:pt x="31175" y="0"/>
                        </a:lnTo>
                        <a:lnTo>
                          <a:pt x="31175" y="3581"/>
                        </a:lnTo>
                        <a:close/>
                      </a:path>
                    </a:pathLst>
                  </a:custGeom>
                  <a:solidFill>
                    <a:srgbClr val="FDF0F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34" name="자유형: 도형 1833">
                    <a:extLst>
                      <a:ext uri="{FF2B5EF4-FFF2-40B4-BE49-F238E27FC236}">
                        <a16:creationId xmlns:a16="http://schemas.microsoft.com/office/drawing/2014/main" id="{E19D4310-6EA8-3939-F8A1-678A56382634}"/>
                      </a:ext>
                    </a:extLst>
                  </p:cNvPr>
                  <p:cNvSpPr/>
                  <p:nvPr/>
                </p:nvSpPr>
                <p:spPr>
                  <a:xfrm>
                    <a:off x="5386880" y="5636719"/>
                    <a:ext cx="35808" cy="25487"/>
                  </a:xfrm>
                  <a:custGeom>
                    <a:avLst/>
                    <a:gdLst>
                      <a:gd name="connsiteX0" fmla="*/ 17904 w 35808"/>
                      <a:gd name="connsiteY0" fmla="*/ 0 h 25487"/>
                      <a:gd name="connsiteX1" fmla="*/ 0 w 35808"/>
                      <a:gd name="connsiteY1" fmla="*/ 10321 h 25487"/>
                      <a:gd name="connsiteX2" fmla="*/ 0 w 35808"/>
                      <a:gd name="connsiteY2" fmla="*/ 15166 h 25487"/>
                      <a:gd name="connsiteX3" fmla="*/ 17904 w 35808"/>
                      <a:gd name="connsiteY3" fmla="*/ 25487 h 25487"/>
                      <a:gd name="connsiteX4" fmla="*/ 35809 w 35808"/>
                      <a:gd name="connsiteY4" fmla="*/ 15166 h 25487"/>
                      <a:gd name="connsiteX5" fmla="*/ 35809 w 35808"/>
                      <a:gd name="connsiteY5" fmla="*/ 10321 h 25487"/>
                      <a:gd name="connsiteX6" fmla="*/ 17904 w 35808"/>
                      <a:gd name="connsiteY6" fmla="*/ 0 h 25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5808" h="25487">
                        <a:moveTo>
                          <a:pt x="17904" y="0"/>
                        </a:moveTo>
                        <a:cubicBezTo>
                          <a:pt x="8004" y="0"/>
                          <a:pt x="0" y="4634"/>
                          <a:pt x="0" y="10321"/>
                        </a:cubicBezTo>
                        <a:lnTo>
                          <a:pt x="0" y="15166"/>
                        </a:lnTo>
                        <a:cubicBezTo>
                          <a:pt x="0" y="20853"/>
                          <a:pt x="8004" y="25487"/>
                          <a:pt x="17904" y="25487"/>
                        </a:cubicBezTo>
                        <a:cubicBezTo>
                          <a:pt x="27804" y="25487"/>
                          <a:pt x="35809" y="20853"/>
                          <a:pt x="35809" y="15166"/>
                        </a:cubicBezTo>
                        <a:lnTo>
                          <a:pt x="35809" y="10321"/>
                        </a:lnTo>
                        <a:cubicBezTo>
                          <a:pt x="35809" y="4634"/>
                          <a:pt x="27804" y="0"/>
                          <a:pt x="17904" y="0"/>
                        </a:cubicBezTo>
                        <a:close/>
                      </a:path>
                    </a:pathLst>
                  </a:custGeom>
                  <a:solidFill>
                    <a:srgbClr val="2F252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35" name="자유형: 도형 1834">
                    <a:extLst>
                      <a:ext uri="{FF2B5EF4-FFF2-40B4-BE49-F238E27FC236}">
                        <a16:creationId xmlns:a16="http://schemas.microsoft.com/office/drawing/2014/main" id="{E300F01A-DC54-5C84-9F3A-2A7F35472D39}"/>
                      </a:ext>
                    </a:extLst>
                  </p:cNvPr>
                  <p:cNvSpPr/>
                  <p:nvPr/>
                </p:nvSpPr>
                <p:spPr>
                  <a:xfrm>
                    <a:off x="5386722" y="5636666"/>
                    <a:ext cx="35914" cy="20748"/>
                  </a:xfrm>
                  <a:custGeom>
                    <a:avLst/>
                    <a:gdLst>
                      <a:gd name="connsiteX0" fmla="*/ 30701 w 35914"/>
                      <a:gd name="connsiteY0" fmla="*/ 3002 h 20748"/>
                      <a:gd name="connsiteX1" fmla="*/ 5213 w 35914"/>
                      <a:gd name="connsiteY1" fmla="*/ 3002 h 20748"/>
                      <a:gd name="connsiteX2" fmla="*/ 5213 w 35914"/>
                      <a:gd name="connsiteY2" fmla="*/ 17746 h 20748"/>
                      <a:gd name="connsiteX3" fmla="*/ 30701 w 35914"/>
                      <a:gd name="connsiteY3" fmla="*/ 17746 h 20748"/>
                      <a:gd name="connsiteX4" fmla="*/ 30701 w 35914"/>
                      <a:gd name="connsiteY4" fmla="*/ 3002 h 207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914" h="20748">
                        <a:moveTo>
                          <a:pt x="30701" y="3002"/>
                        </a:moveTo>
                        <a:cubicBezTo>
                          <a:pt x="23750" y="-1001"/>
                          <a:pt x="12165" y="-1001"/>
                          <a:pt x="5213" y="3002"/>
                        </a:cubicBezTo>
                        <a:cubicBezTo>
                          <a:pt x="-1738" y="7004"/>
                          <a:pt x="-1738" y="13744"/>
                          <a:pt x="5213" y="17746"/>
                        </a:cubicBezTo>
                        <a:cubicBezTo>
                          <a:pt x="12165" y="21749"/>
                          <a:pt x="23750" y="21749"/>
                          <a:pt x="30701" y="17746"/>
                        </a:cubicBezTo>
                        <a:cubicBezTo>
                          <a:pt x="37652" y="13744"/>
                          <a:pt x="37652" y="7004"/>
                          <a:pt x="30701" y="3002"/>
                        </a:cubicBezTo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836" name="그래픽 16">
                    <a:extLst>
                      <a:ext uri="{FF2B5EF4-FFF2-40B4-BE49-F238E27FC236}">
                        <a16:creationId xmlns:a16="http://schemas.microsoft.com/office/drawing/2014/main" id="{1FD0E0C1-40D3-E376-15F0-EA4EC307955A}"/>
                      </a:ext>
                    </a:extLst>
                  </p:cNvPr>
                  <p:cNvGrpSpPr/>
                  <p:nvPr/>
                </p:nvGrpSpPr>
                <p:grpSpPr>
                  <a:xfrm>
                    <a:off x="5389197" y="5661996"/>
                    <a:ext cx="31385" cy="29542"/>
                    <a:chOff x="5389197" y="5661996"/>
                    <a:chExt cx="31385" cy="29542"/>
                  </a:xfrm>
                </p:grpSpPr>
                <p:sp>
                  <p:nvSpPr>
                    <p:cNvPr id="1839" name="자유형: 도형 1838">
                      <a:extLst>
                        <a:ext uri="{FF2B5EF4-FFF2-40B4-BE49-F238E27FC236}">
                          <a16:creationId xmlns:a16="http://schemas.microsoft.com/office/drawing/2014/main" id="{76A193AC-F324-CFF5-9A1B-B2C70CB74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9197" y="5664945"/>
                      <a:ext cx="31174" cy="26593"/>
                    </a:xfrm>
                    <a:custGeom>
                      <a:avLst/>
                      <a:gdLst>
                        <a:gd name="connsiteX0" fmla="*/ 29911 w 31174"/>
                        <a:gd name="connsiteY0" fmla="*/ 3581 h 26593"/>
                        <a:gd name="connsiteX1" fmla="*/ 26751 w 31174"/>
                        <a:gd name="connsiteY1" fmla="*/ 6319 h 26593"/>
                        <a:gd name="connsiteX2" fmla="*/ 4424 w 31174"/>
                        <a:gd name="connsiteY2" fmla="*/ 6319 h 26593"/>
                        <a:gd name="connsiteX3" fmla="*/ 1264 w 31174"/>
                        <a:gd name="connsiteY3" fmla="*/ 3581 h 26593"/>
                        <a:gd name="connsiteX4" fmla="*/ 0 w 31174"/>
                        <a:gd name="connsiteY4" fmla="*/ 0 h 26593"/>
                        <a:gd name="connsiteX5" fmla="*/ 2107 w 31174"/>
                        <a:gd name="connsiteY5" fmla="*/ 18747 h 26593"/>
                        <a:gd name="connsiteX6" fmla="*/ 4002 w 31174"/>
                        <a:gd name="connsiteY6" fmla="*/ 22749 h 26593"/>
                        <a:gd name="connsiteX7" fmla="*/ 6109 w 31174"/>
                        <a:gd name="connsiteY7" fmla="*/ 24223 h 26593"/>
                        <a:gd name="connsiteX8" fmla="*/ 25277 w 31174"/>
                        <a:gd name="connsiteY8" fmla="*/ 24223 h 26593"/>
                        <a:gd name="connsiteX9" fmla="*/ 27173 w 31174"/>
                        <a:gd name="connsiteY9" fmla="*/ 22749 h 26593"/>
                        <a:gd name="connsiteX10" fmla="*/ 29068 w 31174"/>
                        <a:gd name="connsiteY10" fmla="*/ 18747 h 26593"/>
                        <a:gd name="connsiteX11" fmla="*/ 31175 w 31174"/>
                        <a:gd name="connsiteY11" fmla="*/ 0 h 26593"/>
                        <a:gd name="connsiteX12" fmla="*/ 29911 w 31174"/>
                        <a:gd name="connsiteY12" fmla="*/ 3581 h 265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</a:cxnLst>
                      <a:rect l="l" t="t" r="r" b="b"/>
                      <a:pathLst>
                        <a:path w="31174" h="26593">
                          <a:moveTo>
                            <a:pt x="29911" y="3581"/>
                          </a:moveTo>
                          <a:cubicBezTo>
                            <a:pt x="29911" y="3581"/>
                            <a:pt x="28015" y="5477"/>
                            <a:pt x="26751" y="6319"/>
                          </a:cubicBezTo>
                          <a:cubicBezTo>
                            <a:pt x="20643" y="9900"/>
                            <a:pt x="10743" y="9900"/>
                            <a:pt x="4424" y="6319"/>
                          </a:cubicBezTo>
                          <a:cubicBezTo>
                            <a:pt x="2949" y="5477"/>
                            <a:pt x="1896" y="4634"/>
                            <a:pt x="1264" y="3581"/>
                          </a:cubicBezTo>
                          <a:cubicBezTo>
                            <a:pt x="421" y="2528"/>
                            <a:pt x="0" y="1264"/>
                            <a:pt x="0" y="0"/>
                          </a:cubicBezTo>
                          <a:lnTo>
                            <a:pt x="2107" y="18747"/>
                          </a:lnTo>
                          <a:cubicBezTo>
                            <a:pt x="2107" y="20222"/>
                            <a:pt x="2738" y="21485"/>
                            <a:pt x="4002" y="22749"/>
                          </a:cubicBezTo>
                          <a:cubicBezTo>
                            <a:pt x="4634" y="23381"/>
                            <a:pt x="5266" y="23802"/>
                            <a:pt x="6109" y="24223"/>
                          </a:cubicBezTo>
                          <a:cubicBezTo>
                            <a:pt x="11375" y="27383"/>
                            <a:pt x="20011" y="27383"/>
                            <a:pt x="25277" y="24223"/>
                          </a:cubicBezTo>
                          <a:cubicBezTo>
                            <a:pt x="26119" y="23802"/>
                            <a:pt x="26751" y="23171"/>
                            <a:pt x="27173" y="22749"/>
                          </a:cubicBezTo>
                          <a:cubicBezTo>
                            <a:pt x="28437" y="21485"/>
                            <a:pt x="29068" y="20011"/>
                            <a:pt x="29068" y="18747"/>
                          </a:cubicBezTo>
                          <a:lnTo>
                            <a:pt x="31175" y="0"/>
                          </a:lnTo>
                          <a:cubicBezTo>
                            <a:pt x="31175" y="1264"/>
                            <a:pt x="30754" y="2528"/>
                            <a:pt x="29911" y="3581"/>
                          </a:cubicBezTo>
                          <a:close/>
                        </a:path>
                      </a:pathLst>
                    </a:custGeom>
                    <a:solidFill>
                      <a:srgbClr val="00668F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40" name="자유형: 도형 1839">
                      <a:extLst>
                        <a:ext uri="{FF2B5EF4-FFF2-40B4-BE49-F238E27FC236}">
                          <a16:creationId xmlns:a16="http://schemas.microsoft.com/office/drawing/2014/main" id="{3C064112-E39D-F277-7AE5-7BBF2F757B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9408" y="5661996"/>
                      <a:ext cx="31174" cy="11953"/>
                    </a:xfrm>
                    <a:custGeom>
                      <a:avLst/>
                      <a:gdLst>
                        <a:gd name="connsiteX0" fmla="*/ 31175 w 31174"/>
                        <a:gd name="connsiteY0" fmla="*/ 2949 h 11953"/>
                        <a:gd name="connsiteX1" fmla="*/ 30332 w 31174"/>
                        <a:gd name="connsiteY1" fmla="*/ 0 h 11953"/>
                        <a:gd name="connsiteX2" fmla="*/ 30332 w 31174"/>
                        <a:gd name="connsiteY2" fmla="*/ 2949 h 11953"/>
                        <a:gd name="connsiteX3" fmla="*/ 30122 w 31174"/>
                        <a:gd name="connsiteY3" fmla="*/ 2949 h 11953"/>
                        <a:gd name="connsiteX4" fmla="*/ 25909 w 31174"/>
                        <a:gd name="connsiteY4" fmla="*/ 8847 h 11953"/>
                        <a:gd name="connsiteX5" fmla="*/ 5266 w 31174"/>
                        <a:gd name="connsiteY5" fmla="*/ 8847 h 11953"/>
                        <a:gd name="connsiteX6" fmla="*/ 1053 w 31174"/>
                        <a:gd name="connsiteY6" fmla="*/ 2949 h 11953"/>
                        <a:gd name="connsiteX7" fmla="*/ 1053 w 31174"/>
                        <a:gd name="connsiteY7" fmla="*/ 0 h 11953"/>
                        <a:gd name="connsiteX8" fmla="*/ 0 w 31174"/>
                        <a:gd name="connsiteY8" fmla="*/ 2949 h 11953"/>
                        <a:gd name="connsiteX9" fmla="*/ 0 w 31174"/>
                        <a:gd name="connsiteY9" fmla="*/ 2949 h 11953"/>
                        <a:gd name="connsiteX10" fmla="*/ 0 w 31174"/>
                        <a:gd name="connsiteY10" fmla="*/ 2949 h 11953"/>
                        <a:gd name="connsiteX11" fmla="*/ 1264 w 31174"/>
                        <a:gd name="connsiteY11" fmla="*/ 6530 h 11953"/>
                        <a:gd name="connsiteX12" fmla="*/ 4423 w 31174"/>
                        <a:gd name="connsiteY12" fmla="*/ 9268 h 11953"/>
                        <a:gd name="connsiteX13" fmla="*/ 26751 w 31174"/>
                        <a:gd name="connsiteY13" fmla="*/ 9268 h 11953"/>
                        <a:gd name="connsiteX14" fmla="*/ 29911 w 31174"/>
                        <a:gd name="connsiteY14" fmla="*/ 6530 h 11953"/>
                        <a:gd name="connsiteX15" fmla="*/ 31175 w 31174"/>
                        <a:gd name="connsiteY15" fmla="*/ 2949 h 11953"/>
                        <a:gd name="connsiteX16" fmla="*/ 31175 w 31174"/>
                        <a:gd name="connsiteY16" fmla="*/ 2949 h 11953"/>
                        <a:gd name="connsiteX17" fmla="*/ 31175 w 31174"/>
                        <a:gd name="connsiteY17" fmla="*/ 2949 h 119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</a:cxnLst>
                      <a:rect l="l" t="t" r="r" b="b"/>
                      <a:pathLst>
                        <a:path w="31174" h="11953">
                          <a:moveTo>
                            <a:pt x="31175" y="2949"/>
                          </a:moveTo>
                          <a:cubicBezTo>
                            <a:pt x="31175" y="2949"/>
                            <a:pt x="30753" y="1053"/>
                            <a:pt x="30332" y="0"/>
                          </a:cubicBezTo>
                          <a:lnTo>
                            <a:pt x="30332" y="2949"/>
                          </a:lnTo>
                          <a:lnTo>
                            <a:pt x="30122" y="2949"/>
                          </a:lnTo>
                          <a:cubicBezTo>
                            <a:pt x="30122" y="5055"/>
                            <a:pt x="28647" y="7373"/>
                            <a:pt x="25909" y="8847"/>
                          </a:cubicBezTo>
                          <a:cubicBezTo>
                            <a:pt x="20221" y="12217"/>
                            <a:pt x="10953" y="12217"/>
                            <a:pt x="5266" y="8847"/>
                          </a:cubicBezTo>
                          <a:cubicBezTo>
                            <a:pt x="2317" y="7162"/>
                            <a:pt x="1053" y="5055"/>
                            <a:pt x="1053" y="2949"/>
                          </a:cubicBezTo>
                          <a:lnTo>
                            <a:pt x="1053" y="0"/>
                          </a:lnTo>
                          <a:cubicBezTo>
                            <a:pt x="1053" y="0"/>
                            <a:pt x="0" y="1896"/>
                            <a:pt x="0" y="2949"/>
                          </a:cubicBezTo>
                          <a:lnTo>
                            <a:pt x="0" y="2949"/>
                          </a:lnTo>
                          <a:lnTo>
                            <a:pt x="0" y="2949"/>
                          </a:lnTo>
                          <a:cubicBezTo>
                            <a:pt x="0" y="4213"/>
                            <a:pt x="421" y="5477"/>
                            <a:pt x="1264" y="6530"/>
                          </a:cubicBezTo>
                          <a:cubicBezTo>
                            <a:pt x="2106" y="7583"/>
                            <a:pt x="3160" y="8425"/>
                            <a:pt x="4423" y="9268"/>
                          </a:cubicBezTo>
                          <a:cubicBezTo>
                            <a:pt x="10532" y="12849"/>
                            <a:pt x="20643" y="12849"/>
                            <a:pt x="26751" y="9268"/>
                          </a:cubicBezTo>
                          <a:cubicBezTo>
                            <a:pt x="28226" y="8425"/>
                            <a:pt x="29279" y="7583"/>
                            <a:pt x="29911" y="6530"/>
                          </a:cubicBezTo>
                          <a:cubicBezTo>
                            <a:pt x="30753" y="5266"/>
                            <a:pt x="31175" y="4213"/>
                            <a:pt x="31175" y="2949"/>
                          </a:cubicBezTo>
                          <a:lnTo>
                            <a:pt x="31175" y="2949"/>
                          </a:lnTo>
                          <a:cubicBezTo>
                            <a:pt x="31175" y="2949"/>
                            <a:pt x="31175" y="2949"/>
                            <a:pt x="31175" y="2949"/>
                          </a:cubicBezTo>
                          <a:close/>
                        </a:path>
                      </a:pathLst>
                    </a:custGeom>
                    <a:solidFill>
                      <a:srgbClr val="0086BA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1837" name="자유형: 도형 1836">
                    <a:extLst>
                      <a:ext uri="{FF2B5EF4-FFF2-40B4-BE49-F238E27FC236}">
                        <a16:creationId xmlns:a16="http://schemas.microsoft.com/office/drawing/2014/main" id="{4B3F0E1D-E99B-DE48-1D00-ABDA0798267A}"/>
                      </a:ext>
                    </a:extLst>
                  </p:cNvPr>
                  <p:cNvSpPr/>
                  <p:nvPr/>
                </p:nvSpPr>
                <p:spPr>
                  <a:xfrm>
                    <a:off x="5390672" y="5636508"/>
                    <a:ext cx="28646" cy="17904"/>
                  </a:xfrm>
                  <a:custGeom>
                    <a:avLst/>
                    <a:gdLst>
                      <a:gd name="connsiteX0" fmla="*/ 27172 w 28646"/>
                      <a:gd name="connsiteY0" fmla="*/ 2107 h 17904"/>
                      <a:gd name="connsiteX1" fmla="*/ 2738 w 28646"/>
                      <a:gd name="connsiteY1" fmla="*/ 0 h 17904"/>
                      <a:gd name="connsiteX2" fmla="*/ 1053 w 28646"/>
                      <a:gd name="connsiteY2" fmla="*/ 0 h 17904"/>
                      <a:gd name="connsiteX3" fmla="*/ 0 w 28646"/>
                      <a:gd name="connsiteY3" fmla="*/ 9690 h 17904"/>
                      <a:gd name="connsiteX4" fmla="*/ 14323 w 28646"/>
                      <a:gd name="connsiteY4" fmla="*/ 17905 h 17904"/>
                      <a:gd name="connsiteX5" fmla="*/ 28647 w 28646"/>
                      <a:gd name="connsiteY5" fmla="*/ 9690 h 17904"/>
                      <a:gd name="connsiteX6" fmla="*/ 27594 w 28646"/>
                      <a:gd name="connsiteY6" fmla="*/ 1896 h 179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646" h="17904">
                        <a:moveTo>
                          <a:pt x="27172" y="2107"/>
                        </a:moveTo>
                        <a:lnTo>
                          <a:pt x="2738" y="0"/>
                        </a:lnTo>
                        <a:lnTo>
                          <a:pt x="1053" y="0"/>
                        </a:lnTo>
                        <a:cubicBezTo>
                          <a:pt x="1053" y="0"/>
                          <a:pt x="0" y="5477"/>
                          <a:pt x="0" y="9690"/>
                        </a:cubicBezTo>
                        <a:cubicBezTo>
                          <a:pt x="0" y="13902"/>
                          <a:pt x="6319" y="17905"/>
                          <a:pt x="14323" y="17905"/>
                        </a:cubicBezTo>
                        <a:cubicBezTo>
                          <a:pt x="22328" y="17905"/>
                          <a:pt x="28647" y="14113"/>
                          <a:pt x="28647" y="9690"/>
                        </a:cubicBezTo>
                        <a:lnTo>
                          <a:pt x="27594" y="1896"/>
                        </a:lnTo>
                        <a:close/>
                      </a:path>
                    </a:pathLst>
                  </a:custGeom>
                  <a:solidFill>
                    <a:srgbClr val="32272D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38" name="자유형: 도형 1837">
                    <a:extLst>
                      <a:ext uri="{FF2B5EF4-FFF2-40B4-BE49-F238E27FC236}">
                        <a16:creationId xmlns:a16="http://schemas.microsoft.com/office/drawing/2014/main" id="{D47D62C2-ABF6-64AF-20B7-F7ADA4EE0AB7}"/>
                      </a:ext>
                    </a:extLst>
                  </p:cNvPr>
                  <p:cNvSpPr/>
                  <p:nvPr/>
                </p:nvSpPr>
                <p:spPr>
                  <a:xfrm rot="-4939201">
                    <a:off x="5396917" y="5625573"/>
                    <a:ext cx="15587" cy="26540"/>
                  </a:xfrm>
                  <a:custGeom>
                    <a:avLst/>
                    <a:gdLst>
                      <a:gd name="connsiteX0" fmla="*/ 15587 w 15587"/>
                      <a:gd name="connsiteY0" fmla="*/ 13270 h 26540"/>
                      <a:gd name="connsiteX1" fmla="*/ 7794 w 15587"/>
                      <a:gd name="connsiteY1" fmla="*/ 26541 h 26540"/>
                      <a:gd name="connsiteX2" fmla="*/ 0 w 15587"/>
                      <a:gd name="connsiteY2" fmla="*/ 13270 h 26540"/>
                      <a:gd name="connsiteX3" fmla="*/ 7794 w 15587"/>
                      <a:gd name="connsiteY3" fmla="*/ 0 h 26540"/>
                      <a:gd name="connsiteX4" fmla="*/ 15587 w 15587"/>
                      <a:gd name="connsiteY4" fmla="*/ 13270 h 26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587" h="26540">
                        <a:moveTo>
                          <a:pt x="15587" y="13270"/>
                        </a:moveTo>
                        <a:cubicBezTo>
                          <a:pt x="15587" y="20599"/>
                          <a:pt x="12098" y="26541"/>
                          <a:pt x="7794" y="26541"/>
                        </a:cubicBezTo>
                        <a:cubicBezTo>
                          <a:pt x="3489" y="26541"/>
                          <a:pt x="0" y="20599"/>
                          <a:pt x="0" y="13270"/>
                        </a:cubicBezTo>
                        <a:cubicBezTo>
                          <a:pt x="0" y="5941"/>
                          <a:pt x="3489" y="0"/>
                          <a:pt x="7794" y="0"/>
                        </a:cubicBezTo>
                        <a:cubicBezTo>
                          <a:pt x="12098" y="0"/>
                          <a:pt x="15587" y="5941"/>
                          <a:pt x="15587" y="13270"/>
                        </a:cubicBez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26" name="자유형: 도형 1825">
                  <a:extLst>
                    <a:ext uri="{FF2B5EF4-FFF2-40B4-BE49-F238E27FC236}">
                      <a16:creationId xmlns:a16="http://schemas.microsoft.com/office/drawing/2014/main" id="{7FC80F99-D3DB-1F97-05B3-502EB170F55F}"/>
                    </a:ext>
                  </a:extLst>
                </p:cNvPr>
                <p:cNvSpPr/>
                <p:nvPr/>
              </p:nvSpPr>
              <p:spPr>
                <a:xfrm>
                  <a:off x="5288090" y="5587640"/>
                  <a:ext cx="48845" cy="76717"/>
                </a:xfrm>
                <a:custGeom>
                  <a:avLst/>
                  <a:gdLst>
                    <a:gd name="connsiteX0" fmla="*/ 47815 w 48845"/>
                    <a:gd name="connsiteY0" fmla="*/ 0 h 76717"/>
                    <a:gd name="connsiteX1" fmla="*/ 47815 w 48845"/>
                    <a:gd name="connsiteY1" fmla="*/ 34124 h 76717"/>
                    <a:gd name="connsiteX2" fmla="*/ 33281 w 48845"/>
                    <a:gd name="connsiteY2" fmla="*/ 57505 h 76717"/>
                    <a:gd name="connsiteX3" fmla="*/ 17272 w 48845"/>
                    <a:gd name="connsiteY3" fmla="*/ 72671 h 76717"/>
                    <a:gd name="connsiteX4" fmla="*/ 0 w 48845"/>
                    <a:gd name="connsiteY4" fmla="*/ 66141 h 76717"/>
                    <a:gd name="connsiteX5" fmla="*/ 0 w 48845"/>
                    <a:gd name="connsiteY5" fmla="*/ 32860 h 76717"/>
                    <a:gd name="connsiteX6" fmla="*/ 47605 w 48845"/>
                    <a:gd name="connsiteY6" fmla="*/ 211 h 76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8845" h="76717">
                      <a:moveTo>
                        <a:pt x="47815" y="0"/>
                      </a:moveTo>
                      <a:cubicBezTo>
                        <a:pt x="47815" y="0"/>
                        <a:pt x="50132" y="14955"/>
                        <a:pt x="47815" y="34124"/>
                      </a:cubicBezTo>
                      <a:cubicBezTo>
                        <a:pt x="45498" y="53292"/>
                        <a:pt x="38547" y="57294"/>
                        <a:pt x="33281" y="57505"/>
                      </a:cubicBezTo>
                      <a:cubicBezTo>
                        <a:pt x="28015" y="57716"/>
                        <a:pt x="18747" y="60664"/>
                        <a:pt x="17272" y="72671"/>
                      </a:cubicBezTo>
                      <a:cubicBezTo>
                        <a:pt x="15798" y="84677"/>
                        <a:pt x="0" y="66141"/>
                        <a:pt x="0" y="66141"/>
                      </a:cubicBezTo>
                      <a:lnTo>
                        <a:pt x="0" y="32860"/>
                      </a:lnTo>
                      <a:lnTo>
                        <a:pt x="47605" y="211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27" name="자유형: 도형 1826">
                  <a:extLst>
                    <a:ext uri="{FF2B5EF4-FFF2-40B4-BE49-F238E27FC236}">
                      <a16:creationId xmlns:a16="http://schemas.microsoft.com/office/drawing/2014/main" id="{B73F0EDB-6F1E-168B-196F-A34BACE53D34}"/>
                    </a:ext>
                  </a:extLst>
                </p:cNvPr>
                <p:cNvSpPr/>
                <p:nvPr/>
              </p:nvSpPr>
              <p:spPr>
                <a:xfrm>
                  <a:off x="5257830" y="5568447"/>
                  <a:ext cx="81562" cy="86241"/>
                </a:xfrm>
                <a:custGeom>
                  <a:avLst/>
                  <a:gdLst>
                    <a:gd name="connsiteX0" fmla="*/ 79550 w 81562"/>
                    <a:gd name="connsiteY0" fmla="*/ 5711 h 86241"/>
                    <a:gd name="connsiteX1" fmla="*/ 70071 w 81562"/>
                    <a:gd name="connsiteY1" fmla="*/ 39203 h 86241"/>
                    <a:gd name="connsiteX2" fmla="*/ 52167 w 81562"/>
                    <a:gd name="connsiteY2" fmla="*/ 51210 h 86241"/>
                    <a:gd name="connsiteX3" fmla="*/ 73441 w 81562"/>
                    <a:gd name="connsiteY3" fmla="*/ 75223 h 86241"/>
                    <a:gd name="connsiteX4" fmla="*/ 52798 w 81562"/>
                    <a:gd name="connsiteY4" fmla="*/ 86176 h 86241"/>
                    <a:gd name="connsiteX5" fmla="*/ 20570 w 81562"/>
                    <a:gd name="connsiteY5" fmla="*/ 79857 h 86241"/>
                    <a:gd name="connsiteX6" fmla="*/ 7721 w 81562"/>
                    <a:gd name="connsiteY6" fmla="*/ 62163 h 86241"/>
                    <a:gd name="connsiteX7" fmla="*/ 5615 w 81562"/>
                    <a:gd name="connsiteY7" fmla="*/ 22563 h 86241"/>
                    <a:gd name="connsiteX8" fmla="*/ 45005 w 81562"/>
                    <a:gd name="connsiteY8" fmla="*/ 24 h 86241"/>
                    <a:gd name="connsiteX9" fmla="*/ 79339 w 81562"/>
                    <a:gd name="connsiteY9" fmla="*/ 5922 h 862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81562" h="86241">
                      <a:moveTo>
                        <a:pt x="79550" y="5711"/>
                      </a:moveTo>
                      <a:cubicBezTo>
                        <a:pt x="83973" y="14348"/>
                        <a:pt x="81235" y="31199"/>
                        <a:pt x="70071" y="39203"/>
                      </a:cubicBezTo>
                      <a:cubicBezTo>
                        <a:pt x="58907" y="47207"/>
                        <a:pt x="55115" y="43837"/>
                        <a:pt x="52167" y="51210"/>
                      </a:cubicBezTo>
                      <a:cubicBezTo>
                        <a:pt x="49218" y="58582"/>
                        <a:pt x="63962" y="77750"/>
                        <a:pt x="73441" y="75223"/>
                      </a:cubicBezTo>
                      <a:cubicBezTo>
                        <a:pt x="73441" y="75223"/>
                        <a:pt x="71124" y="87229"/>
                        <a:pt x="52798" y="86176"/>
                      </a:cubicBezTo>
                      <a:cubicBezTo>
                        <a:pt x="34473" y="85123"/>
                        <a:pt x="26890" y="82384"/>
                        <a:pt x="20570" y="79857"/>
                      </a:cubicBezTo>
                      <a:cubicBezTo>
                        <a:pt x="14251" y="77329"/>
                        <a:pt x="12566" y="67850"/>
                        <a:pt x="7721" y="62163"/>
                      </a:cubicBezTo>
                      <a:cubicBezTo>
                        <a:pt x="2877" y="56476"/>
                        <a:pt x="-5760" y="40467"/>
                        <a:pt x="5615" y="22563"/>
                      </a:cubicBezTo>
                      <a:cubicBezTo>
                        <a:pt x="16990" y="4658"/>
                        <a:pt x="31102" y="-397"/>
                        <a:pt x="45005" y="24"/>
                      </a:cubicBezTo>
                      <a:cubicBezTo>
                        <a:pt x="58907" y="445"/>
                        <a:pt x="75758" y="-1029"/>
                        <a:pt x="79339" y="5922"/>
                      </a:cubicBez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28" name="자유형: 도형 1827">
                  <a:extLst>
                    <a:ext uri="{FF2B5EF4-FFF2-40B4-BE49-F238E27FC236}">
                      <a16:creationId xmlns:a16="http://schemas.microsoft.com/office/drawing/2014/main" id="{C675C010-C002-2F57-FEF4-02568B97778A}"/>
                    </a:ext>
                  </a:extLst>
                </p:cNvPr>
                <p:cNvSpPr/>
                <p:nvPr/>
              </p:nvSpPr>
              <p:spPr>
                <a:xfrm>
                  <a:off x="5244039" y="5651515"/>
                  <a:ext cx="84307" cy="115418"/>
                </a:xfrm>
                <a:custGeom>
                  <a:avLst/>
                  <a:gdLst>
                    <a:gd name="connsiteX0" fmla="*/ 13508 w 84307"/>
                    <a:gd name="connsiteY0" fmla="*/ 6268 h 115418"/>
                    <a:gd name="connsiteX1" fmla="*/ 50581 w 84307"/>
                    <a:gd name="connsiteY1" fmla="*/ 5005 h 115418"/>
                    <a:gd name="connsiteX2" fmla="*/ 79650 w 84307"/>
                    <a:gd name="connsiteY2" fmla="*/ 42920 h 115418"/>
                    <a:gd name="connsiteX3" fmla="*/ 81124 w 84307"/>
                    <a:gd name="connsiteY3" fmla="*/ 67143 h 115418"/>
                    <a:gd name="connsiteX4" fmla="*/ 59639 w 84307"/>
                    <a:gd name="connsiteY4" fmla="*/ 97265 h 115418"/>
                    <a:gd name="connsiteX5" fmla="*/ 40892 w 84307"/>
                    <a:gd name="connsiteY5" fmla="*/ 115169 h 115418"/>
                    <a:gd name="connsiteX6" fmla="*/ 2976 w 84307"/>
                    <a:gd name="connsiteY6" fmla="*/ 91367 h 115418"/>
                    <a:gd name="connsiteX7" fmla="*/ 870 w 84307"/>
                    <a:gd name="connsiteY7" fmla="*/ 26701 h 115418"/>
                    <a:gd name="connsiteX8" fmla="*/ 13719 w 84307"/>
                    <a:gd name="connsiteY8" fmla="*/ 6900 h 1154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84307" h="115418">
                      <a:moveTo>
                        <a:pt x="13508" y="6268"/>
                      </a:moveTo>
                      <a:cubicBezTo>
                        <a:pt x="30992" y="-4474"/>
                        <a:pt x="42998" y="1002"/>
                        <a:pt x="50581" y="5005"/>
                      </a:cubicBezTo>
                      <a:cubicBezTo>
                        <a:pt x="58164" y="9007"/>
                        <a:pt x="75016" y="34915"/>
                        <a:pt x="79650" y="42920"/>
                      </a:cubicBezTo>
                      <a:cubicBezTo>
                        <a:pt x="84284" y="50924"/>
                        <a:pt x="86601" y="57875"/>
                        <a:pt x="81124" y="67143"/>
                      </a:cubicBezTo>
                      <a:cubicBezTo>
                        <a:pt x="75647" y="76412"/>
                        <a:pt x="60692" y="87154"/>
                        <a:pt x="59639" y="97265"/>
                      </a:cubicBezTo>
                      <a:cubicBezTo>
                        <a:pt x="58586" y="107376"/>
                        <a:pt x="53109" y="112852"/>
                        <a:pt x="40892" y="115169"/>
                      </a:cubicBezTo>
                      <a:cubicBezTo>
                        <a:pt x="28675" y="117486"/>
                        <a:pt x="6347" y="103163"/>
                        <a:pt x="2976" y="91367"/>
                      </a:cubicBezTo>
                      <a:cubicBezTo>
                        <a:pt x="-394" y="79571"/>
                        <a:pt x="-604" y="36390"/>
                        <a:pt x="870" y="26701"/>
                      </a:cubicBezTo>
                      <a:cubicBezTo>
                        <a:pt x="2345" y="17011"/>
                        <a:pt x="8032" y="10271"/>
                        <a:pt x="13719" y="69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29" name="자유형: 도형 1828">
                  <a:extLst>
                    <a:ext uri="{FF2B5EF4-FFF2-40B4-BE49-F238E27FC236}">
                      <a16:creationId xmlns:a16="http://schemas.microsoft.com/office/drawing/2014/main" id="{8DD38723-0CD4-4790-A8D3-78759045819D}"/>
                    </a:ext>
                  </a:extLst>
                </p:cNvPr>
                <p:cNvSpPr/>
                <p:nvPr/>
              </p:nvSpPr>
              <p:spPr>
                <a:xfrm>
                  <a:off x="5297756" y="5682965"/>
                  <a:ext cx="89124" cy="79305"/>
                </a:xfrm>
                <a:custGeom>
                  <a:avLst/>
                  <a:gdLst>
                    <a:gd name="connsiteX0" fmla="*/ 9292 w 89124"/>
                    <a:gd name="connsiteY0" fmla="*/ 726 h 79305"/>
                    <a:gd name="connsiteX1" fmla="*/ 39202 w 89124"/>
                    <a:gd name="connsiteY1" fmla="*/ 44539 h 79305"/>
                    <a:gd name="connsiteX2" fmla="*/ 77539 w 89124"/>
                    <a:gd name="connsiteY2" fmla="*/ 18209 h 79305"/>
                    <a:gd name="connsiteX3" fmla="*/ 89124 w 89124"/>
                    <a:gd name="connsiteY3" fmla="*/ 38010 h 79305"/>
                    <a:gd name="connsiteX4" fmla="*/ 39202 w 89124"/>
                    <a:gd name="connsiteY4" fmla="*/ 76978 h 79305"/>
                    <a:gd name="connsiteX5" fmla="*/ 22351 w 89124"/>
                    <a:gd name="connsiteY5" fmla="*/ 64761 h 79305"/>
                    <a:gd name="connsiteX6" fmla="*/ 1287 w 89124"/>
                    <a:gd name="connsiteY6" fmla="*/ 24950 h 79305"/>
                    <a:gd name="connsiteX7" fmla="*/ 9292 w 89124"/>
                    <a:gd name="connsiteY7" fmla="*/ 937 h 793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9124" h="79305">
                      <a:moveTo>
                        <a:pt x="9292" y="726"/>
                      </a:moveTo>
                      <a:cubicBezTo>
                        <a:pt x="22562" y="-6646"/>
                        <a:pt x="39202" y="44539"/>
                        <a:pt x="39202" y="44539"/>
                      </a:cubicBezTo>
                      <a:lnTo>
                        <a:pt x="77539" y="18209"/>
                      </a:lnTo>
                      <a:lnTo>
                        <a:pt x="89124" y="38010"/>
                      </a:lnTo>
                      <a:cubicBezTo>
                        <a:pt x="89124" y="38010"/>
                        <a:pt x="48681" y="70448"/>
                        <a:pt x="39202" y="76978"/>
                      </a:cubicBezTo>
                      <a:cubicBezTo>
                        <a:pt x="29724" y="83508"/>
                        <a:pt x="28249" y="75293"/>
                        <a:pt x="22351" y="64761"/>
                      </a:cubicBezTo>
                      <a:cubicBezTo>
                        <a:pt x="16453" y="54229"/>
                        <a:pt x="4236" y="36114"/>
                        <a:pt x="1287" y="24950"/>
                      </a:cubicBezTo>
                      <a:cubicBezTo>
                        <a:pt x="-1662" y="13786"/>
                        <a:pt x="234" y="5782"/>
                        <a:pt x="9292" y="937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30" name="자유형: 도형 1829">
                  <a:extLst>
                    <a:ext uri="{FF2B5EF4-FFF2-40B4-BE49-F238E27FC236}">
                      <a16:creationId xmlns:a16="http://schemas.microsoft.com/office/drawing/2014/main" id="{2D51CE81-A94D-EB68-F533-271CD460D416}"/>
                    </a:ext>
                  </a:extLst>
                </p:cNvPr>
                <p:cNvSpPr/>
                <p:nvPr/>
              </p:nvSpPr>
              <p:spPr>
                <a:xfrm>
                  <a:off x="5241000" y="5652517"/>
                  <a:ext cx="31502" cy="45287"/>
                </a:xfrm>
                <a:custGeom>
                  <a:avLst/>
                  <a:gdLst>
                    <a:gd name="connsiteX0" fmla="*/ 28343 w 31502"/>
                    <a:gd name="connsiteY0" fmla="*/ 0 h 45287"/>
                    <a:gd name="connsiteX1" fmla="*/ 1591 w 31502"/>
                    <a:gd name="connsiteY1" fmla="*/ 15377 h 45287"/>
                    <a:gd name="connsiteX2" fmla="*/ 1591 w 31502"/>
                    <a:gd name="connsiteY2" fmla="*/ 45288 h 45287"/>
                    <a:gd name="connsiteX3" fmla="*/ 31503 w 31502"/>
                    <a:gd name="connsiteY3" fmla="*/ 18115 h 45287"/>
                    <a:gd name="connsiteX4" fmla="*/ 28343 w 31502"/>
                    <a:gd name="connsiteY4" fmla="*/ 0 h 45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02" h="45287">
                      <a:moveTo>
                        <a:pt x="28343" y="0"/>
                      </a:moveTo>
                      <a:cubicBezTo>
                        <a:pt x="13177" y="1264"/>
                        <a:pt x="5172" y="8636"/>
                        <a:pt x="1591" y="15377"/>
                      </a:cubicBezTo>
                      <a:cubicBezTo>
                        <a:pt x="-1989" y="22117"/>
                        <a:pt x="1591" y="45288"/>
                        <a:pt x="1591" y="45288"/>
                      </a:cubicBezTo>
                      <a:lnTo>
                        <a:pt x="31503" y="18115"/>
                      </a:lnTo>
                      <a:lnTo>
                        <a:pt x="2834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31" name="자유형: 도형 1830">
                  <a:extLst>
                    <a:ext uri="{FF2B5EF4-FFF2-40B4-BE49-F238E27FC236}">
                      <a16:creationId xmlns:a16="http://schemas.microsoft.com/office/drawing/2014/main" id="{1170EF3E-0CFB-2B7A-AD7A-04BDDA8932EE}"/>
                    </a:ext>
                  </a:extLst>
                </p:cNvPr>
                <p:cNvSpPr/>
                <p:nvPr/>
              </p:nvSpPr>
              <p:spPr>
                <a:xfrm>
                  <a:off x="5375927" y="5656098"/>
                  <a:ext cx="48657" cy="60032"/>
                </a:xfrm>
                <a:custGeom>
                  <a:avLst/>
                  <a:gdLst>
                    <a:gd name="connsiteX0" fmla="*/ 421 w 48657"/>
                    <a:gd name="connsiteY0" fmla="*/ 46762 h 60032"/>
                    <a:gd name="connsiteX1" fmla="*/ 14113 w 48657"/>
                    <a:gd name="connsiteY1" fmla="*/ 34755 h 60032"/>
                    <a:gd name="connsiteX2" fmla="*/ 10953 w 48657"/>
                    <a:gd name="connsiteY2" fmla="*/ 17483 h 60032"/>
                    <a:gd name="connsiteX3" fmla="*/ 10321 w 48657"/>
                    <a:gd name="connsiteY3" fmla="*/ 8636 h 60032"/>
                    <a:gd name="connsiteX4" fmla="*/ 16219 w 48657"/>
                    <a:gd name="connsiteY4" fmla="*/ 13270 h 60032"/>
                    <a:gd name="connsiteX5" fmla="*/ 24224 w 48657"/>
                    <a:gd name="connsiteY5" fmla="*/ 20011 h 60032"/>
                    <a:gd name="connsiteX6" fmla="*/ 38968 w 48657"/>
                    <a:gd name="connsiteY6" fmla="*/ 7794 h 60032"/>
                    <a:gd name="connsiteX7" fmla="*/ 43813 w 48657"/>
                    <a:gd name="connsiteY7" fmla="*/ 0 h 60032"/>
                    <a:gd name="connsiteX8" fmla="*/ 43813 w 48657"/>
                    <a:gd name="connsiteY8" fmla="*/ 6108 h 60032"/>
                    <a:gd name="connsiteX9" fmla="*/ 48658 w 48657"/>
                    <a:gd name="connsiteY9" fmla="*/ 1053 h 60032"/>
                    <a:gd name="connsiteX10" fmla="*/ 43602 w 48657"/>
                    <a:gd name="connsiteY10" fmla="*/ 15166 h 60032"/>
                    <a:gd name="connsiteX11" fmla="*/ 38336 w 48657"/>
                    <a:gd name="connsiteY11" fmla="*/ 33913 h 60032"/>
                    <a:gd name="connsiteX12" fmla="*/ 22117 w 48657"/>
                    <a:gd name="connsiteY12" fmla="*/ 45498 h 60032"/>
                    <a:gd name="connsiteX13" fmla="*/ 8004 w 48657"/>
                    <a:gd name="connsiteY13" fmla="*/ 60033 h 60032"/>
                    <a:gd name="connsiteX14" fmla="*/ 0 w 48657"/>
                    <a:gd name="connsiteY14" fmla="*/ 46551 h 60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48657" h="60032">
                      <a:moveTo>
                        <a:pt x="421" y="46762"/>
                      </a:moveTo>
                      <a:cubicBezTo>
                        <a:pt x="421" y="46762"/>
                        <a:pt x="11375" y="38336"/>
                        <a:pt x="14113" y="34755"/>
                      </a:cubicBezTo>
                      <a:cubicBezTo>
                        <a:pt x="16851" y="31175"/>
                        <a:pt x="11375" y="22749"/>
                        <a:pt x="10953" y="17483"/>
                      </a:cubicBezTo>
                      <a:cubicBezTo>
                        <a:pt x="10532" y="12217"/>
                        <a:pt x="10321" y="8636"/>
                        <a:pt x="10321" y="8636"/>
                      </a:cubicBezTo>
                      <a:cubicBezTo>
                        <a:pt x="10321" y="8636"/>
                        <a:pt x="15587" y="10532"/>
                        <a:pt x="16219" y="13270"/>
                      </a:cubicBezTo>
                      <a:cubicBezTo>
                        <a:pt x="16851" y="16009"/>
                        <a:pt x="18115" y="21906"/>
                        <a:pt x="24224" y="20011"/>
                      </a:cubicBezTo>
                      <a:cubicBezTo>
                        <a:pt x="30332" y="18115"/>
                        <a:pt x="37915" y="12849"/>
                        <a:pt x="38968" y="7794"/>
                      </a:cubicBezTo>
                      <a:cubicBezTo>
                        <a:pt x="40022" y="2738"/>
                        <a:pt x="43813" y="0"/>
                        <a:pt x="43813" y="0"/>
                      </a:cubicBezTo>
                      <a:lnTo>
                        <a:pt x="43813" y="6108"/>
                      </a:lnTo>
                      <a:lnTo>
                        <a:pt x="48658" y="1053"/>
                      </a:lnTo>
                      <a:cubicBezTo>
                        <a:pt x="48658" y="1053"/>
                        <a:pt x="43602" y="11796"/>
                        <a:pt x="43602" y="15166"/>
                      </a:cubicBezTo>
                      <a:cubicBezTo>
                        <a:pt x="43602" y="18536"/>
                        <a:pt x="41285" y="29279"/>
                        <a:pt x="38336" y="33913"/>
                      </a:cubicBezTo>
                      <a:cubicBezTo>
                        <a:pt x="35388" y="38547"/>
                        <a:pt x="25909" y="42128"/>
                        <a:pt x="22117" y="45498"/>
                      </a:cubicBezTo>
                      <a:cubicBezTo>
                        <a:pt x="18326" y="48868"/>
                        <a:pt x="8004" y="60033"/>
                        <a:pt x="8004" y="60033"/>
                      </a:cubicBezTo>
                      <a:lnTo>
                        <a:pt x="0" y="46551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11" name="그래픽 16">
                <a:extLst>
                  <a:ext uri="{FF2B5EF4-FFF2-40B4-BE49-F238E27FC236}">
                    <a16:creationId xmlns:a16="http://schemas.microsoft.com/office/drawing/2014/main" id="{CA40288D-E2CB-EEF8-CEAC-E7D9A399C4E8}"/>
                  </a:ext>
                </a:extLst>
              </p:cNvPr>
              <p:cNvGrpSpPr/>
              <p:nvPr/>
            </p:nvGrpSpPr>
            <p:grpSpPr>
              <a:xfrm>
                <a:off x="5242381" y="5791276"/>
                <a:ext cx="5897" cy="76567"/>
                <a:chOff x="5242381" y="5791276"/>
                <a:chExt cx="5897" cy="76567"/>
              </a:xfrm>
            </p:grpSpPr>
            <p:sp>
              <p:nvSpPr>
                <p:cNvPr id="1820" name="자유형: 도형 1819">
                  <a:extLst>
                    <a:ext uri="{FF2B5EF4-FFF2-40B4-BE49-F238E27FC236}">
                      <a16:creationId xmlns:a16="http://schemas.microsoft.com/office/drawing/2014/main" id="{8E8F2340-511A-414D-0EB6-39090B9CF32C}"/>
                    </a:ext>
                  </a:extLst>
                </p:cNvPr>
                <p:cNvSpPr/>
                <p:nvPr/>
              </p:nvSpPr>
              <p:spPr>
                <a:xfrm>
                  <a:off x="5242381" y="5792803"/>
                  <a:ext cx="5897" cy="75040"/>
                </a:xfrm>
                <a:custGeom>
                  <a:avLst/>
                  <a:gdLst>
                    <a:gd name="connsiteX0" fmla="*/ 5898 w 5897"/>
                    <a:gd name="connsiteY0" fmla="*/ 0 h 75040"/>
                    <a:gd name="connsiteX1" fmla="*/ 5898 w 5897"/>
                    <a:gd name="connsiteY1" fmla="*/ 73513 h 75040"/>
                    <a:gd name="connsiteX2" fmla="*/ 4845 w 5897"/>
                    <a:gd name="connsiteY2" fmla="*/ 74566 h 75040"/>
                    <a:gd name="connsiteX3" fmla="*/ 843 w 5897"/>
                    <a:gd name="connsiteY3" fmla="*/ 74566 h 75040"/>
                    <a:gd name="connsiteX4" fmla="*/ 0 w 5897"/>
                    <a:gd name="connsiteY4" fmla="*/ 73513 h 75040"/>
                    <a:gd name="connsiteX5" fmla="*/ 0 w 5897"/>
                    <a:gd name="connsiteY5" fmla="*/ 0 h 75040"/>
                    <a:gd name="connsiteX6" fmla="*/ 1053 w 5897"/>
                    <a:gd name="connsiteY6" fmla="*/ 1053 h 75040"/>
                    <a:gd name="connsiteX7" fmla="*/ 5055 w 5897"/>
                    <a:gd name="connsiteY7" fmla="*/ 1053 h 75040"/>
                    <a:gd name="connsiteX8" fmla="*/ 5898 w 5897"/>
                    <a:gd name="connsiteY8" fmla="*/ 0 h 75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97" h="75040">
                      <a:moveTo>
                        <a:pt x="5898" y="0"/>
                      </a:moveTo>
                      <a:lnTo>
                        <a:pt x="5898" y="73513"/>
                      </a:lnTo>
                      <a:cubicBezTo>
                        <a:pt x="5898" y="73513"/>
                        <a:pt x="5477" y="74356"/>
                        <a:pt x="4845" y="74566"/>
                      </a:cubicBezTo>
                      <a:cubicBezTo>
                        <a:pt x="3792" y="75198"/>
                        <a:pt x="1896" y="75198"/>
                        <a:pt x="843" y="74566"/>
                      </a:cubicBezTo>
                      <a:cubicBezTo>
                        <a:pt x="211" y="74356"/>
                        <a:pt x="0" y="73935"/>
                        <a:pt x="0" y="73513"/>
                      </a:cubicBezTo>
                      <a:lnTo>
                        <a:pt x="0" y="0"/>
                      </a:lnTo>
                      <a:cubicBezTo>
                        <a:pt x="0" y="0"/>
                        <a:pt x="421" y="842"/>
                        <a:pt x="1053" y="1053"/>
                      </a:cubicBezTo>
                      <a:cubicBezTo>
                        <a:pt x="2106" y="1685"/>
                        <a:pt x="3792" y="1685"/>
                        <a:pt x="5055" y="1053"/>
                      </a:cubicBezTo>
                      <a:cubicBezTo>
                        <a:pt x="5687" y="842"/>
                        <a:pt x="5898" y="421"/>
                        <a:pt x="5898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21" name="자유형: 도형 1820">
                  <a:extLst>
                    <a:ext uri="{FF2B5EF4-FFF2-40B4-BE49-F238E27FC236}">
                      <a16:creationId xmlns:a16="http://schemas.microsoft.com/office/drawing/2014/main" id="{4B07E556-BE05-2A29-2C2C-628020FA84B9}"/>
                    </a:ext>
                  </a:extLst>
                </p:cNvPr>
                <p:cNvSpPr/>
                <p:nvPr/>
              </p:nvSpPr>
              <p:spPr>
                <a:xfrm>
                  <a:off x="5242645" y="5791276"/>
                  <a:ext cx="5581" cy="3264"/>
                </a:xfrm>
                <a:custGeom>
                  <a:avLst/>
                  <a:gdLst>
                    <a:gd name="connsiteX0" fmla="*/ 4792 w 5581"/>
                    <a:gd name="connsiteY0" fmla="*/ 474 h 3264"/>
                    <a:gd name="connsiteX1" fmla="*/ 4792 w 5581"/>
                    <a:gd name="connsiteY1" fmla="*/ 2791 h 3264"/>
                    <a:gd name="connsiteX2" fmla="*/ 790 w 5581"/>
                    <a:gd name="connsiteY2" fmla="*/ 2791 h 3264"/>
                    <a:gd name="connsiteX3" fmla="*/ 790 w 5581"/>
                    <a:gd name="connsiteY3" fmla="*/ 474 h 3264"/>
                    <a:gd name="connsiteX4" fmla="*/ 4792 w 5581"/>
                    <a:gd name="connsiteY4" fmla="*/ 474 h 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81" h="3264">
                      <a:moveTo>
                        <a:pt x="4792" y="474"/>
                      </a:moveTo>
                      <a:cubicBezTo>
                        <a:pt x="5845" y="1106"/>
                        <a:pt x="5845" y="2159"/>
                        <a:pt x="4792" y="2791"/>
                      </a:cubicBezTo>
                      <a:cubicBezTo>
                        <a:pt x="3739" y="3423"/>
                        <a:pt x="1843" y="3423"/>
                        <a:pt x="790" y="2791"/>
                      </a:cubicBezTo>
                      <a:cubicBezTo>
                        <a:pt x="-263" y="2159"/>
                        <a:pt x="-263" y="1106"/>
                        <a:pt x="790" y="474"/>
                      </a:cubicBezTo>
                      <a:cubicBezTo>
                        <a:pt x="1843" y="-158"/>
                        <a:pt x="3528" y="-158"/>
                        <a:pt x="4792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12" name="그래픽 16">
                <a:extLst>
                  <a:ext uri="{FF2B5EF4-FFF2-40B4-BE49-F238E27FC236}">
                    <a16:creationId xmlns:a16="http://schemas.microsoft.com/office/drawing/2014/main" id="{0E998520-77F0-57D7-AA8E-8FA6888C5952}"/>
                  </a:ext>
                </a:extLst>
              </p:cNvPr>
              <p:cNvGrpSpPr/>
              <p:nvPr/>
            </p:nvGrpSpPr>
            <p:grpSpPr>
              <a:xfrm>
                <a:off x="5289986" y="5790855"/>
                <a:ext cx="5898" cy="76567"/>
                <a:chOff x="5289986" y="5790855"/>
                <a:chExt cx="5898" cy="76567"/>
              </a:xfrm>
            </p:grpSpPr>
            <p:sp>
              <p:nvSpPr>
                <p:cNvPr id="1818" name="자유형: 도형 1817">
                  <a:extLst>
                    <a:ext uri="{FF2B5EF4-FFF2-40B4-BE49-F238E27FC236}">
                      <a16:creationId xmlns:a16="http://schemas.microsoft.com/office/drawing/2014/main" id="{FFFBA45E-762F-91EF-9AB2-2EEB818F91B8}"/>
                    </a:ext>
                  </a:extLst>
                </p:cNvPr>
                <p:cNvSpPr/>
                <p:nvPr/>
              </p:nvSpPr>
              <p:spPr>
                <a:xfrm>
                  <a:off x="5289986" y="5792382"/>
                  <a:ext cx="5898" cy="75040"/>
                </a:xfrm>
                <a:custGeom>
                  <a:avLst/>
                  <a:gdLst>
                    <a:gd name="connsiteX0" fmla="*/ 5898 w 5898"/>
                    <a:gd name="connsiteY0" fmla="*/ 0 h 75040"/>
                    <a:gd name="connsiteX1" fmla="*/ 5898 w 5898"/>
                    <a:gd name="connsiteY1" fmla="*/ 73513 h 75040"/>
                    <a:gd name="connsiteX2" fmla="*/ 4845 w 5898"/>
                    <a:gd name="connsiteY2" fmla="*/ 74566 h 75040"/>
                    <a:gd name="connsiteX3" fmla="*/ 843 w 5898"/>
                    <a:gd name="connsiteY3" fmla="*/ 74566 h 75040"/>
                    <a:gd name="connsiteX4" fmla="*/ 0 w 5898"/>
                    <a:gd name="connsiteY4" fmla="*/ 73513 h 75040"/>
                    <a:gd name="connsiteX5" fmla="*/ 0 w 5898"/>
                    <a:gd name="connsiteY5" fmla="*/ 0 h 75040"/>
                    <a:gd name="connsiteX6" fmla="*/ 1053 w 5898"/>
                    <a:gd name="connsiteY6" fmla="*/ 1053 h 75040"/>
                    <a:gd name="connsiteX7" fmla="*/ 5055 w 5898"/>
                    <a:gd name="connsiteY7" fmla="*/ 1053 h 75040"/>
                    <a:gd name="connsiteX8" fmla="*/ 5898 w 5898"/>
                    <a:gd name="connsiteY8" fmla="*/ 0 h 75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898" h="75040">
                      <a:moveTo>
                        <a:pt x="5898" y="0"/>
                      </a:moveTo>
                      <a:lnTo>
                        <a:pt x="5898" y="73513"/>
                      </a:lnTo>
                      <a:cubicBezTo>
                        <a:pt x="5898" y="73513"/>
                        <a:pt x="5477" y="74356"/>
                        <a:pt x="4845" y="74566"/>
                      </a:cubicBezTo>
                      <a:cubicBezTo>
                        <a:pt x="3792" y="75198"/>
                        <a:pt x="1896" y="75198"/>
                        <a:pt x="843" y="74566"/>
                      </a:cubicBezTo>
                      <a:cubicBezTo>
                        <a:pt x="211" y="74145"/>
                        <a:pt x="0" y="73935"/>
                        <a:pt x="0" y="73513"/>
                      </a:cubicBezTo>
                      <a:lnTo>
                        <a:pt x="0" y="0"/>
                      </a:lnTo>
                      <a:cubicBezTo>
                        <a:pt x="0" y="0"/>
                        <a:pt x="421" y="842"/>
                        <a:pt x="1053" y="1053"/>
                      </a:cubicBezTo>
                      <a:cubicBezTo>
                        <a:pt x="2107" y="1685"/>
                        <a:pt x="3792" y="1685"/>
                        <a:pt x="5055" y="1053"/>
                      </a:cubicBezTo>
                      <a:cubicBezTo>
                        <a:pt x="5687" y="842"/>
                        <a:pt x="5898" y="421"/>
                        <a:pt x="5898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19" name="자유형: 도형 1818">
                  <a:extLst>
                    <a:ext uri="{FF2B5EF4-FFF2-40B4-BE49-F238E27FC236}">
                      <a16:creationId xmlns:a16="http://schemas.microsoft.com/office/drawing/2014/main" id="{C1DE225C-C6B9-D841-3D8A-26F6C0C932F2}"/>
                    </a:ext>
                  </a:extLst>
                </p:cNvPr>
                <p:cNvSpPr/>
                <p:nvPr/>
              </p:nvSpPr>
              <p:spPr>
                <a:xfrm>
                  <a:off x="5290249" y="5790855"/>
                  <a:ext cx="5581" cy="3264"/>
                </a:xfrm>
                <a:custGeom>
                  <a:avLst/>
                  <a:gdLst>
                    <a:gd name="connsiteX0" fmla="*/ 4792 w 5581"/>
                    <a:gd name="connsiteY0" fmla="*/ 474 h 3264"/>
                    <a:gd name="connsiteX1" fmla="*/ 4792 w 5581"/>
                    <a:gd name="connsiteY1" fmla="*/ 2791 h 3264"/>
                    <a:gd name="connsiteX2" fmla="*/ 790 w 5581"/>
                    <a:gd name="connsiteY2" fmla="*/ 2791 h 3264"/>
                    <a:gd name="connsiteX3" fmla="*/ 790 w 5581"/>
                    <a:gd name="connsiteY3" fmla="*/ 474 h 3264"/>
                    <a:gd name="connsiteX4" fmla="*/ 4792 w 5581"/>
                    <a:gd name="connsiteY4" fmla="*/ 474 h 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81" h="3264">
                      <a:moveTo>
                        <a:pt x="4792" y="474"/>
                      </a:moveTo>
                      <a:cubicBezTo>
                        <a:pt x="5845" y="1106"/>
                        <a:pt x="5845" y="2159"/>
                        <a:pt x="4792" y="2791"/>
                      </a:cubicBezTo>
                      <a:cubicBezTo>
                        <a:pt x="3739" y="3423"/>
                        <a:pt x="1843" y="3423"/>
                        <a:pt x="790" y="2791"/>
                      </a:cubicBezTo>
                      <a:cubicBezTo>
                        <a:pt x="-263" y="2159"/>
                        <a:pt x="-263" y="1106"/>
                        <a:pt x="790" y="474"/>
                      </a:cubicBezTo>
                      <a:cubicBezTo>
                        <a:pt x="1843" y="-158"/>
                        <a:pt x="3528" y="-158"/>
                        <a:pt x="4792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13" name="그래픽 16">
                <a:extLst>
                  <a:ext uri="{FF2B5EF4-FFF2-40B4-BE49-F238E27FC236}">
                    <a16:creationId xmlns:a16="http://schemas.microsoft.com/office/drawing/2014/main" id="{820FFFC2-AFA1-23A1-2222-42536EFA9551}"/>
                  </a:ext>
                </a:extLst>
              </p:cNvPr>
              <p:cNvGrpSpPr/>
              <p:nvPr/>
            </p:nvGrpSpPr>
            <p:grpSpPr>
              <a:xfrm>
                <a:off x="5196251" y="5681466"/>
                <a:ext cx="151871" cy="120251"/>
                <a:chOff x="5196251" y="5681466"/>
                <a:chExt cx="151871" cy="120251"/>
              </a:xfrm>
            </p:grpSpPr>
            <p:sp>
              <p:nvSpPr>
                <p:cNvPr id="1814" name="자유형: 도형 1813">
                  <a:extLst>
                    <a:ext uri="{FF2B5EF4-FFF2-40B4-BE49-F238E27FC236}">
                      <a16:creationId xmlns:a16="http://schemas.microsoft.com/office/drawing/2014/main" id="{6B8E73AB-FD64-131E-0F54-CEAEFBC47BC8}"/>
                    </a:ext>
                  </a:extLst>
                </p:cNvPr>
                <p:cNvSpPr/>
                <p:nvPr/>
              </p:nvSpPr>
              <p:spPr>
                <a:xfrm>
                  <a:off x="5197094" y="5681466"/>
                  <a:ext cx="75409" cy="48565"/>
                </a:xfrm>
                <a:custGeom>
                  <a:avLst/>
                  <a:gdLst>
                    <a:gd name="connsiteX0" fmla="*/ 0 w 75409"/>
                    <a:gd name="connsiteY0" fmla="*/ 48566 h 48565"/>
                    <a:gd name="connsiteX1" fmla="*/ 421 w 75409"/>
                    <a:gd name="connsiteY1" fmla="*/ 45406 h 48565"/>
                    <a:gd name="connsiteX2" fmla="*/ 68458 w 75409"/>
                    <a:gd name="connsiteY2" fmla="*/ 119 h 48565"/>
                    <a:gd name="connsiteX3" fmla="*/ 75409 w 75409"/>
                    <a:gd name="connsiteY3" fmla="*/ 751 h 48565"/>
                    <a:gd name="connsiteX4" fmla="*/ 74988 w 75409"/>
                    <a:gd name="connsiteY4" fmla="*/ 3910 h 48565"/>
                    <a:gd name="connsiteX5" fmla="*/ 68037 w 75409"/>
                    <a:gd name="connsiteY5" fmla="*/ 3278 h 48565"/>
                    <a:gd name="connsiteX6" fmla="*/ 0 w 75409"/>
                    <a:gd name="connsiteY6" fmla="*/ 48566 h 485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75409" h="48565">
                      <a:moveTo>
                        <a:pt x="0" y="48566"/>
                      </a:moveTo>
                      <a:lnTo>
                        <a:pt x="421" y="45406"/>
                      </a:lnTo>
                      <a:cubicBezTo>
                        <a:pt x="6109" y="1804"/>
                        <a:pt x="50975" y="-724"/>
                        <a:pt x="68458" y="119"/>
                      </a:cubicBezTo>
                      <a:cubicBezTo>
                        <a:pt x="72671" y="119"/>
                        <a:pt x="75199" y="751"/>
                        <a:pt x="75409" y="751"/>
                      </a:cubicBezTo>
                      <a:lnTo>
                        <a:pt x="74988" y="3910"/>
                      </a:lnTo>
                      <a:cubicBezTo>
                        <a:pt x="74988" y="3910"/>
                        <a:pt x="72460" y="3489"/>
                        <a:pt x="68037" y="3278"/>
                      </a:cubicBezTo>
                      <a:cubicBezTo>
                        <a:pt x="50554" y="2436"/>
                        <a:pt x="5898" y="4964"/>
                        <a:pt x="0" y="48566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815" name="자유형: 도형 1814">
                  <a:extLst>
                    <a:ext uri="{FF2B5EF4-FFF2-40B4-BE49-F238E27FC236}">
                      <a16:creationId xmlns:a16="http://schemas.microsoft.com/office/drawing/2014/main" id="{6C0BF320-FDB7-F982-46F6-E91695D9C012}"/>
                    </a:ext>
                  </a:extLst>
                </p:cNvPr>
                <p:cNvSpPr/>
                <p:nvPr/>
              </p:nvSpPr>
              <p:spPr>
                <a:xfrm>
                  <a:off x="5271871" y="5682006"/>
                  <a:ext cx="7372" cy="3159"/>
                </a:xfrm>
                <a:custGeom>
                  <a:avLst/>
                  <a:gdLst>
                    <a:gd name="connsiteX0" fmla="*/ 0 w 7372"/>
                    <a:gd name="connsiteY0" fmla="*/ 3160 h 3159"/>
                    <a:gd name="connsiteX1" fmla="*/ 421 w 7372"/>
                    <a:gd name="connsiteY1" fmla="*/ 0 h 3159"/>
                    <a:gd name="connsiteX2" fmla="*/ 7373 w 7372"/>
                    <a:gd name="connsiteY2" fmla="*/ 0 h 3159"/>
                    <a:gd name="connsiteX3" fmla="*/ 6951 w 7372"/>
                    <a:gd name="connsiteY3" fmla="*/ 3160 h 3159"/>
                    <a:gd name="connsiteX4" fmla="*/ 0 w 7372"/>
                    <a:gd name="connsiteY4" fmla="*/ 3160 h 31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372" h="3159">
                      <a:moveTo>
                        <a:pt x="0" y="3160"/>
                      </a:moveTo>
                      <a:lnTo>
                        <a:pt x="421" y="0"/>
                      </a:lnTo>
                      <a:cubicBezTo>
                        <a:pt x="421" y="0"/>
                        <a:pt x="2949" y="0"/>
                        <a:pt x="7373" y="0"/>
                      </a:cubicBezTo>
                      <a:lnTo>
                        <a:pt x="6951" y="3160"/>
                      </a:lnTo>
                      <a:cubicBezTo>
                        <a:pt x="2738" y="3160"/>
                        <a:pt x="211" y="3160"/>
                        <a:pt x="0" y="3160"/>
                      </a:cubicBezTo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16" name="자유형: 도형 1815">
                  <a:extLst>
                    <a:ext uri="{FF2B5EF4-FFF2-40B4-BE49-F238E27FC236}">
                      <a16:creationId xmlns:a16="http://schemas.microsoft.com/office/drawing/2014/main" id="{0D6142FB-9D64-CB6D-B618-A689A2A89E13}"/>
                    </a:ext>
                  </a:extLst>
                </p:cNvPr>
                <p:cNvSpPr/>
                <p:nvPr/>
              </p:nvSpPr>
              <p:spPr>
                <a:xfrm>
                  <a:off x="5196251" y="5684467"/>
                  <a:ext cx="151450" cy="117251"/>
                </a:xfrm>
                <a:custGeom>
                  <a:avLst/>
                  <a:gdLst>
                    <a:gd name="connsiteX0" fmla="*/ 82571 w 151450"/>
                    <a:gd name="connsiteY0" fmla="*/ 699 h 117251"/>
                    <a:gd name="connsiteX1" fmla="*/ 151450 w 151450"/>
                    <a:gd name="connsiteY1" fmla="*/ 61785 h 117251"/>
                    <a:gd name="connsiteX2" fmla="*/ 82782 w 151450"/>
                    <a:gd name="connsiteY2" fmla="*/ 117183 h 117251"/>
                    <a:gd name="connsiteX3" fmla="*/ 75830 w 151450"/>
                    <a:gd name="connsiteY3" fmla="*/ 116552 h 117251"/>
                    <a:gd name="connsiteX4" fmla="*/ 68879 w 151450"/>
                    <a:gd name="connsiteY4" fmla="*/ 116552 h 117251"/>
                    <a:gd name="connsiteX5" fmla="*/ 0 w 151450"/>
                    <a:gd name="connsiteY5" fmla="*/ 55466 h 117251"/>
                    <a:gd name="connsiteX6" fmla="*/ 68669 w 151450"/>
                    <a:gd name="connsiteY6" fmla="*/ 68 h 117251"/>
                    <a:gd name="connsiteX7" fmla="*/ 75620 w 151450"/>
                    <a:gd name="connsiteY7" fmla="*/ 699 h 117251"/>
                    <a:gd name="connsiteX8" fmla="*/ 82571 w 151450"/>
                    <a:gd name="connsiteY8" fmla="*/ 699 h 11725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1450" h="117251">
                      <a:moveTo>
                        <a:pt x="82571" y="699"/>
                      </a:moveTo>
                      <a:cubicBezTo>
                        <a:pt x="101107" y="1542"/>
                        <a:pt x="151240" y="8493"/>
                        <a:pt x="151450" y="61785"/>
                      </a:cubicBezTo>
                      <a:cubicBezTo>
                        <a:pt x="151661" y="115077"/>
                        <a:pt x="101529" y="117815"/>
                        <a:pt x="82782" y="117183"/>
                      </a:cubicBezTo>
                      <a:cubicBezTo>
                        <a:pt x="78569" y="117183"/>
                        <a:pt x="76041" y="116552"/>
                        <a:pt x="75830" y="116552"/>
                      </a:cubicBezTo>
                      <a:cubicBezTo>
                        <a:pt x="75830" y="116552"/>
                        <a:pt x="73303" y="116552"/>
                        <a:pt x="68879" y="116552"/>
                      </a:cubicBezTo>
                      <a:cubicBezTo>
                        <a:pt x="50343" y="115709"/>
                        <a:pt x="0" y="108758"/>
                        <a:pt x="0" y="55466"/>
                      </a:cubicBezTo>
                      <a:cubicBezTo>
                        <a:pt x="0" y="2174"/>
                        <a:pt x="49922" y="-565"/>
                        <a:pt x="68669" y="68"/>
                      </a:cubicBezTo>
                      <a:cubicBezTo>
                        <a:pt x="72881" y="68"/>
                        <a:pt x="75409" y="699"/>
                        <a:pt x="75620" y="699"/>
                      </a:cubicBezTo>
                      <a:cubicBezTo>
                        <a:pt x="75620" y="699"/>
                        <a:pt x="78147" y="699"/>
                        <a:pt x="82571" y="699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17" name="자유형: 도형 1816">
                  <a:extLst>
                    <a:ext uri="{FF2B5EF4-FFF2-40B4-BE49-F238E27FC236}">
                      <a16:creationId xmlns:a16="http://schemas.microsoft.com/office/drawing/2014/main" id="{7BC5BA56-8C07-84FE-A155-2A7AFF6B5DE7}"/>
                    </a:ext>
                  </a:extLst>
                </p:cNvPr>
                <p:cNvSpPr/>
                <p:nvPr/>
              </p:nvSpPr>
              <p:spPr>
                <a:xfrm>
                  <a:off x="5278822" y="5682006"/>
                  <a:ext cx="69300" cy="74145"/>
                </a:xfrm>
                <a:custGeom>
                  <a:avLst/>
                  <a:gdLst>
                    <a:gd name="connsiteX0" fmla="*/ 0 w 69300"/>
                    <a:gd name="connsiteY0" fmla="*/ 3160 h 74145"/>
                    <a:gd name="connsiteX1" fmla="*/ 421 w 69300"/>
                    <a:gd name="connsiteY1" fmla="*/ 0 h 74145"/>
                    <a:gd name="connsiteX2" fmla="*/ 69301 w 69300"/>
                    <a:gd name="connsiteY2" fmla="*/ 61086 h 74145"/>
                    <a:gd name="connsiteX3" fmla="*/ 68669 w 69300"/>
                    <a:gd name="connsiteY3" fmla="*/ 70986 h 74145"/>
                    <a:gd name="connsiteX4" fmla="*/ 68247 w 69300"/>
                    <a:gd name="connsiteY4" fmla="*/ 74145 h 74145"/>
                    <a:gd name="connsiteX5" fmla="*/ 68879 w 69300"/>
                    <a:gd name="connsiteY5" fmla="*/ 64245 h 74145"/>
                    <a:gd name="connsiteX6" fmla="*/ 0 w 69300"/>
                    <a:gd name="connsiteY6" fmla="*/ 3160 h 741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69300" h="74145">
                      <a:moveTo>
                        <a:pt x="0" y="3160"/>
                      </a:moveTo>
                      <a:lnTo>
                        <a:pt x="421" y="0"/>
                      </a:lnTo>
                      <a:cubicBezTo>
                        <a:pt x="18958" y="843"/>
                        <a:pt x="69090" y="7794"/>
                        <a:pt x="69301" y="61086"/>
                      </a:cubicBezTo>
                      <a:cubicBezTo>
                        <a:pt x="69301" y="64667"/>
                        <a:pt x="69301" y="68037"/>
                        <a:pt x="68669" y="70986"/>
                      </a:cubicBezTo>
                      <a:lnTo>
                        <a:pt x="68247" y="74145"/>
                      </a:lnTo>
                      <a:cubicBezTo>
                        <a:pt x="68669" y="70986"/>
                        <a:pt x="68879" y="67616"/>
                        <a:pt x="68879" y="64245"/>
                      </a:cubicBezTo>
                      <a:cubicBezTo>
                        <a:pt x="68879" y="10953"/>
                        <a:pt x="18536" y="3792"/>
                        <a:pt x="0" y="316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883" name="그래픽 16">
              <a:extLst>
                <a:ext uri="{FF2B5EF4-FFF2-40B4-BE49-F238E27FC236}">
                  <a16:creationId xmlns:a16="http://schemas.microsoft.com/office/drawing/2014/main" id="{56D41CFE-625A-7198-976D-A8C7A23403EE}"/>
                </a:ext>
              </a:extLst>
            </p:cNvPr>
            <p:cNvGrpSpPr/>
            <p:nvPr userDrawn="1"/>
          </p:nvGrpSpPr>
          <p:grpSpPr>
            <a:xfrm>
              <a:off x="7965888" y="5835236"/>
              <a:ext cx="183256" cy="181671"/>
              <a:chOff x="4940745" y="5453041"/>
              <a:chExt cx="183256" cy="190208"/>
            </a:xfrm>
            <a:effectLst>
              <a:outerShdw blurRad="5080" dist="2540" dir="5400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1884" name="자유형: 도형 1883">
                <a:extLst>
                  <a:ext uri="{FF2B5EF4-FFF2-40B4-BE49-F238E27FC236}">
                    <a16:creationId xmlns:a16="http://schemas.microsoft.com/office/drawing/2014/main" id="{55950FF4-EF75-6988-6299-CC84DAD24DE1}"/>
                  </a:ext>
                </a:extLst>
              </p:cNvPr>
              <p:cNvSpPr/>
              <p:nvPr/>
            </p:nvSpPr>
            <p:spPr>
              <a:xfrm>
                <a:off x="5003094" y="5453041"/>
                <a:ext cx="117115" cy="137758"/>
              </a:xfrm>
              <a:custGeom>
                <a:avLst/>
                <a:gdLst>
                  <a:gd name="connsiteX0" fmla="*/ 0 w 117115"/>
                  <a:gd name="connsiteY0" fmla="*/ 76884 h 137758"/>
                  <a:gd name="connsiteX1" fmla="*/ 99843 w 117115"/>
                  <a:gd name="connsiteY1" fmla="*/ 137759 h 137758"/>
                  <a:gd name="connsiteX2" fmla="*/ 117116 w 117115"/>
                  <a:gd name="connsiteY2" fmla="*/ 60875 h 137758"/>
                  <a:gd name="connsiteX3" fmla="*/ 17272 w 117115"/>
                  <a:gd name="connsiteY3" fmla="*/ 0 h 137758"/>
                  <a:gd name="connsiteX4" fmla="*/ 0 w 117115"/>
                  <a:gd name="connsiteY4" fmla="*/ 76884 h 1377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7115" h="137758">
                    <a:moveTo>
                      <a:pt x="0" y="76884"/>
                    </a:moveTo>
                    <a:lnTo>
                      <a:pt x="99843" y="137759"/>
                    </a:lnTo>
                    <a:lnTo>
                      <a:pt x="117116" y="60875"/>
                    </a:lnTo>
                    <a:lnTo>
                      <a:pt x="17272" y="0"/>
                    </a:lnTo>
                    <a:lnTo>
                      <a:pt x="0" y="76884"/>
                    </a:lnTo>
                    <a:close/>
                  </a:path>
                </a:pathLst>
              </a:custGeom>
              <a:solidFill>
                <a:srgbClr val="30293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85" name="자유형: 도형 1884">
                <a:extLst>
                  <a:ext uri="{FF2B5EF4-FFF2-40B4-BE49-F238E27FC236}">
                    <a16:creationId xmlns:a16="http://schemas.microsoft.com/office/drawing/2014/main" id="{4839B140-B06C-7568-B043-717D0F8F74AA}"/>
                  </a:ext>
                </a:extLst>
              </p:cNvPr>
              <p:cNvSpPr/>
              <p:nvPr/>
            </p:nvSpPr>
            <p:spPr>
              <a:xfrm>
                <a:off x="5008571" y="5459360"/>
                <a:ext cx="106162" cy="125120"/>
              </a:xfrm>
              <a:custGeom>
                <a:avLst/>
                <a:gdLst>
                  <a:gd name="connsiteX0" fmla="*/ 0 w 106162"/>
                  <a:gd name="connsiteY0" fmla="*/ 69932 h 125120"/>
                  <a:gd name="connsiteX1" fmla="*/ 30543 w 106162"/>
                  <a:gd name="connsiteY1" fmla="*/ 88469 h 125120"/>
                  <a:gd name="connsiteX2" fmla="*/ 66352 w 106162"/>
                  <a:gd name="connsiteY2" fmla="*/ 110375 h 125120"/>
                  <a:gd name="connsiteX3" fmla="*/ 78148 w 106162"/>
                  <a:gd name="connsiteY3" fmla="*/ 117537 h 125120"/>
                  <a:gd name="connsiteX4" fmla="*/ 90575 w 106162"/>
                  <a:gd name="connsiteY4" fmla="*/ 125120 h 125120"/>
                  <a:gd name="connsiteX5" fmla="*/ 95209 w 106162"/>
                  <a:gd name="connsiteY5" fmla="*/ 104267 h 125120"/>
                  <a:gd name="connsiteX6" fmla="*/ 106163 w 106162"/>
                  <a:gd name="connsiteY6" fmla="*/ 55188 h 125120"/>
                  <a:gd name="connsiteX7" fmla="*/ 73092 w 106162"/>
                  <a:gd name="connsiteY7" fmla="*/ 34966 h 125120"/>
                  <a:gd name="connsiteX8" fmla="*/ 60033 w 106162"/>
                  <a:gd name="connsiteY8" fmla="*/ 26962 h 125120"/>
                  <a:gd name="connsiteX9" fmla="*/ 57926 w 106162"/>
                  <a:gd name="connsiteY9" fmla="*/ 25909 h 125120"/>
                  <a:gd name="connsiteX10" fmla="*/ 15798 w 106162"/>
                  <a:gd name="connsiteY10" fmla="*/ 0 h 125120"/>
                  <a:gd name="connsiteX11" fmla="*/ 10953 w 106162"/>
                  <a:gd name="connsiteY11" fmla="*/ 21696 h 125120"/>
                  <a:gd name="connsiteX12" fmla="*/ 0 w 106162"/>
                  <a:gd name="connsiteY12" fmla="*/ 69932 h 125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06162" h="125120">
                    <a:moveTo>
                      <a:pt x="0" y="69932"/>
                    </a:moveTo>
                    <a:lnTo>
                      <a:pt x="30543" y="88469"/>
                    </a:lnTo>
                    <a:lnTo>
                      <a:pt x="66352" y="110375"/>
                    </a:lnTo>
                    <a:lnTo>
                      <a:pt x="78148" y="117537"/>
                    </a:lnTo>
                    <a:lnTo>
                      <a:pt x="90575" y="125120"/>
                    </a:lnTo>
                    <a:lnTo>
                      <a:pt x="95209" y="104267"/>
                    </a:lnTo>
                    <a:lnTo>
                      <a:pt x="106163" y="55188"/>
                    </a:lnTo>
                    <a:lnTo>
                      <a:pt x="73092" y="34966"/>
                    </a:lnTo>
                    <a:lnTo>
                      <a:pt x="60033" y="26962"/>
                    </a:lnTo>
                    <a:lnTo>
                      <a:pt x="57926" y="25909"/>
                    </a:lnTo>
                    <a:lnTo>
                      <a:pt x="15798" y="0"/>
                    </a:lnTo>
                    <a:lnTo>
                      <a:pt x="10953" y="21696"/>
                    </a:lnTo>
                    <a:lnTo>
                      <a:pt x="0" y="69932"/>
                    </a:lnTo>
                    <a:close/>
                  </a:path>
                </a:pathLst>
              </a:custGeom>
              <a:solidFill>
                <a:srgbClr val="F3F9FE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886" name="그래픽 16">
                <a:extLst>
                  <a:ext uri="{FF2B5EF4-FFF2-40B4-BE49-F238E27FC236}">
                    <a16:creationId xmlns:a16="http://schemas.microsoft.com/office/drawing/2014/main" id="{F27BDBF0-DD38-10A5-38C1-109183DF70D7}"/>
                  </a:ext>
                </a:extLst>
              </p:cNvPr>
              <p:cNvGrpSpPr/>
              <p:nvPr/>
            </p:nvGrpSpPr>
            <p:grpSpPr>
              <a:xfrm>
                <a:off x="5008571" y="5481056"/>
                <a:ext cx="106162" cy="95841"/>
                <a:chOff x="5008571" y="5481056"/>
                <a:chExt cx="106162" cy="95841"/>
              </a:xfrm>
            </p:grpSpPr>
            <p:sp>
              <p:nvSpPr>
                <p:cNvPr id="1893" name="자유형: 도형 1892">
                  <a:extLst>
                    <a:ext uri="{FF2B5EF4-FFF2-40B4-BE49-F238E27FC236}">
                      <a16:creationId xmlns:a16="http://schemas.microsoft.com/office/drawing/2014/main" id="{6E6A9579-8CB4-977A-6BBE-D20DDECFA4BD}"/>
                    </a:ext>
                  </a:extLst>
                </p:cNvPr>
                <p:cNvSpPr/>
                <p:nvPr/>
              </p:nvSpPr>
              <p:spPr>
                <a:xfrm>
                  <a:off x="5081663" y="5494326"/>
                  <a:ext cx="33070" cy="69300"/>
                </a:xfrm>
                <a:custGeom>
                  <a:avLst/>
                  <a:gdLst>
                    <a:gd name="connsiteX0" fmla="*/ 0 w 33070"/>
                    <a:gd name="connsiteY0" fmla="*/ 0 h 69300"/>
                    <a:gd name="connsiteX1" fmla="*/ 22117 w 33070"/>
                    <a:gd name="connsiteY1" fmla="*/ 69301 h 69300"/>
                    <a:gd name="connsiteX2" fmla="*/ 33070 w 33070"/>
                    <a:gd name="connsiteY2" fmla="*/ 20222 h 69300"/>
                    <a:gd name="connsiteX3" fmla="*/ 0 w 33070"/>
                    <a:gd name="connsiteY3" fmla="*/ 0 h 69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3070" h="69300">
                      <a:moveTo>
                        <a:pt x="0" y="0"/>
                      </a:moveTo>
                      <a:lnTo>
                        <a:pt x="22117" y="69301"/>
                      </a:lnTo>
                      <a:lnTo>
                        <a:pt x="33070" y="2022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DB0DD"/>
                    </a:gs>
                    <a:gs pos="50000">
                      <a:srgbClr val="A0BDE3">
                        <a:alpha val="49804"/>
                      </a:srgbClr>
                    </a:gs>
                    <a:gs pos="100000">
                      <a:srgbClr val="B4CAE9">
                        <a:alpha val="0"/>
                      </a:srgbClr>
                    </a:gs>
                  </a:gsLst>
                  <a:lin ang="4518432" scaled="1"/>
                </a:gra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94" name="자유형: 도형 1893">
                  <a:extLst>
                    <a:ext uri="{FF2B5EF4-FFF2-40B4-BE49-F238E27FC236}">
                      <a16:creationId xmlns:a16="http://schemas.microsoft.com/office/drawing/2014/main" id="{33152813-E2EE-8516-AE40-C07439C39802}"/>
                    </a:ext>
                  </a:extLst>
                </p:cNvPr>
                <p:cNvSpPr/>
                <p:nvPr/>
              </p:nvSpPr>
              <p:spPr>
                <a:xfrm>
                  <a:off x="5066497" y="5485269"/>
                  <a:ext cx="20221" cy="91628"/>
                </a:xfrm>
                <a:custGeom>
                  <a:avLst/>
                  <a:gdLst>
                    <a:gd name="connsiteX0" fmla="*/ 0 w 20221"/>
                    <a:gd name="connsiteY0" fmla="*/ 0 h 91628"/>
                    <a:gd name="connsiteX1" fmla="*/ 8426 w 20221"/>
                    <a:gd name="connsiteY1" fmla="*/ 84467 h 91628"/>
                    <a:gd name="connsiteX2" fmla="*/ 20222 w 20221"/>
                    <a:gd name="connsiteY2" fmla="*/ 91629 h 91628"/>
                    <a:gd name="connsiteX3" fmla="*/ 2107 w 20221"/>
                    <a:gd name="connsiteY3" fmla="*/ 1053 h 91628"/>
                    <a:gd name="connsiteX4" fmla="*/ 0 w 20221"/>
                    <a:gd name="connsiteY4" fmla="*/ 0 h 91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221" h="91628">
                      <a:moveTo>
                        <a:pt x="0" y="0"/>
                      </a:moveTo>
                      <a:lnTo>
                        <a:pt x="8426" y="84467"/>
                      </a:lnTo>
                      <a:lnTo>
                        <a:pt x="20222" y="91629"/>
                      </a:lnTo>
                      <a:lnTo>
                        <a:pt x="2107" y="105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DB0DD"/>
                    </a:gs>
                    <a:gs pos="50000">
                      <a:srgbClr val="A0BDE3">
                        <a:alpha val="49804"/>
                      </a:srgbClr>
                    </a:gs>
                    <a:gs pos="100000">
                      <a:srgbClr val="B4CAE9">
                        <a:alpha val="0"/>
                      </a:srgbClr>
                    </a:gs>
                  </a:gsLst>
                  <a:lin ang="4518432" scaled="1"/>
                </a:gra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95" name="자유형: 도형 1894">
                  <a:extLst>
                    <a:ext uri="{FF2B5EF4-FFF2-40B4-BE49-F238E27FC236}">
                      <a16:creationId xmlns:a16="http://schemas.microsoft.com/office/drawing/2014/main" id="{4D3EE0AC-D027-B759-6462-4E313A316304}"/>
                    </a:ext>
                  </a:extLst>
                </p:cNvPr>
                <p:cNvSpPr/>
                <p:nvPr/>
              </p:nvSpPr>
              <p:spPr>
                <a:xfrm>
                  <a:off x="5008571" y="5481056"/>
                  <a:ext cx="30542" cy="66772"/>
                </a:xfrm>
                <a:custGeom>
                  <a:avLst/>
                  <a:gdLst>
                    <a:gd name="connsiteX0" fmla="*/ 0 w 30542"/>
                    <a:gd name="connsiteY0" fmla="*/ 48236 h 66772"/>
                    <a:gd name="connsiteX1" fmla="*/ 30543 w 30542"/>
                    <a:gd name="connsiteY1" fmla="*/ 66773 h 66772"/>
                    <a:gd name="connsiteX2" fmla="*/ 10953 w 30542"/>
                    <a:gd name="connsiteY2" fmla="*/ 0 h 66772"/>
                    <a:gd name="connsiteX3" fmla="*/ 0 w 30542"/>
                    <a:gd name="connsiteY3" fmla="*/ 48236 h 667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542" h="66772">
                      <a:moveTo>
                        <a:pt x="0" y="48236"/>
                      </a:moveTo>
                      <a:lnTo>
                        <a:pt x="30543" y="66773"/>
                      </a:lnTo>
                      <a:lnTo>
                        <a:pt x="10953" y="0"/>
                      </a:lnTo>
                      <a:lnTo>
                        <a:pt x="0" y="48236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8DB0DD"/>
                    </a:gs>
                    <a:gs pos="50000">
                      <a:srgbClr val="A0BDE3">
                        <a:alpha val="49804"/>
                      </a:srgbClr>
                    </a:gs>
                    <a:gs pos="100000">
                      <a:srgbClr val="B4CAE9">
                        <a:alpha val="0"/>
                      </a:srgbClr>
                    </a:gs>
                  </a:gsLst>
                  <a:lin ang="4518432" scaled="1"/>
                </a:gra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887" name="자유형: 도형 1886">
                <a:extLst>
                  <a:ext uri="{FF2B5EF4-FFF2-40B4-BE49-F238E27FC236}">
                    <a16:creationId xmlns:a16="http://schemas.microsoft.com/office/drawing/2014/main" id="{EAD30233-A234-81A2-1704-75949AD4AFC2}"/>
                  </a:ext>
                </a:extLst>
              </p:cNvPr>
              <p:cNvSpPr/>
              <p:nvPr/>
            </p:nvSpPr>
            <p:spPr>
              <a:xfrm>
                <a:off x="4940745" y="5529924"/>
                <a:ext cx="162192" cy="108058"/>
              </a:xfrm>
              <a:custGeom>
                <a:avLst/>
                <a:gdLst>
                  <a:gd name="connsiteX0" fmla="*/ 62349 w 162192"/>
                  <a:gd name="connsiteY0" fmla="*/ 0 h 108058"/>
                  <a:gd name="connsiteX1" fmla="*/ 162193 w 162192"/>
                  <a:gd name="connsiteY1" fmla="*/ 60875 h 108058"/>
                  <a:gd name="connsiteX2" fmla="*/ 99843 w 162192"/>
                  <a:gd name="connsiteY2" fmla="*/ 108058 h 108058"/>
                  <a:gd name="connsiteX3" fmla="*/ 0 w 162192"/>
                  <a:gd name="connsiteY3" fmla="*/ 47184 h 108058"/>
                  <a:gd name="connsiteX4" fmla="*/ 62349 w 162192"/>
                  <a:gd name="connsiteY4" fmla="*/ 0 h 1080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2192" h="108058">
                    <a:moveTo>
                      <a:pt x="62349" y="0"/>
                    </a:moveTo>
                    <a:lnTo>
                      <a:pt x="162193" y="60875"/>
                    </a:lnTo>
                    <a:lnTo>
                      <a:pt x="99843" y="108058"/>
                    </a:lnTo>
                    <a:lnTo>
                      <a:pt x="0" y="47184"/>
                    </a:lnTo>
                    <a:lnTo>
                      <a:pt x="62349" y="0"/>
                    </a:lnTo>
                    <a:close/>
                  </a:path>
                </a:pathLst>
              </a:custGeom>
              <a:solidFill>
                <a:srgbClr val="EBF1F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1888" name="그래픽 16">
                <a:extLst>
                  <a:ext uri="{FF2B5EF4-FFF2-40B4-BE49-F238E27FC236}">
                    <a16:creationId xmlns:a16="http://schemas.microsoft.com/office/drawing/2014/main" id="{4468E307-1026-C760-3F5F-EFF7372343AA}"/>
                  </a:ext>
                </a:extLst>
              </p:cNvPr>
              <p:cNvGrpSpPr/>
              <p:nvPr/>
            </p:nvGrpSpPr>
            <p:grpSpPr>
              <a:xfrm>
                <a:off x="4971077" y="5536243"/>
                <a:ext cx="122592" cy="79621"/>
                <a:chOff x="4971077" y="5536243"/>
                <a:chExt cx="122592" cy="79621"/>
              </a:xfrm>
            </p:grpSpPr>
            <p:sp>
              <p:nvSpPr>
                <p:cNvPr id="1891" name="자유형: 도형 1890">
                  <a:extLst>
                    <a:ext uri="{FF2B5EF4-FFF2-40B4-BE49-F238E27FC236}">
                      <a16:creationId xmlns:a16="http://schemas.microsoft.com/office/drawing/2014/main" id="{89596F1C-E31A-298D-8B91-D997753CCAE2}"/>
                    </a:ext>
                  </a:extLst>
                </p:cNvPr>
                <p:cNvSpPr/>
                <p:nvPr/>
              </p:nvSpPr>
              <p:spPr>
                <a:xfrm>
                  <a:off x="4985190" y="5584059"/>
                  <a:ext cx="35808" cy="23381"/>
                </a:xfrm>
                <a:custGeom>
                  <a:avLst/>
                  <a:gdLst>
                    <a:gd name="connsiteX0" fmla="*/ 0 w 35808"/>
                    <a:gd name="connsiteY0" fmla="*/ 9689 h 23381"/>
                    <a:gd name="connsiteX1" fmla="*/ 13270 w 35808"/>
                    <a:gd name="connsiteY1" fmla="*/ 0 h 23381"/>
                    <a:gd name="connsiteX2" fmla="*/ 35809 w 35808"/>
                    <a:gd name="connsiteY2" fmla="*/ 13691 h 23381"/>
                    <a:gd name="connsiteX3" fmla="*/ 22538 w 35808"/>
                    <a:gd name="connsiteY3" fmla="*/ 23381 h 23381"/>
                    <a:gd name="connsiteX4" fmla="*/ 0 w 35808"/>
                    <a:gd name="connsiteY4" fmla="*/ 9689 h 233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5808" h="23381">
                      <a:moveTo>
                        <a:pt x="0" y="9689"/>
                      </a:moveTo>
                      <a:lnTo>
                        <a:pt x="13270" y="0"/>
                      </a:lnTo>
                      <a:lnTo>
                        <a:pt x="35809" y="13691"/>
                      </a:lnTo>
                      <a:lnTo>
                        <a:pt x="22538" y="23381"/>
                      </a:lnTo>
                      <a:lnTo>
                        <a:pt x="0" y="9689"/>
                      </a:lnTo>
                      <a:close/>
                    </a:path>
                  </a:pathLst>
                </a:custGeom>
                <a:solidFill>
                  <a:srgbClr val="CAD7E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92" name="자유형: 도형 1891">
                  <a:extLst>
                    <a:ext uri="{FF2B5EF4-FFF2-40B4-BE49-F238E27FC236}">
                      <a16:creationId xmlns:a16="http://schemas.microsoft.com/office/drawing/2014/main" id="{BF3499FA-743A-5F42-454D-CDD30E78C398}"/>
                    </a:ext>
                  </a:extLst>
                </p:cNvPr>
                <p:cNvSpPr/>
                <p:nvPr/>
              </p:nvSpPr>
              <p:spPr>
                <a:xfrm>
                  <a:off x="4971077" y="5536243"/>
                  <a:ext cx="122592" cy="79621"/>
                </a:xfrm>
                <a:custGeom>
                  <a:avLst/>
                  <a:gdLst>
                    <a:gd name="connsiteX0" fmla="*/ 34124 w 122592"/>
                    <a:gd name="connsiteY0" fmla="*/ 0 h 79621"/>
                    <a:gd name="connsiteX1" fmla="*/ 122593 w 122592"/>
                    <a:gd name="connsiteY1" fmla="*/ 53924 h 79621"/>
                    <a:gd name="connsiteX2" fmla="*/ 88258 w 122592"/>
                    <a:gd name="connsiteY2" fmla="*/ 79622 h 79621"/>
                    <a:gd name="connsiteX3" fmla="*/ 0 w 122592"/>
                    <a:gd name="connsiteY3" fmla="*/ 25909 h 79621"/>
                    <a:gd name="connsiteX4" fmla="*/ 34124 w 122592"/>
                    <a:gd name="connsiteY4" fmla="*/ 0 h 796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2592" h="79621">
                      <a:moveTo>
                        <a:pt x="34124" y="0"/>
                      </a:moveTo>
                      <a:lnTo>
                        <a:pt x="122593" y="53924"/>
                      </a:lnTo>
                      <a:lnTo>
                        <a:pt x="88258" y="79622"/>
                      </a:lnTo>
                      <a:lnTo>
                        <a:pt x="0" y="25909"/>
                      </a:lnTo>
                      <a:lnTo>
                        <a:pt x="34124" y="0"/>
                      </a:lnTo>
                      <a:close/>
                    </a:path>
                  </a:pathLst>
                </a:custGeom>
                <a:solidFill>
                  <a:srgbClr val="302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889" name="자유형: 도형 1888">
                <a:extLst>
                  <a:ext uri="{FF2B5EF4-FFF2-40B4-BE49-F238E27FC236}">
                    <a16:creationId xmlns:a16="http://schemas.microsoft.com/office/drawing/2014/main" id="{66C622E2-7AEA-0CE0-7E10-77631A46EFDE}"/>
                  </a:ext>
                </a:extLst>
              </p:cNvPr>
              <p:cNvSpPr/>
              <p:nvPr/>
            </p:nvSpPr>
            <p:spPr>
              <a:xfrm>
                <a:off x="4940745" y="5513916"/>
                <a:ext cx="183256" cy="129333"/>
              </a:xfrm>
              <a:custGeom>
                <a:avLst/>
                <a:gdLst>
                  <a:gd name="connsiteX0" fmla="*/ 179465 w 183256"/>
                  <a:gd name="connsiteY0" fmla="*/ 0 h 129333"/>
                  <a:gd name="connsiteX1" fmla="*/ 183257 w 183256"/>
                  <a:gd name="connsiteY1" fmla="*/ 842 h 129333"/>
                  <a:gd name="connsiteX2" fmla="*/ 165352 w 183256"/>
                  <a:gd name="connsiteY2" fmla="*/ 79411 h 129333"/>
                  <a:gd name="connsiteX3" fmla="*/ 100054 w 183256"/>
                  <a:gd name="connsiteY3" fmla="*/ 129333 h 129333"/>
                  <a:gd name="connsiteX4" fmla="*/ 0 w 183256"/>
                  <a:gd name="connsiteY4" fmla="*/ 67405 h 129333"/>
                  <a:gd name="connsiteX5" fmla="*/ 0 w 183256"/>
                  <a:gd name="connsiteY5" fmla="*/ 63192 h 129333"/>
                  <a:gd name="connsiteX6" fmla="*/ 99843 w 183256"/>
                  <a:gd name="connsiteY6" fmla="*/ 124067 h 129333"/>
                  <a:gd name="connsiteX7" fmla="*/ 162193 w 183256"/>
                  <a:gd name="connsiteY7" fmla="*/ 76884 h 129333"/>
                  <a:gd name="connsiteX8" fmla="*/ 179465 w 183256"/>
                  <a:gd name="connsiteY8" fmla="*/ 0 h 129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3256" h="129333">
                    <a:moveTo>
                      <a:pt x="179465" y="0"/>
                    </a:moveTo>
                    <a:lnTo>
                      <a:pt x="183257" y="842"/>
                    </a:lnTo>
                    <a:lnTo>
                      <a:pt x="165352" y="79411"/>
                    </a:lnTo>
                    <a:lnTo>
                      <a:pt x="100054" y="129333"/>
                    </a:lnTo>
                    <a:lnTo>
                      <a:pt x="0" y="67405"/>
                    </a:lnTo>
                    <a:lnTo>
                      <a:pt x="0" y="63192"/>
                    </a:lnTo>
                    <a:lnTo>
                      <a:pt x="99843" y="124067"/>
                    </a:lnTo>
                    <a:lnTo>
                      <a:pt x="162193" y="76884"/>
                    </a:lnTo>
                    <a:lnTo>
                      <a:pt x="179465" y="0"/>
                    </a:lnTo>
                    <a:close/>
                  </a:path>
                </a:pathLst>
              </a:custGeom>
              <a:solidFill>
                <a:srgbClr val="B4CAE9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1890" name="자유형: 도형 1889">
                <a:extLst>
                  <a:ext uri="{FF2B5EF4-FFF2-40B4-BE49-F238E27FC236}">
                    <a16:creationId xmlns:a16="http://schemas.microsoft.com/office/drawing/2014/main" id="{659632A8-CED9-95FD-BFF3-3BF5D15E7898}"/>
                  </a:ext>
                </a:extLst>
              </p:cNvPr>
              <p:cNvSpPr/>
              <p:nvPr/>
            </p:nvSpPr>
            <p:spPr>
              <a:xfrm>
                <a:off x="5020367" y="5453041"/>
                <a:ext cx="103634" cy="61717"/>
              </a:xfrm>
              <a:custGeom>
                <a:avLst/>
                <a:gdLst>
                  <a:gd name="connsiteX0" fmla="*/ 99843 w 103634"/>
                  <a:gd name="connsiteY0" fmla="*/ 60875 h 61717"/>
                  <a:gd name="connsiteX1" fmla="*/ 0 w 103634"/>
                  <a:gd name="connsiteY1" fmla="*/ 0 h 61717"/>
                  <a:gd name="connsiteX2" fmla="*/ 4002 w 103634"/>
                  <a:gd name="connsiteY2" fmla="*/ 0 h 61717"/>
                  <a:gd name="connsiteX3" fmla="*/ 103635 w 103634"/>
                  <a:gd name="connsiteY3" fmla="*/ 61717 h 61717"/>
                  <a:gd name="connsiteX4" fmla="*/ 99843 w 103634"/>
                  <a:gd name="connsiteY4" fmla="*/ 60875 h 617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634" h="61717">
                    <a:moveTo>
                      <a:pt x="99843" y="60875"/>
                    </a:moveTo>
                    <a:lnTo>
                      <a:pt x="0" y="0"/>
                    </a:lnTo>
                    <a:lnTo>
                      <a:pt x="4002" y="0"/>
                    </a:lnTo>
                    <a:lnTo>
                      <a:pt x="103635" y="61717"/>
                    </a:lnTo>
                    <a:lnTo>
                      <a:pt x="99843" y="60875"/>
                    </a:lnTo>
                    <a:close/>
                  </a:path>
                </a:pathLst>
              </a:custGeom>
              <a:solidFill>
                <a:srgbClr val="EBF1FA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1896" name="그래픽 16">
              <a:extLst>
                <a:ext uri="{FF2B5EF4-FFF2-40B4-BE49-F238E27FC236}">
                  <a16:creationId xmlns:a16="http://schemas.microsoft.com/office/drawing/2014/main" id="{511DDF0C-3BBF-4D9A-BCCB-10FAD178E74D}"/>
                </a:ext>
              </a:extLst>
            </p:cNvPr>
            <p:cNvGrpSpPr/>
            <p:nvPr userDrawn="1"/>
          </p:nvGrpSpPr>
          <p:grpSpPr>
            <a:xfrm>
              <a:off x="7739638" y="5828592"/>
              <a:ext cx="332233" cy="526106"/>
              <a:chOff x="4758120" y="5493359"/>
              <a:chExt cx="292951" cy="485702"/>
            </a:xfrm>
          </p:grpSpPr>
          <p:grpSp>
            <p:nvGrpSpPr>
              <p:cNvPr id="1897" name="그래픽 16">
                <a:extLst>
                  <a:ext uri="{FF2B5EF4-FFF2-40B4-BE49-F238E27FC236}">
                    <a16:creationId xmlns:a16="http://schemas.microsoft.com/office/drawing/2014/main" id="{B5B72C6A-A39C-D6C2-8F22-98FD1BC3A413}"/>
                  </a:ext>
                </a:extLst>
              </p:cNvPr>
              <p:cNvGrpSpPr/>
              <p:nvPr/>
            </p:nvGrpSpPr>
            <p:grpSpPr>
              <a:xfrm>
                <a:off x="4842797" y="5689230"/>
                <a:ext cx="127615" cy="216534"/>
                <a:chOff x="4842797" y="5689230"/>
                <a:chExt cx="127615" cy="216534"/>
              </a:xfrm>
            </p:grpSpPr>
            <p:sp>
              <p:nvSpPr>
                <p:cNvPr id="1959" name="자유형: 도형 1958">
                  <a:extLst>
                    <a:ext uri="{FF2B5EF4-FFF2-40B4-BE49-F238E27FC236}">
                      <a16:creationId xmlns:a16="http://schemas.microsoft.com/office/drawing/2014/main" id="{EA3CCF6B-31EC-5B11-AAE8-B3A5FDC14109}"/>
                    </a:ext>
                  </a:extLst>
                </p:cNvPr>
                <p:cNvSpPr/>
                <p:nvPr/>
              </p:nvSpPr>
              <p:spPr>
                <a:xfrm>
                  <a:off x="4911345" y="5859334"/>
                  <a:ext cx="59067" cy="46431"/>
                </a:xfrm>
                <a:custGeom>
                  <a:avLst/>
                  <a:gdLst>
                    <a:gd name="connsiteX0" fmla="*/ 331 w 59067"/>
                    <a:gd name="connsiteY0" fmla="*/ 7404 h 46431"/>
                    <a:gd name="connsiteX1" fmla="*/ 331 w 59067"/>
                    <a:gd name="connsiteY1" fmla="*/ 30364 h 46431"/>
                    <a:gd name="connsiteX2" fmla="*/ 17182 w 59067"/>
                    <a:gd name="connsiteY2" fmla="*/ 46373 h 46431"/>
                    <a:gd name="connsiteX3" fmla="*/ 47304 w 59067"/>
                    <a:gd name="connsiteY3" fmla="*/ 30364 h 46431"/>
                    <a:gd name="connsiteX4" fmla="*/ 57836 w 59067"/>
                    <a:gd name="connsiteY4" fmla="*/ 7194 h 46431"/>
                    <a:gd name="connsiteX5" fmla="*/ 33823 w 59067"/>
                    <a:gd name="connsiteY5" fmla="*/ 7194 h 46431"/>
                    <a:gd name="connsiteX6" fmla="*/ 17393 w 59067"/>
                    <a:gd name="connsiteY6" fmla="*/ 1085 h 46431"/>
                    <a:gd name="connsiteX7" fmla="*/ 121 w 59067"/>
                    <a:gd name="connsiteY7" fmla="*/ 7194 h 464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067" h="46431">
                      <a:moveTo>
                        <a:pt x="331" y="7404"/>
                      </a:moveTo>
                      <a:cubicBezTo>
                        <a:pt x="331" y="8668"/>
                        <a:pt x="2438" y="21938"/>
                        <a:pt x="331" y="30364"/>
                      </a:cubicBezTo>
                      <a:cubicBezTo>
                        <a:pt x="-1775" y="38790"/>
                        <a:pt x="6440" y="47215"/>
                        <a:pt x="17182" y="46373"/>
                      </a:cubicBezTo>
                      <a:cubicBezTo>
                        <a:pt x="27925" y="45530"/>
                        <a:pt x="40774" y="32681"/>
                        <a:pt x="47304" y="30364"/>
                      </a:cubicBezTo>
                      <a:cubicBezTo>
                        <a:pt x="53834" y="28047"/>
                        <a:pt x="62259" y="12460"/>
                        <a:pt x="57836" y="7194"/>
                      </a:cubicBezTo>
                      <a:cubicBezTo>
                        <a:pt x="53413" y="1928"/>
                        <a:pt x="41827" y="5087"/>
                        <a:pt x="33823" y="7194"/>
                      </a:cubicBezTo>
                      <a:cubicBezTo>
                        <a:pt x="25819" y="9300"/>
                        <a:pt x="18236" y="5508"/>
                        <a:pt x="17393" y="1085"/>
                      </a:cubicBezTo>
                      <a:cubicBezTo>
                        <a:pt x="16551" y="-3338"/>
                        <a:pt x="121" y="7194"/>
                        <a:pt x="121" y="7194"/>
                      </a:cubicBez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60" name="자유형: 도형 1959">
                  <a:extLst>
                    <a:ext uri="{FF2B5EF4-FFF2-40B4-BE49-F238E27FC236}">
                      <a16:creationId xmlns:a16="http://schemas.microsoft.com/office/drawing/2014/main" id="{2064A1D9-7192-C9A0-46B3-BE7427DD626E}"/>
                    </a:ext>
                  </a:extLst>
                </p:cNvPr>
                <p:cNvSpPr/>
                <p:nvPr/>
              </p:nvSpPr>
              <p:spPr>
                <a:xfrm>
                  <a:off x="4842797" y="5689230"/>
                  <a:ext cx="93102" cy="188881"/>
                </a:xfrm>
                <a:custGeom>
                  <a:avLst/>
                  <a:gdLst>
                    <a:gd name="connsiteX0" fmla="*/ 49079 w 93102"/>
                    <a:gd name="connsiteY0" fmla="*/ 61024 h 188881"/>
                    <a:gd name="connsiteX1" fmla="*/ 57926 w 93102"/>
                    <a:gd name="connsiteY1" fmla="*/ 188882 h 188881"/>
                    <a:gd name="connsiteX2" fmla="*/ 93103 w 93102"/>
                    <a:gd name="connsiteY2" fmla="*/ 171610 h 188881"/>
                    <a:gd name="connsiteX3" fmla="*/ 86784 w 93102"/>
                    <a:gd name="connsiteY3" fmla="*/ 30481 h 188881"/>
                    <a:gd name="connsiteX4" fmla="*/ 56030 w 93102"/>
                    <a:gd name="connsiteY4" fmla="*/ 570 h 188881"/>
                    <a:gd name="connsiteX5" fmla="*/ 0 w 93102"/>
                    <a:gd name="connsiteY5" fmla="*/ 10259 h 188881"/>
                    <a:gd name="connsiteX6" fmla="*/ 25487 w 93102"/>
                    <a:gd name="connsiteY6" fmla="*/ 86300 h 188881"/>
                    <a:gd name="connsiteX7" fmla="*/ 49079 w 93102"/>
                    <a:gd name="connsiteY7" fmla="*/ 61234 h 1888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3102" h="188881">
                      <a:moveTo>
                        <a:pt x="49079" y="61024"/>
                      </a:moveTo>
                      <a:lnTo>
                        <a:pt x="57926" y="188882"/>
                      </a:lnTo>
                      <a:cubicBezTo>
                        <a:pt x="57926" y="188882"/>
                        <a:pt x="88048" y="186144"/>
                        <a:pt x="93103" y="171610"/>
                      </a:cubicBezTo>
                      <a:cubicBezTo>
                        <a:pt x="93103" y="171610"/>
                        <a:pt x="87416" y="50281"/>
                        <a:pt x="86784" y="30481"/>
                      </a:cubicBezTo>
                      <a:cubicBezTo>
                        <a:pt x="86152" y="10681"/>
                        <a:pt x="76884" y="-3011"/>
                        <a:pt x="56030" y="570"/>
                      </a:cubicBezTo>
                      <a:lnTo>
                        <a:pt x="0" y="10259"/>
                      </a:lnTo>
                      <a:lnTo>
                        <a:pt x="25487" y="86300"/>
                      </a:lnTo>
                      <a:lnTo>
                        <a:pt x="49079" y="61234"/>
                      </a:lnTo>
                      <a:close/>
                    </a:path>
                  </a:pathLst>
                </a:custGeom>
                <a:solidFill>
                  <a:srgbClr val="5B597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98" name="그래픽 16">
                <a:extLst>
                  <a:ext uri="{FF2B5EF4-FFF2-40B4-BE49-F238E27FC236}">
                    <a16:creationId xmlns:a16="http://schemas.microsoft.com/office/drawing/2014/main" id="{9E6238B6-D896-C47D-0708-022288BD4EE8}"/>
                  </a:ext>
                </a:extLst>
              </p:cNvPr>
              <p:cNvGrpSpPr/>
              <p:nvPr/>
            </p:nvGrpSpPr>
            <p:grpSpPr>
              <a:xfrm>
                <a:off x="4890717" y="5798904"/>
                <a:ext cx="48458" cy="136610"/>
                <a:chOff x="4890717" y="5798904"/>
                <a:chExt cx="48458" cy="136610"/>
              </a:xfrm>
            </p:grpSpPr>
            <p:sp>
              <p:nvSpPr>
                <p:cNvPr id="1950" name="자유형: 도형 1949">
                  <a:extLst>
                    <a:ext uri="{FF2B5EF4-FFF2-40B4-BE49-F238E27FC236}">
                      <a16:creationId xmlns:a16="http://schemas.microsoft.com/office/drawing/2014/main" id="{8A874FD9-4EF9-82D6-CD7B-BF1B042243AC}"/>
                    </a:ext>
                  </a:extLst>
                </p:cNvPr>
                <p:cNvSpPr/>
                <p:nvPr/>
              </p:nvSpPr>
              <p:spPr>
                <a:xfrm rot="-850201">
                  <a:off x="4927822" y="5929610"/>
                  <a:ext cx="10953" cy="4634"/>
                </a:xfrm>
                <a:custGeom>
                  <a:avLst/>
                  <a:gdLst>
                    <a:gd name="connsiteX0" fmla="*/ 10953 w 10953"/>
                    <a:gd name="connsiteY0" fmla="*/ 2317 h 4634"/>
                    <a:gd name="connsiteX1" fmla="*/ 5477 w 10953"/>
                    <a:gd name="connsiteY1" fmla="*/ 4634 h 4634"/>
                    <a:gd name="connsiteX2" fmla="*/ 0 w 10953"/>
                    <a:gd name="connsiteY2" fmla="*/ 2317 h 4634"/>
                    <a:gd name="connsiteX3" fmla="*/ 5477 w 10953"/>
                    <a:gd name="connsiteY3" fmla="*/ 0 h 4634"/>
                    <a:gd name="connsiteX4" fmla="*/ 10953 w 10953"/>
                    <a:gd name="connsiteY4" fmla="*/ 2317 h 4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4634">
                      <a:moveTo>
                        <a:pt x="10953" y="2317"/>
                      </a:moveTo>
                      <a:cubicBezTo>
                        <a:pt x="10953" y="3597"/>
                        <a:pt x="8501" y="4634"/>
                        <a:pt x="5477" y="4634"/>
                      </a:cubicBezTo>
                      <a:cubicBezTo>
                        <a:pt x="2452" y="4634"/>
                        <a:pt x="0" y="3597"/>
                        <a:pt x="0" y="2317"/>
                      </a:cubicBezTo>
                      <a:cubicBezTo>
                        <a:pt x="0" y="1037"/>
                        <a:pt x="2452" y="0"/>
                        <a:pt x="5477" y="0"/>
                      </a:cubicBezTo>
                      <a:cubicBezTo>
                        <a:pt x="8501" y="0"/>
                        <a:pt x="10953" y="1037"/>
                        <a:pt x="10953" y="2317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1" name="자유형: 도형 1950">
                  <a:extLst>
                    <a:ext uri="{FF2B5EF4-FFF2-40B4-BE49-F238E27FC236}">
                      <a16:creationId xmlns:a16="http://schemas.microsoft.com/office/drawing/2014/main" id="{70CF087C-B3ED-3B8A-A1F8-6D274C893C8A}"/>
                    </a:ext>
                  </a:extLst>
                </p:cNvPr>
                <p:cNvSpPr/>
                <p:nvPr/>
              </p:nvSpPr>
              <p:spPr>
                <a:xfrm>
                  <a:off x="4890717" y="5798904"/>
                  <a:ext cx="47921" cy="134395"/>
                </a:xfrm>
                <a:custGeom>
                  <a:avLst/>
                  <a:gdLst>
                    <a:gd name="connsiteX0" fmla="*/ 37600 w 47921"/>
                    <a:gd name="connsiteY0" fmla="*/ 134185 h 134395"/>
                    <a:gd name="connsiteX1" fmla="*/ 106 w 47921"/>
                    <a:gd name="connsiteY1" fmla="*/ 8012 h 134395"/>
                    <a:gd name="connsiteX2" fmla="*/ 2423 w 47921"/>
                    <a:gd name="connsiteY2" fmla="*/ 3799 h 134395"/>
                    <a:gd name="connsiteX3" fmla="*/ 17168 w 47921"/>
                    <a:gd name="connsiteY3" fmla="*/ 218 h 134395"/>
                    <a:gd name="connsiteX4" fmla="*/ 20960 w 47921"/>
                    <a:gd name="connsiteY4" fmla="*/ 2746 h 134395"/>
                    <a:gd name="connsiteX5" fmla="*/ 47922 w 47921"/>
                    <a:gd name="connsiteY5" fmla="*/ 131658 h 134395"/>
                    <a:gd name="connsiteX6" fmla="*/ 46026 w 47921"/>
                    <a:gd name="connsiteY6" fmla="*/ 130394 h 134395"/>
                    <a:gd name="connsiteX7" fmla="*/ 38653 w 47921"/>
                    <a:gd name="connsiteY7" fmla="*/ 132289 h 134395"/>
                    <a:gd name="connsiteX8" fmla="*/ 37600 w 47921"/>
                    <a:gd name="connsiteY8" fmla="*/ 134396 h 13439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7921" h="134395">
                      <a:moveTo>
                        <a:pt x="37600" y="134185"/>
                      </a:moveTo>
                      <a:lnTo>
                        <a:pt x="106" y="8012"/>
                      </a:lnTo>
                      <a:cubicBezTo>
                        <a:pt x="-315" y="6748"/>
                        <a:pt x="528" y="5273"/>
                        <a:pt x="2423" y="3799"/>
                      </a:cubicBezTo>
                      <a:cubicBezTo>
                        <a:pt x="6215" y="1061"/>
                        <a:pt x="12745" y="-624"/>
                        <a:pt x="17168" y="218"/>
                      </a:cubicBezTo>
                      <a:cubicBezTo>
                        <a:pt x="19485" y="639"/>
                        <a:pt x="20749" y="1693"/>
                        <a:pt x="20960" y="2746"/>
                      </a:cubicBezTo>
                      <a:lnTo>
                        <a:pt x="47922" y="131658"/>
                      </a:lnTo>
                      <a:cubicBezTo>
                        <a:pt x="47922" y="131658"/>
                        <a:pt x="47079" y="130604"/>
                        <a:pt x="46026" y="130394"/>
                      </a:cubicBezTo>
                      <a:cubicBezTo>
                        <a:pt x="43709" y="129972"/>
                        <a:pt x="40549" y="130815"/>
                        <a:pt x="38653" y="132289"/>
                      </a:cubicBezTo>
                      <a:cubicBezTo>
                        <a:pt x="37600" y="133132"/>
                        <a:pt x="37390" y="133764"/>
                        <a:pt x="37600" y="134396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2" name="자유형: 도형 1951">
                  <a:extLst>
                    <a:ext uri="{FF2B5EF4-FFF2-40B4-BE49-F238E27FC236}">
                      <a16:creationId xmlns:a16="http://schemas.microsoft.com/office/drawing/2014/main" id="{FC26850C-5F23-B4A1-8D89-F411D3B027B5}"/>
                    </a:ext>
                  </a:extLst>
                </p:cNvPr>
                <p:cNvSpPr/>
                <p:nvPr/>
              </p:nvSpPr>
              <p:spPr>
                <a:xfrm>
                  <a:off x="4893140" y="5798904"/>
                  <a:ext cx="14744" cy="3798"/>
                </a:xfrm>
                <a:custGeom>
                  <a:avLst/>
                  <a:gdLst>
                    <a:gd name="connsiteX0" fmla="*/ 0 w 14744"/>
                    <a:gd name="connsiteY0" fmla="*/ 3799 h 3798"/>
                    <a:gd name="connsiteX1" fmla="*/ 0 w 14744"/>
                    <a:gd name="connsiteY1" fmla="*/ 3799 h 3798"/>
                    <a:gd name="connsiteX2" fmla="*/ 14745 w 14744"/>
                    <a:gd name="connsiteY2" fmla="*/ 218 h 3798"/>
                    <a:gd name="connsiteX3" fmla="*/ 14745 w 14744"/>
                    <a:gd name="connsiteY3" fmla="*/ 218 h 3798"/>
                    <a:gd name="connsiteX4" fmla="*/ 0 w 14744"/>
                    <a:gd name="connsiteY4" fmla="*/ 3799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3798">
                      <a:moveTo>
                        <a:pt x="0" y="3799"/>
                      </a:moveTo>
                      <a:lnTo>
                        <a:pt x="0" y="3799"/>
                      </a:lnTo>
                      <a:cubicBezTo>
                        <a:pt x="3792" y="1061"/>
                        <a:pt x="10321" y="-624"/>
                        <a:pt x="14745" y="218"/>
                      </a:cubicBezTo>
                      <a:lnTo>
                        <a:pt x="14745" y="218"/>
                      </a:lnTo>
                      <a:cubicBezTo>
                        <a:pt x="10321" y="-624"/>
                        <a:pt x="3581" y="1061"/>
                        <a:pt x="0" y="3799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3" name="자유형: 도형 1952">
                  <a:extLst>
                    <a:ext uri="{FF2B5EF4-FFF2-40B4-BE49-F238E27FC236}">
                      <a16:creationId xmlns:a16="http://schemas.microsoft.com/office/drawing/2014/main" id="{419B8AD5-34DE-616B-7D60-2166B368C37F}"/>
                    </a:ext>
                  </a:extLst>
                </p:cNvPr>
                <p:cNvSpPr/>
                <p:nvPr/>
              </p:nvSpPr>
              <p:spPr>
                <a:xfrm>
                  <a:off x="4890823" y="5807127"/>
                  <a:ext cx="39389" cy="127437"/>
                </a:xfrm>
                <a:custGeom>
                  <a:avLst/>
                  <a:gdLst>
                    <a:gd name="connsiteX0" fmla="*/ 39390 w 39389"/>
                    <a:gd name="connsiteY0" fmla="*/ 127227 h 127437"/>
                    <a:gd name="connsiteX1" fmla="*/ 3792 w 39389"/>
                    <a:gd name="connsiteY1" fmla="*/ 2317 h 127437"/>
                    <a:gd name="connsiteX2" fmla="*/ 0 w 39389"/>
                    <a:gd name="connsiteY2" fmla="*/ 0 h 127437"/>
                    <a:gd name="connsiteX3" fmla="*/ 37494 w 39389"/>
                    <a:gd name="connsiteY3" fmla="*/ 126174 h 127437"/>
                    <a:gd name="connsiteX4" fmla="*/ 39390 w 39389"/>
                    <a:gd name="connsiteY4" fmla="*/ 127437 h 1274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389" h="127437">
                      <a:moveTo>
                        <a:pt x="39390" y="127227"/>
                      </a:moveTo>
                      <a:lnTo>
                        <a:pt x="3792" y="2317"/>
                      </a:lnTo>
                      <a:cubicBezTo>
                        <a:pt x="1685" y="1896"/>
                        <a:pt x="421" y="1053"/>
                        <a:pt x="0" y="0"/>
                      </a:cubicBezTo>
                      <a:lnTo>
                        <a:pt x="37494" y="126174"/>
                      </a:lnTo>
                      <a:cubicBezTo>
                        <a:pt x="37494" y="126174"/>
                        <a:pt x="38336" y="127227"/>
                        <a:pt x="39390" y="127437"/>
                      </a:cubicBezTo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4" name="자유형: 도형 1953">
                  <a:extLst>
                    <a:ext uri="{FF2B5EF4-FFF2-40B4-BE49-F238E27FC236}">
                      <a16:creationId xmlns:a16="http://schemas.microsoft.com/office/drawing/2014/main" id="{EDF588F2-5355-D9E4-48B0-30E102B69C55}"/>
                    </a:ext>
                  </a:extLst>
                </p:cNvPr>
                <p:cNvSpPr/>
                <p:nvPr/>
              </p:nvSpPr>
              <p:spPr>
                <a:xfrm>
                  <a:off x="4890736" y="5802703"/>
                  <a:ext cx="3878" cy="6740"/>
                </a:xfrm>
                <a:custGeom>
                  <a:avLst/>
                  <a:gdLst>
                    <a:gd name="connsiteX0" fmla="*/ 3879 w 3878"/>
                    <a:gd name="connsiteY0" fmla="*/ 6741 h 6740"/>
                    <a:gd name="connsiteX1" fmla="*/ 3879 w 3878"/>
                    <a:gd name="connsiteY1" fmla="*/ 6741 h 6740"/>
                    <a:gd name="connsiteX2" fmla="*/ 2404 w 3878"/>
                    <a:gd name="connsiteY2" fmla="*/ 0 h 6740"/>
                    <a:gd name="connsiteX3" fmla="*/ 2404 w 3878"/>
                    <a:gd name="connsiteY3" fmla="*/ 0 h 6740"/>
                    <a:gd name="connsiteX4" fmla="*/ 3879 w 3878"/>
                    <a:gd name="connsiteY4" fmla="*/ 6741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78" h="6740">
                      <a:moveTo>
                        <a:pt x="3879" y="6741"/>
                      </a:moveTo>
                      <a:lnTo>
                        <a:pt x="3879" y="6741"/>
                      </a:lnTo>
                      <a:cubicBezTo>
                        <a:pt x="-545" y="5898"/>
                        <a:pt x="-1177" y="2949"/>
                        <a:pt x="2404" y="0"/>
                      </a:cubicBezTo>
                      <a:lnTo>
                        <a:pt x="2404" y="0"/>
                      </a:lnTo>
                      <a:cubicBezTo>
                        <a:pt x="-1387" y="2738"/>
                        <a:pt x="-545" y="5898"/>
                        <a:pt x="3879" y="6741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5" name="자유형: 도형 1954">
                  <a:extLst>
                    <a:ext uri="{FF2B5EF4-FFF2-40B4-BE49-F238E27FC236}">
                      <a16:creationId xmlns:a16="http://schemas.microsoft.com/office/drawing/2014/main" id="{AAEBD306-504B-61F4-0E21-8DF6DC9D2E35}"/>
                    </a:ext>
                  </a:extLst>
                </p:cNvPr>
                <p:cNvSpPr/>
                <p:nvPr/>
              </p:nvSpPr>
              <p:spPr>
                <a:xfrm>
                  <a:off x="4907885" y="5799122"/>
                  <a:ext cx="3878" cy="6740"/>
                </a:xfrm>
                <a:custGeom>
                  <a:avLst/>
                  <a:gdLst>
                    <a:gd name="connsiteX0" fmla="*/ 0 w 3878"/>
                    <a:gd name="connsiteY0" fmla="*/ 0 h 6740"/>
                    <a:gd name="connsiteX1" fmla="*/ 0 w 3878"/>
                    <a:gd name="connsiteY1" fmla="*/ 0 h 6740"/>
                    <a:gd name="connsiteX2" fmla="*/ 1474 w 3878"/>
                    <a:gd name="connsiteY2" fmla="*/ 6741 h 6740"/>
                    <a:gd name="connsiteX3" fmla="*/ 1474 w 3878"/>
                    <a:gd name="connsiteY3" fmla="*/ 6741 h 6740"/>
                    <a:gd name="connsiteX4" fmla="*/ 0 w 3878"/>
                    <a:gd name="connsiteY4" fmla="*/ 0 h 6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878" h="674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423" y="843"/>
                        <a:pt x="5055" y="3792"/>
                        <a:pt x="1474" y="6741"/>
                      </a:cubicBezTo>
                      <a:lnTo>
                        <a:pt x="1474" y="6741"/>
                      </a:lnTo>
                      <a:cubicBezTo>
                        <a:pt x="5266" y="4002"/>
                        <a:pt x="4423" y="843"/>
                        <a:pt x="0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6" name="자유형: 도형 1955">
                  <a:extLst>
                    <a:ext uri="{FF2B5EF4-FFF2-40B4-BE49-F238E27FC236}">
                      <a16:creationId xmlns:a16="http://schemas.microsoft.com/office/drawing/2014/main" id="{26C2A6D7-9580-488B-D22B-A343609CE419}"/>
                    </a:ext>
                  </a:extLst>
                </p:cNvPr>
                <p:cNvSpPr/>
                <p:nvPr/>
              </p:nvSpPr>
              <p:spPr>
                <a:xfrm>
                  <a:off x="4890824" y="5798904"/>
                  <a:ext cx="20851" cy="10757"/>
                </a:xfrm>
                <a:custGeom>
                  <a:avLst/>
                  <a:gdLst>
                    <a:gd name="connsiteX0" fmla="*/ 3791 w 20851"/>
                    <a:gd name="connsiteY0" fmla="*/ 10539 h 10757"/>
                    <a:gd name="connsiteX1" fmla="*/ 10531 w 20851"/>
                    <a:gd name="connsiteY1" fmla="*/ 5484 h 10757"/>
                    <a:gd name="connsiteX2" fmla="*/ 3791 w 20851"/>
                    <a:gd name="connsiteY2" fmla="*/ 10539 h 10757"/>
                    <a:gd name="connsiteX3" fmla="*/ 18535 w 20851"/>
                    <a:gd name="connsiteY3" fmla="*/ 6959 h 10757"/>
                    <a:gd name="connsiteX4" fmla="*/ 17061 w 20851"/>
                    <a:gd name="connsiteY4" fmla="*/ 218 h 10757"/>
                    <a:gd name="connsiteX5" fmla="*/ 2316 w 20851"/>
                    <a:gd name="connsiteY5" fmla="*/ 3799 h 10757"/>
                    <a:gd name="connsiteX6" fmla="*/ 3791 w 20851"/>
                    <a:gd name="connsiteY6" fmla="*/ 10539 h 10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851" h="10757">
                      <a:moveTo>
                        <a:pt x="3791" y="10539"/>
                      </a:moveTo>
                      <a:lnTo>
                        <a:pt x="10531" y="5484"/>
                      </a:lnTo>
                      <a:lnTo>
                        <a:pt x="3791" y="10539"/>
                      </a:lnTo>
                      <a:cubicBezTo>
                        <a:pt x="8214" y="11382"/>
                        <a:pt x="14955" y="9697"/>
                        <a:pt x="18535" y="6959"/>
                      </a:cubicBezTo>
                      <a:cubicBezTo>
                        <a:pt x="22116" y="4220"/>
                        <a:pt x="21484" y="1061"/>
                        <a:pt x="17061" y="218"/>
                      </a:cubicBezTo>
                      <a:cubicBezTo>
                        <a:pt x="12638" y="-624"/>
                        <a:pt x="5897" y="1061"/>
                        <a:pt x="2316" y="3799"/>
                      </a:cubicBezTo>
                      <a:cubicBezTo>
                        <a:pt x="-1265" y="6537"/>
                        <a:pt x="-633" y="9697"/>
                        <a:pt x="3791" y="10539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7" name="자유형: 도형 1956">
                  <a:extLst>
                    <a:ext uri="{FF2B5EF4-FFF2-40B4-BE49-F238E27FC236}">
                      <a16:creationId xmlns:a16="http://schemas.microsoft.com/office/drawing/2014/main" id="{9B29EC41-FC0C-4A31-9A6E-03359CA02C1E}"/>
                    </a:ext>
                  </a:extLst>
                </p:cNvPr>
                <p:cNvSpPr/>
                <p:nvPr/>
              </p:nvSpPr>
              <p:spPr>
                <a:xfrm>
                  <a:off x="4894614" y="5805652"/>
                  <a:ext cx="14744" cy="3798"/>
                </a:xfrm>
                <a:custGeom>
                  <a:avLst/>
                  <a:gdLst>
                    <a:gd name="connsiteX0" fmla="*/ 14745 w 14744"/>
                    <a:gd name="connsiteY0" fmla="*/ 0 h 3798"/>
                    <a:gd name="connsiteX1" fmla="*/ 14745 w 14744"/>
                    <a:gd name="connsiteY1" fmla="*/ 0 h 3798"/>
                    <a:gd name="connsiteX2" fmla="*/ 0 w 14744"/>
                    <a:gd name="connsiteY2" fmla="*/ 3581 h 3798"/>
                    <a:gd name="connsiteX3" fmla="*/ 0 w 14744"/>
                    <a:gd name="connsiteY3" fmla="*/ 3581 h 3798"/>
                    <a:gd name="connsiteX4" fmla="*/ 14745 w 14744"/>
                    <a:gd name="connsiteY4" fmla="*/ 0 h 3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3798">
                      <a:moveTo>
                        <a:pt x="14745" y="0"/>
                      </a:moveTo>
                      <a:lnTo>
                        <a:pt x="14745" y="0"/>
                      </a:lnTo>
                      <a:cubicBezTo>
                        <a:pt x="10953" y="2738"/>
                        <a:pt x="4423" y="4423"/>
                        <a:pt x="0" y="3581"/>
                      </a:cubicBezTo>
                      <a:lnTo>
                        <a:pt x="0" y="3581"/>
                      </a:lnTo>
                      <a:cubicBezTo>
                        <a:pt x="4423" y="4423"/>
                        <a:pt x="11164" y="2738"/>
                        <a:pt x="14745" y="0"/>
                      </a:cubicBezTo>
                    </a:path>
                  </a:pathLst>
                </a:custGeom>
                <a:solidFill>
                  <a:srgbClr val="D8744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58" name="자유형: 도형 1957">
                  <a:extLst>
                    <a:ext uri="{FF2B5EF4-FFF2-40B4-BE49-F238E27FC236}">
                      <a16:creationId xmlns:a16="http://schemas.microsoft.com/office/drawing/2014/main" id="{EC9D6B50-C8EB-81D2-9916-A6DC80404E7B}"/>
                    </a:ext>
                  </a:extLst>
                </p:cNvPr>
                <p:cNvSpPr/>
                <p:nvPr/>
              </p:nvSpPr>
              <p:spPr>
                <a:xfrm>
                  <a:off x="4894614" y="5801650"/>
                  <a:ext cx="44234" cy="132600"/>
                </a:xfrm>
                <a:custGeom>
                  <a:avLst/>
                  <a:gdLst>
                    <a:gd name="connsiteX0" fmla="*/ 44024 w 44234"/>
                    <a:gd name="connsiteY0" fmla="*/ 128912 h 132600"/>
                    <a:gd name="connsiteX1" fmla="*/ 17062 w 44234"/>
                    <a:gd name="connsiteY1" fmla="*/ 0 h 132600"/>
                    <a:gd name="connsiteX2" fmla="*/ 14745 w 44234"/>
                    <a:gd name="connsiteY2" fmla="*/ 4002 h 132600"/>
                    <a:gd name="connsiteX3" fmla="*/ 0 w 44234"/>
                    <a:gd name="connsiteY3" fmla="*/ 7583 h 132600"/>
                    <a:gd name="connsiteX4" fmla="*/ 35598 w 44234"/>
                    <a:gd name="connsiteY4" fmla="*/ 132493 h 132600"/>
                    <a:gd name="connsiteX5" fmla="*/ 42971 w 44234"/>
                    <a:gd name="connsiteY5" fmla="*/ 130597 h 132600"/>
                    <a:gd name="connsiteX6" fmla="*/ 44234 w 44234"/>
                    <a:gd name="connsiteY6" fmla="*/ 128490 h 132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4234" h="132600">
                      <a:moveTo>
                        <a:pt x="44024" y="128912"/>
                      </a:moveTo>
                      <a:lnTo>
                        <a:pt x="17062" y="0"/>
                      </a:lnTo>
                      <a:cubicBezTo>
                        <a:pt x="17272" y="1264"/>
                        <a:pt x="16641" y="2738"/>
                        <a:pt x="14745" y="4002"/>
                      </a:cubicBezTo>
                      <a:cubicBezTo>
                        <a:pt x="10953" y="6740"/>
                        <a:pt x="4423" y="8425"/>
                        <a:pt x="0" y="7583"/>
                      </a:cubicBezTo>
                      <a:lnTo>
                        <a:pt x="35598" y="132493"/>
                      </a:lnTo>
                      <a:cubicBezTo>
                        <a:pt x="37915" y="132914"/>
                        <a:pt x="41075" y="132071"/>
                        <a:pt x="42971" y="130597"/>
                      </a:cubicBezTo>
                      <a:cubicBezTo>
                        <a:pt x="43813" y="129965"/>
                        <a:pt x="44234" y="129122"/>
                        <a:pt x="44234" y="12849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899" name="그래픽 16">
                <a:extLst>
                  <a:ext uri="{FF2B5EF4-FFF2-40B4-BE49-F238E27FC236}">
                    <a16:creationId xmlns:a16="http://schemas.microsoft.com/office/drawing/2014/main" id="{0FB663EF-A3A5-D084-3F5C-6E4FBA7975A2}"/>
                  </a:ext>
                </a:extLst>
              </p:cNvPr>
              <p:cNvGrpSpPr/>
              <p:nvPr/>
            </p:nvGrpSpPr>
            <p:grpSpPr>
              <a:xfrm>
                <a:off x="4844271" y="5834668"/>
                <a:ext cx="21695" cy="144393"/>
                <a:chOff x="4844271" y="5834668"/>
                <a:chExt cx="21695" cy="144393"/>
              </a:xfrm>
            </p:grpSpPr>
            <p:sp>
              <p:nvSpPr>
                <p:cNvPr id="1941" name="자유형: 도형 1940">
                  <a:extLst>
                    <a:ext uri="{FF2B5EF4-FFF2-40B4-BE49-F238E27FC236}">
                      <a16:creationId xmlns:a16="http://schemas.microsoft.com/office/drawing/2014/main" id="{CBEE3E16-8E13-0217-E76B-8BF6B523D73A}"/>
                    </a:ext>
                  </a:extLst>
                </p:cNvPr>
                <p:cNvSpPr/>
                <p:nvPr/>
              </p:nvSpPr>
              <p:spPr>
                <a:xfrm rot="-33600">
                  <a:off x="4850952" y="5975458"/>
                  <a:ext cx="10953" cy="3370"/>
                </a:xfrm>
                <a:custGeom>
                  <a:avLst/>
                  <a:gdLst>
                    <a:gd name="connsiteX0" fmla="*/ 10953 w 10953"/>
                    <a:gd name="connsiteY0" fmla="*/ 1685 h 3370"/>
                    <a:gd name="connsiteX1" fmla="*/ 5477 w 10953"/>
                    <a:gd name="connsiteY1" fmla="*/ 3370 h 3370"/>
                    <a:gd name="connsiteX2" fmla="*/ 0 w 10953"/>
                    <a:gd name="connsiteY2" fmla="*/ 1685 h 3370"/>
                    <a:gd name="connsiteX3" fmla="*/ 5477 w 10953"/>
                    <a:gd name="connsiteY3" fmla="*/ 0 h 3370"/>
                    <a:gd name="connsiteX4" fmla="*/ 10953 w 10953"/>
                    <a:gd name="connsiteY4" fmla="*/ 1685 h 33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53" h="3370">
                      <a:moveTo>
                        <a:pt x="10953" y="1685"/>
                      </a:moveTo>
                      <a:cubicBezTo>
                        <a:pt x="10953" y="2616"/>
                        <a:pt x="8501" y="3370"/>
                        <a:pt x="5477" y="3370"/>
                      </a:cubicBezTo>
                      <a:cubicBezTo>
                        <a:pt x="2452" y="3370"/>
                        <a:pt x="0" y="2616"/>
                        <a:pt x="0" y="1685"/>
                      </a:cubicBezTo>
                      <a:cubicBezTo>
                        <a:pt x="0" y="754"/>
                        <a:pt x="2452" y="0"/>
                        <a:pt x="5477" y="0"/>
                      </a:cubicBezTo>
                      <a:cubicBezTo>
                        <a:pt x="8501" y="0"/>
                        <a:pt x="10953" y="754"/>
                        <a:pt x="10953" y="1685"/>
                      </a:cubicBezTo>
                      <a:close/>
                    </a:path>
                  </a:pathLst>
                </a:custGeom>
                <a:solidFill>
                  <a:srgbClr val="CB6C4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42" name="자유형: 도형 1941">
                  <a:extLst>
                    <a:ext uri="{FF2B5EF4-FFF2-40B4-BE49-F238E27FC236}">
                      <a16:creationId xmlns:a16="http://schemas.microsoft.com/office/drawing/2014/main" id="{35087F20-F0A1-4E80-CA47-C06BB3710AC6}"/>
                    </a:ext>
                  </a:extLst>
                </p:cNvPr>
                <p:cNvSpPr/>
                <p:nvPr/>
              </p:nvSpPr>
              <p:spPr>
                <a:xfrm>
                  <a:off x="4847642" y="5834668"/>
                  <a:ext cx="18325" cy="142445"/>
                </a:xfrm>
                <a:custGeom>
                  <a:avLst/>
                  <a:gdLst>
                    <a:gd name="connsiteX0" fmla="*/ 5055 w 18325"/>
                    <a:gd name="connsiteY0" fmla="*/ 141182 h 142445"/>
                    <a:gd name="connsiteX1" fmla="*/ 0 w 18325"/>
                    <a:gd name="connsiteY1" fmla="*/ 1106 h 142445"/>
                    <a:gd name="connsiteX2" fmla="*/ 15166 w 18325"/>
                    <a:gd name="connsiteY2" fmla="*/ 1106 h 142445"/>
                    <a:gd name="connsiteX3" fmla="*/ 18326 w 18325"/>
                    <a:gd name="connsiteY3" fmla="*/ 3634 h 142445"/>
                    <a:gd name="connsiteX4" fmla="*/ 14324 w 18325"/>
                    <a:gd name="connsiteY4" fmla="*/ 142446 h 142445"/>
                    <a:gd name="connsiteX5" fmla="*/ 12849 w 18325"/>
                    <a:gd name="connsiteY5" fmla="*/ 141182 h 142445"/>
                    <a:gd name="connsiteX6" fmla="*/ 5266 w 18325"/>
                    <a:gd name="connsiteY6" fmla="*/ 141182 h 1424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8325" h="142445">
                      <a:moveTo>
                        <a:pt x="5055" y="141182"/>
                      </a:moveTo>
                      <a:lnTo>
                        <a:pt x="0" y="1106"/>
                      </a:lnTo>
                      <a:cubicBezTo>
                        <a:pt x="4213" y="-369"/>
                        <a:pt x="11164" y="-369"/>
                        <a:pt x="15166" y="1106"/>
                      </a:cubicBezTo>
                      <a:cubicBezTo>
                        <a:pt x="17272" y="1738"/>
                        <a:pt x="18326" y="2791"/>
                        <a:pt x="18326" y="3634"/>
                      </a:cubicBezTo>
                      <a:lnTo>
                        <a:pt x="14324" y="142446"/>
                      </a:lnTo>
                      <a:cubicBezTo>
                        <a:pt x="14324" y="142446"/>
                        <a:pt x="13902" y="141603"/>
                        <a:pt x="12849" y="141182"/>
                      </a:cubicBezTo>
                      <a:cubicBezTo>
                        <a:pt x="10743" y="140550"/>
                        <a:pt x="7373" y="140550"/>
                        <a:pt x="5266" y="14118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43" name="자유형: 도형 1942">
                  <a:extLst>
                    <a:ext uri="{FF2B5EF4-FFF2-40B4-BE49-F238E27FC236}">
                      <a16:creationId xmlns:a16="http://schemas.microsoft.com/office/drawing/2014/main" id="{5B422141-636C-DCCC-1A9B-1FFDF76E5558}"/>
                    </a:ext>
                  </a:extLst>
                </p:cNvPr>
                <p:cNvSpPr/>
                <p:nvPr/>
              </p:nvSpPr>
              <p:spPr>
                <a:xfrm>
                  <a:off x="4847642" y="5834668"/>
                  <a:ext cx="15166" cy="1105"/>
                </a:xfrm>
                <a:custGeom>
                  <a:avLst/>
                  <a:gdLst>
                    <a:gd name="connsiteX0" fmla="*/ 0 w 15166"/>
                    <a:gd name="connsiteY0" fmla="*/ 1106 h 1105"/>
                    <a:gd name="connsiteX1" fmla="*/ 0 w 15166"/>
                    <a:gd name="connsiteY1" fmla="*/ 1106 h 1105"/>
                    <a:gd name="connsiteX2" fmla="*/ 15166 w 15166"/>
                    <a:gd name="connsiteY2" fmla="*/ 1106 h 1105"/>
                    <a:gd name="connsiteX3" fmla="*/ 15166 w 15166"/>
                    <a:gd name="connsiteY3" fmla="*/ 1106 h 1105"/>
                    <a:gd name="connsiteX4" fmla="*/ 0 w 15166"/>
                    <a:gd name="connsiteY4" fmla="*/ 1106 h 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1105">
                      <a:moveTo>
                        <a:pt x="0" y="1106"/>
                      </a:moveTo>
                      <a:lnTo>
                        <a:pt x="0" y="1106"/>
                      </a:lnTo>
                      <a:cubicBezTo>
                        <a:pt x="4213" y="-369"/>
                        <a:pt x="11164" y="-369"/>
                        <a:pt x="15166" y="1106"/>
                      </a:cubicBezTo>
                      <a:lnTo>
                        <a:pt x="15166" y="1106"/>
                      </a:lnTo>
                      <a:cubicBezTo>
                        <a:pt x="10953" y="-158"/>
                        <a:pt x="4213" y="-158"/>
                        <a:pt x="0" y="1106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44" name="자유형: 도형 1943">
                  <a:extLst>
                    <a:ext uri="{FF2B5EF4-FFF2-40B4-BE49-F238E27FC236}">
                      <a16:creationId xmlns:a16="http://schemas.microsoft.com/office/drawing/2014/main" id="{AF17F814-ABA0-12EB-3E70-D2C6A6A83079}"/>
                    </a:ext>
                  </a:extLst>
                </p:cNvPr>
                <p:cNvSpPr/>
                <p:nvPr/>
              </p:nvSpPr>
              <p:spPr>
                <a:xfrm>
                  <a:off x="4844482" y="5835774"/>
                  <a:ext cx="8214" cy="141339"/>
                </a:xfrm>
                <a:custGeom>
                  <a:avLst/>
                  <a:gdLst>
                    <a:gd name="connsiteX0" fmla="*/ 6740 w 8214"/>
                    <a:gd name="connsiteY0" fmla="*/ 141340 h 141339"/>
                    <a:gd name="connsiteX1" fmla="*/ 0 w 8214"/>
                    <a:gd name="connsiteY1" fmla="*/ 2528 h 141339"/>
                    <a:gd name="connsiteX2" fmla="*/ 3159 w 8214"/>
                    <a:gd name="connsiteY2" fmla="*/ 0 h 141339"/>
                    <a:gd name="connsiteX3" fmla="*/ 8215 w 8214"/>
                    <a:gd name="connsiteY3" fmla="*/ 140076 h 141339"/>
                    <a:gd name="connsiteX4" fmla="*/ 6530 w 8214"/>
                    <a:gd name="connsiteY4" fmla="*/ 141340 h 141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214" h="141339">
                      <a:moveTo>
                        <a:pt x="6740" y="141340"/>
                      </a:moveTo>
                      <a:lnTo>
                        <a:pt x="0" y="2528"/>
                      </a:lnTo>
                      <a:cubicBezTo>
                        <a:pt x="0" y="2528"/>
                        <a:pt x="1053" y="632"/>
                        <a:pt x="3159" y="0"/>
                      </a:cubicBezTo>
                      <a:lnTo>
                        <a:pt x="8215" y="140076"/>
                      </a:lnTo>
                      <a:cubicBezTo>
                        <a:pt x="7162" y="140497"/>
                        <a:pt x="6530" y="140918"/>
                        <a:pt x="6530" y="141340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45" name="자유형: 도형 1944">
                  <a:extLst>
                    <a:ext uri="{FF2B5EF4-FFF2-40B4-BE49-F238E27FC236}">
                      <a16:creationId xmlns:a16="http://schemas.microsoft.com/office/drawing/2014/main" id="{12EB68AA-23C2-E3B1-CF2F-40F2698BEE9C}"/>
                    </a:ext>
                  </a:extLst>
                </p:cNvPr>
                <p:cNvSpPr/>
                <p:nvPr/>
              </p:nvSpPr>
              <p:spPr>
                <a:xfrm>
                  <a:off x="4844271" y="5835774"/>
                  <a:ext cx="3159" cy="5055"/>
                </a:xfrm>
                <a:custGeom>
                  <a:avLst/>
                  <a:gdLst>
                    <a:gd name="connsiteX0" fmla="*/ 3160 w 3159"/>
                    <a:gd name="connsiteY0" fmla="*/ 5055 h 5055"/>
                    <a:gd name="connsiteX1" fmla="*/ 3160 w 3159"/>
                    <a:gd name="connsiteY1" fmla="*/ 5055 h 5055"/>
                    <a:gd name="connsiteX2" fmla="*/ 3160 w 3159"/>
                    <a:gd name="connsiteY2" fmla="*/ 0 h 5055"/>
                    <a:gd name="connsiteX3" fmla="*/ 3160 w 3159"/>
                    <a:gd name="connsiteY3" fmla="*/ 0 h 5055"/>
                    <a:gd name="connsiteX4" fmla="*/ 3160 w 3159"/>
                    <a:gd name="connsiteY4" fmla="*/ 5055 h 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9" h="5055">
                      <a:moveTo>
                        <a:pt x="3160" y="5055"/>
                      </a:moveTo>
                      <a:lnTo>
                        <a:pt x="3160" y="5055"/>
                      </a:lnTo>
                      <a:cubicBezTo>
                        <a:pt x="-1053" y="3791"/>
                        <a:pt x="-1053" y="1475"/>
                        <a:pt x="3160" y="0"/>
                      </a:cubicBezTo>
                      <a:lnTo>
                        <a:pt x="3160" y="0"/>
                      </a:lnTo>
                      <a:cubicBezTo>
                        <a:pt x="-1053" y="1475"/>
                        <a:pt x="-1053" y="3581"/>
                        <a:pt x="3160" y="5055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46" name="자유형: 도형 1945">
                  <a:extLst>
                    <a:ext uri="{FF2B5EF4-FFF2-40B4-BE49-F238E27FC236}">
                      <a16:creationId xmlns:a16="http://schemas.microsoft.com/office/drawing/2014/main" id="{2A407BAD-C9C5-BD2A-6583-B05B2CB271A7}"/>
                    </a:ext>
                  </a:extLst>
                </p:cNvPr>
                <p:cNvSpPr/>
                <p:nvPr/>
              </p:nvSpPr>
              <p:spPr>
                <a:xfrm>
                  <a:off x="4862808" y="5835774"/>
                  <a:ext cx="3159" cy="5055"/>
                </a:xfrm>
                <a:custGeom>
                  <a:avLst/>
                  <a:gdLst>
                    <a:gd name="connsiteX0" fmla="*/ 0 w 3159"/>
                    <a:gd name="connsiteY0" fmla="*/ 0 h 5055"/>
                    <a:gd name="connsiteX1" fmla="*/ 0 w 3159"/>
                    <a:gd name="connsiteY1" fmla="*/ 0 h 5055"/>
                    <a:gd name="connsiteX2" fmla="*/ 0 w 3159"/>
                    <a:gd name="connsiteY2" fmla="*/ 5055 h 5055"/>
                    <a:gd name="connsiteX3" fmla="*/ 0 w 3159"/>
                    <a:gd name="connsiteY3" fmla="*/ 5055 h 5055"/>
                    <a:gd name="connsiteX4" fmla="*/ 0 w 3159"/>
                    <a:gd name="connsiteY4" fmla="*/ 0 h 5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59" h="50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13" y="1264"/>
                        <a:pt x="4213" y="3581"/>
                        <a:pt x="0" y="5055"/>
                      </a:cubicBezTo>
                      <a:lnTo>
                        <a:pt x="0" y="5055"/>
                      </a:lnTo>
                      <a:cubicBezTo>
                        <a:pt x="4213" y="3581"/>
                        <a:pt x="4213" y="1475"/>
                        <a:pt x="0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47" name="자유형: 도형 1946">
                  <a:extLst>
                    <a:ext uri="{FF2B5EF4-FFF2-40B4-BE49-F238E27FC236}">
                      <a16:creationId xmlns:a16="http://schemas.microsoft.com/office/drawing/2014/main" id="{4DA26F6B-056F-DF98-CE9E-6B41571CD874}"/>
                    </a:ext>
                  </a:extLst>
                </p:cNvPr>
                <p:cNvSpPr/>
                <p:nvPr/>
              </p:nvSpPr>
              <p:spPr>
                <a:xfrm>
                  <a:off x="4844482" y="5834745"/>
                  <a:ext cx="21485" cy="7112"/>
                </a:xfrm>
                <a:custGeom>
                  <a:avLst/>
                  <a:gdLst>
                    <a:gd name="connsiteX0" fmla="*/ 3160 w 21485"/>
                    <a:gd name="connsiteY0" fmla="*/ 1028 h 7112"/>
                    <a:gd name="connsiteX1" fmla="*/ 10743 w 21485"/>
                    <a:gd name="connsiteY1" fmla="*/ 3556 h 7112"/>
                    <a:gd name="connsiteX2" fmla="*/ 3160 w 21485"/>
                    <a:gd name="connsiteY2" fmla="*/ 1028 h 7112"/>
                    <a:gd name="connsiteX3" fmla="*/ 3160 w 21485"/>
                    <a:gd name="connsiteY3" fmla="*/ 6084 h 7112"/>
                    <a:gd name="connsiteX4" fmla="*/ 18326 w 21485"/>
                    <a:gd name="connsiteY4" fmla="*/ 6084 h 7112"/>
                    <a:gd name="connsiteX5" fmla="*/ 18326 w 21485"/>
                    <a:gd name="connsiteY5" fmla="*/ 1028 h 7112"/>
                    <a:gd name="connsiteX6" fmla="*/ 3160 w 21485"/>
                    <a:gd name="connsiteY6" fmla="*/ 1028 h 7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5" h="7112">
                      <a:moveTo>
                        <a:pt x="3160" y="1028"/>
                      </a:moveTo>
                      <a:lnTo>
                        <a:pt x="10743" y="3556"/>
                      </a:lnTo>
                      <a:lnTo>
                        <a:pt x="3160" y="1028"/>
                      </a:lnTo>
                      <a:cubicBezTo>
                        <a:pt x="-1053" y="2503"/>
                        <a:pt x="-1053" y="4609"/>
                        <a:pt x="3160" y="6084"/>
                      </a:cubicBezTo>
                      <a:cubicBezTo>
                        <a:pt x="7372" y="7558"/>
                        <a:pt x="14113" y="7348"/>
                        <a:pt x="18326" y="6084"/>
                      </a:cubicBezTo>
                      <a:cubicBezTo>
                        <a:pt x="22539" y="4820"/>
                        <a:pt x="22539" y="2503"/>
                        <a:pt x="18326" y="1028"/>
                      </a:cubicBezTo>
                      <a:cubicBezTo>
                        <a:pt x="14113" y="-446"/>
                        <a:pt x="7372" y="-235"/>
                        <a:pt x="3160" y="1028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48" name="자유형: 도형 1947">
                  <a:extLst>
                    <a:ext uri="{FF2B5EF4-FFF2-40B4-BE49-F238E27FC236}">
                      <a16:creationId xmlns:a16="http://schemas.microsoft.com/office/drawing/2014/main" id="{BD87F23A-97AA-1B3A-54E0-C03BED7BEF77}"/>
                    </a:ext>
                  </a:extLst>
                </p:cNvPr>
                <p:cNvSpPr/>
                <p:nvPr/>
              </p:nvSpPr>
              <p:spPr>
                <a:xfrm>
                  <a:off x="4844482" y="5838301"/>
                  <a:ext cx="21485" cy="140760"/>
                </a:xfrm>
                <a:custGeom>
                  <a:avLst/>
                  <a:gdLst>
                    <a:gd name="connsiteX0" fmla="*/ 17483 w 21485"/>
                    <a:gd name="connsiteY0" fmla="*/ 138812 h 140760"/>
                    <a:gd name="connsiteX1" fmla="*/ 21485 w 21485"/>
                    <a:gd name="connsiteY1" fmla="*/ 0 h 140760"/>
                    <a:gd name="connsiteX2" fmla="*/ 18326 w 21485"/>
                    <a:gd name="connsiteY2" fmla="*/ 2528 h 140760"/>
                    <a:gd name="connsiteX3" fmla="*/ 3159 w 21485"/>
                    <a:gd name="connsiteY3" fmla="*/ 2528 h 140760"/>
                    <a:gd name="connsiteX4" fmla="*/ 0 w 21485"/>
                    <a:gd name="connsiteY4" fmla="*/ 211 h 140760"/>
                    <a:gd name="connsiteX5" fmla="*/ 6740 w 21485"/>
                    <a:gd name="connsiteY5" fmla="*/ 139023 h 140760"/>
                    <a:gd name="connsiteX6" fmla="*/ 8215 w 21485"/>
                    <a:gd name="connsiteY6" fmla="*/ 140286 h 140760"/>
                    <a:gd name="connsiteX7" fmla="*/ 15798 w 21485"/>
                    <a:gd name="connsiteY7" fmla="*/ 140286 h 140760"/>
                    <a:gd name="connsiteX8" fmla="*/ 17483 w 21485"/>
                    <a:gd name="connsiteY8" fmla="*/ 139023 h 140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1485" h="140760">
                      <a:moveTo>
                        <a:pt x="17483" y="138812"/>
                      </a:moveTo>
                      <a:lnTo>
                        <a:pt x="21485" y="0"/>
                      </a:lnTo>
                      <a:cubicBezTo>
                        <a:pt x="21485" y="0"/>
                        <a:pt x="20432" y="1896"/>
                        <a:pt x="18326" y="2528"/>
                      </a:cubicBezTo>
                      <a:cubicBezTo>
                        <a:pt x="14113" y="4002"/>
                        <a:pt x="7162" y="4002"/>
                        <a:pt x="3159" y="2528"/>
                      </a:cubicBezTo>
                      <a:cubicBezTo>
                        <a:pt x="1053" y="1896"/>
                        <a:pt x="211" y="1053"/>
                        <a:pt x="0" y="211"/>
                      </a:cubicBezTo>
                      <a:lnTo>
                        <a:pt x="6740" y="139023"/>
                      </a:lnTo>
                      <a:cubicBezTo>
                        <a:pt x="6740" y="139023"/>
                        <a:pt x="7372" y="139865"/>
                        <a:pt x="8215" y="140286"/>
                      </a:cubicBezTo>
                      <a:cubicBezTo>
                        <a:pt x="10321" y="140918"/>
                        <a:pt x="13691" y="140918"/>
                        <a:pt x="15798" y="140286"/>
                      </a:cubicBezTo>
                      <a:cubicBezTo>
                        <a:pt x="16851" y="139865"/>
                        <a:pt x="17483" y="139444"/>
                        <a:pt x="17483" y="139023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49" name="자유형: 도형 1948">
                  <a:extLst>
                    <a:ext uri="{FF2B5EF4-FFF2-40B4-BE49-F238E27FC236}">
                      <a16:creationId xmlns:a16="http://schemas.microsoft.com/office/drawing/2014/main" id="{CF6E0162-F71D-C18D-5FD1-0943E050AC3A}"/>
                    </a:ext>
                  </a:extLst>
                </p:cNvPr>
                <p:cNvSpPr/>
                <p:nvPr/>
              </p:nvSpPr>
              <p:spPr>
                <a:xfrm>
                  <a:off x="4847642" y="5840829"/>
                  <a:ext cx="15166" cy="1105"/>
                </a:xfrm>
                <a:custGeom>
                  <a:avLst/>
                  <a:gdLst>
                    <a:gd name="connsiteX0" fmla="*/ 15166 w 15166"/>
                    <a:gd name="connsiteY0" fmla="*/ 0 h 1105"/>
                    <a:gd name="connsiteX1" fmla="*/ 15166 w 15166"/>
                    <a:gd name="connsiteY1" fmla="*/ 0 h 1105"/>
                    <a:gd name="connsiteX2" fmla="*/ 0 w 15166"/>
                    <a:gd name="connsiteY2" fmla="*/ 0 h 1105"/>
                    <a:gd name="connsiteX3" fmla="*/ 0 w 15166"/>
                    <a:gd name="connsiteY3" fmla="*/ 0 h 1105"/>
                    <a:gd name="connsiteX4" fmla="*/ 15166 w 15166"/>
                    <a:gd name="connsiteY4" fmla="*/ 0 h 11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1105">
                      <a:moveTo>
                        <a:pt x="15166" y="0"/>
                      </a:moveTo>
                      <a:lnTo>
                        <a:pt x="15166" y="0"/>
                      </a:lnTo>
                      <a:cubicBezTo>
                        <a:pt x="10953" y="1474"/>
                        <a:pt x="4002" y="1474"/>
                        <a:pt x="0" y="0"/>
                      </a:cubicBezTo>
                      <a:lnTo>
                        <a:pt x="0" y="0"/>
                      </a:lnTo>
                      <a:cubicBezTo>
                        <a:pt x="4213" y="1264"/>
                        <a:pt x="10953" y="1264"/>
                        <a:pt x="15166" y="0"/>
                      </a:cubicBezTo>
                    </a:path>
                  </a:pathLst>
                </a:custGeom>
                <a:solidFill>
                  <a:srgbClr val="BC633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00" name="그래픽 16">
                <a:extLst>
                  <a:ext uri="{FF2B5EF4-FFF2-40B4-BE49-F238E27FC236}">
                    <a16:creationId xmlns:a16="http://schemas.microsoft.com/office/drawing/2014/main" id="{B0733E22-A9CB-E241-A23C-3641E274D6D6}"/>
                  </a:ext>
                </a:extLst>
              </p:cNvPr>
              <p:cNvGrpSpPr/>
              <p:nvPr/>
            </p:nvGrpSpPr>
            <p:grpSpPr>
              <a:xfrm>
                <a:off x="4837886" y="5765656"/>
                <a:ext cx="30505" cy="122240"/>
                <a:chOff x="4837886" y="5765656"/>
                <a:chExt cx="30505" cy="122240"/>
              </a:xfrm>
            </p:grpSpPr>
            <p:sp>
              <p:nvSpPr>
                <p:cNvPr id="1932" name="자유형: 도형 1931">
                  <a:extLst>
                    <a:ext uri="{FF2B5EF4-FFF2-40B4-BE49-F238E27FC236}">
                      <a16:creationId xmlns:a16="http://schemas.microsoft.com/office/drawing/2014/main" id="{C604B521-0651-123A-F707-BD77C5D69B80}"/>
                    </a:ext>
                  </a:extLst>
                </p:cNvPr>
                <p:cNvSpPr/>
                <p:nvPr/>
              </p:nvSpPr>
              <p:spPr>
                <a:xfrm rot="-4975800">
                  <a:off x="4840181" y="5878192"/>
                  <a:ext cx="7161" cy="10953"/>
                </a:xfrm>
                <a:custGeom>
                  <a:avLst/>
                  <a:gdLst>
                    <a:gd name="connsiteX0" fmla="*/ 7162 w 7161"/>
                    <a:gd name="connsiteY0" fmla="*/ 5477 h 10953"/>
                    <a:gd name="connsiteX1" fmla="*/ 3581 w 7161"/>
                    <a:gd name="connsiteY1" fmla="*/ 10953 h 10953"/>
                    <a:gd name="connsiteX2" fmla="*/ 0 w 7161"/>
                    <a:gd name="connsiteY2" fmla="*/ 5477 h 10953"/>
                    <a:gd name="connsiteX3" fmla="*/ 3581 w 7161"/>
                    <a:gd name="connsiteY3" fmla="*/ 0 h 10953"/>
                    <a:gd name="connsiteX4" fmla="*/ 7162 w 7161"/>
                    <a:gd name="connsiteY4" fmla="*/ 5477 h 1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61" h="10953">
                      <a:moveTo>
                        <a:pt x="7162" y="5477"/>
                      </a:moveTo>
                      <a:cubicBezTo>
                        <a:pt x="7162" y="8501"/>
                        <a:pt x="5559" y="10953"/>
                        <a:pt x="3581" y="10953"/>
                      </a:cubicBezTo>
                      <a:cubicBezTo>
                        <a:pt x="1603" y="10953"/>
                        <a:pt x="0" y="8501"/>
                        <a:pt x="0" y="5477"/>
                      </a:cubicBezTo>
                      <a:cubicBezTo>
                        <a:pt x="0" y="2452"/>
                        <a:pt x="1603" y="0"/>
                        <a:pt x="3581" y="0"/>
                      </a:cubicBezTo>
                      <a:cubicBezTo>
                        <a:pt x="5559" y="0"/>
                        <a:pt x="7162" y="2452"/>
                        <a:pt x="7162" y="5477"/>
                      </a:cubicBezTo>
                      <a:close/>
                    </a:path>
                  </a:pathLst>
                </a:custGeom>
                <a:solidFill>
                  <a:srgbClr val="EA7D4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33" name="자유형: 도형 1932">
                  <a:extLst>
                    <a:ext uri="{FF2B5EF4-FFF2-40B4-BE49-F238E27FC236}">
                      <a16:creationId xmlns:a16="http://schemas.microsoft.com/office/drawing/2014/main" id="{9CBDC42A-9371-FCDE-F268-AE28F373128D}"/>
                    </a:ext>
                  </a:extLst>
                </p:cNvPr>
                <p:cNvSpPr/>
                <p:nvPr/>
              </p:nvSpPr>
              <p:spPr>
                <a:xfrm>
                  <a:off x="4839848" y="5765656"/>
                  <a:ext cx="28526" cy="118775"/>
                </a:xfrm>
                <a:custGeom>
                  <a:avLst/>
                  <a:gdLst>
                    <a:gd name="connsiteX0" fmla="*/ 211 w 28526"/>
                    <a:gd name="connsiteY0" fmla="*/ 115405 h 118775"/>
                    <a:gd name="connsiteX1" fmla="*/ 10111 w 28526"/>
                    <a:gd name="connsiteY1" fmla="*/ 1660 h 118775"/>
                    <a:gd name="connsiteX2" fmla="*/ 25277 w 28526"/>
                    <a:gd name="connsiteY2" fmla="*/ 2502 h 118775"/>
                    <a:gd name="connsiteX3" fmla="*/ 28436 w 28526"/>
                    <a:gd name="connsiteY3" fmla="*/ 8611 h 118775"/>
                    <a:gd name="connsiteX4" fmla="*/ 9268 w 28526"/>
                    <a:gd name="connsiteY4" fmla="*/ 118776 h 118775"/>
                    <a:gd name="connsiteX5" fmla="*/ 7583 w 28526"/>
                    <a:gd name="connsiteY5" fmla="*/ 115827 h 118775"/>
                    <a:gd name="connsiteX6" fmla="*/ 0 w 28526"/>
                    <a:gd name="connsiteY6" fmla="*/ 115405 h 1187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8526" h="118775">
                      <a:moveTo>
                        <a:pt x="211" y="115405"/>
                      </a:moveTo>
                      <a:lnTo>
                        <a:pt x="10111" y="1660"/>
                      </a:lnTo>
                      <a:cubicBezTo>
                        <a:pt x="14324" y="-868"/>
                        <a:pt x="21064" y="-447"/>
                        <a:pt x="25277" y="2502"/>
                      </a:cubicBezTo>
                      <a:cubicBezTo>
                        <a:pt x="27804" y="4187"/>
                        <a:pt x="28858" y="6504"/>
                        <a:pt x="28436" y="8611"/>
                      </a:cubicBezTo>
                      <a:lnTo>
                        <a:pt x="9268" y="118776"/>
                      </a:lnTo>
                      <a:cubicBezTo>
                        <a:pt x="9268" y="118776"/>
                        <a:pt x="8847" y="116669"/>
                        <a:pt x="7583" y="115827"/>
                      </a:cubicBezTo>
                      <a:cubicBezTo>
                        <a:pt x="5477" y="114352"/>
                        <a:pt x="2106" y="114141"/>
                        <a:pt x="0" y="115405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34" name="자유형: 도형 1933">
                  <a:extLst>
                    <a:ext uri="{FF2B5EF4-FFF2-40B4-BE49-F238E27FC236}">
                      <a16:creationId xmlns:a16="http://schemas.microsoft.com/office/drawing/2014/main" id="{71EDC217-1C84-D908-46FA-94C8DFEA7527}"/>
                    </a:ext>
                  </a:extLst>
                </p:cNvPr>
                <p:cNvSpPr/>
                <p:nvPr/>
              </p:nvSpPr>
              <p:spPr>
                <a:xfrm>
                  <a:off x="4849959" y="5765656"/>
                  <a:ext cx="15166" cy="2502"/>
                </a:xfrm>
                <a:custGeom>
                  <a:avLst/>
                  <a:gdLst>
                    <a:gd name="connsiteX0" fmla="*/ 0 w 15166"/>
                    <a:gd name="connsiteY0" fmla="*/ 1660 h 2502"/>
                    <a:gd name="connsiteX1" fmla="*/ 0 w 15166"/>
                    <a:gd name="connsiteY1" fmla="*/ 1660 h 2502"/>
                    <a:gd name="connsiteX2" fmla="*/ 15166 w 15166"/>
                    <a:gd name="connsiteY2" fmla="*/ 2502 h 2502"/>
                    <a:gd name="connsiteX3" fmla="*/ 15166 w 15166"/>
                    <a:gd name="connsiteY3" fmla="*/ 2502 h 2502"/>
                    <a:gd name="connsiteX4" fmla="*/ 0 w 15166"/>
                    <a:gd name="connsiteY4" fmla="*/ 1660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502">
                      <a:moveTo>
                        <a:pt x="0" y="1660"/>
                      </a:moveTo>
                      <a:lnTo>
                        <a:pt x="0" y="1660"/>
                      </a:lnTo>
                      <a:cubicBezTo>
                        <a:pt x="4213" y="-868"/>
                        <a:pt x="10953" y="-447"/>
                        <a:pt x="15166" y="2502"/>
                      </a:cubicBezTo>
                      <a:lnTo>
                        <a:pt x="15166" y="2502"/>
                      </a:lnTo>
                      <a:cubicBezTo>
                        <a:pt x="10953" y="-447"/>
                        <a:pt x="4213" y="-868"/>
                        <a:pt x="0" y="16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35" name="자유형: 도형 1934">
                  <a:extLst>
                    <a:ext uri="{FF2B5EF4-FFF2-40B4-BE49-F238E27FC236}">
                      <a16:creationId xmlns:a16="http://schemas.microsoft.com/office/drawing/2014/main" id="{4333A528-8BDD-8C6D-57DF-244F4507DD62}"/>
                    </a:ext>
                  </a:extLst>
                </p:cNvPr>
                <p:cNvSpPr/>
                <p:nvPr/>
              </p:nvSpPr>
              <p:spPr>
                <a:xfrm>
                  <a:off x="4838374" y="5767526"/>
                  <a:ext cx="11374" cy="115852"/>
                </a:xfrm>
                <a:custGeom>
                  <a:avLst/>
                  <a:gdLst>
                    <a:gd name="connsiteX0" fmla="*/ 0 w 11374"/>
                    <a:gd name="connsiteY0" fmla="*/ 115852 h 115852"/>
                    <a:gd name="connsiteX1" fmla="*/ 8425 w 11374"/>
                    <a:gd name="connsiteY1" fmla="*/ 4213 h 115852"/>
                    <a:gd name="connsiteX2" fmla="*/ 11375 w 11374"/>
                    <a:gd name="connsiteY2" fmla="*/ 0 h 115852"/>
                    <a:gd name="connsiteX3" fmla="*/ 1474 w 11374"/>
                    <a:gd name="connsiteY3" fmla="*/ 113746 h 115852"/>
                    <a:gd name="connsiteX4" fmla="*/ 0 w 11374"/>
                    <a:gd name="connsiteY4" fmla="*/ 115852 h 1158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374" h="115852">
                      <a:moveTo>
                        <a:pt x="0" y="115852"/>
                      </a:moveTo>
                      <a:lnTo>
                        <a:pt x="8425" y="4213"/>
                      </a:lnTo>
                      <a:cubicBezTo>
                        <a:pt x="8425" y="2528"/>
                        <a:pt x="9479" y="1053"/>
                        <a:pt x="11375" y="0"/>
                      </a:cubicBezTo>
                      <a:lnTo>
                        <a:pt x="1474" y="113746"/>
                      </a:lnTo>
                      <a:cubicBezTo>
                        <a:pt x="1474" y="113746"/>
                        <a:pt x="0" y="115010"/>
                        <a:pt x="0" y="11585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36" name="자유형: 도형 1935">
                  <a:extLst>
                    <a:ext uri="{FF2B5EF4-FFF2-40B4-BE49-F238E27FC236}">
                      <a16:creationId xmlns:a16="http://schemas.microsoft.com/office/drawing/2014/main" id="{4F2DB6C7-6CBC-3BF8-002D-AB93E2C6B244}"/>
                    </a:ext>
                  </a:extLst>
                </p:cNvPr>
                <p:cNvSpPr/>
                <p:nvPr/>
              </p:nvSpPr>
              <p:spPr>
                <a:xfrm>
                  <a:off x="4865125" y="5768369"/>
                  <a:ext cx="3266" cy="9900"/>
                </a:xfrm>
                <a:custGeom>
                  <a:avLst/>
                  <a:gdLst>
                    <a:gd name="connsiteX0" fmla="*/ 0 w 3266"/>
                    <a:gd name="connsiteY0" fmla="*/ 0 h 9900"/>
                    <a:gd name="connsiteX1" fmla="*/ 0 w 3266"/>
                    <a:gd name="connsiteY1" fmla="*/ 0 h 9900"/>
                    <a:gd name="connsiteX2" fmla="*/ 211 w 3266"/>
                    <a:gd name="connsiteY2" fmla="*/ 9900 h 9900"/>
                    <a:gd name="connsiteX3" fmla="*/ 211 w 3266"/>
                    <a:gd name="connsiteY3" fmla="*/ 9900 h 9900"/>
                    <a:gd name="connsiteX4" fmla="*/ 0 w 3266"/>
                    <a:gd name="connsiteY4" fmla="*/ 0 h 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6" h="9900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13" y="2949"/>
                        <a:pt x="4423" y="7372"/>
                        <a:pt x="211" y="9900"/>
                      </a:cubicBezTo>
                      <a:lnTo>
                        <a:pt x="211" y="9900"/>
                      </a:lnTo>
                      <a:cubicBezTo>
                        <a:pt x="4423" y="7372"/>
                        <a:pt x="4213" y="2949"/>
                        <a:pt x="0" y="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37" name="자유형: 도형 1936">
                  <a:extLst>
                    <a:ext uri="{FF2B5EF4-FFF2-40B4-BE49-F238E27FC236}">
                      <a16:creationId xmlns:a16="http://schemas.microsoft.com/office/drawing/2014/main" id="{B2E0B953-A580-18D1-B2DF-619C3A5119D7}"/>
                    </a:ext>
                  </a:extLst>
                </p:cNvPr>
                <p:cNvSpPr/>
                <p:nvPr/>
              </p:nvSpPr>
              <p:spPr>
                <a:xfrm>
                  <a:off x="4846902" y="5767526"/>
                  <a:ext cx="3266" cy="9900"/>
                </a:xfrm>
                <a:custGeom>
                  <a:avLst/>
                  <a:gdLst>
                    <a:gd name="connsiteX0" fmla="*/ 3267 w 3266"/>
                    <a:gd name="connsiteY0" fmla="*/ 9900 h 9900"/>
                    <a:gd name="connsiteX1" fmla="*/ 3267 w 3266"/>
                    <a:gd name="connsiteY1" fmla="*/ 9900 h 9900"/>
                    <a:gd name="connsiteX2" fmla="*/ 3056 w 3266"/>
                    <a:gd name="connsiteY2" fmla="*/ 0 h 9900"/>
                    <a:gd name="connsiteX3" fmla="*/ 3056 w 3266"/>
                    <a:gd name="connsiteY3" fmla="*/ 0 h 9900"/>
                    <a:gd name="connsiteX4" fmla="*/ 3267 w 3266"/>
                    <a:gd name="connsiteY4" fmla="*/ 9900 h 99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266" h="9900">
                      <a:moveTo>
                        <a:pt x="3267" y="9900"/>
                      </a:moveTo>
                      <a:lnTo>
                        <a:pt x="3267" y="9900"/>
                      </a:lnTo>
                      <a:cubicBezTo>
                        <a:pt x="-946" y="6951"/>
                        <a:pt x="-1157" y="2528"/>
                        <a:pt x="3056" y="0"/>
                      </a:cubicBezTo>
                      <a:lnTo>
                        <a:pt x="3056" y="0"/>
                      </a:lnTo>
                      <a:cubicBezTo>
                        <a:pt x="-1157" y="2528"/>
                        <a:pt x="-946" y="6951"/>
                        <a:pt x="3267" y="990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38" name="자유형: 도형 1937">
                  <a:extLst>
                    <a:ext uri="{FF2B5EF4-FFF2-40B4-BE49-F238E27FC236}">
                      <a16:creationId xmlns:a16="http://schemas.microsoft.com/office/drawing/2014/main" id="{C9D97AFC-476A-048C-6397-6EB3BD985C22}"/>
                    </a:ext>
                  </a:extLst>
                </p:cNvPr>
                <p:cNvSpPr/>
                <p:nvPr/>
              </p:nvSpPr>
              <p:spPr>
                <a:xfrm>
                  <a:off x="4846902" y="5765656"/>
                  <a:ext cx="21489" cy="14062"/>
                </a:xfrm>
                <a:custGeom>
                  <a:avLst/>
                  <a:gdLst>
                    <a:gd name="connsiteX0" fmla="*/ 3056 w 21489"/>
                    <a:gd name="connsiteY0" fmla="*/ 1660 h 14062"/>
                    <a:gd name="connsiteX1" fmla="*/ 10850 w 21489"/>
                    <a:gd name="connsiteY1" fmla="*/ 7136 h 14062"/>
                    <a:gd name="connsiteX2" fmla="*/ 3056 w 21489"/>
                    <a:gd name="connsiteY2" fmla="*/ 1660 h 14062"/>
                    <a:gd name="connsiteX3" fmla="*/ 3267 w 21489"/>
                    <a:gd name="connsiteY3" fmla="*/ 11560 h 14062"/>
                    <a:gd name="connsiteX4" fmla="*/ 18433 w 21489"/>
                    <a:gd name="connsiteY4" fmla="*/ 12402 h 14062"/>
                    <a:gd name="connsiteX5" fmla="*/ 18222 w 21489"/>
                    <a:gd name="connsiteY5" fmla="*/ 2502 h 14062"/>
                    <a:gd name="connsiteX6" fmla="*/ 3056 w 21489"/>
                    <a:gd name="connsiteY6" fmla="*/ 1660 h 140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489" h="14062">
                      <a:moveTo>
                        <a:pt x="3056" y="1660"/>
                      </a:moveTo>
                      <a:lnTo>
                        <a:pt x="10850" y="7136"/>
                      </a:lnTo>
                      <a:lnTo>
                        <a:pt x="3056" y="1660"/>
                      </a:lnTo>
                      <a:cubicBezTo>
                        <a:pt x="-1157" y="4187"/>
                        <a:pt x="-946" y="8611"/>
                        <a:pt x="3267" y="11560"/>
                      </a:cubicBezTo>
                      <a:cubicBezTo>
                        <a:pt x="7480" y="14509"/>
                        <a:pt x="14220" y="14930"/>
                        <a:pt x="18433" y="12402"/>
                      </a:cubicBezTo>
                      <a:cubicBezTo>
                        <a:pt x="22646" y="9875"/>
                        <a:pt x="22435" y="5451"/>
                        <a:pt x="18222" y="2502"/>
                      </a:cubicBezTo>
                      <a:cubicBezTo>
                        <a:pt x="14010" y="-447"/>
                        <a:pt x="7269" y="-868"/>
                        <a:pt x="3056" y="1660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39" name="자유형: 도형 1938">
                  <a:extLst>
                    <a:ext uri="{FF2B5EF4-FFF2-40B4-BE49-F238E27FC236}">
                      <a16:creationId xmlns:a16="http://schemas.microsoft.com/office/drawing/2014/main" id="{AA3F2340-F3B5-4D9D-53FB-8B8BEB380819}"/>
                    </a:ext>
                  </a:extLst>
                </p:cNvPr>
                <p:cNvSpPr/>
                <p:nvPr/>
              </p:nvSpPr>
              <p:spPr>
                <a:xfrm>
                  <a:off x="4850169" y="5777426"/>
                  <a:ext cx="15166" cy="2502"/>
                </a:xfrm>
                <a:custGeom>
                  <a:avLst/>
                  <a:gdLst>
                    <a:gd name="connsiteX0" fmla="*/ 15166 w 15166"/>
                    <a:gd name="connsiteY0" fmla="*/ 843 h 2502"/>
                    <a:gd name="connsiteX1" fmla="*/ 15166 w 15166"/>
                    <a:gd name="connsiteY1" fmla="*/ 843 h 2502"/>
                    <a:gd name="connsiteX2" fmla="*/ 0 w 15166"/>
                    <a:gd name="connsiteY2" fmla="*/ 0 h 2502"/>
                    <a:gd name="connsiteX3" fmla="*/ 0 w 15166"/>
                    <a:gd name="connsiteY3" fmla="*/ 0 h 2502"/>
                    <a:gd name="connsiteX4" fmla="*/ 15166 w 15166"/>
                    <a:gd name="connsiteY4" fmla="*/ 843 h 2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502">
                      <a:moveTo>
                        <a:pt x="15166" y="843"/>
                      </a:moveTo>
                      <a:lnTo>
                        <a:pt x="15166" y="843"/>
                      </a:lnTo>
                      <a:cubicBezTo>
                        <a:pt x="10953" y="3370"/>
                        <a:pt x="4213" y="2949"/>
                        <a:pt x="0" y="0"/>
                      </a:cubicBezTo>
                      <a:lnTo>
                        <a:pt x="0" y="0"/>
                      </a:lnTo>
                      <a:cubicBezTo>
                        <a:pt x="4213" y="2949"/>
                        <a:pt x="10953" y="3370"/>
                        <a:pt x="15166" y="843"/>
                      </a:cubicBezTo>
                    </a:path>
                  </a:pathLst>
                </a:custGeom>
                <a:solidFill>
                  <a:srgbClr val="DA74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40" name="자유형: 도형 1939">
                  <a:extLst>
                    <a:ext uri="{FF2B5EF4-FFF2-40B4-BE49-F238E27FC236}">
                      <a16:creationId xmlns:a16="http://schemas.microsoft.com/office/drawing/2014/main" id="{EB5338C5-B18F-9C77-0CEE-07401EB0411E}"/>
                    </a:ext>
                  </a:extLst>
                </p:cNvPr>
                <p:cNvSpPr/>
                <p:nvPr/>
              </p:nvSpPr>
              <p:spPr>
                <a:xfrm>
                  <a:off x="4838584" y="5771739"/>
                  <a:ext cx="29700" cy="115628"/>
                </a:xfrm>
                <a:custGeom>
                  <a:avLst/>
                  <a:gdLst>
                    <a:gd name="connsiteX0" fmla="*/ 10532 w 29700"/>
                    <a:gd name="connsiteY0" fmla="*/ 112903 h 115628"/>
                    <a:gd name="connsiteX1" fmla="*/ 29700 w 29700"/>
                    <a:gd name="connsiteY1" fmla="*/ 2738 h 115628"/>
                    <a:gd name="connsiteX2" fmla="*/ 26751 w 29700"/>
                    <a:gd name="connsiteY2" fmla="*/ 6530 h 115628"/>
                    <a:gd name="connsiteX3" fmla="*/ 11585 w 29700"/>
                    <a:gd name="connsiteY3" fmla="*/ 5687 h 115628"/>
                    <a:gd name="connsiteX4" fmla="*/ 8426 w 29700"/>
                    <a:gd name="connsiteY4" fmla="*/ 0 h 115628"/>
                    <a:gd name="connsiteX5" fmla="*/ 0 w 29700"/>
                    <a:gd name="connsiteY5" fmla="*/ 111639 h 115628"/>
                    <a:gd name="connsiteX6" fmla="*/ 1685 w 29700"/>
                    <a:gd name="connsiteY6" fmla="*/ 114377 h 115628"/>
                    <a:gd name="connsiteX7" fmla="*/ 9268 w 29700"/>
                    <a:gd name="connsiteY7" fmla="*/ 114799 h 115628"/>
                    <a:gd name="connsiteX8" fmla="*/ 10743 w 29700"/>
                    <a:gd name="connsiteY8" fmla="*/ 112903 h 1156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29700" h="115628">
                      <a:moveTo>
                        <a:pt x="10532" y="112903"/>
                      </a:moveTo>
                      <a:lnTo>
                        <a:pt x="29700" y="2738"/>
                      </a:lnTo>
                      <a:cubicBezTo>
                        <a:pt x="29490" y="4213"/>
                        <a:pt x="28437" y="5687"/>
                        <a:pt x="26751" y="6530"/>
                      </a:cubicBezTo>
                      <a:cubicBezTo>
                        <a:pt x="22538" y="9057"/>
                        <a:pt x="15798" y="8636"/>
                        <a:pt x="11585" y="5687"/>
                      </a:cubicBezTo>
                      <a:cubicBezTo>
                        <a:pt x="9268" y="4002"/>
                        <a:pt x="8215" y="2106"/>
                        <a:pt x="8426" y="0"/>
                      </a:cubicBezTo>
                      <a:lnTo>
                        <a:pt x="0" y="111639"/>
                      </a:lnTo>
                      <a:cubicBezTo>
                        <a:pt x="0" y="111639"/>
                        <a:pt x="421" y="113535"/>
                        <a:pt x="1685" y="114377"/>
                      </a:cubicBezTo>
                      <a:cubicBezTo>
                        <a:pt x="3792" y="115852"/>
                        <a:pt x="7162" y="116063"/>
                        <a:pt x="9268" y="114799"/>
                      </a:cubicBezTo>
                      <a:cubicBezTo>
                        <a:pt x="10111" y="114377"/>
                        <a:pt x="10532" y="113535"/>
                        <a:pt x="10743" y="112903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01" name="그래픽 16">
                <a:extLst>
                  <a:ext uri="{FF2B5EF4-FFF2-40B4-BE49-F238E27FC236}">
                    <a16:creationId xmlns:a16="http://schemas.microsoft.com/office/drawing/2014/main" id="{20A61790-8ABB-764B-5D62-C3B8E4983909}"/>
                  </a:ext>
                </a:extLst>
              </p:cNvPr>
              <p:cNvGrpSpPr/>
              <p:nvPr/>
            </p:nvGrpSpPr>
            <p:grpSpPr>
              <a:xfrm>
                <a:off x="4778257" y="5812306"/>
                <a:ext cx="37661" cy="133139"/>
                <a:chOff x="4778257" y="5812306"/>
                <a:chExt cx="37661" cy="133139"/>
              </a:xfrm>
            </p:grpSpPr>
            <p:sp>
              <p:nvSpPr>
                <p:cNvPr id="1923" name="자유형: 도형 1922">
                  <a:extLst>
                    <a:ext uri="{FF2B5EF4-FFF2-40B4-BE49-F238E27FC236}">
                      <a16:creationId xmlns:a16="http://schemas.microsoft.com/office/drawing/2014/main" id="{458A65AE-5C04-241D-4C26-A7D6AA088A9D}"/>
                    </a:ext>
                  </a:extLst>
                </p:cNvPr>
                <p:cNvSpPr/>
                <p:nvPr/>
              </p:nvSpPr>
              <p:spPr>
                <a:xfrm rot="-4815602">
                  <a:off x="4780996" y="5937230"/>
                  <a:ext cx="5476" cy="10953"/>
                </a:xfrm>
                <a:custGeom>
                  <a:avLst/>
                  <a:gdLst>
                    <a:gd name="connsiteX0" fmla="*/ 5477 w 5476"/>
                    <a:gd name="connsiteY0" fmla="*/ 5477 h 10953"/>
                    <a:gd name="connsiteX1" fmla="*/ 2738 w 5476"/>
                    <a:gd name="connsiteY1" fmla="*/ 10953 h 10953"/>
                    <a:gd name="connsiteX2" fmla="*/ 0 w 5476"/>
                    <a:gd name="connsiteY2" fmla="*/ 5477 h 10953"/>
                    <a:gd name="connsiteX3" fmla="*/ 2738 w 5476"/>
                    <a:gd name="connsiteY3" fmla="*/ 0 h 10953"/>
                    <a:gd name="connsiteX4" fmla="*/ 5477 w 5476"/>
                    <a:gd name="connsiteY4" fmla="*/ 5477 h 1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476" h="10953">
                      <a:moveTo>
                        <a:pt x="5477" y="5477"/>
                      </a:moveTo>
                      <a:cubicBezTo>
                        <a:pt x="5477" y="8502"/>
                        <a:pt x="4251" y="10953"/>
                        <a:pt x="2738" y="10953"/>
                      </a:cubicBezTo>
                      <a:cubicBezTo>
                        <a:pt x="1226" y="10953"/>
                        <a:pt x="0" y="8501"/>
                        <a:pt x="0" y="5477"/>
                      </a:cubicBezTo>
                      <a:cubicBezTo>
                        <a:pt x="0" y="2452"/>
                        <a:pt x="1226" y="0"/>
                        <a:pt x="2738" y="0"/>
                      </a:cubicBezTo>
                      <a:cubicBezTo>
                        <a:pt x="4251" y="0"/>
                        <a:pt x="5477" y="2452"/>
                        <a:pt x="5477" y="5477"/>
                      </a:cubicBezTo>
                      <a:close/>
                    </a:path>
                  </a:pathLst>
                </a:custGeom>
                <a:solidFill>
                  <a:srgbClr val="D9734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24" name="자유형: 도형 1923">
                  <a:extLst>
                    <a:ext uri="{FF2B5EF4-FFF2-40B4-BE49-F238E27FC236}">
                      <a16:creationId xmlns:a16="http://schemas.microsoft.com/office/drawing/2014/main" id="{22575666-E43D-5C98-DA93-A179EE2BB68D}"/>
                    </a:ext>
                  </a:extLst>
                </p:cNvPr>
                <p:cNvSpPr/>
                <p:nvPr/>
              </p:nvSpPr>
              <p:spPr>
                <a:xfrm>
                  <a:off x="4779605" y="5812359"/>
                  <a:ext cx="36109" cy="131052"/>
                </a:xfrm>
                <a:custGeom>
                  <a:avLst/>
                  <a:gdLst>
                    <a:gd name="connsiteX0" fmla="*/ 211 w 36109"/>
                    <a:gd name="connsiteY0" fmla="*/ 127682 h 131052"/>
                    <a:gd name="connsiteX1" fmla="*/ 17694 w 36109"/>
                    <a:gd name="connsiteY1" fmla="*/ 877 h 131052"/>
                    <a:gd name="connsiteX2" fmla="*/ 32860 w 36109"/>
                    <a:gd name="connsiteY2" fmla="*/ 2562 h 131052"/>
                    <a:gd name="connsiteX3" fmla="*/ 36019 w 36109"/>
                    <a:gd name="connsiteY3" fmla="*/ 7617 h 131052"/>
                    <a:gd name="connsiteX4" fmla="*/ 9268 w 36109"/>
                    <a:gd name="connsiteY4" fmla="*/ 131052 h 131052"/>
                    <a:gd name="connsiteX5" fmla="*/ 7583 w 36109"/>
                    <a:gd name="connsiteY5" fmla="*/ 128525 h 131052"/>
                    <a:gd name="connsiteX6" fmla="*/ 0 w 36109"/>
                    <a:gd name="connsiteY6" fmla="*/ 127682 h 1310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6109" h="131052">
                      <a:moveTo>
                        <a:pt x="211" y="127682"/>
                      </a:moveTo>
                      <a:lnTo>
                        <a:pt x="17694" y="877"/>
                      </a:lnTo>
                      <a:cubicBezTo>
                        <a:pt x="21696" y="-808"/>
                        <a:pt x="28436" y="34"/>
                        <a:pt x="32860" y="2562"/>
                      </a:cubicBezTo>
                      <a:cubicBezTo>
                        <a:pt x="35388" y="4036"/>
                        <a:pt x="36441" y="5932"/>
                        <a:pt x="36019" y="7617"/>
                      </a:cubicBezTo>
                      <a:lnTo>
                        <a:pt x="9268" y="131052"/>
                      </a:lnTo>
                      <a:cubicBezTo>
                        <a:pt x="9268" y="131052"/>
                        <a:pt x="8847" y="129367"/>
                        <a:pt x="7583" y="128525"/>
                      </a:cubicBezTo>
                      <a:cubicBezTo>
                        <a:pt x="5477" y="127261"/>
                        <a:pt x="2106" y="126840"/>
                        <a:pt x="0" y="127682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25" name="자유형: 도형 1924">
                  <a:extLst>
                    <a:ext uri="{FF2B5EF4-FFF2-40B4-BE49-F238E27FC236}">
                      <a16:creationId xmlns:a16="http://schemas.microsoft.com/office/drawing/2014/main" id="{746A582D-3EBD-2642-163A-C4C0766A0ACE}"/>
                    </a:ext>
                  </a:extLst>
                </p:cNvPr>
                <p:cNvSpPr/>
                <p:nvPr/>
              </p:nvSpPr>
              <p:spPr>
                <a:xfrm>
                  <a:off x="4797299" y="5812306"/>
                  <a:ext cx="15166" cy="2614"/>
                </a:xfrm>
                <a:custGeom>
                  <a:avLst/>
                  <a:gdLst>
                    <a:gd name="connsiteX0" fmla="*/ 0 w 15166"/>
                    <a:gd name="connsiteY0" fmla="*/ 929 h 2614"/>
                    <a:gd name="connsiteX1" fmla="*/ 0 w 15166"/>
                    <a:gd name="connsiteY1" fmla="*/ 929 h 2614"/>
                    <a:gd name="connsiteX2" fmla="*/ 15166 w 15166"/>
                    <a:gd name="connsiteY2" fmla="*/ 2615 h 2614"/>
                    <a:gd name="connsiteX3" fmla="*/ 15166 w 15166"/>
                    <a:gd name="connsiteY3" fmla="*/ 2615 h 2614"/>
                    <a:gd name="connsiteX4" fmla="*/ 0 w 15166"/>
                    <a:gd name="connsiteY4" fmla="*/ 929 h 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614">
                      <a:moveTo>
                        <a:pt x="0" y="929"/>
                      </a:moveTo>
                      <a:lnTo>
                        <a:pt x="0" y="929"/>
                      </a:lnTo>
                      <a:cubicBezTo>
                        <a:pt x="4002" y="-755"/>
                        <a:pt x="10743" y="87"/>
                        <a:pt x="15166" y="2615"/>
                      </a:cubicBezTo>
                      <a:lnTo>
                        <a:pt x="15166" y="2615"/>
                      </a:lnTo>
                      <a:cubicBezTo>
                        <a:pt x="10953" y="-124"/>
                        <a:pt x="4213" y="-755"/>
                        <a:pt x="0" y="929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26" name="자유형: 도형 1925">
                  <a:extLst>
                    <a:ext uri="{FF2B5EF4-FFF2-40B4-BE49-F238E27FC236}">
                      <a16:creationId xmlns:a16="http://schemas.microsoft.com/office/drawing/2014/main" id="{6E37AB1C-9E96-3EAA-8DCF-BCC0CAD72989}"/>
                    </a:ext>
                  </a:extLst>
                </p:cNvPr>
                <p:cNvSpPr/>
                <p:nvPr/>
              </p:nvSpPr>
              <p:spPr>
                <a:xfrm>
                  <a:off x="4778341" y="5813235"/>
                  <a:ext cx="18957" cy="128490"/>
                </a:xfrm>
                <a:custGeom>
                  <a:avLst/>
                  <a:gdLst>
                    <a:gd name="connsiteX0" fmla="*/ 0 w 18957"/>
                    <a:gd name="connsiteY0" fmla="*/ 128491 h 128490"/>
                    <a:gd name="connsiteX1" fmla="*/ 16009 w 18957"/>
                    <a:gd name="connsiteY1" fmla="*/ 3160 h 128490"/>
                    <a:gd name="connsiteX2" fmla="*/ 18958 w 18957"/>
                    <a:gd name="connsiteY2" fmla="*/ 0 h 128490"/>
                    <a:gd name="connsiteX3" fmla="*/ 1475 w 18957"/>
                    <a:gd name="connsiteY3" fmla="*/ 126805 h 128490"/>
                    <a:gd name="connsiteX4" fmla="*/ 0 w 18957"/>
                    <a:gd name="connsiteY4" fmla="*/ 128280 h 1284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957" h="128490">
                      <a:moveTo>
                        <a:pt x="0" y="128491"/>
                      </a:moveTo>
                      <a:lnTo>
                        <a:pt x="16009" y="3160"/>
                      </a:lnTo>
                      <a:cubicBezTo>
                        <a:pt x="16009" y="1896"/>
                        <a:pt x="17062" y="843"/>
                        <a:pt x="18958" y="0"/>
                      </a:cubicBezTo>
                      <a:lnTo>
                        <a:pt x="1475" y="126805"/>
                      </a:lnTo>
                      <a:cubicBezTo>
                        <a:pt x="1475" y="126805"/>
                        <a:pt x="0" y="127648"/>
                        <a:pt x="0" y="128280"/>
                      </a:cubicBezTo>
                    </a:path>
                  </a:pathLst>
                </a:custGeom>
                <a:solidFill>
                  <a:srgbClr val="00527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27" name="자유형: 도형 1926">
                  <a:extLst>
                    <a:ext uri="{FF2B5EF4-FFF2-40B4-BE49-F238E27FC236}">
                      <a16:creationId xmlns:a16="http://schemas.microsoft.com/office/drawing/2014/main" id="{2FD0AAE9-0CF6-78DD-27AD-FA8972FB51DD}"/>
                    </a:ext>
                  </a:extLst>
                </p:cNvPr>
                <p:cNvSpPr/>
                <p:nvPr/>
              </p:nvSpPr>
              <p:spPr>
                <a:xfrm>
                  <a:off x="4812465" y="5814920"/>
                  <a:ext cx="3372" cy="8004"/>
                </a:xfrm>
                <a:custGeom>
                  <a:avLst/>
                  <a:gdLst>
                    <a:gd name="connsiteX0" fmla="*/ 0 w 3372"/>
                    <a:gd name="connsiteY0" fmla="*/ 0 h 8004"/>
                    <a:gd name="connsiteX1" fmla="*/ 0 w 3372"/>
                    <a:gd name="connsiteY1" fmla="*/ 0 h 8004"/>
                    <a:gd name="connsiteX2" fmla="*/ 421 w 3372"/>
                    <a:gd name="connsiteY2" fmla="*/ 8004 h 8004"/>
                    <a:gd name="connsiteX3" fmla="*/ 421 w 3372"/>
                    <a:gd name="connsiteY3" fmla="*/ 8004 h 8004"/>
                    <a:gd name="connsiteX4" fmla="*/ 0 w 3372"/>
                    <a:gd name="connsiteY4" fmla="*/ 0 h 8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" h="8004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4213" y="2738"/>
                        <a:pt x="4423" y="6319"/>
                        <a:pt x="421" y="8004"/>
                      </a:cubicBezTo>
                      <a:lnTo>
                        <a:pt x="421" y="8004"/>
                      </a:lnTo>
                      <a:cubicBezTo>
                        <a:pt x="4423" y="6319"/>
                        <a:pt x="4423" y="2738"/>
                        <a:pt x="0" y="0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28" name="자유형: 도형 1927">
                  <a:extLst>
                    <a:ext uri="{FF2B5EF4-FFF2-40B4-BE49-F238E27FC236}">
                      <a16:creationId xmlns:a16="http://schemas.microsoft.com/office/drawing/2014/main" id="{596EC5E1-4F47-8342-5EB5-E20D83936FE0}"/>
                    </a:ext>
                  </a:extLst>
                </p:cNvPr>
                <p:cNvSpPr/>
                <p:nvPr/>
              </p:nvSpPr>
              <p:spPr>
                <a:xfrm>
                  <a:off x="4794348" y="5813235"/>
                  <a:ext cx="3372" cy="8004"/>
                </a:xfrm>
                <a:custGeom>
                  <a:avLst/>
                  <a:gdLst>
                    <a:gd name="connsiteX0" fmla="*/ 3372 w 3372"/>
                    <a:gd name="connsiteY0" fmla="*/ 8004 h 8004"/>
                    <a:gd name="connsiteX1" fmla="*/ 3372 w 3372"/>
                    <a:gd name="connsiteY1" fmla="*/ 8004 h 8004"/>
                    <a:gd name="connsiteX2" fmla="*/ 2951 w 3372"/>
                    <a:gd name="connsiteY2" fmla="*/ 0 h 8004"/>
                    <a:gd name="connsiteX3" fmla="*/ 2951 w 3372"/>
                    <a:gd name="connsiteY3" fmla="*/ 0 h 8004"/>
                    <a:gd name="connsiteX4" fmla="*/ 3372 w 3372"/>
                    <a:gd name="connsiteY4" fmla="*/ 8004 h 8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372" h="8004">
                      <a:moveTo>
                        <a:pt x="3372" y="8004"/>
                      </a:moveTo>
                      <a:lnTo>
                        <a:pt x="3372" y="8004"/>
                      </a:lnTo>
                      <a:cubicBezTo>
                        <a:pt x="-841" y="5266"/>
                        <a:pt x="-1051" y="1685"/>
                        <a:pt x="2951" y="0"/>
                      </a:cubicBezTo>
                      <a:lnTo>
                        <a:pt x="2951" y="0"/>
                      </a:lnTo>
                      <a:cubicBezTo>
                        <a:pt x="-1051" y="1685"/>
                        <a:pt x="-1051" y="5266"/>
                        <a:pt x="3372" y="8004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29" name="자유형: 도형 1928">
                  <a:extLst>
                    <a:ext uri="{FF2B5EF4-FFF2-40B4-BE49-F238E27FC236}">
                      <a16:creationId xmlns:a16="http://schemas.microsoft.com/office/drawing/2014/main" id="{82BD6D88-9CF0-CFC1-9FC9-07BA71C56104}"/>
                    </a:ext>
                  </a:extLst>
                </p:cNvPr>
                <p:cNvSpPr/>
                <p:nvPr/>
              </p:nvSpPr>
              <p:spPr>
                <a:xfrm>
                  <a:off x="4794348" y="5812306"/>
                  <a:ext cx="21570" cy="11548"/>
                </a:xfrm>
                <a:custGeom>
                  <a:avLst/>
                  <a:gdLst>
                    <a:gd name="connsiteX0" fmla="*/ 2951 w 21570"/>
                    <a:gd name="connsiteY0" fmla="*/ 929 h 11548"/>
                    <a:gd name="connsiteX1" fmla="*/ 10745 w 21570"/>
                    <a:gd name="connsiteY1" fmla="*/ 5774 h 11548"/>
                    <a:gd name="connsiteX2" fmla="*/ 2951 w 21570"/>
                    <a:gd name="connsiteY2" fmla="*/ 929 h 11548"/>
                    <a:gd name="connsiteX3" fmla="*/ 3372 w 21570"/>
                    <a:gd name="connsiteY3" fmla="*/ 8934 h 11548"/>
                    <a:gd name="connsiteX4" fmla="*/ 18538 w 21570"/>
                    <a:gd name="connsiteY4" fmla="*/ 10619 h 11548"/>
                    <a:gd name="connsiteX5" fmla="*/ 18117 w 21570"/>
                    <a:gd name="connsiteY5" fmla="*/ 2615 h 11548"/>
                    <a:gd name="connsiteX6" fmla="*/ 2951 w 21570"/>
                    <a:gd name="connsiteY6" fmla="*/ 929 h 11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570" h="11548">
                      <a:moveTo>
                        <a:pt x="2951" y="929"/>
                      </a:moveTo>
                      <a:lnTo>
                        <a:pt x="10745" y="5774"/>
                      </a:lnTo>
                      <a:lnTo>
                        <a:pt x="2951" y="929"/>
                      </a:lnTo>
                      <a:cubicBezTo>
                        <a:pt x="-1051" y="2615"/>
                        <a:pt x="-1051" y="6195"/>
                        <a:pt x="3372" y="8934"/>
                      </a:cubicBezTo>
                      <a:cubicBezTo>
                        <a:pt x="7796" y="11672"/>
                        <a:pt x="14325" y="12304"/>
                        <a:pt x="18538" y="10619"/>
                      </a:cubicBezTo>
                      <a:cubicBezTo>
                        <a:pt x="22751" y="8934"/>
                        <a:pt x="22540" y="5353"/>
                        <a:pt x="18117" y="2615"/>
                      </a:cubicBezTo>
                      <a:cubicBezTo>
                        <a:pt x="13694" y="-124"/>
                        <a:pt x="7164" y="-755"/>
                        <a:pt x="2951" y="929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30" name="자유형: 도형 1929">
                  <a:extLst>
                    <a:ext uri="{FF2B5EF4-FFF2-40B4-BE49-F238E27FC236}">
                      <a16:creationId xmlns:a16="http://schemas.microsoft.com/office/drawing/2014/main" id="{AEEE68B3-9FBD-EB83-B248-A7C20C3E4B0D}"/>
                    </a:ext>
                  </a:extLst>
                </p:cNvPr>
                <p:cNvSpPr/>
                <p:nvPr/>
              </p:nvSpPr>
              <p:spPr>
                <a:xfrm>
                  <a:off x="4797509" y="5821240"/>
                  <a:ext cx="15166" cy="2614"/>
                </a:xfrm>
                <a:custGeom>
                  <a:avLst/>
                  <a:gdLst>
                    <a:gd name="connsiteX0" fmla="*/ 15166 w 15166"/>
                    <a:gd name="connsiteY0" fmla="*/ 1685 h 2614"/>
                    <a:gd name="connsiteX1" fmla="*/ 15166 w 15166"/>
                    <a:gd name="connsiteY1" fmla="*/ 1685 h 2614"/>
                    <a:gd name="connsiteX2" fmla="*/ 0 w 15166"/>
                    <a:gd name="connsiteY2" fmla="*/ 0 h 2614"/>
                    <a:gd name="connsiteX3" fmla="*/ 0 w 15166"/>
                    <a:gd name="connsiteY3" fmla="*/ 0 h 2614"/>
                    <a:gd name="connsiteX4" fmla="*/ 15166 w 15166"/>
                    <a:gd name="connsiteY4" fmla="*/ 1685 h 26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166" h="2614">
                      <a:moveTo>
                        <a:pt x="15166" y="1685"/>
                      </a:moveTo>
                      <a:lnTo>
                        <a:pt x="15166" y="1685"/>
                      </a:lnTo>
                      <a:cubicBezTo>
                        <a:pt x="11164" y="3370"/>
                        <a:pt x="4423" y="2528"/>
                        <a:pt x="0" y="0"/>
                      </a:cubicBezTo>
                      <a:lnTo>
                        <a:pt x="0" y="0"/>
                      </a:lnTo>
                      <a:cubicBezTo>
                        <a:pt x="4213" y="2738"/>
                        <a:pt x="10953" y="3370"/>
                        <a:pt x="15166" y="1685"/>
                      </a:cubicBezTo>
                    </a:path>
                  </a:pathLst>
                </a:custGeom>
                <a:solidFill>
                  <a:srgbClr val="C76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31" name="자유형: 도형 1930">
                  <a:extLst>
                    <a:ext uri="{FF2B5EF4-FFF2-40B4-BE49-F238E27FC236}">
                      <a16:creationId xmlns:a16="http://schemas.microsoft.com/office/drawing/2014/main" id="{57F11CBB-AB5B-7354-315F-67B083F7BBA3}"/>
                    </a:ext>
                  </a:extLst>
                </p:cNvPr>
                <p:cNvSpPr/>
                <p:nvPr/>
              </p:nvSpPr>
              <p:spPr>
                <a:xfrm>
                  <a:off x="4778341" y="5816395"/>
                  <a:ext cx="37494" cy="128928"/>
                </a:xfrm>
                <a:custGeom>
                  <a:avLst/>
                  <a:gdLst>
                    <a:gd name="connsiteX0" fmla="*/ 10743 w 37494"/>
                    <a:gd name="connsiteY0" fmla="*/ 127016 h 128928"/>
                    <a:gd name="connsiteX1" fmla="*/ 37494 w 37494"/>
                    <a:gd name="connsiteY1" fmla="*/ 3581 h 128928"/>
                    <a:gd name="connsiteX2" fmla="*/ 34545 w 37494"/>
                    <a:gd name="connsiteY2" fmla="*/ 6530 h 128928"/>
                    <a:gd name="connsiteX3" fmla="*/ 19379 w 37494"/>
                    <a:gd name="connsiteY3" fmla="*/ 4845 h 128928"/>
                    <a:gd name="connsiteX4" fmla="*/ 16009 w 37494"/>
                    <a:gd name="connsiteY4" fmla="*/ 0 h 128928"/>
                    <a:gd name="connsiteX5" fmla="*/ 0 w 37494"/>
                    <a:gd name="connsiteY5" fmla="*/ 125331 h 128928"/>
                    <a:gd name="connsiteX6" fmla="*/ 1685 w 37494"/>
                    <a:gd name="connsiteY6" fmla="*/ 127648 h 128928"/>
                    <a:gd name="connsiteX7" fmla="*/ 9268 w 37494"/>
                    <a:gd name="connsiteY7" fmla="*/ 128490 h 128928"/>
                    <a:gd name="connsiteX8" fmla="*/ 10743 w 37494"/>
                    <a:gd name="connsiteY8" fmla="*/ 127016 h 1289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7494" h="128928">
                      <a:moveTo>
                        <a:pt x="10743" y="127016"/>
                      </a:moveTo>
                      <a:lnTo>
                        <a:pt x="37494" y="3581"/>
                      </a:lnTo>
                      <a:cubicBezTo>
                        <a:pt x="37283" y="4634"/>
                        <a:pt x="36230" y="5687"/>
                        <a:pt x="34545" y="6530"/>
                      </a:cubicBezTo>
                      <a:cubicBezTo>
                        <a:pt x="30543" y="8215"/>
                        <a:pt x="23802" y="7372"/>
                        <a:pt x="19379" y="4845"/>
                      </a:cubicBezTo>
                      <a:cubicBezTo>
                        <a:pt x="17062" y="3370"/>
                        <a:pt x="15798" y="1685"/>
                        <a:pt x="16009" y="0"/>
                      </a:cubicBezTo>
                      <a:lnTo>
                        <a:pt x="0" y="125331"/>
                      </a:lnTo>
                      <a:cubicBezTo>
                        <a:pt x="0" y="125331"/>
                        <a:pt x="421" y="127016"/>
                        <a:pt x="1685" y="127648"/>
                      </a:cubicBezTo>
                      <a:cubicBezTo>
                        <a:pt x="3792" y="128912"/>
                        <a:pt x="7162" y="129333"/>
                        <a:pt x="9268" y="128490"/>
                      </a:cubicBezTo>
                      <a:cubicBezTo>
                        <a:pt x="10111" y="128069"/>
                        <a:pt x="10532" y="127648"/>
                        <a:pt x="10743" y="127016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02" name="그래픽 16">
                <a:extLst>
                  <a:ext uri="{FF2B5EF4-FFF2-40B4-BE49-F238E27FC236}">
                    <a16:creationId xmlns:a16="http://schemas.microsoft.com/office/drawing/2014/main" id="{E8D1DC8C-CC96-C8F9-7E6B-54E2E0C5BB65}"/>
                  </a:ext>
                </a:extLst>
              </p:cNvPr>
              <p:cNvGrpSpPr/>
              <p:nvPr/>
            </p:nvGrpSpPr>
            <p:grpSpPr>
              <a:xfrm>
                <a:off x="4784239" y="5755977"/>
                <a:ext cx="150878" cy="92164"/>
                <a:chOff x="4784239" y="5755977"/>
                <a:chExt cx="150878" cy="92164"/>
              </a:xfrm>
            </p:grpSpPr>
            <p:sp>
              <p:nvSpPr>
                <p:cNvPr id="1921" name="자유형: 도형 1920">
                  <a:extLst>
                    <a:ext uri="{FF2B5EF4-FFF2-40B4-BE49-F238E27FC236}">
                      <a16:creationId xmlns:a16="http://schemas.microsoft.com/office/drawing/2014/main" id="{59C2B4D6-A2EC-BA13-2AF9-76B3F1264A01}"/>
                    </a:ext>
                  </a:extLst>
                </p:cNvPr>
                <p:cNvSpPr/>
                <p:nvPr/>
              </p:nvSpPr>
              <p:spPr>
                <a:xfrm>
                  <a:off x="4784241" y="5755977"/>
                  <a:ext cx="150876" cy="87319"/>
                </a:xfrm>
                <a:custGeom>
                  <a:avLst/>
                  <a:gdLst>
                    <a:gd name="connsiteX0" fmla="*/ 40862 w 150876"/>
                    <a:gd name="connsiteY0" fmla="*/ 5019 h 87319"/>
                    <a:gd name="connsiteX1" fmla="*/ 1051 w 150876"/>
                    <a:gd name="connsiteY1" fmla="*/ 39775 h 87319"/>
                    <a:gd name="connsiteX2" fmla="*/ 24221 w 150876"/>
                    <a:gd name="connsiteY2" fmla="*/ 73267 h 87319"/>
                    <a:gd name="connsiteX3" fmla="*/ 81937 w 150876"/>
                    <a:gd name="connsiteY3" fmla="*/ 86748 h 87319"/>
                    <a:gd name="connsiteX4" fmla="*/ 141969 w 150876"/>
                    <a:gd name="connsiteY4" fmla="*/ 63788 h 87319"/>
                    <a:gd name="connsiteX5" fmla="*/ 144075 w 150876"/>
                    <a:gd name="connsiteY5" fmla="*/ 62524 h 87319"/>
                    <a:gd name="connsiteX6" fmla="*/ 117324 w 150876"/>
                    <a:gd name="connsiteY6" fmla="*/ 19553 h 87319"/>
                    <a:gd name="connsiteX7" fmla="*/ 43179 w 150876"/>
                    <a:gd name="connsiteY7" fmla="*/ 3966 h 87319"/>
                    <a:gd name="connsiteX8" fmla="*/ 41072 w 150876"/>
                    <a:gd name="connsiteY8" fmla="*/ 5230 h 873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50876" h="87319">
                      <a:moveTo>
                        <a:pt x="40862" y="5019"/>
                      </a:moveTo>
                      <a:cubicBezTo>
                        <a:pt x="25064" y="14077"/>
                        <a:pt x="6106" y="25241"/>
                        <a:pt x="1051" y="39775"/>
                      </a:cubicBezTo>
                      <a:cubicBezTo>
                        <a:pt x="-4215" y="54309"/>
                        <a:pt x="11372" y="65894"/>
                        <a:pt x="24221" y="73267"/>
                      </a:cubicBezTo>
                      <a:cubicBezTo>
                        <a:pt x="37070" y="80639"/>
                        <a:pt x="56870" y="89697"/>
                        <a:pt x="81937" y="86748"/>
                      </a:cubicBezTo>
                      <a:cubicBezTo>
                        <a:pt x="106792" y="83799"/>
                        <a:pt x="126171" y="72845"/>
                        <a:pt x="141969" y="63788"/>
                      </a:cubicBezTo>
                      <a:cubicBezTo>
                        <a:pt x="142812" y="63367"/>
                        <a:pt x="143444" y="62945"/>
                        <a:pt x="144075" y="62524"/>
                      </a:cubicBezTo>
                      <a:cubicBezTo>
                        <a:pt x="160295" y="53256"/>
                        <a:pt x="145971" y="36194"/>
                        <a:pt x="117324" y="19553"/>
                      </a:cubicBezTo>
                      <a:cubicBezTo>
                        <a:pt x="88677" y="2913"/>
                        <a:pt x="59188" y="-5513"/>
                        <a:pt x="43179" y="3966"/>
                      </a:cubicBezTo>
                      <a:cubicBezTo>
                        <a:pt x="42547" y="4387"/>
                        <a:pt x="41704" y="4809"/>
                        <a:pt x="41072" y="5230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22" name="자유형: 도형 1921">
                  <a:extLst>
                    <a:ext uri="{FF2B5EF4-FFF2-40B4-BE49-F238E27FC236}">
                      <a16:creationId xmlns:a16="http://schemas.microsoft.com/office/drawing/2014/main" id="{70066FF9-AA57-31EA-EF52-8BEE26F9DBC1}"/>
                    </a:ext>
                  </a:extLst>
                </p:cNvPr>
                <p:cNvSpPr/>
                <p:nvPr/>
              </p:nvSpPr>
              <p:spPr>
                <a:xfrm>
                  <a:off x="4784239" y="5801439"/>
                  <a:ext cx="150818" cy="46701"/>
                </a:xfrm>
                <a:custGeom>
                  <a:avLst/>
                  <a:gdLst>
                    <a:gd name="connsiteX0" fmla="*/ 0 w 150818"/>
                    <a:gd name="connsiteY0" fmla="*/ 0 h 46701"/>
                    <a:gd name="connsiteX1" fmla="*/ 0 w 150818"/>
                    <a:gd name="connsiteY1" fmla="*/ 4845 h 46701"/>
                    <a:gd name="connsiteX2" fmla="*/ 24223 w 150818"/>
                    <a:gd name="connsiteY2" fmla="*/ 32649 h 46701"/>
                    <a:gd name="connsiteX3" fmla="*/ 81939 w 150818"/>
                    <a:gd name="connsiteY3" fmla="*/ 46130 h 46701"/>
                    <a:gd name="connsiteX4" fmla="*/ 141971 w 150818"/>
                    <a:gd name="connsiteY4" fmla="*/ 23171 h 46701"/>
                    <a:gd name="connsiteX5" fmla="*/ 144078 w 150818"/>
                    <a:gd name="connsiteY5" fmla="*/ 21907 h 46701"/>
                    <a:gd name="connsiteX6" fmla="*/ 150818 w 150818"/>
                    <a:gd name="connsiteY6" fmla="*/ 12007 h 46701"/>
                    <a:gd name="connsiteX7" fmla="*/ 150818 w 150818"/>
                    <a:gd name="connsiteY7" fmla="*/ 7162 h 46701"/>
                    <a:gd name="connsiteX8" fmla="*/ 144078 w 150818"/>
                    <a:gd name="connsiteY8" fmla="*/ 17062 h 46701"/>
                    <a:gd name="connsiteX9" fmla="*/ 141971 w 150818"/>
                    <a:gd name="connsiteY9" fmla="*/ 18326 h 46701"/>
                    <a:gd name="connsiteX10" fmla="*/ 81939 w 150818"/>
                    <a:gd name="connsiteY10" fmla="*/ 41286 h 46701"/>
                    <a:gd name="connsiteX11" fmla="*/ 24223 w 150818"/>
                    <a:gd name="connsiteY11" fmla="*/ 27805 h 46701"/>
                    <a:gd name="connsiteX12" fmla="*/ 0 w 150818"/>
                    <a:gd name="connsiteY12" fmla="*/ 0 h 467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50818" h="46701">
                      <a:moveTo>
                        <a:pt x="0" y="0"/>
                      </a:moveTo>
                      <a:lnTo>
                        <a:pt x="0" y="4845"/>
                      </a:lnTo>
                      <a:cubicBezTo>
                        <a:pt x="0" y="16641"/>
                        <a:pt x="13060" y="26119"/>
                        <a:pt x="24223" y="32649"/>
                      </a:cubicBezTo>
                      <a:cubicBezTo>
                        <a:pt x="37073" y="40022"/>
                        <a:pt x="56873" y="49079"/>
                        <a:pt x="81939" y="46130"/>
                      </a:cubicBezTo>
                      <a:cubicBezTo>
                        <a:pt x="106795" y="43181"/>
                        <a:pt x="126173" y="32228"/>
                        <a:pt x="141971" y="23171"/>
                      </a:cubicBezTo>
                      <a:cubicBezTo>
                        <a:pt x="142814" y="22749"/>
                        <a:pt x="143446" y="22328"/>
                        <a:pt x="144078" y="21907"/>
                      </a:cubicBezTo>
                      <a:cubicBezTo>
                        <a:pt x="148712" y="19168"/>
                        <a:pt x="150818" y="15798"/>
                        <a:pt x="150818" y="12007"/>
                      </a:cubicBezTo>
                      <a:lnTo>
                        <a:pt x="150818" y="7162"/>
                      </a:lnTo>
                      <a:cubicBezTo>
                        <a:pt x="150818" y="10953"/>
                        <a:pt x="148712" y="14324"/>
                        <a:pt x="144078" y="17062"/>
                      </a:cubicBezTo>
                      <a:cubicBezTo>
                        <a:pt x="143446" y="17483"/>
                        <a:pt x="142603" y="17905"/>
                        <a:pt x="141971" y="18326"/>
                      </a:cubicBezTo>
                      <a:cubicBezTo>
                        <a:pt x="126173" y="27383"/>
                        <a:pt x="106795" y="38337"/>
                        <a:pt x="81939" y="41286"/>
                      </a:cubicBezTo>
                      <a:cubicBezTo>
                        <a:pt x="56873" y="44235"/>
                        <a:pt x="37073" y="35177"/>
                        <a:pt x="24223" y="27805"/>
                      </a:cubicBezTo>
                      <a:cubicBezTo>
                        <a:pt x="13060" y="21275"/>
                        <a:pt x="0" y="11796"/>
                        <a:pt x="0" y="0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03" name="그래픽 16">
                <a:extLst>
                  <a:ext uri="{FF2B5EF4-FFF2-40B4-BE49-F238E27FC236}">
                    <a16:creationId xmlns:a16="http://schemas.microsoft.com/office/drawing/2014/main" id="{2B8B5342-369E-9C3F-9595-FBD9071522D8}"/>
                  </a:ext>
                </a:extLst>
              </p:cNvPr>
              <p:cNvGrpSpPr/>
              <p:nvPr/>
            </p:nvGrpSpPr>
            <p:grpSpPr>
              <a:xfrm>
                <a:off x="4800092" y="5493359"/>
                <a:ext cx="250979" cy="433258"/>
                <a:chOff x="4800092" y="5493359"/>
                <a:chExt cx="250979" cy="433258"/>
              </a:xfrm>
            </p:grpSpPr>
            <p:sp>
              <p:nvSpPr>
                <p:cNvPr id="1914" name="자유형: 도형 1913">
                  <a:extLst>
                    <a:ext uri="{FF2B5EF4-FFF2-40B4-BE49-F238E27FC236}">
                      <a16:creationId xmlns:a16="http://schemas.microsoft.com/office/drawing/2014/main" id="{9BBB0001-9C02-ADF3-A2C4-750A315DD520}"/>
                    </a:ext>
                  </a:extLst>
                </p:cNvPr>
                <p:cNvSpPr/>
                <p:nvPr/>
              </p:nvSpPr>
              <p:spPr>
                <a:xfrm>
                  <a:off x="4986122" y="5880187"/>
                  <a:ext cx="59067" cy="46430"/>
                </a:xfrm>
                <a:custGeom>
                  <a:avLst/>
                  <a:gdLst>
                    <a:gd name="connsiteX0" fmla="*/ 331 w 59067"/>
                    <a:gd name="connsiteY0" fmla="*/ 7404 h 46430"/>
                    <a:gd name="connsiteX1" fmla="*/ 331 w 59067"/>
                    <a:gd name="connsiteY1" fmla="*/ 30364 h 46430"/>
                    <a:gd name="connsiteX2" fmla="*/ 17182 w 59067"/>
                    <a:gd name="connsiteY2" fmla="*/ 46373 h 46430"/>
                    <a:gd name="connsiteX3" fmla="*/ 47304 w 59067"/>
                    <a:gd name="connsiteY3" fmla="*/ 30364 h 46430"/>
                    <a:gd name="connsiteX4" fmla="*/ 57836 w 59067"/>
                    <a:gd name="connsiteY4" fmla="*/ 7193 h 46430"/>
                    <a:gd name="connsiteX5" fmla="*/ 33823 w 59067"/>
                    <a:gd name="connsiteY5" fmla="*/ 7193 h 46430"/>
                    <a:gd name="connsiteX6" fmla="*/ 17393 w 59067"/>
                    <a:gd name="connsiteY6" fmla="*/ 1085 h 46430"/>
                    <a:gd name="connsiteX7" fmla="*/ 121 w 59067"/>
                    <a:gd name="connsiteY7" fmla="*/ 7193 h 464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067" h="46430">
                      <a:moveTo>
                        <a:pt x="331" y="7404"/>
                      </a:moveTo>
                      <a:cubicBezTo>
                        <a:pt x="331" y="8668"/>
                        <a:pt x="2438" y="21938"/>
                        <a:pt x="331" y="30364"/>
                      </a:cubicBezTo>
                      <a:cubicBezTo>
                        <a:pt x="-1775" y="38789"/>
                        <a:pt x="6440" y="47215"/>
                        <a:pt x="17182" y="46373"/>
                      </a:cubicBezTo>
                      <a:cubicBezTo>
                        <a:pt x="27925" y="45530"/>
                        <a:pt x="40774" y="32681"/>
                        <a:pt x="47304" y="30364"/>
                      </a:cubicBezTo>
                      <a:cubicBezTo>
                        <a:pt x="53834" y="28047"/>
                        <a:pt x="62259" y="12459"/>
                        <a:pt x="57836" y="7193"/>
                      </a:cubicBezTo>
                      <a:cubicBezTo>
                        <a:pt x="53412" y="1927"/>
                        <a:pt x="41827" y="5087"/>
                        <a:pt x="33823" y="7193"/>
                      </a:cubicBezTo>
                      <a:cubicBezTo>
                        <a:pt x="25819" y="9300"/>
                        <a:pt x="18236" y="5508"/>
                        <a:pt x="17393" y="1085"/>
                      </a:cubicBezTo>
                      <a:cubicBezTo>
                        <a:pt x="16550" y="-3339"/>
                        <a:pt x="121" y="7193"/>
                        <a:pt x="121" y="7193"/>
                      </a:cubicBez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5" name="자유형: 도형 1914">
                  <a:extLst>
                    <a:ext uri="{FF2B5EF4-FFF2-40B4-BE49-F238E27FC236}">
                      <a16:creationId xmlns:a16="http://schemas.microsoft.com/office/drawing/2014/main" id="{FE4E6BB4-CB25-B00A-49BF-559605600EE7}"/>
                    </a:ext>
                  </a:extLst>
                </p:cNvPr>
                <p:cNvSpPr/>
                <p:nvPr/>
              </p:nvSpPr>
              <p:spPr>
                <a:xfrm>
                  <a:off x="4802909" y="5710084"/>
                  <a:ext cx="207768" cy="188882"/>
                </a:xfrm>
                <a:custGeom>
                  <a:avLst/>
                  <a:gdLst>
                    <a:gd name="connsiteX0" fmla="*/ 10188 w 207768"/>
                    <a:gd name="connsiteY0" fmla="*/ 21213 h 188882"/>
                    <a:gd name="connsiteX1" fmla="*/ 920 w 207768"/>
                    <a:gd name="connsiteY1" fmla="*/ 73452 h 188882"/>
                    <a:gd name="connsiteX2" fmla="*/ 75697 w 207768"/>
                    <a:gd name="connsiteY2" fmla="*/ 107154 h 188882"/>
                    <a:gd name="connsiteX3" fmla="*/ 163744 w 207768"/>
                    <a:gd name="connsiteY3" fmla="*/ 61024 h 188882"/>
                    <a:gd name="connsiteX4" fmla="*/ 172591 w 207768"/>
                    <a:gd name="connsiteY4" fmla="*/ 188882 h 188882"/>
                    <a:gd name="connsiteX5" fmla="*/ 207768 w 207768"/>
                    <a:gd name="connsiteY5" fmla="*/ 171610 h 188882"/>
                    <a:gd name="connsiteX6" fmla="*/ 201449 w 207768"/>
                    <a:gd name="connsiteY6" fmla="*/ 30481 h 188882"/>
                    <a:gd name="connsiteX7" fmla="*/ 170696 w 207768"/>
                    <a:gd name="connsiteY7" fmla="*/ 570 h 188882"/>
                    <a:gd name="connsiteX8" fmla="*/ 88546 w 207768"/>
                    <a:gd name="connsiteY8" fmla="*/ 37011 h 188882"/>
                    <a:gd name="connsiteX9" fmla="*/ 9977 w 207768"/>
                    <a:gd name="connsiteY9" fmla="*/ 21213 h 18888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07768" h="188882">
                      <a:moveTo>
                        <a:pt x="10188" y="21213"/>
                      </a:moveTo>
                      <a:cubicBezTo>
                        <a:pt x="4079" y="37221"/>
                        <a:pt x="-2451" y="57654"/>
                        <a:pt x="920" y="73452"/>
                      </a:cubicBezTo>
                      <a:cubicBezTo>
                        <a:pt x="4290" y="89250"/>
                        <a:pt x="49999" y="110735"/>
                        <a:pt x="75697" y="107154"/>
                      </a:cubicBezTo>
                      <a:cubicBezTo>
                        <a:pt x="101395" y="103573"/>
                        <a:pt x="158900" y="64183"/>
                        <a:pt x="163744" y="61024"/>
                      </a:cubicBezTo>
                      <a:lnTo>
                        <a:pt x="172591" y="188882"/>
                      </a:lnTo>
                      <a:cubicBezTo>
                        <a:pt x="172591" y="188882"/>
                        <a:pt x="202713" y="186144"/>
                        <a:pt x="207768" y="171610"/>
                      </a:cubicBezTo>
                      <a:cubicBezTo>
                        <a:pt x="207768" y="171610"/>
                        <a:pt x="202081" y="50281"/>
                        <a:pt x="201449" y="30481"/>
                      </a:cubicBezTo>
                      <a:cubicBezTo>
                        <a:pt x="200817" y="10681"/>
                        <a:pt x="191549" y="-3011"/>
                        <a:pt x="170696" y="570"/>
                      </a:cubicBezTo>
                      <a:cubicBezTo>
                        <a:pt x="149842" y="4151"/>
                        <a:pt x="88546" y="37011"/>
                        <a:pt x="88546" y="37011"/>
                      </a:cubicBezTo>
                      <a:lnTo>
                        <a:pt x="9977" y="21213"/>
                      </a:lnTo>
                      <a:close/>
                    </a:path>
                  </a:pathLst>
                </a:custGeom>
                <a:solidFill>
                  <a:srgbClr val="5B597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916" name="자유형: 도형 1915">
                  <a:extLst>
                    <a:ext uri="{FF2B5EF4-FFF2-40B4-BE49-F238E27FC236}">
                      <a16:creationId xmlns:a16="http://schemas.microsoft.com/office/drawing/2014/main" id="{6A0132CC-1656-1DA7-951D-EFDEEE4C7A91}"/>
                    </a:ext>
                  </a:extLst>
                </p:cNvPr>
                <p:cNvSpPr/>
                <p:nvPr/>
              </p:nvSpPr>
              <p:spPr>
                <a:xfrm>
                  <a:off x="4831101" y="5493359"/>
                  <a:ext cx="76932" cy="87118"/>
                </a:xfrm>
                <a:custGeom>
                  <a:avLst/>
                  <a:gdLst>
                    <a:gd name="connsiteX0" fmla="*/ 67305 w 76932"/>
                    <a:gd name="connsiteY0" fmla="*/ 57418 h 87118"/>
                    <a:gd name="connsiteX1" fmla="*/ 70254 w 76932"/>
                    <a:gd name="connsiteY1" fmla="*/ 55523 h 87118"/>
                    <a:gd name="connsiteX2" fmla="*/ 75942 w 76932"/>
                    <a:gd name="connsiteY2" fmla="*/ 42674 h 87118"/>
                    <a:gd name="connsiteX3" fmla="*/ 72361 w 76932"/>
                    <a:gd name="connsiteY3" fmla="*/ 23295 h 87118"/>
                    <a:gd name="connsiteX4" fmla="*/ 44978 w 76932"/>
                    <a:gd name="connsiteY4" fmla="*/ 756 h 87118"/>
                    <a:gd name="connsiteX5" fmla="*/ 6009 w 76932"/>
                    <a:gd name="connsiteY5" fmla="*/ 14448 h 87118"/>
                    <a:gd name="connsiteX6" fmla="*/ 2007 w 76932"/>
                    <a:gd name="connsiteY6" fmla="*/ 55312 h 87118"/>
                    <a:gd name="connsiteX7" fmla="*/ 14013 w 76932"/>
                    <a:gd name="connsiteY7" fmla="*/ 78272 h 87118"/>
                    <a:gd name="connsiteX8" fmla="*/ 17384 w 76932"/>
                    <a:gd name="connsiteY8" fmla="*/ 87119 h 87118"/>
                    <a:gd name="connsiteX9" fmla="*/ 48558 w 76932"/>
                    <a:gd name="connsiteY9" fmla="*/ 84170 h 87118"/>
                    <a:gd name="connsiteX10" fmla="*/ 67727 w 76932"/>
                    <a:gd name="connsiteY10" fmla="*/ 57418 h 871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76932" h="87118">
                      <a:moveTo>
                        <a:pt x="67305" y="57418"/>
                      </a:moveTo>
                      <a:lnTo>
                        <a:pt x="70254" y="55523"/>
                      </a:lnTo>
                      <a:cubicBezTo>
                        <a:pt x="70254" y="55523"/>
                        <a:pt x="74046" y="48782"/>
                        <a:pt x="75942" y="42674"/>
                      </a:cubicBezTo>
                      <a:cubicBezTo>
                        <a:pt x="77837" y="36565"/>
                        <a:pt x="77205" y="28561"/>
                        <a:pt x="72361" y="23295"/>
                      </a:cubicBezTo>
                      <a:cubicBezTo>
                        <a:pt x="67516" y="18029"/>
                        <a:pt x="61829" y="3916"/>
                        <a:pt x="44978" y="756"/>
                      </a:cubicBezTo>
                      <a:cubicBezTo>
                        <a:pt x="28126" y="-2403"/>
                        <a:pt x="11696" y="4758"/>
                        <a:pt x="6009" y="14448"/>
                      </a:cubicBezTo>
                      <a:cubicBezTo>
                        <a:pt x="322" y="24137"/>
                        <a:pt x="-1995" y="42674"/>
                        <a:pt x="2007" y="55312"/>
                      </a:cubicBezTo>
                      <a:cubicBezTo>
                        <a:pt x="6009" y="67950"/>
                        <a:pt x="14013" y="78272"/>
                        <a:pt x="14013" y="78272"/>
                      </a:cubicBezTo>
                      <a:lnTo>
                        <a:pt x="17384" y="87119"/>
                      </a:lnTo>
                      <a:lnTo>
                        <a:pt x="48558" y="84170"/>
                      </a:lnTo>
                      <a:lnTo>
                        <a:pt x="67727" y="57418"/>
                      </a:ln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7" name="자유형: 도형 1916">
                  <a:extLst>
                    <a:ext uri="{FF2B5EF4-FFF2-40B4-BE49-F238E27FC236}">
                      <a16:creationId xmlns:a16="http://schemas.microsoft.com/office/drawing/2014/main" id="{204E0987-F649-F1C3-CB3D-6199EC473A5D}"/>
                    </a:ext>
                  </a:extLst>
                </p:cNvPr>
                <p:cNvSpPr/>
                <p:nvPr/>
              </p:nvSpPr>
              <p:spPr>
                <a:xfrm>
                  <a:off x="4839754" y="5533505"/>
                  <a:ext cx="63707" cy="69339"/>
                </a:xfrm>
                <a:custGeom>
                  <a:avLst/>
                  <a:gdLst>
                    <a:gd name="connsiteX0" fmla="*/ 63707 w 63707"/>
                    <a:gd name="connsiteY0" fmla="*/ 0 h 69339"/>
                    <a:gd name="connsiteX1" fmla="*/ 53807 w 63707"/>
                    <a:gd name="connsiteY1" fmla="*/ 52239 h 69339"/>
                    <a:gd name="connsiteX2" fmla="*/ 41169 w 63707"/>
                    <a:gd name="connsiteY2" fmla="*/ 54345 h 69339"/>
                    <a:gd name="connsiteX3" fmla="*/ 30005 w 63707"/>
                    <a:gd name="connsiteY3" fmla="*/ 49922 h 69339"/>
                    <a:gd name="connsiteX4" fmla="*/ 25160 w 63707"/>
                    <a:gd name="connsiteY4" fmla="*/ 68879 h 69339"/>
                    <a:gd name="connsiteX5" fmla="*/ 5571 w 63707"/>
                    <a:gd name="connsiteY5" fmla="*/ 64035 h 69339"/>
                    <a:gd name="connsiteX6" fmla="*/ 726 w 63707"/>
                    <a:gd name="connsiteY6" fmla="*/ 54767 h 69339"/>
                    <a:gd name="connsiteX7" fmla="*/ 4939 w 63707"/>
                    <a:gd name="connsiteY7" fmla="*/ 38126 h 69339"/>
                    <a:gd name="connsiteX8" fmla="*/ 24739 w 63707"/>
                    <a:gd name="connsiteY8" fmla="*/ 41918 h 69339"/>
                    <a:gd name="connsiteX9" fmla="*/ 35060 w 63707"/>
                    <a:gd name="connsiteY9" fmla="*/ 31385 h 69339"/>
                    <a:gd name="connsiteX10" fmla="*/ 33586 w 63707"/>
                    <a:gd name="connsiteY10" fmla="*/ 12639 h 69339"/>
                    <a:gd name="connsiteX11" fmla="*/ 44539 w 63707"/>
                    <a:gd name="connsiteY11" fmla="*/ 10743 h 69339"/>
                    <a:gd name="connsiteX12" fmla="*/ 46646 w 63707"/>
                    <a:gd name="connsiteY12" fmla="*/ 19590 h 69339"/>
                    <a:gd name="connsiteX13" fmla="*/ 52544 w 63707"/>
                    <a:gd name="connsiteY13" fmla="*/ 9900 h 69339"/>
                    <a:gd name="connsiteX14" fmla="*/ 57599 w 63707"/>
                    <a:gd name="connsiteY14" fmla="*/ 8215 h 69339"/>
                    <a:gd name="connsiteX15" fmla="*/ 63497 w 63707"/>
                    <a:gd name="connsiteY15" fmla="*/ 211 h 693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63707" h="69339">
                      <a:moveTo>
                        <a:pt x="63707" y="0"/>
                      </a:moveTo>
                      <a:cubicBezTo>
                        <a:pt x="60759" y="24856"/>
                        <a:pt x="56124" y="47394"/>
                        <a:pt x="53807" y="52239"/>
                      </a:cubicBezTo>
                      <a:cubicBezTo>
                        <a:pt x="51490" y="57084"/>
                        <a:pt x="46435" y="55820"/>
                        <a:pt x="41169" y="54345"/>
                      </a:cubicBezTo>
                      <a:cubicBezTo>
                        <a:pt x="35903" y="52871"/>
                        <a:pt x="30005" y="49922"/>
                        <a:pt x="30005" y="49922"/>
                      </a:cubicBezTo>
                      <a:cubicBezTo>
                        <a:pt x="30005" y="49922"/>
                        <a:pt x="27056" y="66984"/>
                        <a:pt x="25160" y="68879"/>
                      </a:cubicBezTo>
                      <a:cubicBezTo>
                        <a:pt x="23265" y="70775"/>
                        <a:pt x="9784" y="66352"/>
                        <a:pt x="5571" y="64035"/>
                      </a:cubicBezTo>
                      <a:cubicBezTo>
                        <a:pt x="1358" y="61718"/>
                        <a:pt x="-1380" y="62771"/>
                        <a:pt x="726" y="54767"/>
                      </a:cubicBezTo>
                      <a:cubicBezTo>
                        <a:pt x="2833" y="46762"/>
                        <a:pt x="4939" y="38126"/>
                        <a:pt x="4939" y="38126"/>
                      </a:cubicBezTo>
                      <a:cubicBezTo>
                        <a:pt x="4939" y="38126"/>
                        <a:pt x="17788" y="44656"/>
                        <a:pt x="24739" y="41918"/>
                      </a:cubicBezTo>
                      <a:cubicBezTo>
                        <a:pt x="31690" y="39179"/>
                        <a:pt x="35060" y="31385"/>
                        <a:pt x="35060" y="31385"/>
                      </a:cubicBezTo>
                      <a:cubicBezTo>
                        <a:pt x="35060" y="31385"/>
                        <a:pt x="30216" y="18747"/>
                        <a:pt x="33586" y="12639"/>
                      </a:cubicBezTo>
                      <a:cubicBezTo>
                        <a:pt x="36956" y="6530"/>
                        <a:pt x="42222" y="9058"/>
                        <a:pt x="44539" y="10743"/>
                      </a:cubicBezTo>
                      <a:cubicBezTo>
                        <a:pt x="46856" y="12428"/>
                        <a:pt x="46646" y="19590"/>
                        <a:pt x="46646" y="19590"/>
                      </a:cubicBezTo>
                      <a:cubicBezTo>
                        <a:pt x="46646" y="19590"/>
                        <a:pt x="49595" y="11796"/>
                        <a:pt x="52544" y="9900"/>
                      </a:cubicBezTo>
                      <a:cubicBezTo>
                        <a:pt x="55493" y="8004"/>
                        <a:pt x="57599" y="8215"/>
                        <a:pt x="57599" y="8215"/>
                      </a:cubicBezTo>
                      <a:lnTo>
                        <a:pt x="63497" y="211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8" name="자유형: 도형 1917">
                  <a:extLst>
                    <a:ext uri="{FF2B5EF4-FFF2-40B4-BE49-F238E27FC236}">
                      <a16:creationId xmlns:a16="http://schemas.microsoft.com/office/drawing/2014/main" id="{44B95575-8AF4-A802-A29B-6E3549494D2E}"/>
                    </a:ext>
                  </a:extLst>
                </p:cNvPr>
                <p:cNvSpPr/>
                <p:nvPr/>
              </p:nvSpPr>
              <p:spPr>
                <a:xfrm>
                  <a:off x="4800092" y="5589419"/>
                  <a:ext cx="109243" cy="184868"/>
                </a:xfrm>
                <a:custGeom>
                  <a:avLst/>
                  <a:gdLst>
                    <a:gd name="connsiteX0" fmla="*/ 50288 w 109243"/>
                    <a:gd name="connsiteY0" fmla="*/ 959 h 184868"/>
                    <a:gd name="connsiteX1" fmla="*/ 101895 w 109243"/>
                    <a:gd name="connsiteY1" fmla="*/ 41402 h 184868"/>
                    <a:gd name="connsiteX2" fmla="*/ 106318 w 109243"/>
                    <a:gd name="connsiteY2" fmla="*/ 93219 h 184868"/>
                    <a:gd name="connsiteX3" fmla="*/ 98735 w 109243"/>
                    <a:gd name="connsiteY3" fmla="*/ 140192 h 184868"/>
                    <a:gd name="connsiteX4" fmla="*/ 93048 w 109243"/>
                    <a:gd name="connsiteY4" fmla="*/ 181056 h 184868"/>
                    <a:gd name="connsiteX5" fmla="*/ 10688 w 109243"/>
                    <a:gd name="connsiteY5" fmla="*/ 160624 h 184868"/>
                    <a:gd name="connsiteX6" fmla="*/ 4579 w 109243"/>
                    <a:gd name="connsiteY6" fmla="*/ 103330 h 184868"/>
                    <a:gd name="connsiteX7" fmla="*/ 5632 w 109243"/>
                    <a:gd name="connsiteY7" fmla="*/ 16757 h 184868"/>
                    <a:gd name="connsiteX8" fmla="*/ 50499 w 109243"/>
                    <a:gd name="connsiteY8" fmla="*/ 1170 h 184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09243" h="184868">
                      <a:moveTo>
                        <a:pt x="50288" y="959"/>
                      </a:moveTo>
                      <a:cubicBezTo>
                        <a:pt x="64401" y="4329"/>
                        <a:pt x="92416" y="31712"/>
                        <a:pt x="101895" y="41402"/>
                      </a:cubicBezTo>
                      <a:cubicBezTo>
                        <a:pt x="111374" y="51091"/>
                        <a:pt x="110321" y="69838"/>
                        <a:pt x="106318" y="93219"/>
                      </a:cubicBezTo>
                      <a:cubicBezTo>
                        <a:pt x="102316" y="116600"/>
                        <a:pt x="96629" y="134926"/>
                        <a:pt x="98735" y="140192"/>
                      </a:cubicBezTo>
                      <a:cubicBezTo>
                        <a:pt x="100842" y="145458"/>
                        <a:pt x="111374" y="168418"/>
                        <a:pt x="93048" y="181056"/>
                      </a:cubicBezTo>
                      <a:cubicBezTo>
                        <a:pt x="74722" y="193695"/>
                        <a:pt x="23748" y="171788"/>
                        <a:pt x="10688" y="160624"/>
                      </a:cubicBezTo>
                      <a:cubicBezTo>
                        <a:pt x="-2372" y="149460"/>
                        <a:pt x="7950" y="126922"/>
                        <a:pt x="4579" y="103330"/>
                      </a:cubicBezTo>
                      <a:cubicBezTo>
                        <a:pt x="1209" y="79738"/>
                        <a:pt x="-4268" y="29817"/>
                        <a:pt x="5632" y="16757"/>
                      </a:cubicBezTo>
                      <a:cubicBezTo>
                        <a:pt x="15533" y="3697"/>
                        <a:pt x="33226" y="-2833"/>
                        <a:pt x="50499" y="1170"/>
                      </a:cubicBezTo>
                      <a:close/>
                    </a:path>
                  </a:pathLst>
                </a:custGeom>
                <a:solidFill>
                  <a:srgbClr val="24274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9" name="자유형: 도형 1918">
                  <a:extLst>
                    <a:ext uri="{FF2B5EF4-FFF2-40B4-BE49-F238E27FC236}">
                      <a16:creationId xmlns:a16="http://schemas.microsoft.com/office/drawing/2014/main" id="{7D4F7B70-51F1-8B92-58FC-553631F25371}"/>
                    </a:ext>
                  </a:extLst>
                </p:cNvPr>
                <p:cNvSpPr/>
                <p:nvPr/>
              </p:nvSpPr>
              <p:spPr>
                <a:xfrm>
                  <a:off x="4882374" y="5627240"/>
                  <a:ext cx="128303" cy="88219"/>
                </a:xfrm>
                <a:custGeom>
                  <a:avLst/>
                  <a:gdLst>
                    <a:gd name="connsiteX0" fmla="*/ 9292 w 128303"/>
                    <a:gd name="connsiteY0" fmla="*/ 10953 h 88219"/>
                    <a:gd name="connsiteX1" fmla="*/ 69324 w 128303"/>
                    <a:gd name="connsiteY1" fmla="*/ 52239 h 88219"/>
                    <a:gd name="connsiteX2" fmla="*/ 107871 w 128303"/>
                    <a:gd name="connsiteY2" fmla="*/ 0 h 88219"/>
                    <a:gd name="connsiteX3" fmla="*/ 128303 w 128303"/>
                    <a:gd name="connsiteY3" fmla="*/ 13481 h 88219"/>
                    <a:gd name="connsiteX4" fmla="*/ 83226 w 128303"/>
                    <a:gd name="connsiteY4" fmla="*/ 82781 h 88219"/>
                    <a:gd name="connsiteX5" fmla="*/ 48260 w 128303"/>
                    <a:gd name="connsiteY5" fmla="*/ 74145 h 88219"/>
                    <a:gd name="connsiteX6" fmla="*/ 2130 w 128303"/>
                    <a:gd name="connsiteY6" fmla="*/ 35177 h 88219"/>
                    <a:gd name="connsiteX7" fmla="*/ 9081 w 128303"/>
                    <a:gd name="connsiteY7" fmla="*/ 10953 h 882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8303" h="88219">
                      <a:moveTo>
                        <a:pt x="9292" y="10953"/>
                      </a:moveTo>
                      <a:cubicBezTo>
                        <a:pt x="25722" y="7794"/>
                        <a:pt x="69324" y="52239"/>
                        <a:pt x="69324" y="52239"/>
                      </a:cubicBezTo>
                      <a:lnTo>
                        <a:pt x="107871" y="0"/>
                      </a:lnTo>
                      <a:lnTo>
                        <a:pt x="128303" y="13481"/>
                      </a:lnTo>
                      <a:cubicBezTo>
                        <a:pt x="128303" y="13481"/>
                        <a:pt x="89545" y="71196"/>
                        <a:pt x="83226" y="82781"/>
                      </a:cubicBezTo>
                      <a:cubicBezTo>
                        <a:pt x="76907" y="94367"/>
                        <a:pt x="67428" y="85520"/>
                        <a:pt x="48260" y="74145"/>
                      </a:cubicBezTo>
                      <a:cubicBezTo>
                        <a:pt x="29092" y="62771"/>
                        <a:pt x="6132" y="46130"/>
                        <a:pt x="2130" y="35177"/>
                      </a:cubicBezTo>
                      <a:cubicBezTo>
                        <a:pt x="-2083" y="23802"/>
                        <a:pt x="-187" y="12849"/>
                        <a:pt x="9081" y="10953"/>
                      </a:cubicBezTo>
                      <a:close/>
                    </a:path>
                  </a:pathLst>
                </a:custGeom>
                <a:solidFill>
                  <a:srgbClr val="24274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20" name="자유형: 도형 1919">
                  <a:extLst>
                    <a:ext uri="{FF2B5EF4-FFF2-40B4-BE49-F238E27FC236}">
                      <a16:creationId xmlns:a16="http://schemas.microsoft.com/office/drawing/2014/main" id="{70268304-5865-C270-8681-5C4606E8EDFC}"/>
                    </a:ext>
                  </a:extLst>
                </p:cNvPr>
                <p:cNvSpPr/>
                <p:nvPr/>
              </p:nvSpPr>
              <p:spPr>
                <a:xfrm>
                  <a:off x="4993405" y="5607884"/>
                  <a:ext cx="57666" cy="30308"/>
                </a:xfrm>
                <a:custGeom>
                  <a:avLst/>
                  <a:gdLst>
                    <a:gd name="connsiteX0" fmla="*/ 0 w 57666"/>
                    <a:gd name="connsiteY0" fmla="*/ 21462 h 30308"/>
                    <a:gd name="connsiteX1" fmla="*/ 9900 w 57666"/>
                    <a:gd name="connsiteY1" fmla="*/ 4822 h 30308"/>
                    <a:gd name="connsiteX2" fmla="*/ 31385 w 57666"/>
                    <a:gd name="connsiteY2" fmla="*/ 609 h 30308"/>
                    <a:gd name="connsiteX3" fmla="*/ 37283 w 57666"/>
                    <a:gd name="connsiteY3" fmla="*/ 3768 h 30308"/>
                    <a:gd name="connsiteX4" fmla="*/ 26330 w 57666"/>
                    <a:gd name="connsiteY4" fmla="*/ 9034 h 30308"/>
                    <a:gd name="connsiteX5" fmla="*/ 34966 w 57666"/>
                    <a:gd name="connsiteY5" fmla="*/ 11773 h 30308"/>
                    <a:gd name="connsiteX6" fmla="*/ 56452 w 57666"/>
                    <a:gd name="connsiteY6" fmla="*/ 7981 h 30308"/>
                    <a:gd name="connsiteX7" fmla="*/ 49290 w 57666"/>
                    <a:gd name="connsiteY7" fmla="*/ 16196 h 30308"/>
                    <a:gd name="connsiteX8" fmla="*/ 23381 w 57666"/>
                    <a:gd name="connsiteY8" fmla="*/ 23779 h 30308"/>
                    <a:gd name="connsiteX9" fmla="*/ 13691 w 57666"/>
                    <a:gd name="connsiteY9" fmla="*/ 30309 h 30308"/>
                    <a:gd name="connsiteX10" fmla="*/ 0 w 57666"/>
                    <a:gd name="connsiteY10" fmla="*/ 21462 h 303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7666" h="30308">
                      <a:moveTo>
                        <a:pt x="0" y="21462"/>
                      </a:moveTo>
                      <a:cubicBezTo>
                        <a:pt x="1264" y="15564"/>
                        <a:pt x="4002" y="6717"/>
                        <a:pt x="9900" y="4822"/>
                      </a:cubicBezTo>
                      <a:cubicBezTo>
                        <a:pt x="15798" y="2926"/>
                        <a:pt x="25698" y="2504"/>
                        <a:pt x="31385" y="609"/>
                      </a:cubicBezTo>
                      <a:cubicBezTo>
                        <a:pt x="37073" y="-1287"/>
                        <a:pt x="38126" y="1662"/>
                        <a:pt x="37283" y="3768"/>
                      </a:cubicBezTo>
                      <a:cubicBezTo>
                        <a:pt x="36441" y="5875"/>
                        <a:pt x="27804" y="7349"/>
                        <a:pt x="26330" y="9034"/>
                      </a:cubicBezTo>
                      <a:cubicBezTo>
                        <a:pt x="24856" y="10719"/>
                        <a:pt x="29911" y="12405"/>
                        <a:pt x="34966" y="11773"/>
                      </a:cubicBezTo>
                      <a:cubicBezTo>
                        <a:pt x="40021" y="11141"/>
                        <a:pt x="53713" y="6717"/>
                        <a:pt x="56452" y="7981"/>
                      </a:cubicBezTo>
                      <a:cubicBezTo>
                        <a:pt x="59190" y="9245"/>
                        <a:pt x="57505" y="13879"/>
                        <a:pt x="49290" y="16196"/>
                      </a:cubicBezTo>
                      <a:cubicBezTo>
                        <a:pt x="41075" y="18513"/>
                        <a:pt x="28858" y="22515"/>
                        <a:pt x="23381" y="23779"/>
                      </a:cubicBezTo>
                      <a:cubicBezTo>
                        <a:pt x="18957" y="24832"/>
                        <a:pt x="13691" y="30309"/>
                        <a:pt x="13691" y="30309"/>
                      </a:cubicBezTo>
                      <a:lnTo>
                        <a:pt x="0" y="21462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04" name="그래픽 16">
                <a:extLst>
                  <a:ext uri="{FF2B5EF4-FFF2-40B4-BE49-F238E27FC236}">
                    <a16:creationId xmlns:a16="http://schemas.microsoft.com/office/drawing/2014/main" id="{BEF8B469-320A-F4D4-C066-3649C7532B92}"/>
                  </a:ext>
                </a:extLst>
              </p:cNvPr>
              <p:cNvGrpSpPr/>
              <p:nvPr/>
            </p:nvGrpSpPr>
            <p:grpSpPr>
              <a:xfrm>
                <a:off x="4827210" y="5750622"/>
                <a:ext cx="5687" cy="84572"/>
                <a:chOff x="4827210" y="5750622"/>
                <a:chExt cx="5687" cy="84572"/>
              </a:xfrm>
            </p:grpSpPr>
            <p:sp>
              <p:nvSpPr>
                <p:cNvPr id="1912" name="자유형: 도형 1911">
                  <a:extLst>
                    <a:ext uri="{FF2B5EF4-FFF2-40B4-BE49-F238E27FC236}">
                      <a16:creationId xmlns:a16="http://schemas.microsoft.com/office/drawing/2014/main" id="{FE465CAE-D5B0-A95A-34DF-54EE9EF3AF31}"/>
                    </a:ext>
                  </a:extLst>
                </p:cNvPr>
                <p:cNvSpPr/>
                <p:nvPr/>
              </p:nvSpPr>
              <p:spPr>
                <a:xfrm>
                  <a:off x="4827262" y="5750622"/>
                  <a:ext cx="5371" cy="3264"/>
                </a:xfrm>
                <a:custGeom>
                  <a:avLst/>
                  <a:gdLst>
                    <a:gd name="connsiteX0" fmla="*/ 790 w 5371"/>
                    <a:gd name="connsiteY0" fmla="*/ 474 h 3264"/>
                    <a:gd name="connsiteX1" fmla="*/ 790 w 5371"/>
                    <a:gd name="connsiteY1" fmla="*/ 2791 h 3264"/>
                    <a:gd name="connsiteX2" fmla="*/ 4581 w 5371"/>
                    <a:gd name="connsiteY2" fmla="*/ 2791 h 3264"/>
                    <a:gd name="connsiteX3" fmla="*/ 4581 w 5371"/>
                    <a:gd name="connsiteY3" fmla="*/ 474 h 3264"/>
                    <a:gd name="connsiteX4" fmla="*/ 579 w 5371"/>
                    <a:gd name="connsiteY4" fmla="*/ 474 h 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71" h="3264">
                      <a:moveTo>
                        <a:pt x="790" y="474"/>
                      </a:moveTo>
                      <a:cubicBezTo>
                        <a:pt x="-263" y="1106"/>
                        <a:pt x="-263" y="2159"/>
                        <a:pt x="790" y="2791"/>
                      </a:cubicBezTo>
                      <a:cubicBezTo>
                        <a:pt x="1843" y="3423"/>
                        <a:pt x="3528" y="3423"/>
                        <a:pt x="4581" y="2791"/>
                      </a:cubicBezTo>
                      <a:cubicBezTo>
                        <a:pt x="5635" y="2159"/>
                        <a:pt x="5635" y="1106"/>
                        <a:pt x="4581" y="474"/>
                      </a:cubicBezTo>
                      <a:cubicBezTo>
                        <a:pt x="3528" y="-158"/>
                        <a:pt x="1843" y="-158"/>
                        <a:pt x="579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3" name="자유형: 도형 1912">
                  <a:extLst>
                    <a:ext uri="{FF2B5EF4-FFF2-40B4-BE49-F238E27FC236}">
                      <a16:creationId xmlns:a16="http://schemas.microsoft.com/office/drawing/2014/main" id="{D5D7EFDA-4CA9-07A6-94E1-B7560A1F4BB6}"/>
                    </a:ext>
                  </a:extLst>
                </p:cNvPr>
                <p:cNvSpPr/>
                <p:nvPr/>
              </p:nvSpPr>
              <p:spPr>
                <a:xfrm>
                  <a:off x="4827210" y="5752150"/>
                  <a:ext cx="5687" cy="83044"/>
                </a:xfrm>
                <a:custGeom>
                  <a:avLst/>
                  <a:gdLst>
                    <a:gd name="connsiteX0" fmla="*/ 0 w 5687"/>
                    <a:gd name="connsiteY0" fmla="*/ 0 h 83044"/>
                    <a:gd name="connsiteX1" fmla="*/ 0 w 5687"/>
                    <a:gd name="connsiteY1" fmla="*/ 81518 h 83044"/>
                    <a:gd name="connsiteX2" fmla="*/ 1053 w 5687"/>
                    <a:gd name="connsiteY2" fmla="*/ 82571 h 83044"/>
                    <a:gd name="connsiteX3" fmla="*/ 4845 w 5687"/>
                    <a:gd name="connsiteY3" fmla="*/ 82571 h 83044"/>
                    <a:gd name="connsiteX4" fmla="*/ 5687 w 5687"/>
                    <a:gd name="connsiteY4" fmla="*/ 81518 h 83044"/>
                    <a:gd name="connsiteX5" fmla="*/ 5687 w 5687"/>
                    <a:gd name="connsiteY5" fmla="*/ 0 h 83044"/>
                    <a:gd name="connsiteX6" fmla="*/ 4634 w 5687"/>
                    <a:gd name="connsiteY6" fmla="*/ 1053 h 83044"/>
                    <a:gd name="connsiteX7" fmla="*/ 842 w 5687"/>
                    <a:gd name="connsiteY7" fmla="*/ 1053 h 83044"/>
                    <a:gd name="connsiteX8" fmla="*/ 0 w 5687"/>
                    <a:gd name="connsiteY8" fmla="*/ 0 h 8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83044">
                      <a:moveTo>
                        <a:pt x="0" y="0"/>
                      </a:moveTo>
                      <a:lnTo>
                        <a:pt x="0" y="81518"/>
                      </a:lnTo>
                      <a:cubicBezTo>
                        <a:pt x="0" y="81518"/>
                        <a:pt x="421" y="82360"/>
                        <a:pt x="1053" y="82571"/>
                      </a:cubicBezTo>
                      <a:cubicBezTo>
                        <a:pt x="2106" y="83203"/>
                        <a:pt x="3791" y="83203"/>
                        <a:pt x="4845" y="82571"/>
                      </a:cubicBezTo>
                      <a:cubicBezTo>
                        <a:pt x="5477" y="82150"/>
                        <a:pt x="5687" y="81939"/>
                        <a:pt x="5687" y="81518"/>
                      </a:cubicBezTo>
                      <a:lnTo>
                        <a:pt x="5687" y="0"/>
                      </a:lnTo>
                      <a:cubicBezTo>
                        <a:pt x="5687" y="0"/>
                        <a:pt x="5266" y="843"/>
                        <a:pt x="4634" y="1053"/>
                      </a:cubicBezTo>
                      <a:cubicBezTo>
                        <a:pt x="3581" y="1685"/>
                        <a:pt x="1896" y="1685"/>
                        <a:pt x="842" y="1053"/>
                      </a:cubicBezTo>
                      <a:cubicBezTo>
                        <a:pt x="211" y="843"/>
                        <a:pt x="0" y="421"/>
                        <a:pt x="0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05" name="그래픽 16">
                <a:extLst>
                  <a:ext uri="{FF2B5EF4-FFF2-40B4-BE49-F238E27FC236}">
                    <a16:creationId xmlns:a16="http://schemas.microsoft.com/office/drawing/2014/main" id="{826271E3-5FEC-D51C-765B-A5C850DCE3A8}"/>
                  </a:ext>
                </a:extLst>
              </p:cNvPr>
              <p:cNvGrpSpPr/>
              <p:nvPr/>
            </p:nvGrpSpPr>
            <p:grpSpPr>
              <a:xfrm>
                <a:off x="4794771" y="5732929"/>
                <a:ext cx="5687" cy="84571"/>
                <a:chOff x="4794771" y="5732929"/>
                <a:chExt cx="5687" cy="84571"/>
              </a:xfrm>
            </p:grpSpPr>
            <p:sp>
              <p:nvSpPr>
                <p:cNvPr id="1910" name="자유형: 도형 1909">
                  <a:extLst>
                    <a:ext uri="{FF2B5EF4-FFF2-40B4-BE49-F238E27FC236}">
                      <a16:creationId xmlns:a16="http://schemas.microsoft.com/office/drawing/2014/main" id="{EF51A604-6066-79B8-99CB-AAA837B4D07C}"/>
                    </a:ext>
                  </a:extLst>
                </p:cNvPr>
                <p:cNvSpPr/>
                <p:nvPr/>
              </p:nvSpPr>
              <p:spPr>
                <a:xfrm>
                  <a:off x="4794771" y="5734456"/>
                  <a:ext cx="5687" cy="83044"/>
                </a:xfrm>
                <a:custGeom>
                  <a:avLst/>
                  <a:gdLst>
                    <a:gd name="connsiteX0" fmla="*/ 0 w 5687"/>
                    <a:gd name="connsiteY0" fmla="*/ 0 h 83044"/>
                    <a:gd name="connsiteX1" fmla="*/ 0 w 5687"/>
                    <a:gd name="connsiteY1" fmla="*/ 81518 h 83044"/>
                    <a:gd name="connsiteX2" fmla="*/ 1053 w 5687"/>
                    <a:gd name="connsiteY2" fmla="*/ 82571 h 83044"/>
                    <a:gd name="connsiteX3" fmla="*/ 4845 w 5687"/>
                    <a:gd name="connsiteY3" fmla="*/ 82571 h 83044"/>
                    <a:gd name="connsiteX4" fmla="*/ 5687 w 5687"/>
                    <a:gd name="connsiteY4" fmla="*/ 81518 h 83044"/>
                    <a:gd name="connsiteX5" fmla="*/ 5687 w 5687"/>
                    <a:gd name="connsiteY5" fmla="*/ 0 h 83044"/>
                    <a:gd name="connsiteX6" fmla="*/ 4634 w 5687"/>
                    <a:gd name="connsiteY6" fmla="*/ 1053 h 83044"/>
                    <a:gd name="connsiteX7" fmla="*/ 843 w 5687"/>
                    <a:gd name="connsiteY7" fmla="*/ 1053 h 83044"/>
                    <a:gd name="connsiteX8" fmla="*/ 0 w 5687"/>
                    <a:gd name="connsiteY8" fmla="*/ 0 h 830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687" h="83044">
                      <a:moveTo>
                        <a:pt x="0" y="0"/>
                      </a:moveTo>
                      <a:lnTo>
                        <a:pt x="0" y="81518"/>
                      </a:lnTo>
                      <a:cubicBezTo>
                        <a:pt x="0" y="81518"/>
                        <a:pt x="421" y="82360"/>
                        <a:pt x="1053" y="82571"/>
                      </a:cubicBezTo>
                      <a:cubicBezTo>
                        <a:pt x="2106" y="83203"/>
                        <a:pt x="3792" y="83203"/>
                        <a:pt x="4845" y="82571"/>
                      </a:cubicBezTo>
                      <a:cubicBezTo>
                        <a:pt x="5477" y="82360"/>
                        <a:pt x="5687" y="81939"/>
                        <a:pt x="5687" y="81518"/>
                      </a:cubicBezTo>
                      <a:lnTo>
                        <a:pt x="5687" y="0"/>
                      </a:lnTo>
                      <a:cubicBezTo>
                        <a:pt x="5687" y="0"/>
                        <a:pt x="5266" y="842"/>
                        <a:pt x="4634" y="1053"/>
                      </a:cubicBezTo>
                      <a:cubicBezTo>
                        <a:pt x="3581" y="1685"/>
                        <a:pt x="1896" y="1685"/>
                        <a:pt x="843" y="1053"/>
                      </a:cubicBezTo>
                      <a:cubicBezTo>
                        <a:pt x="211" y="842"/>
                        <a:pt x="0" y="421"/>
                        <a:pt x="0" y="0"/>
                      </a:cubicBezTo>
                    </a:path>
                  </a:pathLst>
                </a:custGeom>
                <a:solidFill>
                  <a:schemeClr val="bg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911" name="자유형: 도형 1910">
                  <a:extLst>
                    <a:ext uri="{FF2B5EF4-FFF2-40B4-BE49-F238E27FC236}">
                      <a16:creationId xmlns:a16="http://schemas.microsoft.com/office/drawing/2014/main" id="{86ED7B75-5EBD-E11F-0224-DD10EF27D8A6}"/>
                    </a:ext>
                  </a:extLst>
                </p:cNvPr>
                <p:cNvSpPr/>
                <p:nvPr/>
              </p:nvSpPr>
              <p:spPr>
                <a:xfrm>
                  <a:off x="4794824" y="5732929"/>
                  <a:ext cx="5371" cy="3264"/>
                </a:xfrm>
                <a:custGeom>
                  <a:avLst/>
                  <a:gdLst>
                    <a:gd name="connsiteX0" fmla="*/ 790 w 5371"/>
                    <a:gd name="connsiteY0" fmla="*/ 474 h 3264"/>
                    <a:gd name="connsiteX1" fmla="*/ 790 w 5371"/>
                    <a:gd name="connsiteY1" fmla="*/ 2791 h 3264"/>
                    <a:gd name="connsiteX2" fmla="*/ 4581 w 5371"/>
                    <a:gd name="connsiteY2" fmla="*/ 2791 h 3264"/>
                    <a:gd name="connsiteX3" fmla="*/ 4581 w 5371"/>
                    <a:gd name="connsiteY3" fmla="*/ 474 h 3264"/>
                    <a:gd name="connsiteX4" fmla="*/ 579 w 5371"/>
                    <a:gd name="connsiteY4" fmla="*/ 474 h 32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371" h="3264">
                      <a:moveTo>
                        <a:pt x="790" y="474"/>
                      </a:moveTo>
                      <a:cubicBezTo>
                        <a:pt x="-263" y="1106"/>
                        <a:pt x="-263" y="2159"/>
                        <a:pt x="790" y="2791"/>
                      </a:cubicBezTo>
                      <a:cubicBezTo>
                        <a:pt x="1843" y="3423"/>
                        <a:pt x="3528" y="3423"/>
                        <a:pt x="4581" y="2791"/>
                      </a:cubicBezTo>
                      <a:cubicBezTo>
                        <a:pt x="5635" y="2159"/>
                        <a:pt x="5635" y="1106"/>
                        <a:pt x="4581" y="474"/>
                      </a:cubicBezTo>
                      <a:cubicBezTo>
                        <a:pt x="3528" y="-158"/>
                        <a:pt x="1843" y="-158"/>
                        <a:pt x="579" y="474"/>
                      </a:cubicBezTo>
                      <a:close/>
                    </a:path>
                  </a:pathLst>
                </a:custGeom>
                <a:solidFill>
                  <a:srgbClr val="E94C4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06" name="그래픽 16">
                <a:extLst>
                  <a:ext uri="{FF2B5EF4-FFF2-40B4-BE49-F238E27FC236}">
                    <a16:creationId xmlns:a16="http://schemas.microsoft.com/office/drawing/2014/main" id="{0DF53FC6-54FA-8274-705F-FE32FD2FBCF1}"/>
                  </a:ext>
                </a:extLst>
              </p:cNvPr>
              <p:cNvGrpSpPr/>
              <p:nvPr/>
            </p:nvGrpSpPr>
            <p:grpSpPr>
              <a:xfrm>
                <a:off x="4758120" y="5651572"/>
                <a:ext cx="102792" cy="136250"/>
                <a:chOff x="4758120" y="5651572"/>
                <a:chExt cx="102792" cy="136250"/>
              </a:xfrm>
            </p:grpSpPr>
            <p:sp>
              <p:nvSpPr>
                <p:cNvPr id="1907" name="자유형: 도형 1906">
                  <a:extLst>
                    <a:ext uri="{FF2B5EF4-FFF2-40B4-BE49-F238E27FC236}">
                      <a16:creationId xmlns:a16="http://schemas.microsoft.com/office/drawing/2014/main" id="{E00C8073-7CCD-A4B7-F1FC-12FF516F1481}"/>
                    </a:ext>
                  </a:extLst>
                </p:cNvPr>
                <p:cNvSpPr/>
                <p:nvPr/>
              </p:nvSpPr>
              <p:spPr>
                <a:xfrm>
                  <a:off x="4770969" y="5651572"/>
                  <a:ext cx="40864" cy="11687"/>
                </a:xfrm>
                <a:custGeom>
                  <a:avLst/>
                  <a:gdLst>
                    <a:gd name="connsiteX0" fmla="*/ 36651 w 40864"/>
                    <a:gd name="connsiteY0" fmla="*/ 11688 h 11687"/>
                    <a:gd name="connsiteX1" fmla="*/ 40864 w 40864"/>
                    <a:gd name="connsiteY1" fmla="*/ 9370 h 11687"/>
                    <a:gd name="connsiteX2" fmla="*/ 4213 w 40864"/>
                    <a:gd name="connsiteY2" fmla="*/ 2419 h 11687"/>
                    <a:gd name="connsiteX3" fmla="*/ 0 w 40864"/>
                    <a:gd name="connsiteY3" fmla="*/ 4736 h 11687"/>
                    <a:gd name="connsiteX4" fmla="*/ 36651 w 40864"/>
                    <a:gd name="connsiteY4" fmla="*/ 11688 h 11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0864" h="11687">
                      <a:moveTo>
                        <a:pt x="36651" y="11688"/>
                      </a:moveTo>
                      <a:lnTo>
                        <a:pt x="40864" y="9370"/>
                      </a:lnTo>
                      <a:cubicBezTo>
                        <a:pt x="23170" y="-740"/>
                        <a:pt x="11585" y="-2004"/>
                        <a:pt x="4213" y="2419"/>
                      </a:cubicBezTo>
                      <a:lnTo>
                        <a:pt x="0" y="4736"/>
                      </a:lnTo>
                      <a:cubicBezTo>
                        <a:pt x="7372" y="313"/>
                        <a:pt x="18958" y="1577"/>
                        <a:pt x="36651" y="11688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08" name="자유형: 도형 1907">
                  <a:extLst>
                    <a:ext uri="{FF2B5EF4-FFF2-40B4-BE49-F238E27FC236}">
                      <a16:creationId xmlns:a16="http://schemas.microsoft.com/office/drawing/2014/main" id="{26762A83-3F85-38FA-9492-26FDE0EBC7A1}"/>
                    </a:ext>
                  </a:extLst>
                </p:cNvPr>
                <p:cNvSpPr/>
                <p:nvPr/>
              </p:nvSpPr>
              <p:spPr>
                <a:xfrm>
                  <a:off x="4758120" y="5653901"/>
                  <a:ext cx="98790" cy="133921"/>
                </a:xfrm>
                <a:custGeom>
                  <a:avLst/>
                  <a:gdLst>
                    <a:gd name="connsiteX0" fmla="*/ 49501 w 98790"/>
                    <a:gd name="connsiteY0" fmla="*/ 9358 h 133921"/>
                    <a:gd name="connsiteX1" fmla="*/ 0 w 98790"/>
                    <a:gd name="connsiteY1" fmla="*/ 42429 h 133921"/>
                    <a:gd name="connsiteX2" fmla="*/ 49290 w 98790"/>
                    <a:gd name="connsiteY2" fmla="*/ 124368 h 133921"/>
                    <a:gd name="connsiteX3" fmla="*/ 98790 w 98790"/>
                    <a:gd name="connsiteY3" fmla="*/ 99302 h 133921"/>
                    <a:gd name="connsiteX4" fmla="*/ 49711 w 98790"/>
                    <a:gd name="connsiteY4" fmla="*/ 9358 h 1339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8790" h="133921">
                      <a:moveTo>
                        <a:pt x="49501" y="9358"/>
                      </a:moveTo>
                      <a:cubicBezTo>
                        <a:pt x="7162" y="-15076"/>
                        <a:pt x="0" y="12729"/>
                        <a:pt x="0" y="42429"/>
                      </a:cubicBezTo>
                      <a:cubicBezTo>
                        <a:pt x="0" y="72129"/>
                        <a:pt x="12428" y="103093"/>
                        <a:pt x="49290" y="124368"/>
                      </a:cubicBezTo>
                      <a:cubicBezTo>
                        <a:pt x="86152" y="145642"/>
                        <a:pt x="98790" y="128791"/>
                        <a:pt x="98790" y="99302"/>
                      </a:cubicBezTo>
                      <a:cubicBezTo>
                        <a:pt x="98790" y="69812"/>
                        <a:pt x="92050" y="33793"/>
                        <a:pt x="49711" y="9358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909" name="자유형: 도형 1908">
                  <a:extLst>
                    <a:ext uri="{FF2B5EF4-FFF2-40B4-BE49-F238E27FC236}">
                      <a16:creationId xmlns:a16="http://schemas.microsoft.com/office/drawing/2014/main" id="{5C2FC22E-D436-026F-AEF8-D6D4D3E33B87}"/>
                    </a:ext>
                  </a:extLst>
                </p:cNvPr>
                <p:cNvSpPr/>
                <p:nvPr/>
              </p:nvSpPr>
              <p:spPr>
                <a:xfrm>
                  <a:off x="4807620" y="5660942"/>
                  <a:ext cx="53291" cy="124488"/>
                </a:xfrm>
                <a:custGeom>
                  <a:avLst/>
                  <a:gdLst>
                    <a:gd name="connsiteX0" fmla="*/ 37283 w 53291"/>
                    <a:gd name="connsiteY0" fmla="*/ 124488 h 124488"/>
                    <a:gd name="connsiteX1" fmla="*/ 41496 w 53291"/>
                    <a:gd name="connsiteY1" fmla="*/ 122171 h 124488"/>
                    <a:gd name="connsiteX2" fmla="*/ 53292 w 53291"/>
                    <a:gd name="connsiteY2" fmla="*/ 89943 h 124488"/>
                    <a:gd name="connsiteX3" fmla="*/ 4213 w 53291"/>
                    <a:gd name="connsiteY3" fmla="*/ 0 h 124488"/>
                    <a:gd name="connsiteX4" fmla="*/ 0 w 53291"/>
                    <a:gd name="connsiteY4" fmla="*/ 2317 h 124488"/>
                    <a:gd name="connsiteX5" fmla="*/ 49079 w 53291"/>
                    <a:gd name="connsiteY5" fmla="*/ 92260 h 124488"/>
                    <a:gd name="connsiteX6" fmla="*/ 37283 w 53291"/>
                    <a:gd name="connsiteY6" fmla="*/ 124488 h 1244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3291" h="124488">
                      <a:moveTo>
                        <a:pt x="37283" y="124488"/>
                      </a:moveTo>
                      <a:lnTo>
                        <a:pt x="41496" y="122171"/>
                      </a:lnTo>
                      <a:cubicBezTo>
                        <a:pt x="49922" y="117327"/>
                        <a:pt x="53292" y="105320"/>
                        <a:pt x="53292" y="89943"/>
                      </a:cubicBezTo>
                      <a:cubicBezTo>
                        <a:pt x="53292" y="60454"/>
                        <a:pt x="46551" y="24434"/>
                        <a:pt x="4213" y="0"/>
                      </a:cubicBezTo>
                      <a:lnTo>
                        <a:pt x="0" y="2317"/>
                      </a:lnTo>
                      <a:cubicBezTo>
                        <a:pt x="42339" y="26751"/>
                        <a:pt x="49290" y="62771"/>
                        <a:pt x="49079" y="92260"/>
                      </a:cubicBezTo>
                      <a:cubicBezTo>
                        <a:pt x="49079" y="107637"/>
                        <a:pt x="45709" y="119433"/>
                        <a:pt x="37283" y="124488"/>
                      </a:cubicBezTo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961" name="그래픽 16">
              <a:extLst>
                <a:ext uri="{FF2B5EF4-FFF2-40B4-BE49-F238E27FC236}">
                  <a16:creationId xmlns:a16="http://schemas.microsoft.com/office/drawing/2014/main" id="{FCB775F1-CA24-F910-C46A-B5CA62C34859}"/>
                </a:ext>
              </a:extLst>
            </p:cNvPr>
            <p:cNvGrpSpPr/>
            <p:nvPr userDrawn="1"/>
          </p:nvGrpSpPr>
          <p:grpSpPr>
            <a:xfrm>
              <a:off x="8659708" y="5331179"/>
              <a:ext cx="124110" cy="267992"/>
              <a:chOff x="5564218" y="4895391"/>
              <a:chExt cx="124110" cy="280586"/>
            </a:xfrm>
          </p:grpSpPr>
          <p:grpSp>
            <p:nvGrpSpPr>
              <p:cNvPr id="1962" name="그래픽 16">
                <a:extLst>
                  <a:ext uri="{FF2B5EF4-FFF2-40B4-BE49-F238E27FC236}">
                    <a16:creationId xmlns:a16="http://schemas.microsoft.com/office/drawing/2014/main" id="{6BC00748-FEBE-F977-85F6-1A3D526590B6}"/>
                  </a:ext>
                </a:extLst>
              </p:cNvPr>
              <p:cNvGrpSpPr/>
              <p:nvPr/>
            </p:nvGrpSpPr>
            <p:grpSpPr>
              <a:xfrm>
                <a:off x="5590907" y="5051250"/>
                <a:ext cx="89102" cy="124726"/>
                <a:chOff x="5590907" y="5051250"/>
                <a:chExt cx="89102" cy="124726"/>
              </a:xfrm>
            </p:grpSpPr>
            <p:sp>
              <p:nvSpPr>
                <p:cNvPr id="1967" name="자유형: 도형 1966">
                  <a:extLst>
                    <a:ext uri="{FF2B5EF4-FFF2-40B4-BE49-F238E27FC236}">
                      <a16:creationId xmlns:a16="http://schemas.microsoft.com/office/drawing/2014/main" id="{9FC7D571-7584-468A-FCC2-7168456BFE90}"/>
                    </a:ext>
                  </a:extLst>
                </p:cNvPr>
                <p:cNvSpPr/>
                <p:nvPr/>
              </p:nvSpPr>
              <p:spPr>
                <a:xfrm>
                  <a:off x="5591283" y="5124303"/>
                  <a:ext cx="88726" cy="51673"/>
                </a:xfrm>
                <a:custGeom>
                  <a:avLst/>
                  <a:gdLst>
                    <a:gd name="connsiteX0" fmla="*/ 74696 w 88726"/>
                    <a:gd name="connsiteY0" fmla="*/ 5826 h 51673"/>
                    <a:gd name="connsiteX1" fmla="*/ 11925 w 88726"/>
                    <a:gd name="connsiteY1" fmla="*/ 9617 h 51673"/>
                    <a:gd name="connsiteX2" fmla="*/ 14031 w 88726"/>
                    <a:gd name="connsiteY2" fmla="*/ 45847 h 51673"/>
                    <a:gd name="connsiteX3" fmla="*/ 76802 w 88726"/>
                    <a:gd name="connsiteY3" fmla="*/ 42056 h 51673"/>
                    <a:gd name="connsiteX4" fmla="*/ 74696 w 88726"/>
                    <a:gd name="connsiteY4" fmla="*/ 5826 h 51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726" h="51673">
                      <a:moveTo>
                        <a:pt x="74696" y="5826"/>
                      </a:moveTo>
                      <a:cubicBezTo>
                        <a:pt x="56791" y="-3231"/>
                        <a:pt x="28776" y="-1547"/>
                        <a:pt x="11925" y="9617"/>
                      </a:cubicBezTo>
                      <a:cubicBezTo>
                        <a:pt x="-4716" y="20571"/>
                        <a:pt x="-3873" y="36790"/>
                        <a:pt x="14031" y="45847"/>
                      </a:cubicBezTo>
                      <a:cubicBezTo>
                        <a:pt x="31936" y="54905"/>
                        <a:pt x="59951" y="53220"/>
                        <a:pt x="76802" y="42056"/>
                      </a:cubicBezTo>
                      <a:cubicBezTo>
                        <a:pt x="93443" y="31103"/>
                        <a:pt x="92600" y="14883"/>
                        <a:pt x="74696" y="5826"/>
                      </a:cubicBezTo>
                      <a:close/>
                    </a:path>
                  </a:pathLst>
                </a:custGeom>
                <a:solidFill>
                  <a:srgbClr val="040000">
                    <a:alpha val="30000"/>
                  </a:srgb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68" name="자유형: 도형 1967">
                  <a:extLst>
                    <a:ext uri="{FF2B5EF4-FFF2-40B4-BE49-F238E27FC236}">
                      <a16:creationId xmlns:a16="http://schemas.microsoft.com/office/drawing/2014/main" id="{80AC9867-7A6A-240A-D695-D3C50B7BD100}"/>
                    </a:ext>
                  </a:extLst>
                </p:cNvPr>
                <p:cNvSpPr/>
                <p:nvPr/>
              </p:nvSpPr>
              <p:spPr>
                <a:xfrm>
                  <a:off x="5590907" y="5056448"/>
                  <a:ext cx="85714" cy="107873"/>
                </a:xfrm>
                <a:custGeom>
                  <a:avLst/>
                  <a:gdLst>
                    <a:gd name="connsiteX0" fmla="*/ 11668 w 85714"/>
                    <a:gd name="connsiteY0" fmla="*/ 8172 h 107873"/>
                    <a:gd name="connsiteX1" fmla="*/ 83 w 85714"/>
                    <a:gd name="connsiteY1" fmla="*/ 57673 h 107873"/>
                    <a:gd name="connsiteX2" fmla="*/ 46003 w 85714"/>
                    <a:gd name="connsiteY2" fmla="*/ 107805 h 107873"/>
                    <a:gd name="connsiteX3" fmla="*/ 85603 w 85714"/>
                    <a:gd name="connsiteY3" fmla="*/ 52618 h 107873"/>
                    <a:gd name="connsiteX4" fmla="*/ 67277 w 85714"/>
                    <a:gd name="connsiteY4" fmla="*/ 3749 h 107873"/>
                    <a:gd name="connsiteX5" fmla="*/ 11668 w 85714"/>
                    <a:gd name="connsiteY5" fmla="*/ 8172 h 107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714" h="107873">
                      <a:moveTo>
                        <a:pt x="11668" y="8172"/>
                      </a:moveTo>
                      <a:cubicBezTo>
                        <a:pt x="4928" y="18915"/>
                        <a:pt x="-760" y="43560"/>
                        <a:pt x="83" y="57673"/>
                      </a:cubicBezTo>
                      <a:cubicBezTo>
                        <a:pt x="1768" y="86741"/>
                        <a:pt x="22411" y="109280"/>
                        <a:pt x="46003" y="107805"/>
                      </a:cubicBezTo>
                      <a:cubicBezTo>
                        <a:pt x="69594" y="106331"/>
                        <a:pt x="87288" y="81686"/>
                        <a:pt x="85603" y="52618"/>
                      </a:cubicBezTo>
                      <a:cubicBezTo>
                        <a:pt x="84550" y="34924"/>
                        <a:pt x="79916" y="17230"/>
                        <a:pt x="67277" y="3749"/>
                      </a:cubicBezTo>
                      <a:cubicBezTo>
                        <a:pt x="59905" y="-3413"/>
                        <a:pt x="18830" y="589"/>
                        <a:pt x="11668" y="8172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69" name="자유형: 도형 1968">
                  <a:extLst>
                    <a:ext uri="{FF2B5EF4-FFF2-40B4-BE49-F238E27FC236}">
                      <a16:creationId xmlns:a16="http://schemas.microsoft.com/office/drawing/2014/main" id="{93D5173B-AA37-4B14-139E-5C047867FA97}"/>
                    </a:ext>
                  </a:extLst>
                </p:cNvPr>
                <p:cNvSpPr/>
                <p:nvPr/>
              </p:nvSpPr>
              <p:spPr>
                <a:xfrm>
                  <a:off x="5601189" y="5051250"/>
                  <a:ext cx="60278" cy="35021"/>
                </a:xfrm>
                <a:custGeom>
                  <a:avLst/>
                  <a:gdLst>
                    <a:gd name="connsiteX0" fmla="*/ 50677 w 60278"/>
                    <a:gd name="connsiteY0" fmla="*/ 3891 h 35021"/>
                    <a:gd name="connsiteX1" fmla="*/ 8127 w 60278"/>
                    <a:gd name="connsiteY1" fmla="*/ 6419 h 35021"/>
                    <a:gd name="connsiteX2" fmla="*/ 9602 w 60278"/>
                    <a:gd name="connsiteY2" fmla="*/ 31064 h 35021"/>
                    <a:gd name="connsiteX3" fmla="*/ 52151 w 60278"/>
                    <a:gd name="connsiteY3" fmla="*/ 28536 h 35021"/>
                    <a:gd name="connsiteX4" fmla="*/ 50677 w 60278"/>
                    <a:gd name="connsiteY4" fmla="*/ 3891 h 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278" h="35021">
                      <a:moveTo>
                        <a:pt x="50677" y="3891"/>
                      </a:moveTo>
                      <a:cubicBezTo>
                        <a:pt x="38460" y="-2217"/>
                        <a:pt x="19502" y="-954"/>
                        <a:pt x="8127" y="6419"/>
                      </a:cubicBezTo>
                      <a:cubicBezTo>
                        <a:pt x="-3247" y="14002"/>
                        <a:pt x="-2615" y="24955"/>
                        <a:pt x="9602" y="31064"/>
                      </a:cubicBezTo>
                      <a:cubicBezTo>
                        <a:pt x="21819" y="37172"/>
                        <a:pt x="40776" y="36119"/>
                        <a:pt x="52151" y="28536"/>
                      </a:cubicBezTo>
                      <a:cubicBezTo>
                        <a:pt x="63526" y="21163"/>
                        <a:pt x="62894" y="10000"/>
                        <a:pt x="50677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70" name="자유형: 도형 1969">
                  <a:extLst>
                    <a:ext uri="{FF2B5EF4-FFF2-40B4-BE49-F238E27FC236}">
                      <a16:creationId xmlns:a16="http://schemas.microsoft.com/office/drawing/2014/main" id="{A7B9CAAC-0984-E4AA-92A4-6D49470F924F}"/>
                    </a:ext>
                  </a:extLst>
                </p:cNvPr>
                <p:cNvSpPr/>
                <p:nvPr/>
              </p:nvSpPr>
              <p:spPr>
                <a:xfrm>
                  <a:off x="5611212" y="5061502"/>
                  <a:ext cx="40443" cy="17822"/>
                </a:xfrm>
                <a:custGeom>
                  <a:avLst/>
                  <a:gdLst>
                    <a:gd name="connsiteX0" fmla="*/ 34756 w 40443"/>
                    <a:gd name="connsiteY0" fmla="*/ 2697 h 17822"/>
                    <a:gd name="connsiteX1" fmla="*/ 5055 w 40443"/>
                    <a:gd name="connsiteY1" fmla="*/ 4382 h 17822"/>
                    <a:gd name="connsiteX2" fmla="*/ 0 w 40443"/>
                    <a:gd name="connsiteY2" fmla="*/ 10070 h 17822"/>
                    <a:gd name="connsiteX3" fmla="*/ 5687 w 40443"/>
                    <a:gd name="connsiteY3" fmla="*/ 15125 h 17822"/>
                    <a:gd name="connsiteX4" fmla="*/ 35388 w 40443"/>
                    <a:gd name="connsiteY4" fmla="*/ 13440 h 17822"/>
                    <a:gd name="connsiteX5" fmla="*/ 40443 w 40443"/>
                    <a:gd name="connsiteY5" fmla="*/ 7753 h 17822"/>
                    <a:gd name="connsiteX6" fmla="*/ 34756 w 40443"/>
                    <a:gd name="connsiteY6" fmla="*/ 2697 h 17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43" h="17822">
                      <a:moveTo>
                        <a:pt x="34756" y="2697"/>
                      </a:moveTo>
                      <a:cubicBezTo>
                        <a:pt x="26330" y="-1515"/>
                        <a:pt x="13060" y="-673"/>
                        <a:pt x="5055" y="4382"/>
                      </a:cubicBezTo>
                      <a:cubicBezTo>
                        <a:pt x="2528" y="6068"/>
                        <a:pt x="843" y="8174"/>
                        <a:pt x="0" y="10070"/>
                      </a:cubicBezTo>
                      <a:cubicBezTo>
                        <a:pt x="1053" y="11965"/>
                        <a:pt x="2949" y="13651"/>
                        <a:pt x="5687" y="15125"/>
                      </a:cubicBezTo>
                      <a:cubicBezTo>
                        <a:pt x="14113" y="19338"/>
                        <a:pt x="27383" y="18495"/>
                        <a:pt x="35388" y="13440"/>
                      </a:cubicBezTo>
                      <a:cubicBezTo>
                        <a:pt x="37915" y="11755"/>
                        <a:pt x="39600" y="9859"/>
                        <a:pt x="40443" y="7753"/>
                      </a:cubicBezTo>
                      <a:cubicBezTo>
                        <a:pt x="39390" y="5857"/>
                        <a:pt x="37494" y="4172"/>
                        <a:pt x="34756" y="2697"/>
                      </a:cubicBezTo>
                      <a:close/>
                    </a:path>
                  </a:pathLst>
                </a:custGeom>
                <a:solidFill>
                  <a:srgbClr val="56371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71" name="자유형: 도형 1970">
                  <a:extLst>
                    <a:ext uri="{FF2B5EF4-FFF2-40B4-BE49-F238E27FC236}">
                      <a16:creationId xmlns:a16="http://schemas.microsoft.com/office/drawing/2014/main" id="{A78A2EDD-51D7-8E8B-35AF-231C16B8C0C2}"/>
                    </a:ext>
                  </a:extLst>
                </p:cNvPr>
                <p:cNvSpPr/>
                <p:nvPr/>
              </p:nvSpPr>
              <p:spPr>
                <a:xfrm>
                  <a:off x="5610288" y="5055182"/>
                  <a:ext cx="41930" cy="16388"/>
                </a:xfrm>
                <a:custGeom>
                  <a:avLst/>
                  <a:gdLst>
                    <a:gd name="connsiteX0" fmla="*/ 35258 w 41930"/>
                    <a:gd name="connsiteY0" fmla="*/ 2697 h 16388"/>
                    <a:gd name="connsiteX1" fmla="*/ 5558 w 41930"/>
                    <a:gd name="connsiteY1" fmla="*/ 4382 h 16388"/>
                    <a:gd name="connsiteX2" fmla="*/ 924 w 41930"/>
                    <a:gd name="connsiteY2" fmla="*/ 16389 h 16388"/>
                    <a:gd name="connsiteX3" fmla="*/ 5979 w 41930"/>
                    <a:gd name="connsiteY3" fmla="*/ 10702 h 16388"/>
                    <a:gd name="connsiteX4" fmla="*/ 35680 w 41930"/>
                    <a:gd name="connsiteY4" fmla="*/ 9017 h 16388"/>
                    <a:gd name="connsiteX5" fmla="*/ 41367 w 41930"/>
                    <a:gd name="connsiteY5" fmla="*/ 14072 h 16388"/>
                    <a:gd name="connsiteX6" fmla="*/ 35258 w 41930"/>
                    <a:gd name="connsiteY6" fmla="*/ 2697 h 16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930" h="16388">
                      <a:moveTo>
                        <a:pt x="35258" y="2697"/>
                      </a:moveTo>
                      <a:cubicBezTo>
                        <a:pt x="26833" y="-1515"/>
                        <a:pt x="13563" y="-673"/>
                        <a:pt x="5558" y="4382"/>
                      </a:cubicBezTo>
                      <a:cubicBezTo>
                        <a:pt x="292" y="7963"/>
                        <a:pt x="-1182" y="12597"/>
                        <a:pt x="924" y="16389"/>
                      </a:cubicBezTo>
                      <a:cubicBezTo>
                        <a:pt x="1767" y="14283"/>
                        <a:pt x="3452" y="12387"/>
                        <a:pt x="5979" y="10702"/>
                      </a:cubicBezTo>
                      <a:cubicBezTo>
                        <a:pt x="13984" y="5436"/>
                        <a:pt x="27254" y="4593"/>
                        <a:pt x="35680" y="9017"/>
                      </a:cubicBezTo>
                      <a:cubicBezTo>
                        <a:pt x="38418" y="10491"/>
                        <a:pt x="40314" y="12176"/>
                        <a:pt x="41367" y="14072"/>
                      </a:cubicBezTo>
                      <a:cubicBezTo>
                        <a:pt x="43052" y="9859"/>
                        <a:pt x="40946" y="5436"/>
                        <a:pt x="35258" y="2697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63" name="그래픽 16">
                <a:extLst>
                  <a:ext uri="{FF2B5EF4-FFF2-40B4-BE49-F238E27FC236}">
                    <a16:creationId xmlns:a16="http://schemas.microsoft.com/office/drawing/2014/main" id="{2236EBDC-A60B-081D-AFF6-8D1F5489EACD}"/>
                  </a:ext>
                </a:extLst>
              </p:cNvPr>
              <p:cNvGrpSpPr/>
              <p:nvPr/>
            </p:nvGrpSpPr>
            <p:grpSpPr>
              <a:xfrm>
                <a:off x="5564218" y="4895391"/>
                <a:ext cx="124110" cy="184151"/>
                <a:chOff x="5564218" y="4895391"/>
                <a:chExt cx="124110" cy="184151"/>
              </a:xfrm>
            </p:grpSpPr>
            <p:sp>
              <p:nvSpPr>
                <p:cNvPr id="1964" name="자유형: 도형 1963">
                  <a:extLst>
                    <a:ext uri="{FF2B5EF4-FFF2-40B4-BE49-F238E27FC236}">
                      <a16:creationId xmlns:a16="http://schemas.microsoft.com/office/drawing/2014/main" id="{C935CE9E-AB47-5F89-88B7-AA9BB0EDC4DD}"/>
                    </a:ext>
                  </a:extLst>
                </p:cNvPr>
                <p:cNvSpPr/>
                <p:nvPr/>
              </p:nvSpPr>
              <p:spPr>
                <a:xfrm>
                  <a:off x="5623837" y="5021426"/>
                  <a:ext cx="13704" cy="58116"/>
                </a:xfrm>
                <a:custGeom>
                  <a:avLst/>
                  <a:gdLst>
                    <a:gd name="connsiteX0" fmla="*/ 5069 w 13704"/>
                    <a:gd name="connsiteY0" fmla="*/ 13 h 58116"/>
                    <a:gd name="connsiteX1" fmla="*/ 13 w 13704"/>
                    <a:gd name="connsiteY1" fmla="*/ 5701 h 58116"/>
                    <a:gd name="connsiteX2" fmla="*/ 3173 w 13704"/>
                    <a:gd name="connsiteY2" fmla="*/ 57939 h 58116"/>
                    <a:gd name="connsiteX3" fmla="*/ 13705 w 13704"/>
                    <a:gd name="connsiteY3" fmla="*/ 57307 h 58116"/>
                    <a:gd name="connsiteX4" fmla="*/ 10545 w 13704"/>
                    <a:gd name="connsiteY4" fmla="*/ 5069 h 58116"/>
                    <a:gd name="connsiteX5" fmla="*/ 5069 w 13704"/>
                    <a:gd name="connsiteY5" fmla="*/ 13 h 58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04" h="58116">
                      <a:moveTo>
                        <a:pt x="5069" y="13"/>
                      </a:moveTo>
                      <a:cubicBezTo>
                        <a:pt x="2120" y="13"/>
                        <a:pt x="-197" y="2752"/>
                        <a:pt x="13" y="5701"/>
                      </a:cubicBezTo>
                      <a:lnTo>
                        <a:pt x="3173" y="57939"/>
                      </a:lnTo>
                      <a:cubicBezTo>
                        <a:pt x="8649" y="58571"/>
                        <a:pt x="13705" y="57307"/>
                        <a:pt x="13705" y="57307"/>
                      </a:cubicBezTo>
                      <a:lnTo>
                        <a:pt x="10545" y="5069"/>
                      </a:lnTo>
                      <a:cubicBezTo>
                        <a:pt x="10545" y="2120"/>
                        <a:pt x="7807" y="-197"/>
                        <a:pt x="5069" y="13"/>
                      </a:cubicBezTo>
                      <a:close/>
                    </a:path>
                  </a:pathLst>
                </a:custGeom>
                <a:solidFill>
                  <a:srgbClr val="904E3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65" name="자유형: 도형 1964">
                  <a:extLst>
                    <a:ext uri="{FF2B5EF4-FFF2-40B4-BE49-F238E27FC236}">
                      <a16:creationId xmlns:a16="http://schemas.microsoft.com/office/drawing/2014/main" id="{BA6742FF-FC5B-2EB6-D948-694BE4E3B45C}"/>
                    </a:ext>
                  </a:extLst>
                </p:cNvPr>
                <p:cNvSpPr/>
                <p:nvPr/>
              </p:nvSpPr>
              <p:spPr>
                <a:xfrm>
                  <a:off x="5564218" y="4895391"/>
                  <a:ext cx="124110" cy="173301"/>
                </a:xfrm>
                <a:custGeom>
                  <a:avLst/>
                  <a:gdLst>
                    <a:gd name="connsiteX0" fmla="*/ 123878 w 124110"/>
                    <a:gd name="connsiteY0" fmla="*/ 83078 h 173301"/>
                    <a:gd name="connsiteX1" fmla="*/ 67216 w 124110"/>
                    <a:gd name="connsiteY1" fmla="*/ 173232 h 173301"/>
                    <a:gd name="connsiteX2" fmla="*/ 232 w 124110"/>
                    <a:gd name="connsiteY2" fmla="*/ 90450 h 173301"/>
                    <a:gd name="connsiteX3" fmla="*/ 56894 w 124110"/>
                    <a:gd name="connsiteY3" fmla="*/ 85 h 173301"/>
                    <a:gd name="connsiteX4" fmla="*/ 123878 w 124110"/>
                    <a:gd name="connsiteY4" fmla="*/ 82867 h 173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110" h="173301">
                      <a:moveTo>
                        <a:pt x="123878" y="83078"/>
                      </a:moveTo>
                      <a:cubicBezTo>
                        <a:pt x="126827" y="130893"/>
                        <a:pt x="101339" y="171336"/>
                        <a:pt x="67216" y="173232"/>
                      </a:cubicBezTo>
                      <a:cubicBezTo>
                        <a:pt x="33092" y="175127"/>
                        <a:pt x="3181" y="138265"/>
                        <a:pt x="232" y="90450"/>
                      </a:cubicBezTo>
                      <a:cubicBezTo>
                        <a:pt x="-2717" y="42635"/>
                        <a:pt x="22771" y="2192"/>
                        <a:pt x="56894" y="85"/>
                      </a:cubicBezTo>
                      <a:cubicBezTo>
                        <a:pt x="91018" y="-2021"/>
                        <a:pt x="120929" y="35052"/>
                        <a:pt x="123878" y="82867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966" name="자유형: 도형 1965">
                  <a:extLst>
                    <a:ext uri="{FF2B5EF4-FFF2-40B4-BE49-F238E27FC236}">
                      <a16:creationId xmlns:a16="http://schemas.microsoft.com/office/drawing/2014/main" id="{BE5892F8-FF6A-C9ED-9B59-3B0AAEADA860}"/>
                    </a:ext>
                  </a:extLst>
                </p:cNvPr>
                <p:cNvSpPr/>
                <p:nvPr/>
              </p:nvSpPr>
              <p:spPr>
                <a:xfrm>
                  <a:off x="5597229" y="4909589"/>
                  <a:ext cx="89390" cy="156359"/>
                </a:xfrm>
                <a:custGeom>
                  <a:avLst/>
                  <a:gdLst>
                    <a:gd name="connsiteX0" fmla="*/ 89181 w 89390"/>
                    <a:gd name="connsiteY0" fmla="*/ 69301 h 156359"/>
                    <a:gd name="connsiteX1" fmla="*/ 34626 w 89390"/>
                    <a:gd name="connsiteY1" fmla="*/ 156295 h 156359"/>
                    <a:gd name="connsiteX2" fmla="*/ 1766 w 89390"/>
                    <a:gd name="connsiteY2" fmla="*/ 145131 h 156359"/>
                    <a:gd name="connsiteX3" fmla="*/ 56953 w 89390"/>
                    <a:gd name="connsiteY3" fmla="*/ 0 h 156359"/>
                    <a:gd name="connsiteX4" fmla="*/ 89181 w 89390"/>
                    <a:gd name="connsiteY4" fmla="*/ 69090 h 156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390" h="156359">
                      <a:moveTo>
                        <a:pt x="89181" y="69301"/>
                      </a:moveTo>
                      <a:cubicBezTo>
                        <a:pt x="91920" y="115431"/>
                        <a:pt x="67485" y="154399"/>
                        <a:pt x="34626" y="156295"/>
                      </a:cubicBezTo>
                      <a:cubicBezTo>
                        <a:pt x="22830" y="156927"/>
                        <a:pt x="11666" y="152925"/>
                        <a:pt x="1766" y="145131"/>
                      </a:cubicBezTo>
                      <a:cubicBezTo>
                        <a:pt x="-15717" y="131229"/>
                        <a:pt x="103505" y="164721"/>
                        <a:pt x="56953" y="0"/>
                      </a:cubicBezTo>
                      <a:cubicBezTo>
                        <a:pt x="74647" y="13902"/>
                        <a:pt x="87286" y="39179"/>
                        <a:pt x="89181" y="69090"/>
                      </a:cubicBezTo>
                      <a:close/>
                    </a:path>
                  </a:pathLst>
                </a:custGeom>
                <a:solidFill>
                  <a:srgbClr val="7CBF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sp>
          <p:nvSpPr>
            <p:cNvPr id="1972" name="자유형: 도형 1971">
              <a:extLst>
                <a:ext uri="{FF2B5EF4-FFF2-40B4-BE49-F238E27FC236}">
                  <a16:creationId xmlns:a16="http://schemas.microsoft.com/office/drawing/2014/main" id="{C442D037-E40E-6AB6-9542-B885405B0CE0}"/>
                </a:ext>
              </a:extLst>
            </p:cNvPr>
            <p:cNvSpPr/>
            <p:nvPr userDrawn="1"/>
          </p:nvSpPr>
          <p:spPr>
            <a:xfrm>
              <a:off x="9149279" y="5085644"/>
              <a:ext cx="520702" cy="239813"/>
            </a:xfrm>
            <a:custGeom>
              <a:avLst/>
              <a:gdLst>
                <a:gd name="connsiteX0" fmla="*/ 14956 w 520702"/>
                <a:gd name="connsiteY0" fmla="*/ 0 h 251083"/>
                <a:gd name="connsiteX1" fmla="*/ 0 w 520702"/>
                <a:gd name="connsiteY1" fmla="*/ 9479 h 251083"/>
                <a:gd name="connsiteX2" fmla="*/ 505747 w 520702"/>
                <a:gd name="connsiteY2" fmla="*/ 251083 h 251083"/>
                <a:gd name="connsiteX3" fmla="*/ 520702 w 520702"/>
                <a:gd name="connsiteY3" fmla="*/ 241604 h 251083"/>
                <a:gd name="connsiteX4" fmla="*/ 14956 w 520702"/>
                <a:gd name="connsiteY4" fmla="*/ 0 h 251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0702" h="251083">
                  <a:moveTo>
                    <a:pt x="14956" y="0"/>
                  </a:moveTo>
                  <a:lnTo>
                    <a:pt x="0" y="9479"/>
                  </a:lnTo>
                  <a:lnTo>
                    <a:pt x="505747" y="251083"/>
                  </a:lnTo>
                  <a:lnTo>
                    <a:pt x="520702" y="241604"/>
                  </a:lnTo>
                  <a:lnTo>
                    <a:pt x="14956" y="0"/>
                  </a:lnTo>
                  <a:close/>
                </a:path>
              </a:pathLst>
            </a:custGeom>
            <a:solidFill>
              <a:srgbClr val="040000">
                <a:alpha val="30000"/>
              </a:srgbClr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grpSp>
          <p:nvGrpSpPr>
            <p:cNvPr id="1973" name="그래픽 16">
              <a:extLst>
                <a:ext uri="{FF2B5EF4-FFF2-40B4-BE49-F238E27FC236}">
                  <a16:creationId xmlns:a16="http://schemas.microsoft.com/office/drawing/2014/main" id="{D3210DF8-E272-82C1-0BA7-ACA711A8F706}"/>
                </a:ext>
              </a:extLst>
            </p:cNvPr>
            <p:cNvGrpSpPr/>
            <p:nvPr userDrawn="1"/>
          </p:nvGrpSpPr>
          <p:grpSpPr>
            <a:xfrm>
              <a:off x="9747326" y="5176612"/>
              <a:ext cx="124110" cy="267992"/>
              <a:chOff x="6661232" y="4732355"/>
              <a:chExt cx="124110" cy="280586"/>
            </a:xfrm>
          </p:grpSpPr>
          <p:grpSp>
            <p:nvGrpSpPr>
              <p:cNvPr id="1974" name="그래픽 16">
                <a:extLst>
                  <a:ext uri="{FF2B5EF4-FFF2-40B4-BE49-F238E27FC236}">
                    <a16:creationId xmlns:a16="http://schemas.microsoft.com/office/drawing/2014/main" id="{C61FFBB4-F100-4A73-C8F2-3AC24EE15825}"/>
                  </a:ext>
                </a:extLst>
              </p:cNvPr>
              <p:cNvGrpSpPr/>
              <p:nvPr/>
            </p:nvGrpSpPr>
            <p:grpSpPr>
              <a:xfrm>
                <a:off x="6687921" y="4888215"/>
                <a:ext cx="89102" cy="124726"/>
                <a:chOff x="6687921" y="4888215"/>
                <a:chExt cx="89102" cy="124726"/>
              </a:xfrm>
            </p:grpSpPr>
            <p:sp>
              <p:nvSpPr>
                <p:cNvPr id="1979" name="자유형: 도형 1978">
                  <a:extLst>
                    <a:ext uri="{FF2B5EF4-FFF2-40B4-BE49-F238E27FC236}">
                      <a16:creationId xmlns:a16="http://schemas.microsoft.com/office/drawing/2014/main" id="{51D93C08-7699-FE53-3046-7C8537168C1A}"/>
                    </a:ext>
                  </a:extLst>
                </p:cNvPr>
                <p:cNvSpPr/>
                <p:nvPr/>
              </p:nvSpPr>
              <p:spPr>
                <a:xfrm>
                  <a:off x="6688297" y="4961268"/>
                  <a:ext cx="88726" cy="51673"/>
                </a:xfrm>
                <a:custGeom>
                  <a:avLst/>
                  <a:gdLst>
                    <a:gd name="connsiteX0" fmla="*/ 74696 w 88726"/>
                    <a:gd name="connsiteY0" fmla="*/ 5826 h 51673"/>
                    <a:gd name="connsiteX1" fmla="*/ 11925 w 88726"/>
                    <a:gd name="connsiteY1" fmla="*/ 9617 h 51673"/>
                    <a:gd name="connsiteX2" fmla="*/ 14031 w 88726"/>
                    <a:gd name="connsiteY2" fmla="*/ 45848 h 51673"/>
                    <a:gd name="connsiteX3" fmla="*/ 76802 w 88726"/>
                    <a:gd name="connsiteY3" fmla="*/ 42056 h 51673"/>
                    <a:gd name="connsiteX4" fmla="*/ 74696 w 88726"/>
                    <a:gd name="connsiteY4" fmla="*/ 5826 h 516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726" h="51673">
                      <a:moveTo>
                        <a:pt x="74696" y="5826"/>
                      </a:moveTo>
                      <a:cubicBezTo>
                        <a:pt x="56791" y="-3232"/>
                        <a:pt x="28776" y="-1546"/>
                        <a:pt x="11925" y="9617"/>
                      </a:cubicBezTo>
                      <a:cubicBezTo>
                        <a:pt x="-4716" y="20571"/>
                        <a:pt x="-3873" y="36790"/>
                        <a:pt x="14031" y="45848"/>
                      </a:cubicBezTo>
                      <a:cubicBezTo>
                        <a:pt x="31936" y="54905"/>
                        <a:pt x="59951" y="53220"/>
                        <a:pt x="76802" y="42056"/>
                      </a:cubicBezTo>
                      <a:cubicBezTo>
                        <a:pt x="93442" y="31103"/>
                        <a:pt x="92600" y="14883"/>
                        <a:pt x="74696" y="5826"/>
                      </a:cubicBezTo>
                      <a:close/>
                    </a:path>
                  </a:pathLst>
                </a:custGeom>
                <a:solidFill>
                  <a:srgbClr val="040000">
                    <a:alpha val="30000"/>
                  </a:srgb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80" name="자유형: 도형 1979">
                  <a:extLst>
                    <a:ext uri="{FF2B5EF4-FFF2-40B4-BE49-F238E27FC236}">
                      <a16:creationId xmlns:a16="http://schemas.microsoft.com/office/drawing/2014/main" id="{EC2E762D-C57B-CAAF-9C0A-B0E65DC0E3BD}"/>
                    </a:ext>
                  </a:extLst>
                </p:cNvPr>
                <p:cNvSpPr/>
                <p:nvPr/>
              </p:nvSpPr>
              <p:spPr>
                <a:xfrm>
                  <a:off x="6687921" y="4893202"/>
                  <a:ext cx="85713" cy="107873"/>
                </a:xfrm>
                <a:custGeom>
                  <a:avLst/>
                  <a:gdLst>
                    <a:gd name="connsiteX0" fmla="*/ 11668 w 85713"/>
                    <a:gd name="connsiteY0" fmla="*/ 8172 h 107873"/>
                    <a:gd name="connsiteX1" fmla="*/ 83 w 85713"/>
                    <a:gd name="connsiteY1" fmla="*/ 57673 h 107873"/>
                    <a:gd name="connsiteX2" fmla="*/ 46002 w 85713"/>
                    <a:gd name="connsiteY2" fmla="*/ 107805 h 107873"/>
                    <a:gd name="connsiteX3" fmla="*/ 85603 w 85713"/>
                    <a:gd name="connsiteY3" fmla="*/ 52618 h 107873"/>
                    <a:gd name="connsiteX4" fmla="*/ 67277 w 85713"/>
                    <a:gd name="connsiteY4" fmla="*/ 3749 h 107873"/>
                    <a:gd name="connsiteX5" fmla="*/ 11668 w 85713"/>
                    <a:gd name="connsiteY5" fmla="*/ 8172 h 10787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5713" h="107873">
                      <a:moveTo>
                        <a:pt x="11668" y="8172"/>
                      </a:moveTo>
                      <a:cubicBezTo>
                        <a:pt x="4928" y="18915"/>
                        <a:pt x="-759" y="43771"/>
                        <a:pt x="83" y="57673"/>
                      </a:cubicBezTo>
                      <a:cubicBezTo>
                        <a:pt x="1768" y="86741"/>
                        <a:pt x="22411" y="109280"/>
                        <a:pt x="46002" y="107805"/>
                      </a:cubicBezTo>
                      <a:cubicBezTo>
                        <a:pt x="69594" y="106331"/>
                        <a:pt x="87288" y="81686"/>
                        <a:pt x="85603" y="52618"/>
                      </a:cubicBezTo>
                      <a:cubicBezTo>
                        <a:pt x="84550" y="34924"/>
                        <a:pt x="79916" y="17230"/>
                        <a:pt x="67277" y="3749"/>
                      </a:cubicBezTo>
                      <a:cubicBezTo>
                        <a:pt x="59905" y="-3413"/>
                        <a:pt x="18830" y="589"/>
                        <a:pt x="11668" y="8172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81" name="자유형: 도형 1980">
                  <a:extLst>
                    <a:ext uri="{FF2B5EF4-FFF2-40B4-BE49-F238E27FC236}">
                      <a16:creationId xmlns:a16="http://schemas.microsoft.com/office/drawing/2014/main" id="{7D47A120-B599-DAC6-B7B7-BD0ED3993D1D}"/>
                    </a:ext>
                  </a:extLst>
                </p:cNvPr>
                <p:cNvSpPr/>
                <p:nvPr/>
              </p:nvSpPr>
              <p:spPr>
                <a:xfrm>
                  <a:off x="6697992" y="4888215"/>
                  <a:ext cx="60278" cy="35021"/>
                </a:xfrm>
                <a:custGeom>
                  <a:avLst/>
                  <a:gdLst>
                    <a:gd name="connsiteX0" fmla="*/ 50677 w 60278"/>
                    <a:gd name="connsiteY0" fmla="*/ 3891 h 35021"/>
                    <a:gd name="connsiteX1" fmla="*/ 8127 w 60278"/>
                    <a:gd name="connsiteY1" fmla="*/ 6419 h 35021"/>
                    <a:gd name="connsiteX2" fmla="*/ 9602 w 60278"/>
                    <a:gd name="connsiteY2" fmla="*/ 31064 h 35021"/>
                    <a:gd name="connsiteX3" fmla="*/ 52151 w 60278"/>
                    <a:gd name="connsiteY3" fmla="*/ 28536 h 35021"/>
                    <a:gd name="connsiteX4" fmla="*/ 50677 w 60278"/>
                    <a:gd name="connsiteY4" fmla="*/ 3891 h 350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0278" h="35021">
                      <a:moveTo>
                        <a:pt x="50677" y="3891"/>
                      </a:moveTo>
                      <a:cubicBezTo>
                        <a:pt x="38459" y="-2217"/>
                        <a:pt x="19502" y="-954"/>
                        <a:pt x="8127" y="6419"/>
                      </a:cubicBezTo>
                      <a:cubicBezTo>
                        <a:pt x="-3247" y="14002"/>
                        <a:pt x="-2615" y="24955"/>
                        <a:pt x="9602" y="31064"/>
                      </a:cubicBezTo>
                      <a:cubicBezTo>
                        <a:pt x="21819" y="37172"/>
                        <a:pt x="40776" y="36119"/>
                        <a:pt x="52151" y="28536"/>
                      </a:cubicBezTo>
                      <a:cubicBezTo>
                        <a:pt x="63526" y="21163"/>
                        <a:pt x="62894" y="10000"/>
                        <a:pt x="50677" y="389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82" name="자유형: 도형 1981">
                  <a:extLst>
                    <a:ext uri="{FF2B5EF4-FFF2-40B4-BE49-F238E27FC236}">
                      <a16:creationId xmlns:a16="http://schemas.microsoft.com/office/drawing/2014/main" id="{EE15E7C6-EEE8-A997-05D9-38EF21B2C77A}"/>
                    </a:ext>
                  </a:extLst>
                </p:cNvPr>
                <p:cNvSpPr/>
                <p:nvPr/>
              </p:nvSpPr>
              <p:spPr>
                <a:xfrm>
                  <a:off x="6708015" y="4898466"/>
                  <a:ext cx="40442" cy="17822"/>
                </a:xfrm>
                <a:custGeom>
                  <a:avLst/>
                  <a:gdLst>
                    <a:gd name="connsiteX0" fmla="*/ 34756 w 40442"/>
                    <a:gd name="connsiteY0" fmla="*/ 2697 h 17822"/>
                    <a:gd name="connsiteX1" fmla="*/ 5055 w 40442"/>
                    <a:gd name="connsiteY1" fmla="*/ 4382 h 17822"/>
                    <a:gd name="connsiteX2" fmla="*/ 0 w 40442"/>
                    <a:gd name="connsiteY2" fmla="*/ 10070 h 17822"/>
                    <a:gd name="connsiteX3" fmla="*/ 5687 w 40442"/>
                    <a:gd name="connsiteY3" fmla="*/ 15125 h 17822"/>
                    <a:gd name="connsiteX4" fmla="*/ 35388 w 40442"/>
                    <a:gd name="connsiteY4" fmla="*/ 13440 h 17822"/>
                    <a:gd name="connsiteX5" fmla="*/ 40443 w 40442"/>
                    <a:gd name="connsiteY5" fmla="*/ 7753 h 17822"/>
                    <a:gd name="connsiteX6" fmla="*/ 34756 w 40442"/>
                    <a:gd name="connsiteY6" fmla="*/ 2697 h 178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0442" h="17822">
                      <a:moveTo>
                        <a:pt x="34756" y="2697"/>
                      </a:moveTo>
                      <a:cubicBezTo>
                        <a:pt x="26330" y="-1515"/>
                        <a:pt x="13060" y="-673"/>
                        <a:pt x="5055" y="4382"/>
                      </a:cubicBezTo>
                      <a:cubicBezTo>
                        <a:pt x="2528" y="6068"/>
                        <a:pt x="843" y="8174"/>
                        <a:pt x="0" y="10070"/>
                      </a:cubicBezTo>
                      <a:cubicBezTo>
                        <a:pt x="1053" y="11966"/>
                        <a:pt x="2949" y="13651"/>
                        <a:pt x="5687" y="15125"/>
                      </a:cubicBezTo>
                      <a:cubicBezTo>
                        <a:pt x="14113" y="19338"/>
                        <a:pt x="27383" y="18495"/>
                        <a:pt x="35388" y="13440"/>
                      </a:cubicBezTo>
                      <a:cubicBezTo>
                        <a:pt x="37915" y="11755"/>
                        <a:pt x="39600" y="9859"/>
                        <a:pt x="40443" y="7753"/>
                      </a:cubicBezTo>
                      <a:cubicBezTo>
                        <a:pt x="39390" y="5857"/>
                        <a:pt x="37494" y="4172"/>
                        <a:pt x="34756" y="2697"/>
                      </a:cubicBezTo>
                      <a:close/>
                    </a:path>
                  </a:pathLst>
                </a:custGeom>
                <a:solidFill>
                  <a:srgbClr val="56371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83" name="자유형: 도형 1982">
                  <a:extLst>
                    <a:ext uri="{FF2B5EF4-FFF2-40B4-BE49-F238E27FC236}">
                      <a16:creationId xmlns:a16="http://schemas.microsoft.com/office/drawing/2014/main" id="{E90ABACB-A482-994E-5B51-562485E5B590}"/>
                    </a:ext>
                  </a:extLst>
                </p:cNvPr>
                <p:cNvSpPr/>
                <p:nvPr/>
              </p:nvSpPr>
              <p:spPr>
                <a:xfrm>
                  <a:off x="6707091" y="4891936"/>
                  <a:ext cx="41930" cy="16388"/>
                </a:xfrm>
                <a:custGeom>
                  <a:avLst/>
                  <a:gdLst>
                    <a:gd name="connsiteX0" fmla="*/ 35258 w 41930"/>
                    <a:gd name="connsiteY0" fmla="*/ 2697 h 16388"/>
                    <a:gd name="connsiteX1" fmla="*/ 5558 w 41930"/>
                    <a:gd name="connsiteY1" fmla="*/ 4382 h 16388"/>
                    <a:gd name="connsiteX2" fmla="*/ 924 w 41930"/>
                    <a:gd name="connsiteY2" fmla="*/ 16389 h 16388"/>
                    <a:gd name="connsiteX3" fmla="*/ 5979 w 41930"/>
                    <a:gd name="connsiteY3" fmla="*/ 10702 h 16388"/>
                    <a:gd name="connsiteX4" fmla="*/ 35680 w 41930"/>
                    <a:gd name="connsiteY4" fmla="*/ 9017 h 16388"/>
                    <a:gd name="connsiteX5" fmla="*/ 41367 w 41930"/>
                    <a:gd name="connsiteY5" fmla="*/ 14072 h 16388"/>
                    <a:gd name="connsiteX6" fmla="*/ 35258 w 41930"/>
                    <a:gd name="connsiteY6" fmla="*/ 2697 h 1638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1930" h="16388">
                      <a:moveTo>
                        <a:pt x="35258" y="2697"/>
                      </a:moveTo>
                      <a:cubicBezTo>
                        <a:pt x="26833" y="-1515"/>
                        <a:pt x="13562" y="-673"/>
                        <a:pt x="5558" y="4382"/>
                      </a:cubicBezTo>
                      <a:cubicBezTo>
                        <a:pt x="292" y="7963"/>
                        <a:pt x="-1182" y="12597"/>
                        <a:pt x="924" y="16389"/>
                      </a:cubicBezTo>
                      <a:cubicBezTo>
                        <a:pt x="1767" y="14283"/>
                        <a:pt x="3452" y="12387"/>
                        <a:pt x="5979" y="10702"/>
                      </a:cubicBezTo>
                      <a:cubicBezTo>
                        <a:pt x="13984" y="5436"/>
                        <a:pt x="27254" y="4593"/>
                        <a:pt x="35680" y="9017"/>
                      </a:cubicBezTo>
                      <a:cubicBezTo>
                        <a:pt x="38418" y="10491"/>
                        <a:pt x="40314" y="12176"/>
                        <a:pt x="41367" y="14072"/>
                      </a:cubicBezTo>
                      <a:cubicBezTo>
                        <a:pt x="43052" y="9859"/>
                        <a:pt x="40946" y="5436"/>
                        <a:pt x="35258" y="2697"/>
                      </a:cubicBezTo>
                      <a:close/>
                    </a:path>
                  </a:pathLst>
                </a:custGeom>
                <a:solidFill>
                  <a:srgbClr val="D1D1D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75" name="그래픽 16">
                <a:extLst>
                  <a:ext uri="{FF2B5EF4-FFF2-40B4-BE49-F238E27FC236}">
                    <a16:creationId xmlns:a16="http://schemas.microsoft.com/office/drawing/2014/main" id="{D2DC7627-AB77-63BE-39C5-3F37694DE58E}"/>
                  </a:ext>
                </a:extLst>
              </p:cNvPr>
              <p:cNvGrpSpPr/>
              <p:nvPr/>
            </p:nvGrpSpPr>
            <p:grpSpPr>
              <a:xfrm>
                <a:off x="6661232" y="4732355"/>
                <a:ext cx="124110" cy="183940"/>
                <a:chOff x="6661232" y="4732355"/>
                <a:chExt cx="124110" cy="183940"/>
              </a:xfrm>
            </p:grpSpPr>
            <p:sp>
              <p:nvSpPr>
                <p:cNvPr id="1976" name="자유형: 도형 1975">
                  <a:extLst>
                    <a:ext uri="{FF2B5EF4-FFF2-40B4-BE49-F238E27FC236}">
                      <a16:creationId xmlns:a16="http://schemas.microsoft.com/office/drawing/2014/main" id="{1BE6D424-1F09-C222-137A-F18EA3FB3684}"/>
                    </a:ext>
                  </a:extLst>
                </p:cNvPr>
                <p:cNvSpPr/>
                <p:nvPr/>
              </p:nvSpPr>
              <p:spPr>
                <a:xfrm>
                  <a:off x="6720640" y="4858180"/>
                  <a:ext cx="13704" cy="58116"/>
                </a:xfrm>
                <a:custGeom>
                  <a:avLst/>
                  <a:gdLst>
                    <a:gd name="connsiteX0" fmla="*/ 5068 w 13704"/>
                    <a:gd name="connsiteY0" fmla="*/ 13 h 58116"/>
                    <a:gd name="connsiteX1" fmla="*/ 13 w 13704"/>
                    <a:gd name="connsiteY1" fmla="*/ 5701 h 58116"/>
                    <a:gd name="connsiteX2" fmla="*/ 3173 w 13704"/>
                    <a:gd name="connsiteY2" fmla="*/ 57939 h 58116"/>
                    <a:gd name="connsiteX3" fmla="*/ 13705 w 13704"/>
                    <a:gd name="connsiteY3" fmla="*/ 57307 h 58116"/>
                    <a:gd name="connsiteX4" fmla="*/ 10545 w 13704"/>
                    <a:gd name="connsiteY4" fmla="*/ 5069 h 58116"/>
                    <a:gd name="connsiteX5" fmla="*/ 5068 w 13704"/>
                    <a:gd name="connsiteY5" fmla="*/ 13 h 581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704" h="58116">
                      <a:moveTo>
                        <a:pt x="5068" y="13"/>
                      </a:moveTo>
                      <a:cubicBezTo>
                        <a:pt x="2120" y="13"/>
                        <a:pt x="-198" y="2752"/>
                        <a:pt x="13" y="5701"/>
                      </a:cubicBezTo>
                      <a:lnTo>
                        <a:pt x="3173" y="57939"/>
                      </a:lnTo>
                      <a:cubicBezTo>
                        <a:pt x="8650" y="58571"/>
                        <a:pt x="13705" y="57307"/>
                        <a:pt x="13705" y="57307"/>
                      </a:cubicBezTo>
                      <a:lnTo>
                        <a:pt x="10545" y="5069"/>
                      </a:lnTo>
                      <a:cubicBezTo>
                        <a:pt x="10545" y="2120"/>
                        <a:pt x="7807" y="-197"/>
                        <a:pt x="5068" y="13"/>
                      </a:cubicBezTo>
                      <a:close/>
                    </a:path>
                  </a:pathLst>
                </a:custGeom>
                <a:solidFill>
                  <a:srgbClr val="904E3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77" name="자유형: 도형 1976">
                  <a:extLst>
                    <a:ext uri="{FF2B5EF4-FFF2-40B4-BE49-F238E27FC236}">
                      <a16:creationId xmlns:a16="http://schemas.microsoft.com/office/drawing/2014/main" id="{A1328815-5F6E-E71F-F787-AF49E819D3D9}"/>
                    </a:ext>
                  </a:extLst>
                </p:cNvPr>
                <p:cNvSpPr/>
                <p:nvPr/>
              </p:nvSpPr>
              <p:spPr>
                <a:xfrm>
                  <a:off x="6661232" y="4732355"/>
                  <a:ext cx="124110" cy="173301"/>
                </a:xfrm>
                <a:custGeom>
                  <a:avLst/>
                  <a:gdLst>
                    <a:gd name="connsiteX0" fmla="*/ 123878 w 124110"/>
                    <a:gd name="connsiteY0" fmla="*/ 83078 h 173301"/>
                    <a:gd name="connsiteX1" fmla="*/ 67216 w 124110"/>
                    <a:gd name="connsiteY1" fmla="*/ 173232 h 173301"/>
                    <a:gd name="connsiteX2" fmla="*/ 232 w 124110"/>
                    <a:gd name="connsiteY2" fmla="*/ 90450 h 173301"/>
                    <a:gd name="connsiteX3" fmla="*/ 56894 w 124110"/>
                    <a:gd name="connsiteY3" fmla="*/ 86 h 173301"/>
                    <a:gd name="connsiteX4" fmla="*/ 123878 w 124110"/>
                    <a:gd name="connsiteY4" fmla="*/ 82867 h 1733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4110" h="173301">
                      <a:moveTo>
                        <a:pt x="123878" y="83078"/>
                      </a:moveTo>
                      <a:cubicBezTo>
                        <a:pt x="126827" y="130893"/>
                        <a:pt x="101339" y="171336"/>
                        <a:pt x="67216" y="173232"/>
                      </a:cubicBezTo>
                      <a:cubicBezTo>
                        <a:pt x="33092" y="175127"/>
                        <a:pt x="3181" y="138265"/>
                        <a:pt x="232" y="90450"/>
                      </a:cubicBezTo>
                      <a:cubicBezTo>
                        <a:pt x="-2717" y="42635"/>
                        <a:pt x="22771" y="2192"/>
                        <a:pt x="56894" y="86"/>
                      </a:cubicBezTo>
                      <a:cubicBezTo>
                        <a:pt x="91018" y="-2021"/>
                        <a:pt x="120929" y="35052"/>
                        <a:pt x="123878" y="82867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978" name="자유형: 도형 1977">
                  <a:extLst>
                    <a:ext uri="{FF2B5EF4-FFF2-40B4-BE49-F238E27FC236}">
                      <a16:creationId xmlns:a16="http://schemas.microsoft.com/office/drawing/2014/main" id="{A86FF23E-DBEF-7A84-1CC1-66EE70F1B242}"/>
                    </a:ext>
                  </a:extLst>
                </p:cNvPr>
                <p:cNvSpPr/>
                <p:nvPr/>
              </p:nvSpPr>
              <p:spPr>
                <a:xfrm>
                  <a:off x="6694032" y="4746554"/>
                  <a:ext cx="89391" cy="156359"/>
                </a:xfrm>
                <a:custGeom>
                  <a:avLst/>
                  <a:gdLst>
                    <a:gd name="connsiteX0" fmla="*/ 89182 w 89391"/>
                    <a:gd name="connsiteY0" fmla="*/ 69301 h 156359"/>
                    <a:gd name="connsiteX1" fmla="*/ 34626 w 89391"/>
                    <a:gd name="connsiteY1" fmla="*/ 156295 h 156359"/>
                    <a:gd name="connsiteX2" fmla="*/ 1766 w 89391"/>
                    <a:gd name="connsiteY2" fmla="*/ 145131 h 156359"/>
                    <a:gd name="connsiteX3" fmla="*/ 56954 w 89391"/>
                    <a:gd name="connsiteY3" fmla="*/ 0 h 156359"/>
                    <a:gd name="connsiteX4" fmla="*/ 89182 w 89391"/>
                    <a:gd name="connsiteY4" fmla="*/ 69090 h 156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9391" h="156359">
                      <a:moveTo>
                        <a:pt x="89182" y="69301"/>
                      </a:moveTo>
                      <a:cubicBezTo>
                        <a:pt x="91920" y="115431"/>
                        <a:pt x="67486" y="154399"/>
                        <a:pt x="34626" y="156295"/>
                      </a:cubicBezTo>
                      <a:cubicBezTo>
                        <a:pt x="22830" y="156927"/>
                        <a:pt x="11666" y="152925"/>
                        <a:pt x="1766" y="145131"/>
                      </a:cubicBezTo>
                      <a:cubicBezTo>
                        <a:pt x="-15717" y="131229"/>
                        <a:pt x="103505" y="164721"/>
                        <a:pt x="56954" y="0"/>
                      </a:cubicBezTo>
                      <a:cubicBezTo>
                        <a:pt x="74647" y="13692"/>
                        <a:pt x="87286" y="39179"/>
                        <a:pt x="89182" y="69090"/>
                      </a:cubicBezTo>
                      <a:close/>
                    </a:path>
                  </a:pathLst>
                </a:custGeom>
                <a:solidFill>
                  <a:srgbClr val="7CBF33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1986" name="그룹 1985">
              <a:extLst>
                <a:ext uri="{FF2B5EF4-FFF2-40B4-BE49-F238E27FC236}">
                  <a16:creationId xmlns:a16="http://schemas.microsoft.com/office/drawing/2014/main" id="{DDD53AAA-7699-0A9A-DC95-921D4EE48D5D}"/>
                </a:ext>
              </a:extLst>
            </p:cNvPr>
            <p:cNvGrpSpPr/>
            <p:nvPr userDrawn="1"/>
          </p:nvGrpSpPr>
          <p:grpSpPr>
            <a:xfrm>
              <a:off x="9039059" y="4585195"/>
              <a:ext cx="722225" cy="670156"/>
              <a:chOff x="-2815178" y="2017125"/>
              <a:chExt cx="2748433" cy="2569175"/>
            </a:xfrm>
          </p:grpSpPr>
          <p:grpSp>
            <p:nvGrpSpPr>
              <p:cNvPr id="1987" name="그래픽 16">
                <a:extLst>
                  <a:ext uri="{FF2B5EF4-FFF2-40B4-BE49-F238E27FC236}">
                    <a16:creationId xmlns:a16="http://schemas.microsoft.com/office/drawing/2014/main" id="{E83EC4A6-DDA6-6F98-D0EA-CCC1BEF12268}"/>
                  </a:ext>
                </a:extLst>
              </p:cNvPr>
              <p:cNvGrpSpPr/>
              <p:nvPr/>
            </p:nvGrpSpPr>
            <p:grpSpPr>
              <a:xfrm>
                <a:off x="-2427695" y="3573280"/>
                <a:ext cx="2150085" cy="1013020"/>
                <a:chOff x="6054188" y="4539705"/>
                <a:chExt cx="502587" cy="247923"/>
              </a:xfrm>
            </p:grpSpPr>
            <p:sp>
              <p:nvSpPr>
                <p:cNvPr id="2010" name="자유형: 도형 2009">
                  <a:extLst>
                    <a:ext uri="{FF2B5EF4-FFF2-40B4-BE49-F238E27FC236}">
                      <a16:creationId xmlns:a16="http://schemas.microsoft.com/office/drawing/2014/main" id="{D6D4A569-9551-033C-143F-95E774BB8C8C}"/>
                    </a:ext>
                  </a:extLst>
                </p:cNvPr>
                <p:cNvSpPr/>
                <p:nvPr/>
              </p:nvSpPr>
              <p:spPr>
                <a:xfrm>
                  <a:off x="6550246" y="4776675"/>
                  <a:ext cx="6529" cy="10953"/>
                </a:xfrm>
                <a:custGeom>
                  <a:avLst/>
                  <a:gdLst>
                    <a:gd name="connsiteX0" fmla="*/ 6108 w 6529"/>
                    <a:gd name="connsiteY0" fmla="*/ 0 h 10953"/>
                    <a:gd name="connsiteX1" fmla="*/ 6530 w 6529"/>
                    <a:gd name="connsiteY1" fmla="*/ 7162 h 10953"/>
                    <a:gd name="connsiteX2" fmla="*/ 632 w 6529"/>
                    <a:gd name="connsiteY2" fmla="*/ 10953 h 10953"/>
                    <a:gd name="connsiteX3" fmla="*/ 0 w 6529"/>
                    <a:gd name="connsiteY3" fmla="*/ 3792 h 10953"/>
                    <a:gd name="connsiteX4" fmla="*/ 211 w 6529"/>
                    <a:gd name="connsiteY4" fmla="*/ 1896 h 10953"/>
                    <a:gd name="connsiteX5" fmla="*/ 6108 w 6529"/>
                    <a:gd name="connsiteY5" fmla="*/ 0 h 109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529" h="10953">
                      <a:moveTo>
                        <a:pt x="6108" y="0"/>
                      </a:moveTo>
                      <a:lnTo>
                        <a:pt x="6530" y="7162"/>
                      </a:lnTo>
                      <a:lnTo>
                        <a:pt x="632" y="10953"/>
                      </a:lnTo>
                      <a:lnTo>
                        <a:pt x="0" y="3792"/>
                      </a:lnTo>
                      <a:lnTo>
                        <a:pt x="211" y="1896"/>
                      </a:lnTo>
                      <a:lnTo>
                        <a:pt x="6108" y="0"/>
                      </a:lnTo>
                      <a:close/>
                    </a:path>
                  </a:pathLst>
                </a:custGeom>
                <a:solidFill>
                  <a:srgbClr val="40353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11" name="자유형: 도형 2010">
                  <a:extLst>
                    <a:ext uri="{FF2B5EF4-FFF2-40B4-BE49-F238E27FC236}">
                      <a16:creationId xmlns:a16="http://schemas.microsoft.com/office/drawing/2014/main" id="{BF97F9CB-B8FF-D12E-C098-C27D77802806}"/>
                    </a:ext>
                  </a:extLst>
                </p:cNvPr>
                <p:cNvSpPr/>
                <p:nvPr/>
              </p:nvSpPr>
              <p:spPr>
                <a:xfrm>
                  <a:off x="6054188" y="4543497"/>
                  <a:ext cx="496689" cy="244131"/>
                </a:xfrm>
                <a:custGeom>
                  <a:avLst/>
                  <a:gdLst>
                    <a:gd name="connsiteX0" fmla="*/ 496058 w 496689"/>
                    <a:gd name="connsiteY0" fmla="*/ 236970 h 244131"/>
                    <a:gd name="connsiteX1" fmla="*/ 496689 w 496689"/>
                    <a:gd name="connsiteY1" fmla="*/ 244132 h 244131"/>
                    <a:gd name="connsiteX2" fmla="*/ 421 w 496689"/>
                    <a:gd name="connsiteY2" fmla="*/ 7162 h 244131"/>
                    <a:gd name="connsiteX3" fmla="*/ 0 w 496689"/>
                    <a:gd name="connsiteY3" fmla="*/ 0 h 244131"/>
                    <a:gd name="connsiteX4" fmla="*/ 485315 w 496689"/>
                    <a:gd name="connsiteY4" fmla="*/ 227070 h 244131"/>
                    <a:gd name="connsiteX5" fmla="*/ 496058 w 496689"/>
                    <a:gd name="connsiteY5" fmla="*/ 236970 h 24413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96689" h="244131">
                      <a:moveTo>
                        <a:pt x="496058" y="236970"/>
                      </a:moveTo>
                      <a:lnTo>
                        <a:pt x="496689" y="244132"/>
                      </a:lnTo>
                      <a:lnTo>
                        <a:pt x="421" y="7162"/>
                      </a:lnTo>
                      <a:lnTo>
                        <a:pt x="0" y="0"/>
                      </a:lnTo>
                      <a:lnTo>
                        <a:pt x="485315" y="227070"/>
                      </a:lnTo>
                      <a:lnTo>
                        <a:pt x="496058" y="236970"/>
                      </a:lnTo>
                      <a:close/>
                    </a:path>
                  </a:pathLst>
                </a:custGeom>
                <a:solidFill>
                  <a:srgbClr val="6857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12" name="자유형: 도형 2011">
                  <a:extLst>
                    <a:ext uri="{FF2B5EF4-FFF2-40B4-BE49-F238E27FC236}">
                      <a16:creationId xmlns:a16="http://schemas.microsoft.com/office/drawing/2014/main" id="{F387FC16-04A0-9162-1F08-58B64350C228}"/>
                    </a:ext>
                  </a:extLst>
                </p:cNvPr>
                <p:cNvSpPr/>
                <p:nvPr/>
              </p:nvSpPr>
              <p:spPr>
                <a:xfrm>
                  <a:off x="6054188" y="4539705"/>
                  <a:ext cx="502165" cy="240761"/>
                </a:xfrm>
                <a:custGeom>
                  <a:avLst/>
                  <a:gdLst>
                    <a:gd name="connsiteX0" fmla="*/ 502166 w 502165"/>
                    <a:gd name="connsiteY0" fmla="*/ 236970 h 240761"/>
                    <a:gd name="connsiteX1" fmla="*/ 5898 w 502165"/>
                    <a:gd name="connsiteY1" fmla="*/ 0 h 240761"/>
                    <a:gd name="connsiteX2" fmla="*/ 0 w 502165"/>
                    <a:gd name="connsiteY2" fmla="*/ 3792 h 240761"/>
                    <a:gd name="connsiteX3" fmla="*/ 496058 w 502165"/>
                    <a:gd name="connsiteY3" fmla="*/ 240762 h 240761"/>
                    <a:gd name="connsiteX4" fmla="*/ 502166 w 502165"/>
                    <a:gd name="connsiteY4" fmla="*/ 236970 h 2407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2165" h="240761">
                      <a:moveTo>
                        <a:pt x="502166" y="236970"/>
                      </a:moveTo>
                      <a:lnTo>
                        <a:pt x="5898" y="0"/>
                      </a:lnTo>
                      <a:lnTo>
                        <a:pt x="0" y="3792"/>
                      </a:lnTo>
                      <a:lnTo>
                        <a:pt x="496058" y="240762"/>
                      </a:lnTo>
                      <a:lnTo>
                        <a:pt x="502166" y="2369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88" name="그래픽 16">
                <a:extLst>
                  <a:ext uri="{FF2B5EF4-FFF2-40B4-BE49-F238E27FC236}">
                    <a16:creationId xmlns:a16="http://schemas.microsoft.com/office/drawing/2014/main" id="{E5DA1DFB-992A-F0EC-74EC-E5385F372AEB}"/>
                  </a:ext>
                </a:extLst>
              </p:cNvPr>
              <p:cNvGrpSpPr/>
              <p:nvPr/>
            </p:nvGrpSpPr>
            <p:grpSpPr>
              <a:xfrm>
                <a:off x="-2518714" y="2180705"/>
                <a:ext cx="2239299" cy="2376343"/>
                <a:chOff x="6032913" y="4198889"/>
                <a:chExt cx="523441" cy="581577"/>
              </a:xfrm>
            </p:grpSpPr>
            <p:sp>
              <p:nvSpPr>
                <p:cNvPr id="2007" name="자유형: 도형 2006">
                  <a:extLst>
                    <a:ext uri="{FF2B5EF4-FFF2-40B4-BE49-F238E27FC236}">
                      <a16:creationId xmlns:a16="http://schemas.microsoft.com/office/drawing/2014/main" id="{12CFE0F2-B51D-09D5-5EDE-6C51DC1C5B3B}"/>
                    </a:ext>
                  </a:extLst>
                </p:cNvPr>
                <p:cNvSpPr/>
                <p:nvPr/>
              </p:nvSpPr>
              <p:spPr>
                <a:xfrm>
                  <a:off x="6528971" y="4435859"/>
                  <a:ext cx="27383" cy="344607"/>
                </a:xfrm>
                <a:custGeom>
                  <a:avLst/>
                  <a:gdLst>
                    <a:gd name="connsiteX0" fmla="*/ 5898 w 27383"/>
                    <a:gd name="connsiteY0" fmla="*/ 0 h 344607"/>
                    <a:gd name="connsiteX1" fmla="*/ 27383 w 27383"/>
                    <a:gd name="connsiteY1" fmla="*/ 340816 h 344607"/>
                    <a:gd name="connsiteX2" fmla="*/ 21275 w 27383"/>
                    <a:gd name="connsiteY2" fmla="*/ 344607 h 344607"/>
                    <a:gd name="connsiteX3" fmla="*/ 0 w 27383"/>
                    <a:gd name="connsiteY3" fmla="*/ 3581 h 344607"/>
                    <a:gd name="connsiteX4" fmla="*/ 211 w 27383"/>
                    <a:gd name="connsiteY4" fmla="*/ 1896 h 344607"/>
                    <a:gd name="connsiteX5" fmla="*/ 5898 w 27383"/>
                    <a:gd name="connsiteY5" fmla="*/ 0 h 3446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7383" h="344607">
                      <a:moveTo>
                        <a:pt x="5898" y="0"/>
                      </a:moveTo>
                      <a:lnTo>
                        <a:pt x="27383" y="340816"/>
                      </a:lnTo>
                      <a:lnTo>
                        <a:pt x="21275" y="344607"/>
                      </a:lnTo>
                      <a:lnTo>
                        <a:pt x="0" y="3581"/>
                      </a:lnTo>
                      <a:lnTo>
                        <a:pt x="211" y="1896"/>
                      </a:lnTo>
                      <a:lnTo>
                        <a:pt x="5898" y="0"/>
                      </a:lnTo>
                      <a:close/>
                    </a:path>
                  </a:pathLst>
                </a:custGeom>
                <a:solidFill>
                  <a:srgbClr val="D1D1D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08" name="자유형: 도형 2007">
                  <a:extLst>
                    <a:ext uri="{FF2B5EF4-FFF2-40B4-BE49-F238E27FC236}">
                      <a16:creationId xmlns:a16="http://schemas.microsoft.com/office/drawing/2014/main" id="{CFEA453A-5331-6F7E-3726-AEC3E5115903}"/>
                    </a:ext>
                  </a:extLst>
                </p:cNvPr>
                <p:cNvSpPr/>
                <p:nvPr/>
              </p:nvSpPr>
              <p:spPr>
                <a:xfrm>
                  <a:off x="6032913" y="4202470"/>
                  <a:ext cx="517332" cy="577996"/>
                </a:xfrm>
                <a:custGeom>
                  <a:avLst/>
                  <a:gdLst>
                    <a:gd name="connsiteX0" fmla="*/ 496058 w 517332"/>
                    <a:gd name="connsiteY0" fmla="*/ 236970 h 577996"/>
                    <a:gd name="connsiteX1" fmla="*/ 517332 w 517332"/>
                    <a:gd name="connsiteY1" fmla="*/ 577997 h 577996"/>
                    <a:gd name="connsiteX2" fmla="*/ 21275 w 517332"/>
                    <a:gd name="connsiteY2" fmla="*/ 341026 h 577996"/>
                    <a:gd name="connsiteX3" fmla="*/ 0 w 517332"/>
                    <a:gd name="connsiteY3" fmla="*/ 0 h 577996"/>
                    <a:gd name="connsiteX4" fmla="*/ 485315 w 517332"/>
                    <a:gd name="connsiteY4" fmla="*/ 227281 h 577996"/>
                    <a:gd name="connsiteX5" fmla="*/ 496058 w 517332"/>
                    <a:gd name="connsiteY5" fmla="*/ 236970 h 5779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17332" h="577996">
                      <a:moveTo>
                        <a:pt x="496058" y="236970"/>
                      </a:moveTo>
                      <a:lnTo>
                        <a:pt x="517332" y="577997"/>
                      </a:lnTo>
                      <a:lnTo>
                        <a:pt x="21275" y="341026"/>
                      </a:lnTo>
                      <a:lnTo>
                        <a:pt x="0" y="0"/>
                      </a:lnTo>
                      <a:lnTo>
                        <a:pt x="485315" y="227281"/>
                      </a:lnTo>
                      <a:lnTo>
                        <a:pt x="496058" y="23697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  <a:effectLst>
                  <a:outerShdw blurRad="38100" dist="12700" dir="2700000" algn="tl" rotWithShape="0">
                    <a:prstClr val="black">
                      <a:alpha val="24000"/>
                    </a:prstClr>
                  </a:outerShdw>
                </a:effectLst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2009" name="자유형: 도형 2008">
                  <a:extLst>
                    <a:ext uri="{FF2B5EF4-FFF2-40B4-BE49-F238E27FC236}">
                      <a16:creationId xmlns:a16="http://schemas.microsoft.com/office/drawing/2014/main" id="{B7ADCF95-6427-61A2-028A-F31E94F28AC1}"/>
                    </a:ext>
                  </a:extLst>
                </p:cNvPr>
                <p:cNvSpPr/>
                <p:nvPr/>
              </p:nvSpPr>
              <p:spPr>
                <a:xfrm>
                  <a:off x="6032913" y="4198889"/>
                  <a:ext cx="501955" cy="240550"/>
                </a:xfrm>
                <a:custGeom>
                  <a:avLst/>
                  <a:gdLst>
                    <a:gd name="connsiteX0" fmla="*/ 501955 w 501955"/>
                    <a:gd name="connsiteY0" fmla="*/ 236970 h 240550"/>
                    <a:gd name="connsiteX1" fmla="*/ 5898 w 501955"/>
                    <a:gd name="connsiteY1" fmla="*/ 0 h 240550"/>
                    <a:gd name="connsiteX2" fmla="*/ 0 w 501955"/>
                    <a:gd name="connsiteY2" fmla="*/ 3581 h 240550"/>
                    <a:gd name="connsiteX3" fmla="*/ 496058 w 501955"/>
                    <a:gd name="connsiteY3" fmla="*/ 240551 h 240550"/>
                    <a:gd name="connsiteX4" fmla="*/ 501955 w 501955"/>
                    <a:gd name="connsiteY4" fmla="*/ 236970 h 2405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1955" h="240550">
                      <a:moveTo>
                        <a:pt x="501955" y="236970"/>
                      </a:moveTo>
                      <a:lnTo>
                        <a:pt x="5898" y="0"/>
                      </a:lnTo>
                      <a:lnTo>
                        <a:pt x="0" y="3581"/>
                      </a:lnTo>
                      <a:lnTo>
                        <a:pt x="496058" y="240551"/>
                      </a:lnTo>
                      <a:lnTo>
                        <a:pt x="501955" y="236970"/>
                      </a:lnTo>
                      <a:close/>
                    </a:path>
                  </a:pathLst>
                </a:custGeom>
                <a:solidFill>
                  <a:srgbClr val="836E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1989" name="그룹 1988">
                <a:extLst>
                  <a:ext uri="{FF2B5EF4-FFF2-40B4-BE49-F238E27FC236}">
                    <a16:creationId xmlns:a16="http://schemas.microsoft.com/office/drawing/2014/main" id="{EDC2E48A-67B8-550D-6635-758BF9B2C565}"/>
                  </a:ext>
                </a:extLst>
              </p:cNvPr>
              <p:cNvGrpSpPr/>
              <p:nvPr userDrawn="1"/>
            </p:nvGrpSpPr>
            <p:grpSpPr>
              <a:xfrm>
                <a:off x="-2346724" y="2780013"/>
                <a:ext cx="981474" cy="1049834"/>
                <a:chOff x="-2306153" y="2949838"/>
                <a:chExt cx="739758" cy="754334"/>
              </a:xfrm>
            </p:grpSpPr>
            <p:sp>
              <p:nvSpPr>
                <p:cNvPr id="2002" name="자유형: 도형 2001">
                  <a:extLst>
                    <a:ext uri="{FF2B5EF4-FFF2-40B4-BE49-F238E27FC236}">
                      <a16:creationId xmlns:a16="http://schemas.microsoft.com/office/drawing/2014/main" id="{A020EA5E-96C7-C329-7718-B96771659FD5}"/>
                    </a:ext>
                  </a:extLst>
                </p:cNvPr>
                <p:cNvSpPr/>
                <p:nvPr/>
              </p:nvSpPr>
              <p:spPr>
                <a:xfrm>
                  <a:off x="-2306153" y="2949838"/>
                  <a:ext cx="155448" cy="494447"/>
                </a:xfrm>
                <a:custGeom>
                  <a:avLst/>
                  <a:gdLst>
                    <a:gd name="connsiteX0" fmla="*/ 10532 w 52660"/>
                    <a:gd name="connsiteY0" fmla="*/ 168723 h 188733"/>
                    <a:gd name="connsiteX1" fmla="*/ 52660 w 52660"/>
                    <a:gd name="connsiteY1" fmla="*/ 188734 h 188733"/>
                    <a:gd name="connsiteX2" fmla="*/ 42128 w 52660"/>
                    <a:gd name="connsiteY2" fmla="*/ 20011 h 188733"/>
                    <a:gd name="connsiteX3" fmla="*/ 0 w 52660"/>
                    <a:gd name="connsiteY3" fmla="*/ 0 h 188733"/>
                    <a:gd name="connsiteX4" fmla="*/ 10532 w 52660"/>
                    <a:gd name="connsiteY4" fmla="*/ 168723 h 188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2660" h="188733">
                      <a:moveTo>
                        <a:pt x="10532" y="168723"/>
                      </a:moveTo>
                      <a:lnTo>
                        <a:pt x="52660" y="188734"/>
                      </a:lnTo>
                      <a:lnTo>
                        <a:pt x="42128" y="20011"/>
                      </a:lnTo>
                      <a:lnTo>
                        <a:pt x="0" y="0"/>
                      </a:lnTo>
                      <a:lnTo>
                        <a:pt x="10532" y="168723"/>
                      </a:lnTo>
                      <a:close/>
                    </a:path>
                  </a:pathLst>
                </a:custGeom>
                <a:solidFill>
                  <a:srgbClr val="B4AFA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03" name="자유형: 도형 2002">
                  <a:extLst>
                    <a:ext uri="{FF2B5EF4-FFF2-40B4-BE49-F238E27FC236}">
                      <a16:creationId xmlns:a16="http://schemas.microsoft.com/office/drawing/2014/main" id="{06D25610-55BA-0D21-30C1-040FC1A6DA64}"/>
                    </a:ext>
                  </a:extLst>
                </p:cNvPr>
                <p:cNvSpPr/>
                <p:nvPr/>
              </p:nvSpPr>
              <p:spPr>
                <a:xfrm>
                  <a:off x="-2141462" y="3298462"/>
                  <a:ext cx="135549" cy="213009"/>
                </a:xfrm>
                <a:custGeom>
                  <a:avLst/>
                  <a:gdLst>
                    <a:gd name="connsiteX0" fmla="*/ 3792 w 45919"/>
                    <a:gd name="connsiteY0" fmla="*/ 61296 h 81307"/>
                    <a:gd name="connsiteX1" fmla="*/ 45920 w 45919"/>
                    <a:gd name="connsiteY1" fmla="*/ 81307 h 81307"/>
                    <a:gd name="connsiteX2" fmla="*/ 42128 w 45919"/>
                    <a:gd name="connsiteY2" fmla="*/ 20011 h 81307"/>
                    <a:gd name="connsiteX3" fmla="*/ 0 w 45919"/>
                    <a:gd name="connsiteY3" fmla="*/ 0 h 81307"/>
                    <a:gd name="connsiteX4" fmla="*/ 3792 w 45919"/>
                    <a:gd name="connsiteY4" fmla="*/ 61296 h 81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5919" h="81307">
                      <a:moveTo>
                        <a:pt x="3792" y="61296"/>
                      </a:moveTo>
                      <a:lnTo>
                        <a:pt x="45920" y="81307"/>
                      </a:lnTo>
                      <a:lnTo>
                        <a:pt x="42128" y="20011"/>
                      </a:lnTo>
                      <a:lnTo>
                        <a:pt x="0" y="0"/>
                      </a:lnTo>
                      <a:lnTo>
                        <a:pt x="3792" y="61296"/>
                      </a:lnTo>
                      <a:close/>
                    </a:path>
                  </a:pathLst>
                </a:custGeom>
                <a:solidFill>
                  <a:srgbClr val="9BAE65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04" name="자유형: 도형 2003">
                  <a:extLst>
                    <a:ext uri="{FF2B5EF4-FFF2-40B4-BE49-F238E27FC236}">
                      <a16:creationId xmlns:a16="http://schemas.microsoft.com/office/drawing/2014/main" id="{3F62B78F-14F9-AB59-E760-5DB8D4B73D7E}"/>
                    </a:ext>
                  </a:extLst>
                </p:cNvPr>
                <p:cNvSpPr/>
                <p:nvPr/>
              </p:nvSpPr>
              <p:spPr>
                <a:xfrm>
                  <a:off x="-2004665" y="3192765"/>
                  <a:ext cx="147363" cy="381870"/>
                </a:xfrm>
                <a:custGeom>
                  <a:avLst/>
                  <a:gdLst>
                    <a:gd name="connsiteX0" fmla="*/ 7794 w 49921"/>
                    <a:gd name="connsiteY0" fmla="*/ 125752 h 145762"/>
                    <a:gd name="connsiteX1" fmla="*/ 49922 w 49921"/>
                    <a:gd name="connsiteY1" fmla="*/ 145763 h 145762"/>
                    <a:gd name="connsiteX2" fmla="*/ 42128 w 49921"/>
                    <a:gd name="connsiteY2" fmla="*/ 20011 h 145762"/>
                    <a:gd name="connsiteX3" fmla="*/ 0 w 49921"/>
                    <a:gd name="connsiteY3" fmla="*/ 0 h 145762"/>
                    <a:gd name="connsiteX4" fmla="*/ 7794 w 49921"/>
                    <a:gd name="connsiteY4" fmla="*/ 125752 h 1457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921" h="145762">
                      <a:moveTo>
                        <a:pt x="7794" y="125752"/>
                      </a:moveTo>
                      <a:lnTo>
                        <a:pt x="49922" y="145763"/>
                      </a:lnTo>
                      <a:lnTo>
                        <a:pt x="42128" y="20011"/>
                      </a:lnTo>
                      <a:lnTo>
                        <a:pt x="0" y="0"/>
                      </a:lnTo>
                      <a:lnTo>
                        <a:pt x="7794" y="125752"/>
                      </a:lnTo>
                      <a:close/>
                    </a:path>
                  </a:pathLst>
                </a:custGeom>
                <a:solidFill>
                  <a:srgbClr val="F4AC5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05" name="자유형: 도형 2004">
                  <a:extLst>
                    <a:ext uri="{FF2B5EF4-FFF2-40B4-BE49-F238E27FC236}">
                      <a16:creationId xmlns:a16="http://schemas.microsoft.com/office/drawing/2014/main" id="{1B049777-D809-789B-E08A-C00F5CDAFEAE}"/>
                    </a:ext>
                  </a:extLst>
                </p:cNvPr>
                <p:cNvSpPr/>
                <p:nvPr/>
              </p:nvSpPr>
              <p:spPr>
                <a:xfrm>
                  <a:off x="-1877879" y="2999538"/>
                  <a:ext cx="165396" cy="635718"/>
                </a:xfrm>
                <a:custGeom>
                  <a:avLst/>
                  <a:gdLst>
                    <a:gd name="connsiteX0" fmla="*/ 14113 w 56030"/>
                    <a:gd name="connsiteY0" fmla="*/ 222647 h 242657"/>
                    <a:gd name="connsiteX1" fmla="*/ 56030 w 56030"/>
                    <a:gd name="connsiteY1" fmla="*/ 242657 h 242657"/>
                    <a:gd name="connsiteX2" fmla="*/ 42128 w 56030"/>
                    <a:gd name="connsiteY2" fmla="*/ 20221 h 242657"/>
                    <a:gd name="connsiteX3" fmla="*/ 0 w 56030"/>
                    <a:gd name="connsiteY3" fmla="*/ 0 h 242657"/>
                    <a:gd name="connsiteX4" fmla="*/ 14113 w 56030"/>
                    <a:gd name="connsiteY4" fmla="*/ 222647 h 2426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6030" h="242657">
                      <a:moveTo>
                        <a:pt x="14113" y="222647"/>
                      </a:moveTo>
                      <a:lnTo>
                        <a:pt x="56030" y="242657"/>
                      </a:lnTo>
                      <a:lnTo>
                        <a:pt x="42128" y="20221"/>
                      </a:lnTo>
                      <a:lnTo>
                        <a:pt x="0" y="0"/>
                      </a:lnTo>
                      <a:lnTo>
                        <a:pt x="14113" y="222647"/>
                      </a:lnTo>
                      <a:close/>
                    </a:path>
                  </a:pathLst>
                </a:custGeom>
                <a:solidFill>
                  <a:srgbClr val="EA5B5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06" name="자유형: 도형 2005">
                  <a:extLst>
                    <a:ext uri="{FF2B5EF4-FFF2-40B4-BE49-F238E27FC236}">
                      <a16:creationId xmlns:a16="http://schemas.microsoft.com/office/drawing/2014/main" id="{061D955B-708C-A241-155C-E43AFDB1549F}"/>
                    </a:ext>
                  </a:extLst>
                </p:cNvPr>
                <p:cNvSpPr/>
                <p:nvPr/>
              </p:nvSpPr>
              <p:spPr>
                <a:xfrm>
                  <a:off x="-1711892" y="3350443"/>
                  <a:ext cx="145497" cy="353729"/>
                </a:xfrm>
                <a:custGeom>
                  <a:avLst/>
                  <a:gdLst>
                    <a:gd name="connsiteX0" fmla="*/ 7372 w 49289"/>
                    <a:gd name="connsiteY0" fmla="*/ 114799 h 135020"/>
                    <a:gd name="connsiteX1" fmla="*/ 49290 w 49289"/>
                    <a:gd name="connsiteY1" fmla="*/ 135020 h 135020"/>
                    <a:gd name="connsiteX2" fmla="*/ 42128 w 49289"/>
                    <a:gd name="connsiteY2" fmla="*/ 20011 h 135020"/>
                    <a:gd name="connsiteX3" fmla="*/ 0 w 49289"/>
                    <a:gd name="connsiteY3" fmla="*/ 0 h 135020"/>
                    <a:gd name="connsiteX4" fmla="*/ 7372 w 49289"/>
                    <a:gd name="connsiteY4" fmla="*/ 114799 h 1350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289" h="135020">
                      <a:moveTo>
                        <a:pt x="7372" y="114799"/>
                      </a:moveTo>
                      <a:lnTo>
                        <a:pt x="49290" y="135020"/>
                      </a:lnTo>
                      <a:lnTo>
                        <a:pt x="42128" y="20011"/>
                      </a:lnTo>
                      <a:lnTo>
                        <a:pt x="0" y="0"/>
                      </a:lnTo>
                      <a:lnTo>
                        <a:pt x="7372" y="114799"/>
                      </a:lnTo>
                      <a:close/>
                    </a:path>
                  </a:pathLst>
                </a:custGeom>
                <a:solidFill>
                  <a:srgbClr val="5D99A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1990" name="자유형: 도형 1989">
                <a:extLst>
                  <a:ext uri="{FF2B5EF4-FFF2-40B4-BE49-F238E27FC236}">
                    <a16:creationId xmlns:a16="http://schemas.microsoft.com/office/drawing/2014/main" id="{64D7A61B-D9C5-F2E5-7DC8-9C46A145E2F4}"/>
                  </a:ext>
                </a:extLst>
              </p:cNvPr>
              <p:cNvSpPr/>
              <p:nvPr/>
            </p:nvSpPr>
            <p:spPr>
              <a:xfrm>
                <a:off x="-2338485" y="3447652"/>
                <a:ext cx="1849535" cy="844948"/>
              </a:xfrm>
              <a:custGeom>
                <a:avLst/>
                <a:gdLst>
                  <a:gd name="connsiteX0" fmla="*/ 447189 w 447189"/>
                  <a:gd name="connsiteY0" fmla="*/ 216959 h 216959"/>
                  <a:gd name="connsiteX1" fmla="*/ 211 w 447189"/>
                  <a:gd name="connsiteY1" fmla="*/ 3581 h 216959"/>
                  <a:gd name="connsiteX2" fmla="*/ 0 w 447189"/>
                  <a:gd name="connsiteY2" fmla="*/ 0 h 216959"/>
                  <a:gd name="connsiteX3" fmla="*/ 446978 w 447189"/>
                  <a:gd name="connsiteY3" fmla="*/ 213589 h 216959"/>
                  <a:gd name="connsiteX4" fmla="*/ 447189 w 447189"/>
                  <a:gd name="connsiteY4" fmla="*/ 216959 h 216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7189" h="216959">
                    <a:moveTo>
                      <a:pt x="447189" y="216959"/>
                    </a:moveTo>
                    <a:lnTo>
                      <a:pt x="211" y="3581"/>
                    </a:lnTo>
                    <a:lnTo>
                      <a:pt x="0" y="0"/>
                    </a:lnTo>
                    <a:lnTo>
                      <a:pt x="446978" y="213589"/>
                    </a:lnTo>
                    <a:lnTo>
                      <a:pt x="447189" y="216959"/>
                    </a:lnTo>
                    <a:close/>
                  </a:path>
                </a:pathLst>
              </a:custGeom>
              <a:solidFill>
                <a:srgbClr val="A0819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grpSp>
            <p:nvGrpSpPr>
              <p:cNvPr id="1991" name="그래픽 16">
                <a:extLst>
                  <a:ext uri="{FF2B5EF4-FFF2-40B4-BE49-F238E27FC236}">
                    <a16:creationId xmlns:a16="http://schemas.microsoft.com/office/drawing/2014/main" id="{08BE62D5-A237-8708-2536-5D1D387A20D0}"/>
                  </a:ext>
                </a:extLst>
              </p:cNvPr>
              <p:cNvGrpSpPr/>
              <p:nvPr/>
            </p:nvGrpSpPr>
            <p:grpSpPr>
              <a:xfrm>
                <a:off x="-2815178" y="2017125"/>
                <a:ext cx="2748433" cy="1279682"/>
                <a:chOff x="5963613" y="4158859"/>
                <a:chExt cx="642452" cy="313185"/>
              </a:xfrm>
            </p:grpSpPr>
            <p:grpSp>
              <p:nvGrpSpPr>
                <p:cNvPr id="1993" name="그래픽 16">
                  <a:extLst>
                    <a:ext uri="{FF2B5EF4-FFF2-40B4-BE49-F238E27FC236}">
                      <a16:creationId xmlns:a16="http://schemas.microsoft.com/office/drawing/2014/main" id="{245515C9-8614-135E-3056-29F5A435AF6B}"/>
                    </a:ext>
                  </a:extLst>
                </p:cNvPr>
                <p:cNvGrpSpPr/>
                <p:nvPr/>
              </p:nvGrpSpPr>
              <p:grpSpPr>
                <a:xfrm>
                  <a:off x="5963613" y="4158859"/>
                  <a:ext cx="33070" cy="22174"/>
                  <a:chOff x="5963613" y="4158859"/>
                  <a:chExt cx="33070" cy="22174"/>
                </a:xfrm>
              </p:grpSpPr>
              <p:sp>
                <p:nvSpPr>
                  <p:cNvPr id="2000" name="자유형: 도형 1999">
                    <a:extLst>
                      <a:ext uri="{FF2B5EF4-FFF2-40B4-BE49-F238E27FC236}">
                        <a16:creationId xmlns:a16="http://schemas.microsoft.com/office/drawing/2014/main" id="{52016DE8-B0BE-ACEE-162E-D972C10E6E41}"/>
                      </a:ext>
                    </a:extLst>
                  </p:cNvPr>
                  <p:cNvSpPr/>
                  <p:nvPr/>
                </p:nvSpPr>
                <p:spPr>
                  <a:xfrm>
                    <a:off x="5963613" y="4158859"/>
                    <a:ext cx="31806" cy="21915"/>
                  </a:xfrm>
                  <a:custGeom>
                    <a:avLst/>
                    <a:gdLst>
                      <a:gd name="connsiteX0" fmla="*/ 6319 w 31806"/>
                      <a:gd name="connsiteY0" fmla="*/ 219 h 21915"/>
                      <a:gd name="connsiteX1" fmla="*/ 31807 w 31806"/>
                      <a:gd name="connsiteY1" fmla="*/ 12436 h 21915"/>
                      <a:gd name="connsiteX2" fmla="*/ 26751 w 31806"/>
                      <a:gd name="connsiteY2" fmla="*/ 21915 h 21915"/>
                      <a:gd name="connsiteX3" fmla="*/ 1264 w 31806"/>
                      <a:gd name="connsiteY3" fmla="*/ 9698 h 21915"/>
                      <a:gd name="connsiteX4" fmla="*/ 0 w 31806"/>
                      <a:gd name="connsiteY4" fmla="*/ 7381 h 21915"/>
                      <a:gd name="connsiteX5" fmla="*/ 3581 w 31806"/>
                      <a:gd name="connsiteY5" fmla="*/ 640 h 21915"/>
                      <a:gd name="connsiteX6" fmla="*/ 6319 w 31806"/>
                      <a:gd name="connsiteY6" fmla="*/ 219 h 21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806" h="21915">
                        <a:moveTo>
                          <a:pt x="6319" y="219"/>
                        </a:moveTo>
                        <a:lnTo>
                          <a:pt x="31807" y="12436"/>
                        </a:lnTo>
                        <a:lnTo>
                          <a:pt x="26751" y="21915"/>
                        </a:lnTo>
                        <a:lnTo>
                          <a:pt x="1264" y="9698"/>
                        </a:lnTo>
                        <a:cubicBezTo>
                          <a:pt x="1264" y="9698"/>
                          <a:pt x="0" y="8434"/>
                          <a:pt x="0" y="7381"/>
                        </a:cubicBezTo>
                        <a:cubicBezTo>
                          <a:pt x="0" y="5064"/>
                          <a:pt x="1474" y="1904"/>
                          <a:pt x="3581" y="640"/>
                        </a:cubicBezTo>
                        <a:cubicBezTo>
                          <a:pt x="4634" y="9"/>
                          <a:pt x="5687" y="-202"/>
                          <a:pt x="6319" y="219"/>
                        </a:cubicBezTo>
                        <a:close/>
                      </a:path>
                    </a:pathLst>
                  </a:custGeom>
                  <a:solidFill>
                    <a:srgbClr val="5749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01" name="자유형: 도형 2000">
                    <a:extLst>
                      <a:ext uri="{FF2B5EF4-FFF2-40B4-BE49-F238E27FC236}">
                        <a16:creationId xmlns:a16="http://schemas.microsoft.com/office/drawing/2014/main" id="{A8FFD66F-DA57-1BFB-A9EF-9DB9C2B1C5E4}"/>
                      </a:ext>
                    </a:extLst>
                  </p:cNvPr>
                  <p:cNvSpPr/>
                  <p:nvPr/>
                </p:nvSpPr>
                <p:spPr>
                  <a:xfrm>
                    <a:off x="5989083" y="4171036"/>
                    <a:ext cx="7600" cy="9997"/>
                  </a:xfrm>
                  <a:custGeom>
                    <a:avLst/>
                    <a:gdLst>
                      <a:gd name="connsiteX0" fmla="*/ 3599 w 7600"/>
                      <a:gd name="connsiteY0" fmla="*/ 680 h 9997"/>
                      <a:gd name="connsiteX1" fmla="*/ 18 w 7600"/>
                      <a:gd name="connsiteY1" fmla="*/ 7421 h 9997"/>
                      <a:gd name="connsiteX2" fmla="*/ 4020 w 7600"/>
                      <a:gd name="connsiteY2" fmla="*/ 9317 h 9997"/>
                      <a:gd name="connsiteX3" fmla="*/ 7601 w 7600"/>
                      <a:gd name="connsiteY3" fmla="*/ 2576 h 9997"/>
                      <a:gd name="connsiteX4" fmla="*/ 3599 w 7600"/>
                      <a:gd name="connsiteY4" fmla="*/ 680 h 99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0" h="9997">
                        <a:moveTo>
                          <a:pt x="3599" y="680"/>
                        </a:moveTo>
                        <a:cubicBezTo>
                          <a:pt x="1492" y="1944"/>
                          <a:pt x="-193" y="5104"/>
                          <a:pt x="18" y="7421"/>
                        </a:cubicBezTo>
                        <a:cubicBezTo>
                          <a:pt x="228" y="9738"/>
                          <a:pt x="1914" y="10791"/>
                          <a:pt x="4020" y="9317"/>
                        </a:cubicBezTo>
                        <a:cubicBezTo>
                          <a:pt x="6126" y="8053"/>
                          <a:pt x="7601" y="4893"/>
                          <a:pt x="7601" y="2576"/>
                        </a:cubicBezTo>
                        <a:cubicBezTo>
                          <a:pt x="7601" y="259"/>
                          <a:pt x="5705" y="-794"/>
                          <a:pt x="3599" y="680"/>
                        </a:cubicBezTo>
                        <a:close/>
                      </a:path>
                    </a:pathLst>
                  </a:custGeom>
                  <a:solidFill>
                    <a:srgbClr val="211A1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994" name="그래픽 16">
                  <a:extLst>
                    <a:ext uri="{FF2B5EF4-FFF2-40B4-BE49-F238E27FC236}">
                      <a16:creationId xmlns:a16="http://schemas.microsoft.com/office/drawing/2014/main" id="{BD6EDBAB-1395-D2AB-32A2-A31DB7607F7E}"/>
                    </a:ext>
                  </a:extLst>
                </p:cNvPr>
                <p:cNvGrpSpPr/>
                <p:nvPr/>
              </p:nvGrpSpPr>
              <p:grpSpPr>
                <a:xfrm>
                  <a:off x="5984852" y="4164905"/>
                  <a:ext cx="600158" cy="300013"/>
                  <a:chOff x="5984852" y="4164905"/>
                  <a:chExt cx="600158" cy="300013"/>
                </a:xfrm>
              </p:grpSpPr>
              <p:sp>
                <p:nvSpPr>
                  <p:cNvPr id="1998" name="자유형: 도형 1997">
                    <a:extLst>
                      <a:ext uri="{FF2B5EF4-FFF2-40B4-BE49-F238E27FC236}">
                        <a16:creationId xmlns:a16="http://schemas.microsoft.com/office/drawing/2014/main" id="{B1639255-3FF4-B786-13BF-AF3BF57602BB}"/>
                      </a:ext>
                    </a:extLst>
                  </p:cNvPr>
                  <p:cNvSpPr/>
                  <p:nvPr/>
                </p:nvSpPr>
                <p:spPr>
                  <a:xfrm>
                    <a:off x="5984852" y="4164905"/>
                    <a:ext cx="597410" cy="299601"/>
                  </a:xfrm>
                  <a:custGeom>
                    <a:avLst/>
                    <a:gdLst>
                      <a:gd name="connsiteX0" fmla="*/ 13306 w 597410"/>
                      <a:gd name="connsiteY0" fmla="*/ 493 h 299601"/>
                      <a:gd name="connsiteX1" fmla="*/ 597411 w 597410"/>
                      <a:gd name="connsiteY1" fmla="*/ 279380 h 299601"/>
                      <a:gd name="connsiteX2" fmla="*/ 586879 w 597410"/>
                      <a:gd name="connsiteY2" fmla="*/ 299602 h 299601"/>
                      <a:gd name="connsiteX3" fmla="*/ 2774 w 597410"/>
                      <a:gd name="connsiteY3" fmla="*/ 20714 h 299601"/>
                      <a:gd name="connsiteX4" fmla="*/ 36 w 597410"/>
                      <a:gd name="connsiteY4" fmla="*/ 15659 h 299601"/>
                      <a:gd name="connsiteX5" fmla="*/ 7619 w 597410"/>
                      <a:gd name="connsiteY5" fmla="*/ 1335 h 299601"/>
                      <a:gd name="connsiteX6" fmla="*/ 13516 w 597410"/>
                      <a:gd name="connsiteY6" fmla="*/ 493 h 299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97410" h="299601">
                        <a:moveTo>
                          <a:pt x="13306" y="493"/>
                        </a:moveTo>
                        <a:lnTo>
                          <a:pt x="597411" y="279380"/>
                        </a:lnTo>
                        <a:lnTo>
                          <a:pt x="586879" y="299602"/>
                        </a:lnTo>
                        <a:lnTo>
                          <a:pt x="2774" y="20714"/>
                        </a:lnTo>
                        <a:cubicBezTo>
                          <a:pt x="1299" y="19872"/>
                          <a:pt x="246" y="18187"/>
                          <a:pt x="36" y="15659"/>
                        </a:cubicBezTo>
                        <a:cubicBezTo>
                          <a:pt x="-386" y="10604"/>
                          <a:pt x="2984" y="4074"/>
                          <a:pt x="7619" y="1335"/>
                        </a:cubicBezTo>
                        <a:cubicBezTo>
                          <a:pt x="9936" y="-139"/>
                          <a:pt x="12042" y="-350"/>
                          <a:pt x="13516" y="493"/>
                        </a:cubicBez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99" name="자유형: 도형 1998">
                    <a:extLst>
                      <a:ext uri="{FF2B5EF4-FFF2-40B4-BE49-F238E27FC236}">
                        <a16:creationId xmlns:a16="http://schemas.microsoft.com/office/drawing/2014/main" id="{717D12B3-0686-66E6-2FD2-C043819D81B9}"/>
                      </a:ext>
                    </a:extLst>
                  </p:cNvPr>
                  <p:cNvSpPr/>
                  <p:nvPr/>
                </p:nvSpPr>
                <p:spPr>
                  <a:xfrm>
                    <a:off x="6568773" y="4443873"/>
                    <a:ext cx="16238" cy="21045"/>
                  </a:xfrm>
                  <a:custGeom>
                    <a:avLst/>
                    <a:gdLst>
                      <a:gd name="connsiteX0" fmla="*/ 7592 w 16238"/>
                      <a:gd name="connsiteY0" fmla="*/ 1255 h 21045"/>
                      <a:gd name="connsiteX1" fmla="*/ 9 w 16238"/>
                      <a:gd name="connsiteY1" fmla="*/ 15578 h 21045"/>
                      <a:gd name="connsiteX2" fmla="*/ 8646 w 16238"/>
                      <a:gd name="connsiteY2" fmla="*/ 19791 h 21045"/>
                      <a:gd name="connsiteX3" fmla="*/ 16229 w 16238"/>
                      <a:gd name="connsiteY3" fmla="*/ 5467 h 21045"/>
                      <a:gd name="connsiteX4" fmla="*/ 7592 w 16238"/>
                      <a:gd name="connsiteY4" fmla="*/ 1255 h 210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238" h="21045">
                        <a:moveTo>
                          <a:pt x="7592" y="1255"/>
                        </a:moveTo>
                        <a:cubicBezTo>
                          <a:pt x="3169" y="3993"/>
                          <a:pt x="-201" y="10523"/>
                          <a:pt x="9" y="15578"/>
                        </a:cubicBezTo>
                        <a:cubicBezTo>
                          <a:pt x="220" y="20633"/>
                          <a:pt x="4222" y="22529"/>
                          <a:pt x="8646" y="19791"/>
                        </a:cubicBezTo>
                        <a:cubicBezTo>
                          <a:pt x="13069" y="17053"/>
                          <a:pt x="16439" y="10523"/>
                          <a:pt x="16229" y="5467"/>
                        </a:cubicBezTo>
                        <a:cubicBezTo>
                          <a:pt x="16018" y="412"/>
                          <a:pt x="12016" y="-1484"/>
                          <a:pt x="7592" y="1255"/>
                        </a:cubicBezTo>
                        <a:close/>
                      </a:path>
                    </a:pathLst>
                  </a:custGeom>
                  <a:solidFill>
                    <a:srgbClr val="B4AFA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995" name="그래픽 16">
                  <a:extLst>
                    <a:ext uri="{FF2B5EF4-FFF2-40B4-BE49-F238E27FC236}">
                      <a16:creationId xmlns:a16="http://schemas.microsoft.com/office/drawing/2014/main" id="{2592996C-C8C5-02AE-4295-A3D16502D586}"/>
                    </a:ext>
                  </a:extLst>
                </p:cNvPr>
                <p:cNvGrpSpPr/>
                <p:nvPr/>
              </p:nvGrpSpPr>
              <p:grpSpPr>
                <a:xfrm>
                  <a:off x="6573205" y="4449964"/>
                  <a:ext cx="32859" cy="22080"/>
                  <a:chOff x="6573205" y="4449964"/>
                  <a:chExt cx="32859" cy="22080"/>
                </a:xfrm>
              </p:grpSpPr>
              <p:sp>
                <p:nvSpPr>
                  <p:cNvPr id="1996" name="자유형: 도형 1995">
                    <a:extLst>
                      <a:ext uri="{FF2B5EF4-FFF2-40B4-BE49-F238E27FC236}">
                        <a16:creationId xmlns:a16="http://schemas.microsoft.com/office/drawing/2014/main" id="{96F5D6F3-FDD9-1E6C-6B67-501844FF0403}"/>
                      </a:ext>
                    </a:extLst>
                  </p:cNvPr>
                  <p:cNvSpPr/>
                  <p:nvPr/>
                </p:nvSpPr>
                <p:spPr>
                  <a:xfrm>
                    <a:off x="6573205" y="4449964"/>
                    <a:ext cx="31806" cy="21915"/>
                  </a:xfrm>
                  <a:custGeom>
                    <a:avLst/>
                    <a:gdLst>
                      <a:gd name="connsiteX0" fmla="*/ 6319 w 31806"/>
                      <a:gd name="connsiteY0" fmla="*/ 219 h 21915"/>
                      <a:gd name="connsiteX1" fmla="*/ 31807 w 31806"/>
                      <a:gd name="connsiteY1" fmla="*/ 12436 h 21915"/>
                      <a:gd name="connsiteX2" fmla="*/ 26751 w 31806"/>
                      <a:gd name="connsiteY2" fmla="*/ 21915 h 21915"/>
                      <a:gd name="connsiteX3" fmla="*/ 1264 w 31806"/>
                      <a:gd name="connsiteY3" fmla="*/ 9698 h 21915"/>
                      <a:gd name="connsiteX4" fmla="*/ 0 w 31806"/>
                      <a:gd name="connsiteY4" fmla="*/ 7381 h 21915"/>
                      <a:gd name="connsiteX5" fmla="*/ 3581 w 31806"/>
                      <a:gd name="connsiteY5" fmla="*/ 640 h 21915"/>
                      <a:gd name="connsiteX6" fmla="*/ 6319 w 31806"/>
                      <a:gd name="connsiteY6" fmla="*/ 219 h 219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806" h="21915">
                        <a:moveTo>
                          <a:pt x="6319" y="219"/>
                        </a:moveTo>
                        <a:lnTo>
                          <a:pt x="31807" y="12436"/>
                        </a:lnTo>
                        <a:lnTo>
                          <a:pt x="26751" y="21915"/>
                        </a:lnTo>
                        <a:lnTo>
                          <a:pt x="1264" y="9698"/>
                        </a:lnTo>
                        <a:cubicBezTo>
                          <a:pt x="1264" y="9698"/>
                          <a:pt x="0" y="8434"/>
                          <a:pt x="0" y="7381"/>
                        </a:cubicBezTo>
                        <a:cubicBezTo>
                          <a:pt x="0" y="5064"/>
                          <a:pt x="1474" y="1904"/>
                          <a:pt x="3581" y="640"/>
                        </a:cubicBezTo>
                        <a:cubicBezTo>
                          <a:pt x="4634" y="9"/>
                          <a:pt x="5687" y="-202"/>
                          <a:pt x="6319" y="219"/>
                        </a:cubicBezTo>
                        <a:close/>
                      </a:path>
                    </a:pathLst>
                  </a:custGeom>
                  <a:solidFill>
                    <a:srgbClr val="5749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97" name="자유형: 도형 1996">
                    <a:extLst>
                      <a:ext uri="{FF2B5EF4-FFF2-40B4-BE49-F238E27FC236}">
                        <a16:creationId xmlns:a16="http://schemas.microsoft.com/office/drawing/2014/main" id="{D9AC4445-729B-F7DA-D39F-33003DBB2DAA}"/>
                      </a:ext>
                    </a:extLst>
                  </p:cNvPr>
                  <p:cNvSpPr/>
                  <p:nvPr/>
                </p:nvSpPr>
                <p:spPr>
                  <a:xfrm>
                    <a:off x="6598464" y="4462141"/>
                    <a:ext cx="7600" cy="9903"/>
                  </a:xfrm>
                  <a:custGeom>
                    <a:avLst/>
                    <a:gdLst>
                      <a:gd name="connsiteX0" fmla="*/ 3599 w 7600"/>
                      <a:gd name="connsiteY0" fmla="*/ 680 h 9903"/>
                      <a:gd name="connsiteX1" fmla="*/ 18 w 7600"/>
                      <a:gd name="connsiteY1" fmla="*/ 7421 h 9903"/>
                      <a:gd name="connsiteX2" fmla="*/ 4020 w 7600"/>
                      <a:gd name="connsiteY2" fmla="*/ 9317 h 9903"/>
                      <a:gd name="connsiteX3" fmla="*/ 7601 w 7600"/>
                      <a:gd name="connsiteY3" fmla="*/ 2576 h 9903"/>
                      <a:gd name="connsiteX4" fmla="*/ 3599 w 7600"/>
                      <a:gd name="connsiteY4" fmla="*/ 680 h 99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600" h="9903">
                        <a:moveTo>
                          <a:pt x="3599" y="680"/>
                        </a:moveTo>
                        <a:cubicBezTo>
                          <a:pt x="1492" y="1944"/>
                          <a:pt x="-193" y="5104"/>
                          <a:pt x="18" y="7421"/>
                        </a:cubicBezTo>
                        <a:cubicBezTo>
                          <a:pt x="228" y="9738"/>
                          <a:pt x="2124" y="10581"/>
                          <a:pt x="4020" y="9317"/>
                        </a:cubicBezTo>
                        <a:cubicBezTo>
                          <a:pt x="6126" y="8053"/>
                          <a:pt x="7601" y="4893"/>
                          <a:pt x="7601" y="2576"/>
                        </a:cubicBezTo>
                        <a:cubicBezTo>
                          <a:pt x="7601" y="259"/>
                          <a:pt x="5705" y="-794"/>
                          <a:pt x="3599" y="680"/>
                        </a:cubicBezTo>
                        <a:close/>
                      </a:path>
                    </a:pathLst>
                  </a:custGeom>
                  <a:solidFill>
                    <a:srgbClr val="211A1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pic>
            <p:nvPicPr>
              <p:cNvPr id="1992" name="그래픽 1991">
                <a:extLst>
                  <a:ext uri="{FF2B5EF4-FFF2-40B4-BE49-F238E27FC236}">
                    <a16:creationId xmlns:a16="http://schemas.microsoft.com/office/drawing/2014/main" id="{763C0786-8F0C-9D5B-5C7C-104947A927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-1432762" y="3024090"/>
                <a:ext cx="1024090" cy="1235294"/>
              </a:xfrm>
              <a:prstGeom prst="rect">
                <a:avLst/>
              </a:prstGeom>
              <a:scene3d>
                <a:camera prst="isometricOffAxis2Left">
                  <a:rot lat="1920000" lon="3360000" rev="300000"/>
                </a:camera>
                <a:lightRig rig="threePt" dir="t"/>
              </a:scene3d>
            </p:spPr>
          </p:pic>
        </p:grpSp>
        <p:grpSp>
          <p:nvGrpSpPr>
            <p:cNvPr id="2013" name="그룹 2012">
              <a:extLst>
                <a:ext uri="{FF2B5EF4-FFF2-40B4-BE49-F238E27FC236}">
                  <a16:creationId xmlns:a16="http://schemas.microsoft.com/office/drawing/2014/main" id="{86DC7EC1-5277-E1CD-8B2D-840308447509}"/>
                </a:ext>
              </a:extLst>
            </p:cNvPr>
            <p:cNvGrpSpPr/>
            <p:nvPr userDrawn="1"/>
          </p:nvGrpSpPr>
          <p:grpSpPr>
            <a:xfrm rot="21351724">
              <a:off x="11138064" y="3742107"/>
              <a:ext cx="664773" cy="409564"/>
              <a:chOff x="4044805" y="2022438"/>
              <a:chExt cx="4556039" cy="2884373"/>
            </a:xfrm>
          </p:grpSpPr>
          <p:sp>
            <p:nvSpPr>
              <p:cNvPr id="2014" name="자유형: 도형 2013">
                <a:extLst>
                  <a:ext uri="{FF2B5EF4-FFF2-40B4-BE49-F238E27FC236}">
                    <a16:creationId xmlns:a16="http://schemas.microsoft.com/office/drawing/2014/main" id="{4BBCEF3C-9A1B-857C-3EAB-FE0DC7BD6083}"/>
                  </a:ext>
                </a:extLst>
              </p:cNvPr>
              <p:cNvSpPr/>
              <p:nvPr/>
            </p:nvSpPr>
            <p:spPr>
              <a:xfrm>
                <a:off x="4044805" y="2078868"/>
                <a:ext cx="4556039" cy="2827943"/>
              </a:xfrm>
              <a:custGeom>
                <a:avLst/>
                <a:gdLst>
                  <a:gd name="connsiteX0" fmla="*/ 4555902 w 4556039"/>
                  <a:gd name="connsiteY0" fmla="*/ 1653783 h 2827943"/>
                  <a:gd name="connsiteX1" fmla="*/ 4468186 w 4556039"/>
                  <a:gd name="connsiteY1" fmla="*/ 1494168 h 2827943"/>
                  <a:gd name="connsiteX2" fmla="*/ 1963485 w 4556039"/>
                  <a:gd name="connsiteY2" fmla="*/ 47093 h 2827943"/>
                  <a:gd name="connsiteX3" fmla="*/ 1611183 w 4556039"/>
                  <a:gd name="connsiteY3" fmla="*/ 47093 h 2827943"/>
                  <a:gd name="connsiteX4" fmla="*/ 87656 w 4556039"/>
                  <a:gd name="connsiteY4" fmla="*/ 926650 h 2827943"/>
                  <a:gd name="connsiteX5" fmla="*/ 419 w 4556039"/>
                  <a:gd name="connsiteY5" fmla="*/ 1091298 h 2827943"/>
                  <a:gd name="connsiteX6" fmla="*/ 419 w 4556039"/>
                  <a:gd name="connsiteY6" fmla="*/ 1189080 h 2827943"/>
                  <a:gd name="connsiteX7" fmla="*/ 87895 w 4556039"/>
                  <a:gd name="connsiteY7" fmla="*/ 1334075 h 2827943"/>
                  <a:gd name="connsiteX8" fmla="*/ 2593315 w 4556039"/>
                  <a:gd name="connsiteY8" fmla="*/ 2780670 h 2827943"/>
                  <a:gd name="connsiteX9" fmla="*/ 2945618 w 4556039"/>
                  <a:gd name="connsiteY9" fmla="*/ 2780670 h 2827943"/>
                  <a:gd name="connsiteX10" fmla="*/ 4468186 w 4556039"/>
                  <a:gd name="connsiteY10" fmla="*/ 1901593 h 2827943"/>
                  <a:gd name="connsiteX11" fmla="*/ 4555423 w 4556039"/>
                  <a:gd name="connsiteY11" fmla="*/ 1763068 h 2827943"/>
                  <a:gd name="connsiteX12" fmla="*/ 4555902 w 4556039"/>
                  <a:gd name="connsiteY12" fmla="*/ 1654022 h 2827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4556039" h="2827943">
                    <a:moveTo>
                      <a:pt x="4555902" y="1653783"/>
                    </a:moveTo>
                    <a:cubicBezTo>
                      <a:pt x="4558299" y="1592190"/>
                      <a:pt x="4529300" y="1529638"/>
                      <a:pt x="4468186" y="1494168"/>
                    </a:cubicBezTo>
                    <a:lnTo>
                      <a:pt x="1963485" y="47093"/>
                    </a:lnTo>
                    <a:cubicBezTo>
                      <a:pt x="1854679" y="-15698"/>
                      <a:pt x="1720468" y="-15698"/>
                      <a:pt x="1611183" y="47093"/>
                    </a:cubicBezTo>
                    <a:lnTo>
                      <a:pt x="87656" y="926650"/>
                    </a:lnTo>
                    <a:cubicBezTo>
                      <a:pt x="25104" y="962839"/>
                      <a:pt x="-3895" y="1028027"/>
                      <a:pt x="419" y="1091298"/>
                    </a:cubicBezTo>
                    <a:lnTo>
                      <a:pt x="419" y="1189080"/>
                    </a:lnTo>
                    <a:cubicBezTo>
                      <a:pt x="2576" y="1245879"/>
                      <a:pt x="31575" y="1301720"/>
                      <a:pt x="87895" y="1334075"/>
                    </a:cubicBezTo>
                    <a:lnTo>
                      <a:pt x="2593315" y="2780670"/>
                    </a:lnTo>
                    <a:cubicBezTo>
                      <a:pt x="2702361" y="2843701"/>
                      <a:pt x="2836571" y="2843701"/>
                      <a:pt x="2945618" y="2780670"/>
                    </a:cubicBezTo>
                    <a:lnTo>
                      <a:pt x="4468186" y="1901593"/>
                    </a:lnTo>
                    <a:cubicBezTo>
                      <a:pt x="4522350" y="1870437"/>
                      <a:pt x="4551109" y="1817471"/>
                      <a:pt x="4555423" y="1763068"/>
                    </a:cubicBezTo>
                    <a:lnTo>
                      <a:pt x="4555902" y="1654022"/>
                    </a:lnTo>
                    <a:close/>
                  </a:path>
                </a:pathLst>
              </a:custGeom>
              <a:gradFill>
                <a:gsLst>
                  <a:gs pos="100000">
                    <a:srgbClr val="F5A617"/>
                  </a:gs>
                  <a:gs pos="85000">
                    <a:srgbClr val="F6B238"/>
                  </a:gs>
                  <a:gs pos="0">
                    <a:srgbClr val="F6B238"/>
                  </a:gs>
                </a:gsLst>
                <a:lin ang="0" scaled="1"/>
              </a:gra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15" name="자유형: 도형 2014">
                <a:extLst>
                  <a:ext uri="{FF2B5EF4-FFF2-40B4-BE49-F238E27FC236}">
                    <a16:creationId xmlns:a16="http://schemas.microsoft.com/office/drawing/2014/main" id="{2524EF03-F428-6D4F-8A7F-ADCA4464ABC0}"/>
                  </a:ext>
                </a:extLst>
              </p:cNvPr>
              <p:cNvSpPr/>
              <p:nvPr/>
            </p:nvSpPr>
            <p:spPr>
              <a:xfrm>
                <a:off x="4077338" y="3243741"/>
                <a:ext cx="4475915" cy="1608067"/>
              </a:xfrm>
              <a:custGeom>
                <a:avLst/>
                <a:gdLst>
                  <a:gd name="connsiteX0" fmla="*/ 4417678 w 4475915"/>
                  <a:gd name="connsiteY0" fmla="*/ 638937 h 1608067"/>
                  <a:gd name="connsiteX1" fmla="*/ 2858681 w 4475915"/>
                  <a:gd name="connsiteY1" fmla="*/ 1519692 h 1608067"/>
                  <a:gd name="connsiteX2" fmla="*/ 2616862 w 4475915"/>
                  <a:gd name="connsiteY2" fmla="*/ 1516097 h 1608067"/>
                  <a:gd name="connsiteX3" fmla="*/ 58477 w 4475915"/>
                  <a:gd name="connsiteY3" fmla="*/ 54882 h 1608067"/>
                  <a:gd name="connsiteX4" fmla="*/ 0 w 4475915"/>
                  <a:gd name="connsiteY4" fmla="*/ 0 h 1608067"/>
                  <a:gd name="connsiteX5" fmla="*/ 479 w 4475915"/>
                  <a:gd name="connsiteY5" fmla="*/ 10785 h 1608067"/>
                  <a:gd name="connsiteX6" fmla="*/ 73336 w 4475915"/>
                  <a:gd name="connsiteY6" fmla="*/ 131334 h 1608067"/>
                  <a:gd name="connsiteX7" fmla="*/ 2580674 w 4475915"/>
                  <a:gd name="connsiteY7" fmla="*/ 1565228 h 1608067"/>
                  <a:gd name="connsiteX8" fmla="*/ 2902060 w 4475915"/>
                  <a:gd name="connsiteY8" fmla="*/ 1565707 h 1608067"/>
                  <a:gd name="connsiteX9" fmla="*/ 4402579 w 4475915"/>
                  <a:gd name="connsiteY9" fmla="*/ 712753 h 1608067"/>
                  <a:gd name="connsiteX10" fmla="*/ 4475197 w 4475915"/>
                  <a:gd name="connsiteY10" fmla="*/ 597476 h 1608067"/>
                  <a:gd name="connsiteX11" fmla="*/ 4475916 w 4475915"/>
                  <a:gd name="connsiteY11" fmla="*/ 589806 h 1608067"/>
                  <a:gd name="connsiteX12" fmla="*/ 4475916 w 4475915"/>
                  <a:gd name="connsiteY12" fmla="*/ 584534 h 1608067"/>
                  <a:gd name="connsiteX13" fmla="*/ 4417678 w 4475915"/>
                  <a:gd name="connsiteY13" fmla="*/ 639177 h 16080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475915" h="1608067">
                    <a:moveTo>
                      <a:pt x="4417678" y="638937"/>
                    </a:moveTo>
                    <a:lnTo>
                      <a:pt x="2858681" y="1519692"/>
                    </a:lnTo>
                    <a:cubicBezTo>
                      <a:pt x="2784146" y="1561873"/>
                      <a:pt x="2691157" y="1558517"/>
                      <a:pt x="2616862" y="1516097"/>
                    </a:cubicBezTo>
                    <a:lnTo>
                      <a:pt x="58477" y="54882"/>
                    </a:lnTo>
                    <a:cubicBezTo>
                      <a:pt x="33552" y="40503"/>
                      <a:pt x="14380" y="21569"/>
                      <a:pt x="0" y="0"/>
                    </a:cubicBezTo>
                    <a:lnTo>
                      <a:pt x="479" y="10785"/>
                    </a:lnTo>
                    <a:cubicBezTo>
                      <a:pt x="2636" y="62072"/>
                      <a:pt x="29239" y="105930"/>
                      <a:pt x="73336" y="131334"/>
                    </a:cubicBezTo>
                    <a:lnTo>
                      <a:pt x="2580674" y="1565228"/>
                    </a:lnTo>
                    <a:cubicBezTo>
                      <a:pt x="2680133" y="1622267"/>
                      <a:pt x="2802361" y="1622267"/>
                      <a:pt x="2902060" y="1565707"/>
                    </a:cubicBezTo>
                    <a:lnTo>
                      <a:pt x="4402579" y="712753"/>
                    </a:lnTo>
                    <a:cubicBezTo>
                      <a:pt x="4444760" y="688307"/>
                      <a:pt x="4471362" y="646366"/>
                      <a:pt x="4475197" y="597476"/>
                    </a:cubicBezTo>
                    <a:lnTo>
                      <a:pt x="4475916" y="589806"/>
                    </a:lnTo>
                    <a:cubicBezTo>
                      <a:pt x="4475916" y="589806"/>
                      <a:pt x="4475916" y="587410"/>
                      <a:pt x="4475916" y="584534"/>
                    </a:cubicBezTo>
                    <a:cubicBezTo>
                      <a:pt x="4461536" y="605864"/>
                      <a:pt x="4442363" y="624797"/>
                      <a:pt x="4417678" y="639177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16" name="자유형: 도형 2015">
                <a:extLst>
                  <a:ext uri="{FF2B5EF4-FFF2-40B4-BE49-F238E27FC236}">
                    <a16:creationId xmlns:a16="http://schemas.microsoft.com/office/drawing/2014/main" id="{85882A08-A372-F99B-63CC-4D9368623F7A}"/>
                  </a:ext>
                </a:extLst>
              </p:cNvPr>
              <p:cNvSpPr/>
              <p:nvPr/>
            </p:nvSpPr>
            <p:spPr>
              <a:xfrm>
                <a:off x="4330421" y="2213557"/>
                <a:ext cx="4010493" cy="2370011"/>
              </a:xfrm>
              <a:custGeom>
                <a:avLst/>
                <a:gdLst>
                  <a:gd name="connsiteX0" fmla="*/ 29718 w 4010493"/>
                  <a:gd name="connsiteY0" fmla="*/ 832464 h 2370011"/>
                  <a:gd name="connsiteX1" fmla="*/ 1435812 w 4010493"/>
                  <a:gd name="connsiteY1" fmla="*/ 18095 h 2370011"/>
                  <a:gd name="connsiteX2" fmla="*/ 1571700 w 4010493"/>
                  <a:gd name="connsiteY2" fmla="*/ 18574 h 2370011"/>
                  <a:gd name="connsiteX3" fmla="*/ 3980775 w 4010493"/>
                  <a:gd name="connsiteY3" fmla="*/ 1433534 h 2370011"/>
                  <a:gd name="connsiteX4" fmla="*/ 3980536 w 4010493"/>
                  <a:gd name="connsiteY4" fmla="*/ 1537548 h 2370011"/>
                  <a:gd name="connsiteX5" fmla="*/ 2574443 w 4010493"/>
                  <a:gd name="connsiteY5" fmla="*/ 2351917 h 2370011"/>
                  <a:gd name="connsiteX6" fmla="*/ 2438555 w 4010493"/>
                  <a:gd name="connsiteY6" fmla="*/ 2351437 h 2370011"/>
                  <a:gd name="connsiteX7" fmla="*/ 29718 w 4010493"/>
                  <a:gd name="connsiteY7" fmla="*/ 936477 h 2370011"/>
                  <a:gd name="connsiteX8" fmla="*/ 29958 w 4010493"/>
                  <a:gd name="connsiteY8" fmla="*/ 832464 h 23700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010493" h="2370011">
                    <a:moveTo>
                      <a:pt x="29718" y="832464"/>
                    </a:moveTo>
                    <a:lnTo>
                      <a:pt x="1435812" y="18095"/>
                    </a:lnTo>
                    <a:cubicBezTo>
                      <a:pt x="1477992" y="-6111"/>
                      <a:pt x="1529759" y="-6111"/>
                      <a:pt x="1571700" y="18574"/>
                    </a:cubicBezTo>
                    <a:lnTo>
                      <a:pt x="3980775" y="1433534"/>
                    </a:lnTo>
                    <a:cubicBezTo>
                      <a:pt x="4020559" y="1456782"/>
                      <a:pt x="4020320" y="1514540"/>
                      <a:pt x="3980536" y="1537548"/>
                    </a:cubicBezTo>
                    <a:lnTo>
                      <a:pt x="2574443" y="2351917"/>
                    </a:lnTo>
                    <a:cubicBezTo>
                      <a:pt x="2532262" y="2376122"/>
                      <a:pt x="2480496" y="2376122"/>
                      <a:pt x="2438555" y="2351437"/>
                    </a:cubicBezTo>
                    <a:lnTo>
                      <a:pt x="29718" y="936477"/>
                    </a:lnTo>
                    <a:cubicBezTo>
                      <a:pt x="-10065" y="913230"/>
                      <a:pt x="-9826" y="855471"/>
                      <a:pt x="29958" y="832464"/>
                    </a:cubicBezTo>
                    <a:close/>
                  </a:path>
                </a:pathLst>
              </a:custGeom>
              <a:solidFill>
                <a:srgbClr val="F7F9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017" name="그룹 2016">
                <a:extLst>
                  <a:ext uri="{FF2B5EF4-FFF2-40B4-BE49-F238E27FC236}">
                    <a16:creationId xmlns:a16="http://schemas.microsoft.com/office/drawing/2014/main" id="{A56295DF-1198-D43A-FB3E-7BF8303101DE}"/>
                  </a:ext>
                </a:extLst>
              </p:cNvPr>
              <p:cNvGrpSpPr/>
              <p:nvPr/>
            </p:nvGrpSpPr>
            <p:grpSpPr>
              <a:xfrm>
                <a:off x="4985619" y="2022438"/>
                <a:ext cx="2102434" cy="2213526"/>
                <a:chOff x="533706" y="1942141"/>
                <a:chExt cx="2585226" cy="2721833"/>
              </a:xfrm>
              <a:solidFill>
                <a:srgbClr val="003B68"/>
              </a:solidFill>
              <a:scene3d>
                <a:camera prst="isometricTopUp">
                  <a:rot lat="19080000" lon="18960000" rev="2880000"/>
                </a:camera>
                <a:lightRig rig="threePt" dir="t"/>
              </a:scene3d>
            </p:grpSpPr>
            <p:sp>
              <p:nvSpPr>
                <p:cNvPr id="2033" name="자유형: 도형 2032">
                  <a:extLst>
                    <a:ext uri="{FF2B5EF4-FFF2-40B4-BE49-F238E27FC236}">
                      <a16:creationId xmlns:a16="http://schemas.microsoft.com/office/drawing/2014/main" id="{E0AF9521-2CD9-5C98-5FE8-D4DF507F11CF}"/>
                    </a:ext>
                  </a:extLst>
                </p:cNvPr>
                <p:cNvSpPr/>
                <p:nvPr/>
              </p:nvSpPr>
              <p:spPr>
                <a:xfrm>
                  <a:off x="716327" y="2949917"/>
                  <a:ext cx="485314" cy="356616"/>
                </a:xfrm>
                <a:custGeom>
                  <a:avLst/>
                  <a:gdLst>
                    <a:gd name="connsiteX0" fmla="*/ 451282 w 485314"/>
                    <a:gd name="connsiteY0" fmla="*/ 323303 h 356616"/>
                    <a:gd name="connsiteX1" fmla="*/ 370756 w 485314"/>
                    <a:gd name="connsiteY1" fmla="*/ 278966 h 356616"/>
                    <a:gd name="connsiteX2" fmla="*/ 315394 w 485314"/>
                    <a:gd name="connsiteY2" fmla="*/ 250446 h 356616"/>
                    <a:gd name="connsiteX3" fmla="*/ 305329 w 485314"/>
                    <a:gd name="connsiteY3" fmla="*/ 242298 h 356616"/>
                    <a:gd name="connsiteX4" fmla="*/ 288792 w 485314"/>
                    <a:gd name="connsiteY4" fmla="*/ 220249 h 356616"/>
                    <a:gd name="connsiteX5" fmla="*/ 260991 w 485314"/>
                    <a:gd name="connsiteY5" fmla="*/ 209704 h 356616"/>
                    <a:gd name="connsiteX6" fmla="*/ 254281 w 485314"/>
                    <a:gd name="connsiteY6" fmla="*/ 206109 h 356616"/>
                    <a:gd name="connsiteX7" fmla="*/ 239661 w 485314"/>
                    <a:gd name="connsiteY7" fmla="*/ 196043 h 356616"/>
                    <a:gd name="connsiteX8" fmla="*/ 227199 w 485314"/>
                    <a:gd name="connsiteY8" fmla="*/ 172556 h 356616"/>
                    <a:gd name="connsiteX9" fmla="*/ 227199 w 485314"/>
                    <a:gd name="connsiteY9" fmla="*/ 58717 h 356616"/>
                    <a:gd name="connsiteX10" fmla="*/ 220968 w 485314"/>
                    <a:gd name="connsiteY10" fmla="*/ 52726 h 356616"/>
                    <a:gd name="connsiteX11" fmla="*/ 221687 w 485314"/>
                    <a:gd name="connsiteY11" fmla="*/ 12223 h 356616"/>
                    <a:gd name="connsiteX12" fmla="*/ 227439 w 485314"/>
                    <a:gd name="connsiteY12" fmla="*/ 6711 h 356616"/>
                    <a:gd name="connsiteX13" fmla="*/ 227439 w 485314"/>
                    <a:gd name="connsiteY13" fmla="*/ 4074 h 356616"/>
                    <a:gd name="connsiteX14" fmla="*/ 210183 w 485314"/>
                    <a:gd name="connsiteY14" fmla="*/ 479 h 356616"/>
                    <a:gd name="connsiteX15" fmla="*/ 162730 w 485314"/>
                    <a:gd name="connsiteY15" fmla="*/ 31635 h 356616"/>
                    <a:gd name="connsiteX16" fmla="*/ 131814 w 485314"/>
                    <a:gd name="connsiteY16" fmla="*/ 33792 h 356616"/>
                    <a:gd name="connsiteX17" fmla="*/ 122467 w 485314"/>
                    <a:gd name="connsiteY17" fmla="*/ 29478 h 356616"/>
                    <a:gd name="connsiteX18" fmla="*/ 93947 w 485314"/>
                    <a:gd name="connsiteY18" fmla="*/ 34032 h 356616"/>
                    <a:gd name="connsiteX19" fmla="*/ 63990 w 485314"/>
                    <a:gd name="connsiteY19" fmla="*/ 21330 h 356616"/>
                    <a:gd name="connsiteX20" fmla="*/ 54163 w 485314"/>
                    <a:gd name="connsiteY20" fmla="*/ 7190 h 356616"/>
                    <a:gd name="connsiteX21" fmla="*/ 31156 w 485314"/>
                    <a:gd name="connsiteY21" fmla="*/ 0 h 356616"/>
                    <a:gd name="connsiteX22" fmla="*/ 7909 w 485314"/>
                    <a:gd name="connsiteY22" fmla="*/ 7190 h 356616"/>
                    <a:gd name="connsiteX23" fmla="*/ 10785 w 485314"/>
                    <a:gd name="connsiteY23" fmla="*/ 22528 h 356616"/>
                    <a:gd name="connsiteX24" fmla="*/ 10785 w 485314"/>
                    <a:gd name="connsiteY24" fmla="*/ 32834 h 356616"/>
                    <a:gd name="connsiteX25" fmla="*/ 0 w 485314"/>
                    <a:gd name="connsiteY25" fmla="*/ 85319 h 356616"/>
                    <a:gd name="connsiteX26" fmla="*/ 13421 w 485314"/>
                    <a:gd name="connsiteY26" fmla="*/ 94427 h 356616"/>
                    <a:gd name="connsiteX27" fmla="*/ 24206 w 485314"/>
                    <a:gd name="connsiteY27" fmla="*/ 126062 h 356616"/>
                    <a:gd name="connsiteX28" fmla="*/ 11504 w 485314"/>
                    <a:gd name="connsiteY28" fmla="*/ 165366 h 356616"/>
                    <a:gd name="connsiteX29" fmla="*/ 22289 w 485314"/>
                    <a:gd name="connsiteY29" fmla="*/ 170639 h 356616"/>
                    <a:gd name="connsiteX30" fmla="*/ 37387 w 485314"/>
                    <a:gd name="connsiteY30" fmla="*/ 192208 h 356616"/>
                    <a:gd name="connsiteX31" fmla="*/ 29239 w 485314"/>
                    <a:gd name="connsiteY31" fmla="*/ 215935 h 356616"/>
                    <a:gd name="connsiteX32" fmla="*/ 24206 w 485314"/>
                    <a:gd name="connsiteY32" fmla="*/ 220968 h 356616"/>
                    <a:gd name="connsiteX33" fmla="*/ 92509 w 485314"/>
                    <a:gd name="connsiteY33" fmla="*/ 324741 h 356616"/>
                    <a:gd name="connsiteX34" fmla="*/ 175432 w 485314"/>
                    <a:gd name="connsiteY34" fmla="*/ 289511 h 356616"/>
                    <a:gd name="connsiteX35" fmla="*/ 175432 w 485314"/>
                    <a:gd name="connsiteY35" fmla="*/ 289032 h 356616"/>
                    <a:gd name="connsiteX36" fmla="*/ 193646 w 485314"/>
                    <a:gd name="connsiteY36" fmla="*/ 261950 h 356616"/>
                    <a:gd name="connsiteX37" fmla="*/ 216175 w 485314"/>
                    <a:gd name="connsiteY37" fmla="*/ 252843 h 356616"/>
                    <a:gd name="connsiteX38" fmla="*/ 239661 w 485314"/>
                    <a:gd name="connsiteY38" fmla="*/ 234149 h 356616"/>
                    <a:gd name="connsiteX39" fmla="*/ 269140 w 485314"/>
                    <a:gd name="connsiteY39" fmla="*/ 245653 h 356616"/>
                    <a:gd name="connsiteX40" fmla="*/ 274892 w 485314"/>
                    <a:gd name="connsiteY40" fmla="*/ 260752 h 356616"/>
                    <a:gd name="connsiteX41" fmla="*/ 288552 w 485314"/>
                    <a:gd name="connsiteY41" fmla="*/ 263148 h 356616"/>
                    <a:gd name="connsiteX42" fmla="*/ 312039 w 485314"/>
                    <a:gd name="connsiteY42" fmla="*/ 287594 h 356616"/>
                    <a:gd name="connsiteX43" fmla="*/ 313477 w 485314"/>
                    <a:gd name="connsiteY43" fmla="*/ 297899 h 356616"/>
                    <a:gd name="connsiteX44" fmla="*/ 322105 w 485314"/>
                    <a:gd name="connsiteY44" fmla="*/ 301494 h 356616"/>
                    <a:gd name="connsiteX45" fmla="*/ 322584 w 485314"/>
                    <a:gd name="connsiteY45" fmla="*/ 301494 h 356616"/>
                    <a:gd name="connsiteX46" fmla="*/ 332171 w 485314"/>
                    <a:gd name="connsiteY46" fmla="*/ 308444 h 356616"/>
                    <a:gd name="connsiteX47" fmla="*/ 346311 w 485314"/>
                    <a:gd name="connsiteY47" fmla="*/ 323782 h 356616"/>
                    <a:gd name="connsiteX48" fmla="*/ 379863 w 485314"/>
                    <a:gd name="connsiteY48" fmla="*/ 326179 h 356616"/>
                    <a:gd name="connsiteX49" fmla="*/ 401912 w 485314"/>
                    <a:gd name="connsiteY49" fmla="*/ 337683 h 356616"/>
                    <a:gd name="connsiteX50" fmla="*/ 408862 w 485314"/>
                    <a:gd name="connsiteY50" fmla="*/ 346550 h 356616"/>
                    <a:gd name="connsiteX51" fmla="*/ 423002 w 485314"/>
                    <a:gd name="connsiteY51" fmla="*/ 341038 h 356616"/>
                    <a:gd name="connsiteX52" fmla="*/ 434506 w 485314"/>
                    <a:gd name="connsiteY52" fmla="*/ 338881 h 356616"/>
                    <a:gd name="connsiteX53" fmla="*/ 447927 w 485314"/>
                    <a:gd name="connsiteY53" fmla="*/ 341757 h 356616"/>
                    <a:gd name="connsiteX54" fmla="*/ 479802 w 485314"/>
                    <a:gd name="connsiteY54" fmla="*/ 356616 h 356616"/>
                    <a:gd name="connsiteX55" fmla="*/ 485314 w 485314"/>
                    <a:gd name="connsiteY55" fmla="*/ 351343 h 356616"/>
                    <a:gd name="connsiteX56" fmla="*/ 485314 w 485314"/>
                    <a:gd name="connsiteY56" fmla="*/ 341997 h 356616"/>
                    <a:gd name="connsiteX57" fmla="*/ 451043 w 485314"/>
                    <a:gd name="connsiteY57" fmla="*/ 322344 h 3566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</a:cxnLst>
                  <a:rect l="l" t="t" r="r" b="b"/>
                  <a:pathLst>
                    <a:path w="485314" h="356616">
                      <a:moveTo>
                        <a:pt x="451282" y="323303"/>
                      </a:moveTo>
                      <a:lnTo>
                        <a:pt x="370756" y="278966"/>
                      </a:lnTo>
                      <a:lnTo>
                        <a:pt x="315394" y="250446"/>
                      </a:lnTo>
                      <a:cubicBezTo>
                        <a:pt x="311560" y="248529"/>
                        <a:pt x="308205" y="245653"/>
                        <a:pt x="305329" y="242298"/>
                      </a:cubicBezTo>
                      <a:lnTo>
                        <a:pt x="288792" y="220249"/>
                      </a:lnTo>
                      <a:lnTo>
                        <a:pt x="260991" y="209704"/>
                      </a:lnTo>
                      <a:cubicBezTo>
                        <a:pt x="258355" y="208745"/>
                        <a:pt x="256198" y="207547"/>
                        <a:pt x="254281" y="206109"/>
                      </a:cubicBezTo>
                      <a:lnTo>
                        <a:pt x="239661" y="196043"/>
                      </a:lnTo>
                      <a:cubicBezTo>
                        <a:pt x="231753" y="190291"/>
                        <a:pt x="227199" y="181903"/>
                        <a:pt x="227199" y="172556"/>
                      </a:cubicBezTo>
                      <a:lnTo>
                        <a:pt x="227199" y="58717"/>
                      </a:lnTo>
                      <a:lnTo>
                        <a:pt x="220968" y="52726"/>
                      </a:lnTo>
                      <a:cubicBezTo>
                        <a:pt x="209704" y="40742"/>
                        <a:pt x="210183" y="23247"/>
                        <a:pt x="221687" y="12223"/>
                      </a:cubicBezTo>
                      <a:lnTo>
                        <a:pt x="227439" y="6711"/>
                      </a:lnTo>
                      <a:lnTo>
                        <a:pt x="227439" y="4074"/>
                      </a:lnTo>
                      <a:cubicBezTo>
                        <a:pt x="220009" y="2636"/>
                        <a:pt x="214497" y="1678"/>
                        <a:pt x="210183" y="479"/>
                      </a:cubicBezTo>
                      <a:cubicBezTo>
                        <a:pt x="201795" y="5752"/>
                        <a:pt x="185977" y="16057"/>
                        <a:pt x="162730" y="31635"/>
                      </a:cubicBezTo>
                      <a:cubicBezTo>
                        <a:pt x="153623" y="37627"/>
                        <a:pt x="141880" y="38585"/>
                        <a:pt x="131814" y="33792"/>
                      </a:cubicBezTo>
                      <a:lnTo>
                        <a:pt x="122467" y="29478"/>
                      </a:lnTo>
                      <a:lnTo>
                        <a:pt x="93947" y="34032"/>
                      </a:lnTo>
                      <a:cubicBezTo>
                        <a:pt x="81964" y="35710"/>
                        <a:pt x="70460" y="30677"/>
                        <a:pt x="63990" y="21330"/>
                      </a:cubicBezTo>
                      <a:lnTo>
                        <a:pt x="54163" y="7190"/>
                      </a:lnTo>
                      <a:lnTo>
                        <a:pt x="31156" y="0"/>
                      </a:lnTo>
                      <a:lnTo>
                        <a:pt x="7909" y="7190"/>
                      </a:lnTo>
                      <a:lnTo>
                        <a:pt x="10785" y="22528"/>
                      </a:lnTo>
                      <a:cubicBezTo>
                        <a:pt x="11504" y="25644"/>
                        <a:pt x="11264" y="29239"/>
                        <a:pt x="10785" y="32834"/>
                      </a:cubicBezTo>
                      <a:lnTo>
                        <a:pt x="0" y="85319"/>
                      </a:lnTo>
                      <a:lnTo>
                        <a:pt x="13421" y="94427"/>
                      </a:lnTo>
                      <a:cubicBezTo>
                        <a:pt x="23726" y="102335"/>
                        <a:pt x="27801" y="114558"/>
                        <a:pt x="24206" y="126062"/>
                      </a:cubicBezTo>
                      <a:lnTo>
                        <a:pt x="11504" y="165366"/>
                      </a:lnTo>
                      <a:lnTo>
                        <a:pt x="22289" y="170639"/>
                      </a:lnTo>
                      <a:cubicBezTo>
                        <a:pt x="30916" y="175672"/>
                        <a:pt x="36189" y="183341"/>
                        <a:pt x="37387" y="192208"/>
                      </a:cubicBezTo>
                      <a:cubicBezTo>
                        <a:pt x="38585" y="200836"/>
                        <a:pt x="35470" y="209464"/>
                        <a:pt x="29239" y="215935"/>
                      </a:cubicBezTo>
                      <a:lnTo>
                        <a:pt x="24206" y="220968"/>
                      </a:lnTo>
                      <a:lnTo>
                        <a:pt x="92509" y="324741"/>
                      </a:lnTo>
                      <a:lnTo>
                        <a:pt x="175432" y="289511"/>
                      </a:lnTo>
                      <a:lnTo>
                        <a:pt x="175432" y="289032"/>
                      </a:lnTo>
                      <a:cubicBezTo>
                        <a:pt x="175432" y="277049"/>
                        <a:pt x="182622" y="266503"/>
                        <a:pt x="193646" y="261950"/>
                      </a:cubicBezTo>
                      <a:lnTo>
                        <a:pt x="216175" y="252843"/>
                      </a:lnTo>
                      <a:cubicBezTo>
                        <a:pt x="220009" y="243017"/>
                        <a:pt x="228877" y="235827"/>
                        <a:pt x="239661" y="234149"/>
                      </a:cubicBezTo>
                      <a:cubicBezTo>
                        <a:pt x="250925" y="232232"/>
                        <a:pt x="262429" y="236785"/>
                        <a:pt x="269140" y="245653"/>
                      </a:cubicBezTo>
                      <a:cubicBezTo>
                        <a:pt x="272495" y="249967"/>
                        <a:pt x="274412" y="255239"/>
                        <a:pt x="274892" y="260752"/>
                      </a:cubicBezTo>
                      <a:lnTo>
                        <a:pt x="288552" y="263148"/>
                      </a:lnTo>
                      <a:cubicBezTo>
                        <a:pt x="301015" y="266024"/>
                        <a:pt x="310361" y="275610"/>
                        <a:pt x="312039" y="287594"/>
                      </a:cubicBezTo>
                      <a:lnTo>
                        <a:pt x="313477" y="297899"/>
                      </a:lnTo>
                      <a:lnTo>
                        <a:pt x="322105" y="301494"/>
                      </a:lnTo>
                      <a:cubicBezTo>
                        <a:pt x="322105" y="301494"/>
                        <a:pt x="322345" y="301494"/>
                        <a:pt x="322584" y="301494"/>
                      </a:cubicBezTo>
                      <a:cubicBezTo>
                        <a:pt x="326419" y="303172"/>
                        <a:pt x="329534" y="305568"/>
                        <a:pt x="332171" y="308444"/>
                      </a:cubicBezTo>
                      <a:lnTo>
                        <a:pt x="346311" y="323782"/>
                      </a:lnTo>
                      <a:lnTo>
                        <a:pt x="379863" y="326179"/>
                      </a:lnTo>
                      <a:cubicBezTo>
                        <a:pt x="388731" y="326898"/>
                        <a:pt x="396879" y="331212"/>
                        <a:pt x="401912" y="337683"/>
                      </a:cubicBezTo>
                      <a:lnTo>
                        <a:pt x="408862" y="346550"/>
                      </a:lnTo>
                      <a:lnTo>
                        <a:pt x="423002" y="341038"/>
                      </a:lnTo>
                      <a:cubicBezTo>
                        <a:pt x="426358" y="339600"/>
                        <a:pt x="430432" y="338881"/>
                        <a:pt x="434506" y="338881"/>
                      </a:cubicBezTo>
                      <a:cubicBezTo>
                        <a:pt x="439060" y="338881"/>
                        <a:pt x="443613" y="339840"/>
                        <a:pt x="447927" y="341757"/>
                      </a:cubicBezTo>
                      <a:lnTo>
                        <a:pt x="479802" y="356616"/>
                      </a:lnTo>
                      <a:lnTo>
                        <a:pt x="485314" y="351343"/>
                      </a:lnTo>
                      <a:lnTo>
                        <a:pt x="485314" y="341997"/>
                      </a:lnTo>
                      <a:cubicBezTo>
                        <a:pt x="485314" y="341997"/>
                        <a:pt x="451043" y="322344"/>
                        <a:pt x="451043" y="32234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34" name="자유형: 도형 2033">
                  <a:extLst>
                    <a:ext uri="{FF2B5EF4-FFF2-40B4-BE49-F238E27FC236}">
                      <a16:creationId xmlns:a16="http://schemas.microsoft.com/office/drawing/2014/main" id="{B34AA8B5-14CA-84A2-08A1-E70CF0F752FC}"/>
                    </a:ext>
                  </a:extLst>
                </p:cNvPr>
                <p:cNvSpPr/>
                <p:nvPr/>
              </p:nvSpPr>
              <p:spPr>
                <a:xfrm>
                  <a:off x="1830992" y="3329300"/>
                  <a:ext cx="227678" cy="189811"/>
                </a:xfrm>
                <a:custGeom>
                  <a:avLst/>
                  <a:gdLst>
                    <a:gd name="connsiteX0" fmla="*/ 36189 w 227678"/>
                    <a:gd name="connsiteY0" fmla="*/ 162251 h 189811"/>
                    <a:gd name="connsiteX1" fmla="*/ 26123 w 227678"/>
                    <a:gd name="connsiteY1" fmla="*/ 187415 h 189811"/>
                    <a:gd name="connsiteX2" fmla="*/ 23007 w 227678"/>
                    <a:gd name="connsiteY2" fmla="*/ 189812 h 189811"/>
                    <a:gd name="connsiteX3" fmla="*/ 26842 w 227678"/>
                    <a:gd name="connsiteY3" fmla="*/ 189812 h 189811"/>
                    <a:gd name="connsiteX4" fmla="*/ 49370 w 227678"/>
                    <a:gd name="connsiteY4" fmla="*/ 173994 h 189811"/>
                    <a:gd name="connsiteX5" fmla="*/ 62552 w 227678"/>
                    <a:gd name="connsiteY5" fmla="*/ 159614 h 189811"/>
                    <a:gd name="connsiteX6" fmla="*/ 72378 w 227678"/>
                    <a:gd name="connsiteY6" fmla="*/ 155780 h 189811"/>
                    <a:gd name="connsiteX7" fmla="*/ 125822 w 227678"/>
                    <a:gd name="connsiteY7" fmla="*/ 160573 h 189811"/>
                    <a:gd name="connsiteX8" fmla="*/ 163689 w 227678"/>
                    <a:gd name="connsiteY8" fmla="*/ 166085 h 189811"/>
                    <a:gd name="connsiteX9" fmla="*/ 192688 w 227678"/>
                    <a:gd name="connsiteY9" fmla="*/ 166565 h 189811"/>
                    <a:gd name="connsiteX10" fmla="*/ 209224 w 227678"/>
                    <a:gd name="connsiteY10" fmla="*/ 136367 h 189811"/>
                    <a:gd name="connsiteX11" fmla="*/ 219769 w 227678"/>
                    <a:gd name="connsiteY11" fmla="*/ 130136 h 189811"/>
                    <a:gd name="connsiteX12" fmla="*/ 227678 w 227678"/>
                    <a:gd name="connsiteY12" fmla="*/ 130136 h 189811"/>
                    <a:gd name="connsiteX13" fmla="*/ 227678 w 227678"/>
                    <a:gd name="connsiteY13" fmla="*/ 128698 h 189811"/>
                    <a:gd name="connsiteX14" fmla="*/ 227678 w 227678"/>
                    <a:gd name="connsiteY14" fmla="*/ 114318 h 189811"/>
                    <a:gd name="connsiteX15" fmla="*/ 162730 w 227678"/>
                    <a:gd name="connsiteY15" fmla="*/ 98261 h 189811"/>
                    <a:gd name="connsiteX16" fmla="*/ 154821 w 227678"/>
                    <a:gd name="connsiteY16" fmla="*/ 91551 h 189811"/>
                    <a:gd name="connsiteX17" fmla="*/ 125583 w 227678"/>
                    <a:gd name="connsiteY17" fmla="*/ 27801 h 189811"/>
                    <a:gd name="connsiteX18" fmla="*/ 97542 w 227678"/>
                    <a:gd name="connsiteY18" fmla="*/ 3355 h 189811"/>
                    <a:gd name="connsiteX19" fmla="*/ 80766 w 227678"/>
                    <a:gd name="connsiteY19" fmla="*/ 0 h 189811"/>
                    <a:gd name="connsiteX20" fmla="*/ 67824 w 227678"/>
                    <a:gd name="connsiteY20" fmla="*/ 3116 h 189811"/>
                    <a:gd name="connsiteX21" fmla="*/ 67824 w 227678"/>
                    <a:gd name="connsiteY21" fmla="*/ 7430 h 189811"/>
                    <a:gd name="connsiteX22" fmla="*/ 77650 w 227678"/>
                    <a:gd name="connsiteY22" fmla="*/ 41222 h 189811"/>
                    <a:gd name="connsiteX23" fmla="*/ 64709 w 227678"/>
                    <a:gd name="connsiteY23" fmla="*/ 72138 h 189811"/>
                    <a:gd name="connsiteX24" fmla="*/ 26842 w 227678"/>
                    <a:gd name="connsiteY24" fmla="*/ 93228 h 189811"/>
                    <a:gd name="connsiteX25" fmla="*/ 26123 w 227678"/>
                    <a:gd name="connsiteY25" fmla="*/ 103054 h 189811"/>
                    <a:gd name="connsiteX26" fmla="*/ 15818 w 227678"/>
                    <a:gd name="connsiteY26" fmla="*/ 122227 h 189811"/>
                    <a:gd name="connsiteX27" fmla="*/ 0 w 227678"/>
                    <a:gd name="connsiteY27" fmla="*/ 134450 h 189811"/>
                    <a:gd name="connsiteX28" fmla="*/ 17975 w 227678"/>
                    <a:gd name="connsiteY28" fmla="*/ 140681 h 189811"/>
                    <a:gd name="connsiteX29" fmla="*/ 35949 w 227678"/>
                    <a:gd name="connsiteY29" fmla="*/ 161771 h 1898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</a:cxnLst>
                  <a:rect l="l" t="t" r="r" b="b"/>
                  <a:pathLst>
                    <a:path w="227678" h="189811">
                      <a:moveTo>
                        <a:pt x="36189" y="162251"/>
                      </a:moveTo>
                      <a:cubicBezTo>
                        <a:pt x="37866" y="171837"/>
                        <a:pt x="33792" y="181424"/>
                        <a:pt x="26123" y="187415"/>
                      </a:cubicBezTo>
                      <a:lnTo>
                        <a:pt x="23007" y="189812"/>
                      </a:lnTo>
                      <a:lnTo>
                        <a:pt x="26842" y="189812"/>
                      </a:lnTo>
                      <a:lnTo>
                        <a:pt x="49370" y="173994"/>
                      </a:lnTo>
                      <a:lnTo>
                        <a:pt x="62552" y="159614"/>
                      </a:lnTo>
                      <a:cubicBezTo>
                        <a:pt x="65188" y="156978"/>
                        <a:pt x="68783" y="155540"/>
                        <a:pt x="72378" y="155780"/>
                      </a:cubicBezTo>
                      <a:lnTo>
                        <a:pt x="125822" y="160573"/>
                      </a:lnTo>
                      <a:lnTo>
                        <a:pt x="163689" y="166085"/>
                      </a:lnTo>
                      <a:lnTo>
                        <a:pt x="192688" y="166565"/>
                      </a:lnTo>
                      <a:lnTo>
                        <a:pt x="209224" y="136367"/>
                      </a:lnTo>
                      <a:cubicBezTo>
                        <a:pt x="211381" y="132533"/>
                        <a:pt x="215456" y="130136"/>
                        <a:pt x="219769" y="130136"/>
                      </a:cubicBezTo>
                      <a:lnTo>
                        <a:pt x="227678" y="130136"/>
                      </a:lnTo>
                      <a:cubicBezTo>
                        <a:pt x="227678" y="130136"/>
                        <a:pt x="227678" y="129177"/>
                        <a:pt x="227678" y="128698"/>
                      </a:cubicBezTo>
                      <a:lnTo>
                        <a:pt x="227678" y="114318"/>
                      </a:lnTo>
                      <a:lnTo>
                        <a:pt x="162730" y="98261"/>
                      </a:lnTo>
                      <a:cubicBezTo>
                        <a:pt x="159135" y="97303"/>
                        <a:pt x="156259" y="94906"/>
                        <a:pt x="154821" y="91551"/>
                      </a:cubicBezTo>
                      <a:lnTo>
                        <a:pt x="125583" y="27801"/>
                      </a:lnTo>
                      <a:lnTo>
                        <a:pt x="97542" y="3355"/>
                      </a:lnTo>
                      <a:lnTo>
                        <a:pt x="80766" y="0"/>
                      </a:lnTo>
                      <a:lnTo>
                        <a:pt x="67824" y="3116"/>
                      </a:lnTo>
                      <a:lnTo>
                        <a:pt x="67824" y="7430"/>
                      </a:lnTo>
                      <a:cubicBezTo>
                        <a:pt x="67824" y="7430"/>
                        <a:pt x="77650" y="41222"/>
                        <a:pt x="77650" y="41222"/>
                      </a:cubicBezTo>
                      <a:cubicBezTo>
                        <a:pt x="81485" y="52965"/>
                        <a:pt x="75973" y="65907"/>
                        <a:pt x="64709" y="72138"/>
                      </a:cubicBezTo>
                      <a:lnTo>
                        <a:pt x="26842" y="93228"/>
                      </a:lnTo>
                      <a:lnTo>
                        <a:pt x="26123" y="103054"/>
                      </a:lnTo>
                      <a:cubicBezTo>
                        <a:pt x="25644" y="110484"/>
                        <a:pt x="22049" y="117434"/>
                        <a:pt x="15818" y="122227"/>
                      </a:cubicBezTo>
                      <a:lnTo>
                        <a:pt x="0" y="134450"/>
                      </a:lnTo>
                      <a:lnTo>
                        <a:pt x="17975" y="140681"/>
                      </a:lnTo>
                      <a:cubicBezTo>
                        <a:pt x="27561" y="144036"/>
                        <a:pt x="34511" y="151945"/>
                        <a:pt x="35949" y="161771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35" name="자유형: 도형 2034">
                  <a:extLst>
                    <a:ext uri="{FF2B5EF4-FFF2-40B4-BE49-F238E27FC236}">
                      <a16:creationId xmlns:a16="http://schemas.microsoft.com/office/drawing/2014/main" id="{17D9EF23-DA34-C9FB-12EF-2619F43A0DAE}"/>
                    </a:ext>
                  </a:extLst>
                </p:cNvPr>
                <p:cNvSpPr/>
                <p:nvPr/>
              </p:nvSpPr>
              <p:spPr>
                <a:xfrm>
                  <a:off x="1526383" y="3572557"/>
                  <a:ext cx="108087" cy="72617"/>
                </a:xfrm>
                <a:custGeom>
                  <a:avLst/>
                  <a:gdLst>
                    <a:gd name="connsiteX0" fmla="*/ 62072 w 108087"/>
                    <a:gd name="connsiteY0" fmla="*/ 61833 h 72617"/>
                    <a:gd name="connsiteX1" fmla="*/ 65188 w 108087"/>
                    <a:gd name="connsiteY1" fmla="*/ 61353 h 72617"/>
                    <a:gd name="connsiteX2" fmla="*/ 98980 w 108087"/>
                    <a:gd name="connsiteY2" fmla="*/ 61353 h 72617"/>
                    <a:gd name="connsiteX3" fmla="*/ 108087 w 108087"/>
                    <a:gd name="connsiteY3" fmla="*/ 46974 h 72617"/>
                    <a:gd name="connsiteX4" fmla="*/ 98022 w 108087"/>
                    <a:gd name="connsiteY4" fmla="*/ 39784 h 72617"/>
                    <a:gd name="connsiteX5" fmla="*/ 87956 w 108087"/>
                    <a:gd name="connsiteY5" fmla="*/ 10545 h 72617"/>
                    <a:gd name="connsiteX6" fmla="*/ 90592 w 108087"/>
                    <a:gd name="connsiteY6" fmla="*/ 1678 h 72617"/>
                    <a:gd name="connsiteX7" fmla="*/ 88435 w 108087"/>
                    <a:gd name="connsiteY7" fmla="*/ 240 h 72617"/>
                    <a:gd name="connsiteX8" fmla="*/ 75973 w 108087"/>
                    <a:gd name="connsiteY8" fmla="*/ 7669 h 72617"/>
                    <a:gd name="connsiteX9" fmla="*/ 52486 w 108087"/>
                    <a:gd name="connsiteY9" fmla="*/ 10066 h 72617"/>
                    <a:gd name="connsiteX10" fmla="*/ 38825 w 108087"/>
                    <a:gd name="connsiteY10" fmla="*/ 0 h 72617"/>
                    <a:gd name="connsiteX11" fmla="*/ 0 w 108087"/>
                    <a:gd name="connsiteY11" fmla="*/ 22768 h 72617"/>
                    <a:gd name="connsiteX12" fmla="*/ 21090 w 108087"/>
                    <a:gd name="connsiteY12" fmla="*/ 72617 h 72617"/>
                    <a:gd name="connsiteX13" fmla="*/ 62072 w 108087"/>
                    <a:gd name="connsiteY13" fmla="*/ 61833 h 72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108087" h="72617">
                      <a:moveTo>
                        <a:pt x="62072" y="61833"/>
                      </a:moveTo>
                      <a:cubicBezTo>
                        <a:pt x="62072" y="61833"/>
                        <a:pt x="63990" y="61353"/>
                        <a:pt x="65188" y="61353"/>
                      </a:cubicBezTo>
                      <a:lnTo>
                        <a:pt x="98980" y="61353"/>
                      </a:lnTo>
                      <a:lnTo>
                        <a:pt x="108087" y="46974"/>
                      </a:lnTo>
                      <a:lnTo>
                        <a:pt x="98022" y="39784"/>
                      </a:lnTo>
                      <a:cubicBezTo>
                        <a:pt x="88435" y="32834"/>
                        <a:pt x="84601" y="21330"/>
                        <a:pt x="87956" y="10545"/>
                      </a:cubicBezTo>
                      <a:lnTo>
                        <a:pt x="90592" y="1678"/>
                      </a:lnTo>
                      <a:lnTo>
                        <a:pt x="88435" y="240"/>
                      </a:lnTo>
                      <a:lnTo>
                        <a:pt x="75973" y="7669"/>
                      </a:lnTo>
                      <a:cubicBezTo>
                        <a:pt x="68543" y="11744"/>
                        <a:pt x="60155" y="12702"/>
                        <a:pt x="52486" y="10066"/>
                      </a:cubicBezTo>
                      <a:cubicBezTo>
                        <a:pt x="46974" y="8149"/>
                        <a:pt x="42180" y="4554"/>
                        <a:pt x="38825" y="0"/>
                      </a:cubicBezTo>
                      <a:lnTo>
                        <a:pt x="0" y="22768"/>
                      </a:lnTo>
                      <a:lnTo>
                        <a:pt x="21090" y="72617"/>
                      </a:lnTo>
                      <a:lnTo>
                        <a:pt x="62072" y="6183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36" name="자유형: 도형 2035">
                  <a:extLst>
                    <a:ext uri="{FF2B5EF4-FFF2-40B4-BE49-F238E27FC236}">
                      <a16:creationId xmlns:a16="http://schemas.microsoft.com/office/drawing/2014/main" id="{EA83A5F9-9AC4-A795-F57D-39637207C8C7}"/>
                    </a:ext>
                  </a:extLst>
                </p:cNvPr>
                <p:cNvSpPr/>
                <p:nvPr/>
              </p:nvSpPr>
              <p:spPr>
                <a:xfrm>
                  <a:off x="1647172" y="3551466"/>
                  <a:ext cx="246132" cy="239661"/>
                </a:xfrm>
                <a:custGeom>
                  <a:avLst/>
                  <a:gdLst>
                    <a:gd name="connsiteX0" fmla="*/ 16776 w 246132"/>
                    <a:gd name="connsiteY0" fmla="*/ 136607 h 239661"/>
                    <a:gd name="connsiteX1" fmla="*/ 0 w 246132"/>
                    <a:gd name="connsiteY1" fmla="*/ 168242 h 239661"/>
                    <a:gd name="connsiteX2" fmla="*/ 16057 w 246132"/>
                    <a:gd name="connsiteY2" fmla="*/ 170639 h 239661"/>
                    <a:gd name="connsiteX3" fmla="*/ 20851 w 246132"/>
                    <a:gd name="connsiteY3" fmla="*/ 172556 h 239661"/>
                    <a:gd name="connsiteX4" fmla="*/ 52486 w 246132"/>
                    <a:gd name="connsiteY4" fmla="*/ 193167 h 239661"/>
                    <a:gd name="connsiteX5" fmla="*/ 70700 w 246132"/>
                    <a:gd name="connsiteY5" fmla="*/ 210183 h 239661"/>
                    <a:gd name="connsiteX6" fmla="*/ 93228 w 246132"/>
                    <a:gd name="connsiteY6" fmla="*/ 212819 h 239661"/>
                    <a:gd name="connsiteX7" fmla="*/ 99939 w 246132"/>
                    <a:gd name="connsiteY7" fmla="*/ 215935 h 239661"/>
                    <a:gd name="connsiteX8" fmla="*/ 124864 w 246132"/>
                    <a:gd name="connsiteY8" fmla="*/ 239661 h 239661"/>
                    <a:gd name="connsiteX9" fmla="*/ 132293 w 246132"/>
                    <a:gd name="connsiteY9" fmla="*/ 235347 h 239661"/>
                    <a:gd name="connsiteX10" fmla="*/ 132293 w 246132"/>
                    <a:gd name="connsiteY10" fmla="*/ 205390 h 239661"/>
                    <a:gd name="connsiteX11" fmla="*/ 141880 w 246132"/>
                    <a:gd name="connsiteY11" fmla="*/ 193646 h 239661"/>
                    <a:gd name="connsiteX12" fmla="*/ 179027 w 246132"/>
                    <a:gd name="connsiteY12" fmla="*/ 185977 h 239661"/>
                    <a:gd name="connsiteX13" fmla="*/ 179027 w 246132"/>
                    <a:gd name="connsiteY13" fmla="*/ 174473 h 239661"/>
                    <a:gd name="connsiteX14" fmla="*/ 184060 w 246132"/>
                    <a:gd name="connsiteY14" fmla="*/ 164647 h 239661"/>
                    <a:gd name="connsiteX15" fmla="*/ 205150 w 246132"/>
                    <a:gd name="connsiteY15" fmla="*/ 149788 h 239661"/>
                    <a:gd name="connsiteX16" fmla="*/ 203233 w 246132"/>
                    <a:gd name="connsiteY16" fmla="*/ 146193 h 239661"/>
                    <a:gd name="connsiteX17" fmla="*/ 202514 w 246132"/>
                    <a:gd name="connsiteY17" fmla="*/ 136607 h 239661"/>
                    <a:gd name="connsiteX18" fmla="*/ 217373 w 246132"/>
                    <a:gd name="connsiteY18" fmla="*/ 95865 h 239661"/>
                    <a:gd name="connsiteX19" fmla="*/ 220968 w 246132"/>
                    <a:gd name="connsiteY19" fmla="*/ 90832 h 239661"/>
                    <a:gd name="connsiteX20" fmla="*/ 246132 w 246132"/>
                    <a:gd name="connsiteY20" fmla="*/ 69981 h 239661"/>
                    <a:gd name="connsiteX21" fmla="*/ 242058 w 246132"/>
                    <a:gd name="connsiteY21" fmla="*/ 47453 h 239661"/>
                    <a:gd name="connsiteX22" fmla="*/ 223604 w 246132"/>
                    <a:gd name="connsiteY22" fmla="*/ 32594 h 239661"/>
                    <a:gd name="connsiteX23" fmla="*/ 219290 w 246132"/>
                    <a:gd name="connsiteY23" fmla="*/ 20851 h 239661"/>
                    <a:gd name="connsiteX24" fmla="*/ 221687 w 246132"/>
                    <a:gd name="connsiteY24" fmla="*/ 9347 h 239661"/>
                    <a:gd name="connsiteX25" fmla="*/ 219770 w 246132"/>
                    <a:gd name="connsiteY25" fmla="*/ 9347 h 239661"/>
                    <a:gd name="connsiteX26" fmla="*/ 189333 w 246132"/>
                    <a:gd name="connsiteY26" fmla="*/ 9347 h 239661"/>
                    <a:gd name="connsiteX27" fmla="*/ 180944 w 246132"/>
                    <a:gd name="connsiteY27" fmla="*/ 5992 h 239661"/>
                    <a:gd name="connsiteX28" fmla="*/ 174713 w 246132"/>
                    <a:gd name="connsiteY28" fmla="*/ 0 h 239661"/>
                    <a:gd name="connsiteX29" fmla="*/ 158177 w 246132"/>
                    <a:gd name="connsiteY29" fmla="*/ 13661 h 239661"/>
                    <a:gd name="connsiteX30" fmla="*/ 122946 w 246132"/>
                    <a:gd name="connsiteY30" fmla="*/ 23966 h 239661"/>
                    <a:gd name="connsiteX31" fmla="*/ 99939 w 246132"/>
                    <a:gd name="connsiteY31" fmla="*/ 27801 h 239661"/>
                    <a:gd name="connsiteX32" fmla="*/ 94906 w 246132"/>
                    <a:gd name="connsiteY32" fmla="*/ 40982 h 239661"/>
                    <a:gd name="connsiteX33" fmla="*/ 63750 w 246132"/>
                    <a:gd name="connsiteY33" fmla="*/ 57998 h 239661"/>
                    <a:gd name="connsiteX34" fmla="*/ 60395 w 246132"/>
                    <a:gd name="connsiteY34" fmla="*/ 57519 h 239661"/>
                    <a:gd name="connsiteX35" fmla="*/ 50569 w 246132"/>
                    <a:gd name="connsiteY35" fmla="*/ 74535 h 239661"/>
                    <a:gd name="connsiteX36" fmla="*/ 28520 w 246132"/>
                    <a:gd name="connsiteY36" fmla="*/ 80286 h 239661"/>
                    <a:gd name="connsiteX37" fmla="*/ 11983 w 246132"/>
                    <a:gd name="connsiteY37" fmla="*/ 106889 h 239661"/>
                    <a:gd name="connsiteX38" fmla="*/ 17256 w 246132"/>
                    <a:gd name="connsiteY38" fmla="*/ 127979 h 239661"/>
                    <a:gd name="connsiteX39" fmla="*/ 16297 w 246132"/>
                    <a:gd name="connsiteY39" fmla="*/ 136607 h 2396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246132" h="239661">
                      <a:moveTo>
                        <a:pt x="16776" y="136607"/>
                      </a:moveTo>
                      <a:lnTo>
                        <a:pt x="0" y="168242"/>
                      </a:lnTo>
                      <a:lnTo>
                        <a:pt x="16057" y="170639"/>
                      </a:lnTo>
                      <a:cubicBezTo>
                        <a:pt x="17735" y="170878"/>
                        <a:pt x="19413" y="171597"/>
                        <a:pt x="20851" y="172556"/>
                      </a:cubicBezTo>
                      <a:lnTo>
                        <a:pt x="52486" y="193167"/>
                      </a:lnTo>
                      <a:lnTo>
                        <a:pt x="70700" y="210183"/>
                      </a:lnTo>
                      <a:lnTo>
                        <a:pt x="93228" y="212819"/>
                      </a:lnTo>
                      <a:cubicBezTo>
                        <a:pt x="95865" y="213059"/>
                        <a:pt x="98261" y="214257"/>
                        <a:pt x="99939" y="215935"/>
                      </a:cubicBezTo>
                      <a:lnTo>
                        <a:pt x="124864" y="239661"/>
                      </a:lnTo>
                      <a:lnTo>
                        <a:pt x="132293" y="235347"/>
                      </a:lnTo>
                      <a:lnTo>
                        <a:pt x="132293" y="205390"/>
                      </a:lnTo>
                      <a:cubicBezTo>
                        <a:pt x="132293" y="199638"/>
                        <a:pt x="136367" y="194845"/>
                        <a:pt x="141880" y="193646"/>
                      </a:cubicBezTo>
                      <a:lnTo>
                        <a:pt x="179027" y="185977"/>
                      </a:lnTo>
                      <a:lnTo>
                        <a:pt x="179027" y="174473"/>
                      </a:lnTo>
                      <a:cubicBezTo>
                        <a:pt x="179027" y="170639"/>
                        <a:pt x="180944" y="166804"/>
                        <a:pt x="184060" y="164647"/>
                      </a:cubicBezTo>
                      <a:lnTo>
                        <a:pt x="205150" y="149788"/>
                      </a:lnTo>
                      <a:lnTo>
                        <a:pt x="203233" y="146193"/>
                      </a:lnTo>
                      <a:cubicBezTo>
                        <a:pt x="201795" y="143317"/>
                        <a:pt x="201555" y="139723"/>
                        <a:pt x="202514" y="136607"/>
                      </a:cubicBezTo>
                      <a:lnTo>
                        <a:pt x="217373" y="95865"/>
                      </a:lnTo>
                      <a:cubicBezTo>
                        <a:pt x="218092" y="93947"/>
                        <a:pt x="219290" y="92030"/>
                        <a:pt x="220968" y="90832"/>
                      </a:cubicBezTo>
                      <a:lnTo>
                        <a:pt x="246132" y="69981"/>
                      </a:lnTo>
                      <a:lnTo>
                        <a:pt x="242058" y="47453"/>
                      </a:lnTo>
                      <a:lnTo>
                        <a:pt x="223604" y="32594"/>
                      </a:lnTo>
                      <a:cubicBezTo>
                        <a:pt x="220009" y="29718"/>
                        <a:pt x="218571" y="25165"/>
                        <a:pt x="219290" y="20851"/>
                      </a:cubicBezTo>
                      <a:lnTo>
                        <a:pt x="221687" y="9347"/>
                      </a:lnTo>
                      <a:cubicBezTo>
                        <a:pt x="221687" y="9347"/>
                        <a:pt x="220488" y="9347"/>
                        <a:pt x="219770" y="9347"/>
                      </a:cubicBezTo>
                      <a:lnTo>
                        <a:pt x="189333" y="9347"/>
                      </a:lnTo>
                      <a:cubicBezTo>
                        <a:pt x="186217" y="9347"/>
                        <a:pt x="183341" y="8148"/>
                        <a:pt x="180944" y="5992"/>
                      </a:cubicBezTo>
                      <a:lnTo>
                        <a:pt x="174713" y="0"/>
                      </a:lnTo>
                      <a:cubicBezTo>
                        <a:pt x="171358" y="6471"/>
                        <a:pt x="165366" y="11264"/>
                        <a:pt x="158177" y="13661"/>
                      </a:cubicBezTo>
                      <a:lnTo>
                        <a:pt x="122946" y="23966"/>
                      </a:lnTo>
                      <a:lnTo>
                        <a:pt x="99939" y="27801"/>
                      </a:lnTo>
                      <a:lnTo>
                        <a:pt x="94906" y="40982"/>
                      </a:lnTo>
                      <a:cubicBezTo>
                        <a:pt x="90113" y="53205"/>
                        <a:pt x="77171" y="60395"/>
                        <a:pt x="63750" y="57998"/>
                      </a:cubicBezTo>
                      <a:lnTo>
                        <a:pt x="60395" y="57519"/>
                      </a:lnTo>
                      <a:cubicBezTo>
                        <a:pt x="59436" y="64229"/>
                        <a:pt x="55841" y="70221"/>
                        <a:pt x="50569" y="74535"/>
                      </a:cubicBezTo>
                      <a:cubicBezTo>
                        <a:pt x="44577" y="79328"/>
                        <a:pt x="36668" y="81485"/>
                        <a:pt x="28520" y="80286"/>
                      </a:cubicBezTo>
                      <a:lnTo>
                        <a:pt x="11983" y="106889"/>
                      </a:lnTo>
                      <a:lnTo>
                        <a:pt x="17256" y="127979"/>
                      </a:lnTo>
                      <a:cubicBezTo>
                        <a:pt x="17975" y="130855"/>
                        <a:pt x="17735" y="133971"/>
                        <a:pt x="16297" y="136607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37" name="자유형: 도형 2036">
                  <a:extLst>
                    <a:ext uri="{FF2B5EF4-FFF2-40B4-BE49-F238E27FC236}">
                      <a16:creationId xmlns:a16="http://schemas.microsoft.com/office/drawing/2014/main" id="{D234FCA9-ADB9-F843-C9D5-98ADC96E581D}"/>
                    </a:ext>
                  </a:extLst>
                </p:cNvPr>
                <p:cNvSpPr/>
                <p:nvPr/>
              </p:nvSpPr>
              <p:spPr>
                <a:xfrm>
                  <a:off x="1099306" y="3782979"/>
                  <a:ext cx="321385" cy="126780"/>
                </a:xfrm>
                <a:custGeom>
                  <a:avLst/>
                  <a:gdLst>
                    <a:gd name="connsiteX0" fmla="*/ 120550 w 321385"/>
                    <a:gd name="connsiteY0" fmla="*/ 74535 h 126780"/>
                    <a:gd name="connsiteX1" fmla="*/ 148111 w 321385"/>
                    <a:gd name="connsiteY1" fmla="*/ 93228 h 126780"/>
                    <a:gd name="connsiteX2" fmla="*/ 156978 w 321385"/>
                    <a:gd name="connsiteY2" fmla="*/ 103534 h 126780"/>
                    <a:gd name="connsiteX3" fmla="*/ 163209 w 321385"/>
                    <a:gd name="connsiteY3" fmla="*/ 116715 h 126780"/>
                    <a:gd name="connsiteX4" fmla="*/ 178308 w 321385"/>
                    <a:gd name="connsiteY4" fmla="*/ 126781 h 126780"/>
                    <a:gd name="connsiteX5" fmla="*/ 203473 w 321385"/>
                    <a:gd name="connsiteY5" fmla="*/ 126781 h 126780"/>
                    <a:gd name="connsiteX6" fmla="*/ 248529 w 321385"/>
                    <a:gd name="connsiteY6" fmla="*/ 115277 h 126780"/>
                    <a:gd name="connsiteX7" fmla="*/ 287354 w 321385"/>
                    <a:gd name="connsiteY7" fmla="*/ 91551 h 126780"/>
                    <a:gd name="connsiteX8" fmla="*/ 295263 w 321385"/>
                    <a:gd name="connsiteY8" fmla="*/ 89873 h 126780"/>
                    <a:gd name="connsiteX9" fmla="*/ 301015 w 321385"/>
                    <a:gd name="connsiteY9" fmla="*/ 90592 h 126780"/>
                    <a:gd name="connsiteX10" fmla="*/ 313717 w 321385"/>
                    <a:gd name="connsiteY10" fmla="*/ 93708 h 126780"/>
                    <a:gd name="connsiteX11" fmla="*/ 321386 w 321385"/>
                    <a:gd name="connsiteY11" fmla="*/ 83402 h 126780"/>
                    <a:gd name="connsiteX12" fmla="*/ 319229 w 321385"/>
                    <a:gd name="connsiteY12" fmla="*/ 73336 h 126780"/>
                    <a:gd name="connsiteX13" fmla="*/ 274173 w 321385"/>
                    <a:gd name="connsiteY13" fmla="*/ 69262 h 126780"/>
                    <a:gd name="connsiteX14" fmla="*/ 247091 w 321385"/>
                    <a:gd name="connsiteY14" fmla="*/ 68304 h 126780"/>
                    <a:gd name="connsiteX15" fmla="*/ 226959 w 321385"/>
                    <a:gd name="connsiteY15" fmla="*/ 55601 h 126780"/>
                    <a:gd name="connsiteX16" fmla="*/ 224563 w 321385"/>
                    <a:gd name="connsiteY16" fmla="*/ 51048 h 126780"/>
                    <a:gd name="connsiteX17" fmla="*/ 224563 w 321385"/>
                    <a:gd name="connsiteY17" fmla="*/ 40503 h 126780"/>
                    <a:gd name="connsiteX18" fmla="*/ 227439 w 321385"/>
                    <a:gd name="connsiteY18" fmla="*/ 34511 h 126780"/>
                    <a:gd name="connsiteX19" fmla="*/ 235347 w 321385"/>
                    <a:gd name="connsiteY19" fmla="*/ 21809 h 126780"/>
                    <a:gd name="connsiteX20" fmla="*/ 214737 w 321385"/>
                    <a:gd name="connsiteY20" fmla="*/ 21809 h 126780"/>
                    <a:gd name="connsiteX21" fmla="*/ 206348 w 321385"/>
                    <a:gd name="connsiteY21" fmla="*/ 18454 h 126780"/>
                    <a:gd name="connsiteX22" fmla="*/ 201795 w 321385"/>
                    <a:gd name="connsiteY22" fmla="*/ 13900 h 126780"/>
                    <a:gd name="connsiteX23" fmla="*/ 191250 w 321385"/>
                    <a:gd name="connsiteY23" fmla="*/ 0 h 126780"/>
                    <a:gd name="connsiteX24" fmla="*/ 187415 w 321385"/>
                    <a:gd name="connsiteY24" fmla="*/ 0 h 126780"/>
                    <a:gd name="connsiteX25" fmla="*/ 166804 w 321385"/>
                    <a:gd name="connsiteY25" fmla="*/ 16057 h 126780"/>
                    <a:gd name="connsiteX26" fmla="*/ 138045 w 321385"/>
                    <a:gd name="connsiteY26" fmla="*/ 16057 h 126780"/>
                    <a:gd name="connsiteX27" fmla="*/ 123905 w 321385"/>
                    <a:gd name="connsiteY27" fmla="*/ 5273 h 126780"/>
                    <a:gd name="connsiteX28" fmla="*/ 102575 w 321385"/>
                    <a:gd name="connsiteY28" fmla="*/ 5273 h 126780"/>
                    <a:gd name="connsiteX29" fmla="*/ 99459 w 321385"/>
                    <a:gd name="connsiteY29" fmla="*/ 20132 h 126780"/>
                    <a:gd name="connsiteX30" fmla="*/ 73336 w 321385"/>
                    <a:gd name="connsiteY30" fmla="*/ 38346 h 126780"/>
                    <a:gd name="connsiteX31" fmla="*/ 47693 w 321385"/>
                    <a:gd name="connsiteY31" fmla="*/ 34511 h 126780"/>
                    <a:gd name="connsiteX32" fmla="*/ 17975 w 321385"/>
                    <a:gd name="connsiteY32" fmla="*/ 37867 h 126780"/>
                    <a:gd name="connsiteX33" fmla="*/ 0 w 321385"/>
                    <a:gd name="connsiteY33" fmla="*/ 59436 h 126780"/>
                    <a:gd name="connsiteX34" fmla="*/ 59196 w 321385"/>
                    <a:gd name="connsiteY34" fmla="*/ 82683 h 126780"/>
                    <a:gd name="connsiteX35" fmla="*/ 98980 w 321385"/>
                    <a:gd name="connsiteY35" fmla="*/ 70940 h 126780"/>
                    <a:gd name="connsiteX36" fmla="*/ 121269 w 321385"/>
                    <a:gd name="connsiteY36" fmla="*/ 74535 h 126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</a:cxnLst>
                  <a:rect l="l" t="t" r="r" b="b"/>
                  <a:pathLst>
                    <a:path w="321385" h="126780">
                      <a:moveTo>
                        <a:pt x="120550" y="74535"/>
                      </a:moveTo>
                      <a:lnTo>
                        <a:pt x="148111" y="93228"/>
                      </a:lnTo>
                      <a:cubicBezTo>
                        <a:pt x="151706" y="95625"/>
                        <a:pt x="155061" y="99220"/>
                        <a:pt x="156978" y="103534"/>
                      </a:cubicBezTo>
                      <a:lnTo>
                        <a:pt x="163209" y="116715"/>
                      </a:lnTo>
                      <a:cubicBezTo>
                        <a:pt x="167044" y="118872"/>
                        <a:pt x="173035" y="122467"/>
                        <a:pt x="178308" y="126781"/>
                      </a:cubicBezTo>
                      <a:lnTo>
                        <a:pt x="203473" y="126781"/>
                      </a:lnTo>
                      <a:lnTo>
                        <a:pt x="248529" y="115277"/>
                      </a:lnTo>
                      <a:lnTo>
                        <a:pt x="287354" y="91551"/>
                      </a:lnTo>
                      <a:cubicBezTo>
                        <a:pt x="289751" y="90113"/>
                        <a:pt x="292387" y="89633"/>
                        <a:pt x="295263" y="89873"/>
                      </a:cubicBezTo>
                      <a:lnTo>
                        <a:pt x="301015" y="90592"/>
                      </a:lnTo>
                      <a:lnTo>
                        <a:pt x="313717" y="93708"/>
                      </a:lnTo>
                      <a:lnTo>
                        <a:pt x="321386" y="83402"/>
                      </a:lnTo>
                      <a:lnTo>
                        <a:pt x="319229" y="73336"/>
                      </a:lnTo>
                      <a:lnTo>
                        <a:pt x="274173" y="69262"/>
                      </a:lnTo>
                      <a:lnTo>
                        <a:pt x="247091" y="68304"/>
                      </a:lnTo>
                      <a:cubicBezTo>
                        <a:pt x="238223" y="67824"/>
                        <a:pt x="230794" y="63031"/>
                        <a:pt x="226959" y="55601"/>
                      </a:cubicBezTo>
                      <a:lnTo>
                        <a:pt x="224563" y="51048"/>
                      </a:lnTo>
                      <a:cubicBezTo>
                        <a:pt x="222885" y="47693"/>
                        <a:pt x="222885" y="43858"/>
                        <a:pt x="224563" y="40503"/>
                      </a:cubicBezTo>
                      <a:lnTo>
                        <a:pt x="227439" y="34511"/>
                      </a:lnTo>
                      <a:lnTo>
                        <a:pt x="235347" y="21809"/>
                      </a:lnTo>
                      <a:lnTo>
                        <a:pt x="214737" y="21809"/>
                      </a:lnTo>
                      <a:cubicBezTo>
                        <a:pt x="211621" y="21809"/>
                        <a:pt x="208745" y="20611"/>
                        <a:pt x="206348" y="18454"/>
                      </a:cubicBezTo>
                      <a:lnTo>
                        <a:pt x="201795" y="13900"/>
                      </a:lnTo>
                      <a:lnTo>
                        <a:pt x="191250" y="0"/>
                      </a:lnTo>
                      <a:lnTo>
                        <a:pt x="187415" y="0"/>
                      </a:lnTo>
                      <a:lnTo>
                        <a:pt x="166804" y="16057"/>
                      </a:lnTo>
                      <a:cubicBezTo>
                        <a:pt x="158177" y="22528"/>
                        <a:pt x="146433" y="22528"/>
                        <a:pt x="138045" y="16057"/>
                      </a:cubicBezTo>
                      <a:lnTo>
                        <a:pt x="123905" y="5273"/>
                      </a:lnTo>
                      <a:lnTo>
                        <a:pt x="102575" y="5273"/>
                      </a:lnTo>
                      <a:lnTo>
                        <a:pt x="99459" y="20132"/>
                      </a:lnTo>
                      <a:cubicBezTo>
                        <a:pt x="97063" y="32115"/>
                        <a:pt x="85319" y="40024"/>
                        <a:pt x="73336" y="38346"/>
                      </a:cubicBezTo>
                      <a:lnTo>
                        <a:pt x="47693" y="34511"/>
                      </a:lnTo>
                      <a:lnTo>
                        <a:pt x="17975" y="37867"/>
                      </a:lnTo>
                      <a:lnTo>
                        <a:pt x="0" y="59436"/>
                      </a:lnTo>
                      <a:cubicBezTo>
                        <a:pt x="16057" y="65188"/>
                        <a:pt x="35949" y="72857"/>
                        <a:pt x="59196" y="82683"/>
                      </a:cubicBezTo>
                      <a:lnTo>
                        <a:pt x="98980" y="70940"/>
                      </a:lnTo>
                      <a:cubicBezTo>
                        <a:pt x="106889" y="68783"/>
                        <a:pt x="115037" y="70221"/>
                        <a:pt x="121269" y="7453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38" name="자유형: 도형 2037">
                  <a:extLst>
                    <a:ext uri="{FF2B5EF4-FFF2-40B4-BE49-F238E27FC236}">
                      <a16:creationId xmlns:a16="http://schemas.microsoft.com/office/drawing/2014/main" id="{27D6C4A8-A28E-D08C-6DFF-BEBB8EA3E201}"/>
                    </a:ext>
                  </a:extLst>
                </p:cNvPr>
                <p:cNvSpPr/>
                <p:nvPr/>
              </p:nvSpPr>
              <p:spPr>
                <a:xfrm>
                  <a:off x="1275697" y="3517674"/>
                  <a:ext cx="97542" cy="141160"/>
                </a:xfrm>
                <a:custGeom>
                  <a:avLst/>
                  <a:gdLst>
                    <a:gd name="connsiteX0" fmla="*/ 44577 w 97542"/>
                    <a:gd name="connsiteY0" fmla="*/ 140202 h 141160"/>
                    <a:gd name="connsiteX1" fmla="*/ 48412 w 97542"/>
                    <a:gd name="connsiteY1" fmla="*/ 141160 h 141160"/>
                    <a:gd name="connsiteX2" fmla="*/ 69502 w 97542"/>
                    <a:gd name="connsiteY2" fmla="*/ 126541 h 141160"/>
                    <a:gd name="connsiteX3" fmla="*/ 82923 w 97542"/>
                    <a:gd name="connsiteY3" fmla="*/ 115756 h 141160"/>
                    <a:gd name="connsiteX4" fmla="*/ 97542 w 97542"/>
                    <a:gd name="connsiteY4" fmla="*/ 92749 h 141160"/>
                    <a:gd name="connsiteX5" fmla="*/ 82683 w 97542"/>
                    <a:gd name="connsiteY5" fmla="*/ 58957 h 141160"/>
                    <a:gd name="connsiteX6" fmla="*/ 83402 w 97542"/>
                    <a:gd name="connsiteY6" fmla="*/ 55841 h 141160"/>
                    <a:gd name="connsiteX7" fmla="*/ 74774 w 97542"/>
                    <a:gd name="connsiteY7" fmla="*/ 37867 h 141160"/>
                    <a:gd name="connsiteX8" fmla="*/ 45536 w 97542"/>
                    <a:gd name="connsiteY8" fmla="*/ 0 h 141160"/>
                    <a:gd name="connsiteX9" fmla="*/ 18214 w 97542"/>
                    <a:gd name="connsiteY9" fmla="*/ 17256 h 141160"/>
                    <a:gd name="connsiteX10" fmla="*/ 0 w 97542"/>
                    <a:gd name="connsiteY10" fmla="*/ 47693 h 141160"/>
                    <a:gd name="connsiteX11" fmla="*/ 26842 w 97542"/>
                    <a:gd name="connsiteY11" fmla="*/ 119831 h 141160"/>
                    <a:gd name="connsiteX12" fmla="*/ 44337 w 97542"/>
                    <a:gd name="connsiteY12" fmla="*/ 139962 h 1411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97542" h="141160">
                      <a:moveTo>
                        <a:pt x="44577" y="140202"/>
                      </a:moveTo>
                      <a:lnTo>
                        <a:pt x="48412" y="141160"/>
                      </a:lnTo>
                      <a:lnTo>
                        <a:pt x="69502" y="126541"/>
                      </a:lnTo>
                      <a:lnTo>
                        <a:pt x="82923" y="115756"/>
                      </a:lnTo>
                      <a:lnTo>
                        <a:pt x="97542" y="92749"/>
                      </a:lnTo>
                      <a:cubicBezTo>
                        <a:pt x="85559" y="85320"/>
                        <a:pt x="79568" y="72378"/>
                        <a:pt x="82683" y="58957"/>
                      </a:cubicBezTo>
                      <a:lnTo>
                        <a:pt x="83402" y="55841"/>
                      </a:lnTo>
                      <a:lnTo>
                        <a:pt x="74774" y="37867"/>
                      </a:lnTo>
                      <a:lnTo>
                        <a:pt x="45536" y="0"/>
                      </a:lnTo>
                      <a:lnTo>
                        <a:pt x="18214" y="17256"/>
                      </a:lnTo>
                      <a:lnTo>
                        <a:pt x="0" y="47693"/>
                      </a:lnTo>
                      <a:lnTo>
                        <a:pt x="26842" y="119831"/>
                      </a:lnTo>
                      <a:lnTo>
                        <a:pt x="44337" y="13996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39" name="자유형: 도형 2038">
                  <a:extLst>
                    <a:ext uri="{FF2B5EF4-FFF2-40B4-BE49-F238E27FC236}">
                      <a16:creationId xmlns:a16="http://schemas.microsoft.com/office/drawing/2014/main" id="{36283460-6459-1A00-E8D5-6B8B52A454DE}"/>
                    </a:ext>
                  </a:extLst>
                </p:cNvPr>
                <p:cNvSpPr/>
                <p:nvPr/>
              </p:nvSpPr>
              <p:spPr>
                <a:xfrm>
                  <a:off x="1107694" y="3400959"/>
                  <a:ext cx="135887" cy="139962"/>
                </a:xfrm>
                <a:custGeom>
                  <a:avLst/>
                  <a:gdLst>
                    <a:gd name="connsiteX0" fmla="*/ 53205 w 135887"/>
                    <a:gd name="connsiteY0" fmla="*/ 124624 h 139962"/>
                    <a:gd name="connsiteX1" fmla="*/ 62791 w 135887"/>
                    <a:gd name="connsiteY1" fmla="*/ 133012 h 139962"/>
                    <a:gd name="connsiteX2" fmla="*/ 132053 w 135887"/>
                    <a:gd name="connsiteY2" fmla="*/ 139962 h 139962"/>
                    <a:gd name="connsiteX3" fmla="*/ 115517 w 135887"/>
                    <a:gd name="connsiteY3" fmla="*/ 127979 h 139962"/>
                    <a:gd name="connsiteX4" fmla="*/ 110244 w 135887"/>
                    <a:gd name="connsiteY4" fmla="*/ 99459 h 139962"/>
                    <a:gd name="connsiteX5" fmla="*/ 106889 w 135887"/>
                    <a:gd name="connsiteY5" fmla="*/ 85080 h 139962"/>
                    <a:gd name="connsiteX6" fmla="*/ 118632 w 135887"/>
                    <a:gd name="connsiteY6" fmla="*/ 64708 h 139962"/>
                    <a:gd name="connsiteX7" fmla="*/ 128698 w 135887"/>
                    <a:gd name="connsiteY7" fmla="*/ 57998 h 139962"/>
                    <a:gd name="connsiteX8" fmla="*/ 135888 w 135887"/>
                    <a:gd name="connsiteY8" fmla="*/ 27561 h 139962"/>
                    <a:gd name="connsiteX9" fmla="*/ 123665 w 135887"/>
                    <a:gd name="connsiteY9" fmla="*/ 13421 h 139962"/>
                    <a:gd name="connsiteX10" fmla="*/ 107848 w 135887"/>
                    <a:gd name="connsiteY10" fmla="*/ 9107 h 139962"/>
                    <a:gd name="connsiteX11" fmla="*/ 101616 w 135887"/>
                    <a:gd name="connsiteY11" fmla="*/ 11983 h 139962"/>
                    <a:gd name="connsiteX12" fmla="*/ 80526 w 135887"/>
                    <a:gd name="connsiteY12" fmla="*/ 12702 h 139962"/>
                    <a:gd name="connsiteX13" fmla="*/ 46015 w 135887"/>
                    <a:gd name="connsiteY13" fmla="*/ 0 h 139962"/>
                    <a:gd name="connsiteX14" fmla="*/ 30916 w 135887"/>
                    <a:gd name="connsiteY14" fmla="*/ 42660 h 139962"/>
                    <a:gd name="connsiteX15" fmla="*/ 22528 w 135887"/>
                    <a:gd name="connsiteY15" fmla="*/ 54403 h 139962"/>
                    <a:gd name="connsiteX16" fmla="*/ 0 w 135887"/>
                    <a:gd name="connsiteY16" fmla="*/ 72617 h 139962"/>
                    <a:gd name="connsiteX17" fmla="*/ 1198 w 135887"/>
                    <a:gd name="connsiteY17" fmla="*/ 86518 h 139962"/>
                    <a:gd name="connsiteX18" fmla="*/ 15099 w 135887"/>
                    <a:gd name="connsiteY18" fmla="*/ 92030 h 139962"/>
                    <a:gd name="connsiteX19" fmla="*/ 15099 w 135887"/>
                    <a:gd name="connsiteY19" fmla="*/ 92030 h 139962"/>
                    <a:gd name="connsiteX20" fmla="*/ 27561 w 135887"/>
                    <a:gd name="connsiteY20" fmla="*/ 102096 h 139962"/>
                    <a:gd name="connsiteX21" fmla="*/ 36908 w 135887"/>
                    <a:gd name="connsiteY21" fmla="*/ 116236 h 139962"/>
                    <a:gd name="connsiteX22" fmla="*/ 53444 w 135887"/>
                    <a:gd name="connsiteY22" fmla="*/ 124384 h 1399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135887" h="139962">
                      <a:moveTo>
                        <a:pt x="53205" y="124624"/>
                      </a:moveTo>
                      <a:cubicBezTo>
                        <a:pt x="57039" y="126541"/>
                        <a:pt x="60395" y="129417"/>
                        <a:pt x="62791" y="133012"/>
                      </a:cubicBezTo>
                      <a:lnTo>
                        <a:pt x="132053" y="139962"/>
                      </a:lnTo>
                      <a:cubicBezTo>
                        <a:pt x="125343" y="137805"/>
                        <a:pt x="119591" y="133731"/>
                        <a:pt x="115517" y="127979"/>
                      </a:cubicBezTo>
                      <a:cubicBezTo>
                        <a:pt x="109286" y="119591"/>
                        <a:pt x="107368" y="109285"/>
                        <a:pt x="110244" y="99459"/>
                      </a:cubicBezTo>
                      <a:cubicBezTo>
                        <a:pt x="107848" y="95146"/>
                        <a:pt x="106410" y="90113"/>
                        <a:pt x="106889" y="85080"/>
                      </a:cubicBezTo>
                      <a:cubicBezTo>
                        <a:pt x="107368" y="76931"/>
                        <a:pt x="111682" y="69502"/>
                        <a:pt x="118632" y="64708"/>
                      </a:cubicBezTo>
                      <a:lnTo>
                        <a:pt x="128698" y="57998"/>
                      </a:lnTo>
                      <a:lnTo>
                        <a:pt x="135888" y="27561"/>
                      </a:lnTo>
                      <a:lnTo>
                        <a:pt x="123665" y="13421"/>
                      </a:lnTo>
                      <a:lnTo>
                        <a:pt x="107848" y="9107"/>
                      </a:lnTo>
                      <a:lnTo>
                        <a:pt x="101616" y="11983"/>
                      </a:lnTo>
                      <a:cubicBezTo>
                        <a:pt x="94427" y="14859"/>
                        <a:pt x="87237" y="15099"/>
                        <a:pt x="80526" y="12702"/>
                      </a:cubicBezTo>
                      <a:lnTo>
                        <a:pt x="46015" y="0"/>
                      </a:lnTo>
                      <a:lnTo>
                        <a:pt x="30916" y="42660"/>
                      </a:lnTo>
                      <a:cubicBezTo>
                        <a:pt x="29239" y="47453"/>
                        <a:pt x="26123" y="51527"/>
                        <a:pt x="22528" y="54403"/>
                      </a:cubicBezTo>
                      <a:lnTo>
                        <a:pt x="0" y="72617"/>
                      </a:lnTo>
                      <a:lnTo>
                        <a:pt x="1198" y="86518"/>
                      </a:lnTo>
                      <a:lnTo>
                        <a:pt x="15099" y="92030"/>
                      </a:lnTo>
                      <a:cubicBezTo>
                        <a:pt x="15099" y="92030"/>
                        <a:pt x="15099" y="92030"/>
                        <a:pt x="15099" y="92030"/>
                      </a:cubicBezTo>
                      <a:cubicBezTo>
                        <a:pt x="20132" y="94187"/>
                        <a:pt x="24445" y="97542"/>
                        <a:pt x="27561" y="102096"/>
                      </a:cubicBezTo>
                      <a:lnTo>
                        <a:pt x="36908" y="116236"/>
                      </a:lnTo>
                      <a:lnTo>
                        <a:pt x="53444" y="124384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40" name="자유형: 도형 2039">
                  <a:extLst>
                    <a:ext uri="{FF2B5EF4-FFF2-40B4-BE49-F238E27FC236}">
                      <a16:creationId xmlns:a16="http://schemas.microsoft.com/office/drawing/2014/main" id="{DA46D3CB-6EF5-B8FC-3AD8-38C185427620}"/>
                    </a:ext>
                  </a:extLst>
                </p:cNvPr>
                <p:cNvSpPr/>
                <p:nvPr/>
              </p:nvSpPr>
              <p:spPr>
                <a:xfrm>
                  <a:off x="1019739" y="3576391"/>
                  <a:ext cx="328575" cy="254040"/>
                </a:xfrm>
                <a:custGeom>
                  <a:avLst/>
                  <a:gdLst>
                    <a:gd name="connsiteX0" fmla="*/ 126302 w 328575"/>
                    <a:gd name="connsiteY0" fmla="*/ 199638 h 254040"/>
                    <a:gd name="connsiteX1" fmla="*/ 130136 w 328575"/>
                    <a:gd name="connsiteY1" fmla="*/ 199638 h 254040"/>
                    <a:gd name="connsiteX2" fmla="*/ 141400 w 328575"/>
                    <a:gd name="connsiteY2" fmla="*/ 201316 h 254040"/>
                    <a:gd name="connsiteX3" fmla="*/ 144036 w 328575"/>
                    <a:gd name="connsiteY3" fmla="*/ 188853 h 254040"/>
                    <a:gd name="connsiteX4" fmla="*/ 166804 w 328575"/>
                    <a:gd name="connsiteY4" fmla="*/ 170399 h 254040"/>
                    <a:gd name="connsiteX5" fmla="*/ 212100 w 328575"/>
                    <a:gd name="connsiteY5" fmla="*/ 170399 h 254040"/>
                    <a:gd name="connsiteX6" fmla="*/ 217613 w 328575"/>
                    <a:gd name="connsiteY6" fmla="*/ 171837 h 254040"/>
                    <a:gd name="connsiteX7" fmla="*/ 221447 w 328575"/>
                    <a:gd name="connsiteY7" fmla="*/ 173754 h 254040"/>
                    <a:gd name="connsiteX8" fmla="*/ 231513 w 328575"/>
                    <a:gd name="connsiteY8" fmla="*/ 181184 h 254040"/>
                    <a:gd name="connsiteX9" fmla="*/ 248289 w 328575"/>
                    <a:gd name="connsiteY9" fmla="*/ 168003 h 254040"/>
                    <a:gd name="connsiteX10" fmla="*/ 254281 w 328575"/>
                    <a:gd name="connsiteY10" fmla="*/ 165606 h 254040"/>
                    <a:gd name="connsiteX11" fmla="*/ 258834 w 328575"/>
                    <a:gd name="connsiteY11" fmla="*/ 165127 h 254040"/>
                    <a:gd name="connsiteX12" fmla="*/ 283759 w 328575"/>
                    <a:gd name="connsiteY12" fmla="*/ 165127 h 254040"/>
                    <a:gd name="connsiteX13" fmla="*/ 291908 w 328575"/>
                    <a:gd name="connsiteY13" fmla="*/ 168242 h 254040"/>
                    <a:gd name="connsiteX14" fmla="*/ 296461 w 328575"/>
                    <a:gd name="connsiteY14" fmla="*/ 172556 h 254040"/>
                    <a:gd name="connsiteX15" fmla="*/ 307246 w 328575"/>
                    <a:gd name="connsiteY15" fmla="*/ 186456 h 254040"/>
                    <a:gd name="connsiteX16" fmla="*/ 324981 w 328575"/>
                    <a:gd name="connsiteY16" fmla="*/ 186456 h 254040"/>
                    <a:gd name="connsiteX17" fmla="*/ 328576 w 328575"/>
                    <a:gd name="connsiteY17" fmla="*/ 180225 h 254040"/>
                    <a:gd name="connsiteX18" fmla="*/ 328576 w 328575"/>
                    <a:gd name="connsiteY18" fmla="*/ 170878 h 254040"/>
                    <a:gd name="connsiteX19" fmla="*/ 307246 w 328575"/>
                    <a:gd name="connsiteY19" fmla="*/ 156739 h 254040"/>
                    <a:gd name="connsiteX20" fmla="*/ 302692 w 328575"/>
                    <a:gd name="connsiteY20" fmla="*/ 150987 h 254040"/>
                    <a:gd name="connsiteX21" fmla="*/ 301015 w 328575"/>
                    <a:gd name="connsiteY21" fmla="*/ 146433 h 254040"/>
                    <a:gd name="connsiteX22" fmla="*/ 296461 w 328575"/>
                    <a:gd name="connsiteY22" fmla="*/ 123905 h 254040"/>
                    <a:gd name="connsiteX23" fmla="*/ 282081 w 328575"/>
                    <a:gd name="connsiteY23" fmla="*/ 120310 h 254040"/>
                    <a:gd name="connsiteX24" fmla="*/ 276569 w 328575"/>
                    <a:gd name="connsiteY24" fmla="*/ 117434 h 254040"/>
                    <a:gd name="connsiteX25" fmla="*/ 273454 w 328575"/>
                    <a:gd name="connsiteY25" fmla="*/ 114318 h 254040"/>
                    <a:gd name="connsiteX26" fmla="*/ 247810 w 328575"/>
                    <a:gd name="connsiteY26" fmla="*/ 84361 h 254040"/>
                    <a:gd name="connsiteX27" fmla="*/ 245653 w 328575"/>
                    <a:gd name="connsiteY27" fmla="*/ 80766 h 254040"/>
                    <a:gd name="connsiteX28" fmla="*/ 218092 w 328575"/>
                    <a:gd name="connsiteY28" fmla="*/ 6710 h 254040"/>
                    <a:gd name="connsiteX29" fmla="*/ 151945 w 328575"/>
                    <a:gd name="connsiteY29" fmla="*/ 0 h 254040"/>
                    <a:gd name="connsiteX30" fmla="*/ 142838 w 328575"/>
                    <a:gd name="connsiteY30" fmla="*/ 11983 h 254040"/>
                    <a:gd name="connsiteX31" fmla="*/ 143797 w 328575"/>
                    <a:gd name="connsiteY31" fmla="*/ 31396 h 254040"/>
                    <a:gd name="connsiteX32" fmla="*/ 133731 w 328575"/>
                    <a:gd name="connsiteY32" fmla="*/ 53205 h 254040"/>
                    <a:gd name="connsiteX33" fmla="*/ 109525 w 328575"/>
                    <a:gd name="connsiteY33" fmla="*/ 72138 h 254040"/>
                    <a:gd name="connsiteX34" fmla="*/ 102575 w 328575"/>
                    <a:gd name="connsiteY34" fmla="*/ 91551 h 254040"/>
                    <a:gd name="connsiteX35" fmla="*/ 9826 w 328575"/>
                    <a:gd name="connsiteY35" fmla="*/ 193407 h 254040"/>
                    <a:gd name="connsiteX36" fmla="*/ 9107 w 328575"/>
                    <a:gd name="connsiteY36" fmla="*/ 200836 h 254040"/>
                    <a:gd name="connsiteX37" fmla="*/ 3595 w 328575"/>
                    <a:gd name="connsiteY37" fmla="*/ 214018 h 254040"/>
                    <a:gd name="connsiteX38" fmla="*/ 0 w 328575"/>
                    <a:gd name="connsiteY38" fmla="*/ 218331 h 254040"/>
                    <a:gd name="connsiteX39" fmla="*/ 32354 w 328575"/>
                    <a:gd name="connsiteY39" fmla="*/ 254041 h 254040"/>
                    <a:gd name="connsiteX40" fmla="*/ 34511 w 328575"/>
                    <a:gd name="connsiteY40" fmla="*/ 254041 h 254040"/>
                    <a:gd name="connsiteX41" fmla="*/ 72138 w 328575"/>
                    <a:gd name="connsiteY41" fmla="*/ 209224 h 254040"/>
                    <a:gd name="connsiteX42" fmla="*/ 79088 w 328575"/>
                    <a:gd name="connsiteY42" fmla="*/ 205150 h 254040"/>
                    <a:gd name="connsiteX43" fmla="*/ 84600 w 328575"/>
                    <a:gd name="connsiteY43" fmla="*/ 204191 h 254040"/>
                    <a:gd name="connsiteX44" fmla="*/ 126302 w 328575"/>
                    <a:gd name="connsiteY44" fmla="*/ 199877 h 2540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328575" h="254040">
                      <a:moveTo>
                        <a:pt x="126302" y="199638"/>
                      </a:moveTo>
                      <a:cubicBezTo>
                        <a:pt x="126302" y="199638"/>
                        <a:pt x="129657" y="199638"/>
                        <a:pt x="130136" y="199638"/>
                      </a:cubicBezTo>
                      <a:lnTo>
                        <a:pt x="141400" y="201316"/>
                      </a:lnTo>
                      <a:lnTo>
                        <a:pt x="144036" y="188853"/>
                      </a:lnTo>
                      <a:cubicBezTo>
                        <a:pt x="146673" y="177829"/>
                        <a:pt x="156020" y="170399"/>
                        <a:pt x="166804" y="170399"/>
                      </a:cubicBezTo>
                      <a:lnTo>
                        <a:pt x="212100" y="170399"/>
                      </a:lnTo>
                      <a:cubicBezTo>
                        <a:pt x="214018" y="170399"/>
                        <a:pt x="215935" y="170878"/>
                        <a:pt x="217613" y="171837"/>
                      </a:cubicBezTo>
                      <a:lnTo>
                        <a:pt x="221447" y="173754"/>
                      </a:lnTo>
                      <a:lnTo>
                        <a:pt x="231513" y="181184"/>
                      </a:lnTo>
                      <a:lnTo>
                        <a:pt x="248289" y="168003"/>
                      </a:lnTo>
                      <a:cubicBezTo>
                        <a:pt x="249967" y="166565"/>
                        <a:pt x="252124" y="165846"/>
                        <a:pt x="254281" y="165606"/>
                      </a:cubicBezTo>
                      <a:lnTo>
                        <a:pt x="258834" y="165127"/>
                      </a:lnTo>
                      <a:lnTo>
                        <a:pt x="283759" y="165127"/>
                      </a:lnTo>
                      <a:cubicBezTo>
                        <a:pt x="286875" y="165127"/>
                        <a:pt x="289751" y="166325"/>
                        <a:pt x="291908" y="168242"/>
                      </a:cubicBezTo>
                      <a:lnTo>
                        <a:pt x="296461" y="172556"/>
                      </a:lnTo>
                      <a:lnTo>
                        <a:pt x="307246" y="186456"/>
                      </a:lnTo>
                      <a:lnTo>
                        <a:pt x="324981" y="186456"/>
                      </a:lnTo>
                      <a:lnTo>
                        <a:pt x="328576" y="180225"/>
                      </a:lnTo>
                      <a:lnTo>
                        <a:pt x="328576" y="170878"/>
                      </a:lnTo>
                      <a:lnTo>
                        <a:pt x="307246" y="156739"/>
                      </a:lnTo>
                      <a:cubicBezTo>
                        <a:pt x="305089" y="155300"/>
                        <a:pt x="303651" y="153383"/>
                        <a:pt x="302692" y="150987"/>
                      </a:cubicBezTo>
                      <a:lnTo>
                        <a:pt x="301015" y="146433"/>
                      </a:lnTo>
                      <a:lnTo>
                        <a:pt x="296461" y="123905"/>
                      </a:lnTo>
                      <a:lnTo>
                        <a:pt x="282081" y="120310"/>
                      </a:lnTo>
                      <a:cubicBezTo>
                        <a:pt x="279924" y="119831"/>
                        <a:pt x="278247" y="118872"/>
                        <a:pt x="276569" y="117434"/>
                      </a:cubicBezTo>
                      <a:lnTo>
                        <a:pt x="273454" y="114318"/>
                      </a:lnTo>
                      <a:lnTo>
                        <a:pt x="247810" y="84361"/>
                      </a:lnTo>
                      <a:cubicBezTo>
                        <a:pt x="247810" y="84361"/>
                        <a:pt x="246132" y="82204"/>
                        <a:pt x="245653" y="80766"/>
                      </a:cubicBezTo>
                      <a:lnTo>
                        <a:pt x="218092" y="6710"/>
                      </a:lnTo>
                      <a:lnTo>
                        <a:pt x="151945" y="0"/>
                      </a:lnTo>
                      <a:cubicBezTo>
                        <a:pt x="149549" y="4553"/>
                        <a:pt x="146673" y="8628"/>
                        <a:pt x="142838" y="11983"/>
                      </a:cubicBezTo>
                      <a:lnTo>
                        <a:pt x="143797" y="31396"/>
                      </a:lnTo>
                      <a:cubicBezTo>
                        <a:pt x="143797" y="40023"/>
                        <a:pt x="140442" y="47932"/>
                        <a:pt x="133731" y="53205"/>
                      </a:cubicBezTo>
                      <a:lnTo>
                        <a:pt x="109525" y="72138"/>
                      </a:lnTo>
                      <a:cubicBezTo>
                        <a:pt x="110005" y="79328"/>
                        <a:pt x="107608" y="86278"/>
                        <a:pt x="102575" y="91551"/>
                      </a:cubicBezTo>
                      <a:lnTo>
                        <a:pt x="9826" y="193407"/>
                      </a:lnTo>
                      <a:lnTo>
                        <a:pt x="9107" y="200836"/>
                      </a:lnTo>
                      <a:cubicBezTo>
                        <a:pt x="8148" y="206348"/>
                        <a:pt x="6471" y="210423"/>
                        <a:pt x="3595" y="214018"/>
                      </a:cubicBezTo>
                      <a:lnTo>
                        <a:pt x="0" y="218331"/>
                      </a:lnTo>
                      <a:cubicBezTo>
                        <a:pt x="19173" y="242777"/>
                        <a:pt x="28759" y="251405"/>
                        <a:pt x="32354" y="254041"/>
                      </a:cubicBezTo>
                      <a:cubicBezTo>
                        <a:pt x="33073" y="254041"/>
                        <a:pt x="33792" y="254041"/>
                        <a:pt x="34511" y="254041"/>
                      </a:cubicBezTo>
                      <a:lnTo>
                        <a:pt x="72138" y="209224"/>
                      </a:lnTo>
                      <a:cubicBezTo>
                        <a:pt x="73816" y="207067"/>
                        <a:pt x="76212" y="205629"/>
                        <a:pt x="79088" y="205150"/>
                      </a:cubicBezTo>
                      <a:lnTo>
                        <a:pt x="84600" y="204191"/>
                      </a:lnTo>
                      <a:lnTo>
                        <a:pt x="126302" y="199877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41" name="자유형: 도형 2040">
                  <a:extLst>
                    <a:ext uri="{FF2B5EF4-FFF2-40B4-BE49-F238E27FC236}">
                      <a16:creationId xmlns:a16="http://schemas.microsoft.com/office/drawing/2014/main" id="{BD1BFB27-7A9E-1C81-BC4C-21B22B3F524A}"/>
                    </a:ext>
                  </a:extLst>
                </p:cNvPr>
                <p:cNvSpPr/>
                <p:nvPr/>
              </p:nvSpPr>
              <p:spPr>
                <a:xfrm>
                  <a:off x="1436750" y="3809102"/>
                  <a:ext cx="245413" cy="193646"/>
                </a:xfrm>
                <a:custGeom>
                  <a:avLst/>
                  <a:gdLst>
                    <a:gd name="connsiteX0" fmla="*/ 48891 w 245413"/>
                    <a:gd name="connsiteY0" fmla="*/ 156739 h 193646"/>
                    <a:gd name="connsiteX1" fmla="*/ 57039 w 245413"/>
                    <a:gd name="connsiteY1" fmla="*/ 179267 h 193646"/>
                    <a:gd name="connsiteX2" fmla="*/ 87237 w 245413"/>
                    <a:gd name="connsiteY2" fmla="*/ 193646 h 193646"/>
                    <a:gd name="connsiteX3" fmla="*/ 158656 w 245413"/>
                    <a:gd name="connsiteY3" fmla="*/ 193646 h 193646"/>
                    <a:gd name="connsiteX4" fmla="*/ 164887 w 245413"/>
                    <a:gd name="connsiteY4" fmla="*/ 185258 h 193646"/>
                    <a:gd name="connsiteX5" fmla="*/ 194126 w 245413"/>
                    <a:gd name="connsiteY5" fmla="*/ 175672 h 193646"/>
                    <a:gd name="connsiteX6" fmla="*/ 202035 w 245413"/>
                    <a:gd name="connsiteY6" fmla="*/ 178068 h 193646"/>
                    <a:gd name="connsiteX7" fmla="*/ 216894 w 245413"/>
                    <a:gd name="connsiteY7" fmla="*/ 188614 h 193646"/>
                    <a:gd name="connsiteX8" fmla="*/ 227199 w 245413"/>
                    <a:gd name="connsiteY8" fmla="*/ 179746 h 193646"/>
                    <a:gd name="connsiteX9" fmla="*/ 228158 w 245413"/>
                    <a:gd name="connsiteY9" fmla="*/ 178548 h 193646"/>
                    <a:gd name="connsiteX10" fmla="*/ 245413 w 245413"/>
                    <a:gd name="connsiteY10" fmla="*/ 159375 h 193646"/>
                    <a:gd name="connsiteX11" fmla="*/ 232711 w 245413"/>
                    <a:gd name="connsiteY11" fmla="*/ 151226 h 193646"/>
                    <a:gd name="connsiteX12" fmla="*/ 227199 w 245413"/>
                    <a:gd name="connsiteY12" fmla="*/ 141160 h 193646"/>
                    <a:gd name="connsiteX13" fmla="*/ 227199 w 245413"/>
                    <a:gd name="connsiteY13" fmla="*/ 106170 h 193646"/>
                    <a:gd name="connsiteX14" fmla="*/ 234868 w 245413"/>
                    <a:gd name="connsiteY14" fmla="*/ 94906 h 193646"/>
                    <a:gd name="connsiteX15" fmla="*/ 244934 w 245413"/>
                    <a:gd name="connsiteY15" fmla="*/ 91071 h 193646"/>
                    <a:gd name="connsiteX16" fmla="*/ 229116 w 245413"/>
                    <a:gd name="connsiteY16" fmla="*/ 91071 h 193646"/>
                    <a:gd name="connsiteX17" fmla="*/ 217852 w 245413"/>
                    <a:gd name="connsiteY17" fmla="*/ 82923 h 193646"/>
                    <a:gd name="connsiteX18" fmla="*/ 208745 w 245413"/>
                    <a:gd name="connsiteY18" fmla="*/ 56800 h 193646"/>
                    <a:gd name="connsiteX19" fmla="*/ 179267 w 245413"/>
                    <a:gd name="connsiteY19" fmla="*/ 45056 h 193646"/>
                    <a:gd name="connsiteX20" fmla="*/ 171598 w 245413"/>
                    <a:gd name="connsiteY20" fmla="*/ 34032 h 193646"/>
                    <a:gd name="connsiteX21" fmla="*/ 171598 w 245413"/>
                    <a:gd name="connsiteY21" fmla="*/ 2636 h 193646"/>
                    <a:gd name="connsiteX22" fmla="*/ 165606 w 245413"/>
                    <a:gd name="connsiteY22" fmla="*/ 0 h 193646"/>
                    <a:gd name="connsiteX23" fmla="*/ 153144 w 245413"/>
                    <a:gd name="connsiteY23" fmla="*/ 12702 h 193646"/>
                    <a:gd name="connsiteX24" fmla="*/ 144516 w 245413"/>
                    <a:gd name="connsiteY24" fmla="*/ 16297 h 193646"/>
                    <a:gd name="connsiteX25" fmla="*/ 124145 w 245413"/>
                    <a:gd name="connsiteY25" fmla="*/ 16297 h 193646"/>
                    <a:gd name="connsiteX26" fmla="*/ 99220 w 245413"/>
                    <a:gd name="connsiteY26" fmla="*/ 31875 h 193646"/>
                    <a:gd name="connsiteX27" fmla="*/ 91790 w 245413"/>
                    <a:gd name="connsiteY27" fmla="*/ 33553 h 193646"/>
                    <a:gd name="connsiteX28" fmla="*/ 87237 w 245413"/>
                    <a:gd name="connsiteY28" fmla="*/ 33073 h 193646"/>
                    <a:gd name="connsiteX29" fmla="*/ 87237 w 245413"/>
                    <a:gd name="connsiteY29" fmla="*/ 52965 h 193646"/>
                    <a:gd name="connsiteX30" fmla="*/ 66626 w 245413"/>
                    <a:gd name="connsiteY30" fmla="*/ 75733 h 193646"/>
                    <a:gd name="connsiteX31" fmla="*/ 17016 w 245413"/>
                    <a:gd name="connsiteY31" fmla="*/ 81964 h 193646"/>
                    <a:gd name="connsiteX32" fmla="*/ 0 w 245413"/>
                    <a:gd name="connsiteY32" fmla="*/ 104972 h 193646"/>
                    <a:gd name="connsiteX33" fmla="*/ 0 w 245413"/>
                    <a:gd name="connsiteY33" fmla="*/ 124145 h 193646"/>
                    <a:gd name="connsiteX34" fmla="*/ 43139 w 245413"/>
                    <a:gd name="connsiteY34" fmla="*/ 150507 h 193646"/>
                    <a:gd name="connsiteX35" fmla="*/ 48172 w 245413"/>
                    <a:gd name="connsiteY35" fmla="*/ 156499 h 193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245413" h="193646">
                      <a:moveTo>
                        <a:pt x="48891" y="156739"/>
                      </a:moveTo>
                      <a:lnTo>
                        <a:pt x="57039" y="179267"/>
                      </a:lnTo>
                      <a:lnTo>
                        <a:pt x="87237" y="193646"/>
                      </a:lnTo>
                      <a:lnTo>
                        <a:pt x="158656" y="193646"/>
                      </a:lnTo>
                      <a:cubicBezTo>
                        <a:pt x="158656" y="193646"/>
                        <a:pt x="164887" y="185258"/>
                        <a:pt x="164887" y="185258"/>
                      </a:cubicBezTo>
                      <a:cubicBezTo>
                        <a:pt x="171598" y="176391"/>
                        <a:pt x="183341" y="172556"/>
                        <a:pt x="194126" y="175672"/>
                      </a:cubicBezTo>
                      <a:lnTo>
                        <a:pt x="202035" y="178068"/>
                      </a:lnTo>
                      <a:cubicBezTo>
                        <a:pt x="208266" y="179746"/>
                        <a:pt x="213538" y="183580"/>
                        <a:pt x="216894" y="188614"/>
                      </a:cubicBezTo>
                      <a:lnTo>
                        <a:pt x="227199" y="179746"/>
                      </a:lnTo>
                      <a:cubicBezTo>
                        <a:pt x="227199" y="179746"/>
                        <a:pt x="227918" y="179027"/>
                        <a:pt x="228158" y="178548"/>
                      </a:cubicBezTo>
                      <a:lnTo>
                        <a:pt x="245413" y="159375"/>
                      </a:lnTo>
                      <a:lnTo>
                        <a:pt x="232711" y="151226"/>
                      </a:lnTo>
                      <a:cubicBezTo>
                        <a:pt x="229356" y="149069"/>
                        <a:pt x="227199" y="145235"/>
                        <a:pt x="227199" y="141160"/>
                      </a:cubicBezTo>
                      <a:lnTo>
                        <a:pt x="227199" y="106170"/>
                      </a:lnTo>
                      <a:cubicBezTo>
                        <a:pt x="227199" y="101137"/>
                        <a:pt x="230315" y="96823"/>
                        <a:pt x="234868" y="94906"/>
                      </a:cubicBezTo>
                      <a:lnTo>
                        <a:pt x="244934" y="91071"/>
                      </a:lnTo>
                      <a:lnTo>
                        <a:pt x="229116" y="91071"/>
                      </a:lnTo>
                      <a:cubicBezTo>
                        <a:pt x="224083" y="91071"/>
                        <a:pt x="219530" y="87716"/>
                        <a:pt x="217852" y="82923"/>
                      </a:cubicBezTo>
                      <a:lnTo>
                        <a:pt x="208745" y="56800"/>
                      </a:lnTo>
                      <a:lnTo>
                        <a:pt x="179267" y="45056"/>
                      </a:lnTo>
                      <a:cubicBezTo>
                        <a:pt x="174713" y="43139"/>
                        <a:pt x="171598" y="38825"/>
                        <a:pt x="171598" y="34032"/>
                      </a:cubicBezTo>
                      <a:lnTo>
                        <a:pt x="171598" y="2636"/>
                      </a:lnTo>
                      <a:lnTo>
                        <a:pt x="165606" y="0"/>
                      </a:lnTo>
                      <a:lnTo>
                        <a:pt x="153144" y="12702"/>
                      </a:lnTo>
                      <a:cubicBezTo>
                        <a:pt x="150987" y="15099"/>
                        <a:pt x="147871" y="16297"/>
                        <a:pt x="144516" y="16297"/>
                      </a:cubicBezTo>
                      <a:lnTo>
                        <a:pt x="124145" y="16297"/>
                      </a:lnTo>
                      <a:lnTo>
                        <a:pt x="99220" y="31875"/>
                      </a:lnTo>
                      <a:cubicBezTo>
                        <a:pt x="97063" y="33313"/>
                        <a:pt x="94427" y="33792"/>
                        <a:pt x="91790" y="33553"/>
                      </a:cubicBezTo>
                      <a:lnTo>
                        <a:pt x="87237" y="33073"/>
                      </a:lnTo>
                      <a:lnTo>
                        <a:pt x="87237" y="52965"/>
                      </a:lnTo>
                      <a:cubicBezTo>
                        <a:pt x="87237" y="64469"/>
                        <a:pt x="78369" y="74295"/>
                        <a:pt x="66626" y="75733"/>
                      </a:cubicBezTo>
                      <a:lnTo>
                        <a:pt x="17016" y="81964"/>
                      </a:lnTo>
                      <a:lnTo>
                        <a:pt x="0" y="104972"/>
                      </a:lnTo>
                      <a:lnTo>
                        <a:pt x="0" y="124145"/>
                      </a:lnTo>
                      <a:lnTo>
                        <a:pt x="43139" y="150507"/>
                      </a:lnTo>
                      <a:cubicBezTo>
                        <a:pt x="45536" y="151945"/>
                        <a:pt x="47213" y="154102"/>
                        <a:pt x="48172" y="156499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42" name="자유형: 도형 2041">
                  <a:extLst>
                    <a:ext uri="{FF2B5EF4-FFF2-40B4-BE49-F238E27FC236}">
                      <a16:creationId xmlns:a16="http://schemas.microsoft.com/office/drawing/2014/main" id="{568E4E11-E120-C971-B6EC-7652B438F5DB}"/>
                    </a:ext>
                  </a:extLst>
                </p:cNvPr>
                <p:cNvSpPr/>
                <p:nvPr/>
              </p:nvSpPr>
              <p:spPr>
                <a:xfrm>
                  <a:off x="1749747" y="2959982"/>
                  <a:ext cx="486752" cy="485314"/>
                </a:xfrm>
                <a:custGeom>
                  <a:avLst/>
                  <a:gdLst>
                    <a:gd name="connsiteX0" fmla="*/ 22288 w 486752"/>
                    <a:gd name="connsiteY0" fmla="*/ 229356 h 485314"/>
                    <a:gd name="connsiteX1" fmla="*/ 67585 w 486752"/>
                    <a:gd name="connsiteY1" fmla="*/ 230315 h 485314"/>
                    <a:gd name="connsiteX2" fmla="*/ 72138 w 486752"/>
                    <a:gd name="connsiteY2" fmla="*/ 231273 h 485314"/>
                    <a:gd name="connsiteX3" fmla="*/ 97063 w 486752"/>
                    <a:gd name="connsiteY3" fmla="*/ 242537 h 485314"/>
                    <a:gd name="connsiteX4" fmla="*/ 110244 w 486752"/>
                    <a:gd name="connsiteY4" fmla="*/ 270338 h 485314"/>
                    <a:gd name="connsiteX5" fmla="*/ 104013 w 486752"/>
                    <a:gd name="connsiteY5" fmla="*/ 291668 h 485314"/>
                    <a:gd name="connsiteX6" fmla="*/ 109765 w 486752"/>
                    <a:gd name="connsiteY6" fmla="*/ 311560 h 485314"/>
                    <a:gd name="connsiteX7" fmla="*/ 120310 w 486752"/>
                    <a:gd name="connsiteY7" fmla="*/ 326419 h 485314"/>
                    <a:gd name="connsiteX8" fmla="*/ 132533 w 486752"/>
                    <a:gd name="connsiteY8" fmla="*/ 333608 h 485314"/>
                    <a:gd name="connsiteX9" fmla="*/ 157697 w 486752"/>
                    <a:gd name="connsiteY9" fmla="*/ 327377 h 485314"/>
                    <a:gd name="connsiteX10" fmla="*/ 161771 w 486752"/>
                    <a:gd name="connsiteY10" fmla="*/ 327138 h 485314"/>
                    <a:gd name="connsiteX11" fmla="*/ 165127 w 486752"/>
                    <a:gd name="connsiteY11" fmla="*/ 327138 h 485314"/>
                    <a:gd name="connsiteX12" fmla="*/ 193886 w 486752"/>
                    <a:gd name="connsiteY12" fmla="*/ 333129 h 485314"/>
                    <a:gd name="connsiteX13" fmla="*/ 198440 w 486752"/>
                    <a:gd name="connsiteY13" fmla="*/ 335046 h 485314"/>
                    <a:gd name="connsiteX14" fmla="*/ 201795 w 486752"/>
                    <a:gd name="connsiteY14" fmla="*/ 337203 h 485314"/>
                    <a:gd name="connsiteX15" fmla="*/ 240380 w 486752"/>
                    <a:gd name="connsiteY15" fmla="*/ 371715 h 485314"/>
                    <a:gd name="connsiteX16" fmla="*/ 243256 w 486752"/>
                    <a:gd name="connsiteY16" fmla="*/ 375549 h 485314"/>
                    <a:gd name="connsiteX17" fmla="*/ 268421 w 486752"/>
                    <a:gd name="connsiteY17" fmla="*/ 430432 h 485314"/>
                    <a:gd name="connsiteX18" fmla="*/ 342236 w 486752"/>
                    <a:gd name="connsiteY18" fmla="*/ 448646 h 485314"/>
                    <a:gd name="connsiteX19" fmla="*/ 351344 w 486752"/>
                    <a:gd name="connsiteY19" fmla="*/ 460389 h 485314"/>
                    <a:gd name="connsiteX20" fmla="*/ 351344 w 486752"/>
                    <a:gd name="connsiteY20" fmla="*/ 484116 h 485314"/>
                    <a:gd name="connsiteX21" fmla="*/ 352781 w 486752"/>
                    <a:gd name="connsiteY21" fmla="*/ 485314 h 485314"/>
                    <a:gd name="connsiteX22" fmla="*/ 354699 w 486752"/>
                    <a:gd name="connsiteY22" fmla="*/ 479562 h 485314"/>
                    <a:gd name="connsiteX23" fmla="*/ 369318 w 486752"/>
                    <a:gd name="connsiteY23" fmla="*/ 428035 h 485314"/>
                    <a:gd name="connsiteX24" fmla="*/ 371715 w 486752"/>
                    <a:gd name="connsiteY24" fmla="*/ 423481 h 485314"/>
                    <a:gd name="connsiteX25" fmla="*/ 404069 w 486752"/>
                    <a:gd name="connsiteY25" fmla="*/ 385615 h 485314"/>
                    <a:gd name="connsiteX26" fmla="*/ 423721 w 486752"/>
                    <a:gd name="connsiteY26" fmla="*/ 349905 h 485314"/>
                    <a:gd name="connsiteX27" fmla="*/ 436423 w 486752"/>
                    <a:gd name="connsiteY27" fmla="*/ 292387 h 485314"/>
                    <a:gd name="connsiteX28" fmla="*/ 437861 w 486752"/>
                    <a:gd name="connsiteY28" fmla="*/ 288792 h 485314"/>
                    <a:gd name="connsiteX29" fmla="*/ 480281 w 486752"/>
                    <a:gd name="connsiteY29" fmla="*/ 218571 h 485314"/>
                    <a:gd name="connsiteX30" fmla="*/ 486752 w 486752"/>
                    <a:gd name="connsiteY30" fmla="*/ 192208 h 485314"/>
                    <a:gd name="connsiteX31" fmla="*/ 476207 w 486752"/>
                    <a:gd name="connsiteY31" fmla="*/ 166085 h 485314"/>
                    <a:gd name="connsiteX32" fmla="*/ 440498 w 486752"/>
                    <a:gd name="connsiteY32" fmla="*/ 138524 h 485314"/>
                    <a:gd name="connsiteX33" fmla="*/ 435944 w 486752"/>
                    <a:gd name="connsiteY33" fmla="*/ 128938 h 485314"/>
                    <a:gd name="connsiteX34" fmla="*/ 435944 w 486752"/>
                    <a:gd name="connsiteY34" fmla="*/ 84361 h 485314"/>
                    <a:gd name="connsiteX35" fmla="*/ 413895 w 486752"/>
                    <a:gd name="connsiteY35" fmla="*/ 41941 h 485314"/>
                    <a:gd name="connsiteX36" fmla="*/ 373153 w 486752"/>
                    <a:gd name="connsiteY36" fmla="*/ 9107 h 485314"/>
                    <a:gd name="connsiteX37" fmla="*/ 309882 w 486752"/>
                    <a:gd name="connsiteY37" fmla="*/ 0 h 485314"/>
                    <a:gd name="connsiteX38" fmla="*/ 285197 w 486752"/>
                    <a:gd name="connsiteY38" fmla="*/ 21090 h 485314"/>
                    <a:gd name="connsiteX39" fmla="*/ 280404 w 486752"/>
                    <a:gd name="connsiteY39" fmla="*/ 23487 h 485314"/>
                    <a:gd name="connsiteX40" fmla="*/ 226240 w 486752"/>
                    <a:gd name="connsiteY40" fmla="*/ 36908 h 485314"/>
                    <a:gd name="connsiteX41" fmla="*/ 218092 w 486752"/>
                    <a:gd name="connsiteY41" fmla="*/ 35949 h 485314"/>
                    <a:gd name="connsiteX42" fmla="*/ 191010 w 486752"/>
                    <a:gd name="connsiteY42" fmla="*/ 22528 h 485314"/>
                    <a:gd name="connsiteX43" fmla="*/ 161532 w 486752"/>
                    <a:gd name="connsiteY43" fmla="*/ 21809 h 485314"/>
                    <a:gd name="connsiteX44" fmla="*/ 150028 w 486752"/>
                    <a:gd name="connsiteY44" fmla="*/ 35470 h 485314"/>
                    <a:gd name="connsiteX45" fmla="*/ 131574 w 486752"/>
                    <a:gd name="connsiteY45" fmla="*/ 44098 h 485314"/>
                    <a:gd name="connsiteX46" fmla="*/ 127739 w 486752"/>
                    <a:gd name="connsiteY46" fmla="*/ 43858 h 485314"/>
                    <a:gd name="connsiteX47" fmla="*/ 107608 w 486752"/>
                    <a:gd name="connsiteY47" fmla="*/ 40503 h 485314"/>
                    <a:gd name="connsiteX48" fmla="*/ 94427 w 486752"/>
                    <a:gd name="connsiteY48" fmla="*/ 49610 h 485314"/>
                    <a:gd name="connsiteX49" fmla="*/ 59436 w 486752"/>
                    <a:gd name="connsiteY49" fmla="*/ 57998 h 485314"/>
                    <a:gd name="connsiteX50" fmla="*/ 56800 w 486752"/>
                    <a:gd name="connsiteY50" fmla="*/ 60395 h 485314"/>
                    <a:gd name="connsiteX51" fmla="*/ 56800 w 486752"/>
                    <a:gd name="connsiteY51" fmla="*/ 85799 h 485314"/>
                    <a:gd name="connsiteX52" fmla="*/ 55841 w 486752"/>
                    <a:gd name="connsiteY52" fmla="*/ 90352 h 485314"/>
                    <a:gd name="connsiteX53" fmla="*/ 54643 w 486752"/>
                    <a:gd name="connsiteY53" fmla="*/ 93228 h 485314"/>
                    <a:gd name="connsiteX54" fmla="*/ 37387 w 486752"/>
                    <a:gd name="connsiteY54" fmla="*/ 126541 h 485314"/>
                    <a:gd name="connsiteX55" fmla="*/ 16057 w 486752"/>
                    <a:gd name="connsiteY55" fmla="*/ 139483 h 485314"/>
                    <a:gd name="connsiteX56" fmla="*/ 0 w 486752"/>
                    <a:gd name="connsiteY56" fmla="*/ 139483 h 485314"/>
                    <a:gd name="connsiteX57" fmla="*/ 959 w 486752"/>
                    <a:gd name="connsiteY57" fmla="*/ 140202 h 485314"/>
                    <a:gd name="connsiteX58" fmla="*/ 11264 w 486752"/>
                    <a:gd name="connsiteY58" fmla="*/ 172077 h 485314"/>
                    <a:gd name="connsiteX59" fmla="*/ 2876 w 486752"/>
                    <a:gd name="connsiteY59" fmla="*/ 197481 h 485314"/>
                    <a:gd name="connsiteX60" fmla="*/ 6950 w 486752"/>
                    <a:gd name="connsiteY60" fmla="*/ 224323 h 485314"/>
                    <a:gd name="connsiteX61" fmla="*/ 20851 w 486752"/>
                    <a:gd name="connsiteY61" fmla="*/ 228637 h 485314"/>
                    <a:gd name="connsiteX62" fmla="*/ 23007 w 486752"/>
                    <a:gd name="connsiteY62" fmla="*/ 229595 h 485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</a:cxnLst>
                  <a:rect l="l" t="t" r="r" b="b"/>
                  <a:pathLst>
                    <a:path w="486752" h="485314">
                      <a:moveTo>
                        <a:pt x="22288" y="229356"/>
                      </a:moveTo>
                      <a:lnTo>
                        <a:pt x="67585" y="230315"/>
                      </a:lnTo>
                      <a:cubicBezTo>
                        <a:pt x="69262" y="230315"/>
                        <a:pt x="70700" y="230794"/>
                        <a:pt x="72138" y="231273"/>
                      </a:cubicBezTo>
                      <a:lnTo>
                        <a:pt x="97063" y="242537"/>
                      </a:lnTo>
                      <a:cubicBezTo>
                        <a:pt x="107848" y="247570"/>
                        <a:pt x="113360" y="259314"/>
                        <a:pt x="110244" y="270338"/>
                      </a:cubicBezTo>
                      <a:lnTo>
                        <a:pt x="104013" y="291668"/>
                      </a:lnTo>
                      <a:lnTo>
                        <a:pt x="109765" y="311560"/>
                      </a:lnTo>
                      <a:lnTo>
                        <a:pt x="120310" y="326419"/>
                      </a:lnTo>
                      <a:lnTo>
                        <a:pt x="132533" y="333608"/>
                      </a:lnTo>
                      <a:lnTo>
                        <a:pt x="157697" y="327377"/>
                      </a:lnTo>
                      <a:cubicBezTo>
                        <a:pt x="159135" y="327138"/>
                        <a:pt x="160333" y="326898"/>
                        <a:pt x="161771" y="327138"/>
                      </a:cubicBezTo>
                      <a:lnTo>
                        <a:pt x="165127" y="327138"/>
                      </a:lnTo>
                      <a:cubicBezTo>
                        <a:pt x="165127" y="327138"/>
                        <a:pt x="193886" y="333129"/>
                        <a:pt x="193886" y="333129"/>
                      </a:cubicBezTo>
                      <a:cubicBezTo>
                        <a:pt x="195564" y="333369"/>
                        <a:pt x="197002" y="334088"/>
                        <a:pt x="198440" y="335046"/>
                      </a:cubicBezTo>
                      <a:lnTo>
                        <a:pt x="201795" y="337203"/>
                      </a:lnTo>
                      <a:lnTo>
                        <a:pt x="240380" y="371715"/>
                      </a:lnTo>
                      <a:cubicBezTo>
                        <a:pt x="241579" y="372913"/>
                        <a:pt x="242537" y="374111"/>
                        <a:pt x="243256" y="375549"/>
                      </a:cubicBezTo>
                      <a:lnTo>
                        <a:pt x="268421" y="430432"/>
                      </a:lnTo>
                      <a:lnTo>
                        <a:pt x="342236" y="448646"/>
                      </a:lnTo>
                      <a:cubicBezTo>
                        <a:pt x="347509" y="450084"/>
                        <a:pt x="351344" y="454877"/>
                        <a:pt x="351344" y="460389"/>
                      </a:cubicBezTo>
                      <a:lnTo>
                        <a:pt x="351344" y="484116"/>
                      </a:lnTo>
                      <a:lnTo>
                        <a:pt x="352781" y="485314"/>
                      </a:lnTo>
                      <a:lnTo>
                        <a:pt x="354699" y="479562"/>
                      </a:lnTo>
                      <a:lnTo>
                        <a:pt x="369318" y="428035"/>
                      </a:lnTo>
                      <a:cubicBezTo>
                        <a:pt x="369797" y="426357"/>
                        <a:pt x="370516" y="424919"/>
                        <a:pt x="371715" y="423481"/>
                      </a:cubicBezTo>
                      <a:lnTo>
                        <a:pt x="404069" y="385615"/>
                      </a:lnTo>
                      <a:lnTo>
                        <a:pt x="423721" y="349905"/>
                      </a:lnTo>
                      <a:lnTo>
                        <a:pt x="436423" y="292387"/>
                      </a:lnTo>
                      <a:cubicBezTo>
                        <a:pt x="436663" y="291189"/>
                        <a:pt x="437142" y="289990"/>
                        <a:pt x="437861" y="288792"/>
                      </a:cubicBezTo>
                      <a:lnTo>
                        <a:pt x="480281" y="218571"/>
                      </a:lnTo>
                      <a:lnTo>
                        <a:pt x="486752" y="192208"/>
                      </a:lnTo>
                      <a:lnTo>
                        <a:pt x="476207" y="166085"/>
                      </a:lnTo>
                      <a:lnTo>
                        <a:pt x="440498" y="138524"/>
                      </a:lnTo>
                      <a:cubicBezTo>
                        <a:pt x="437622" y="136367"/>
                        <a:pt x="435944" y="132772"/>
                        <a:pt x="435944" y="128938"/>
                      </a:cubicBezTo>
                      <a:lnTo>
                        <a:pt x="435944" y="84361"/>
                      </a:lnTo>
                      <a:lnTo>
                        <a:pt x="413895" y="41941"/>
                      </a:lnTo>
                      <a:lnTo>
                        <a:pt x="373153" y="9107"/>
                      </a:lnTo>
                      <a:lnTo>
                        <a:pt x="309882" y="0"/>
                      </a:lnTo>
                      <a:lnTo>
                        <a:pt x="285197" y="21090"/>
                      </a:lnTo>
                      <a:cubicBezTo>
                        <a:pt x="283759" y="22289"/>
                        <a:pt x="282081" y="23247"/>
                        <a:pt x="280404" y="23487"/>
                      </a:cubicBezTo>
                      <a:lnTo>
                        <a:pt x="226240" y="36908"/>
                      </a:lnTo>
                      <a:cubicBezTo>
                        <a:pt x="223364" y="37627"/>
                        <a:pt x="220488" y="37147"/>
                        <a:pt x="218092" y="35949"/>
                      </a:cubicBezTo>
                      <a:lnTo>
                        <a:pt x="191010" y="22528"/>
                      </a:lnTo>
                      <a:lnTo>
                        <a:pt x="161532" y="21809"/>
                      </a:lnTo>
                      <a:lnTo>
                        <a:pt x="150028" y="35470"/>
                      </a:lnTo>
                      <a:cubicBezTo>
                        <a:pt x="145474" y="40982"/>
                        <a:pt x="138764" y="44098"/>
                        <a:pt x="131574" y="44098"/>
                      </a:cubicBezTo>
                      <a:cubicBezTo>
                        <a:pt x="130855" y="44098"/>
                        <a:pt x="128219" y="44098"/>
                        <a:pt x="127739" y="43858"/>
                      </a:cubicBezTo>
                      <a:lnTo>
                        <a:pt x="107608" y="40503"/>
                      </a:lnTo>
                      <a:cubicBezTo>
                        <a:pt x="104492" y="44817"/>
                        <a:pt x="99699" y="48172"/>
                        <a:pt x="94427" y="49610"/>
                      </a:cubicBezTo>
                      <a:lnTo>
                        <a:pt x="59436" y="57998"/>
                      </a:lnTo>
                      <a:lnTo>
                        <a:pt x="56800" y="60395"/>
                      </a:lnTo>
                      <a:lnTo>
                        <a:pt x="56800" y="85799"/>
                      </a:lnTo>
                      <a:cubicBezTo>
                        <a:pt x="56800" y="87237"/>
                        <a:pt x="56560" y="88914"/>
                        <a:pt x="55841" y="90352"/>
                      </a:cubicBezTo>
                      <a:lnTo>
                        <a:pt x="54643" y="93228"/>
                      </a:lnTo>
                      <a:lnTo>
                        <a:pt x="37387" y="126541"/>
                      </a:lnTo>
                      <a:cubicBezTo>
                        <a:pt x="32834" y="134690"/>
                        <a:pt x="24685" y="139483"/>
                        <a:pt x="16057" y="139483"/>
                      </a:cubicBezTo>
                      <a:lnTo>
                        <a:pt x="0" y="139483"/>
                      </a:lnTo>
                      <a:lnTo>
                        <a:pt x="959" y="140202"/>
                      </a:lnTo>
                      <a:cubicBezTo>
                        <a:pt x="11024" y="147871"/>
                        <a:pt x="15099" y="160333"/>
                        <a:pt x="11264" y="172077"/>
                      </a:cubicBezTo>
                      <a:lnTo>
                        <a:pt x="2876" y="197481"/>
                      </a:lnTo>
                      <a:lnTo>
                        <a:pt x="6950" y="224323"/>
                      </a:lnTo>
                      <a:lnTo>
                        <a:pt x="20851" y="228637"/>
                      </a:lnTo>
                      <a:cubicBezTo>
                        <a:pt x="20851" y="228637"/>
                        <a:pt x="22049" y="229116"/>
                        <a:pt x="23007" y="22959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43" name="자유형: 도형 2042">
                  <a:extLst>
                    <a:ext uri="{FF2B5EF4-FFF2-40B4-BE49-F238E27FC236}">
                      <a16:creationId xmlns:a16="http://schemas.microsoft.com/office/drawing/2014/main" id="{BE1DB255-ECC4-839C-C6D0-3839D3209F51}"/>
                    </a:ext>
                  </a:extLst>
                </p:cNvPr>
                <p:cNvSpPr/>
                <p:nvPr/>
              </p:nvSpPr>
              <p:spPr>
                <a:xfrm>
                  <a:off x="1767482" y="3231039"/>
                  <a:ext cx="75493" cy="119111"/>
                </a:xfrm>
                <a:custGeom>
                  <a:avLst/>
                  <a:gdLst>
                    <a:gd name="connsiteX0" fmla="*/ 70700 w 75493"/>
                    <a:gd name="connsiteY0" fmla="*/ 83162 h 119111"/>
                    <a:gd name="connsiteX1" fmla="*/ 53924 w 75493"/>
                    <a:gd name="connsiteY1" fmla="*/ 57998 h 119111"/>
                    <a:gd name="connsiteX2" fmla="*/ 52486 w 75493"/>
                    <a:gd name="connsiteY2" fmla="*/ 54643 h 119111"/>
                    <a:gd name="connsiteX3" fmla="*/ 43858 w 75493"/>
                    <a:gd name="connsiteY3" fmla="*/ 24685 h 119111"/>
                    <a:gd name="connsiteX4" fmla="*/ 43618 w 75493"/>
                    <a:gd name="connsiteY4" fmla="*/ 19413 h 119111"/>
                    <a:gd name="connsiteX5" fmla="*/ 44098 w 75493"/>
                    <a:gd name="connsiteY5" fmla="*/ 15818 h 119111"/>
                    <a:gd name="connsiteX6" fmla="*/ 47693 w 75493"/>
                    <a:gd name="connsiteY6" fmla="*/ 3116 h 119111"/>
                    <a:gd name="connsiteX7" fmla="*/ 40742 w 75493"/>
                    <a:gd name="connsiteY7" fmla="*/ 0 h 119111"/>
                    <a:gd name="connsiteX8" fmla="*/ 18933 w 75493"/>
                    <a:gd name="connsiteY8" fmla="*/ 0 h 119111"/>
                    <a:gd name="connsiteX9" fmla="*/ 17735 w 75493"/>
                    <a:gd name="connsiteY9" fmla="*/ 1917 h 119111"/>
                    <a:gd name="connsiteX10" fmla="*/ 31156 w 75493"/>
                    <a:gd name="connsiteY10" fmla="*/ 25164 h 119111"/>
                    <a:gd name="connsiteX11" fmla="*/ 32594 w 75493"/>
                    <a:gd name="connsiteY11" fmla="*/ 63990 h 119111"/>
                    <a:gd name="connsiteX12" fmla="*/ 25883 w 75493"/>
                    <a:gd name="connsiteY12" fmla="*/ 83162 h 119111"/>
                    <a:gd name="connsiteX13" fmla="*/ 0 w 75493"/>
                    <a:gd name="connsiteY13" fmla="*/ 114798 h 119111"/>
                    <a:gd name="connsiteX14" fmla="*/ 3116 w 75493"/>
                    <a:gd name="connsiteY14" fmla="*/ 119112 h 119111"/>
                    <a:gd name="connsiteX15" fmla="*/ 8148 w 75493"/>
                    <a:gd name="connsiteY15" fmla="*/ 118393 h 119111"/>
                    <a:gd name="connsiteX16" fmla="*/ 28999 w 75493"/>
                    <a:gd name="connsiteY16" fmla="*/ 100178 h 119111"/>
                    <a:gd name="connsiteX17" fmla="*/ 75493 w 75493"/>
                    <a:gd name="connsiteY17" fmla="*/ 87956 h 119111"/>
                    <a:gd name="connsiteX18" fmla="*/ 72617 w 75493"/>
                    <a:gd name="connsiteY18" fmla="*/ 85319 h 119111"/>
                    <a:gd name="connsiteX19" fmla="*/ 70700 w 75493"/>
                    <a:gd name="connsiteY19" fmla="*/ 82683 h 119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</a:cxnLst>
                  <a:rect l="l" t="t" r="r" b="b"/>
                  <a:pathLst>
                    <a:path w="75493" h="119111">
                      <a:moveTo>
                        <a:pt x="70700" y="83162"/>
                      </a:moveTo>
                      <a:lnTo>
                        <a:pt x="53924" y="57998"/>
                      </a:lnTo>
                      <a:cubicBezTo>
                        <a:pt x="53924" y="57998"/>
                        <a:pt x="52726" y="55841"/>
                        <a:pt x="52486" y="54643"/>
                      </a:cubicBezTo>
                      <a:lnTo>
                        <a:pt x="43858" y="24685"/>
                      </a:lnTo>
                      <a:cubicBezTo>
                        <a:pt x="43379" y="23007"/>
                        <a:pt x="43139" y="21090"/>
                        <a:pt x="43618" y="19413"/>
                      </a:cubicBezTo>
                      <a:lnTo>
                        <a:pt x="44098" y="15818"/>
                      </a:lnTo>
                      <a:lnTo>
                        <a:pt x="47693" y="3116"/>
                      </a:lnTo>
                      <a:lnTo>
                        <a:pt x="40742" y="0"/>
                      </a:lnTo>
                      <a:lnTo>
                        <a:pt x="18933" y="0"/>
                      </a:lnTo>
                      <a:cubicBezTo>
                        <a:pt x="18933" y="0"/>
                        <a:pt x="18214" y="1198"/>
                        <a:pt x="17735" y="1917"/>
                      </a:cubicBezTo>
                      <a:cubicBezTo>
                        <a:pt x="26123" y="7669"/>
                        <a:pt x="30916" y="15818"/>
                        <a:pt x="31156" y="25164"/>
                      </a:cubicBezTo>
                      <a:lnTo>
                        <a:pt x="32594" y="63990"/>
                      </a:lnTo>
                      <a:cubicBezTo>
                        <a:pt x="32594" y="70940"/>
                        <a:pt x="30437" y="77890"/>
                        <a:pt x="25883" y="83162"/>
                      </a:cubicBezTo>
                      <a:lnTo>
                        <a:pt x="0" y="114798"/>
                      </a:lnTo>
                      <a:lnTo>
                        <a:pt x="3116" y="119112"/>
                      </a:lnTo>
                      <a:lnTo>
                        <a:pt x="8148" y="118393"/>
                      </a:lnTo>
                      <a:cubicBezTo>
                        <a:pt x="11743" y="109525"/>
                        <a:pt x="19652" y="102815"/>
                        <a:pt x="28999" y="100178"/>
                      </a:cubicBezTo>
                      <a:lnTo>
                        <a:pt x="75493" y="87956"/>
                      </a:lnTo>
                      <a:cubicBezTo>
                        <a:pt x="75493" y="87956"/>
                        <a:pt x="73336" y="86278"/>
                        <a:pt x="72617" y="85319"/>
                      </a:cubicBezTo>
                      <a:lnTo>
                        <a:pt x="70700" y="8268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44" name="자유형: 도형 2043">
                  <a:extLst>
                    <a:ext uri="{FF2B5EF4-FFF2-40B4-BE49-F238E27FC236}">
                      <a16:creationId xmlns:a16="http://schemas.microsoft.com/office/drawing/2014/main" id="{B8EE0F30-F8AF-D5C8-449E-1B76DE36C19C}"/>
                    </a:ext>
                  </a:extLst>
                </p:cNvPr>
                <p:cNvSpPr/>
                <p:nvPr/>
              </p:nvSpPr>
              <p:spPr>
                <a:xfrm>
                  <a:off x="938014" y="3918867"/>
                  <a:ext cx="891060" cy="505205"/>
                </a:xfrm>
                <a:custGeom>
                  <a:avLst/>
                  <a:gdLst>
                    <a:gd name="connsiteX0" fmla="*/ 243736 w 891060"/>
                    <a:gd name="connsiteY0" fmla="*/ 489149 h 505205"/>
                    <a:gd name="connsiteX1" fmla="*/ 247331 w 891060"/>
                    <a:gd name="connsiteY1" fmla="*/ 494181 h 505205"/>
                    <a:gd name="connsiteX2" fmla="*/ 252603 w 891060"/>
                    <a:gd name="connsiteY2" fmla="*/ 505206 h 505205"/>
                    <a:gd name="connsiteX3" fmla="*/ 298139 w 891060"/>
                    <a:gd name="connsiteY3" fmla="*/ 505206 h 505205"/>
                    <a:gd name="connsiteX4" fmla="*/ 347749 w 891060"/>
                    <a:gd name="connsiteY4" fmla="*/ 486512 h 505205"/>
                    <a:gd name="connsiteX5" fmla="*/ 383458 w 891060"/>
                    <a:gd name="connsiteY5" fmla="*/ 400234 h 505205"/>
                    <a:gd name="connsiteX6" fmla="*/ 395441 w 891060"/>
                    <a:gd name="connsiteY6" fmla="*/ 392805 h 505205"/>
                    <a:gd name="connsiteX7" fmla="*/ 467579 w 891060"/>
                    <a:gd name="connsiteY7" fmla="*/ 398796 h 505205"/>
                    <a:gd name="connsiteX8" fmla="*/ 539478 w 891060"/>
                    <a:gd name="connsiteY8" fmla="*/ 402871 h 505205"/>
                    <a:gd name="connsiteX9" fmla="*/ 573270 w 891060"/>
                    <a:gd name="connsiteY9" fmla="*/ 397598 h 505205"/>
                    <a:gd name="connsiteX10" fmla="*/ 582137 w 891060"/>
                    <a:gd name="connsiteY10" fmla="*/ 369318 h 505205"/>
                    <a:gd name="connsiteX11" fmla="*/ 596277 w 891060"/>
                    <a:gd name="connsiteY11" fmla="*/ 358294 h 505205"/>
                    <a:gd name="connsiteX12" fmla="*/ 596277 w 891060"/>
                    <a:gd name="connsiteY12" fmla="*/ 324981 h 505205"/>
                    <a:gd name="connsiteX13" fmla="*/ 610897 w 891060"/>
                    <a:gd name="connsiteY13" fmla="*/ 301733 h 505205"/>
                    <a:gd name="connsiteX14" fmla="*/ 654515 w 891060"/>
                    <a:gd name="connsiteY14" fmla="*/ 279445 h 505205"/>
                    <a:gd name="connsiteX15" fmla="*/ 649003 w 891060"/>
                    <a:gd name="connsiteY15" fmla="*/ 256677 h 505205"/>
                    <a:gd name="connsiteX16" fmla="*/ 616169 w 891060"/>
                    <a:gd name="connsiteY16" fmla="*/ 232232 h 505205"/>
                    <a:gd name="connsiteX17" fmla="*/ 609938 w 891060"/>
                    <a:gd name="connsiteY17" fmla="*/ 197002 h 505205"/>
                    <a:gd name="connsiteX18" fmla="*/ 632706 w 891060"/>
                    <a:gd name="connsiteY18" fmla="*/ 163209 h 505205"/>
                    <a:gd name="connsiteX19" fmla="*/ 655474 w 891060"/>
                    <a:gd name="connsiteY19" fmla="*/ 151466 h 505205"/>
                    <a:gd name="connsiteX20" fmla="*/ 731926 w 891060"/>
                    <a:gd name="connsiteY20" fmla="*/ 151466 h 505205"/>
                    <a:gd name="connsiteX21" fmla="*/ 758289 w 891060"/>
                    <a:gd name="connsiteY21" fmla="*/ 172077 h 505205"/>
                    <a:gd name="connsiteX22" fmla="*/ 764520 w 891060"/>
                    <a:gd name="connsiteY22" fmla="*/ 201795 h 505205"/>
                    <a:gd name="connsiteX23" fmla="*/ 772668 w 891060"/>
                    <a:gd name="connsiteY23" fmla="*/ 219530 h 505205"/>
                    <a:gd name="connsiteX24" fmla="*/ 791122 w 891060"/>
                    <a:gd name="connsiteY24" fmla="*/ 222885 h 505205"/>
                    <a:gd name="connsiteX25" fmla="*/ 807419 w 891060"/>
                    <a:gd name="connsiteY25" fmla="*/ 232471 h 505205"/>
                    <a:gd name="connsiteX26" fmla="*/ 822997 w 891060"/>
                    <a:gd name="connsiteY26" fmla="*/ 251884 h 505205"/>
                    <a:gd name="connsiteX27" fmla="*/ 838096 w 891060"/>
                    <a:gd name="connsiteY27" fmla="*/ 254760 h 505205"/>
                    <a:gd name="connsiteX28" fmla="*/ 848881 w 891060"/>
                    <a:gd name="connsiteY28" fmla="*/ 226001 h 505205"/>
                    <a:gd name="connsiteX29" fmla="*/ 862062 w 891060"/>
                    <a:gd name="connsiteY29" fmla="*/ 211621 h 505205"/>
                    <a:gd name="connsiteX30" fmla="*/ 891061 w 891060"/>
                    <a:gd name="connsiteY30" fmla="*/ 197002 h 505205"/>
                    <a:gd name="connsiteX31" fmla="*/ 886987 w 891060"/>
                    <a:gd name="connsiteY31" fmla="*/ 158176 h 505205"/>
                    <a:gd name="connsiteX32" fmla="*/ 879797 w 891060"/>
                    <a:gd name="connsiteY32" fmla="*/ 147871 h 505205"/>
                    <a:gd name="connsiteX33" fmla="*/ 823716 w 891060"/>
                    <a:gd name="connsiteY33" fmla="*/ 147871 h 505205"/>
                    <a:gd name="connsiteX34" fmla="*/ 805981 w 891060"/>
                    <a:gd name="connsiteY34" fmla="*/ 141640 h 505205"/>
                    <a:gd name="connsiteX35" fmla="*/ 799031 w 891060"/>
                    <a:gd name="connsiteY35" fmla="*/ 145714 h 505205"/>
                    <a:gd name="connsiteX36" fmla="*/ 784891 w 891060"/>
                    <a:gd name="connsiteY36" fmla="*/ 149069 h 505205"/>
                    <a:gd name="connsiteX37" fmla="*/ 769313 w 891060"/>
                    <a:gd name="connsiteY37" fmla="*/ 148350 h 505205"/>
                    <a:gd name="connsiteX38" fmla="*/ 743669 w 891060"/>
                    <a:gd name="connsiteY38" fmla="*/ 122227 h 505205"/>
                    <a:gd name="connsiteX39" fmla="*/ 743669 w 891060"/>
                    <a:gd name="connsiteY39" fmla="*/ 121029 h 505205"/>
                    <a:gd name="connsiteX40" fmla="*/ 737438 w 891060"/>
                    <a:gd name="connsiteY40" fmla="*/ 114558 h 505205"/>
                    <a:gd name="connsiteX41" fmla="*/ 726653 w 891060"/>
                    <a:gd name="connsiteY41" fmla="*/ 123186 h 505205"/>
                    <a:gd name="connsiteX42" fmla="*/ 701968 w 891060"/>
                    <a:gd name="connsiteY42" fmla="*/ 128458 h 505205"/>
                    <a:gd name="connsiteX43" fmla="*/ 685432 w 891060"/>
                    <a:gd name="connsiteY43" fmla="*/ 115756 h 505205"/>
                    <a:gd name="connsiteX44" fmla="*/ 664102 w 891060"/>
                    <a:gd name="connsiteY44" fmla="*/ 125822 h 505205"/>
                    <a:gd name="connsiteX45" fmla="*/ 581898 w 891060"/>
                    <a:gd name="connsiteY45" fmla="*/ 125822 h 505205"/>
                    <a:gd name="connsiteX46" fmla="*/ 569915 w 891060"/>
                    <a:gd name="connsiteY46" fmla="*/ 123186 h 505205"/>
                    <a:gd name="connsiteX47" fmla="*/ 531809 w 891060"/>
                    <a:gd name="connsiteY47" fmla="*/ 104972 h 505205"/>
                    <a:gd name="connsiteX48" fmla="*/ 518148 w 891060"/>
                    <a:gd name="connsiteY48" fmla="*/ 90113 h 505205"/>
                    <a:gd name="connsiteX49" fmla="*/ 511437 w 891060"/>
                    <a:gd name="connsiteY49" fmla="*/ 71659 h 505205"/>
                    <a:gd name="connsiteX50" fmla="*/ 462786 w 891060"/>
                    <a:gd name="connsiteY50" fmla="*/ 41941 h 505205"/>
                    <a:gd name="connsiteX51" fmla="*/ 457034 w 891060"/>
                    <a:gd name="connsiteY51" fmla="*/ 31635 h 505205"/>
                    <a:gd name="connsiteX52" fmla="*/ 457034 w 891060"/>
                    <a:gd name="connsiteY52" fmla="*/ 0 h 505205"/>
                    <a:gd name="connsiteX53" fmla="*/ 425878 w 891060"/>
                    <a:gd name="connsiteY53" fmla="*/ 18694 h 505205"/>
                    <a:gd name="connsiteX54" fmla="*/ 422523 w 891060"/>
                    <a:gd name="connsiteY54" fmla="*/ 20131 h 505205"/>
                    <a:gd name="connsiteX55" fmla="*/ 370756 w 891060"/>
                    <a:gd name="connsiteY55" fmla="*/ 33073 h 505205"/>
                    <a:gd name="connsiteX56" fmla="*/ 367880 w 891060"/>
                    <a:gd name="connsiteY56" fmla="*/ 33552 h 505205"/>
                    <a:gd name="connsiteX57" fmla="*/ 339600 w 891060"/>
                    <a:gd name="connsiteY57" fmla="*/ 33552 h 505205"/>
                    <a:gd name="connsiteX58" fmla="*/ 278007 w 891060"/>
                    <a:gd name="connsiteY58" fmla="*/ 19892 h 505205"/>
                    <a:gd name="connsiteX59" fmla="*/ 270817 w 891060"/>
                    <a:gd name="connsiteY59" fmla="*/ 15818 h 505205"/>
                    <a:gd name="connsiteX60" fmla="*/ 266983 w 891060"/>
                    <a:gd name="connsiteY60" fmla="*/ 23487 h 505205"/>
                    <a:gd name="connsiteX61" fmla="*/ 254041 w 891060"/>
                    <a:gd name="connsiteY61" fmla="*/ 33792 h 505205"/>
                    <a:gd name="connsiteX62" fmla="*/ 246132 w 891060"/>
                    <a:gd name="connsiteY62" fmla="*/ 47213 h 505205"/>
                    <a:gd name="connsiteX63" fmla="*/ 244934 w 891060"/>
                    <a:gd name="connsiteY63" fmla="*/ 48412 h 505205"/>
                    <a:gd name="connsiteX64" fmla="*/ 244934 w 891060"/>
                    <a:gd name="connsiteY64" fmla="*/ 48891 h 505205"/>
                    <a:gd name="connsiteX65" fmla="*/ 236306 w 891060"/>
                    <a:gd name="connsiteY65" fmla="*/ 72617 h 505205"/>
                    <a:gd name="connsiteX66" fmla="*/ 211142 w 891060"/>
                    <a:gd name="connsiteY66" fmla="*/ 80526 h 505205"/>
                    <a:gd name="connsiteX67" fmla="*/ 192927 w 891060"/>
                    <a:gd name="connsiteY67" fmla="*/ 78129 h 505205"/>
                    <a:gd name="connsiteX68" fmla="*/ 182862 w 891060"/>
                    <a:gd name="connsiteY68" fmla="*/ 75014 h 505205"/>
                    <a:gd name="connsiteX69" fmla="*/ 146193 w 891060"/>
                    <a:gd name="connsiteY69" fmla="*/ 55841 h 505205"/>
                    <a:gd name="connsiteX70" fmla="*/ 119831 w 891060"/>
                    <a:gd name="connsiteY70" fmla="*/ 62312 h 505205"/>
                    <a:gd name="connsiteX71" fmla="*/ 62072 w 891060"/>
                    <a:gd name="connsiteY71" fmla="*/ 49849 h 505205"/>
                    <a:gd name="connsiteX72" fmla="*/ 57519 w 891060"/>
                    <a:gd name="connsiteY72" fmla="*/ 55841 h 505205"/>
                    <a:gd name="connsiteX73" fmla="*/ 49131 w 891060"/>
                    <a:gd name="connsiteY73" fmla="*/ 63510 h 505205"/>
                    <a:gd name="connsiteX74" fmla="*/ 26842 w 891060"/>
                    <a:gd name="connsiteY74" fmla="*/ 77171 h 505205"/>
                    <a:gd name="connsiteX75" fmla="*/ 35949 w 891060"/>
                    <a:gd name="connsiteY75" fmla="*/ 94426 h 505205"/>
                    <a:gd name="connsiteX76" fmla="*/ 38346 w 891060"/>
                    <a:gd name="connsiteY76" fmla="*/ 111922 h 505205"/>
                    <a:gd name="connsiteX77" fmla="*/ 42660 w 891060"/>
                    <a:gd name="connsiteY77" fmla="*/ 110723 h 505205"/>
                    <a:gd name="connsiteX78" fmla="*/ 68543 w 891060"/>
                    <a:gd name="connsiteY78" fmla="*/ 116236 h 505205"/>
                    <a:gd name="connsiteX79" fmla="*/ 77411 w 891060"/>
                    <a:gd name="connsiteY79" fmla="*/ 139243 h 505205"/>
                    <a:gd name="connsiteX80" fmla="*/ 59676 w 891060"/>
                    <a:gd name="connsiteY80" fmla="*/ 161771 h 505205"/>
                    <a:gd name="connsiteX81" fmla="*/ 19173 w 891060"/>
                    <a:gd name="connsiteY81" fmla="*/ 176151 h 505205"/>
                    <a:gd name="connsiteX82" fmla="*/ 18454 w 891060"/>
                    <a:gd name="connsiteY82" fmla="*/ 178787 h 505205"/>
                    <a:gd name="connsiteX83" fmla="*/ 0 w 891060"/>
                    <a:gd name="connsiteY83" fmla="*/ 223844 h 505205"/>
                    <a:gd name="connsiteX84" fmla="*/ 21090 w 891060"/>
                    <a:gd name="connsiteY84" fmla="*/ 222645 h 505205"/>
                    <a:gd name="connsiteX85" fmla="*/ 47453 w 891060"/>
                    <a:gd name="connsiteY85" fmla="*/ 238223 h 505205"/>
                    <a:gd name="connsiteX86" fmla="*/ 42420 w 891060"/>
                    <a:gd name="connsiteY86" fmla="*/ 266743 h 505205"/>
                    <a:gd name="connsiteX87" fmla="*/ 35949 w 891060"/>
                    <a:gd name="connsiteY87" fmla="*/ 273453 h 505205"/>
                    <a:gd name="connsiteX88" fmla="*/ 36428 w 891060"/>
                    <a:gd name="connsiteY88" fmla="*/ 273933 h 505205"/>
                    <a:gd name="connsiteX89" fmla="*/ 46974 w 891060"/>
                    <a:gd name="connsiteY89" fmla="*/ 293345 h 505205"/>
                    <a:gd name="connsiteX90" fmla="*/ 50808 w 891060"/>
                    <a:gd name="connsiteY90" fmla="*/ 289511 h 505205"/>
                    <a:gd name="connsiteX91" fmla="*/ 70221 w 891060"/>
                    <a:gd name="connsiteY91" fmla="*/ 281602 h 505205"/>
                    <a:gd name="connsiteX92" fmla="*/ 90113 w 891060"/>
                    <a:gd name="connsiteY92" fmla="*/ 281602 h 505205"/>
                    <a:gd name="connsiteX93" fmla="*/ 105930 w 891060"/>
                    <a:gd name="connsiteY93" fmla="*/ 272495 h 505205"/>
                    <a:gd name="connsiteX94" fmla="*/ 105211 w 891060"/>
                    <a:gd name="connsiteY94" fmla="*/ 267702 h 505205"/>
                    <a:gd name="connsiteX95" fmla="*/ 111682 w 891060"/>
                    <a:gd name="connsiteY95" fmla="*/ 248049 h 505205"/>
                    <a:gd name="connsiteX96" fmla="*/ 137326 w 891060"/>
                    <a:gd name="connsiteY96" fmla="*/ 218571 h 505205"/>
                    <a:gd name="connsiteX97" fmla="*/ 160573 w 891060"/>
                    <a:gd name="connsiteY97" fmla="*/ 209464 h 505205"/>
                    <a:gd name="connsiteX98" fmla="*/ 197241 w 891060"/>
                    <a:gd name="connsiteY98" fmla="*/ 212579 h 505205"/>
                    <a:gd name="connsiteX99" fmla="*/ 202754 w 891060"/>
                    <a:gd name="connsiteY99" fmla="*/ 207307 h 505205"/>
                    <a:gd name="connsiteX100" fmla="*/ 231273 w 891060"/>
                    <a:gd name="connsiteY100" fmla="*/ 202274 h 505205"/>
                    <a:gd name="connsiteX101" fmla="*/ 236546 w 891060"/>
                    <a:gd name="connsiteY101" fmla="*/ 204431 h 505205"/>
                    <a:gd name="connsiteX102" fmla="*/ 253322 w 891060"/>
                    <a:gd name="connsiteY102" fmla="*/ 225042 h 505205"/>
                    <a:gd name="connsiteX103" fmla="*/ 253082 w 891060"/>
                    <a:gd name="connsiteY103" fmla="*/ 234389 h 505205"/>
                    <a:gd name="connsiteX104" fmla="*/ 256917 w 891060"/>
                    <a:gd name="connsiteY104" fmla="*/ 235827 h 505205"/>
                    <a:gd name="connsiteX105" fmla="*/ 267941 w 891060"/>
                    <a:gd name="connsiteY105" fmla="*/ 240859 h 505205"/>
                    <a:gd name="connsiteX106" fmla="*/ 281123 w 891060"/>
                    <a:gd name="connsiteY106" fmla="*/ 274652 h 505205"/>
                    <a:gd name="connsiteX107" fmla="*/ 279445 w 891060"/>
                    <a:gd name="connsiteY107" fmla="*/ 278486 h 505205"/>
                    <a:gd name="connsiteX108" fmla="*/ 255958 w 891060"/>
                    <a:gd name="connsiteY108" fmla="*/ 294544 h 505205"/>
                    <a:gd name="connsiteX109" fmla="*/ 244215 w 891060"/>
                    <a:gd name="connsiteY109" fmla="*/ 295263 h 505205"/>
                    <a:gd name="connsiteX110" fmla="*/ 240620 w 891060"/>
                    <a:gd name="connsiteY110" fmla="*/ 299097 h 505205"/>
                    <a:gd name="connsiteX111" fmla="*/ 209943 w 891060"/>
                    <a:gd name="connsiteY111" fmla="*/ 307246 h 505205"/>
                    <a:gd name="connsiteX112" fmla="*/ 209464 w 891060"/>
                    <a:gd name="connsiteY112" fmla="*/ 307246 h 505205"/>
                    <a:gd name="connsiteX113" fmla="*/ 190531 w 891060"/>
                    <a:gd name="connsiteY113" fmla="*/ 327617 h 505205"/>
                    <a:gd name="connsiteX114" fmla="*/ 192448 w 891060"/>
                    <a:gd name="connsiteY114" fmla="*/ 330014 h 505205"/>
                    <a:gd name="connsiteX115" fmla="*/ 191969 w 891060"/>
                    <a:gd name="connsiteY115" fmla="*/ 365004 h 505205"/>
                    <a:gd name="connsiteX116" fmla="*/ 180944 w 891060"/>
                    <a:gd name="connsiteY116" fmla="*/ 378186 h 505205"/>
                    <a:gd name="connsiteX117" fmla="*/ 181903 w 891060"/>
                    <a:gd name="connsiteY117" fmla="*/ 403590 h 505205"/>
                    <a:gd name="connsiteX118" fmla="*/ 193167 w 891060"/>
                    <a:gd name="connsiteY118" fmla="*/ 412457 h 505205"/>
                    <a:gd name="connsiteX119" fmla="*/ 197721 w 891060"/>
                    <a:gd name="connsiteY119" fmla="*/ 420605 h 505205"/>
                    <a:gd name="connsiteX120" fmla="*/ 198440 w 891060"/>
                    <a:gd name="connsiteY120" fmla="*/ 427076 h 505205"/>
                    <a:gd name="connsiteX121" fmla="*/ 187894 w 891060"/>
                    <a:gd name="connsiteY121" fmla="*/ 447448 h 505205"/>
                    <a:gd name="connsiteX122" fmla="*/ 155780 w 891060"/>
                    <a:gd name="connsiteY122" fmla="*/ 468298 h 505205"/>
                    <a:gd name="connsiteX123" fmla="*/ 156739 w 891060"/>
                    <a:gd name="connsiteY123" fmla="*/ 472133 h 505205"/>
                    <a:gd name="connsiteX124" fmla="*/ 195324 w 891060"/>
                    <a:gd name="connsiteY124" fmla="*/ 474529 h 505205"/>
                    <a:gd name="connsiteX125" fmla="*/ 197721 w 891060"/>
                    <a:gd name="connsiteY125" fmla="*/ 475009 h 505205"/>
                    <a:gd name="connsiteX126" fmla="*/ 235827 w 891060"/>
                    <a:gd name="connsiteY126" fmla="*/ 485314 h 505205"/>
                    <a:gd name="connsiteX127" fmla="*/ 242298 w 891060"/>
                    <a:gd name="connsiteY127" fmla="*/ 489868 h 5052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</a:cxnLst>
                  <a:rect l="l" t="t" r="r" b="b"/>
                  <a:pathLst>
                    <a:path w="891060" h="505205">
                      <a:moveTo>
                        <a:pt x="243736" y="489149"/>
                      </a:moveTo>
                      <a:lnTo>
                        <a:pt x="247331" y="494181"/>
                      </a:lnTo>
                      <a:lnTo>
                        <a:pt x="252603" y="505206"/>
                      </a:lnTo>
                      <a:lnTo>
                        <a:pt x="298139" y="505206"/>
                      </a:lnTo>
                      <a:lnTo>
                        <a:pt x="347749" y="486512"/>
                      </a:lnTo>
                      <a:lnTo>
                        <a:pt x="383458" y="400234"/>
                      </a:lnTo>
                      <a:cubicBezTo>
                        <a:pt x="385375" y="395441"/>
                        <a:pt x="390408" y="392565"/>
                        <a:pt x="395441" y="392805"/>
                      </a:cubicBezTo>
                      <a:lnTo>
                        <a:pt x="467579" y="398796"/>
                      </a:lnTo>
                      <a:lnTo>
                        <a:pt x="539478" y="402871"/>
                      </a:lnTo>
                      <a:lnTo>
                        <a:pt x="573270" y="397598"/>
                      </a:lnTo>
                      <a:cubicBezTo>
                        <a:pt x="569915" y="387532"/>
                        <a:pt x="573270" y="376028"/>
                        <a:pt x="582137" y="369318"/>
                      </a:cubicBezTo>
                      <a:lnTo>
                        <a:pt x="596277" y="358294"/>
                      </a:lnTo>
                      <a:lnTo>
                        <a:pt x="596277" y="324981"/>
                      </a:lnTo>
                      <a:cubicBezTo>
                        <a:pt x="596277" y="315154"/>
                        <a:pt x="602029" y="306047"/>
                        <a:pt x="610897" y="301733"/>
                      </a:cubicBezTo>
                      <a:lnTo>
                        <a:pt x="654515" y="279445"/>
                      </a:lnTo>
                      <a:lnTo>
                        <a:pt x="649003" y="256677"/>
                      </a:lnTo>
                      <a:lnTo>
                        <a:pt x="616169" y="232232"/>
                      </a:lnTo>
                      <a:cubicBezTo>
                        <a:pt x="604905" y="224083"/>
                        <a:pt x="602269" y="208505"/>
                        <a:pt x="609938" y="197002"/>
                      </a:cubicBezTo>
                      <a:lnTo>
                        <a:pt x="632706" y="163209"/>
                      </a:lnTo>
                      <a:cubicBezTo>
                        <a:pt x="637739" y="155780"/>
                        <a:pt x="646127" y="151466"/>
                        <a:pt x="655474" y="151466"/>
                      </a:cubicBezTo>
                      <a:lnTo>
                        <a:pt x="731926" y="151466"/>
                      </a:lnTo>
                      <a:cubicBezTo>
                        <a:pt x="744868" y="151466"/>
                        <a:pt x="755652" y="159854"/>
                        <a:pt x="758289" y="172077"/>
                      </a:cubicBezTo>
                      <a:lnTo>
                        <a:pt x="764520" y="201795"/>
                      </a:lnTo>
                      <a:lnTo>
                        <a:pt x="772668" y="219530"/>
                      </a:lnTo>
                      <a:lnTo>
                        <a:pt x="791122" y="222885"/>
                      </a:lnTo>
                      <a:cubicBezTo>
                        <a:pt x="797593" y="224083"/>
                        <a:pt x="803345" y="227439"/>
                        <a:pt x="807419" y="232471"/>
                      </a:cubicBezTo>
                      <a:lnTo>
                        <a:pt x="822997" y="251884"/>
                      </a:lnTo>
                      <a:lnTo>
                        <a:pt x="838096" y="254760"/>
                      </a:lnTo>
                      <a:lnTo>
                        <a:pt x="848881" y="226001"/>
                      </a:lnTo>
                      <a:cubicBezTo>
                        <a:pt x="851277" y="219769"/>
                        <a:pt x="855831" y="214737"/>
                        <a:pt x="862062" y="211621"/>
                      </a:cubicBezTo>
                      <a:lnTo>
                        <a:pt x="891061" y="197002"/>
                      </a:lnTo>
                      <a:lnTo>
                        <a:pt x="886987" y="158176"/>
                      </a:lnTo>
                      <a:lnTo>
                        <a:pt x="879797" y="147871"/>
                      </a:lnTo>
                      <a:lnTo>
                        <a:pt x="823716" y="147871"/>
                      </a:lnTo>
                      <a:cubicBezTo>
                        <a:pt x="817006" y="147871"/>
                        <a:pt x="810774" y="145474"/>
                        <a:pt x="805981" y="141640"/>
                      </a:cubicBezTo>
                      <a:lnTo>
                        <a:pt x="799031" y="145714"/>
                      </a:lnTo>
                      <a:cubicBezTo>
                        <a:pt x="794238" y="148111"/>
                        <a:pt x="789684" y="149309"/>
                        <a:pt x="784891" y="149069"/>
                      </a:cubicBezTo>
                      <a:lnTo>
                        <a:pt x="769313" y="148350"/>
                      </a:lnTo>
                      <a:cubicBezTo>
                        <a:pt x="754933" y="147631"/>
                        <a:pt x="743669" y="136128"/>
                        <a:pt x="743669" y="122227"/>
                      </a:cubicBezTo>
                      <a:lnTo>
                        <a:pt x="743669" y="121029"/>
                      </a:lnTo>
                      <a:lnTo>
                        <a:pt x="737438" y="114558"/>
                      </a:lnTo>
                      <a:lnTo>
                        <a:pt x="726653" y="123186"/>
                      </a:lnTo>
                      <a:cubicBezTo>
                        <a:pt x="719943" y="128698"/>
                        <a:pt x="710596" y="130615"/>
                        <a:pt x="701968" y="128458"/>
                      </a:cubicBezTo>
                      <a:cubicBezTo>
                        <a:pt x="694778" y="126541"/>
                        <a:pt x="688787" y="121988"/>
                        <a:pt x="685432" y="115756"/>
                      </a:cubicBezTo>
                      <a:cubicBezTo>
                        <a:pt x="680159" y="122227"/>
                        <a:pt x="672250" y="125822"/>
                        <a:pt x="664102" y="125822"/>
                      </a:cubicBezTo>
                      <a:lnTo>
                        <a:pt x="581898" y="125822"/>
                      </a:lnTo>
                      <a:cubicBezTo>
                        <a:pt x="577584" y="125822"/>
                        <a:pt x="573749" y="124864"/>
                        <a:pt x="569915" y="123186"/>
                      </a:cubicBezTo>
                      <a:lnTo>
                        <a:pt x="531809" y="104972"/>
                      </a:lnTo>
                      <a:cubicBezTo>
                        <a:pt x="525577" y="102335"/>
                        <a:pt x="520544" y="96823"/>
                        <a:pt x="518148" y="90113"/>
                      </a:cubicBezTo>
                      <a:lnTo>
                        <a:pt x="511437" y="71659"/>
                      </a:lnTo>
                      <a:lnTo>
                        <a:pt x="462786" y="41941"/>
                      </a:lnTo>
                      <a:cubicBezTo>
                        <a:pt x="459191" y="39784"/>
                        <a:pt x="457034" y="35949"/>
                        <a:pt x="457034" y="31635"/>
                      </a:cubicBezTo>
                      <a:lnTo>
                        <a:pt x="457034" y="0"/>
                      </a:lnTo>
                      <a:lnTo>
                        <a:pt x="425878" y="18694"/>
                      </a:lnTo>
                      <a:cubicBezTo>
                        <a:pt x="425878" y="18694"/>
                        <a:pt x="423721" y="19652"/>
                        <a:pt x="422523" y="20131"/>
                      </a:cubicBezTo>
                      <a:lnTo>
                        <a:pt x="370756" y="33073"/>
                      </a:lnTo>
                      <a:cubicBezTo>
                        <a:pt x="370756" y="33073"/>
                        <a:pt x="368839" y="33313"/>
                        <a:pt x="367880" y="33552"/>
                      </a:cubicBezTo>
                      <a:lnTo>
                        <a:pt x="339600" y="33552"/>
                      </a:lnTo>
                      <a:cubicBezTo>
                        <a:pt x="330014" y="38106"/>
                        <a:pt x="315155" y="34511"/>
                        <a:pt x="278007" y="19892"/>
                      </a:cubicBezTo>
                      <a:cubicBezTo>
                        <a:pt x="275371" y="19173"/>
                        <a:pt x="272974" y="17735"/>
                        <a:pt x="270817" y="15818"/>
                      </a:cubicBezTo>
                      <a:cubicBezTo>
                        <a:pt x="269859" y="18454"/>
                        <a:pt x="268660" y="21090"/>
                        <a:pt x="266983" y="23487"/>
                      </a:cubicBezTo>
                      <a:cubicBezTo>
                        <a:pt x="263628" y="28040"/>
                        <a:pt x="259314" y="31635"/>
                        <a:pt x="254041" y="33792"/>
                      </a:cubicBezTo>
                      <a:cubicBezTo>
                        <a:pt x="252843" y="38585"/>
                        <a:pt x="250206" y="43379"/>
                        <a:pt x="246132" y="47213"/>
                      </a:cubicBezTo>
                      <a:lnTo>
                        <a:pt x="244934" y="48412"/>
                      </a:lnTo>
                      <a:lnTo>
                        <a:pt x="244934" y="48891"/>
                      </a:lnTo>
                      <a:cubicBezTo>
                        <a:pt x="245653" y="58477"/>
                        <a:pt x="242537" y="66866"/>
                        <a:pt x="236306" y="72617"/>
                      </a:cubicBezTo>
                      <a:cubicBezTo>
                        <a:pt x="229596" y="78849"/>
                        <a:pt x="220488" y="81724"/>
                        <a:pt x="211142" y="80526"/>
                      </a:cubicBezTo>
                      <a:lnTo>
                        <a:pt x="192927" y="78129"/>
                      </a:lnTo>
                      <a:cubicBezTo>
                        <a:pt x="189572" y="77650"/>
                        <a:pt x="185977" y="76692"/>
                        <a:pt x="182862" y="75014"/>
                      </a:cubicBezTo>
                      <a:lnTo>
                        <a:pt x="146193" y="55841"/>
                      </a:lnTo>
                      <a:cubicBezTo>
                        <a:pt x="139004" y="61832"/>
                        <a:pt x="129177" y="64229"/>
                        <a:pt x="119831" y="62312"/>
                      </a:cubicBezTo>
                      <a:lnTo>
                        <a:pt x="62072" y="49849"/>
                      </a:lnTo>
                      <a:lnTo>
                        <a:pt x="57519" y="55841"/>
                      </a:lnTo>
                      <a:cubicBezTo>
                        <a:pt x="55601" y="58717"/>
                        <a:pt x="52486" y="61353"/>
                        <a:pt x="49131" y="63510"/>
                      </a:cubicBezTo>
                      <a:lnTo>
                        <a:pt x="26842" y="77171"/>
                      </a:lnTo>
                      <a:lnTo>
                        <a:pt x="35949" y="94426"/>
                      </a:lnTo>
                      <a:cubicBezTo>
                        <a:pt x="38825" y="99939"/>
                        <a:pt x="39544" y="106170"/>
                        <a:pt x="38346" y="111922"/>
                      </a:cubicBezTo>
                      <a:lnTo>
                        <a:pt x="42660" y="110723"/>
                      </a:lnTo>
                      <a:cubicBezTo>
                        <a:pt x="51767" y="108087"/>
                        <a:pt x="61353" y="110244"/>
                        <a:pt x="68543" y="116236"/>
                      </a:cubicBezTo>
                      <a:cubicBezTo>
                        <a:pt x="75254" y="121988"/>
                        <a:pt x="78609" y="130615"/>
                        <a:pt x="77411" y="139243"/>
                      </a:cubicBezTo>
                      <a:cubicBezTo>
                        <a:pt x="75973" y="150028"/>
                        <a:pt x="69502" y="158416"/>
                        <a:pt x="59676" y="161771"/>
                      </a:cubicBezTo>
                      <a:lnTo>
                        <a:pt x="19173" y="176151"/>
                      </a:lnTo>
                      <a:cubicBezTo>
                        <a:pt x="19173" y="176151"/>
                        <a:pt x="18694" y="177829"/>
                        <a:pt x="18454" y="178787"/>
                      </a:cubicBezTo>
                      <a:lnTo>
                        <a:pt x="0" y="223844"/>
                      </a:lnTo>
                      <a:lnTo>
                        <a:pt x="21090" y="222645"/>
                      </a:lnTo>
                      <a:cubicBezTo>
                        <a:pt x="33073" y="222406"/>
                        <a:pt x="43139" y="228397"/>
                        <a:pt x="47453" y="238223"/>
                      </a:cubicBezTo>
                      <a:cubicBezTo>
                        <a:pt x="51767" y="247810"/>
                        <a:pt x="49850" y="259074"/>
                        <a:pt x="42420" y="266743"/>
                      </a:cubicBezTo>
                      <a:lnTo>
                        <a:pt x="35949" y="273453"/>
                      </a:lnTo>
                      <a:lnTo>
                        <a:pt x="36428" y="273933"/>
                      </a:lnTo>
                      <a:cubicBezTo>
                        <a:pt x="42899" y="278726"/>
                        <a:pt x="46734" y="285916"/>
                        <a:pt x="46974" y="293345"/>
                      </a:cubicBezTo>
                      <a:lnTo>
                        <a:pt x="50808" y="289511"/>
                      </a:lnTo>
                      <a:cubicBezTo>
                        <a:pt x="55841" y="284478"/>
                        <a:pt x="63031" y="281602"/>
                        <a:pt x="70221" y="281602"/>
                      </a:cubicBezTo>
                      <a:lnTo>
                        <a:pt x="90113" y="281602"/>
                      </a:lnTo>
                      <a:lnTo>
                        <a:pt x="105930" y="272495"/>
                      </a:lnTo>
                      <a:lnTo>
                        <a:pt x="105211" y="267702"/>
                      </a:lnTo>
                      <a:cubicBezTo>
                        <a:pt x="104492" y="260032"/>
                        <a:pt x="106889" y="253322"/>
                        <a:pt x="111682" y="248049"/>
                      </a:cubicBezTo>
                      <a:lnTo>
                        <a:pt x="137326" y="218571"/>
                      </a:lnTo>
                      <a:cubicBezTo>
                        <a:pt x="143078" y="211861"/>
                        <a:pt x="151706" y="208505"/>
                        <a:pt x="160573" y="209464"/>
                      </a:cubicBezTo>
                      <a:lnTo>
                        <a:pt x="197241" y="212579"/>
                      </a:lnTo>
                      <a:lnTo>
                        <a:pt x="202754" y="207307"/>
                      </a:lnTo>
                      <a:cubicBezTo>
                        <a:pt x="211142" y="200357"/>
                        <a:pt x="221926" y="198440"/>
                        <a:pt x="231273" y="202274"/>
                      </a:cubicBezTo>
                      <a:lnTo>
                        <a:pt x="236546" y="204431"/>
                      </a:lnTo>
                      <a:cubicBezTo>
                        <a:pt x="245653" y="208026"/>
                        <a:pt x="251884" y="215695"/>
                        <a:pt x="253322" y="225042"/>
                      </a:cubicBezTo>
                      <a:cubicBezTo>
                        <a:pt x="253801" y="228157"/>
                        <a:pt x="253562" y="231273"/>
                        <a:pt x="253082" y="234389"/>
                      </a:cubicBezTo>
                      <a:cubicBezTo>
                        <a:pt x="254281" y="234868"/>
                        <a:pt x="255719" y="235347"/>
                        <a:pt x="256917" y="235827"/>
                      </a:cubicBezTo>
                      <a:lnTo>
                        <a:pt x="267941" y="240859"/>
                      </a:lnTo>
                      <a:cubicBezTo>
                        <a:pt x="281123" y="247091"/>
                        <a:pt x="286635" y="261710"/>
                        <a:pt x="281123" y="274652"/>
                      </a:cubicBezTo>
                      <a:lnTo>
                        <a:pt x="279445" y="278486"/>
                      </a:lnTo>
                      <a:cubicBezTo>
                        <a:pt x="275371" y="287594"/>
                        <a:pt x="266264" y="293825"/>
                        <a:pt x="255958" y="294544"/>
                      </a:cubicBezTo>
                      <a:lnTo>
                        <a:pt x="244215" y="295263"/>
                      </a:lnTo>
                      <a:lnTo>
                        <a:pt x="240620" y="299097"/>
                      </a:lnTo>
                      <a:cubicBezTo>
                        <a:pt x="232951" y="307246"/>
                        <a:pt x="220968" y="310361"/>
                        <a:pt x="209943" y="307246"/>
                      </a:cubicBezTo>
                      <a:lnTo>
                        <a:pt x="209464" y="307246"/>
                      </a:lnTo>
                      <a:cubicBezTo>
                        <a:pt x="209464" y="307246"/>
                        <a:pt x="190531" y="327617"/>
                        <a:pt x="190531" y="327617"/>
                      </a:cubicBezTo>
                      <a:lnTo>
                        <a:pt x="192448" y="330014"/>
                      </a:lnTo>
                      <a:cubicBezTo>
                        <a:pt x="200597" y="340319"/>
                        <a:pt x="200357" y="354699"/>
                        <a:pt x="191969" y="365004"/>
                      </a:cubicBezTo>
                      <a:lnTo>
                        <a:pt x="180944" y="378186"/>
                      </a:lnTo>
                      <a:lnTo>
                        <a:pt x="181903" y="403590"/>
                      </a:lnTo>
                      <a:lnTo>
                        <a:pt x="193167" y="412457"/>
                      </a:lnTo>
                      <a:cubicBezTo>
                        <a:pt x="195803" y="414374"/>
                        <a:pt x="197241" y="417250"/>
                        <a:pt x="197721" y="420605"/>
                      </a:cubicBezTo>
                      <a:lnTo>
                        <a:pt x="198440" y="427076"/>
                      </a:lnTo>
                      <a:cubicBezTo>
                        <a:pt x="198200" y="436423"/>
                        <a:pt x="194126" y="443373"/>
                        <a:pt x="187894" y="447448"/>
                      </a:cubicBezTo>
                      <a:lnTo>
                        <a:pt x="155780" y="468298"/>
                      </a:lnTo>
                      <a:lnTo>
                        <a:pt x="156739" y="472133"/>
                      </a:lnTo>
                      <a:lnTo>
                        <a:pt x="195324" y="474529"/>
                      </a:lnTo>
                      <a:cubicBezTo>
                        <a:pt x="195324" y="474529"/>
                        <a:pt x="197002" y="474529"/>
                        <a:pt x="197721" y="475009"/>
                      </a:cubicBezTo>
                      <a:lnTo>
                        <a:pt x="235827" y="485314"/>
                      </a:lnTo>
                      <a:cubicBezTo>
                        <a:pt x="238463" y="486033"/>
                        <a:pt x="240860" y="487711"/>
                        <a:pt x="242298" y="489868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45" name="자유형: 도형 2044">
                  <a:extLst>
                    <a:ext uri="{FF2B5EF4-FFF2-40B4-BE49-F238E27FC236}">
                      <a16:creationId xmlns:a16="http://schemas.microsoft.com/office/drawing/2014/main" id="{3AA2E562-B7F3-0765-474F-272FA0FC4877}"/>
                    </a:ext>
                  </a:extLst>
                </p:cNvPr>
                <p:cNvSpPr/>
                <p:nvPr/>
              </p:nvSpPr>
              <p:spPr>
                <a:xfrm>
                  <a:off x="1491153" y="3675851"/>
                  <a:ext cx="130375" cy="125342"/>
                </a:xfrm>
                <a:custGeom>
                  <a:avLst/>
                  <a:gdLst>
                    <a:gd name="connsiteX0" fmla="*/ 32594 w 130375"/>
                    <a:gd name="connsiteY0" fmla="*/ 123425 h 125342"/>
                    <a:gd name="connsiteX1" fmla="*/ 55362 w 130375"/>
                    <a:gd name="connsiteY1" fmla="*/ 109285 h 125342"/>
                    <a:gd name="connsiteX2" fmla="*/ 61593 w 130375"/>
                    <a:gd name="connsiteY2" fmla="*/ 107368 h 125342"/>
                    <a:gd name="connsiteX3" fmla="*/ 78130 w 130375"/>
                    <a:gd name="connsiteY3" fmla="*/ 107368 h 125342"/>
                    <a:gd name="connsiteX4" fmla="*/ 88914 w 130375"/>
                    <a:gd name="connsiteY4" fmla="*/ 96344 h 125342"/>
                    <a:gd name="connsiteX5" fmla="*/ 106170 w 130375"/>
                    <a:gd name="connsiteY5" fmla="*/ 46494 h 125342"/>
                    <a:gd name="connsiteX6" fmla="*/ 110005 w 130375"/>
                    <a:gd name="connsiteY6" fmla="*/ 40982 h 125342"/>
                    <a:gd name="connsiteX7" fmla="*/ 130376 w 130375"/>
                    <a:gd name="connsiteY7" fmla="*/ 2636 h 125342"/>
                    <a:gd name="connsiteX8" fmla="*/ 129657 w 130375"/>
                    <a:gd name="connsiteY8" fmla="*/ 0 h 125342"/>
                    <a:gd name="connsiteX9" fmla="*/ 103294 w 130375"/>
                    <a:gd name="connsiteY9" fmla="*/ 0 h 125342"/>
                    <a:gd name="connsiteX10" fmla="*/ 57998 w 130375"/>
                    <a:gd name="connsiteY10" fmla="*/ 12223 h 125342"/>
                    <a:gd name="connsiteX11" fmla="*/ 13661 w 130375"/>
                    <a:gd name="connsiteY11" fmla="*/ 90592 h 125342"/>
                    <a:gd name="connsiteX12" fmla="*/ 13661 w 130375"/>
                    <a:gd name="connsiteY12" fmla="*/ 90592 h 125342"/>
                    <a:gd name="connsiteX13" fmla="*/ 13181 w 130375"/>
                    <a:gd name="connsiteY13" fmla="*/ 91790 h 125342"/>
                    <a:gd name="connsiteX14" fmla="*/ 959 w 130375"/>
                    <a:gd name="connsiteY14" fmla="*/ 117913 h 125342"/>
                    <a:gd name="connsiteX15" fmla="*/ 0 w 130375"/>
                    <a:gd name="connsiteY15" fmla="*/ 125343 h 125342"/>
                    <a:gd name="connsiteX16" fmla="*/ 20132 w 130375"/>
                    <a:gd name="connsiteY16" fmla="*/ 120550 h 125342"/>
                    <a:gd name="connsiteX17" fmla="*/ 32594 w 130375"/>
                    <a:gd name="connsiteY17" fmla="*/ 123425 h 1253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130375" h="125342">
                      <a:moveTo>
                        <a:pt x="32594" y="123425"/>
                      </a:moveTo>
                      <a:lnTo>
                        <a:pt x="55362" y="109285"/>
                      </a:lnTo>
                      <a:cubicBezTo>
                        <a:pt x="57279" y="108087"/>
                        <a:pt x="59436" y="107368"/>
                        <a:pt x="61593" y="107368"/>
                      </a:cubicBezTo>
                      <a:lnTo>
                        <a:pt x="78130" y="107368"/>
                      </a:lnTo>
                      <a:lnTo>
                        <a:pt x="88914" y="96344"/>
                      </a:lnTo>
                      <a:lnTo>
                        <a:pt x="106170" y="46494"/>
                      </a:lnTo>
                      <a:cubicBezTo>
                        <a:pt x="106889" y="44337"/>
                        <a:pt x="108327" y="42420"/>
                        <a:pt x="110005" y="40982"/>
                      </a:cubicBezTo>
                      <a:lnTo>
                        <a:pt x="130376" y="2636"/>
                      </a:lnTo>
                      <a:lnTo>
                        <a:pt x="129657" y="0"/>
                      </a:lnTo>
                      <a:lnTo>
                        <a:pt x="103294" y="0"/>
                      </a:lnTo>
                      <a:lnTo>
                        <a:pt x="57998" y="12223"/>
                      </a:lnTo>
                      <a:lnTo>
                        <a:pt x="13661" y="90592"/>
                      </a:lnTo>
                      <a:cubicBezTo>
                        <a:pt x="13661" y="90592"/>
                        <a:pt x="13661" y="90592"/>
                        <a:pt x="13661" y="90592"/>
                      </a:cubicBezTo>
                      <a:cubicBezTo>
                        <a:pt x="13661" y="91071"/>
                        <a:pt x="13421" y="91311"/>
                        <a:pt x="13181" y="91790"/>
                      </a:cubicBezTo>
                      <a:cubicBezTo>
                        <a:pt x="5272" y="106889"/>
                        <a:pt x="1438" y="116236"/>
                        <a:pt x="959" y="117913"/>
                      </a:cubicBezTo>
                      <a:lnTo>
                        <a:pt x="0" y="125343"/>
                      </a:lnTo>
                      <a:cubicBezTo>
                        <a:pt x="6471" y="120310"/>
                        <a:pt x="13421" y="118872"/>
                        <a:pt x="20132" y="120550"/>
                      </a:cubicBezTo>
                      <a:lnTo>
                        <a:pt x="32594" y="123425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46" name="자유형: 도형 2045">
                  <a:extLst>
                    <a:ext uri="{FF2B5EF4-FFF2-40B4-BE49-F238E27FC236}">
                      <a16:creationId xmlns:a16="http://schemas.microsoft.com/office/drawing/2014/main" id="{640C9E80-BB0A-5059-071B-3B07625D0A59}"/>
                    </a:ext>
                  </a:extLst>
                </p:cNvPr>
                <p:cNvSpPr/>
                <p:nvPr/>
              </p:nvSpPr>
              <p:spPr>
                <a:xfrm>
                  <a:off x="1463112" y="3837862"/>
                  <a:ext cx="19652" cy="9826"/>
                </a:xfrm>
                <a:custGeom>
                  <a:avLst/>
                  <a:gdLst>
                    <a:gd name="connsiteX0" fmla="*/ 19652 w 19652"/>
                    <a:gd name="connsiteY0" fmla="*/ 0 h 9826"/>
                    <a:gd name="connsiteX1" fmla="*/ 18933 w 19652"/>
                    <a:gd name="connsiteY1" fmla="*/ 479 h 9826"/>
                    <a:gd name="connsiteX2" fmla="*/ 13181 w 19652"/>
                    <a:gd name="connsiteY2" fmla="*/ 4074 h 9826"/>
                    <a:gd name="connsiteX3" fmla="*/ 0 w 19652"/>
                    <a:gd name="connsiteY3" fmla="*/ 9826 h 9826"/>
                    <a:gd name="connsiteX4" fmla="*/ 19652 w 19652"/>
                    <a:gd name="connsiteY4" fmla="*/ 7430 h 9826"/>
                    <a:gd name="connsiteX5" fmla="*/ 19652 w 19652"/>
                    <a:gd name="connsiteY5" fmla="*/ 0 h 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652" h="9826">
                      <a:moveTo>
                        <a:pt x="19652" y="0"/>
                      </a:moveTo>
                      <a:cubicBezTo>
                        <a:pt x="19652" y="0"/>
                        <a:pt x="19173" y="240"/>
                        <a:pt x="18933" y="479"/>
                      </a:cubicBezTo>
                      <a:lnTo>
                        <a:pt x="13181" y="4074"/>
                      </a:lnTo>
                      <a:lnTo>
                        <a:pt x="0" y="9826"/>
                      </a:lnTo>
                      <a:lnTo>
                        <a:pt x="19652" y="7430"/>
                      </a:lnTo>
                      <a:lnTo>
                        <a:pt x="19652" y="0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47" name="자유형: 도형 2046">
                  <a:extLst>
                    <a:ext uri="{FF2B5EF4-FFF2-40B4-BE49-F238E27FC236}">
                      <a16:creationId xmlns:a16="http://schemas.microsoft.com/office/drawing/2014/main" id="{6198F42E-DE84-169C-4529-E023F8547EFE}"/>
                    </a:ext>
                  </a:extLst>
                </p:cNvPr>
                <p:cNvSpPr/>
                <p:nvPr/>
              </p:nvSpPr>
              <p:spPr>
                <a:xfrm>
                  <a:off x="1821885" y="3433313"/>
                  <a:ext cx="531089" cy="497536"/>
                </a:xfrm>
                <a:custGeom>
                  <a:avLst/>
                  <a:gdLst>
                    <a:gd name="connsiteX0" fmla="*/ 415333 w 531089"/>
                    <a:gd name="connsiteY0" fmla="*/ 73576 h 497536"/>
                    <a:gd name="connsiteX1" fmla="*/ 415333 w 531089"/>
                    <a:gd name="connsiteY1" fmla="*/ 20132 h 497536"/>
                    <a:gd name="connsiteX2" fmla="*/ 374591 w 531089"/>
                    <a:gd name="connsiteY2" fmla="*/ 0 h 497536"/>
                    <a:gd name="connsiteX3" fmla="*/ 343674 w 531089"/>
                    <a:gd name="connsiteY3" fmla="*/ 7909 h 497536"/>
                    <a:gd name="connsiteX4" fmla="*/ 330014 w 531089"/>
                    <a:gd name="connsiteY4" fmla="*/ 59196 h 497536"/>
                    <a:gd name="connsiteX5" fmla="*/ 318510 w 531089"/>
                    <a:gd name="connsiteY5" fmla="*/ 68064 h 497536"/>
                    <a:gd name="connsiteX6" fmla="*/ 305329 w 531089"/>
                    <a:gd name="connsiteY6" fmla="*/ 68064 h 497536"/>
                    <a:gd name="connsiteX7" fmla="*/ 298139 w 531089"/>
                    <a:gd name="connsiteY7" fmla="*/ 73816 h 497536"/>
                    <a:gd name="connsiteX8" fmla="*/ 287354 w 531089"/>
                    <a:gd name="connsiteY8" fmla="*/ 71659 h 497536"/>
                    <a:gd name="connsiteX9" fmla="*/ 283280 w 531089"/>
                    <a:gd name="connsiteY9" fmla="*/ 68303 h 497536"/>
                    <a:gd name="connsiteX10" fmla="*/ 247331 w 531089"/>
                    <a:gd name="connsiteY10" fmla="*/ 68303 h 497536"/>
                    <a:gd name="connsiteX11" fmla="*/ 230554 w 531089"/>
                    <a:gd name="connsiteY11" fmla="*/ 98741 h 497536"/>
                    <a:gd name="connsiteX12" fmla="*/ 219769 w 531089"/>
                    <a:gd name="connsiteY12" fmla="*/ 104972 h 497536"/>
                    <a:gd name="connsiteX13" fmla="*/ 170160 w 531089"/>
                    <a:gd name="connsiteY13" fmla="*/ 103773 h 497536"/>
                    <a:gd name="connsiteX14" fmla="*/ 131095 w 531089"/>
                    <a:gd name="connsiteY14" fmla="*/ 98261 h 497536"/>
                    <a:gd name="connsiteX15" fmla="*/ 93228 w 531089"/>
                    <a:gd name="connsiteY15" fmla="*/ 94906 h 497536"/>
                    <a:gd name="connsiteX16" fmla="*/ 88675 w 531089"/>
                    <a:gd name="connsiteY16" fmla="*/ 99939 h 497536"/>
                    <a:gd name="connsiteX17" fmla="*/ 92509 w 531089"/>
                    <a:gd name="connsiteY17" fmla="*/ 108087 h 497536"/>
                    <a:gd name="connsiteX18" fmla="*/ 93468 w 531089"/>
                    <a:gd name="connsiteY18" fmla="*/ 115756 h 497536"/>
                    <a:gd name="connsiteX19" fmla="*/ 90352 w 531089"/>
                    <a:gd name="connsiteY19" fmla="*/ 129896 h 497536"/>
                    <a:gd name="connsiteX20" fmla="*/ 103054 w 531089"/>
                    <a:gd name="connsiteY20" fmla="*/ 140202 h 497536"/>
                    <a:gd name="connsiteX21" fmla="*/ 107368 w 531089"/>
                    <a:gd name="connsiteY21" fmla="*/ 147392 h 497536"/>
                    <a:gd name="connsiteX22" fmla="*/ 116475 w 531089"/>
                    <a:gd name="connsiteY22" fmla="*/ 198200 h 497536"/>
                    <a:gd name="connsiteX23" fmla="*/ 112401 w 531089"/>
                    <a:gd name="connsiteY23" fmla="*/ 209464 h 497536"/>
                    <a:gd name="connsiteX24" fmla="*/ 80047 w 531089"/>
                    <a:gd name="connsiteY24" fmla="*/ 236306 h 497536"/>
                    <a:gd name="connsiteX25" fmla="*/ 72617 w 531089"/>
                    <a:gd name="connsiteY25" fmla="*/ 256917 h 497536"/>
                    <a:gd name="connsiteX26" fmla="*/ 80287 w 531089"/>
                    <a:gd name="connsiteY26" fmla="*/ 272016 h 497536"/>
                    <a:gd name="connsiteX27" fmla="*/ 76452 w 531089"/>
                    <a:gd name="connsiteY27" fmla="*/ 287354 h 497536"/>
                    <a:gd name="connsiteX28" fmla="*/ 46734 w 531089"/>
                    <a:gd name="connsiteY28" fmla="*/ 308444 h 497536"/>
                    <a:gd name="connsiteX29" fmla="*/ 46734 w 531089"/>
                    <a:gd name="connsiteY29" fmla="*/ 328576 h 497536"/>
                    <a:gd name="connsiteX30" fmla="*/ 37147 w 531089"/>
                    <a:gd name="connsiteY30" fmla="*/ 340319 h 497536"/>
                    <a:gd name="connsiteX31" fmla="*/ 0 w 531089"/>
                    <a:gd name="connsiteY31" fmla="*/ 348228 h 497536"/>
                    <a:gd name="connsiteX32" fmla="*/ 23487 w 531089"/>
                    <a:gd name="connsiteY32" fmla="*/ 352542 h 497536"/>
                    <a:gd name="connsiteX33" fmla="*/ 75493 w 531089"/>
                    <a:gd name="connsiteY33" fmla="*/ 331931 h 497536"/>
                    <a:gd name="connsiteX34" fmla="*/ 88914 w 531089"/>
                    <a:gd name="connsiteY34" fmla="*/ 335286 h 497536"/>
                    <a:gd name="connsiteX35" fmla="*/ 104492 w 531089"/>
                    <a:gd name="connsiteY35" fmla="*/ 353500 h 497536"/>
                    <a:gd name="connsiteX36" fmla="*/ 117434 w 531089"/>
                    <a:gd name="connsiteY36" fmla="*/ 353500 h 497536"/>
                    <a:gd name="connsiteX37" fmla="*/ 138045 w 531089"/>
                    <a:gd name="connsiteY37" fmla="*/ 320906 h 497536"/>
                    <a:gd name="connsiteX38" fmla="*/ 151226 w 531089"/>
                    <a:gd name="connsiteY38" fmla="*/ 315874 h 497536"/>
                    <a:gd name="connsiteX39" fmla="*/ 191729 w 531089"/>
                    <a:gd name="connsiteY39" fmla="*/ 326658 h 497536"/>
                    <a:gd name="connsiteX40" fmla="*/ 196283 w 531089"/>
                    <a:gd name="connsiteY40" fmla="*/ 329055 h 497536"/>
                    <a:gd name="connsiteX41" fmla="*/ 220009 w 531089"/>
                    <a:gd name="connsiteY41" fmla="*/ 348468 h 497536"/>
                    <a:gd name="connsiteX42" fmla="*/ 247570 w 531089"/>
                    <a:gd name="connsiteY42" fmla="*/ 353500 h 497536"/>
                    <a:gd name="connsiteX43" fmla="*/ 251405 w 531089"/>
                    <a:gd name="connsiteY43" fmla="*/ 353500 h 497536"/>
                    <a:gd name="connsiteX44" fmla="*/ 259314 w 531089"/>
                    <a:gd name="connsiteY44" fmla="*/ 356856 h 497536"/>
                    <a:gd name="connsiteX45" fmla="*/ 262909 w 531089"/>
                    <a:gd name="connsiteY45" fmla="*/ 360211 h 497536"/>
                    <a:gd name="connsiteX46" fmla="*/ 267941 w 531089"/>
                    <a:gd name="connsiteY46" fmla="*/ 413895 h 497536"/>
                    <a:gd name="connsiteX47" fmla="*/ 270338 w 531089"/>
                    <a:gd name="connsiteY47" fmla="*/ 444332 h 497536"/>
                    <a:gd name="connsiteX48" fmla="*/ 268421 w 531089"/>
                    <a:gd name="connsiteY48" fmla="*/ 493702 h 497536"/>
                    <a:gd name="connsiteX49" fmla="*/ 272255 w 531089"/>
                    <a:gd name="connsiteY49" fmla="*/ 497537 h 497536"/>
                    <a:gd name="connsiteX50" fmla="*/ 287354 w 531089"/>
                    <a:gd name="connsiteY50" fmla="*/ 497537 h 497536"/>
                    <a:gd name="connsiteX51" fmla="*/ 323783 w 531089"/>
                    <a:gd name="connsiteY51" fmla="*/ 486033 h 497536"/>
                    <a:gd name="connsiteX52" fmla="*/ 329534 w 531089"/>
                    <a:gd name="connsiteY52" fmla="*/ 485554 h 497536"/>
                    <a:gd name="connsiteX53" fmla="*/ 345592 w 531089"/>
                    <a:gd name="connsiteY53" fmla="*/ 488430 h 497536"/>
                    <a:gd name="connsiteX54" fmla="*/ 371475 w 531089"/>
                    <a:gd name="connsiteY54" fmla="*/ 426357 h 497536"/>
                    <a:gd name="connsiteX55" fmla="*/ 375070 w 531089"/>
                    <a:gd name="connsiteY55" fmla="*/ 421564 h 497536"/>
                    <a:gd name="connsiteX56" fmla="*/ 378425 w 531089"/>
                    <a:gd name="connsiteY56" fmla="*/ 418928 h 497536"/>
                    <a:gd name="connsiteX57" fmla="*/ 428994 w 531089"/>
                    <a:gd name="connsiteY57" fmla="*/ 388970 h 497536"/>
                    <a:gd name="connsiteX58" fmla="*/ 432828 w 531089"/>
                    <a:gd name="connsiteY58" fmla="*/ 387532 h 497536"/>
                    <a:gd name="connsiteX59" fmla="*/ 464703 w 531089"/>
                    <a:gd name="connsiteY59" fmla="*/ 381062 h 497536"/>
                    <a:gd name="connsiteX60" fmla="*/ 519826 w 531089"/>
                    <a:gd name="connsiteY60" fmla="*/ 326898 h 497536"/>
                    <a:gd name="connsiteX61" fmla="*/ 531090 w 531089"/>
                    <a:gd name="connsiteY61" fmla="*/ 307485 h 497536"/>
                    <a:gd name="connsiteX62" fmla="*/ 505206 w 531089"/>
                    <a:gd name="connsiteY62" fmla="*/ 298139 h 497536"/>
                    <a:gd name="connsiteX63" fmla="*/ 487232 w 531089"/>
                    <a:gd name="connsiteY63" fmla="*/ 283280 h 497536"/>
                    <a:gd name="connsiteX64" fmla="*/ 432109 w 531089"/>
                    <a:gd name="connsiteY64" fmla="*/ 187415 h 497536"/>
                    <a:gd name="connsiteX65" fmla="*/ 409102 w 531089"/>
                    <a:gd name="connsiteY65" fmla="*/ 173754 h 497536"/>
                    <a:gd name="connsiteX66" fmla="*/ 404069 w 531089"/>
                    <a:gd name="connsiteY66" fmla="*/ 147392 h 497536"/>
                    <a:gd name="connsiteX67" fmla="*/ 406226 w 531089"/>
                    <a:gd name="connsiteY67" fmla="*/ 138764 h 497536"/>
                    <a:gd name="connsiteX68" fmla="*/ 432349 w 531089"/>
                    <a:gd name="connsiteY68" fmla="*/ 114798 h 497536"/>
                    <a:gd name="connsiteX69" fmla="*/ 437142 w 531089"/>
                    <a:gd name="connsiteY69" fmla="*/ 113839 h 497536"/>
                    <a:gd name="connsiteX70" fmla="*/ 437142 w 531089"/>
                    <a:gd name="connsiteY70" fmla="*/ 112401 h 497536"/>
                    <a:gd name="connsiteX71" fmla="*/ 422763 w 531089"/>
                    <a:gd name="connsiteY71" fmla="*/ 92749 h 497536"/>
                    <a:gd name="connsiteX72" fmla="*/ 416292 w 531089"/>
                    <a:gd name="connsiteY72" fmla="*/ 73576 h 4975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</a:cxnLst>
                  <a:rect l="l" t="t" r="r" b="b"/>
                  <a:pathLst>
                    <a:path w="531089" h="497536">
                      <a:moveTo>
                        <a:pt x="415333" y="73576"/>
                      </a:moveTo>
                      <a:lnTo>
                        <a:pt x="415333" y="20132"/>
                      </a:lnTo>
                      <a:lnTo>
                        <a:pt x="374591" y="0"/>
                      </a:lnTo>
                      <a:lnTo>
                        <a:pt x="343674" y="7909"/>
                      </a:lnTo>
                      <a:lnTo>
                        <a:pt x="330014" y="59196"/>
                      </a:lnTo>
                      <a:cubicBezTo>
                        <a:pt x="328576" y="64469"/>
                        <a:pt x="323783" y="68064"/>
                        <a:pt x="318510" y="68064"/>
                      </a:cubicBezTo>
                      <a:lnTo>
                        <a:pt x="305329" y="68064"/>
                      </a:lnTo>
                      <a:cubicBezTo>
                        <a:pt x="303891" y="70700"/>
                        <a:pt x="301254" y="72857"/>
                        <a:pt x="298139" y="73816"/>
                      </a:cubicBezTo>
                      <a:cubicBezTo>
                        <a:pt x="294304" y="74774"/>
                        <a:pt x="290230" y="73816"/>
                        <a:pt x="287354" y="71659"/>
                      </a:cubicBezTo>
                      <a:lnTo>
                        <a:pt x="283280" y="68303"/>
                      </a:lnTo>
                      <a:lnTo>
                        <a:pt x="247331" y="68303"/>
                      </a:lnTo>
                      <a:lnTo>
                        <a:pt x="230554" y="98741"/>
                      </a:lnTo>
                      <a:cubicBezTo>
                        <a:pt x="228397" y="102575"/>
                        <a:pt x="224563" y="104972"/>
                        <a:pt x="219769" y="104972"/>
                      </a:cubicBezTo>
                      <a:lnTo>
                        <a:pt x="170160" y="103773"/>
                      </a:lnTo>
                      <a:lnTo>
                        <a:pt x="131095" y="98261"/>
                      </a:lnTo>
                      <a:lnTo>
                        <a:pt x="93228" y="94906"/>
                      </a:lnTo>
                      <a:lnTo>
                        <a:pt x="88675" y="99939"/>
                      </a:lnTo>
                      <a:lnTo>
                        <a:pt x="92509" y="108087"/>
                      </a:lnTo>
                      <a:cubicBezTo>
                        <a:pt x="93708" y="110484"/>
                        <a:pt x="93947" y="113120"/>
                        <a:pt x="93468" y="115756"/>
                      </a:cubicBezTo>
                      <a:lnTo>
                        <a:pt x="90352" y="129896"/>
                      </a:lnTo>
                      <a:lnTo>
                        <a:pt x="103054" y="140202"/>
                      </a:lnTo>
                      <a:cubicBezTo>
                        <a:pt x="105211" y="142119"/>
                        <a:pt x="106889" y="144516"/>
                        <a:pt x="107368" y="147392"/>
                      </a:cubicBezTo>
                      <a:lnTo>
                        <a:pt x="116475" y="198200"/>
                      </a:lnTo>
                      <a:cubicBezTo>
                        <a:pt x="117194" y="202514"/>
                        <a:pt x="115756" y="206828"/>
                        <a:pt x="112401" y="209464"/>
                      </a:cubicBezTo>
                      <a:lnTo>
                        <a:pt x="80047" y="236306"/>
                      </a:lnTo>
                      <a:lnTo>
                        <a:pt x="72617" y="256917"/>
                      </a:lnTo>
                      <a:lnTo>
                        <a:pt x="80287" y="272016"/>
                      </a:lnTo>
                      <a:cubicBezTo>
                        <a:pt x="82923" y="277288"/>
                        <a:pt x="81485" y="283759"/>
                        <a:pt x="76452" y="287354"/>
                      </a:cubicBezTo>
                      <a:lnTo>
                        <a:pt x="46734" y="308444"/>
                      </a:lnTo>
                      <a:lnTo>
                        <a:pt x="46734" y="328576"/>
                      </a:lnTo>
                      <a:cubicBezTo>
                        <a:pt x="46734" y="334327"/>
                        <a:pt x="42660" y="339121"/>
                        <a:pt x="37147" y="340319"/>
                      </a:cubicBezTo>
                      <a:lnTo>
                        <a:pt x="0" y="348228"/>
                      </a:lnTo>
                      <a:lnTo>
                        <a:pt x="23487" y="352542"/>
                      </a:lnTo>
                      <a:lnTo>
                        <a:pt x="75493" y="331931"/>
                      </a:lnTo>
                      <a:cubicBezTo>
                        <a:pt x="80287" y="330014"/>
                        <a:pt x="85559" y="331452"/>
                        <a:pt x="88914" y="335286"/>
                      </a:cubicBezTo>
                      <a:lnTo>
                        <a:pt x="104492" y="353500"/>
                      </a:lnTo>
                      <a:lnTo>
                        <a:pt x="117434" y="353500"/>
                      </a:lnTo>
                      <a:lnTo>
                        <a:pt x="138045" y="320906"/>
                      </a:lnTo>
                      <a:cubicBezTo>
                        <a:pt x="140921" y="316593"/>
                        <a:pt x="146193" y="314436"/>
                        <a:pt x="151226" y="315874"/>
                      </a:cubicBezTo>
                      <a:lnTo>
                        <a:pt x="191729" y="326658"/>
                      </a:lnTo>
                      <a:cubicBezTo>
                        <a:pt x="193407" y="327138"/>
                        <a:pt x="194845" y="327857"/>
                        <a:pt x="196283" y="329055"/>
                      </a:cubicBezTo>
                      <a:lnTo>
                        <a:pt x="220009" y="348468"/>
                      </a:lnTo>
                      <a:cubicBezTo>
                        <a:pt x="233670" y="351343"/>
                        <a:pt x="245413" y="353261"/>
                        <a:pt x="247570" y="353500"/>
                      </a:cubicBezTo>
                      <a:lnTo>
                        <a:pt x="251405" y="353500"/>
                      </a:lnTo>
                      <a:cubicBezTo>
                        <a:pt x="254281" y="353500"/>
                        <a:pt x="257157" y="354699"/>
                        <a:pt x="259314" y="356856"/>
                      </a:cubicBezTo>
                      <a:lnTo>
                        <a:pt x="262909" y="360211"/>
                      </a:lnTo>
                      <a:cubicBezTo>
                        <a:pt x="268900" y="367161"/>
                        <a:pt x="273214" y="375549"/>
                        <a:pt x="267941" y="413895"/>
                      </a:cubicBezTo>
                      <a:lnTo>
                        <a:pt x="270338" y="444332"/>
                      </a:lnTo>
                      <a:lnTo>
                        <a:pt x="268421" y="493702"/>
                      </a:lnTo>
                      <a:lnTo>
                        <a:pt x="272255" y="497537"/>
                      </a:lnTo>
                      <a:lnTo>
                        <a:pt x="287354" y="497537"/>
                      </a:lnTo>
                      <a:lnTo>
                        <a:pt x="323783" y="486033"/>
                      </a:lnTo>
                      <a:cubicBezTo>
                        <a:pt x="325700" y="485554"/>
                        <a:pt x="327617" y="485314"/>
                        <a:pt x="329534" y="485554"/>
                      </a:cubicBezTo>
                      <a:lnTo>
                        <a:pt x="345592" y="488430"/>
                      </a:lnTo>
                      <a:lnTo>
                        <a:pt x="371475" y="426357"/>
                      </a:lnTo>
                      <a:cubicBezTo>
                        <a:pt x="372194" y="424440"/>
                        <a:pt x="373392" y="423002"/>
                        <a:pt x="375070" y="421564"/>
                      </a:cubicBezTo>
                      <a:lnTo>
                        <a:pt x="378425" y="418928"/>
                      </a:lnTo>
                      <a:lnTo>
                        <a:pt x="428994" y="388970"/>
                      </a:lnTo>
                      <a:cubicBezTo>
                        <a:pt x="428994" y="388970"/>
                        <a:pt x="431390" y="387772"/>
                        <a:pt x="432828" y="387532"/>
                      </a:cubicBezTo>
                      <a:lnTo>
                        <a:pt x="464703" y="381062"/>
                      </a:lnTo>
                      <a:lnTo>
                        <a:pt x="519826" y="326898"/>
                      </a:lnTo>
                      <a:lnTo>
                        <a:pt x="531090" y="307485"/>
                      </a:lnTo>
                      <a:lnTo>
                        <a:pt x="505206" y="298139"/>
                      </a:lnTo>
                      <a:cubicBezTo>
                        <a:pt x="497777" y="295502"/>
                        <a:pt x="491306" y="290230"/>
                        <a:pt x="487232" y="283280"/>
                      </a:cubicBezTo>
                      <a:lnTo>
                        <a:pt x="432109" y="187415"/>
                      </a:lnTo>
                      <a:cubicBezTo>
                        <a:pt x="422763" y="185977"/>
                        <a:pt x="414375" y="181184"/>
                        <a:pt x="409102" y="173754"/>
                      </a:cubicBezTo>
                      <a:cubicBezTo>
                        <a:pt x="403350" y="166085"/>
                        <a:pt x="401673" y="156499"/>
                        <a:pt x="404069" y="147392"/>
                      </a:cubicBezTo>
                      <a:lnTo>
                        <a:pt x="406226" y="138764"/>
                      </a:lnTo>
                      <a:cubicBezTo>
                        <a:pt x="409342" y="126781"/>
                        <a:pt x="419407" y="117434"/>
                        <a:pt x="432349" y="114798"/>
                      </a:cubicBezTo>
                      <a:lnTo>
                        <a:pt x="437142" y="113839"/>
                      </a:lnTo>
                      <a:lnTo>
                        <a:pt x="437142" y="112401"/>
                      </a:lnTo>
                      <a:cubicBezTo>
                        <a:pt x="437142" y="112401"/>
                        <a:pt x="422763" y="92749"/>
                        <a:pt x="422763" y="92749"/>
                      </a:cubicBezTo>
                      <a:cubicBezTo>
                        <a:pt x="418449" y="87237"/>
                        <a:pt x="416292" y="80526"/>
                        <a:pt x="416292" y="73576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48" name="자유형: 도형 2047">
                  <a:extLst>
                    <a:ext uri="{FF2B5EF4-FFF2-40B4-BE49-F238E27FC236}">
                      <a16:creationId xmlns:a16="http://schemas.microsoft.com/office/drawing/2014/main" id="{D2A619B5-979B-DD11-751C-6F574EE26DF8}"/>
                    </a:ext>
                  </a:extLst>
                </p:cNvPr>
                <p:cNvSpPr/>
                <p:nvPr/>
              </p:nvSpPr>
              <p:spPr>
                <a:xfrm>
                  <a:off x="1378512" y="3713238"/>
                  <a:ext cx="81484" cy="102335"/>
                </a:xfrm>
                <a:custGeom>
                  <a:avLst/>
                  <a:gdLst>
                    <a:gd name="connsiteX0" fmla="*/ 74295 w 81484"/>
                    <a:gd name="connsiteY0" fmla="*/ 41222 h 102335"/>
                    <a:gd name="connsiteX1" fmla="*/ 72857 w 81484"/>
                    <a:gd name="connsiteY1" fmla="*/ 37148 h 102335"/>
                    <a:gd name="connsiteX2" fmla="*/ 67345 w 81484"/>
                    <a:gd name="connsiteY2" fmla="*/ 9347 h 102335"/>
                    <a:gd name="connsiteX3" fmla="*/ 53205 w 81484"/>
                    <a:gd name="connsiteY3" fmla="*/ 0 h 102335"/>
                    <a:gd name="connsiteX4" fmla="*/ 27561 w 81484"/>
                    <a:gd name="connsiteY4" fmla="*/ 4793 h 102335"/>
                    <a:gd name="connsiteX5" fmla="*/ 12223 w 81484"/>
                    <a:gd name="connsiteY5" fmla="*/ 28999 h 102335"/>
                    <a:gd name="connsiteX6" fmla="*/ 12223 w 81484"/>
                    <a:gd name="connsiteY6" fmla="*/ 50808 h 102335"/>
                    <a:gd name="connsiteX7" fmla="*/ 11024 w 81484"/>
                    <a:gd name="connsiteY7" fmla="*/ 56320 h 102335"/>
                    <a:gd name="connsiteX8" fmla="*/ 0 w 81484"/>
                    <a:gd name="connsiteY8" fmla="*/ 75973 h 102335"/>
                    <a:gd name="connsiteX9" fmla="*/ 0 w 81484"/>
                    <a:gd name="connsiteY9" fmla="*/ 96344 h 102335"/>
                    <a:gd name="connsiteX10" fmla="*/ 0 w 81484"/>
                    <a:gd name="connsiteY10" fmla="*/ 97542 h 102335"/>
                    <a:gd name="connsiteX11" fmla="*/ 53684 w 81484"/>
                    <a:gd name="connsiteY11" fmla="*/ 102335 h 102335"/>
                    <a:gd name="connsiteX12" fmla="*/ 69502 w 81484"/>
                    <a:gd name="connsiteY12" fmla="*/ 95625 h 102335"/>
                    <a:gd name="connsiteX13" fmla="*/ 72138 w 81484"/>
                    <a:gd name="connsiteY13" fmla="*/ 74295 h 102335"/>
                    <a:gd name="connsiteX14" fmla="*/ 72138 w 81484"/>
                    <a:gd name="connsiteY14" fmla="*/ 74295 h 102335"/>
                    <a:gd name="connsiteX15" fmla="*/ 81485 w 81484"/>
                    <a:gd name="connsiteY15" fmla="*/ 49131 h 102335"/>
                    <a:gd name="connsiteX16" fmla="*/ 78369 w 81484"/>
                    <a:gd name="connsiteY16" fmla="*/ 46734 h 102335"/>
                    <a:gd name="connsiteX17" fmla="*/ 74535 w 81484"/>
                    <a:gd name="connsiteY17" fmla="*/ 41461 h 1023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1484" h="102335">
                      <a:moveTo>
                        <a:pt x="74295" y="41222"/>
                      </a:moveTo>
                      <a:lnTo>
                        <a:pt x="72857" y="37148"/>
                      </a:lnTo>
                      <a:lnTo>
                        <a:pt x="67345" y="9347"/>
                      </a:lnTo>
                      <a:lnTo>
                        <a:pt x="53205" y="0"/>
                      </a:lnTo>
                      <a:lnTo>
                        <a:pt x="27561" y="4793"/>
                      </a:lnTo>
                      <a:lnTo>
                        <a:pt x="12223" y="28999"/>
                      </a:lnTo>
                      <a:lnTo>
                        <a:pt x="12223" y="50808"/>
                      </a:lnTo>
                      <a:cubicBezTo>
                        <a:pt x="12223" y="52725"/>
                        <a:pt x="11743" y="54643"/>
                        <a:pt x="11024" y="56320"/>
                      </a:cubicBezTo>
                      <a:lnTo>
                        <a:pt x="0" y="75973"/>
                      </a:lnTo>
                      <a:lnTo>
                        <a:pt x="0" y="96344"/>
                      </a:lnTo>
                      <a:cubicBezTo>
                        <a:pt x="0" y="96344"/>
                        <a:pt x="0" y="97063"/>
                        <a:pt x="0" y="97542"/>
                      </a:cubicBezTo>
                      <a:lnTo>
                        <a:pt x="53684" y="102335"/>
                      </a:lnTo>
                      <a:lnTo>
                        <a:pt x="69502" y="95625"/>
                      </a:lnTo>
                      <a:lnTo>
                        <a:pt x="72138" y="74295"/>
                      </a:lnTo>
                      <a:cubicBezTo>
                        <a:pt x="72138" y="74295"/>
                        <a:pt x="72138" y="74295"/>
                        <a:pt x="72138" y="74295"/>
                      </a:cubicBezTo>
                      <a:cubicBezTo>
                        <a:pt x="72617" y="70700"/>
                        <a:pt x="74055" y="64708"/>
                        <a:pt x="81485" y="49131"/>
                      </a:cubicBezTo>
                      <a:lnTo>
                        <a:pt x="78369" y="46734"/>
                      </a:lnTo>
                      <a:cubicBezTo>
                        <a:pt x="76692" y="45296"/>
                        <a:pt x="75254" y="43618"/>
                        <a:pt x="74535" y="41461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49" name="자유형: 도형 2048">
                  <a:extLst>
                    <a:ext uri="{FF2B5EF4-FFF2-40B4-BE49-F238E27FC236}">
                      <a16:creationId xmlns:a16="http://schemas.microsoft.com/office/drawing/2014/main" id="{6843E5FA-C651-955F-5D5A-3F109097C108}"/>
                    </a:ext>
                  </a:extLst>
                </p:cNvPr>
                <p:cNvSpPr/>
                <p:nvPr/>
              </p:nvSpPr>
              <p:spPr>
                <a:xfrm>
                  <a:off x="1624884" y="3759492"/>
                  <a:ext cx="700769" cy="535163"/>
                </a:xfrm>
                <a:custGeom>
                  <a:avLst/>
                  <a:gdLst>
                    <a:gd name="connsiteX0" fmla="*/ 518148 w 700769"/>
                    <a:gd name="connsiteY0" fmla="*/ 289031 h 535163"/>
                    <a:gd name="connsiteX1" fmla="*/ 517669 w 700769"/>
                    <a:gd name="connsiteY1" fmla="*/ 284957 h 535163"/>
                    <a:gd name="connsiteX2" fmla="*/ 517669 w 700769"/>
                    <a:gd name="connsiteY2" fmla="*/ 229835 h 535163"/>
                    <a:gd name="connsiteX3" fmla="*/ 518627 w 700769"/>
                    <a:gd name="connsiteY3" fmla="*/ 226001 h 535163"/>
                    <a:gd name="connsiteX4" fmla="*/ 527015 w 700769"/>
                    <a:gd name="connsiteY4" fmla="*/ 202274 h 535163"/>
                    <a:gd name="connsiteX5" fmla="*/ 526057 w 700769"/>
                    <a:gd name="connsiteY5" fmla="*/ 202274 h 535163"/>
                    <a:gd name="connsiteX6" fmla="*/ 492264 w 700769"/>
                    <a:gd name="connsiteY6" fmla="*/ 212819 h 535163"/>
                    <a:gd name="connsiteX7" fmla="*/ 488670 w 700769"/>
                    <a:gd name="connsiteY7" fmla="*/ 213299 h 535163"/>
                    <a:gd name="connsiteX8" fmla="*/ 456795 w 700769"/>
                    <a:gd name="connsiteY8" fmla="*/ 213299 h 535163"/>
                    <a:gd name="connsiteX9" fmla="*/ 448406 w 700769"/>
                    <a:gd name="connsiteY9" fmla="*/ 209943 h 535163"/>
                    <a:gd name="connsiteX10" fmla="*/ 426358 w 700769"/>
                    <a:gd name="connsiteY10" fmla="*/ 188374 h 535163"/>
                    <a:gd name="connsiteX11" fmla="*/ 422763 w 700769"/>
                    <a:gd name="connsiteY11" fmla="*/ 179267 h 535163"/>
                    <a:gd name="connsiteX12" fmla="*/ 425399 w 700769"/>
                    <a:gd name="connsiteY12" fmla="*/ 118872 h 535163"/>
                    <a:gd name="connsiteX13" fmla="*/ 423002 w 700769"/>
                    <a:gd name="connsiteY13" fmla="*/ 87716 h 535163"/>
                    <a:gd name="connsiteX14" fmla="*/ 424920 w 700769"/>
                    <a:gd name="connsiteY14" fmla="*/ 66626 h 535163"/>
                    <a:gd name="connsiteX15" fmla="*/ 403350 w 700769"/>
                    <a:gd name="connsiteY15" fmla="*/ 62312 h 535163"/>
                    <a:gd name="connsiteX16" fmla="*/ 400714 w 700769"/>
                    <a:gd name="connsiteY16" fmla="*/ 61353 h 535163"/>
                    <a:gd name="connsiteX17" fmla="*/ 396879 w 700769"/>
                    <a:gd name="connsiteY17" fmla="*/ 59436 h 535163"/>
                    <a:gd name="connsiteX18" fmla="*/ 394483 w 700769"/>
                    <a:gd name="connsiteY18" fmla="*/ 57998 h 535163"/>
                    <a:gd name="connsiteX19" fmla="*/ 370277 w 700769"/>
                    <a:gd name="connsiteY19" fmla="*/ 38346 h 535163"/>
                    <a:gd name="connsiteX20" fmla="*/ 358773 w 700769"/>
                    <a:gd name="connsiteY20" fmla="*/ 35470 h 535163"/>
                    <a:gd name="connsiteX21" fmla="*/ 340799 w 700769"/>
                    <a:gd name="connsiteY21" fmla="*/ 63750 h 535163"/>
                    <a:gd name="connsiteX22" fmla="*/ 330733 w 700769"/>
                    <a:gd name="connsiteY22" fmla="*/ 69262 h 535163"/>
                    <a:gd name="connsiteX23" fmla="*/ 287594 w 700769"/>
                    <a:gd name="connsiteY23" fmla="*/ 69262 h 535163"/>
                    <a:gd name="connsiteX24" fmla="*/ 278487 w 700769"/>
                    <a:gd name="connsiteY24" fmla="*/ 65188 h 535163"/>
                    <a:gd name="connsiteX25" fmla="*/ 267941 w 700769"/>
                    <a:gd name="connsiteY25" fmla="*/ 52965 h 535163"/>
                    <a:gd name="connsiteX26" fmla="*/ 227678 w 700769"/>
                    <a:gd name="connsiteY26" fmla="*/ 69022 h 535163"/>
                    <a:gd name="connsiteX27" fmla="*/ 220968 w 700769"/>
                    <a:gd name="connsiteY27" fmla="*/ 69741 h 535163"/>
                    <a:gd name="connsiteX28" fmla="*/ 179506 w 700769"/>
                    <a:gd name="connsiteY28" fmla="*/ 62072 h 535163"/>
                    <a:gd name="connsiteX29" fmla="*/ 149069 w 700769"/>
                    <a:gd name="connsiteY29" fmla="*/ 80047 h 535163"/>
                    <a:gd name="connsiteX30" fmla="*/ 134690 w 700769"/>
                    <a:gd name="connsiteY30" fmla="*/ 78369 h 535163"/>
                    <a:gd name="connsiteX31" fmla="*/ 100658 w 700769"/>
                    <a:gd name="connsiteY31" fmla="*/ 46015 h 535163"/>
                    <a:gd name="connsiteX32" fmla="*/ 78130 w 700769"/>
                    <a:gd name="connsiteY32" fmla="*/ 43139 h 535163"/>
                    <a:gd name="connsiteX33" fmla="*/ 71179 w 700769"/>
                    <a:gd name="connsiteY33" fmla="*/ 39784 h 535163"/>
                    <a:gd name="connsiteX34" fmla="*/ 48891 w 700769"/>
                    <a:gd name="connsiteY34" fmla="*/ 18214 h 535163"/>
                    <a:gd name="connsiteX35" fmla="*/ 24685 w 700769"/>
                    <a:gd name="connsiteY35" fmla="*/ 2636 h 535163"/>
                    <a:gd name="connsiteX36" fmla="*/ 4554 w 700769"/>
                    <a:gd name="connsiteY36" fmla="*/ 0 h 535163"/>
                    <a:gd name="connsiteX37" fmla="*/ 0 w 700769"/>
                    <a:gd name="connsiteY37" fmla="*/ 13421 h 535163"/>
                    <a:gd name="connsiteX38" fmla="*/ 19413 w 700769"/>
                    <a:gd name="connsiteY38" fmla="*/ 22049 h 535163"/>
                    <a:gd name="connsiteX39" fmla="*/ 26602 w 700769"/>
                    <a:gd name="connsiteY39" fmla="*/ 33073 h 535163"/>
                    <a:gd name="connsiteX40" fmla="*/ 26602 w 700769"/>
                    <a:gd name="connsiteY40" fmla="*/ 63750 h 535163"/>
                    <a:gd name="connsiteX41" fmla="*/ 50089 w 700769"/>
                    <a:gd name="connsiteY41" fmla="*/ 73097 h 535163"/>
                    <a:gd name="connsiteX42" fmla="*/ 57039 w 700769"/>
                    <a:gd name="connsiteY42" fmla="*/ 80286 h 535163"/>
                    <a:gd name="connsiteX43" fmla="*/ 63510 w 700769"/>
                    <a:gd name="connsiteY43" fmla="*/ 99220 h 535163"/>
                    <a:gd name="connsiteX44" fmla="*/ 101856 w 700769"/>
                    <a:gd name="connsiteY44" fmla="*/ 99220 h 535163"/>
                    <a:gd name="connsiteX45" fmla="*/ 113839 w 700769"/>
                    <a:gd name="connsiteY45" fmla="*/ 109525 h 535163"/>
                    <a:gd name="connsiteX46" fmla="*/ 119591 w 700769"/>
                    <a:gd name="connsiteY46" fmla="*/ 152664 h 535163"/>
                    <a:gd name="connsiteX47" fmla="*/ 111922 w 700769"/>
                    <a:gd name="connsiteY47" fmla="*/ 165366 h 535163"/>
                    <a:gd name="connsiteX48" fmla="*/ 84361 w 700769"/>
                    <a:gd name="connsiteY48" fmla="*/ 175911 h 535163"/>
                    <a:gd name="connsiteX49" fmla="*/ 97303 w 700769"/>
                    <a:gd name="connsiteY49" fmla="*/ 184060 h 535163"/>
                    <a:gd name="connsiteX50" fmla="*/ 102575 w 700769"/>
                    <a:gd name="connsiteY50" fmla="*/ 191489 h 535163"/>
                    <a:gd name="connsiteX51" fmla="*/ 106889 w 700769"/>
                    <a:gd name="connsiteY51" fmla="*/ 210902 h 535163"/>
                    <a:gd name="connsiteX52" fmla="*/ 104013 w 700769"/>
                    <a:gd name="connsiteY52" fmla="*/ 221687 h 535163"/>
                    <a:gd name="connsiteX53" fmla="*/ 82444 w 700769"/>
                    <a:gd name="connsiteY53" fmla="*/ 245413 h 535163"/>
                    <a:gd name="connsiteX54" fmla="*/ 92989 w 700769"/>
                    <a:gd name="connsiteY54" fmla="*/ 256438 h 535163"/>
                    <a:gd name="connsiteX55" fmla="*/ 98741 w 700769"/>
                    <a:gd name="connsiteY55" fmla="*/ 266024 h 535163"/>
                    <a:gd name="connsiteX56" fmla="*/ 113120 w 700769"/>
                    <a:gd name="connsiteY56" fmla="*/ 258355 h 535163"/>
                    <a:gd name="connsiteX57" fmla="*/ 140442 w 700769"/>
                    <a:gd name="connsiteY57" fmla="*/ 259314 h 535163"/>
                    <a:gd name="connsiteX58" fmla="*/ 147631 w 700769"/>
                    <a:gd name="connsiteY58" fmla="*/ 265784 h 535163"/>
                    <a:gd name="connsiteX59" fmla="*/ 201795 w 700769"/>
                    <a:gd name="connsiteY59" fmla="*/ 265784 h 535163"/>
                    <a:gd name="connsiteX60" fmla="*/ 224083 w 700769"/>
                    <a:gd name="connsiteY60" fmla="*/ 277288 h 535163"/>
                    <a:gd name="connsiteX61" fmla="*/ 238223 w 700769"/>
                    <a:gd name="connsiteY61" fmla="*/ 297659 h 535163"/>
                    <a:gd name="connsiteX62" fmla="*/ 242777 w 700769"/>
                    <a:gd name="connsiteY62" fmla="*/ 310122 h 535163"/>
                    <a:gd name="connsiteX63" fmla="*/ 248529 w 700769"/>
                    <a:gd name="connsiteY63" fmla="*/ 363326 h 535163"/>
                    <a:gd name="connsiteX64" fmla="*/ 234149 w 700769"/>
                    <a:gd name="connsiteY64" fmla="*/ 389450 h 535163"/>
                    <a:gd name="connsiteX65" fmla="*/ 200836 w 700769"/>
                    <a:gd name="connsiteY65" fmla="*/ 406226 h 535163"/>
                    <a:gd name="connsiteX66" fmla="*/ 187415 w 700769"/>
                    <a:gd name="connsiteY66" fmla="*/ 441935 h 535163"/>
                    <a:gd name="connsiteX67" fmla="*/ 187415 w 700769"/>
                    <a:gd name="connsiteY67" fmla="*/ 442415 h 535163"/>
                    <a:gd name="connsiteX68" fmla="*/ 187415 w 700769"/>
                    <a:gd name="connsiteY68" fmla="*/ 457753 h 535163"/>
                    <a:gd name="connsiteX69" fmla="*/ 172556 w 700769"/>
                    <a:gd name="connsiteY69" fmla="*/ 481240 h 535163"/>
                    <a:gd name="connsiteX70" fmla="*/ 153863 w 700769"/>
                    <a:gd name="connsiteY70" fmla="*/ 490826 h 535163"/>
                    <a:gd name="connsiteX71" fmla="*/ 155780 w 700769"/>
                    <a:gd name="connsiteY71" fmla="*/ 505925 h 535163"/>
                    <a:gd name="connsiteX72" fmla="*/ 177829 w 700769"/>
                    <a:gd name="connsiteY72" fmla="*/ 522941 h 535163"/>
                    <a:gd name="connsiteX73" fmla="*/ 205150 w 700769"/>
                    <a:gd name="connsiteY73" fmla="*/ 519586 h 535163"/>
                    <a:gd name="connsiteX74" fmla="*/ 208266 w 700769"/>
                    <a:gd name="connsiteY74" fmla="*/ 519586 h 535163"/>
                    <a:gd name="connsiteX75" fmla="*/ 218811 w 700769"/>
                    <a:gd name="connsiteY75" fmla="*/ 521743 h 535163"/>
                    <a:gd name="connsiteX76" fmla="*/ 251165 w 700769"/>
                    <a:gd name="connsiteY76" fmla="*/ 535164 h 535163"/>
                    <a:gd name="connsiteX77" fmla="*/ 277288 w 700769"/>
                    <a:gd name="connsiteY77" fmla="*/ 530370 h 535163"/>
                    <a:gd name="connsiteX78" fmla="*/ 294784 w 700769"/>
                    <a:gd name="connsiteY78" fmla="*/ 497057 h 535163"/>
                    <a:gd name="connsiteX79" fmla="*/ 318989 w 700769"/>
                    <a:gd name="connsiteY79" fmla="*/ 482678 h 535163"/>
                    <a:gd name="connsiteX80" fmla="*/ 342955 w 700769"/>
                    <a:gd name="connsiteY80" fmla="*/ 482678 h 535163"/>
                    <a:gd name="connsiteX81" fmla="*/ 372913 w 700769"/>
                    <a:gd name="connsiteY81" fmla="*/ 456794 h 535163"/>
                    <a:gd name="connsiteX82" fmla="*/ 381541 w 700769"/>
                    <a:gd name="connsiteY82" fmla="*/ 436183 h 535163"/>
                    <a:gd name="connsiteX83" fmla="*/ 394003 w 700769"/>
                    <a:gd name="connsiteY83" fmla="*/ 415093 h 535163"/>
                    <a:gd name="connsiteX84" fmla="*/ 417011 w 700769"/>
                    <a:gd name="connsiteY84" fmla="*/ 402152 h 535163"/>
                    <a:gd name="connsiteX85" fmla="*/ 440498 w 700769"/>
                    <a:gd name="connsiteY85" fmla="*/ 414374 h 535163"/>
                    <a:gd name="connsiteX86" fmla="*/ 457753 w 700769"/>
                    <a:gd name="connsiteY86" fmla="*/ 441456 h 535163"/>
                    <a:gd name="connsiteX87" fmla="*/ 483157 w 700769"/>
                    <a:gd name="connsiteY87" fmla="*/ 475009 h 535163"/>
                    <a:gd name="connsiteX88" fmla="*/ 501851 w 700769"/>
                    <a:gd name="connsiteY88" fmla="*/ 488190 h 535163"/>
                    <a:gd name="connsiteX89" fmla="*/ 537321 w 700769"/>
                    <a:gd name="connsiteY89" fmla="*/ 472372 h 535163"/>
                    <a:gd name="connsiteX90" fmla="*/ 550981 w 700769"/>
                    <a:gd name="connsiteY90" fmla="*/ 475009 h 535163"/>
                    <a:gd name="connsiteX91" fmla="*/ 577824 w 700769"/>
                    <a:gd name="connsiteY91" fmla="*/ 503528 h 535163"/>
                    <a:gd name="connsiteX92" fmla="*/ 593162 w 700769"/>
                    <a:gd name="connsiteY92" fmla="*/ 498735 h 535163"/>
                    <a:gd name="connsiteX93" fmla="*/ 595798 w 700769"/>
                    <a:gd name="connsiteY93" fmla="*/ 498256 h 535163"/>
                    <a:gd name="connsiteX94" fmla="*/ 645168 w 700769"/>
                    <a:gd name="connsiteY94" fmla="*/ 494421 h 535163"/>
                    <a:gd name="connsiteX95" fmla="*/ 653077 w 700769"/>
                    <a:gd name="connsiteY95" fmla="*/ 496578 h 535163"/>
                    <a:gd name="connsiteX96" fmla="*/ 683035 w 700769"/>
                    <a:gd name="connsiteY96" fmla="*/ 517668 h 535163"/>
                    <a:gd name="connsiteX97" fmla="*/ 685671 w 700769"/>
                    <a:gd name="connsiteY97" fmla="*/ 512156 h 535163"/>
                    <a:gd name="connsiteX98" fmla="*/ 685671 w 700769"/>
                    <a:gd name="connsiteY98" fmla="*/ 486273 h 535163"/>
                    <a:gd name="connsiteX99" fmla="*/ 688547 w 700769"/>
                    <a:gd name="connsiteY99" fmla="*/ 478364 h 535163"/>
                    <a:gd name="connsiteX100" fmla="*/ 700770 w 700769"/>
                    <a:gd name="connsiteY100" fmla="*/ 464464 h 535163"/>
                    <a:gd name="connsiteX101" fmla="*/ 700770 w 700769"/>
                    <a:gd name="connsiteY101" fmla="*/ 451522 h 535163"/>
                    <a:gd name="connsiteX102" fmla="*/ 672011 w 700769"/>
                    <a:gd name="connsiteY102" fmla="*/ 436663 h 535163"/>
                    <a:gd name="connsiteX103" fmla="*/ 659548 w 700769"/>
                    <a:gd name="connsiteY103" fmla="*/ 413176 h 535163"/>
                    <a:gd name="connsiteX104" fmla="*/ 662424 w 700769"/>
                    <a:gd name="connsiteY104" fmla="*/ 383698 h 535163"/>
                    <a:gd name="connsiteX105" fmla="*/ 628632 w 700769"/>
                    <a:gd name="connsiteY105" fmla="*/ 379623 h 535163"/>
                    <a:gd name="connsiteX106" fmla="*/ 612095 w 700769"/>
                    <a:gd name="connsiteY106" fmla="*/ 369797 h 535163"/>
                    <a:gd name="connsiteX107" fmla="*/ 600352 w 700769"/>
                    <a:gd name="connsiteY107" fmla="*/ 353261 h 535163"/>
                    <a:gd name="connsiteX108" fmla="*/ 566559 w 700769"/>
                    <a:gd name="connsiteY108" fmla="*/ 348707 h 535163"/>
                    <a:gd name="connsiteX109" fmla="*/ 559849 w 700769"/>
                    <a:gd name="connsiteY109" fmla="*/ 345352 h 535163"/>
                    <a:gd name="connsiteX110" fmla="*/ 555775 w 700769"/>
                    <a:gd name="connsiteY110" fmla="*/ 341278 h 535163"/>
                    <a:gd name="connsiteX111" fmla="*/ 521982 w 700769"/>
                    <a:gd name="connsiteY111" fmla="*/ 295263 h 535163"/>
                    <a:gd name="connsiteX112" fmla="*/ 519826 w 700769"/>
                    <a:gd name="connsiteY112" fmla="*/ 289511 h 5351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</a:cxnLst>
                  <a:rect l="l" t="t" r="r" b="b"/>
                  <a:pathLst>
                    <a:path w="700769" h="535163">
                      <a:moveTo>
                        <a:pt x="518148" y="289031"/>
                      </a:moveTo>
                      <a:lnTo>
                        <a:pt x="517669" y="284957"/>
                      </a:lnTo>
                      <a:lnTo>
                        <a:pt x="517669" y="229835"/>
                      </a:lnTo>
                      <a:cubicBezTo>
                        <a:pt x="517908" y="228397"/>
                        <a:pt x="518148" y="227199"/>
                        <a:pt x="518627" y="226001"/>
                      </a:cubicBezTo>
                      <a:lnTo>
                        <a:pt x="527015" y="202274"/>
                      </a:lnTo>
                      <a:lnTo>
                        <a:pt x="526057" y="202274"/>
                      </a:lnTo>
                      <a:cubicBezTo>
                        <a:pt x="526057" y="202274"/>
                        <a:pt x="492264" y="212819"/>
                        <a:pt x="492264" y="212819"/>
                      </a:cubicBezTo>
                      <a:cubicBezTo>
                        <a:pt x="491066" y="213299"/>
                        <a:pt x="489868" y="213299"/>
                        <a:pt x="488670" y="213299"/>
                      </a:cubicBezTo>
                      <a:lnTo>
                        <a:pt x="456795" y="213299"/>
                      </a:lnTo>
                      <a:cubicBezTo>
                        <a:pt x="453679" y="213299"/>
                        <a:pt x="450563" y="212100"/>
                        <a:pt x="448406" y="209943"/>
                      </a:cubicBezTo>
                      <a:lnTo>
                        <a:pt x="426358" y="188374"/>
                      </a:lnTo>
                      <a:cubicBezTo>
                        <a:pt x="423961" y="185977"/>
                        <a:pt x="422523" y="182622"/>
                        <a:pt x="422763" y="179267"/>
                      </a:cubicBezTo>
                      <a:lnTo>
                        <a:pt x="425399" y="118872"/>
                      </a:lnTo>
                      <a:lnTo>
                        <a:pt x="423002" y="87716"/>
                      </a:lnTo>
                      <a:cubicBezTo>
                        <a:pt x="423961" y="79568"/>
                        <a:pt x="424440" y="72378"/>
                        <a:pt x="424920" y="66626"/>
                      </a:cubicBezTo>
                      <a:cubicBezTo>
                        <a:pt x="417011" y="65188"/>
                        <a:pt x="408383" y="63271"/>
                        <a:pt x="403350" y="62312"/>
                      </a:cubicBezTo>
                      <a:cubicBezTo>
                        <a:pt x="402391" y="62312"/>
                        <a:pt x="401433" y="61833"/>
                        <a:pt x="400714" y="61353"/>
                      </a:cubicBezTo>
                      <a:lnTo>
                        <a:pt x="396879" y="59436"/>
                      </a:lnTo>
                      <a:cubicBezTo>
                        <a:pt x="396879" y="59436"/>
                        <a:pt x="395202" y="58477"/>
                        <a:pt x="394483" y="57998"/>
                      </a:cubicBezTo>
                      <a:lnTo>
                        <a:pt x="370277" y="38346"/>
                      </a:lnTo>
                      <a:lnTo>
                        <a:pt x="358773" y="35470"/>
                      </a:lnTo>
                      <a:lnTo>
                        <a:pt x="340799" y="63750"/>
                      </a:lnTo>
                      <a:cubicBezTo>
                        <a:pt x="338642" y="67105"/>
                        <a:pt x="334807" y="69262"/>
                        <a:pt x="330733" y="69262"/>
                      </a:cubicBezTo>
                      <a:lnTo>
                        <a:pt x="287594" y="69262"/>
                      </a:lnTo>
                      <a:cubicBezTo>
                        <a:pt x="283999" y="69262"/>
                        <a:pt x="280883" y="67824"/>
                        <a:pt x="278487" y="65188"/>
                      </a:cubicBezTo>
                      <a:lnTo>
                        <a:pt x="267941" y="52965"/>
                      </a:lnTo>
                      <a:lnTo>
                        <a:pt x="227678" y="69022"/>
                      </a:lnTo>
                      <a:cubicBezTo>
                        <a:pt x="225521" y="69981"/>
                        <a:pt x="223364" y="69981"/>
                        <a:pt x="220968" y="69741"/>
                      </a:cubicBezTo>
                      <a:lnTo>
                        <a:pt x="179506" y="62072"/>
                      </a:lnTo>
                      <a:lnTo>
                        <a:pt x="149069" y="80047"/>
                      </a:lnTo>
                      <a:cubicBezTo>
                        <a:pt x="144516" y="82683"/>
                        <a:pt x="138524" y="82204"/>
                        <a:pt x="134690" y="78369"/>
                      </a:cubicBezTo>
                      <a:lnTo>
                        <a:pt x="100658" y="46015"/>
                      </a:lnTo>
                      <a:lnTo>
                        <a:pt x="78130" y="43139"/>
                      </a:lnTo>
                      <a:cubicBezTo>
                        <a:pt x="75493" y="42899"/>
                        <a:pt x="73097" y="41701"/>
                        <a:pt x="71179" y="39784"/>
                      </a:cubicBezTo>
                      <a:lnTo>
                        <a:pt x="48891" y="18214"/>
                      </a:lnTo>
                      <a:lnTo>
                        <a:pt x="24685" y="2636"/>
                      </a:lnTo>
                      <a:lnTo>
                        <a:pt x="4554" y="0"/>
                      </a:lnTo>
                      <a:lnTo>
                        <a:pt x="0" y="13421"/>
                      </a:lnTo>
                      <a:lnTo>
                        <a:pt x="19413" y="22049"/>
                      </a:lnTo>
                      <a:cubicBezTo>
                        <a:pt x="23727" y="23966"/>
                        <a:pt x="26602" y="28280"/>
                        <a:pt x="26602" y="33073"/>
                      </a:cubicBezTo>
                      <a:lnTo>
                        <a:pt x="26602" y="63750"/>
                      </a:lnTo>
                      <a:lnTo>
                        <a:pt x="50089" y="73097"/>
                      </a:lnTo>
                      <a:cubicBezTo>
                        <a:pt x="53444" y="74295"/>
                        <a:pt x="55841" y="76931"/>
                        <a:pt x="57039" y="80286"/>
                      </a:cubicBezTo>
                      <a:lnTo>
                        <a:pt x="63510" y="99220"/>
                      </a:lnTo>
                      <a:lnTo>
                        <a:pt x="101856" y="99220"/>
                      </a:lnTo>
                      <a:cubicBezTo>
                        <a:pt x="107848" y="99220"/>
                        <a:pt x="112881" y="103773"/>
                        <a:pt x="113839" y="109525"/>
                      </a:cubicBezTo>
                      <a:lnTo>
                        <a:pt x="119591" y="152664"/>
                      </a:lnTo>
                      <a:cubicBezTo>
                        <a:pt x="120310" y="158176"/>
                        <a:pt x="117194" y="163449"/>
                        <a:pt x="111922" y="165366"/>
                      </a:cubicBezTo>
                      <a:lnTo>
                        <a:pt x="84361" y="175911"/>
                      </a:lnTo>
                      <a:lnTo>
                        <a:pt x="97303" y="184060"/>
                      </a:lnTo>
                      <a:cubicBezTo>
                        <a:pt x="99939" y="185738"/>
                        <a:pt x="101856" y="188374"/>
                        <a:pt x="102575" y="191489"/>
                      </a:cubicBezTo>
                      <a:lnTo>
                        <a:pt x="106889" y="210902"/>
                      </a:lnTo>
                      <a:cubicBezTo>
                        <a:pt x="107848" y="214737"/>
                        <a:pt x="106889" y="218811"/>
                        <a:pt x="104013" y="221687"/>
                      </a:cubicBezTo>
                      <a:lnTo>
                        <a:pt x="82444" y="245413"/>
                      </a:lnTo>
                      <a:lnTo>
                        <a:pt x="92989" y="256438"/>
                      </a:lnTo>
                      <a:cubicBezTo>
                        <a:pt x="95625" y="259314"/>
                        <a:pt x="97542" y="262669"/>
                        <a:pt x="98741" y="266024"/>
                      </a:cubicBezTo>
                      <a:lnTo>
                        <a:pt x="113120" y="258355"/>
                      </a:lnTo>
                      <a:cubicBezTo>
                        <a:pt x="121748" y="253801"/>
                        <a:pt x="132293" y="254281"/>
                        <a:pt x="140442" y="259314"/>
                      </a:cubicBezTo>
                      <a:cubicBezTo>
                        <a:pt x="143317" y="260991"/>
                        <a:pt x="145714" y="263148"/>
                        <a:pt x="147631" y="265784"/>
                      </a:cubicBezTo>
                      <a:lnTo>
                        <a:pt x="201795" y="265784"/>
                      </a:lnTo>
                      <a:cubicBezTo>
                        <a:pt x="210662" y="265784"/>
                        <a:pt x="219050" y="270098"/>
                        <a:pt x="224083" y="277288"/>
                      </a:cubicBezTo>
                      <a:lnTo>
                        <a:pt x="238223" y="297659"/>
                      </a:lnTo>
                      <a:cubicBezTo>
                        <a:pt x="240620" y="300775"/>
                        <a:pt x="242298" y="305568"/>
                        <a:pt x="242777" y="310122"/>
                      </a:cubicBezTo>
                      <a:lnTo>
                        <a:pt x="248529" y="363326"/>
                      </a:lnTo>
                      <a:cubicBezTo>
                        <a:pt x="249727" y="374111"/>
                        <a:pt x="243975" y="384417"/>
                        <a:pt x="234149" y="389450"/>
                      </a:cubicBezTo>
                      <a:lnTo>
                        <a:pt x="200836" y="406226"/>
                      </a:lnTo>
                      <a:lnTo>
                        <a:pt x="187415" y="441935"/>
                      </a:lnTo>
                      <a:cubicBezTo>
                        <a:pt x="187415" y="441935"/>
                        <a:pt x="187415" y="442175"/>
                        <a:pt x="187415" y="442415"/>
                      </a:cubicBezTo>
                      <a:lnTo>
                        <a:pt x="187415" y="457753"/>
                      </a:lnTo>
                      <a:cubicBezTo>
                        <a:pt x="187415" y="467819"/>
                        <a:pt x="181663" y="476686"/>
                        <a:pt x="172556" y="481240"/>
                      </a:cubicBezTo>
                      <a:cubicBezTo>
                        <a:pt x="163449" y="485554"/>
                        <a:pt x="157697" y="488669"/>
                        <a:pt x="153863" y="490826"/>
                      </a:cubicBezTo>
                      <a:cubicBezTo>
                        <a:pt x="154342" y="494901"/>
                        <a:pt x="155061" y="500173"/>
                        <a:pt x="155780" y="505925"/>
                      </a:cubicBezTo>
                      <a:lnTo>
                        <a:pt x="177829" y="522941"/>
                      </a:lnTo>
                      <a:lnTo>
                        <a:pt x="205150" y="519586"/>
                      </a:lnTo>
                      <a:cubicBezTo>
                        <a:pt x="205150" y="519586"/>
                        <a:pt x="207307" y="519586"/>
                        <a:pt x="208266" y="519586"/>
                      </a:cubicBezTo>
                      <a:cubicBezTo>
                        <a:pt x="211861" y="519586"/>
                        <a:pt x="215456" y="520305"/>
                        <a:pt x="218811" y="521743"/>
                      </a:cubicBezTo>
                      <a:lnTo>
                        <a:pt x="251165" y="535164"/>
                      </a:lnTo>
                      <a:lnTo>
                        <a:pt x="277288" y="530370"/>
                      </a:lnTo>
                      <a:lnTo>
                        <a:pt x="294784" y="497057"/>
                      </a:lnTo>
                      <a:cubicBezTo>
                        <a:pt x="299577" y="488190"/>
                        <a:pt x="308684" y="482678"/>
                        <a:pt x="318989" y="482678"/>
                      </a:cubicBezTo>
                      <a:lnTo>
                        <a:pt x="342955" y="482678"/>
                      </a:lnTo>
                      <a:lnTo>
                        <a:pt x="372913" y="456794"/>
                      </a:lnTo>
                      <a:lnTo>
                        <a:pt x="381541" y="436183"/>
                      </a:lnTo>
                      <a:lnTo>
                        <a:pt x="394003" y="415093"/>
                      </a:lnTo>
                      <a:cubicBezTo>
                        <a:pt x="398797" y="407184"/>
                        <a:pt x="407424" y="402152"/>
                        <a:pt x="417011" y="402152"/>
                      </a:cubicBezTo>
                      <a:cubicBezTo>
                        <a:pt x="427796" y="403110"/>
                        <a:pt x="435944" y="407424"/>
                        <a:pt x="440498" y="414374"/>
                      </a:cubicBezTo>
                      <a:lnTo>
                        <a:pt x="457753" y="441456"/>
                      </a:lnTo>
                      <a:lnTo>
                        <a:pt x="483157" y="475009"/>
                      </a:lnTo>
                      <a:lnTo>
                        <a:pt x="501851" y="488190"/>
                      </a:lnTo>
                      <a:lnTo>
                        <a:pt x="537321" y="472372"/>
                      </a:lnTo>
                      <a:cubicBezTo>
                        <a:pt x="541874" y="470216"/>
                        <a:pt x="547387" y="471414"/>
                        <a:pt x="550981" y="475009"/>
                      </a:cubicBezTo>
                      <a:lnTo>
                        <a:pt x="577824" y="503528"/>
                      </a:lnTo>
                      <a:lnTo>
                        <a:pt x="593162" y="498735"/>
                      </a:lnTo>
                      <a:cubicBezTo>
                        <a:pt x="593162" y="498735"/>
                        <a:pt x="594840" y="498256"/>
                        <a:pt x="595798" y="498256"/>
                      </a:cubicBezTo>
                      <a:lnTo>
                        <a:pt x="645168" y="494421"/>
                      </a:lnTo>
                      <a:cubicBezTo>
                        <a:pt x="648044" y="494421"/>
                        <a:pt x="650681" y="494901"/>
                        <a:pt x="653077" y="496578"/>
                      </a:cubicBezTo>
                      <a:lnTo>
                        <a:pt x="683035" y="517668"/>
                      </a:lnTo>
                      <a:lnTo>
                        <a:pt x="685671" y="512156"/>
                      </a:lnTo>
                      <a:lnTo>
                        <a:pt x="685671" y="486273"/>
                      </a:lnTo>
                      <a:cubicBezTo>
                        <a:pt x="685671" y="483397"/>
                        <a:pt x="686630" y="480521"/>
                        <a:pt x="688547" y="478364"/>
                      </a:cubicBezTo>
                      <a:lnTo>
                        <a:pt x="700770" y="464464"/>
                      </a:lnTo>
                      <a:lnTo>
                        <a:pt x="700770" y="451522"/>
                      </a:lnTo>
                      <a:lnTo>
                        <a:pt x="672011" y="436663"/>
                      </a:lnTo>
                      <a:cubicBezTo>
                        <a:pt x="663383" y="432349"/>
                        <a:pt x="658350" y="423002"/>
                        <a:pt x="659548" y="413176"/>
                      </a:cubicBezTo>
                      <a:lnTo>
                        <a:pt x="662424" y="383698"/>
                      </a:lnTo>
                      <a:lnTo>
                        <a:pt x="628632" y="379623"/>
                      </a:lnTo>
                      <a:cubicBezTo>
                        <a:pt x="621921" y="378665"/>
                        <a:pt x="615930" y="375070"/>
                        <a:pt x="612095" y="369797"/>
                      </a:cubicBezTo>
                      <a:lnTo>
                        <a:pt x="600352" y="353261"/>
                      </a:lnTo>
                      <a:lnTo>
                        <a:pt x="566559" y="348707"/>
                      </a:lnTo>
                      <a:cubicBezTo>
                        <a:pt x="563923" y="348468"/>
                        <a:pt x="561766" y="347269"/>
                        <a:pt x="559849" y="345352"/>
                      </a:cubicBezTo>
                      <a:lnTo>
                        <a:pt x="555775" y="341278"/>
                      </a:lnTo>
                      <a:lnTo>
                        <a:pt x="521982" y="295263"/>
                      </a:lnTo>
                      <a:cubicBezTo>
                        <a:pt x="520784" y="293585"/>
                        <a:pt x="520065" y="291668"/>
                        <a:pt x="519826" y="289511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50" name="자유형: 도형 2049">
                  <a:extLst>
                    <a:ext uri="{FF2B5EF4-FFF2-40B4-BE49-F238E27FC236}">
                      <a16:creationId xmlns:a16="http://schemas.microsoft.com/office/drawing/2014/main" id="{113307AF-4E41-56AB-145C-B16428E434F9}"/>
                    </a:ext>
                  </a:extLst>
                </p:cNvPr>
                <p:cNvSpPr/>
                <p:nvPr/>
              </p:nvSpPr>
              <p:spPr>
                <a:xfrm>
                  <a:off x="1356703" y="3597961"/>
                  <a:ext cx="155300" cy="115756"/>
                </a:xfrm>
                <a:custGeom>
                  <a:avLst/>
                  <a:gdLst>
                    <a:gd name="connsiteX0" fmla="*/ 3116 w 155300"/>
                    <a:gd name="connsiteY0" fmla="*/ 106649 h 115756"/>
                    <a:gd name="connsiteX1" fmla="*/ 6710 w 155300"/>
                    <a:gd name="connsiteY1" fmla="*/ 109046 h 115756"/>
                    <a:gd name="connsiteX2" fmla="*/ 20371 w 155300"/>
                    <a:gd name="connsiteY2" fmla="*/ 87716 h 115756"/>
                    <a:gd name="connsiteX3" fmla="*/ 26602 w 155300"/>
                    <a:gd name="connsiteY3" fmla="*/ 82923 h 115756"/>
                    <a:gd name="connsiteX4" fmla="*/ 31875 w 155300"/>
                    <a:gd name="connsiteY4" fmla="*/ 81005 h 115756"/>
                    <a:gd name="connsiteX5" fmla="*/ 78369 w 155300"/>
                    <a:gd name="connsiteY5" fmla="*/ 72138 h 115756"/>
                    <a:gd name="connsiteX6" fmla="*/ 80526 w 155300"/>
                    <a:gd name="connsiteY6" fmla="*/ 72138 h 115756"/>
                    <a:gd name="connsiteX7" fmla="*/ 85799 w 155300"/>
                    <a:gd name="connsiteY7" fmla="*/ 73336 h 115756"/>
                    <a:gd name="connsiteX8" fmla="*/ 90832 w 155300"/>
                    <a:gd name="connsiteY8" fmla="*/ 75733 h 115756"/>
                    <a:gd name="connsiteX9" fmla="*/ 121748 w 155300"/>
                    <a:gd name="connsiteY9" fmla="*/ 95865 h 115756"/>
                    <a:gd name="connsiteX10" fmla="*/ 126541 w 155300"/>
                    <a:gd name="connsiteY10" fmla="*/ 101856 h 115756"/>
                    <a:gd name="connsiteX11" fmla="*/ 128219 w 155300"/>
                    <a:gd name="connsiteY11" fmla="*/ 106649 h 115756"/>
                    <a:gd name="connsiteX12" fmla="*/ 129896 w 155300"/>
                    <a:gd name="connsiteY12" fmla="*/ 115756 h 115756"/>
                    <a:gd name="connsiteX13" fmla="*/ 155301 w 155300"/>
                    <a:gd name="connsiteY13" fmla="*/ 70940 h 115756"/>
                    <a:gd name="connsiteX14" fmla="*/ 130376 w 155300"/>
                    <a:gd name="connsiteY14" fmla="*/ 11743 h 115756"/>
                    <a:gd name="connsiteX15" fmla="*/ 104972 w 155300"/>
                    <a:gd name="connsiteY15" fmla="*/ 14140 h 115756"/>
                    <a:gd name="connsiteX16" fmla="*/ 77650 w 155300"/>
                    <a:gd name="connsiteY16" fmla="*/ 5033 h 115756"/>
                    <a:gd name="connsiteX17" fmla="*/ 72138 w 155300"/>
                    <a:gd name="connsiteY17" fmla="*/ 0 h 115756"/>
                    <a:gd name="connsiteX18" fmla="*/ 61114 w 155300"/>
                    <a:gd name="connsiteY18" fmla="*/ 9826 h 115756"/>
                    <a:gd name="connsiteX19" fmla="*/ 60155 w 155300"/>
                    <a:gd name="connsiteY19" fmla="*/ 10785 h 115756"/>
                    <a:gd name="connsiteX20" fmla="*/ 60155 w 155300"/>
                    <a:gd name="connsiteY20" fmla="*/ 18933 h 115756"/>
                    <a:gd name="connsiteX21" fmla="*/ 58957 w 155300"/>
                    <a:gd name="connsiteY21" fmla="*/ 23966 h 115756"/>
                    <a:gd name="connsiteX22" fmla="*/ 57519 w 155300"/>
                    <a:gd name="connsiteY22" fmla="*/ 27082 h 115756"/>
                    <a:gd name="connsiteX23" fmla="*/ 34032 w 155300"/>
                    <a:gd name="connsiteY23" fmla="*/ 63271 h 115756"/>
                    <a:gd name="connsiteX24" fmla="*/ 31396 w 155300"/>
                    <a:gd name="connsiteY24" fmla="*/ 66146 h 115756"/>
                    <a:gd name="connsiteX25" fmla="*/ 0 w 155300"/>
                    <a:gd name="connsiteY25" fmla="*/ 89873 h 115756"/>
                    <a:gd name="connsiteX26" fmla="*/ 3355 w 155300"/>
                    <a:gd name="connsiteY26" fmla="*/ 106889 h 1157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55300" h="115756">
                      <a:moveTo>
                        <a:pt x="3116" y="106649"/>
                      </a:moveTo>
                      <a:lnTo>
                        <a:pt x="6710" y="109046"/>
                      </a:lnTo>
                      <a:lnTo>
                        <a:pt x="20371" y="87716"/>
                      </a:lnTo>
                      <a:cubicBezTo>
                        <a:pt x="21809" y="85559"/>
                        <a:pt x="23966" y="83642"/>
                        <a:pt x="26602" y="82923"/>
                      </a:cubicBezTo>
                      <a:lnTo>
                        <a:pt x="31875" y="81005"/>
                      </a:lnTo>
                      <a:lnTo>
                        <a:pt x="78369" y="72138"/>
                      </a:lnTo>
                      <a:cubicBezTo>
                        <a:pt x="78369" y="72138"/>
                        <a:pt x="79807" y="72138"/>
                        <a:pt x="80526" y="72138"/>
                      </a:cubicBezTo>
                      <a:cubicBezTo>
                        <a:pt x="82443" y="72138"/>
                        <a:pt x="84121" y="72617"/>
                        <a:pt x="85799" y="73336"/>
                      </a:cubicBezTo>
                      <a:lnTo>
                        <a:pt x="90832" y="75733"/>
                      </a:lnTo>
                      <a:lnTo>
                        <a:pt x="121748" y="95865"/>
                      </a:lnTo>
                      <a:cubicBezTo>
                        <a:pt x="123905" y="97302"/>
                        <a:pt x="125583" y="99459"/>
                        <a:pt x="126541" y="101856"/>
                      </a:cubicBezTo>
                      <a:lnTo>
                        <a:pt x="128219" y="106649"/>
                      </a:lnTo>
                      <a:lnTo>
                        <a:pt x="129896" y="115756"/>
                      </a:lnTo>
                      <a:lnTo>
                        <a:pt x="155301" y="70940"/>
                      </a:lnTo>
                      <a:lnTo>
                        <a:pt x="130376" y="11743"/>
                      </a:lnTo>
                      <a:lnTo>
                        <a:pt x="104972" y="14140"/>
                      </a:lnTo>
                      <a:cubicBezTo>
                        <a:pt x="94906" y="15099"/>
                        <a:pt x="84840" y="11743"/>
                        <a:pt x="77650" y="5033"/>
                      </a:cubicBezTo>
                      <a:lnTo>
                        <a:pt x="72138" y="0"/>
                      </a:lnTo>
                      <a:lnTo>
                        <a:pt x="61114" y="9826"/>
                      </a:lnTo>
                      <a:cubicBezTo>
                        <a:pt x="61114" y="9826"/>
                        <a:pt x="60395" y="10305"/>
                        <a:pt x="60155" y="10785"/>
                      </a:cubicBezTo>
                      <a:lnTo>
                        <a:pt x="60155" y="18933"/>
                      </a:lnTo>
                      <a:cubicBezTo>
                        <a:pt x="60155" y="20611"/>
                        <a:pt x="59676" y="22528"/>
                        <a:pt x="58957" y="23966"/>
                      </a:cubicBezTo>
                      <a:lnTo>
                        <a:pt x="57519" y="27082"/>
                      </a:lnTo>
                      <a:lnTo>
                        <a:pt x="34032" y="63271"/>
                      </a:lnTo>
                      <a:cubicBezTo>
                        <a:pt x="34032" y="63271"/>
                        <a:pt x="32354" y="65188"/>
                        <a:pt x="31396" y="66146"/>
                      </a:cubicBezTo>
                      <a:lnTo>
                        <a:pt x="0" y="89873"/>
                      </a:lnTo>
                      <a:lnTo>
                        <a:pt x="3355" y="106889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51" name="자유형: 도형 2050">
                  <a:extLst>
                    <a:ext uri="{FF2B5EF4-FFF2-40B4-BE49-F238E27FC236}">
                      <a16:creationId xmlns:a16="http://schemas.microsoft.com/office/drawing/2014/main" id="{4519466C-C4D9-2263-07A9-F4519E796FD0}"/>
                    </a:ext>
                  </a:extLst>
                </p:cNvPr>
                <p:cNvSpPr/>
                <p:nvPr/>
              </p:nvSpPr>
              <p:spPr>
                <a:xfrm>
                  <a:off x="1001764" y="2500791"/>
                  <a:ext cx="573269" cy="577104"/>
                </a:xfrm>
                <a:custGeom>
                  <a:avLst/>
                  <a:gdLst>
                    <a:gd name="connsiteX0" fmla="*/ 23726 w 573269"/>
                    <a:gd name="connsiteY0" fmla="*/ 470934 h 577104"/>
                    <a:gd name="connsiteX1" fmla="*/ 20132 w 573269"/>
                    <a:gd name="connsiteY1" fmla="*/ 475728 h 577104"/>
                    <a:gd name="connsiteX2" fmla="*/ 28999 w 573269"/>
                    <a:gd name="connsiteY2" fmla="*/ 501851 h 577104"/>
                    <a:gd name="connsiteX3" fmla="*/ 33792 w 573269"/>
                    <a:gd name="connsiteY3" fmla="*/ 533965 h 577104"/>
                    <a:gd name="connsiteX4" fmla="*/ 28520 w 573269"/>
                    <a:gd name="connsiteY4" fmla="*/ 554816 h 577104"/>
                    <a:gd name="connsiteX5" fmla="*/ 28520 w 573269"/>
                    <a:gd name="connsiteY5" fmla="*/ 554816 h 577104"/>
                    <a:gd name="connsiteX6" fmla="*/ 17016 w 573269"/>
                    <a:gd name="connsiteY6" fmla="*/ 570634 h 577104"/>
                    <a:gd name="connsiteX7" fmla="*/ 23007 w 573269"/>
                    <a:gd name="connsiteY7" fmla="*/ 577104 h 577104"/>
                    <a:gd name="connsiteX8" fmla="*/ 73336 w 573269"/>
                    <a:gd name="connsiteY8" fmla="*/ 566320 h 577104"/>
                    <a:gd name="connsiteX9" fmla="*/ 75733 w 573269"/>
                    <a:gd name="connsiteY9" fmla="*/ 566080 h 577104"/>
                    <a:gd name="connsiteX10" fmla="*/ 127500 w 573269"/>
                    <a:gd name="connsiteY10" fmla="*/ 566080 h 577104"/>
                    <a:gd name="connsiteX11" fmla="*/ 179027 w 573269"/>
                    <a:gd name="connsiteY11" fmla="*/ 533007 h 577104"/>
                    <a:gd name="connsiteX12" fmla="*/ 185019 w 573269"/>
                    <a:gd name="connsiteY12" fmla="*/ 523900 h 577104"/>
                    <a:gd name="connsiteX13" fmla="*/ 224802 w 573269"/>
                    <a:gd name="connsiteY13" fmla="*/ 512875 h 577104"/>
                    <a:gd name="connsiteX14" fmla="*/ 234149 w 573269"/>
                    <a:gd name="connsiteY14" fmla="*/ 517189 h 577104"/>
                    <a:gd name="connsiteX15" fmla="*/ 272495 w 573269"/>
                    <a:gd name="connsiteY15" fmla="*/ 517189 h 577104"/>
                    <a:gd name="connsiteX16" fmla="*/ 278486 w 573269"/>
                    <a:gd name="connsiteY16" fmla="*/ 509760 h 577104"/>
                    <a:gd name="connsiteX17" fmla="*/ 297180 w 573269"/>
                    <a:gd name="connsiteY17" fmla="*/ 500892 h 577104"/>
                    <a:gd name="connsiteX18" fmla="*/ 329774 w 573269"/>
                    <a:gd name="connsiteY18" fmla="*/ 500892 h 577104"/>
                    <a:gd name="connsiteX19" fmla="*/ 335286 w 573269"/>
                    <a:gd name="connsiteY19" fmla="*/ 502330 h 577104"/>
                    <a:gd name="connsiteX20" fmla="*/ 339600 w 573269"/>
                    <a:gd name="connsiteY20" fmla="*/ 504487 h 577104"/>
                    <a:gd name="connsiteX21" fmla="*/ 361649 w 573269"/>
                    <a:gd name="connsiteY21" fmla="*/ 520544 h 577104"/>
                    <a:gd name="connsiteX22" fmla="*/ 380343 w 573269"/>
                    <a:gd name="connsiteY22" fmla="*/ 508801 h 577104"/>
                    <a:gd name="connsiteX23" fmla="*/ 385375 w 573269"/>
                    <a:gd name="connsiteY23" fmla="*/ 485314 h 577104"/>
                    <a:gd name="connsiteX24" fmla="*/ 408862 w 573269"/>
                    <a:gd name="connsiteY24" fmla="*/ 466621 h 577104"/>
                    <a:gd name="connsiteX25" fmla="*/ 426597 w 573269"/>
                    <a:gd name="connsiteY25" fmla="*/ 466621 h 577104"/>
                    <a:gd name="connsiteX26" fmla="*/ 441456 w 573269"/>
                    <a:gd name="connsiteY26" fmla="*/ 432589 h 577104"/>
                    <a:gd name="connsiteX27" fmla="*/ 413656 w 573269"/>
                    <a:gd name="connsiteY27" fmla="*/ 432589 h 577104"/>
                    <a:gd name="connsiteX28" fmla="*/ 389689 w 573269"/>
                    <a:gd name="connsiteY28" fmla="*/ 410779 h 577104"/>
                    <a:gd name="connsiteX29" fmla="*/ 387293 w 573269"/>
                    <a:gd name="connsiteY29" fmla="*/ 376029 h 577104"/>
                    <a:gd name="connsiteX30" fmla="*/ 370037 w 573269"/>
                    <a:gd name="connsiteY30" fmla="*/ 344873 h 577104"/>
                    <a:gd name="connsiteX31" fmla="*/ 372194 w 573269"/>
                    <a:gd name="connsiteY31" fmla="*/ 330493 h 577104"/>
                    <a:gd name="connsiteX32" fmla="*/ 406466 w 573269"/>
                    <a:gd name="connsiteY32" fmla="*/ 297659 h 577104"/>
                    <a:gd name="connsiteX33" fmla="*/ 436663 w 573269"/>
                    <a:gd name="connsiteY33" fmla="*/ 285676 h 577104"/>
                    <a:gd name="connsiteX34" fmla="*/ 441217 w 573269"/>
                    <a:gd name="connsiteY34" fmla="*/ 285676 h 577104"/>
                    <a:gd name="connsiteX35" fmla="*/ 462067 w 573269"/>
                    <a:gd name="connsiteY35" fmla="*/ 226959 h 577104"/>
                    <a:gd name="connsiteX36" fmla="*/ 462067 w 573269"/>
                    <a:gd name="connsiteY36" fmla="*/ 170399 h 577104"/>
                    <a:gd name="connsiteX37" fmla="*/ 470455 w 573269"/>
                    <a:gd name="connsiteY37" fmla="*/ 147631 h 577104"/>
                    <a:gd name="connsiteX38" fmla="*/ 515032 w 573269"/>
                    <a:gd name="connsiteY38" fmla="*/ 90113 h 577104"/>
                    <a:gd name="connsiteX39" fmla="*/ 518148 w 573269"/>
                    <a:gd name="connsiteY39" fmla="*/ 79328 h 577104"/>
                    <a:gd name="connsiteX40" fmla="*/ 530131 w 573269"/>
                    <a:gd name="connsiteY40" fmla="*/ 55122 h 577104"/>
                    <a:gd name="connsiteX41" fmla="*/ 544031 w 573269"/>
                    <a:gd name="connsiteY41" fmla="*/ 39544 h 577104"/>
                    <a:gd name="connsiteX42" fmla="*/ 573270 w 573269"/>
                    <a:gd name="connsiteY42" fmla="*/ 20132 h 577104"/>
                    <a:gd name="connsiteX43" fmla="*/ 571113 w 573269"/>
                    <a:gd name="connsiteY43" fmla="*/ 17016 h 577104"/>
                    <a:gd name="connsiteX44" fmla="*/ 536841 w 573269"/>
                    <a:gd name="connsiteY44" fmla="*/ 0 h 577104"/>
                    <a:gd name="connsiteX45" fmla="*/ 526296 w 573269"/>
                    <a:gd name="connsiteY45" fmla="*/ 1438 h 577104"/>
                    <a:gd name="connsiteX46" fmla="*/ 520544 w 573269"/>
                    <a:gd name="connsiteY46" fmla="*/ 13900 h 577104"/>
                    <a:gd name="connsiteX47" fmla="*/ 482678 w 573269"/>
                    <a:gd name="connsiteY47" fmla="*/ 38346 h 577104"/>
                    <a:gd name="connsiteX48" fmla="*/ 464703 w 573269"/>
                    <a:gd name="connsiteY48" fmla="*/ 38825 h 577104"/>
                    <a:gd name="connsiteX49" fmla="*/ 417969 w 573269"/>
                    <a:gd name="connsiteY49" fmla="*/ 14380 h 577104"/>
                    <a:gd name="connsiteX50" fmla="*/ 408383 w 573269"/>
                    <a:gd name="connsiteY50" fmla="*/ 10066 h 577104"/>
                    <a:gd name="connsiteX51" fmla="*/ 406226 w 573269"/>
                    <a:gd name="connsiteY51" fmla="*/ 11024 h 577104"/>
                    <a:gd name="connsiteX52" fmla="*/ 411259 w 573269"/>
                    <a:gd name="connsiteY52" fmla="*/ 33553 h 577104"/>
                    <a:gd name="connsiteX53" fmla="*/ 404069 w 573269"/>
                    <a:gd name="connsiteY53" fmla="*/ 59196 h 577104"/>
                    <a:gd name="connsiteX54" fmla="*/ 376748 w 573269"/>
                    <a:gd name="connsiteY54" fmla="*/ 69022 h 577104"/>
                    <a:gd name="connsiteX55" fmla="*/ 363566 w 573269"/>
                    <a:gd name="connsiteY55" fmla="*/ 67584 h 577104"/>
                    <a:gd name="connsiteX56" fmla="*/ 340319 w 573269"/>
                    <a:gd name="connsiteY56" fmla="*/ 52725 h 577104"/>
                    <a:gd name="connsiteX57" fmla="*/ 334807 w 573269"/>
                    <a:gd name="connsiteY57" fmla="*/ 43139 h 577104"/>
                    <a:gd name="connsiteX58" fmla="*/ 314436 w 573269"/>
                    <a:gd name="connsiteY58" fmla="*/ 35949 h 577104"/>
                    <a:gd name="connsiteX59" fmla="*/ 308204 w 573269"/>
                    <a:gd name="connsiteY59" fmla="*/ 38106 h 577104"/>
                    <a:gd name="connsiteX60" fmla="*/ 300296 w 573269"/>
                    <a:gd name="connsiteY60" fmla="*/ 71898 h 577104"/>
                    <a:gd name="connsiteX61" fmla="*/ 269859 w 573269"/>
                    <a:gd name="connsiteY61" fmla="*/ 95146 h 577104"/>
                    <a:gd name="connsiteX62" fmla="*/ 244215 w 573269"/>
                    <a:gd name="connsiteY62" fmla="*/ 95146 h 577104"/>
                    <a:gd name="connsiteX63" fmla="*/ 213059 w 573269"/>
                    <a:gd name="connsiteY63" fmla="*/ 65428 h 577104"/>
                    <a:gd name="connsiteX64" fmla="*/ 213059 w 573269"/>
                    <a:gd name="connsiteY64" fmla="*/ 49131 h 577104"/>
                    <a:gd name="connsiteX65" fmla="*/ 187895 w 573269"/>
                    <a:gd name="connsiteY65" fmla="*/ 40263 h 577104"/>
                    <a:gd name="connsiteX66" fmla="*/ 166085 w 573269"/>
                    <a:gd name="connsiteY66" fmla="*/ 26602 h 577104"/>
                    <a:gd name="connsiteX67" fmla="*/ 142838 w 573269"/>
                    <a:gd name="connsiteY67" fmla="*/ 40503 h 577104"/>
                    <a:gd name="connsiteX68" fmla="*/ 86997 w 573269"/>
                    <a:gd name="connsiteY68" fmla="*/ 80526 h 577104"/>
                    <a:gd name="connsiteX69" fmla="*/ 69741 w 573269"/>
                    <a:gd name="connsiteY69" fmla="*/ 85319 h 577104"/>
                    <a:gd name="connsiteX70" fmla="*/ 29478 w 573269"/>
                    <a:gd name="connsiteY70" fmla="*/ 82683 h 577104"/>
                    <a:gd name="connsiteX71" fmla="*/ 17016 w 573269"/>
                    <a:gd name="connsiteY71" fmla="*/ 78609 h 577104"/>
                    <a:gd name="connsiteX72" fmla="*/ 2157 w 573269"/>
                    <a:gd name="connsiteY72" fmla="*/ 69262 h 577104"/>
                    <a:gd name="connsiteX73" fmla="*/ 0 w 573269"/>
                    <a:gd name="connsiteY73" fmla="*/ 71179 h 577104"/>
                    <a:gd name="connsiteX74" fmla="*/ 0 w 573269"/>
                    <a:gd name="connsiteY74" fmla="*/ 98021 h 577104"/>
                    <a:gd name="connsiteX75" fmla="*/ 13181 w 573269"/>
                    <a:gd name="connsiteY75" fmla="*/ 116475 h 577104"/>
                    <a:gd name="connsiteX76" fmla="*/ 17735 w 573269"/>
                    <a:gd name="connsiteY76" fmla="*/ 133731 h 577104"/>
                    <a:gd name="connsiteX77" fmla="*/ 14619 w 573269"/>
                    <a:gd name="connsiteY77" fmla="*/ 162730 h 577104"/>
                    <a:gd name="connsiteX78" fmla="*/ 16297 w 573269"/>
                    <a:gd name="connsiteY78" fmla="*/ 216893 h 577104"/>
                    <a:gd name="connsiteX79" fmla="*/ 33073 w 573269"/>
                    <a:gd name="connsiteY79" fmla="*/ 287594 h 577104"/>
                    <a:gd name="connsiteX80" fmla="*/ 25883 w 573269"/>
                    <a:gd name="connsiteY80" fmla="*/ 311560 h 577104"/>
                    <a:gd name="connsiteX81" fmla="*/ 6950 w 573269"/>
                    <a:gd name="connsiteY81" fmla="*/ 330253 h 577104"/>
                    <a:gd name="connsiteX82" fmla="*/ 20851 w 573269"/>
                    <a:gd name="connsiteY82" fmla="*/ 348707 h 577104"/>
                    <a:gd name="connsiteX83" fmla="*/ 21090 w 573269"/>
                    <a:gd name="connsiteY83" fmla="*/ 362847 h 577104"/>
                    <a:gd name="connsiteX84" fmla="*/ 11504 w 573269"/>
                    <a:gd name="connsiteY84" fmla="*/ 376748 h 577104"/>
                    <a:gd name="connsiteX85" fmla="*/ 11504 w 573269"/>
                    <a:gd name="connsiteY85" fmla="*/ 398077 h 577104"/>
                    <a:gd name="connsiteX86" fmla="*/ 9586 w 573269"/>
                    <a:gd name="connsiteY86" fmla="*/ 408143 h 577104"/>
                    <a:gd name="connsiteX87" fmla="*/ 3835 w 573269"/>
                    <a:gd name="connsiteY87" fmla="*/ 422044 h 577104"/>
                    <a:gd name="connsiteX88" fmla="*/ 17975 w 573269"/>
                    <a:gd name="connsiteY88" fmla="*/ 433068 h 577104"/>
                    <a:gd name="connsiteX89" fmla="*/ 23247 w 573269"/>
                    <a:gd name="connsiteY89" fmla="*/ 471414 h 5771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</a:cxnLst>
                  <a:rect l="l" t="t" r="r" b="b"/>
                  <a:pathLst>
                    <a:path w="573269" h="577104">
                      <a:moveTo>
                        <a:pt x="23726" y="470934"/>
                      </a:moveTo>
                      <a:lnTo>
                        <a:pt x="20132" y="475728"/>
                      </a:lnTo>
                      <a:lnTo>
                        <a:pt x="28999" y="501851"/>
                      </a:lnTo>
                      <a:lnTo>
                        <a:pt x="33792" y="533965"/>
                      </a:lnTo>
                      <a:cubicBezTo>
                        <a:pt x="34991" y="541155"/>
                        <a:pt x="33073" y="548585"/>
                        <a:pt x="28520" y="554816"/>
                      </a:cubicBezTo>
                      <a:lnTo>
                        <a:pt x="28520" y="554816"/>
                      </a:lnTo>
                      <a:cubicBezTo>
                        <a:pt x="28520" y="554816"/>
                        <a:pt x="17016" y="570634"/>
                        <a:pt x="17016" y="570634"/>
                      </a:cubicBezTo>
                      <a:lnTo>
                        <a:pt x="23007" y="577104"/>
                      </a:lnTo>
                      <a:lnTo>
                        <a:pt x="73336" y="566320"/>
                      </a:lnTo>
                      <a:cubicBezTo>
                        <a:pt x="73336" y="566320"/>
                        <a:pt x="75014" y="566080"/>
                        <a:pt x="75733" y="566080"/>
                      </a:cubicBezTo>
                      <a:lnTo>
                        <a:pt x="127500" y="566080"/>
                      </a:lnTo>
                      <a:cubicBezTo>
                        <a:pt x="127500" y="566080"/>
                        <a:pt x="179027" y="533007"/>
                        <a:pt x="179027" y="533007"/>
                      </a:cubicBezTo>
                      <a:lnTo>
                        <a:pt x="185019" y="523900"/>
                      </a:lnTo>
                      <a:cubicBezTo>
                        <a:pt x="193646" y="511198"/>
                        <a:pt x="210662" y="506404"/>
                        <a:pt x="224802" y="512875"/>
                      </a:cubicBezTo>
                      <a:lnTo>
                        <a:pt x="234149" y="517189"/>
                      </a:lnTo>
                      <a:lnTo>
                        <a:pt x="272495" y="517189"/>
                      </a:lnTo>
                      <a:lnTo>
                        <a:pt x="278486" y="509760"/>
                      </a:lnTo>
                      <a:cubicBezTo>
                        <a:pt x="282800" y="504247"/>
                        <a:pt x="289751" y="500892"/>
                        <a:pt x="297180" y="500892"/>
                      </a:cubicBezTo>
                      <a:lnTo>
                        <a:pt x="329774" y="500892"/>
                      </a:lnTo>
                      <a:cubicBezTo>
                        <a:pt x="331691" y="500892"/>
                        <a:pt x="333609" y="501371"/>
                        <a:pt x="335286" y="502330"/>
                      </a:cubicBezTo>
                      <a:lnTo>
                        <a:pt x="339600" y="504487"/>
                      </a:lnTo>
                      <a:lnTo>
                        <a:pt x="361649" y="520544"/>
                      </a:lnTo>
                      <a:lnTo>
                        <a:pt x="380343" y="508801"/>
                      </a:lnTo>
                      <a:lnTo>
                        <a:pt x="385375" y="485314"/>
                      </a:lnTo>
                      <a:cubicBezTo>
                        <a:pt x="387772" y="474290"/>
                        <a:pt x="397598" y="466621"/>
                        <a:pt x="408862" y="466621"/>
                      </a:cubicBezTo>
                      <a:lnTo>
                        <a:pt x="426597" y="466621"/>
                      </a:lnTo>
                      <a:lnTo>
                        <a:pt x="441456" y="432589"/>
                      </a:lnTo>
                      <a:lnTo>
                        <a:pt x="413656" y="432589"/>
                      </a:lnTo>
                      <a:cubicBezTo>
                        <a:pt x="401193" y="432589"/>
                        <a:pt x="390648" y="423002"/>
                        <a:pt x="389689" y="410779"/>
                      </a:cubicBezTo>
                      <a:lnTo>
                        <a:pt x="387293" y="376029"/>
                      </a:lnTo>
                      <a:lnTo>
                        <a:pt x="370037" y="344873"/>
                      </a:lnTo>
                      <a:cubicBezTo>
                        <a:pt x="367401" y="340079"/>
                        <a:pt x="368360" y="334088"/>
                        <a:pt x="372194" y="330493"/>
                      </a:cubicBezTo>
                      <a:lnTo>
                        <a:pt x="406466" y="297659"/>
                      </a:lnTo>
                      <a:cubicBezTo>
                        <a:pt x="414374" y="289990"/>
                        <a:pt x="425399" y="285676"/>
                        <a:pt x="436663" y="285676"/>
                      </a:cubicBezTo>
                      <a:lnTo>
                        <a:pt x="441217" y="285676"/>
                      </a:lnTo>
                      <a:lnTo>
                        <a:pt x="462067" y="226959"/>
                      </a:lnTo>
                      <a:lnTo>
                        <a:pt x="462067" y="170399"/>
                      </a:lnTo>
                      <a:cubicBezTo>
                        <a:pt x="462307" y="162251"/>
                        <a:pt x="465183" y="154102"/>
                        <a:pt x="470455" y="147631"/>
                      </a:cubicBezTo>
                      <a:lnTo>
                        <a:pt x="515032" y="90113"/>
                      </a:lnTo>
                      <a:cubicBezTo>
                        <a:pt x="515512" y="86278"/>
                        <a:pt x="516710" y="82683"/>
                        <a:pt x="518148" y="79328"/>
                      </a:cubicBezTo>
                      <a:lnTo>
                        <a:pt x="530131" y="55122"/>
                      </a:lnTo>
                      <a:cubicBezTo>
                        <a:pt x="533247" y="48891"/>
                        <a:pt x="538040" y="43379"/>
                        <a:pt x="544031" y="39544"/>
                      </a:cubicBezTo>
                      <a:lnTo>
                        <a:pt x="573270" y="20132"/>
                      </a:lnTo>
                      <a:lnTo>
                        <a:pt x="571113" y="17016"/>
                      </a:lnTo>
                      <a:lnTo>
                        <a:pt x="536841" y="0"/>
                      </a:lnTo>
                      <a:lnTo>
                        <a:pt x="526296" y="1438"/>
                      </a:lnTo>
                      <a:lnTo>
                        <a:pt x="520544" y="13900"/>
                      </a:lnTo>
                      <a:cubicBezTo>
                        <a:pt x="514553" y="28280"/>
                        <a:pt x="499694" y="37866"/>
                        <a:pt x="482678" y="38346"/>
                      </a:cubicBezTo>
                      <a:lnTo>
                        <a:pt x="464703" y="38825"/>
                      </a:lnTo>
                      <a:cubicBezTo>
                        <a:pt x="445291" y="39544"/>
                        <a:pt x="427556" y="30197"/>
                        <a:pt x="417969" y="14380"/>
                      </a:cubicBezTo>
                      <a:cubicBezTo>
                        <a:pt x="416771" y="12223"/>
                        <a:pt x="412936" y="10066"/>
                        <a:pt x="408383" y="10066"/>
                      </a:cubicBezTo>
                      <a:lnTo>
                        <a:pt x="406226" y="11024"/>
                      </a:lnTo>
                      <a:lnTo>
                        <a:pt x="411259" y="33553"/>
                      </a:lnTo>
                      <a:cubicBezTo>
                        <a:pt x="413176" y="42899"/>
                        <a:pt x="410540" y="52246"/>
                        <a:pt x="404069" y="59196"/>
                      </a:cubicBezTo>
                      <a:cubicBezTo>
                        <a:pt x="397119" y="66626"/>
                        <a:pt x="387053" y="70221"/>
                        <a:pt x="376748" y="69022"/>
                      </a:cubicBezTo>
                      <a:lnTo>
                        <a:pt x="363566" y="67584"/>
                      </a:lnTo>
                      <a:cubicBezTo>
                        <a:pt x="353740" y="66386"/>
                        <a:pt x="345112" y="60874"/>
                        <a:pt x="340319" y="52725"/>
                      </a:cubicBezTo>
                      <a:lnTo>
                        <a:pt x="334807" y="43139"/>
                      </a:lnTo>
                      <a:lnTo>
                        <a:pt x="314436" y="35949"/>
                      </a:lnTo>
                      <a:lnTo>
                        <a:pt x="308204" y="38106"/>
                      </a:lnTo>
                      <a:lnTo>
                        <a:pt x="300296" y="71898"/>
                      </a:lnTo>
                      <a:cubicBezTo>
                        <a:pt x="297180" y="85559"/>
                        <a:pt x="284718" y="95146"/>
                        <a:pt x="269859" y="95146"/>
                      </a:cubicBezTo>
                      <a:lnTo>
                        <a:pt x="244215" y="95146"/>
                      </a:lnTo>
                      <a:cubicBezTo>
                        <a:pt x="226959" y="95146"/>
                        <a:pt x="213059" y="81725"/>
                        <a:pt x="213059" y="65428"/>
                      </a:cubicBezTo>
                      <a:lnTo>
                        <a:pt x="213059" y="49131"/>
                      </a:lnTo>
                      <a:cubicBezTo>
                        <a:pt x="197241" y="42660"/>
                        <a:pt x="190531" y="40742"/>
                        <a:pt x="187895" y="40263"/>
                      </a:cubicBezTo>
                      <a:cubicBezTo>
                        <a:pt x="178787" y="38585"/>
                        <a:pt x="171358" y="33792"/>
                        <a:pt x="166085" y="26602"/>
                      </a:cubicBezTo>
                      <a:lnTo>
                        <a:pt x="142838" y="40503"/>
                      </a:lnTo>
                      <a:lnTo>
                        <a:pt x="86997" y="80526"/>
                      </a:lnTo>
                      <a:cubicBezTo>
                        <a:pt x="81964" y="84121"/>
                        <a:pt x="75733" y="85559"/>
                        <a:pt x="69741" y="85319"/>
                      </a:cubicBezTo>
                      <a:lnTo>
                        <a:pt x="29478" y="82683"/>
                      </a:lnTo>
                      <a:cubicBezTo>
                        <a:pt x="25404" y="82683"/>
                        <a:pt x="20851" y="81245"/>
                        <a:pt x="17016" y="78609"/>
                      </a:cubicBezTo>
                      <a:lnTo>
                        <a:pt x="2157" y="69262"/>
                      </a:lnTo>
                      <a:lnTo>
                        <a:pt x="0" y="71179"/>
                      </a:lnTo>
                      <a:lnTo>
                        <a:pt x="0" y="98021"/>
                      </a:lnTo>
                      <a:lnTo>
                        <a:pt x="13181" y="116475"/>
                      </a:lnTo>
                      <a:cubicBezTo>
                        <a:pt x="16776" y="121748"/>
                        <a:pt x="18214" y="127739"/>
                        <a:pt x="17735" y="133731"/>
                      </a:cubicBezTo>
                      <a:lnTo>
                        <a:pt x="14619" y="162730"/>
                      </a:lnTo>
                      <a:lnTo>
                        <a:pt x="16297" y="216893"/>
                      </a:lnTo>
                      <a:lnTo>
                        <a:pt x="33073" y="287594"/>
                      </a:lnTo>
                      <a:cubicBezTo>
                        <a:pt x="35230" y="295982"/>
                        <a:pt x="32354" y="305328"/>
                        <a:pt x="25883" y="311560"/>
                      </a:cubicBezTo>
                      <a:lnTo>
                        <a:pt x="6950" y="330253"/>
                      </a:lnTo>
                      <a:lnTo>
                        <a:pt x="20851" y="348707"/>
                      </a:lnTo>
                      <a:cubicBezTo>
                        <a:pt x="23966" y="352781"/>
                        <a:pt x="24206" y="358533"/>
                        <a:pt x="21090" y="362847"/>
                      </a:cubicBezTo>
                      <a:lnTo>
                        <a:pt x="11504" y="376748"/>
                      </a:lnTo>
                      <a:lnTo>
                        <a:pt x="11504" y="398077"/>
                      </a:lnTo>
                      <a:cubicBezTo>
                        <a:pt x="11504" y="401433"/>
                        <a:pt x="10785" y="405028"/>
                        <a:pt x="9586" y="408143"/>
                      </a:cubicBezTo>
                      <a:lnTo>
                        <a:pt x="3835" y="422044"/>
                      </a:lnTo>
                      <a:lnTo>
                        <a:pt x="17975" y="433068"/>
                      </a:lnTo>
                      <a:cubicBezTo>
                        <a:pt x="29718" y="443134"/>
                        <a:pt x="31635" y="459431"/>
                        <a:pt x="23247" y="47141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52" name="자유형: 도형 2051">
                  <a:extLst>
                    <a:ext uri="{FF2B5EF4-FFF2-40B4-BE49-F238E27FC236}">
                      <a16:creationId xmlns:a16="http://schemas.microsoft.com/office/drawing/2014/main" id="{BA16366E-7017-B0DE-204A-3FD952294131}"/>
                    </a:ext>
                  </a:extLst>
                </p:cNvPr>
                <p:cNvSpPr/>
                <p:nvPr/>
              </p:nvSpPr>
              <p:spPr>
                <a:xfrm>
                  <a:off x="1208113" y="1942141"/>
                  <a:ext cx="680158" cy="660266"/>
                </a:xfrm>
                <a:custGeom>
                  <a:avLst/>
                  <a:gdLst>
                    <a:gd name="connsiteX0" fmla="*/ 49131 w 680158"/>
                    <a:gd name="connsiteY0" fmla="*/ 599633 h 660266"/>
                    <a:gd name="connsiteX1" fmla="*/ 49131 w 680158"/>
                    <a:gd name="connsiteY1" fmla="*/ 611616 h 660266"/>
                    <a:gd name="connsiteX2" fmla="*/ 54643 w 680158"/>
                    <a:gd name="connsiteY2" fmla="*/ 611616 h 660266"/>
                    <a:gd name="connsiteX3" fmla="*/ 62791 w 680158"/>
                    <a:gd name="connsiteY3" fmla="*/ 579980 h 660266"/>
                    <a:gd name="connsiteX4" fmla="*/ 81725 w 680158"/>
                    <a:gd name="connsiteY4" fmla="*/ 558890 h 660266"/>
                    <a:gd name="connsiteX5" fmla="*/ 96584 w 680158"/>
                    <a:gd name="connsiteY5" fmla="*/ 553378 h 660266"/>
                    <a:gd name="connsiteX6" fmla="*/ 119112 w 680158"/>
                    <a:gd name="connsiteY6" fmla="*/ 553378 h 660266"/>
                    <a:gd name="connsiteX7" fmla="*/ 146912 w 680158"/>
                    <a:gd name="connsiteY7" fmla="*/ 563444 h 660266"/>
                    <a:gd name="connsiteX8" fmla="*/ 158177 w 680158"/>
                    <a:gd name="connsiteY8" fmla="*/ 570394 h 660266"/>
                    <a:gd name="connsiteX9" fmla="*/ 160813 w 680158"/>
                    <a:gd name="connsiteY9" fmla="*/ 555056 h 660266"/>
                    <a:gd name="connsiteX10" fmla="*/ 170879 w 680158"/>
                    <a:gd name="connsiteY10" fmla="*/ 533486 h 660266"/>
                    <a:gd name="connsiteX11" fmla="*/ 181663 w 680158"/>
                    <a:gd name="connsiteY11" fmla="*/ 526536 h 660266"/>
                    <a:gd name="connsiteX12" fmla="*/ 202514 w 680158"/>
                    <a:gd name="connsiteY12" fmla="*/ 526536 h 660266"/>
                    <a:gd name="connsiteX13" fmla="*/ 248050 w 680158"/>
                    <a:gd name="connsiteY13" fmla="*/ 550981 h 660266"/>
                    <a:gd name="connsiteX14" fmla="*/ 257876 w 680158"/>
                    <a:gd name="connsiteY14" fmla="*/ 555056 h 660266"/>
                    <a:gd name="connsiteX15" fmla="*/ 275850 w 680158"/>
                    <a:gd name="connsiteY15" fmla="*/ 554576 h 660266"/>
                    <a:gd name="connsiteX16" fmla="*/ 281842 w 680158"/>
                    <a:gd name="connsiteY16" fmla="*/ 541874 h 660266"/>
                    <a:gd name="connsiteX17" fmla="*/ 312758 w 680158"/>
                    <a:gd name="connsiteY17" fmla="*/ 518148 h 660266"/>
                    <a:gd name="connsiteX18" fmla="*/ 321386 w 680158"/>
                    <a:gd name="connsiteY18" fmla="*/ 516470 h 660266"/>
                    <a:gd name="connsiteX19" fmla="*/ 349426 w 680158"/>
                    <a:gd name="connsiteY19" fmla="*/ 520544 h 660266"/>
                    <a:gd name="connsiteX20" fmla="*/ 384417 w 680158"/>
                    <a:gd name="connsiteY20" fmla="*/ 538519 h 660266"/>
                    <a:gd name="connsiteX21" fmla="*/ 400953 w 680158"/>
                    <a:gd name="connsiteY21" fmla="*/ 554097 h 660266"/>
                    <a:gd name="connsiteX22" fmla="*/ 404788 w 680158"/>
                    <a:gd name="connsiteY22" fmla="*/ 560807 h 660266"/>
                    <a:gd name="connsiteX23" fmla="*/ 409821 w 680158"/>
                    <a:gd name="connsiteY23" fmla="*/ 579501 h 660266"/>
                    <a:gd name="connsiteX24" fmla="*/ 392086 w 680158"/>
                    <a:gd name="connsiteY24" fmla="*/ 612095 h 660266"/>
                    <a:gd name="connsiteX25" fmla="*/ 360451 w 680158"/>
                    <a:gd name="connsiteY25" fmla="*/ 632946 h 660266"/>
                    <a:gd name="connsiteX26" fmla="*/ 351344 w 680158"/>
                    <a:gd name="connsiteY26" fmla="*/ 651879 h 660266"/>
                    <a:gd name="connsiteX27" fmla="*/ 365004 w 680158"/>
                    <a:gd name="connsiteY27" fmla="*/ 654036 h 660266"/>
                    <a:gd name="connsiteX28" fmla="*/ 376268 w 680158"/>
                    <a:gd name="connsiteY28" fmla="*/ 657870 h 660266"/>
                    <a:gd name="connsiteX29" fmla="*/ 383458 w 680158"/>
                    <a:gd name="connsiteY29" fmla="*/ 660267 h 660266"/>
                    <a:gd name="connsiteX30" fmla="*/ 402152 w 680158"/>
                    <a:gd name="connsiteY30" fmla="*/ 635102 h 660266"/>
                    <a:gd name="connsiteX31" fmla="*/ 424201 w 680158"/>
                    <a:gd name="connsiteY31" fmla="*/ 620004 h 660266"/>
                    <a:gd name="connsiteX32" fmla="*/ 424201 w 680158"/>
                    <a:gd name="connsiteY32" fmla="*/ 609698 h 660266"/>
                    <a:gd name="connsiteX33" fmla="*/ 446968 w 680158"/>
                    <a:gd name="connsiteY33" fmla="*/ 574947 h 660266"/>
                    <a:gd name="connsiteX34" fmla="*/ 458233 w 680158"/>
                    <a:gd name="connsiteY34" fmla="*/ 569675 h 660266"/>
                    <a:gd name="connsiteX35" fmla="*/ 487471 w 680158"/>
                    <a:gd name="connsiteY35" fmla="*/ 566559 h 660266"/>
                    <a:gd name="connsiteX36" fmla="*/ 515991 w 680158"/>
                    <a:gd name="connsiteY36" fmla="*/ 573270 h 660266"/>
                    <a:gd name="connsiteX37" fmla="*/ 527974 w 680158"/>
                    <a:gd name="connsiteY37" fmla="*/ 564163 h 660266"/>
                    <a:gd name="connsiteX38" fmla="*/ 579501 w 680158"/>
                    <a:gd name="connsiteY38" fmla="*/ 559130 h 660266"/>
                    <a:gd name="connsiteX39" fmla="*/ 585972 w 680158"/>
                    <a:gd name="connsiteY39" fmla="*/ 562725 h 660266"/>
                    <a:gd name="connsiteX40" fmla="*/ 588369 w 680158"/>
                    <a:gd name="connsiteY40" fmla="*/ 562725 h 660266"/>
                    <a:gd name="connsiteX41" fmla="*/ 588369 w 680158"/>
                    <a:gd name="connsiteY41" fmla="*/ 562725 h 660266"/>
                    <a:gd name="connsiteX42" fmla="*/ 601790 w 680158"/>
                    <a:gd name="connsiteY42" fmla="*/ 555295 h 660266"/>
                    <a:gd name="connsiteX43" fmla="*/ 608261 w 680158"/>
                    <a:gd name="connsiteY43" fmla="*/ 527495 h 660266"/>
                    <a:gd name="connsiteX44" fmla="*/ 608261 w 680158"/>
                    <a:gd name="connsiteY44" fmla="*/ 501371 h 660266"/>
                    <a:gd name="connsiteX45" fmla="*/ 603228 w 680158"/>
                    <a:gd name="connsiteY45" fmla="*/ 497058 h 660266"/>
                    <a:gd name="connsiteX46" fmla="*/ 562485 w 680158"/>
                    <a:gd name="connsiteY46" fmla="*/ 470455 h 660266"/>
                    <a:gd name="connsiteX47" fmla="*/ 550742 w 680158"/>
                    <a:gd name="connsiteY47" fmla="*/ 437861 h 660266"/>
                    <a:gd name="connsiteX48" fmla="*/ 557932 w 680158"/>
                    <a:gd name="connsiteY48" fmla="*/ 422523 h 660266"/>
                    <a:gd name="connsiteX49" fmla="*/ 593641 w 680158"/>
                    <a:gd name="connsiteY49" fmla="*/ 409581 h 660266"/>
                    <a:gd name="connsiteX50" fmla="*/ 594121 w 680158"/>
                    <a:gd name="connsiteY50" fmla="*/ 406705 h 660266"/>
                    <a:gd name="connsiteX51" fmla="*/ 581179 w 680158"/>
                    <a:gd name="connsiteY51" fmla="*/ 386813 h 660266"/>
                    <a:gd name="connsiteX52" fmla="*/ 580460 w 680158"/>
                    <a:gd name="connsiteY52" fmla="*/ 374830 h 660266"/>
                    <a:gd name="connsiteX53" fmla="*/ 612814 w 680158"/>
                    <a:gd name="connsiteY53" fmla="*/ 310601 h 660266"/>
                    <a:gd name="connsiteX54" fmla="*/ 620963 w 680158"/>
                    <a:gd name="connsiteY54" fmla="*/ 304370 h 660266"/>
                    <a:gd name="connsiteX55" fmla="*/ 658589 w 680158"/>
                    <a:gd name="connsiteY55" fmla="*/ 296221 h 660266"/>
                    <a:gd name="connsiteX56" fmla="*/ 680159 w 680158"/>
                    <a:gd name="connsiteY56" fmla="*/ 174713 h 660266"/>
                    <a:gd name="connsiteX57" fmla="*/ 679200 w 680158"/>
                    <a:gd name="connsiteY57" fmla="*/ 173275 h 660266"/>
                    <a:gd name="connsiteX58" fmla="*/ 673449 w 680158"/>
                    <a:gd name="connsiteY58" fmla="*/ 162730 h 660266"/>
                    <a:gd name="connsiteX59" fmla="*/ 674407 w 680158"/>
                    <a:gd name="connsiteY59" fmla="*/ 137805 h 660266"/>
                    <a:gd name="connsiteX60" fmla="*/ 678242 w 680158"/>
                    <a:gd name="connsiteY60" fmla="*/ 131814 h 660266"/>
                    <a:gd name="connsiteX61" fmla="*/ 659308 w 680158"/>
                    <a:gd name="connsiteY61" fmla="*/ 113360 h 660266"/>
                    <a:gd name="connsiteX62" fmla="*/ 658110 w 680158"/>
                    <a:gd name="connsiteY62" fmla="*/ 109046 h 660266"/>
                    <a:gd name="connsiteX63" fmla="*/ 659308 w 680158"/>
                    <a:gd name="connsiteY63" fmla="*/ 99220 h 660266"/>
                    <a:gd name="connsiteX64" fmla="*/ 660507 w 680158"/>
                    <a:gd name="connsiteY64" fmla="*/ 97302 h 660266"/>
                    <a:gd name="connsiteX65" fmla="*/ 659788 w 680158"/>
                    <a:gd name="connsiteY65" fmla="*/ 83162 h 660266"/>
                    <a:gd name="connsiteX66" fmla="*/ 656193 w 680158"/>
                    <a:gd name="connsiteY66" fmla="*/ 80766 h 660266"/>
                    <a:gd name="connsiteX67" fmla="*/ 617128 w 680158"/>
                    <a:gd name="connsiteY67" fmla="*/ 96584 h 660266"/>
                    <a:gd name="connsiteX68" fmla="*/ 593162 w 680158"/>
                    <a:gd name="connsiteY68" fmla="*/ 94666 h 660266"/>
                    <a:gd name="connsiteX69" fmla="*/ 572551 w 680158"/>
                    <a:gd name="connsiteY69" fmla="*/ 82443 h 660266"/>
                    <a:gd name="connsiteX70" fmla="*/ 560328 w 680158"/>
                    <a:gd name="connsiteY70" fmla="*/ 57279 h 660266"/>
                    <a:gd name="connsiteX71" fmla="*/ 566320 w 680158"/>
                    <a:gd name="connsiteY71" fmla="*/ 10305 h 660266"/>
                    <a:gd name="connsiteX72" fmla="*/ 562006 w 680158"/>
                    <a:gd name="connsiteY72" fmla="*/ 7430 h 660266"/>
                    <a:gd name="connsiteX73" fmla="*/ 559849 w 680158"/>
                    <a:gd name="connsiteY73" fmla="*/ 5512 h 660266"/>
                    <a:gd name="connsiteX74" fmla="*/ 555056 w 680158"/>
                    <a:gd name="connsiteY74" fmla="*/ 0 h 660266"/>
                    <a:gd name="connsiteX75" fmla="*/ 537800 w 680158"/>
                    <a:gd name="connsiteY75" fmla="*/ 0 h 660266"/>
                    <a:gd name="connsiteX76" fmla="*/ 506405 w 680158"/>
                    <a:gd name="connsiteY76" fmla="*/ 26123 h 660266"/>
                    <a:gd name="connsiteX77" fmla="*/ 503049 w 680158"/>
                    <a:gd name="connsiteY77" fmla="*/ 28040 h 660266"/>
                    <a:gd name="connsiteX78" fmla="*/ 450084 w 680158"/>
                    <a:gd name="connsiteY78" fmla="*/ 48891 h 660266"/>
                    <a:gd name="connsiteX79" fmla="*/ 393764 w 680158"/>
                    <a:gd name="connsiteY79" fmla="*/ 105451 h 660266"/>
                    <a:gd name="connsiteX80" fmla="*/ 391846 w 680158"/>
                    <a:gd name="connsiteY80" fmla="*/ 107129 h 660266"/>
                    <a:gd name="connsiteX81" fmla="*/ 339121 w 680158"/>
                    <a:gd name="connsiteY81" fmla="*/ 141400 h 660266"/>
                    <a:gd name="connsiteX82" fmla="*/ 329534 w 680158"/>
                    <a:gd name="connsiteY82" fmla="*/ 185738 h 660266"/>
                    <a:gd name="connsiteX83" fmla="*/ 315634 w 680158"/>
                    <a:gd name="connsiteY83" fmla="*/ 221926 h 660266"/>
                    <a:gd name="connsiteX84" fmla="*/ 321865 w 680158"/>
                    <a:gd name="connsiteY84" fmla="*/ 227678 h 660266"/>
                    <a:gd name="connsiteX85" fmla="*/ 329774 w 680158"/>
                    <a:gd name="connsiteY85" fmla="*/ 245892 h 660266"/>
                    <a:gd name="connsiteX86" fmla="*/ 329774 w 680158"/>
                    <a:gd name="connsiteY86" fmla="*/ 259314 h 660266"/>
                    <a:gd name="connsiteX87" fmla="*/ 303651 w 680158"/>
                    <a:gd name="connsiteY87" fmla="*/ 284718 h 660266"/>
                    <a:gd name="connsiteX88" fmla="*/ 254281 w 680158"/>
                    <a:gd name="connsiteY88" fmla="*/ 284718 h 660266"/>
                    <a:gd name="connsiteX89" fmla="*/ 209704 w 680158"/>
                    <a:gd name="connsiteY89" fmla="*/ 329534 h 660266"/>
                    <a:gd name="connsiteX90" fmla="*/ 205869 w 680158"/>
                    <a:gd name="connsiteY90" fmla="*/ 332171 h 660266"/>
                    <a:gd name="connsiteX91" fmla="*/ 151226 w 680158"/>
                    <a:gd name="connsiteY91" fmla="*/ 355657 h 660266"/>
                    <a:gd name="connsiteX92" fmla="*/ 132772 w 680158"/>
                    <a:gd name="connsiteY92" fmla="*/ 433308 h 660266"/>
                    <a:gd name="connsiteX93" fmla="*/ 123186 w 680158"/>
                    <a:gd name="connsiteY93" fmla="*/ 447927 h 660266"/>
                    <a:gd name="connsiteX94" fmla="*/ 71898 w 680158"/>
                    <a:gd name="connsiteY94" fmla="*/ 486992 h 660266"/>
                    <a:gd name="connsiteX95" fmla="*/ 55122 w 680158"/>
                    <a:gd name="connsiteY95" fmla="*/ 521743 h 660266"/>
                    <a:gd name="connsiteX96" fmla="*/ 55122 w 680158"/>
                    <a:gd name="connsiteY96" fmla="*/ 521743 h 660266"/>
                    <a:gd name="connsiteX97" fmla="*/ 45536 w 680158"/>
                    <a:gd name="connsiteY97" fmla="*/ 532288 h 660266"/>
                    <a:gd name="connsiteX98" fmla="*/ 0 w 680158"/>
                    <a:gd name="connsiteY98" fmla="*/ 559849 h 660266"/>
                    <a:gd name="connsiteX99" fmla="*/ 31156 w 680158"/>
                    <a:gd name="connsiteY99" fmla="*/ 572551 h 660266"/>
                    <a:gd name="connsiteX100" fmla="*/ 48412 w 680158"/>
                    <a:gd name="connsiteY100" fmla="*/ 599153 h 6602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</a:cxnLst>
                  <a:rect l="l" t="t" r="r" b="b"/>
                  <a:pathLst>
                    <a:path w="680158" h="660266">
                      <a:moveTo>
                        <a:pt x="49131" y="599633"/>
                      </a:moveTo>
                      <a:lnTo>
                        <a:pt x="49131" y="611616"/>
                      </a:lnTo>
                      <a:lnTo>
                        <a:pt x="54643" y="611616"/>
                      </a:lnTo>
                      <a:cubicBezTo>
                        <a:pt x="54643" y="611616"/>
                        <a:pt x="62791" y="579980"/>
                        <a:pt x="62791" y="579980"/>
                      </a:cubicBezTo>
                      <a:cubicBezTo>
                        <a:pt x="64948" y="570634"/>
                        <a:pt x="71898" y="562725"/>
                        <a:pt x="81725" y="558890"/>
                      </a:cubicBezTo>
                      <a:lnTo>
                        <a:pt x="96584" y="553378"/>
                      </a:lnTo>
                      <a:cubicBezTo>
                        <a:pt x="103773" y="550742"/>
                        <a:pt x="111682" y="550502"/>
                        <a:pt x="119112" y="553378"/>
                      </a:cubicBezTo>
                      <a:lnTo>
                        <a:pt x="146912" y="563444"/>
                      </a:lnTo>
                      <a:cubicBezTo>
                        <a:pt x="151226" y="565121"/>
                        <a:pt x="155061" y="567518"/>
                        <a:pt x="158177" y="570394"/>
                      </a:cubicBezTo>
                      <a:cubicBezTo>
                        <a:pt x="157697" y="565361"/>
                        <a:pt x="158656" y="559849"/>
                        <a:pt x="160813" y="555056"/>
                      </a:cubicBezTo>
                      <a:lnTo>
                        <a:pt x="170879" y="533486"/>
                      </a:lnTo>
                      <a:cubicBezTo>
                        <a:pt x="172796" y="529172"/>
                        <a:pt x="177110" y="526536"/>
                        <a:pt x="181663" y="526536"/>
                      </a:cubicBezTo>
                      <a:lnTo>
                        <a:pt x="202514" y="526536"/>
                      </a:lnTo>
                      <a:cubicBezTo>
                        <a:pt x="221447" y="526536"/>
                        <a:pt x="238942" y="535883"/>
                        <a:pt x="248050" y="550981"/>
                      </a:cubicBezTo>
                      <a:cubicBezTo>
                        <a:pt x="249248" y="553138"/>
                        <a:pt x="253082" y="555535"/>
                        <a:pt x="257876" y="555056"/>
                      </a:cubicBezTo>
                      <a:lnTo>
                        <a:pt x="275850" y="554576"/>
                      </a:lnTo>
                      <a:lnTo>
                        <a:pt x="281842" y="541874"/>
                      </a:lnTo>
                      <a:cubicBezTo>
                        <a:pt x="287114" y="529651"/>
                        <a:pt x="298618" y="520784"/>
                        <a:pt x="312758" y="518148"/>
                      </a:cubicBezTo>
                      <a:lnTo>
                        <a:pt x="321386" y="516470"/>
                      </a:lnTo>
                      <a:cubicBezTo>
                        <a:pt x="330972" y="514792"/>
                        <a:pt x="340799" y="516230"/>
                        <a:pt x="349426" y="520544"/>
                      </a:cubicBezTo>
                      <a:lnTo>
                        <a:pt x="384417" y="538519"/>
                      </a:lnTo>
                      <a:cubicBezTo>
                        <a:pt x="391367" y="542114"/>
                        <a:pt x="397119" y="547386"/>
                        <a:pt x="400953" y="554097"/>
                      </a:cubicBezTo>
                      <a:lnTo>
                        <a:pt x="404788" y="560807"/>
                      </a:lnTo>
                      <a:cubicBezTo>
                        <a:pt x="408143" y="566559"/>
                        <a:pt x="409821" y="573030"/>
                        <a:pt x="409821" y="579501"/>
                      </a:cubicBezTo>
                      <a:cubicBezTo>
                        <a:pt x="409821" y="592922"/>
                        <a:pt x="403350" y="604905"/>
                        <a:pt x="392086" y="612095"/>
                      </a:cubicBezTo>
                      <a:lnTo>
                        <a:pt x="360451" y="632946"/>
                      </a:lnTo>
                      <a:lnTo>
                        <a:pt x="351344" y="651879"/>
                      </a:lnTo>
                      <a:lnTo>
                        <a:pt x="365004" y="654036"/>
                      </a:lnTo>
                      <a:cubicBezTo>
                        <a:pt x="369079" y="654994"/>
                        <a:pt x="372673" y="656193"/>
                        <a:pt x="376268" y="657870"/>
                      </a:cubicBezTo>
                      <a:lnTo>
                        <a:pt x="383458" y="660267"/>
                      </a:lnTo>
                      <a:lnTo>
                        <a:pt x="402152" y="635102"/>
                      </a:lnTo>
                      <a:cubicBezTo>
                        <a:pt x="407424" y="627913"/>
                        <a:pt x="415093" y="622640"/>
                        <a:pt x="424201" y="620004"/>
                      </a:cubicBezTo>
                      <a:lnTo>
                        <a:pt x="424201" y="609698"/>
                      </a:lnTo>
                      <a:cubicBezTo>
                        <a:pt x="424201" y="594839"/>
                        <a:pt x="433068" y="581658"/>
                        <a:pt x="446968" y="574947"/>
                      </a:cubicBezTo>
                      <a:lnTo>
                        <a:pt x="458233" y="569675"/>
                      </a:lnTo>
                      <a:cubicBezTo>
                        <a:pt x="467340" y="565361"/>
                        <a:pt x="477645" y="564402"/>
                        <a:pt x="487471" y="566559"/>
                      </a:cubicBezTo>
                      <a:lnTo>
                        <a:pt x="515991" y="573270"/>
                      </a:lnTo>
                      <a:lnTo>
                        <a:pt x="527974" y="564163"/>
                      </a:lnTo>
                      <a:cubicBezTo>
                        <a:pt x="541635" y="551940"/>
                        <a:pt x="563204" y="549783"/>
                        <a:pt x="579501" y="559130"/>
                      </a:cubicBezTo>
                      <a:lnTo>
                        <a:pt x="585972" y="562725"/>
                      </a:lnTo>
                      <a:cubicBezTo>
                        <a:pt x="585972" y="562725"/>
                        <a:pt x="587889" y="562725"/>
                        <a:pt x="588369" y="562725"/>
                      </a:cubicBezTo>
                      <a:lnTo>
                        <a:pt x="588369" y="562725"/>
                      </a:lnTo>
                      <a:lnTo>
                        <a:pt x="601790" y="555295"/>
                      </a:lnTo>
                      <a:lnTo>
                        <a:pt x="608261" y="527495"/>
                      </a:lnTo>
                      <a:lnTo>
                        <a:pt x="608261" y="501371"/>
                      </a:lnTo>
                      <a:cubicBezTo>
                        <a:pt x="608261" y="501371"/>
                        <a:pt x="603228" y="497058"/>
                        <a:pt x="603228" y="497058"/>
                      </a:cubicBezTo>
                      <a:cubicBezTo>
                        <a:pt x="584055" y="497058"/>
                        <a:pt x="568237" y="486273"/>
                        <a:pt x="562485" y="470455"/>
                      </a:cubicBezTo>
                      <a:lnTo>
                        <a:pt x="550742" y="437861"/>
                      </a:lnTo>
                      <a:cubicBezTo>
                        <a:pt x="548585" y="431630"/>
                        <a:pt x="551701" y="424680"/>
                        <a:pt x="557932" y="422523"/>
                      </a:cubicBezTo>
                      <a:lnTo>
                        <a:pt x="593641" y="409581"/>
                      </a:lnTo>
                      <a:lnTo>
                        <a:pt x="594121" y="406705"/>
                      </a:lnTo>
                      <a:lnTo>
                        <a:pt x="581179" y="386813"/>
                      </a:lnTo>
                      <a:cubicBezTo>
                        <a:pt x="578782" y="383218"/>
                        <a:pt x="578543" y="378665"/>
                        <a:pt x="580460" y="374830"/>
                      </a:cubicBezTo>
                      <a:lnTo>
                        <a:pt x="612814" y="310601"/>
                      </a:lnTo>
                      <a:cubicBezTo>
                        <a:pt x="614492" y="307246"/>
                        <a:pt x="617368" y="305089"/>
                        <a:pt x="620963" y="304370"/>
                      </a:cubicBezTo>
                      <a:lnTo>
                        <a:pt x="658589" y="296221"/>
                      </a:lnTo>
                      <a:lnTo>
                        <a:pt x="680159" y="174713"/>
                      </a:lnTo>
                      <a:cubicBezTo>
                        <a:pt x="680159" y="174713"/>
                        <a:pt x="679680" y="173754"/>
                        <a:pt x="679200" y="173275"/>
                      </a:cubicBezTo>
                      <a:lnTo>
                        <a:pt x="673449" y="162730"/>
                      </a:lnTo>
                      <a:cubicBezTo>
                        <a:pt x="669374" y="154582"/>
                        <a:pt x="669614" y="145474"/>
                        <a:pt x="674407" y="137805"/>
                      </a:cubicBezTo>
                      <a:lnTo>
                        <a:pt x="678242" y="131814"/>
                      </a:lnTo>
                      <a:cubicBezTo>
                        <a:pt x="668655" y="127500"/>
                        <a:pt x="661945" y="122227"/>
                        <a:pt x="659308" y="113360"/>
                      </a:cubicBezTo>
                      <a:lnTo>
                        <a:pt x="658110" y="109046"/>
                      </a:lnTo>
                      <a:cubicBezTo>
                        <a:pt x="657152" y="105691"/>
                        <a:pt x="657631" y="102335"/>
                        <a:pt x="659308" y="99220"/>
                      </a:cubicBezTo>
                      <a:lnTo>
                        <a:pt x="660507" y="97302"/>
                      </a:lnTo>
                      <a:cubicBezTo>
                        <a:pt x="660507" y="94187"/>
                        <a:pt x="660267" y="89154"/>
                        <a:pt x="659788" y="83162"/>
                      </a:cubicBezTo>
                      <a:lnTo>
                        <a:pt x="656193" y="80766"/>
                      </a:lnTo>
                      <a:lnTo>
                        <a:pt x="617128" y="96584"/>
                      </a:lnTo>
                      <a:cubicBezTo>
                        <a:pt x="608740" y="99699"/>
                        <a:pt x="600112" y="98980"/>
                        <a:pt x="593162" y="94666"/>
                      </a:cubicBezTo>
                      <a:lnTo>
                        <a:pt x="572551" y="82443"/>
                      </a:lnTo>
                      <a:cubicBezTo>
                        <a:pt x="563684" y="77171"/>
                        <a:pt x="558890" y="67345"/>
                        <a:pt x="560328" y="57279"/>
                      </a:cubicBezTo>
                      <a:lnTo>
                        <a:pt x="566320" y="10305"/>
                      </a:lnTo>
                      <a:lnTo>
                        <a:pt x="562006" y="7430"/>
                      </a:lnTo>
                      <a:cubicBezTo>
                        <a:pt x="562006" y="7430"/>
                        <a:pt x="560568" y="6231"/>
                        <a:pt x="559849" y="5512"/>
                      </a:cubicBezTo>
                      <a:lnTo>
                        <a:pt x="555056" y="0"/>
                      </a:lnTo>
                      <a:lnTo>
                        <a:pt x="537800" y="0"/>
                      </a:lnTo>
                      <a:lnTo>
                        <a:pt x="506405" y="26123"/>
                      </a:lnTo>
                      <a:cubicBezTo>
                        <a:pt x="506405" y="26123"/>
                        <a:pt x="504248" y="27561"/>
                        <a:pt x="503049" y="28040"/>
                      </a:cubicBezTo>
                      <a:lnTo>
                        <a:pt x="450084" y="48891"/>
                      </a:lnTo>
                      <a:lnTo>
                        <a:pt x="393764" y="105451"/>
                      </a:lnTo>
                      <a:cubicBezTo>
                        <a:pt x="393764" y="105451"/>
                        <a:pt x="392565" y="106649"/>
                        <a:pt x="391846" y="107129"/>
                      </a:cubicBezTo>
                      <a:lnTo>
                        <a:pt x="339121" y="141400"/>
                      </a:lnTo>
                      <a:lnTo>
                        <a:pt x="329534" y="185738"/>
                      </a:lnTo>
                      <a:lnTo>
                        <a:pt x="315634" y="221926"/>
                      </a:lnTo>
                      <a:lnTo>
                        <a:pt x="321865" y="227678"/>
                      </a:lnTo>
                      <a:cubicBezTo>
                        <a:pt x="327138" y="232711"/>
                        <a:pt x="329774" y="239182"/>
                        <a:pt x="329774" y="245892"/>
                      </a:cubicBezTo>
                      <a:lnTo>
                        <a:pt x="329774" y="259314"/>
                      </a:lnTo>
                      <a:cubicBezTo>
                        <a:pt x="329774" y="273214"/>
                        <a:pt x="318031" y="284718"/>
                        <a:pt x="303651" y="284718"/>
                      </a:cubicBezTo>
                      <a:lnTo>
                        <a:pt x="254281" y="284718"/>
                      </a:lnTo>
                      <a:lnTo>
                        <a:pt x="209704" y="329534"/>
                      </a:lnTo>
                      <a:cubicBezTo>
                        <a:pt x="209704" y="329534"/>
                        <a:pt x="207307" y="331452"/>
                        <a:pt x="205869" y="332171"/>
                      </a:cubicBezTo>
                      <a:lnTo>
                        <a:pt x="151226" y="355657"/>
                      </a:lnTo>
                      <a:lnTo>
                        <a:pt x="132772" y="433308"/>
                      </a:lnTo>
                      <a:cubicBezTo>
                        <a:pt x="131334" y="439060"/>
                        <a:pt x="127979" y="444332"/>
                        <a:pt x="123186" y="447927"/>
                      </a:cubicBezTo>
                      <a:lnTo>
                        <a:pt x="71898" y="486992"/>
                      </a:lnTo>
                      <a:lnTo>
                        <a:pt x="55122" y="521743"/>
                      </a:lnTo>
                      <a:cubicBezTo>
                        <a:pt x="55122" y="521743"/>
                        <a:pt x="55122" y="521743"/>
                        <a:pt x="55122" y="521743"/>
                      </a:cubicBezTo>
                      <a:cubicBezTo>
                        <a:pt x="52965" y="526057"/>
                        <a:pt x="49610" y="529651"/>
                        <a:pt x="45536" y="532288"/>
                      </a:cubicBezTo>
                      <a:lnTo>
                        <a:pt x="0" y="559849"/>
                      </a:lnTo>
                      <a:cubicBezTo>
                        <a:pt x="8388" y="562485"/>
                        <a:pt x="18933" y="566799"/>
                        <a:pt x="31156" y="572551"/>
                      </a:cubicBezTo>
                      <a:cubicBezTo>
                        <a:pt x="41941" y="577584"/>
                        <a:pt x="48412" y="587889"/>
                        <a:pt x="48412" y="599153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53" name="자유형: 도형 2052">
                  <a:extLst>
                    <a:ext uri="{FF2B5EF4-FFF2-40B4-BE49-F238E27FC236}">
                      <a16:creationId xmlns:a16="http://schemas.microsoft.com/office/drawing/2014/main" id="{16DAFF5E-2D1E-CA73-6E03-9A4125D48FB8}"/>
                    </a:ext>
                  </a:extLst>
                </p:cNvPr>
                <p:cNvSpPr/>
                <p:nvPr/>
              </p:nvSpPr>
              <p:spPr>
                <a:xfrm>
                  <a:off x="1611942" y="2550162"/>
                  <a:ext cx="220248" cy="193885"/>
                </a:xfrm>
                <a:custGeom>
                  <a:avLst/>
                  <a:gdLst>
                    <a:gd name="connsiteX0" fmla="*/ 220249 w 220248"/>
                    <a:gd name="connsiteY0" fmla="*/ 157457 h 193885"/>
                    <a:gd name="connsiteX1" fmla="*/ 207067 w 220248"/>
                    <a:gd name="connsiteY1" fmla="*/ 131095 h 193885"/>
                    <a:gd name="connsiteX2" fmla="*/ 185019 w 220248"/>
                    <a:gd name="connsiteY2" fmla="*/ 127979 h 193885"/>
                    <a:gd name="connsiteX3" fmla="*/ 156259 w 220248"/>
                    <a:gd name="connsiteY3" fmla="*/ 108567 h 193885"/>
                    <a:gd name="connsiteX4" fmla="*/ 121748 w 220248"/>
                    <a:gd name="connsiteY4" fmla="*/ 50329 h 193885"/>
                    <a:gd name="connsiteX5" fmla="*/ 118872 w 220248"/>
                    <a:gd name="connsiteY5" fmla="*/ 44337 h 193885"/>
                    <a:gd name="connsiteX6" fmla="*/ 104492 w 220248"/>
                    <a:gd name="connsiteY6" fmla="*/ 7190 h 193885"/>
                    <a:gd name="connsiteX7" fmla="*/ 102815 w 220248"/>
                    <a:gd name="connsiteY7" fmla="*/ 6711 h 193885"/>
                    <a:gd name="connsiteX8" fmla="*/ 74295 w 220248"/>
                    <a:gd name="connsiteY8" fmla="*/ 0 h 193885"/>
                    <a:gd name="connsiteX9" fmla="*/ 62312 w 220248"/>
                    <a:gd name="connsiteY9" fmla="*/ 5033 h 193885"/>
                    <a:gd name="connsiteX10" fmla="*/ 62312 w 220248"/>
                    <a:gd name="connsiteY10" fmla="*/ 15338 h 193885"/>
                    <a:gd name="connsiteX11" fmla="*/ 32834 w 220248"/>
                    <a:gd name="connsiteY11" fmla="*/ 52486 h 193885"/>
                    <a:gd name="connsiteX12" fmla="*/ 12942 w 220248"/>
                    <a:gd name="connsiteY12" fmla="*/ 78130 h 193885"/>
                    <a:gd name="connsiteX13" fmla="*/ 5752 w 220248"/>
                    <a:gd name="connsiteY13" fmla="*/ 85319 h 193885"/>
                    <a:gd name="connsiteX14" fmla="*/ 0 w 220248"/>
                    <a:gd name="connsiteY14" fmla="*/ 111203 h 193885"/>
                    <a:gd name="connsiteX15" fmla="*/ 7669 w 220248"/>
                    <a:gd name="connsiteY15" fmla="*/ 130136 h 193885"/>
                    <a:gd name="connsiteX16" fmla="*/ 42660 w 220248"/>
                    <a:gd name="connsiteY16" fmla="*/ 140681 h 193885"/>
                    <a:gd name="connsiteX17" fmla="*/ 60634 w 220248"/>
                    <a:gd name="connsiteY17" fmla="*/ 152185 h 193885"/>
                    <a:gd name="connsiteX18" fmla="*/ 81725 w 220248"/>
                    <a:gd name="connsiteY18" fmla="*/ 175432 h 193885"/>
                    <a:gd name="connsiteX19" fmla="*/ 117434 w 220248"/>
                    <a:gd name="connsiteY19" fmla="*/ 175432 h 193885"/>
                    <a:gd name="connsiteX20" fmla="*/ 151226 w 220248"/>
                    <a:gd name="connsiteY20" fmla="*/ 191250 h 193885"/>
                    <a:gd name="connsiteX21" fmla="*/ 153383 w 220248"/>
                    <a:gd name="connsiteY21" fmla="*/ 193886 h 193885"/>
                    <a:gd name="connsiteX22" fmla="*/ 163449 w 220248"/>
                    <a:gd name="connsiteY22" fmla="*/ 186936 h 193885"/>
                    <a:gd name="connsiteX23" fmla="*/ 185977 w 220248"/>
                    <a:gd name="connsiteY23" fmla="*/ 177589 h 193885"/>
                    <a:gd name="connsiteX24" fmla="*/ 211381 w 220248"/>
                    <a:gd name="connsiteY24" fmla="*/ 174713 h 193885"/>
                    <a:gd name="connsiteX25" fmla="*/ 220009 w 220248"/>
                    <a:gd name="connsiteY25" fmla="*/ 157457 h 193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</a:cxnLst>
                  <a:rect l="l" t="t" r="r" b="b"/>
                  <a:pathLst>
                    <a:path w="220248" h="193885">
                      <a:moveTo>
                        <a:pt x="220249" y="157457"/>
                      </a:moveTo>
                      <a:lnTo>
                        <a:pt x="207067" y="131095"/>
                      </a:lnTo>
                      <a:lnTo>
                        <a:pt x="185019" y="127979"/>
                      </a:lnTo>
                      <a:cubicBezTo>
                        <a:pt x="172796" y="125822"/>
                        <a:pt x="162251" y="118632"/>
                        <a:pt x="156259" y="108567"/>
                      </a:cubicBezTo>
                      <a:lnTo>
                        <a:pt x="121748" y="50329"/>
                      </a:lnTo>
                      <a:cubicBezTo>
                        <a:pt x="120310" y="47932"/>
                        <a:pt x="119591" y="46015"/>
                        <a:pt x="118872" y="44337"/>
                      </a:cubicBezTo>
                      <a:lnTo>
                        <a:pt x="104492" y="7190"/>
                      </a:lnTo>
                      <a:cubicBezTo>
                        <a:pt x="104492" y="7190"/>
                        <a:pt x="103294" y="7190"/>
                        <a:pt x="102815" y="6711"/>
                      </a:cubicBezTo>
                      <a:lnTo>
                        <a:pt x="74295" y="0"/>
                      </a:lnTo>
                      <a:lnTo>
                        <a:pt x="62312" y="5033"/>
                      </a:lnTo>
                      <a:lnTo>
                        <a:pt x="62312" y="15338"/>
                      </a:lnTo>
                      <a:cubicBezTo>
                        <a:pt x="62312" y="32594"/>
                        <a:pt x="50568" y="47453"/>
                        <a:pt x="32834" y="52486"/>
                      </a:cubicBezTo>
                      <a:lnTo>
                        <a:pt x="12942" y="78130"/>
                      </a:lnTo>
                      <a:cubicBezTo>
                        <a:pt x="11024" y="80766"/>
                        <a:pt x="8628" y="83162"/>
                        <a:pt x="5752" y="85319"/>
                      </a:cubicBezTo>
                      <a:lnTo>
                        <a:pt x="0" y="111203"/>
                      </a:lnTo>
                      <a:lnTo>
                        <a:pt x="7669" y="130136"/>
                      </a:lnTo>
                      <a:lnTo>
                        <a:pt x="42660" y="140681"/>
                      </a:lnTo>
                      <a:cubicBezTo>
                        <a:pt x="49610" y="143078"/>
                        <a:pt x="55841" y="146912"/>
                        <a:pt x="60634" y="152185"/>
                      </a:cubicBezTo>
                      <a:lnTo>
                        <a:pt x="81725" y="175432"/>
                      </a:lnTo>
                      <a:lnTo>
                        <a:pt x="117434" y="175432"/>
                      </a:lnTo>
                      <a:cubicBezTo>
                        <a:pt x="130615" y="175432"/>
                        <a:pt x="143317" y="181424"/>
                        <a:pt x="151226" y="191250"/>
                      </a:cubicBezTo>
                      <a:lnTo>
                        <a:pt x="153383" y="193886"/>
                      </a:lnTo>
                      <a:lnTo>
                        <a:pt x="163449" y="186936"/>
                      </a:lnTo>
                      <a:cubicBezTo>
                        <a:pt x="169920" y="181903"/>
                        <a:pt x="177829" y="178548"/>
                        <a:pt x="185977" y="177589"/>
                      </a:cubicBezTo>
                      <a:lnTo>
                        <a:pt x="211381" y="174713"/>
                      </a:lnTo>
                      <a:lnTo>
                        <a:pt x="220009" y="157457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54" name="자유형: 도형 2053">
                  <a:extLst>
                    <a:ext uri="{FF2B5EF4-FFF2-40B4-BE49-F238E27FC236}">
                      <a16:creationId xmlns:a16="http://schemas.microsoft.com/office/drawing/2014/main" id="{42759874-CF40-6DD1-DFAE-5B9D391F6A23}"/>
                    </a:ext>
                  </a:extLst>
                </p:cNvPr>
                <p:cNvSpPr/>
                <p:nvPr/>
              </p:nvSpPr>
              <p:spPr>
                <a:xfrm>
                  <a:off x="1756458" y="2146332"/>
                  <a:ext cx="617367" cy="814369"/>
                </a:xfrm>
                <a:custGeom>
                  <a:avLst/>
                  <a:gdLst>
                    <a:gd name="connsiteX0" fmla="*/ 77411 w 617367"/>
                    <a:gd name="connsiteY0" fmla="*/ 174953 h 814369"/>
                    <a:gd name="connsiteX1" fmla="*/ 87476 w 617367"/>
                    <a:gd name="connsiteY1" fmla="*/ 190770 h 814369"/>
                    <a:gd name="connsiteX2" fmla="*/ 89154 w 617367"/>
                    <a:gd name="connsiteY2" fmla="*/ 199638 h 814369"/>
                    <a:gd name="connsiteX3" fmla="*/ 83163 w 617367"/>
                    <a:gd name="connsiteY3" fmla="*/ 231034 h 814369"/>
                    <a:gd name="connsiteX4" fmla="*/ 75493 w 617367"/>
                    <a:gd name="connsiteY4" fmla="*/ 239901 h 814369"/>
                    <a:gd name="connsiteX5" fmla="*/ 52006 w 617367"/>
                    <a:gd name="connsiteY5" fmla="*/ 248529 h 814369"/>
                    <a:gd name="connsiteX6" fmla="*/ 53684 w 617367"/>
                    <a:gd name="connsiteY6" fmla="*/ 252843 h 814369"/>
                    <a:gd name="connsiteX7" fmla="*/ 81006 w 617367"/>
                    <a:gd name="connsiteY7" fmla="*/ 260991 h 814369"/>
                    <a:gd name="connsiteX8" fmla="*/ 87476 w 617367"/>
                    <a:gd name="connsiteY8" fmla="*/ 266264 h 814369"/>
                    <a:gd name="connsiteX9" fmla="*/ 102096 w 617367"/>
                    <a:gd name="connsiteY9" fmla="*/ 295742 h 814369"/>
                    <a:gd name="connsiteX10" fmla="*/ 102096 w 617367"/>
                    <a:gd name="connsiteY10" fmla="*/ 324022 h 814369"/>
                    <a:gd name="connsiteX11" fmla="*/ 100897 w 617367"/>
                    <a:gd name="connsiteY11" fmla="*/ 333369 h 814369"/>
                    <a:gd name="connsiteX12" fmla="*/ 92989 w 617367"/>
                    <a:gd name="connsiteY12" fmla="*/ 364525 h 814369"/>
                    <a:gd name="connsiteX13" fmla="*/ 73336 w 617367"/>
                    <a:gd name="connsiteY13" fmla="*/ 388970 h 814369"/>
                    <a:gd name="connsiteX14" fmla="*/ 59915 w 617367"/>
                    <a:gd name="connsiteY14" fmla="*/ 396400 h 814369"/>
                    <a:gd name="connsiteX15" fmla="*/ 16297 w 617367"/>
                    <a:gd name="connsiteY15" fmla="*/ 395681 h 814369"/>
                    <a:gd name="connsiteX16" fmla="*/ 10066 w 617367"/>
                    <a:gd name="connsiteY16" fmla="*/ 392086 h 814369"/>
                    <a:gd name="connsiteX17" fmla="*/ 7669 w 617367"/>
                    <a:gd name="connsiteY17" fmla="*/ 392086 h 814369"/>
                    <a:gd name="connsiteX18" fmla="*/ 0 w 617367"/>
                    <a:gd name="connsiteY18" fmla="*/ 399036 h 814369"/>
                    <a:gd name="connsiteX19" fmla="*/ 13421 w 617367"/>
                    <a:gd name="connsiteY19" fmla="*/ 433787 h 814369"/>
                    <a:gd name="connsiteX20" fmla="*/ 47693 w 617367"/>
                    <a:gd name="connsiteY20" fmla="*/ 491306 h 814369"/>
                    <a:gd name="connsiteX21" fmla="*/ 69981 w 617367"/>
                    <a:gd name="connsiteY21" fmla="*/ 494661 h 814369"/>
                    <a:gd name="connsiteX22" fmla="*/ 100178 w 617367"/>
                    <a:gd name="connsiteY22" fmla="*/ 516470 h 814369"/>
                    <a:gd name="connsiteX23" fmla="*/ 114558 w 617367"/>
                    <a:gd name="connsiteY23" fmla="*/ 545229 h 814369"/>
                    <a:gd name="connsiteX24" fmla="*/ 114798 w 617367"/>
                    <a:gd name="connsiteY24" fmla="*/ 577584 h 814369"/>
                    <a:gd name="connsiteX25" fmla="*/ 104972 w 617367"/>
                    <a:gd name="connsiteY25" fmla="*/ 597715 h 814369"/>
                    <a:gd name="connsiteX26" fmla="*/ 71898 w 617367"/>
                    <a:gd name="connsiteY26" fmla="*/ 620483 h 814369"/>
                    <a:gd name="connsiteX27" fmla="*/ 46255 w 617367"/>
                    <a:gd name="connsiteY27" fmla="*/ 623359 h 814369"/>
                    <a:gd name="connsiteX28" fmla="*/ 37627 w 617367"/>
                    <a:gd name="connsiteY28" fmla="*/ 630070 h 814369"/>
                    <a:gd name="connsiteX29" fmla="*/ 47693 w 617367"/>
                    <a:gd name="connsiteY29" fmla="*/ 648763 h 814369"/>
                    <a:gd name="connsiteX30" fmla="*/ 53444 w 617367"/>
                    <a:gd name="connsiteY30" fmla="*/ 671531 h 814369"/>
                    <a:gd name="connsiteX31" fmla="*/ 48172 w 617367"/>
                    <a:gd name="connsiteY31" fmla="*/ 728570 h 814369"/>
                    <a:gd name="connsiteX32" fmla="*/ 46494 w 617367"/>
                    <a:gd name="connsiteY32" fmla="*/ 736240 h 814369"/>
                    <a:gd name="connsiteX33" fmla="*/ 32834 w 617367"/>
                    <a:gd name="connsiteY33" fmla="*/ 780817 h 814369"/>
                    <a:gd name="connsiteX34" fmla="*/ 54882 w 617367"/>
                    <a:gd name="connsiteY34" fmla="*/ 785130 h 814369"/>
                    <a:gd name="connsiteX35" fmla="*/ 59915 w 617367"/>
                    <a:gd name="connsiteY35" fmla="*/ 787527 h 814369"/>
                    <a:gd name="connsiteX36" fmla="*/ 63271 w 617367"/>
                    <a:gd name="connsiteY36" fmla="*/ 790163 h 814369"/>
                    <a:gd name="connsiteX37" fmla="*/ 83642 w 617367"/>
                    <a:gd name="connsiteY37" fmla="*/ 808617 h 814369"/>
                    <a:gd name="connsiteX38" fmla="*/ 117434 w 617367"/>
                    <a:gd name="connsiteY38" fmla="*/ 814369 h 814369"/>
                    <a:gd name="connsiteX39" fmla="*/ 127979 w 617367"/>
                    <a:gd name="connsiteY39" fmla="*/ 801907 h 814369"/>
                    <a:gd name="connsiteX40" fmla="*/ 146673 w 617367"/>
                    <a:gd name="connsiteY40" fmla="*/ 793279 h 814369"/>
                    <a:gd name="connsiteX41" fmla="*/ 193886 w 617367"/>
                    <a:gd name="connsiteY41" fmla="*/ 795436 h 814369"/>
                    <a:gd name="connsiteX42" fmla="*/ 198679 w 617367"/>
                    <a:gd name="connsiteY42" fmla="*/ 796634 h 814369"/>
                    <a:gd name="connsiteX43" fmla="*/ 220009 w 617367"/>
                    <a:gd name="connsiteY43" fmla="*/ 807179 h 814369"/>
                    <a:gd name="connsiteX44" fmla="*/ 258595 w 617367"/>
                    <a:gd name="connsiteY44" fmla="*/ 797593 h 814369"/>
                    <a:gd name="connsiteX45" fmla="*/ 278726 w 617367"/>
                    <a:gd name="connsiteY45" fmla="*/ 779618 h 814369"/>
                    <a:gd name="connsiteX46" fmla="*/ 292147 w 617367"/>
                    <a:gd name="connsiteY46" fmla="*/ 734322 h 814369"/>
                    <a:gd name="connsiteX47" fmla="*/ 286635 w 617367"/>
                    <a:gd name="connsiteY47" fmla="*/ 702927 h 814369"/>
                    <a:gd name="connsiteX48" fmla="*/ 301494 w 617367"/>
                    <a:gd name="connsiteY48" fmla="*/ 667217 h 814369"/>
                    <a:gd name="connsiteX49" fmla="*/ 312518 w 617367"/>
                    <a:gd name="connsiteY49" fmla="*/ 658829 h 814369"/>
                    <a:gd name="connsiteX50" fmla="*/ 316113 w 617367"/>
                    <a:gd name="connsiteY50" fmla="*/ 630549 h 814369"/>
                    <a:gd name="connsiteX51" fmla="*/ 343674 w 617367"/>
                    <a:gd name="connsiteY51" fmla="*/ 598195 h 814369"/>
                    <a:gd name="connsiteX52" fmla="*/ 378425 w 617367"/>
                    <a:gd name="connsiteY52" fmla="*/ 586691 h 814369"/>
                    <a:gd name="connsiteX53" fmla="*/ 384896 w 617367"/>
                    <a:gd name="connsiteY53" fmla="*/ 558411 h 814369"/>
                    <a:gd name="connsiteX54" fmla="*/ 384896 w 617367"/>
                    <a:gd name="connsiteY54" fmla="*/ 533965 h 814369"/>
                    <a:gd name="connsiteX55" fmla="*/ 387772 w 617367"/>
                    <a:gd name="connsiteY55" fmla="*/ 520065 h 814369"/>
                    <a:gd name="connsiteX56" fmla="*/ 396400 w 617367"/>
                    <a:gd name="connsiteY56" fmla="*/ 499214 h 814369"/>
                    <a:gd name="connsiteX57" fmla="*/ 435465 w 617367"/>
                    <a:gd name="connsiteY57" fmla="*/ 474290 h 814369"/>
                    <a:gd name="connsiteX58" fmla="*/ 461827 w 617367"/>
                    <a:gd name="connsiteY58" fmla="*/ 474290 h 814369"/>
                    <a:gd name="connsiteX59" fmla="*/ 487232 w 617367"/>
                    <a:gd name="connsiteY59" fmla="*/ 456555 h 814369"/>
                    <a:gd name="connsiteX60" fmla="*/ 479323 w 617367"/>
                    <a:gd name="connsiteY60" fmla="*/ 443613 h 814369"/>
                    <a:gd name="connsiteX61" fmla="*/ 477166 w 617367"/>
                    <a:gd name="connsiteY61" fmla="*/ 409581 h 814369"/>
                    <a:gd name="connsiteX62" fmla="*/ 490587 w 617367"/>
                    <a:gd name="connsiteY62" fmla="*/ 379144 h 814369"/>
                    <a:gd name="connsiteX63" fmla="*/ 506165 w 617367"/>
                    <a:gd name="connsiteY63" fmla="*/ 361649 h 814369"/>
                    <a:gd name="connsiteX64" fmla="*/ 547626 w 617367"/>
                    <a:gd name="connsiteY64" fmla="*/ 336484 h 814369"/>
                    <a:gd name="connsiteX65" fmla="*/ 563923 w 617367"/>
                    <a:gd name="connsiteY65" fmla="*/ 314915 h 814369"/>
                    <a:gd name="connsiteX66" fmla="*/ 570873 w 617367"/>
                    <a:gd name="connsiteY66" fmla="*/ 266503 h 814369"/>
                    <a:gd name="connsiteX67" fmla="*/ 574708 w 617367"/>
                    <a:gd name="connsiteY67" fmla="*/ 259314 h 814369"/>
                    <a:gd name="connsiteX68" fmla="*/ 617368 w 617367"/>
                    <a:gd name="connsiteY68" fmla="*/ 220249 h 814369"/>
                    <a:gd name="connsiteX69" fmla="*/ 617368 w 617367"/>
                    <a:gd name="connsiteY69" fmla="*/ 151945 h 814369"/>
                    <a:gd name="connsiteX70" fmla="*/ 609459 w 617367"/>
                    <a:gd name="connsiteY70" fmla="*/ 142838 h 814369"/>
                    <a:gd name="connsiteX71" fmla="*/ 600831 w 617367"/>
                    <a:gd name="connsiteY71" fmla="*/ 137086 h 814369"/>
                    <a:gd name="connsiteX72" fmla="*/ 590046 w 617367"/>
                    <a:gd name="connsiteY72" fmla="*/ 144036 h 814369"/>
                    <a:gd name="connsiteX73" fmla="*/ 558411 w 617367"/>
                    <a:gd name="connsiteY73" fmla="*/ 141879 h 814369"/>
                    <a:gd name="connsiteX74" fmla="*/ 548585 w 617367"/>
                    <a:gd name="connsiteY74" fmla="*/ 133491 h 814369"/>
                    <a:gd name="connsiteX75" fmla="*/ 537800 w 617367"/>
                    <a:gd name="connsiteY75" fmla="*/ 134210 h 814369"/>
                    <a:gd name="connsiteX76" fmla="*/ 534445 w 617367"/>
                    <a:gd name="connsiteY76" fmla="*/ 134210 h 814369"/>
                    <a:gd name="connsiteX77" fmla="*/ 516231 w 617367"/>
                    <a:gd name="connsiteY77" fmla="*/ 132053 h 814369"/>
                    <a:gd name="connsiteX78" fmla="*/ 487232 w 617367"/>
                    <a:gd name="connsiteY78" fmla="*/ 145714 h 814369"/>
                    <a:gd name="connsiteX79" fmla="*/ 484356 w 617367"/>
                    <a:gd name="connsiteY79" fmla="*/ 146673 h 814369"/>
                    <a:gd name="connsiteX80" fmla="*/ 457034 w 617367"/>
                    <a:gd name="connsiteY80" fmla="*/ 151706 h 814369"/>
                    <a:gd name="connsiteX81" fmla="*/ 453200 w 617367"/>
                    <a:gd name="connsiteY81" fmla="*/ 158176 h 814369"/>
                    <a:gd name="connsiteX82" fmla="*/ 436663 w 617367"/>
                    <a:gd name="connsiteY82" fmla="*/ 170399 h 814369"/>
                    <a:gd name="connsiteX83" fmla="*/ 415813 w 617367"/>
                    <a:gd name="connsiteY83" fmla="*/ 166804 h 814369"/>
                    <a:gd name="connsiteX84" fmla="*/ 396160 w 617367"/>
                    <a:gd name="connsiteY84" fmla="*/ 153863 h 814369"/>
                    <a:gd name="connsiteX85" fmla="*/ 384896 w 617367"/>
                    <a:gd name="connsiteY85" fmla="*/ 129177 h 814369"/>
                    <a:gd name="connsiteX86" fmla="*/ 355178 w 617367"/>
                    <a:gd name="connsiteY86" fmla="*/ 126302 h 814369"/>
                    <a:gd name="connsiteX87" fmla="*/ 335286 w 617367"/>
                    <a:gd name="connsiteY87" fmla="*/ 114079 h 814369"/>
                    <a:gd name="connsiteX88" fmla="*/ 328336 w 617367"/>
                    <a:gd name="connsiteY88" fmla="*/ 103054 h 814369"/>
                    <a:gd name="connsiteX89" fmla="*/ 328336 w 617367"/>
                    <a:gd name="connsiteY89" fmla="*/ 76452 h 814369"/>
                    <a:gd name="connsiteX90" fmla="*/ 331691 w 617367"/>
                    <a:gd name="connsiteY90" fmla="*/ 71419 h 814369"/>
                    <a:gd name="connsiteX91" fmla="*/ 330972 w 617367"/>
                    <a:gd name="connsiteY91" fmla="*/ 69502 h 814369"/>
                    <a:gd name="connsiteX92" fmla="*/ 332650 w 617367"/>
                    <a:gd name="connsiteY92" fmla="*/ 50329 h 814369"/>
                    <a:gd name="connsiteX93" fmla="*/ 348468 w 617367"/>
                    <a:gd name="connsiteY93" fmla="*/ 37627 h 814369"/>
                    <a:gd name="connsiteX94" fmla="*/ 352781 w 617367"/>
                    <a:gd name="connsiteY94" fmla="*/ 36429 h 814369"/>
                    <a:gd name="connsiteX95" fmla="*/ 342237 w 617367"/>
                    <a:gd name="connsiteY95" fmla="*/ 18454 h 814369"/>
                    <a:gd name="connsiteX96" fmla="*/ 340798 w 617367"/>
                    <a:gd name="connsiteY96" fmla="*/ 13900 h 814369"/>
                    <a:gd name="connsiteX97" fmla="*/ 340319 w 617367"/>
                    <a:gd name="connsiteY97" fmla="*/ 0 h 814369"/>
                    <a:gd name="connsiteX98" fmla="*/ 323543 w 617367"/>
                    <a:gd name="connsiteY98" fmla="*/ 479 h 814369"/>
                    <a:gd name="connsiteX99" fmla="*/ 302453 w 617367"/>
                    <a:gd name="connsiteY99" fmla="*/ 29478 h 814369"/>
                    <a:gd name="connsiteX100" fmla="*/ 299816 w 617367"/>
                    <a:gd name="connsiteY100" fmla="*/ 32115 h 814369"/>
                    <a:gd name="connsiteX101" fmla="*/ 276090 w 617367"/>
                    <a:gd name="connsiteY101" fmla="*/ 49850 h 814369"/>
                    <a:gd name="connsiteX102" fmla="*/ 247570 w 617367"/>
                    <a:gd name="connsiteY102" fmla="*/ 74295 h 814369"/>
                    <a:gd name="connsiteX103" fmla="*/ 227918 w 617367"/>
                    <a:gd name="connsiteY103" fmla="*/ 80526 h 814369"/>
                    <a:gd name="connsiteX104" fmla="*/ 209704 w 617367"/>
                    <a:gd name="connsiteY104" fmla="*/ 70700 h 814369"/>
                    <a:gd name="connsiteX105" fmla="*/ 193407 w 617367"/>
                    <a:gd name="connsiteY105" fmla="*/ 50329 h 814369"/>
                    <a:gd name="connsiteX106" fmla="*/ 179506 w 617367"/>
                    <a:gd name="connsiteY106" fmla="*/ 39784 h 814369"/>
                    <a:gd name="connsiteX107" fmla="*/ 169680 w 617367"/>
                    <a:gd name="connsiteY107" fmla="*/ 19892 h 814369"/>
                    <a:gd name="connsiteX108" fmla="*/ 169680 w 617367"/>
                    <a:gd name="connsiteY108" fmla="*/ 2397 h 814369"/>
                    <a:gd name="connsiteX109" fmla="*/ 148590 w 617367"/>
                    <a:gd name="connsiteY109" fmla="*/ 120550 h 814369"/>
                    <a:gd name="connsiteX110" fmla="*/ 139243 w 617367"/>
                    <a:gd name="connsiteY110" fmla="*/ 130136 h 814369"/>
                    <a:gd name="connsiteX111" fmla="*/ 96104 w 617367"/>
                    <a:gd name="connsiteY111" fmla="*/ 139483 h 814369"/>
                    <a:gd name="connsiteX112" fmla="*/ 78130 w 617367"/>
                    <a:gd name="connsiteY112" fmla="*/ 175432 h 8143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</a:cxnLst>
                  <a:rect l="l" t="t" r="r" b="b"/>
                  <a:pathLst>
                    <a:path w="617367" h="814369">
                      <a:moveTo>
                        <a:pt x="77411" y="174953"/>
                      </a:moveTo>
                      <a:lnTo>
                        <a:pt x="87476" y="190770"/>
                      </a:lnTo>
                      <a:cubicBezTo>
                        <a:pt x="89154" y="193407"/>
                        <a:pt x="89873" y="196522"/>
                        <a:pt x="89154" y="199638"/>
                      </a:cubicBezTo>
                      <a:lnTo>
                        <a:pt x="83163" y="231034"/>
                      </a:lnTo>
                      <a:cubicBezTo>
                        <a:pt x="82443" y="235108"/>
                        <a:pt x="79568" y="238463"/>
                        <a:pt x="75493" y="239901"/>
                      </a:cubicBezTo>
                      <a:lnTo>
                        <a:pt x="52006" y="248529"/>
                      </a:lnTo>
                      <a:lnTo>
                        <a:pt x="53684" y="252843"/>
                      </a:lnTo>
                      <a:cubicBezTo>
                        <a:pt x="63750" y="251644"/>
                        <a:pt x="73336" y="255000"/>
                        <a:pt x="81006" y="260991"/>
                      </a:cubicBezTo>
                      <a:lnTo>
                        <a:pt x="87476" y="266264"/>
                      </a:lnTo>
                      <a:cubicBezTo>
                        <a:pt x="96823" y="273454"/>
                        <a:pt x="102096" y="284238"/>
                        <a:pt x="102096" y="295742"/>
                      </a:cubicBezTo>
                      <a:lnTo>
                        <a:pt x="102096" y="324022"/>
                      </a:lnTo>
                      <a:cubicBezTo>
                        <a:pt x="102096" y="327138"/>
                        <a:pt x="101616" y="330253"/>
                        <a:pt x="100897" y="333369"/>
                      </a:cubicBezTo>
                      <a:lnTo>
                        <a:pt x="92989" y="364525"/>
                      </a:lnTo>
                      <a:cubicBezTo>
                        <a:pt x="90352" y="374830"/>
                        <a:pt x="83163" y="383698"/>
                        <a:pt x="73336" y="388970"/>
                      </a:cubicBezTo>
                      <a:lnTo>
                        <a:pt x="59915" y="396400"/>
                      </a:lnTo>
                      <a:cubicBezTo>
                        <a:pt x="46494" y="403590"/>
                        <a:pt x="29478" y="403590"/>
                        <a:pt x="16297" y="395681"/>
                      </a:cubicBezTo>
                      <a:lnTo>
                        <a:pt x="10066" y="392086"/>
                      </a:lnTo>
                      <a:cubicBezTo>
                        <a:pt x="10066" y="392086"/>
                        <a:pt x="7909" y="391846"/>
                        <a:pt x="7669" y="392086"/>
                      </a:cubicBezTo>
                      <a:lnTo>
                        <a:pt x="0" y="399036"/>
                      </a:lnTo>
                      <a:lnTo>
                        <a:pt x="13421" y="433787"/>
                      </a:lnTo>
                      <a:lnTo>
                        <a:pt x="47693" y="491306"/>
                      </a:lnTo>
                      <a:lnTo>
                        <a:pt x="69981" y="494661"/>
                      </a:lnTo>
                      <a:cubicBezTo>
                        <a:pt x="83163" y="497058"/>
                        <a:pt x="94427" y="505206"/>
                        <a:pt x="100178" y="516470"/>
                      </a:cubicBezTo>
                      <a:lnTo>
                        <a:pt x="114558" y="545229"/>
                      </a:lnTo>
                      <a:cubicBezTo>
                        <a:pt x="119591" y="555295"/>
                        <a:pt x="119831" y="567278"/>
                        <a:pt x="114798" y="577584"/>
                      </a:cubicBezTo>
                      <a:lnTo>
                        <a:pt x="104972" y="597715"/>
                      </a:lnTo>
                      <a:cubicBezTo>
                        <a:pt x="98980" y="610178"/>
                        <a:pt x="86518" y="618566"/>
                        <a:pt x="71898" y="620483"/>
                      </a:cubicBezTo>
                      <a:lnTo>
                        <a:pt x="46255" y="623359"/>
                      </a:lnTo>
                      <a:lnTo>
                        <a:pt x="37627" y="630070"/>
                      </a:lnTo>
                      <a:lnTo>
                        <a:pt x="47693" y="648763"/>
                      </a:lnTo>
                      <a:cubicBezTo>
                        <a:pt x="51527" y="653317"/>
                        <a:pt x="54163" y="662424"/>
                        <a:pt x="53444" y="671531"/>
                      </a:cubicBezTo>
                      <a:lnTo>
                        <a:pt x="48172" y="728570"/>
                      </a:lnTo>
                      <a:cubicBezTo>
                        <a:pt x="48172" y="730727"/>
                        <a:pt x="47453" y="733364"/>
                        <a:pt x="46494" y="736240"/>
                      </a:cubicBezTo>
                      <a:lnTo>
                        <a:pt x="32834" y="780817"/>
                      </a:lnTo>
                      <a:lnTo>
                        <a:pt x="54882" y="785130"/>
                      </a:lnTo>
                      <a:cubicBezTo>
                        <a:pt x="56800" y="785610"/>
                        <a:pt x="58477" y="786329"/>
                        <a:pt x="59915" y="787527"/>
                      </a:cubicBezTo>
                      <a:lnTo>
                        <a:pt x="63271" y="790163"/>
                      </a:lnTo>
                      <a:lnTo>
                        <a:pt x="83642" y="808617"/>
                      </a:lnTo>
                      <a:lnTo>
                        <a:pt x="117434" y="814369"/>
                      </a:lnTo>
                      <a:lnTo>
                        <a:pt x="127979" y="801907"/>
                      </a:lnTo>
                      <a:cubicBezTo>
                        <a:pt x="132533" y="796394"/>
                        <a:pt x="139243" y="793279"/>
                        <a:pt x="146673" y="793279"/>
                      </a:cubicBezTo>
                      <a:lnTo>
                        <a:pt x="193886" y="795436"/>
                      </a:lnTo>
                      <a:cubicBezTo>
                        <a:pt x="195564" y="795436"/>
                        <a:pt x="197241" y="795915"/>
                        <a:pt x="198679" y="796634"/>
                      </a:cubicBezTo>
                      <a:lnTo>
                        <a:pt x="220009" y="807179"/>
                      </a:lnTo>
                      <a:lnTo>
                        <a:pt x="258595" y="797593"/>
                      </a:lnTo>
                      <a:lnTo>
                        <a:pt x="278726" y="779618"/>
                      </a:lnTo>
                      <a:lnTo>
                        <a:pt x="292147" y="734322"/>
                      </a:lnTo>
                      <a:lnTo>
                        <a:pt x="286635" y="702927"/>
                      </a:lnTo>
                      <a:cubicBezTo>
                        <a:pt x="284478" y="689266"/>
                        <a:pt x="290230" y="675845"/>
                        <a:pt x="301494" y="667217"/>
                      </a:cubicBezTo>
                      <a:lnTo>
                        <a:pt x="312518" y="658829"/>
                      </a:lnTo>
                      <a:lnTo>
                        <a:pt x="316113" y="630549"/>
                      </a:lnTo>
                      <a:cubicBezTo>
                        <a:pt x="318031" y="615690"/>
                        <a:pt x="328576" y="603228"/>
                        <a:pt x="343674" y="598195"/>
                      </a:cubicBezTo>
                      <a:lnTo>
                        <a:pt x="378425" y="586691"/>
                      </a:lnTo>
                      <a:lnTo>
                        <a:pt x="384896" y="558411"/>
                      </a:lnTo>
                      <a:lnTo>
                        <a:pt x="384896" y="533965"/>
                      </a:lnTo>
                      <a:cubicBezTo>
                        <a:pt x="384896" y="529412"/>
                        <a:pt x="386094" y="524619"/>
                        <a:pt x="387772" y="520065"/>
                      </a:cubicBezTo>
                      <a:lnTo>
                        <a:pt x="396400" y="499214"/>
                      </a:lnTo>
                      <a:cubicBezTo>
                        <a:pt x="402631" y="484356"/>
                        <a:pt x="418209" y="474290"/>
                        <a:pt x="435465" y="474290"/>
                      </a:cubicBezTo>
                      <a:lnTo>
                        <a:pt x="461827" y="474290"/>
                      </a:lnTo>
                      <a:lnTo>
                        <a:pt x="487232" y="456555"/>
                      </a:lnTo>
                      <a:lnTo>
                        <a:pt x="479323" y="443613"/>
                      </a:lnTo>
                      <a:cubicBezTo>
                        <a:pt x="472852" y="433068"/>
                        <a:pt x="472133" y="420845"/>
                        <a:pt x="477166" y="409581"/>
                      </a:cubicBezTo>
                      <a:lnTo>
                        <a:pt x="490587" y="379144"/>
                      </a:lnTo>
                      <a:cubicBezTo>
                        <a:pt x="493702" y="371954"/>
                        <a:pt x="499215" y="365963"/>
                        <a:pt x="506165" y="361649"/>
                      </a:cubicBezTo>
                      <a:lnTo>
                        <a:pt x="547626" y="336484"/>
                      </a:lnTo>
                      <a:lnTo>
                        <a:pt x="563923" y="314915"/>
                      </a:lnTo>
                      <a:lnTo>
                        <a:pt x="570873" y="266503"/>
                      </a:lnTo>
                      <a:cubicBezTo>
                        <a:pt x="571353" y="263867"/>
                        <a:pt x="572551" y="261231"/>
                        <a:pt x="574708" y="259314"/>
                      </a:cubicBezTo>
                      <a:lnTo>
                        <a:pt x="617368" y="220249"/>
                      </a:lnTo>
                      <a:lnTo>
                        <a:pt x="617368" y="151945"/>
                      </a:lnTo>
                      <a:lnTo>
                        <a:pt x="609459" y="142838"/>
                      </a:lnTo>
                      <a:lnTo>
                        <a:pt x="600831" y="137086"/>
                      </a:lnTo>
                      <a:lnTo>
                        <a:pt x="590046" y="144036"/>
                      </a:lnTo>
                      <a:cubicBezTo>
                        <a:pt x="579981" y="150268"/>
                        <a:pt x="567039" y="149309"/>
                        <a:pt x="558411" y="141879"/>
                      </a:cubicBezTo>
                      <a:lnTo>
                        <a:pt x="548585" y="133491"/>
                      </a:lnTo>
                      <a:lnTo>
                        <a:pt x="537800" y="134210"/>
                      </a:lnTo>
                      <a:cubicBezTo>
                        <a:pt x="537800" y="134210"/>
                        <a:pt x="534685" y="134210"/>
                        <a:pt x="534445" y="134210"/>
                      </a:cubicBezTo>
                      <a:lnTo>
                        <a:pt x="516231" y="132053"/>
                      </a:lnTo>
                      <a:lnTo>
                        <a:pt x="487232" y="145714"/>
                      </a:lnTo>
                      <a:cubicBezTo>
                        <a:pt x="487232" y="145714"/>
                        <a:pt x="485314" y="146433"/>
                        <a:pt x="484356" y="146673"/>
                      </a:cubicBezTo>
                      <a:lnTo>
                        <a:pt x="457034" y="151706"/>
                      </a:lnTo>
                      <a:lnTo>
                        <a:pt x="453200" y="158176"/>
                      </a:lnTo>
                      <a:cubicBezTo>
                        <a:pt x="449605" y="164168"/>
                        <a:pt x="443613" y="168722"/>
                        <a:pt x="436663" y="170399"/>
                      </a:cubicBezTo>
                      <a:cubicBezTo>
                        <a:pt x="429473" y="172077"/>
                        <a:pt x="421804" y="170879"/>
                        <a:pt x="415813" y="166804"/>
                      </a:cubicBezTo>
                      <a:lnTo>
                        <a:pt x="396160" y="153863"/>
                      </a:lnTo>
                      <a:cubicBezTo>
                        <a:pt x="387772" y="148590"/>
                        <a:pt x="383458" y="138764"/>
                        <a:pt x="384896" y="129177"/>
                      </a:cubicBezTo>
                      <a:lnTo>
                        <a:pt x="355178" y="126302"/>
                      </a:lnTo>
                      <a:cubicBezTo>
                        <a:pt x="346790" y="125343"/>
                        <a:pt x="339600" y="120789"/>
                        <a:pt x="335286" y="114079"/>
                      </a:cubicBezTo>
                      <a:lnTo>
                        <a:pt x="328336" y="103054"/>
                      </a:lnTo>
                      <a:cubicBezTo>
                        <a:pt x="323064" y="95146"/>
                        <a:pt x="323064" y="84840"/>
                        <a:pt x="328336" y="76452"/>
                      </a:cubicBezTo>
                      <a:lnTo>
                        <a:pt x="331691" y="71419"/>
                      </a:lnTo>
                      <a:lnTo>
                        <a:pt x="330972" y="69502"/>
                      </a:lnTo>
                      <a:cubicBezTo>
                        <a:pt x="328815" y="63271"/>
                        <a:pt x="329534" y="56320"/>
                        <a:pt x="332650" y="50329"/>
                      </a:cubicBezTo>
                      <a:cubicBezTo>
                        <a:pt x="336005" y="44098"/>
                        <a:pt x="341757" y="39544"/>
                        <a:pt x="348468" y="37627"/>
                      </a:cubicBezTo>
                      <a:lnTo>
                        <a:pt x="352781" y="36429"/>
                      </a:lnTo>
                      <a:lnTo>
                        <a:pt x="342237" y="18454"/>
                      </a:lnTo>
                      <a:cubicBezTo>
                        <a:pt x="341517" y="17016"/>
                        <a:pt x="340798" y="15578"/>
                        <a:pt x="340798" y="13900"/>
                      </a:cubicBezTo>
                      <a:lnTo>
                        <a:pt x="340319" y="0"/>
                      </a:lnTo>
                      <a:lnTo>
                        <a:pt x="323543" y="479"/>
                      </a:lnTo>
                      <a:lnTo>
                        <a:pt x="302453" y="29478"/>
                      </a:lnTo>
                      <a:cubicBezTo>
                        <a:pt x="302453" y="29478"/>
                        <a:pt x="300775" y="31396"/>
                        <a:pt x="299816" y="32115"/>
                      </a:cubicBezTo>
                      <a:lnTo>
                        <a:pt x="276090" y="49850"/>
                      </a:lnTo>
                      <a:lnTo>
                        <a:pt x="247570" y="74295"/>
                      </a:lnTo>
                      <a:cubicBezTo>
                        <a:pt x="242298" y="78849"/>
                        <a:pt x="234868" y="81006"/>
                        <a:pt x="227918" y="80526"/>
                      </a:cubicBezTo>
                      <a:cubicBezTo>
                        <a:pt x="220488" y="79807"/>
                        <a:pt x="214018" y="76212"/>
                        <a:pt x="209704" y="70700"/>
                      </a:cubicBezTo>
                      <a:lnTo>
                        <a:pt x="193407" y="50329"/>
                      </a:lnTo>
                      <a:lnTo>
                        <a:pt x="179506" y="39784"/>
                      </a:lnTo>
                      <a:cubicBezTo>
                        <a:pt x="173275" y="34991"/>
                        <a:pt x="169680" y="27801"/>
                        <a:pt x="169680" y="19892"/>
                      </a:cubicBezTo>
                      <a:lnTo>
                        <a:pt x="169680" y="2397"/>
                      </a:lnTo>
                      <a:lnTo>
                        <a:pt x="148590" y="120550"/>
                      </a:lnTo>
                      <a:cubicBezTo>
                        <a:pt x="147631" y="125343"/>
                        <a:pt x="144036" y="129177"/>
                        <a:pt x="139243" y="130136"/>
                      </a:cubicBezTo>
                      <a:lnTo>
                        <a:pt x="96104" y="139483"/>
                      </a:lnTo>
                      <a:lnTo>
                        <a:pt x="78130" y="17543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55" name="자유형: 도형 2054">
                  <a:extLst>
                    <a:ext uri="{FF2B5EF4-FFF2-40B4-BE49-F238E27FC236}">
                      <a16:creationId xmlns:a16="http://schemas.microsoft.com/office/drawing/2014/main" id="{FE875CC1-226B-345F-FDA9-9FB5EBDC5D87}"/>
                    </a:ext>
                  </a:extLst>
                </p:cNvPr>
                <p:cNvSpPr/>
                <p:nvPr/>
              </p:nvSpPr>
              <p:spPr>
                <a:xfrm>
                  <a:off x="1583183" y="2952313"/>
                  <a:ext cx="218331" cy="141879"/>
                </a:xfrm>
                <a:custGeom>
                  <a:avLst/>
                  <a:gdLst>
                    <a:gd name="connsiteX0" fmla="*/ 180705 w 218331"/>
                    <a:gd name="connsiteY0" fmla="*/ 55841 h 141879"/>
                    <a:gd name="connsiteX1" fmla="*/ 183341 w 218331"/>
                    <a:gd name="connsiteY1" fmla="*/ 48412 h 141879"/>
                    <a:gd name="connsiteX2" fmla="*/ 186936 w 218331"/>
                    <a:gd name="connsiteY2" fmla="*/ 44098 h 141879"/>
                    <a:gd name="connsiteX3" fmla="*/ 201795 w 218331"/>
                    <a:gd name="connsiteY3" fmla="*/ 29958 h 141879"/>
                    <a:gd name="connsiteX4" fmla="*/ 205869 w 218331"/>
                    <a:gd name="connsiteY4" fmla="*/ 27561 h 141879"/>
                    <a:gd name="connsiteX5" fmla="*/ 218332 w 218331"/>
                    <a:gd name="connsiteY5" fmla="*/ 23966 h 141879"/>
                    <a:gd name="connsiteX6" fmla="*/ 212580 w 218331"/>
                    <a:gd name="connsiteY6" fmla="*/ 18694 h 141879"/>
                    <a:gd name="connsiteX7" fmla="*/ 187655 w 218331"/>
                    <a:gd name="connsiteY7" fmla="*/ 13900 h 141879"/>
                    <a:gd name="connsiteX8" fmla="*/ 170160 w 218331"/>
                    <a:gd name="connsiteY8" fmla="*/ 0 h 141879"/>
                    <a:gd name="connsiteX9" fmla="*/ 165127 w 218331"/>
                    <a:gd name="connsiteY9" fmla="*/ 1198 h 141879"/>
                    <a:gd name="connsiteX10" fmla="*/ 159614 w 218331"/>
                    <a:gd name="connsiteY10" fmla="*/ 14859 h 141879"/>
                    <a:gd name="connsiteX11" fmla="*/ 141879 w 218331"/>
                    <a:gd name="connsiteY11" fmla="*/ 29239 h 141879"/>
                    <a:gd name="connsiteX12" fmla="*/ 91071 w 218331"/>
                    <a:gd name="connsiteY12" fmla="*/ 39304 h 141879"/>
                    <a:gd name="connsiteX13" fmla="*/ 87716 w 218331"/>
                    <a:gd name="connsiteY13" fmla="*/ 39304 h 141879"/>
                    <a:gd name="connsiteX14" fmla="*/ 84600 w 218331"/>
                    <a:gd name="connsiteY14" fmla="*/ 39304 h 141879"/>
                    <a:gd name="connsiteX15" fmla="*/ 50089 w 218331"/>
                    <a:gd name="connsiteY15" fmla="*/ 30437 h 141879"/>
                    <a:gd name="connsiteX16" fmla="*/ 27561 w 218331"/>
                    <a:gd name="connsiteY16" fmla="*/ 20132 h 141879"/>
                    <a:gd name="connsiteX17" fmla="*/ 0 w 218331"/>
                    <a:gd name="connsiteY17" fmla="*/ 32115 h 141879"/>
                    <a:gd name="connsiteX18" fmla="*/ 0 w 218331"/>
                    <a:gd name="connsiteY18" fmla="*/ 54403 h 141879"/>
                    <a:gd name="connsiteX19" fmla="*/ 14140 w 218331"/>
                    <a:gd name="connsiteY19" fmla="*/ 85559 h 141879"/>
                    <a:gd name="connsiteX20" fmla="*/ 41941 w 218331"/>
                    <a:gd name="connsiteY20" fmla="*/ 121748 h 141879"/>
                    <a:gd name="connsiteX21" fmla="*/ 53205 w 218331"/>
                    <a:gd name="connsiteY21" fmla="*/ 127500 h 141879"/>
                    <a:gd name="connsiteX22" fmla="*/ 62791 w 218331"/>
                    <a:gd name="connsiteY22" fmla="*/ 135169 h 141879"/>
                    <a:gd name="connsiteX23" fmla="*/ 72617 w 218331"/>
                    <a:gd name="connsiteY23" fmla="*/ 133731 h 141879"/>
                    <a:gd name="connsiteX24" fmla="*/ 93468 w 218331"/>
                    <a:gd name="connsiteY24" fmla="*/ 141160 h 141879"/>
                    <a:gd name="connsiteX25" fmla="*/ 94427 w 218331"/>
                    <a:gd name="connsiteY25" fmla="*/ 141879 h 141879"/>
                    <a:gd name="connsiteX26" fmla="*/ 115517 w 218331"/>
                    <a:gd name="connsiteY26" fmla="*/ 131574 h 141879"/>
                    <a:gd name="connsiteX27" fmla="*/ 117674 w 218331"/>
                    <a:gd name="connsiteY27" fmla="*/ 130615 h 141879"/>
                    <a:gd name="connsiteX28" fmla="*/ 118872 w 218331"/>
                    <a:gd name="connsiteY28" fmla="*/ 124624 h 141879"/>
                    <a:gd name="connsiteX29" fmla="*/ 142599 w 218331"/>
                    <a:gd name="connsiteY29" fmla="*/ 105211 h 141879"/>
                    <a:gd name="connsiteX30" fmla="*/ 171598 w 218331"/>
                    <a:gd name="connsiteY30" fmla="*/ 105211 h 141879"/>
                    <a:gd name="connsiteX31" fmla="*/ 181184 w 218331"/>
                    <a:gd name="connsiteY31" fmla="*/ 86757 h 141879"/>
                    <a:gd name="connsiteX32" fmla="*/ 181184 w 218331"/>
                    <a:gd name="connsiteY32" fmla="*/ 56081 h 1418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</a:cxnLst>
                  <a:rect l="l" t="t" r="r" b="b"/>
                  <a:pathLst>
                    <a:path w="218331" h="141879">
                      <a:moveTo>
                        <a:pt x="180705" y="55841"/>
                      </a:moveTo>
                      <a:cubicBezTo>
                        <a:pt x="180705" y="53205"/>
                        <a:pt x="181663" y="50569"/>
                        <a:pt x="183341" y="48412"/>
                      </a:cubicBezTo>
                      <a:lnTo>
                        <a:pt x="186936" y="44098"/>
                      </a:lnTo>
                      <a:lnTo>
                        <a:pt x="201795" y="29958"/>
                      </a:lnTo>
                      <a:cubicBezTo>
                        <a:pt x="201795" y="29958"/>
                        <a:pt x="204431" y="28040"/>
                        <a:pt x="205869" y="27561"/>
                      </a:cubicBezTo>
                      <a:lnTo>
                        <a:pt x="218332" y="23966"/>
                      </a:lnTo>
                      <a:lnTo>
                        <a:pt x="212580" y="18694"/>
                      </a:lnTo>
                      <a:lnTo>
                        <a:pt x="187655" y="13900"/>
                      </a:lnTo>
                      <a:cubicBezTo>
                        <a:pt x="179986" y="12702"/>
                        <a:pt x="173515" y="7429"/>
                        <a:pt x="170160" y="0"/>
                      </a:cubicBezTo>
                      <a:lnTo>
                        <a:pt x="165127" y="1198"/>
                      </a:lnTo>
                      <a:lnTo>
                        <a:pt x="159614" y="14859"/>
                      </a:lnTo>
                      <a:cubicBezTo>
                        <a:pt x="156499" y="22289"/>
                        <a:pt x="149788" y="27801"/>
                        <a:pt x="141879" y="29239"/>
                      </a:cubicBezTo>
                      <a:lnTo>
                        <a:pt x="91071" y="39304"/>
                      </a:lnTo>
                      <a:cubicBezTo>
                        <a:pt x="91071" y="39304"/>
                        <a:pt x="88675" y="39544"/>
                        <a:pt x="87716" y="39304"/>
                      </a:cubicBezTo>
                      <a:lnTo>
                        <a:pt x="84600" y="39304"/>
                      </a:lnTo>
                      <a:cubicBezTo>
                        <a:pt x="84600" y="39304"/>
                        <a:pt x="50089" y="30437"/>
                        <a:pt x="50089" y="30437"/>
                      </a:cubicBezTo>
                      <a:lnTo>
                        <a:pt x="27561" y="20132"/>
                      </a:lnTo>
                      <a:lnTo>
                        <a:pt x="0" y="32115"/>
                      </a:lnTo>
                      <a:lnTo>
                        <a:pt x="0" y="54403"/>
                      </a:lnTo>
                      <a:lnTo>
                        <a:pt x="14140" y="85559"/>
                      </a:lnTo>
                      <a:lnTo>
                        <a:pt x="41941" y="121748"/>
                      </a:lnTo>
                      <a:cubicBezTo>
                        <a:pt x="46015" y="122946"/>
                        <a:pt x="49850" y="124864"/>
                        <a:pt x="53205" y="127500"/>
                      </a:cubicBezTo>
                      <a:lnTo>
                        <a:pt x="62791" y="135169"/>
                      </a:lnTo>
                      <a:cubicBezTo>
                        <a:pt x="65907" y="134210"/>
                        <a:pt x="69262" y="133731"/>
                        <a:pt x="72617" y="133731"/>
                      </a:cubicBezTo>
                      <a:cubicBezTo>
                        <a:pt x="80047" y="133731"/>
                        <a:pt x="87716" y="136367"/>
                        <a:pt x="93468" y="141160"/>
                      </a:cubicBezTo>
                      <a:lnTo>
                        <a:pt x="94427" y="141879"/>
                      </a:lnTo>
                      <a:lnTo>
                        <a:pt x="115517" y="131574"/>
                      </a:lnTo>
                      <a:cubicBezTo>
                        <a:pt x="115517" y="131574"/>
                        <a:pt x="116955" y="130855"/>
                        <a:pt x="117674" y="130615"/>
                      </a:cubicBezTo>
                      <a:lnTo>
                        <a:pt x="118872" y="124624"/>
                      </a:lnTo>
                      <a:cubicBezTo>
                        <a:pt x="121029" y="113360"/>
                        <a:pt x="130855" y="105211"/>
                        <a:pt x="142599" y="105211"/>
                      </a:cubicBezTo>
                      <a:lnTo>
                        <a:pt x="171598" y="105211"/>
                      </a:lnTo>
                      <a:lnTo>
                        <a:pt x="181184" y="86757"/>
                      </a:lnTo>
                      <a:lnTo>
                        <a:pt x="181184" y="56081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56" name="자유형: 도형 2055">
                  <a:extLst>
                    <a:ext uri="{FF2B5EF4-FFF2-40B4-BE49-F238E27FC236}">
                      <a16:creationId xmlns:a16="http://schemas.microsoft.com/office/drawing/2014/main" id="{DCBC9805-E8B3-3FBF-5E6D-DEA3BB885B66}"/>
                    </a:ext>
                  </a:extLst>
                </p:cNvPr>
                <p:cNvSpPr/>
                <p:nvPr/>
              </p:nvSpPr>
              <p:spPr>
                <a:xfrm>
                  <a:off x="1420453" y="2630927"/>
                  <a:ext cx="347748" cy="496578"/>
                </a:xfrm>
                <a:custGeom>
                  <a:avLst/>
                  <a:gdLst>
                    <a:gd name="connsiteX0" fmla="*/ 139962 w 347748"/>
                    <a:gd name="connsiteY0" fmla="*/ 426357 h 496578"/>
                    <a:gd name="connsiteX1" fmla="*/ 138764 w 347748"/>
                    <a:gd name="connsiteY1" fmla="*/ 424201 h 496578"/>
                    <a:gd name="connsiteX2" fmla="*/ 121748 w 347748"/>
                    <a:gd name="connsiteY2" fmla="*/ 384656 h 496578"/>
                    <a:gd name="connsiteX3" fmla="*/ 120789 w 347748"/>
                    <a:gd name="connsiteY3" fmla="*/ 379863 h 496578"/>
                    <a:gd name="connsiteX4" fmla="*/ 120789 w 347748"/>
                    <a:gd name="connsiteY4" fmla="*/ 341517 h 496578"/>
                    <a:gd name="connsiteX5" fmla="*/ 135169 w 347748"/>
                    <a:gd name="connsiteY5" fmla="*/ 319948 h 496578"/>
                    <a:gd name="connsiteX6" fmla="*/ 180705 w 347748"/>
                    <a:gd name="connsiteY6" fmla="*/ 300056 h 496578"/>
                    <a:gd name="connsiteX7" fmla="*/ 201076 w 347748"/>
                    <a:gd name="connsiteY7" fmla="*/ 300296 h 496578"/>
                    <a:gd name="connsiteX8" fmla="*/ 227439 w 347748"/>
                    <a:gd name="connsiteY8" fmla="*/ 312758 h 496578"/>
                    <a:gd name="connsiteX9" fmla="*/ 251405 w 347748"/>
                    <a:gd name="connsiteY9" fmla="*/ 318510 h 496578"/>
                    <a:gd name="connsiteX10" fmla="*/ 287594 w 347748"/>
                    <a:gd name="connsiteY10" fmla="*/ 311320 h 496578"/>
                    <a:gd name="connsiteX11" fmla="*/ 293106 w 347748"/>
                    <a:gd name="connsiteY11" fmla="*/ 297899 h 496578"/>
                    <a:gd name="connsiteX12" fmla="*/ 310601 w 347748"/>
                    <a:gd name="connsiteY12" fmla="*/ 283519 h 496578"/>
                    <a:gd name="connsiteX13" fmla="*/ 330493 w 347748"/>
                    <a:gd name="connsiteY13" fmla="*/ 279205 h 496578"/>
                    <a:gd name="connsiteX14" fmla="*/ 342476 w 347748"/>
                    <a:gd name="connsiteY14" fmla="*/ 240141 h 496578"/>
                    <a:gd name="connsiteX15" fmla="*/ 347749 w 347748"/>
                    <a:gd name="connsiteY15" fmla="*/ 184779 h 496578"/>
                    <a:gd name="connsiteX16" fmla="*/ 330014 w 347748"/>
                    <a:gd name="connsiteY16" fmla="*/ 151706 h 496578"/>
                    <a:gd name="connsiteX17" fmla="*/ 312518 w 347748"/>
                    <a:gd name="connsiteY17" fmla="*/ 139483 h 496578"/>
                    <a:gd name="connsiteX18" fmla="*/ 310601 w 347748"/>
                    <a:gd name="connsiteY18" fmla="*/ 136847 h 496578"/>
                    <a:gd name="connsiteX19" fmla="*/ 274892 w 347748"/>
                    <a:gd name="connsiteY19" fmla="*/ 136847 h 496578"/>
                    <a:gd name="connsiteX20" fmla="*/ 242777 w 347748"/>
                    <a:gd name="connsiteY20" fmla="*/ 123186 h 496578"/>
                    <a:gd name="connsiteX21" fmla="*/ 221687 w 347748"/>
                    <a:gd name="connsiteY21" fmla="*/ 99939 h 496578"/>
                    <a:gd name="connsiteX22" fmla="*/ 185977 w 347748"/>
                    <a:gd name="connsiteY22" fmla="*/ 88435 h 496578"/>
                    <a:gd name="connsiteX23" fmla="*/ 160813 w 347748"/>
                    <a:gd name="connsiteY23" fmla="*/ 65428 h 496578"/>
                    <a:gd name="connsiteX24" fmla="*/ 152664 w 347748"/>
                    <a:gd name="connsiteY24" fmla="*/ 45056 h 496578"/>
                    <a:gd name="connsiteX25" fmla="*/ 150747 w 347748"/>
                    <a:gd name="connsiteY25" fmla="*/ 23487 h 496578"/>
                    <a:gd name="connsiteX26" fmla="*/ 153623 w 347748"/>
                    <a:gd name="connsiteY26" fmla="*/ 11024 h 496578"/>
                    <a:gd name="connsiteX27" fmla="*/ 150507 w 347748"/>
                    <a:gd name="connsiteY27" fmla="*/ 9586 h 496578"/>
                    <a:gd name="connsiteX28" fmla="*/ 145474 w 347748"/>
                    <a:gd name="connsiteY28" fmla="*/ 7190 h 496578"/>
                    <a:gd name="connsiteX29" fmla="*/ 129177 w 347748"/>
                    <a:gd name="connsiteY29" fmla="*/ 3595 h 496578"/>
                    <a:gd name="connsiteX30" fmla="*/ 119112 w 347748"/>
                    <a:gd name="connsiteY30" fmla="*/ 0 h 496578"/>
                    <a:gd name="connsiteX31" fmla="*/ 86278 w 347748"/>
                    <a:gd name="connsiteY31" fmla="*/ 42180 h 496578"/>
                    <a:gd name="connsiteX32" fmla="*/ 86278 w 347748"/>
                    <a:gd name="connsiteY32" fmla="*/ 96823 h 496578"/>
                    <a:gd name="connsiteX33" fmla="*/ 84361 w 347748"/>
                    <a:gd name="connsiteY33" fmla="*/ 108806 h 496578"/>
                    <a:gd name="connsiteX34" fmla="*/ 63031 w 347748"/>
                    <a:gd name="connsiteY34" fmla="*/ 170639 h 496578"/>
                    <a:gd name="connsiteX35" fmla="*/ 23247 w 347748"/>
                    <a:gd name="connsiteY35" fmla="*/ 197721 h 496578"/>
                    <a:gd name="connsiteX36" fmla="*/ 18694 w 347748"/>
                    <a:gd name="connsiteY36" fmla="*/ 197721 h 496578"/>
                    <a:gd name="connsiteX37" fmla="*/ 0 w 347748"/>
                    <a:gd name="connsiteY37" fmla="*/ 215216 h 496578"/>
                    <a:gd name="connsiteX38" fmla="*/ 9826 w 347748"/>
                    <a:gd name="connsiteY38" fmla="*/ 233909 h 496578"/>
                    <a:gd name="connsiteX39" fmla="*/ 11264 w 347748"/>
                    <a:gd name="connsiteY39" fmla="*/ 238703 h 496578"/>
                    <a:gd name="connsiteX40" fmla="*/ 12942 w 347748"/>
                    <a:gd name="connsiteY40" fmla="*/ 260991 h 496578"/>
                    <a:gd name="connsiteX41" fmla="*/ 38585 w 347748"/>
                    <a:gd name="connsiteY41" fmla="*/ 260991 h 496578"/>
                    <a:gd name="connsiteX42" fmla="*/ 59436 w 347748"/>
                    <a:gd name="connsiteY42" fmla="*/ 272974 h 496578"/>
                    <a:gd name="connsiteX43" fmla="*/ 69023 w 347748"/>
                    <a:gd name="connsiteY43" fmla="*/ 289990 h 496578"/>
                    <a:gd name="connsiteX44" fmla="*/ 70221 w 347748"/>
                    <a:gd name="connsiteY44" fmla="*/ 298858 h 496578"/>
                    <a:gd name="connsiteX45" fmla="*/ 68543 w 347748"/>
                    <a:gd name="connsiteY45" fmla="*/ 305089 h 496578"/>
                    <a:gd name="connsiteX46" fmla="*/ 42660 w 347748"/>
                    <a:gd name="connsiteY46" fmla="*/ 364764 h 496578"/>
                    <a:gd name="connsiteX47" fmla="*/ 34272 w 347748"/>
                    <a:gd name="connsiteY47" fmla="*/ 398557 h 496578"/>
                    <a:gd name="connsiteX48" fmla="*/ 26363 w 347748"/>
                    <a:gd name="connsiteY48" fmla="*/ 463745 h 496578"/>
                    <a:gd name="connsiteX49" fmla="*/ 25404 w 347748"/>
                    <a:gd name="connsiteY49" fmla="*/ 467340 h 496578"/>
                    <a:gd name="connsiteX50" fmla="*/ 11743 w 347748"/>
                    <a:gd name="connsiteY50" fmla="*/ 496578 h 496578"/>
                    <a:gd name="connsiteX51" fmla="*/ 15578 w 347748"/>
                    <a:gd name="connsiteY51" fmla="*/ 495380 h 496578"/>
                    <a:gd name="connsiteX52" fmla="*/ 31635 w 347748"/>
                    <a:gd name="connsiteY52" fmla="*/ 496099 h 496578"/>
                    <a:gd name="connsiteX53" fmla="*/ 48891 w 347748"/>
                    <a:gd name="connsiteY53" fmla="*/ 472852 h 496578"/>
                    <a:gd name="connsiteX54" fmla="*/ 74295 w 347748"/>
                    <a:gd name="connsiteY54" fmla="*/ 463745 h 496578"/>
                    <a:gd name="connsiteX55" fmla="*/ 127260 w 347748"/>
                    <a:gd name="connsiteY55" fmla="*/ 477645 h 496578"/>
                    <a:gd name="connsiteX56" fmla="*/ 162730 w 347748"/>
                    <a:gd name="connsiteY56" fmla="*/ 470695 h 496578"/>
                    <a:gd name="connsiteX57" fmla="*/ 165366 w 347748"/>
                    <a:gd name="connsiteY57" fmla="*/ 461108 h 496578"/>
                    <a:gd name="connsiteX58" fmla="*/ 162490 w 347748"/>
                    <a:gd name="connsiteY58" fmla="*/ 457513 h 496578"/>
                    <a:gd name="connsiteX59" fmla="*/ 140442 w 347748"/>
                    <a:gd name="connsiteY59" fmla="*/ 426597 h 496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</a:cxnLst>
                  <a:rect l="l" t="t" r="r" b="b"/>
                  <a:pathLst>
                    <a:path w="347748" h="496578">
                      <a:moveTo>
                        <a:pt x="139962" y="426357"/>
                      </a:moveTo>
                      <a:cubicBezTo>
                        <a:pt x="139962" y="426357"/>
                        <a:pt x="139004" y="424919"/>
                        <a:pt x="138764" y="424201"/>
                      </a:cubicBezTo>
                      <a:lnTo>
                        <a:pt x="121748" y="384656"/>
                      </a:lnTo>
                      <a:cubicBezTo>
                        <a:pt x="121029" y="383218"/>
                        <a:pt x="120789" y="381541"/>
                        <a:pt x="120789" y="379863"/>
                      </a:cubicBezTo>
                      <a:lnTo>
                        <a:pt x="120789" y="341517"/>
                      </a:lnTo>
                      <a:cubicBezTo>
                        <a:pt x="120789" y="332171"/>
                        <a:pt x="126302" y="323782"/>
                        <a:pt x="135169" y="319948"/>
                      </a:cubicBezTo>
                      <a:lnTo>
                        <a:pt x="180705" y="300056"/>
                      </a:lnTo>
                      <a:cubicBezTo>
                        <a:pt x="186696" y="297180"/>
                        <a:pt x="194605" y="297180"/>
                        <a:pt x="201076" y="300296"/>
                      </a:cubicBezTo>
                      <a:lnTo>
                        <a:pt x="227439" y="312758"/>
                      </a:lnTo>
                      <a:lnTo>
                        <a:pt x="251405" y="318510"/>
                      </a:lnTo>
                      <a:lnTo>
                        <a:pt x="287594" y="311320"/>
                      </a:lnTo>
                      <a:lnTo>
                        <a:pt x="293106" y="297899"/>
                      </a:lnTo>
                      <a:cubicBezTo>
                        <a:pt x="296221" y="290469"/>
                        <a:pt x="302692" y="285197"/>
                        <a:pt x="310601" y="283519"/>
                      </a:cubicBezTo>
                      <a:lnTo>
                        <a:pt x="330493" y="279205"/>
                      </a:lnTo>
                      <a:lnTo>
                        <a:pt x="342476" y="240141"/>
                      </a:lnTo>
                      <a:lnTo>
                        <a:pt x="347749" y="184779"/>
                      </a:lnTo>
                      <a:lnTo>
                        <a:pt x="330014" y="151706"/>
                      </a:lnTo>
                      <a:cubicBezTo>
                        <a:pt x="322824" y="149069"/>
                        <a:pt x="316593" y="144755"/>
                        <a:pt x="312518" y="139483"/>
                      </a:cubicBezTo>
                      <a:lnTo>
                        <a:pt x="310601" y="136847"/>
                      </a:lnTo>
                      <a:lnTo>
                        <a:pt x="274892" y="136847"/>
                      </a:lnTo>
                      <a:cubicBezTo>
                        <a:pt x="262429" y="136847"/>
                        <a:pt x="250925" y="131814"/>
                        <a:pt x="242777" y="123186"/>
                      </a:cubicBezTo>
                      <a:lnTo>
                        <a:pt x="221687" y="99939"/>
                      </a:lnTo>
                      <a:lnTo>
                        <a:pt x="185977" y="88435"/>
                      </a:lnTo>
                      <a:cubicBezTo>
                        <a:pt x="174234" y="84600"/>
                        <a:pt x="165127" y="76212"/>
                        <a:pt x="160813" y="65428"/>
                      </a:cubicBezTo>
                      <a:lnTo>
                        <a:pt x="152664" y="45056"/>
                      </a:lnTo>
                      <a:cubicBezTo>
                        <a:pt x="149788" y="38346"/>
                        <a:pt x="149309" y="30916"/>
                        <a:pt x="150747" y="23487"/>
                      </a:cubicBezTo>
                      <a:lnTo>
                        <a:pt x="153623" y="11024"/>
                      </a:lnTo>
                      <a:cubicBezTo>
                        <a:pt x="153623" y="11024"/>
                        <a:pt x="151706" y="10066"/>
                        <a:pt x="150507" y="9586"/>
                      </a:cubicBezTo>
                      <a:lnTo>
                        <a:pt x="145474" y="7190"/>
                      </a:lnTo>
                      <a:lnTo>
                        <a:pt x="129177" y="3595"/>
                      </a:lnTo>
                      <a:cubicBezTo>
                        <a:pt x="125583" y="2876"/>
                        <a:pt x="122227" y="1678"/>
                        <a:pt x="119112" y="0"/>
                      </a:cubicBezTo>
                      <a:lnTo>
                        <a:pt x="86278" y="42180"/>
                      </a:lnTo>
                      <a:lnTo>
                        <a:pt x="86278" y="96823"/>
                      </a:lnTo>
                      <a:cubicBezTo>
                        <a:pt x="86278" y="100897"/>
                        <a:pt x="85559" y="104972"/>
                        <a:pt x="84361" y="108806"/>
                      </a:cubicBezTo>
                      <a:lnTo>
                        <a:pt x="63031" y="170639"/>
                      </a:lnTo>
                      <a:cubicBezTo>
                        <a:pt x="57519" y="186936"/>
                        <a:pt x="41461" y="197721"/>
                        <a:pt x="23247" y="197721"/>
                      </a:cubicBezTo>
                      <a:lnTo>
                        <a:pt x="18694" y="197721"/>
                      </a:lnTo>
                      <a:lnTo>
                        <a:pt x="0" y="215216"/>
                      </a:lnTo>
                      <a:lnTo>
                        <a:pt x="9826" y="233909"/>
                      </a:lnTo>
                      <a:cubicBezTo>
                        <a:pt x="10545" y="235347"/>
                        <a:pt x="11024" y="237025"/>
                        <a:pt x="11264" y="238703"/>
                      </a:cubicBezTo>
                      <a:lnTo>
                        <a:pt x="12942" y="260991"/>
                      </a:lnTo>
                      <a:lnTo>
                        <a:pt x="38585" y="260991"/>
                      </a:lnTo>
                      <a:cubicBezTo>
                        <a:pt x="47213" y="260991"/>
                        <a:pt x="55122" y="265545"/>
                        <a:pt x="59436" y="272974"/>
                      </a:cubicBezTo>
                      <a:lnTo>
                        <a:pt x="69023" y="289990"/>
                      </a:lnTo>
                      <a:cubicBezTo>
                        <a:pt x="70460" y="292626"/>
                        <a:pt x="70940" y="295982"/>
                        <a:pt x="70221" y="298858"/>
                      </a:cubicBezTo>
                      <a:lnTo>
                        <a:pt x="68543" y="305089"/>
                      </a:lnTo>
                      <a:lnTo>
                        <a:pt x="42660" y="364764"/>
                      </a:lnTo>
                      <a:lnTo>
                        <a:pt x="34272" y="398557"/>
                      </a:lnTo>
                      <a:lnTo>
                        <a:pt x="26363" y="463745"/>
                      </a:lnTo>
                      <a:cubicBezTo>
                        <a:pt x="26363" y="464943"/>
                        <a:pt x="25883" y="466141"/>
                        <a:pt x="25404" y="467340"/>
                      </a:cubicBezTo>
                      <a:lnTo>
                        <a:pt x="11743" y="496578"/>
                      </a:lnTo>
                      <a:lnTo>
                        <a:pt x="15578" y="495380"/>
                      </a:lnTo>
                      <a:cubicBezTo>
                        <a:pt x="20611" y="493702"/>
                        <a:pt x="26602" y="493942"/>
                        <a:pt x="31635" y="496099"/>
                      </a:cubicBezTo>
                      <a:lnTo>
                        <a:pt x="48891" y="472852"/>
                      </a:lnTo>
                      <a:cubicBezTo>
                        <a:pt x="54643" y="464943"/>
                        <a:pt x="64469" y="461348"/>
                        <a:pt x="74295" y="463745"/>
                      </a:cubicBezTo>
                      <a:lnTo>
                        <a:pt x="127260" y="477645"/>
                      </a:lnTo>
                      <a:lnTo>
                        <a:pt x="162730" y="470695"/>
                      </a:lnTo>
                      <a:cubicBezTo>
                        <a:pt x="162970" y="467340"/>
                        <a:pt x="163928" y="463984"/>
                        <a:pt x="165366" y="461108"/>
                      </a:cubicBezTo>
                      <a:lnTo>
                        <a:pt x="162490" y="457513"/>
                      </a:lnTo>
                      <a:lnTo>
                        <a:pt x="140442" y="426597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57" name="자유형: 도형 2056">
                  <a:extLst>
                    <a:ext uri="{FF2B5EF4-FFF2-40B4-BE49-F238E27FC236}">
                      <a16:creationId xmlns:a16="http://schemas.microsoft.com/office/drawing/2014/main" id="{189B331B-7BAF-FA4F-CE65-549696B74586}"/>
                    </a:ext>
                  </a:extLst>
                </p:cNvPr>
                <p:cNvSpPr/>
                <p:nvPr/>
              </p:nvSpPr>
              <p:spPr>
                <a:xfrm>
                  <a:off x="1591810" y="4112274"/>
                  <a:ext cx="128698" cy="85798"/>
                </a:xfrm>
                <a:custGeom>
                  <a:avLst/>
                  <a:gdLst>
                    <a:gd name="connsiteX0" fmla="*/ 104732 w 128698"/>
                    <a:gd name="connsiteY0" fmla="*/ 66386 h 85798"/>
                    <a:gd name="connsiteX1" fmla="*/ 84600 w 128698"/>
                    <a:gd name="connsiteY1" fmla="*/ 51048 h 85798"/>
                    <a:gd name="connsiteX2" fmla="*/ 71179 w 128698"/>
                    <a:gd name="connsiteY2" fmla="*/ 20611 h 85798"/>
                    <a:gd name="connsiteX3" fmla="*/ 70460 w 128698"/>
                    <a:gd name="connsiteY3" fmla="*/ 18214 h 85798"/>
                    <a:gd name="connsiteX4" fmla="*/ 66626 w 128698"/>
                    <a:gd name="connsiteY4" fmla="*/ 0 h 85798"/>
                    <a:gd name="connsiteX5" fmla="*/ 9586 w 128698"/>
                    <a:gd name="connsiteY5" fmla="*/ 0 h 85798"/>
                    <a:gd name="connsiteX6" fmla="*/ 0 w 128698"/>
                    <a:gd name="connsiteY6" fmla="*/ 14140 h 85798"/>
                    <a:gd name="connsiteX7" fmla="*/ 25164 w 128698"/>
                    <a:gd name="connsiteY7" fmla="*/ 32833 h 85798"/>
                    <a:gd name="connsiteX8" fmla="*/ 34991 w 128698"/>
                    <a:gd name="connsiteY8" fmla="*/ 47453 h 85798"/>
                    <a:gd name="connsiteX9" fmla="*/ 43379 w 128698"/>
                    <a:gd name="connsiteY9" fmla="*/ 82204 h 85798"/>
                    <a:gd name="connsiteX10" fmla="*/ 51527 w 128698"/>
                    <a:gd name="connsiteY10" fmla="*/ 85799 h 85798"/>
                    <a:gd name="connsiteX11" fmla="*/ 81005 w 128698"/>
                    <a:gd name="connsiteY11" fmla="*/ 76692 h 85798"/>
                    <a:gd name="connsiteX12" fmla="*/ 84600 w 128698"/>
                    <a:gd name="connsiteY12" fmla="*/ 76212 h 85798"/>
                    <a:gd name="connsiteX13" fmla="*/ 126301 w 128698"/>
                    <a:gd name="connsiteY13" fmla="*/ 76212 h 85798"/>
                    <a:gd name="connsiteX14" fmla="*/ 128698 w 128698"/>
                    <a:gd name="connsiteY14" fmla="*/ 74295 h 85798"/>
                    <a:gd name="connsiteX15" fmla="*/ 124624 w 128698"/>
                    <a:gd name="connsiteY15" fmla="*/ 69262 h 85798"/>
                    <a:gd name="connsiteX16" fmla="*/ 104972 w 128698"/>
                    <a:gd name="connsiteY16" fmla="*/ 66386 h 857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8698" h="85798">
                      <a:moveTo>
                        <a:pt x="104732" y="66386"/>
                      </a:moveTo>
                      <a:cubicBezTo>
                        <a:pt x="95625" y="64708"/>
                        <a:pt x="88195" y="59196"/>
                        <a:pt x="84600" y="51048"/>
                      </a:cubicBezTo>
                      <a:lnTo>
                        <a:pt x="71179" y="20611"/>
                      </a:lnTo>
                      <a:cubicBezTo>
                        <a:pt x="71179" y="20611"/>
                        <a:pt x="70700" y="19173"/>
                        <a:pt x="70460" y="18214"/>
                      </a:cubicBezTo>
                      <a:lnTo>
                        <a:pt x="66626" y="0"/>
                      </a:lnTo>
                      <a:lnTo>
                        <a:pt x="9586" y="0"/>
                      </a:lnTo>
                      <a:lnTo>
                        <a:pt x="0" y="14140"/>
                      </a:lnTo>
                      <a:lnTo>
                        <a:pt x="25164" y="32833"/>
                      </a:lnTo>
                      <a:cubicBezTo>
                        <a:pt x="30197" y="36668"/>
                        <a:pt x="33553" y="41701"/>
                        <a:pt x="34991" y="47453"/>
                      </a:cubicBezTo>
                      <a:lnTo>
                        <a:pt x="43379" y="82204"/>
                      </a:lnTo>
                      <a:lnTo>
                        <a:pt x="51527" y="85799"/>
                      </a:lnTo>
                      <a:lnTo>
                        <a:pt x="81005" y="76692"/>
                      </a:lnTo>
                      <a:cubicBezTo>
                        <a:pt x="81005" y="76692"/>
                        <a:pt x="83402" y="76212"/>
                        <a:pt x="84600" y="76212"/>
                      </a:cubicBezTo>
                      <a:lnTo>
                        <a:pt x="126301" y="76212"/>
                      </a:lnTo>
                      <a:lnTo>
                        <a:pt x="128698" y="74295"/>
                      </a:lnTo>
                      <a:lnTo>
                        <a:pt x="124624" y="69262"/>
                      </a:lnTo>
                      <a:lnTo>
                        <a:pt x="104972" y="66386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58" name="자유형: 도형 2057">
                  <a:extLst>
                    <a:ext uri="{FF2B5EF4-FFF2-40B4-BE49-F238E27FC236}">
                      <a16:creationId xmlns:a16="http://schemas.microsoft.com/office/drawing/2014/main" id="{7FF6E5F4-550F-6DA2-AED2-711728C96D33}"/>
                    </a:ext>
                  </a:extLst>
                </p:cNvPr>
                <p:cNvSpPr/>
                <p:nvPr/>
              </p:nvSpPr>
              <p:spPr>
                <a:xfrm>
                  <a:off x="1030763" y="3041467"/>
                  <a:ext cx="415812" cy="268180"/>
                </a:xfrm>
                <a:custGeom>
                  <a:avLst/>
                  <a:gdLst>
                    <a:gd name="connsiteX0" fmla="*/ 398797 w 415812"/>
                    <a:gd name="connsiteY0" fmla="*/ 129896 h 268180"/>
                    <a:gd name="connsiteX1" fmla="*/ 381062 w 415812"/>
                    <a:gd name="connsiteY1" fmla="*/ 128458 h 268180"/>
                    <a:gd name="connsiteX2" fmla="*/ 363806 w 415812"/>
                    <a:gd name="connsiteY2" fmla="*/ 120070 h 268180"/>
                    <a:gd name="connsiteX3" fmla="*/ 352782 w 415812"/>
                    <a:gd name="connsiteY3" fmla="*/ 89154 h 268180"/>
                    <a:gd name="connsiteX4" fmla="*/ 375549 w 415812"/>
                    <a:gd name="connsiteY4" fmla="*/ 40982 h 268180"/>
                    <a:gd name="connsiteX5" fmla="*/ 380103 w 415812"/>
                    <a:gd name="connsiteY5" fmla="*/ 0 h 268180"/>
                    <a:gd name="connsiteX6" fmla="*/ 345352 w 415812"/>
                    <a:gd name="connsiteY6" fmla="*/ 21809 h 268180"/>
                    <a:gd name="connsiteX7" fmla="*/ 318031 w 415812"/>
                    <a:gd name="connsiteY7" fmla="*/ 20851 h 268180"/>
                    <a:gd name="connsiteX8" fmla="*/ 292866 w 415812"/>
                    <a:gd name="connsiteY8" fmla="*/ 2157 h 268180"/>
                    <a:gd name="connsiteX9" fmla="*/ 277288 w 415812"/>
                    <a:gd name="connsiteY9" fmla="*/ 2157 h 268180"/>
                    <a:gd name="connsiteX10" fmla="*/ 271297 w 415812"/>
                    <a:gd name="connsiteY10" fmla="*/ 9586 h 268180"/>
                    <a:gd name="connsiteX11" fmla="*/ 252603 w 415812"/>
                    <a:gd name="connsiteY11" fmla="*/ 18454 h 268180"/>
                    <a:gd name="connsiteX12" fmla="*/ 204431 w 415812"/>
                    <a:gd name="connsiteY12" fmla="*/ 18454 h 268180"/>
                    <a:gd name="connsiteX13" fmla="*/ 189572 w 415812"/>
                    <a:gd name="connsiteY13" fmla="*/ 15338 h 268180"/>
                    <a:gd name="connsiteX14" fmla="*/ 186696 w 415812"/>
                    <a:gd name="connsiteY14" fmla="*/ 14140 h 268180"/>
                    <a:gd name="connsiteX15" fmla="*/ 184300 w 415812"/>
                    <a:gd name="connsiteY15" fmla="*/ 17735 h 268180"/>
                    <a:gd name="connsiteX16" fmla="*/ 174953 w 415812"/>
                    <a:gd name="connsiteY16" fmla="*/ 26842 h 268180"/>
                    <a:gd name="connsiteX17" fmla="*/ 114318 w 415812"/>
                    <a:gd name="connsiteY17" fmla="*/ 65667 h 268180"/>
                    <a:gd name="connsiteX18" fmla="*/ 107848 w 415812"/>
                    <a:gd name="connsiteY18" fmla="*/ 67584 h 268180"/>
                    <a:gd name="connsiteX19" fmla="*/ 50569 w 415812"/>
                    <a:gd name="connsiteY19" fmla="*/ 67584 h 268180"/>
                    <a:gd name="connsiteX20" fmla="*/ 0 w 415812"/>
                    <a:gd name="connsiteY20" fmla="*/ 78609 h 268180"/>
                    <a:gd name="connsiteX21" fmla="*/ 22528 w 415812"/>
                    <a:gd name="connsiteY21" fmla="*/ 91311 h 268180"/>
                    <a:gd name="connsiteX22" fmla="*/ 66147 w 415812"/>
                    <a:gd name="connsiteY22" fmla="*/ 110723 h 268180"/>
                    <a:gd name="connsiteX23" fmla="*/ 77411 w 415812"/>
                    <a:gd name="connsiteY23" fmla="*/ 119351 h 268180"/>
                    <a:gd name="connsiteX24" fmla="*/ 88195 w 415812"/>
                    <a:gd name="connsiteY24" fmla="*/ 133491 h 268180"/>
                    <a:gd name="connsiteX25" fmla="*/ 131095 w 415812"/>
                    <a:gd name="connsiteY25" fmla="*/ 144995 h 268180"/>
                    <a:gd name="connsiteX26" fmla="*/ 143797 w 415812"/>
                    <a:gd name="connsiteY26" fmla="*/ 151706 h 268180"/>
                    <a:gd name="connsiteX27" fmla="*/ 220968 w 415812"/>
                    <a:gd name="connsiteY27" fmla="*/ 219290 h 268180"/>
                    <a:gd name="connsiteX28" fmla="*/ 293106 w 415812"/>
                    <a:gd name="connsiteY28" fmla="*/ 268181 h 268180"/>
                    <a:gd name="connsiteX29" fmla="*/ 307246 w 415812"/>
                    <a:gd name="connsiteY29" fmla="*/ 263867 h 268180"/>
                    <a:gd name="connsiteX30" fmla="*/ 323543 w 415812"/>
                    <a:gd name="connsiteY30" fmla="*/ 246372 h 268180"/>
                    <a:gd name="connsiteX31" fmla="*/ 344633 w 415812"/>
                    <a:gd name="connsiteY31" fmla="*/ 244454 h 268180"/>
                    <a:gd name="connsiteX32" fmla="*/ 347988 w 415812"/>
                    <a:gd name="connsiteY32" fmla="*/ 216174 h 268180"/>
                    <a:gd name="connsiteX33" fmla="*/ 351583 w 415812"/>
                    <a:gd name="connsiteY33" fmla="*/ 205150 h 268180"/>
                    <a:gd name="connsiteX34" fmla="*/ 360930 w 415812"/>
                    <a:gd name="connsiteY34" fmla="*/ 188134 h 268180"/>
                    <a:gd name="connsiteX35" fmla="*/ 359732 w 415812"/>
                    <a:gd name="connsiteY35" fmla="*/ 162730 h 268180"/>
                    <a:gd name="connsiteX36" fmla="*/ 385855 w 415812"/>
                    <a:gd name="connsiteY36" fmla="*/ 132293 h 268180"/>
                    <a:gd name="connsiteX37" fmla="*/ 415812 w 415812"/>
                    <a:gd name="connsiteY37" fmla="*/ 127979 h 268180"/>
                    <a:gd name="connsiteX38" fmla="*/ 411499 w 415812"/>
                    <a:gd name="connsiteY38" fmla="*/ 126301 h 268180"/>
                    <a:gd name="connsiteX39" fmla="*/ 399276 w 415812"/>
                    <a:gd name="connsiteY39" fmla="*/ 130136 h 2681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</a:cxnLst>
                  <a:rect l="l" t="t" r="r" b="b"/>
                  <a:pathLst>
                    <a:path w="415812" h="268180">
                      <a:moveTo>
                        <a:pt x="398797" y="129896"/>
                      </a:moveTo>
                      <a:cubicBezTo>
                        <a:pt x="391846" y="131814"/>
                        <a:pt x="386334" y="131095"/>
                        <a:pt x="381062" y="128458"/>
                      </a:cubicBezTo>
                      <a:lnTo>
                        <a:pt x="363806" y="120070"/>
                      </a:lnTo>
                      <a:cubicBezTo>
                        <a:pt x="352302" y="114318"/>
                        <a:pt x="347269" y="100897"/>
                        <a:pt x="352782" y="89154"/>
                      </a:cubicBezTo>
                      <a:lnTo>
                        <a:pt x="375549" y="40982"/>
                      </a:lnTo>
                      <a:lnTo>
                        <a:pt x="380103" y="0"/>
                      </a:lnTo>
                      <a:lnTo>
                        <a:pt x="345352" y="21809"/>
                      </a:lnTo>
                      <a:cubicBezTo>
                        <a:pt x="337204" y="27082"/>
                        <a:pt x="326179" y="26842"/>
                        <a:pt x="318031" y="20851"/>
                      </a:cubicBezTo>
                      <a:lnTo>
                        <a:pt x="292866" y="2157"/>
                      </a:lnTo>
                      <a:lnTo>
                        <a:pt x="277288" y="2157"/>
                      </a:lnTo>
                      <a:lnTo>
                        <a:pt x="271297" y="9586"/>
                      </a:lnTo>
                      <a:cubicBezTo>
                        <a:pt x="266503" y="15338"/>
                        <a:pt x="259793" y="18454"/>
                        <a:pt x="252603" y="18454"/>
                      </a:cubicBezTo>
                      <a:lnTo>
                        <a:pt x="204431" y="18454"/>
                      </a:lnTo>
                      <a:cubicBezTo>
                        <a:pt x="199398" y="18454"/>
                        <a:pt x="194126" y="17256"/>
                        <a:pt x="189572" y="15338"/>
                      </a:cubicBezTo>
                      <a:lnTo>
                        <a:pt x="186696" y="14140"/>
                      </a:lnTo>
                      <a:lnTo>
                        <a:pt x="184300" y="17735"/>
                      </a:lnTo>
                      <a:cubicBezTo>
                        <a:pt x="181903" y="21330"/>
                        <a:pt x="178787" y="24445"/>
                        <a:pt x="174953" y="26842"/>
                      </a:cubicBezTo>
                      <a:lnTo>
                        <a:pt x="114318" y="65667"/>
                      </a:lnTo>
                      <a:cubicBezTo>
                        <a:pt x="112401" y="66865"/>
                        <a:pt x="110244" y="67584"/>
                        <a:pt x="107848" y="67584"/>
                      </a:cubicBezTo>
                      <a:lnTo>
                        <a:pt x="50569" y="67584"/>
                      </a:lnTo>
                      <a:lnTo>
                        <a:pt x="0" y="78609"/>
                      </a:lnTo>
                      <a:lnTo>
                        <a:pt x="22528" y="91311"/>
                      </a:lnTo>
                      <a:lnTo>
                        <a:pt x="66147" y="110723"/>
                      </a:lnTo>
                      <a:cubicBezTo>
                        <a:pt x="70460" y="112641"/>
                        <a:pt x="74295" y="115517"/>
                        <a:pt x="77411" y="119351"/>
                      </a:cubicBezTo>
                      <a:lnTo>
                        <a:pt x="88195" y="133491"/>
                      </a:lnTo>
                      <a:lnTo>
                        <a:pt x="131095" y="144995"/>
                      </a:lnTo>
                      <a:cubicBezTo>
                        <a:pt x="135888" y="146193"/>
                        <a:pt x="140202" y="148590"/>
                        <a:pt x="143797" y="151706"/>
                      </a:cubicBezTo>
                      <a:lnTo>
                        <a:pt x="220968" y="219290"/>
                      </a:lnTo>
                      <a:lnTo>
                        <a:pt x="293106" y="268181"/>
                      </a:lnTo>
                      <a:lnTo>
                        <a:pt x="307246" y="263867"/>
                      </a:lnTo>
                      <a:cubicBezTo>
                        <a:pt x="309643" y="256438"/>
                        <a:pt x="315634" y="249967"/>
                        <a:pt x="323543" y="246372"/>
                      </a:cubicBezTo>
                      <a:cubicBezTo>
                        <a:pt x="330253" y="243496"/>
                        <a:pt x="337683" y="242777"/>
                        <a:pt x="344633" y="244454"/>
                      </a:cubicBezTo>
                      <a:lnTo>
                        <a:pt x="347988" y="216174"/>
                      </a:lnTo>
                      <a:cubicBezTo>
                        <a:pt x="348468" y="212340"/>
                        <a:pt x="349666" y="208505"/>
                        <a:pt x="351583" y="205150"/>
                      </a:cubicBezTo>
                      <a:lnTo>
                        <a:pt x="360930" y="188134"/>
                      </a:lnTo>
                      <a:lnTo>
                        <a:pt x="359732" y="162730"/>
                      </a:lnTo>
                      <a:cubicBezTo>
                        <a:pt x="359252" y="147631"/>
                        <a:pt x="370517" y="134690"/>
                        <a:pt x="385855" y="132293"/>
                      </a:cubicBezTo>
                      <a:lnTo>
                        <a:pt x="415812" y="127979"/>
                      </a:lnTo>
                      <a:lnTo>
                        <a:pt x="411499" y="126301"/>
                      </a:lnTo>
                      <a:lnTo>
                        <a:pt x="399276" y="130136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59" name="자유형: 도형 2058">
                  <a:extLst>
                    <a:ext uri="{FF2B5EF4-FFF2-40B4-BE49-F238E27FC236}">
                      <a16:creationId xmlns:a16="http://schemas.microsoft.com/office/drawing/2014/main" id="{53E08CE2-374F-36E1-A1E5-26C595DE0C8C}"/>
                    </a:ext>
                  </a:extLst>
                </p:cNvPr>
                <p:cNvSpPr/>
                <p:nvPr/>
              </p:nvSpPr>
              <p:spPr>
                <a:xfrm>
                  <a:off x="1483484" y="3137571"/>
                  <a:ext cx="58237" cy="66625"/>
                </a:xfrm>
                <a:custGeom>
                  <a:avLst/>
                  <a:gdLst>
                    <a:gd name="connsiteX0" fmla="*/ 11743 w 58237"/>
                    <a:gd name="connsiteY0" fmla="*/ 240 h 66625"/>
                    <a:gd name="connsiteX1" fmla="*/ 0 w 58237"/>
                    <a:gd name="connsiteY1" fmla="*/ 16297 h 66625"/>
                    <a:gd name="connsiteX2" fmla="*/ 479 w 58237"/>
                    <a:gd name="connsiteY2" fmla="*/ 16297 h 66625"/>
                    <a:gd name="connsiteX3" fmla="*/ 4554 w 58237"/>
                    <a:gd name="connsiteY3" fmla="*/ 17016 h 66625"/>
                    <a:gd name="connsiteX4" fmla="*/ 24445 w 58237"/>
                    <a:gd name="connsiteY4" fmla="*/ 29958 h 66625"/>
                    <a:gd name="connsiteX5" fmla="*/ 48891 w 58237"/>
                    <a:gd name="connsiteY5" fmla="*/ 66626 h 66625"/>
                    <a:gd name="connsiteX6" fmla="*/ 51288 w 58237"/>
                    <a:gd name="connsiteY6" fmla="*/ 64709 h 66625"/>
                    <a:gd name="connsiteX7" fmla="*/ 45775 w 58237"/>
                    <a:gd name="connsiteY7" fmla="*/ 43858 h 66625"/>
                    <a:gd name="connsiteX8" fmla="*/ 55122 w 58237"/>
                    <a:gd name="connsiteY8" fmla="*/ 14859 h 66625"/>
                    <a:gd name="connsiteX9" fmla="*/ 58238 w 58237"/>
                    <a:gd name="connsiteY9" fmla="*/ 12223 h 66625"/>
                    <a:gd name="connsiteX10" fmla="*/ 56560 w 58237"/>
                    <a:gd name="connsiteY10" fmla="*/ 11743 h 66625"/>
                    <a:gd name="connsiteX11" fmla="*/ 11504 w 58237"/>
                    <a:gd name="connsiteY11" fmla="*/ 0 h 66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8237" h="66625">
                      <a:moveTo>
                        <a:pt x="11743" y="240"/>
                      </a:moveTo>
                      <a:lnTo>
                        <a:pt x="0" y="16297"/>
                      </a:lnTo>
                      <a:cubicBezTo>
                        <a:pt x="0" y="16297"/>
                        <a:pt x="479" y="16297"/>
                        <a:pt x="479" y="16297"/>
                      </a:cubicBezTo>
                      <a:lnTo>
                        <a:pt x="4554" y="17016"/>
                      </a:lnTo>
                      <a:cubicBezTo>
                        <a:pt x="12702" y="18694"/>
                        <a:pt x="20132" y="23247"/>
                        <a:pt x="24445" y="29958"/>
                      </a:cubicBezTo>
                      <a:lnTo>
                        <a:pt x="48891" y="66626"/>
                      </a:lnTo>
                      <a:lnTo>
                        <a:pt x="51288" y="64709"/>
                      </a:lnTo>
                      <a:lnTo>
                        <a:pt x="45775" y="43858"/>
                      </a:lnTo>
                      <a:cubicBezTo>
                        <a:pt x="43139" y="33313"/>
                        <a:pt x="46734" y="22049"/>
                        <a:pt x="55122" y="14859"/>
                      </a:cubicBezTo>
                      <a:lnTo>
                        <a:pt x="58238" y="12223"/>
                      </a:lnTo>
                      <a:lnTo>
                        <a:pt x="56560" y="11743"/>
                      </a:lnTo>
                      <a:lnTo>
                        <a:pt x="11504" y="0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60" name="자유형: 도형 2059">
                  <a:extLst>
                    <a:ext uri="{FF2B5EF4-FFF2-40B4-BE49-F238E27FC236}">
                      <a16:creationId xmlns:a16="http://schemas.microsoft.com/office/drawing/2014/main" id="{E5F05F57-B488-A61B-5504-E6A1AA34F605}"/>
                    </a:ext>
                  </a:extLst>
                </p:cNvPr>
                <p:cNvSpPr/>
                <p:nvPr/>
              </p:nvSpPr>
              <p:spPr>
                <a:xfrm>
                  <a:off x="1799357" y="4216287"/>
                  <a:ext cx="675126" cy="447687"/>
                </a:xfrm>
                <a:custGeom>
                  <a:avLst/>
                  <a:gdLst>
                    <a:gd name="connsiteX0" fmla="*/ 662664 w 675126"/>
                    <a:gd name="connsiteY0" fmla="*/ 68543 h 447687"/>
                    <a:gd name="connsiteX1" fmla="*/ 661705 w 675126"/>
                    <a:gd name="connsiteY1" fmla="*/ 66147 h 447687"/>
                    <a:gd name="connsiteX2" fmla="*/ 655474 w 675126"/>
                    <a:gd name="connsiteY2" fmla="*/ 46974 h 447687"/>
                    <a:gd name="connsiteX3" fmla="*/ 571353 w 675126"/>
                    <a:gd name="connsiteY3" fmla="*/ 23247 h 447687"/>
                    <a:gd name="connsiteX4" fmla="*/ 566320 w 675126"/>
                    <a:gd name="connsiteY4" fmla="*/ 20371 h 447687"/>
                    <a:gd name="connsiteX5" fmla="*/ 563684 w 675126"/>
                    <a:gd name="connsiteY5" fmla="*/ 25883 h 447687"/>
                    <a:gd name="connsiteX6" fmla="*/ 551461 w 675126"/>
                    <a:gd name="connsiteY6" fmla="*/ 40023 h 447687"/>
                    <a:gd name="connsiteX7" fmla="*/ 550742 w 675126"/>
                    <a:gd name="connsiteY7" fmla="*/ 63271 h 447687"/>
                    <a:gd name="connsiteX8" fmla="*/ 549543 w 675126"/>
                    <a:gd name="connsiteY8" fmla="*/ 68064 h 447687"/>
                    <a:gd name="connsiteX9" fmla="*/ 529891 w 675126"/>
                    <a:gd name="connsiteY9" fmla="*/ 110244 h 447687"/>
                    <a:gd name="connsiteX10" fmla="*/ 522222 w 675126"/>
                    <a:gd name="connsiteY10" fmla="*/ 116715 h 447687"/>
                    <a:gd name="connsiteX11" fmla="*/ 512156 w 675126"/>
                    <a:gd name="connsiteY11" fmla="*/ 115037 h 447687"/>
                    <a:gd name="connsiteX12" fmla="*/ 461588 w 675126"/>
                    <a:gd name="connsiteY12" fmla="*/ 79568 h 447687"/>
                    <a:gd name="connsiteX13" fmla="*/ 426358 w 675126"/>
                    <a:gd name="connsiteY13" fmla="*/ 82204 h 447687"/>
                    <a:gd name="connsiteX14" fmla="*/ 396640 w 675126"/>
                    <a:gd name="connsiteY14" fmla="*/ 91790 h 447687"/>
                    <a:gd name="connsiteX15" fmla="*/ 384177 w 675126"/>
                    <a:gd name="connsiteY15" fmla="*/ 88675 h 447687"/>
                    <a:gd name="connsiteX16" fmla="*/ 358773 w 675126"/>
                    <a:gd name="connsiteY16" fmla="*/ 61593 h 447687"/>
                    <a:gd name="connsiteX17" fmla="*/ 334088 w 675126"/>
                    <a:gd name="connsiteY17" fmla="*/ 71898 h 447687"/>
                    <a:gd name="connsiteX18" fmla="*/ 307246 w 675126"/>
                    <a:gd name="connsiteY18" fmla="*/ 69023 h 447687"/>
                    <a:gd name="connsiteX19" fmla="*/ 277288 w 675126"/>
                    <a:gd name="connsiteY19" fmla="*/ 46974 h 447687"/>
                    <a:gd name="connsiteX20" fmla="*/ 274892 w 675126"/>
                    <a:gd name="connsiteY20" fmla="*/ 44577 h 447687"/>
                    <a:gd name="connsiteX21" fmla="*/ 242298 w 675126"/>
                    <a:gd name="connsiteY21" fmla="*/ 0 h 447687"/>
                    <a:gd name="connsiteX22" fmla="*/ 233670 w 675126"/>
                    <a:gd name="connsiteY22" fmla="*/ 20371 h 447687"/>
                    <a:gd name="connsiteX23" fmla="*/ 226720 w 675126"/>
                    <a:gd name="connsiteY23" fmla="*/ 29718 h 447687"/>
                    <a:gd name="connsiteX24" fmla="*/ 189572 w 675126"/>
                    <a:gd name="connsiteY24" fmla="*/ 61114 h 447687"/>
                    <a:gd name="connsiteX25" fmla="*/ 171837 w 675126"/>
                    <a:gd name="connsiteY25" fmla="*/ 67584 h 447687"/>
                    <a:gd name="connsiteX26" fmla="*/ 152185 w 675126"/>
                    <a:gd name="connsiteY26" fmla="*/ 67584 h 447687"/>
                    <a:gd name="connsiteX27" fmla="*/ 135409 w 675126"/>
                    <a:gd name="connsiteY27" fmla="*/ 99459 h 447687"/>
                    <a:gd name="connsiteX28" fmla="*/ 116236 w 675126"/>
                    <a:gd name="connsiteY28" fmla="*/ 113360 h 447687"/>
                    <a:gd name="connsiteX29" fmla="*/ 78369 w 675126"/>
                    <a:gd name="connsiteY29" fmla="*/ 120070 h 447687"/>
                    <a:gd name="connsiteX30" fmla="*/ 62072 w 675126"/>
                    <a:gd name="connsiteY30" fmla="*/ 118153 h 447687"/>
                    <a:gd name="connsiteX31" fmla="*/ 30197 w 675126"/>
                    <a:gd name="connsiteY31" fmla="*/ 104972 h 447687"/>
                    <a:gd name="connsiteX32" fmla="*/ 16776 w 675126"/>
                    <a:gd name="connsiteY32" fmla="*/ 106649 h 447687"/>
                    <a:gd name="connsiteX33" fmla="*/ 5752 w 675126"/>
                    <a:gd name="connsiteY33" fmla="*/ 125822 h 447687"/>
                    <a:gd name="connsiteX34" fmla="*/ 11743 w 675126"/>
                    <a:gd name="connsiteY34" fmla="*/ 142359 h 447687"/>
                    <a:gd name="connsiteX35" fmla="*/ 11743 w 675126"/>
                    <a:gd name="connsiteY35" fmla="*/ 157697 h 447687"/>
                    <a:gd name="connsiteX36" fmla="*/ 3835 w 675126"/>
                    <a:gd name="connsiteY36" fmla="*/ 176151 h 447687"/>
                    <a:gd name="connsiteX37" fmla="*/ 0 w 675126"/>
                    <a:gd name="connsiteY37" fmla="*/ 179986 h 447687"/>
                    <a:gd name="connsiteX38" fmla="*/ 16057 w 675126"/>
                    <a:gd name="connsiteY38" fmla="*/ 181663 h 447687"/>
                    <a:gd name="connsiteX39" fmla="*/ 39784 w 675126"/>
                    <a:gd name="connsiteY39" fmla="*/ 202993 h 447687"/>
                    <a:gd name="connsiteX40" fmla="*/ 43618 w 675126"/>
                    <a:gd name="connsiteY40" fmla="*/ 223125 h 447687"/>
                    <a:gd name="connsiteX41" fmla="*/ 57758 w 675126"/>
                    <a:gd name="connsiteY41" fmla="*/ 232711 h 447687"/>
                    <a:gd name="connsiteX42" fmla="*/ 68783 w 675126"/>
                    <a:gd name="connsiteY42" fmla="*/ 258595 h 447687"/>
                    <a:gd name="connsiteX43" fmla="*/ 65907 w 675126"/>
                    <a:gd name="connsiteY43" fmla="*/ 275131 h 447687"/>
                    <a:gd name="connsiteX44" fmla="*/ 54163 w 675126"/>
                    <a:gd name="connsiteY44" fmla="*/ 292626 h 447687"/>
                    <a:gd name="connsiteX45" fmla="*/ 24685 w 675126"/>
                    <a:gd name="connsiteY45" fmla="*/ 311799 h 447687"/>
                    <a:gd name="connsiteX46" fmla="*/ 83402 w 675126"/>
                    <a:gd name="connsiteY46" fmla="*/ 321386 h 447687"/>
                    <a:gd name="connsiteX47" fmla="*/ 90352 w 675126"/>
                    <a:gd name="connsiteY47" fmla="*/ 325220 h 447687"/>
                    <a:gd name="connsiteX48" fmla="*/ 94427 w 675126"/>
                    <a:gd name="connsiteY48" fmla="*/ 329774 h 447687"/>
                    <a:gd name="connsiteX49" fmla="*/ 104732 w 675126"/>
                    <a:gd name="connsiteY49" fmla="*/ 345112 h 447687"/>
                    <a:gd name="connsiteX50" fmla="*/ 138285 w 675126"/>
                    <a:gd name="connsiteY50" fmla="*/ 363327 h 447687"/>
                    <a:gd name="connsiteX51" fmla="*/ 143317 w 675126"/>
                    <a:gd name="connsiteY51" fmla="*/ 368839 h 447687"/>
                    <a:gd name="connsiteX52" fmla="*/ 145474 w 675126"/>
                    <a:gd name="connsiteY52" fmla="*/ 373632 h 447687"/>
                    <a:gd name="connsiteX53" fmla="*/ 152185 w 675126"/>
                    <a:gd name="connsiteY53" fmla="*/ 394722 h 447687"/>
                    <a:gd name="connsiteX54" fmla="*/ 227918 w 675126"/>
                    <a:gd name="connsiteY54" fmla="*/ 420126 h 447687"/>
                    <a:gd name="connsiteX55" fmla="*/ 261950 w 675126"/>
                    <a:gd name="connsiteY55" fmla="*/ 422283 h 447687"/>
                    <a:gd name="connsiteX56" fmla="*/ 281842 w 675126"/>
                    <a:gd name="connsiteY56" fmla="*/ 434027 h 447687"/>
                    <a:gd name="connsiteX57" fmla="*/ 290709 w 675126"/>
                    <a:gd name="connsiteY57" fmla="*/ 447687 h 447687"/>
                    <a:gd name="connsiteX58" fmla="*/ 302932 w 675126"/>
                    <a:gd name="connsiteY58" fmla="*/ 433547 h 447687"/>
                    <a:gd name="connsiteX59" fmla="*/ 298139 w 675126"/>
                    <a:gd name="connsiteY59" fmla="*/ 421325 h 447687"/>
                    <a:gd name="connsiteX60" fmla="*/ 300775 w 675126"/>
                    <a:gd name="connsiteY60" fmla="*/ 398796 h 447687"/>
                    <a:gd name="connsiteX61" fmla="*/ 322105 w 675126"/>
                    <a:gd name="connsiteY61" fmla="*/ 387532 h 447687"/>
                    <a:gd name="connsiteX62" fmla="*/ 338402 w 675126"/>
                    <a:gd name="connsiteY62" fmla="*/ 387532 h 447687"/>
                    <a:gd name="connsiteX63" fmla="*/ 387532 w 675126"/>
                    <a:gd name="connsiteY63" fmla="*/ 355657 h 447687"/>
                    <a:gd name="connsiteX64" fmla="*/ 404548 w 675126"/>
                    <a:gd name="connsiteY64" fmla="*/ 351823 h 447687"/>
                    <a:gd name="connsiteX65" fmla="*/ 448646 w 675126"/>
                    <a:gd name="connsiteY65" fmla="*/ 357335 h 447687"/>
                    <a:gd name="connsiteX66" fmla="*/ 449125 w 675126"/>
                    <a:gd name="connsiteY66" fmla="*/ 348707 h 447687"/>
                    <a:gd name="connsiteX67" fmla="*/ 474530 w 675126"/>
                    <a:gd name="connsiteY67" fmla="*/ 324981 h 447687"/>
                    <a:gd name="connsiteX68" fmla="*/ 479083 w 675126"/>
                    <a:gd name="connsiteY68" fmla="*/ 324981 h 447687"/>
                    <a:gd name="connsiteX69" fmla="*/ 461109 w 675126"/>
                    <a:gd name="connsiteY69" fmla="*/ 312279 h 447687"/>
                    <a:gd name="connsiteX70" fmla="*/ 451043 w 675126"/>
                    <a:gd name="connsiteY70" fmla="*/ 296221 h 447687"/>
                    <a:gd name="connsiteX71" fmla="*/ 455357 w 675126"/>
                    <a:gd name="connsiteY71" fmla="*/ 277768 h 447687"/>
                    <a:gd name="connsiteX72" fmla="*/ 461827 w 675126"/>
                    <a:gd name="connsiteY72" fmla="*/ 268660 h 447687"/>
                    <a:gd name="connsiteX73" fmla="*/ 480281 w 675126"/>
                    <a:gd name="connsiteY73" fmla="*/ 257876 h 447687"/>
                    <a:gd name="connsiteX74" fmla="*/ 541155 w 675126"/>
                    <a:gd name="connsiteY74" fmla="*/ 251884 h 447687"/>
                    <a:gd name="connsiteX75" fmla="*/ 586931 w 675126"/>
                    <a:gd name="connsiteY75" fmla="*/ 210423 h 447687"/>
                    <a:gd name="connsiteX76" fmla="*/ 591484 w 675126"/>
                    <a:gd name="connsiteY76" fmla="*/ 161052 h 447687"/>
                    <a:gd name="connsiteX77" fmla="*/ 600352 w 675126"/>
                    <a:gd name="connsiteY77" fmla="*/ 150507 h 447687"/>
                    <a:gd name="connsiteX78" fmla="*/ 608980 w 675126"/>
                    <a:gd name="connsiteY78" fmla="*/ 148111 h 447687"/>
                    <a:gd name="connsiteX79" fmla="*/ 636780 w 675126"/>
                    <a:gd name="connsiteY79" fmla="*/ 145474 h 447687"/>
                    <a:gd name="connsiteX80" fmla="*/ 666738 w 675126"/>
                    <a:gd name="connsiteY80" fmla="*/ 124145 h 447687"/>
                    <a:gd name="connsiteX81" fmla="*/ 675126 w 675126"/>
                    <a:gd name="connsiteY81" fmla="*/ 108567 h 447687"/>
                    <a:gd name="connsiteX82" fmla="*/ 671771 w 675126"/>
                    <a:gd name="connsiteY82" fmla="*/ 85799 h 447687"/>
                    <a:gd name="connsiteX83" fmla="*/ 662424 w 675126"/>
                    <a:gd name="connsiteY83" fmla="*/ 69742 h 4476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</a:cxnLst>
                  <a:rect l="l" t="t" r="r" b="b"/>
                  <a:pathLst>
                    <a:path w="675126" h="447687">
                      <a:moveTo>
                        <a:pt x="662664" y="68543"/>
                      </a:moveTo>
                      <a:cubicBezTo>
                        <a:pt x="662664" y="68543"/>
                        <a:pt x="661945" y="67105"/>
                        <a:pt x="661705" y="66147"/>
                      </a:cubicBezTo>
                      <a:lnTo>
                        <a:pt x="655474" y="46974"/>
                      </a:lnTo>
                      <a:lnTo>
                        <a:pt x="571353" y="23247"/>
                      </a:lnTo>
                      <a:cubicBezTo>
                        <a:pt x="569435" y="22768"/>
                        <a:pt x="567758" y="21809"/>
                        <a:pt x="566320" y="20371"/>
                      </a:cubicBezTo>
                      <a:cubicBezTo>
                        <a:pt x="565840" y="22289"/>
                        <a:pt x="564882" y="24206"/>
                        <a:pt x="563684" y="25883"/>
                      </a:cubicBezTo>
                      <a:lnTo>
                        <a:pt x="551461" y="40023"/>
                      </a:lnTo>
                      <a:lnTo>
                        <a:pt x="550742" y="63271"/>
                      </a:lnTo>
                      <a:cubicBezTo>
                        <a:pt x="550742" y="64948"/>
                        <a:pt x="550262" y="66386"/>
                        <a:pt x="549543" y="68064"/>
                      </a:cubicBezTo>
                      <a:lnTo>
                        <a:pt x="529891" y="110244"/>
                      </a:lnTo>
                      <a:cubicBezTo>
                        <a:pt x="528453" y="113360"/>
                        <a:pt x="525577" y="115756"/>
                        <a:pt x="522222" y="116715"/>
                      </a:cubicBezTo>
                      <a:cubicBezTo>
                        <a:pt x="518867" y="117674"/>
                        <a:pt x="515272" y="116955"/>
                        <a:pt x="512156" y="115037"/>
                      </a:cubicBezTo>
                      <a:lnTo>
                        <a:pt x="461588" y="79568"/>
                      </a:lnTo>
                      <a:lnTo>
                        <a:pt x="426358" y="82204"/>
                      </a:lnTo>
                      <a:lnTo>
                        <a:pt x="396640" y="91790"/>
                      </a:lnTo>
                      <a:cubicBezTo>
                        <a:pt x="392326" y="93228"/>
                        <a:pt x="387293" y="91790"/>
                        <a:pt x="384177" y="88675"/>
                      </a:cubicBezTo>
                      <a:lnTo>
                        <a:pt x="358773" y="61593"/>
                      </a:lnTo>
                      <a:lnTo>
                        <a:pt x="334088" y="71898"/>
                      </a:lnTo>
                      <a:cubicBezTo>
                        <a:pt x="325460" y="75493"/>
                        <a:pt x="315155" y="74535"/>
                        <a:pt x="307246" y="69023"/>
                      </a:cubicBezTo>
                      <a:lnTo>
                        <a:pt x="277288" y="46974"/>
                      </a:lnTo>
                      <a:cubicBezTo>
                        <a:pt x="277288" y="46974"/>
                        <a:pt x="275610" y="45536"/>
                        <a:pt x="274892" y="44577"/>
                      </a:cubicBezTo>
                      <a:lnTo>
                        <a:pt x="242298" y="0"/>
                      </a:lnTo>
                      <a:lnTo>
                        <a:pt x="233670" y="20371"/>
                      </a:lnTo>
                      <a:cubicBezTo>
                        <a:pt x="231992" y="24206"/>
                        <a:pt x="229596" y="27321"/>
                        <a:pt x="226720" y="29718"/>
                      </a:cubicBezTo>
                      <a:lnTo>
                        <a:pt x="189572" y="61114"/>
                      </a:lnTo>
                      <a:cubicBezTo>
                        <a:pt x="184779" y="65188"/>
                        <a:pt x="178308" y="67584"/>
                        <a:pt x="171837" y="67584"/>
                      </a:cubicBezTo>
                      <a:lnTo>
                        <a:pt x="152185" y="67584"/>
                      </a:lnTo>
                      <a:lnTo>
                        <a:pt x="135409" y="99459"/>
                      </a:lnTo>
                      <a:cubicBezTo>
                        <a:pt x="131814" y="106649"/>
                        <a:pt x="124624" y="111922"/>
                        <a:pt x="116236" y="113360"/>
                      </a:cubicBezTo>
                      <a:lnTo>
                        <a:pt x="78369" y="120070"/>
                      </a:lnTo>
                      <a:cubicBezTo>
                        <a:pt x="72857" y="121029"/>
                        <a:pt x="67105" y="120310"/>
                        <a:pt x="62072" y="118153"/>
                      </a:cubicBezTo>
                      <a:lnTo>
                        <a:pt x="30197" y="104972"/>
                      </a:lnTo>
                      <a:lnTo>
                        <a:pt x="16776" y="106649"/>
                      </a:lnTo>
                      <a:cubicBezTo>
                        <a:pt x="16297" y="114319"/>
                        <a:pt x="11983" y="121508"/>
                        <a:pt x="5752" y="125822"/>
                      </a:cubicBezTo>
                      <a:cubicBezTo>
                        <a:pt x="9586" y="130376"/>
                        <a:pt x="11743" y="136128"/>
                        <a:pt x="11743" y="142359"/>
                      </a:cubicBezTo>
                      <a:lnTo>
                        <a:pt x="11743" y="157697"/>
                      </a:lnTo>
                      <a:cubicBezTo>
                        <a:pt x="11743" y="164647"/>
                        <a:pt x="8867" y="171358"/>
                        <a:pt x="3835" y="176151"/>
                      </a:cubicBezTo>
                      <a:lnTo>
                        <a:pt x="0" y="179986"/>
                      </a:lnTo>
                      <a:lnTo>
                        <a:pt x="16057" y="181663"/>
                      </a:lnTo>
                      <a:cubicBezTo>
                        <a:pt x="28040" y="182862"/>
                        <a:pt x="37627" y="191489"/>
                        <a:pt x="39784" y="202993"/>
                      </a:cubicBezTo>
                      <a:lnTo>
                        <a:pt x="43618" y="223125"/>
                      </a:lnTo>
                      <a:lnTo>
                        <a:pt x="57758" y="232711"/>
                      </a:lnTo>
                      <a:cubicBezTo>
                        <a:pt x="66386" y="238463"/>
                        <a:pt x="70700" y="248529"/>
                        <a:pt x="68783" y="258595"/>
                      </a:cubicBezTo>
                      <a:lnTo>
                        <a:pt x="65907" y="275131"/>
                      </a:lnTo>
                      <a:cubicBezTo>
                        <a:pt x="64708" y="282321"/>
                        <a:pt x="60395" y="288552"/>
                        <a:pt x="54163" y="292626"/>
                      </a:cubicBezTo>
                      <a:lnTo>
                        <a:pt x="24685" y="311799"/>
                      </a:lnTo>
                      <a:lnTo>
                        <a:pt x="83402" y="321386"/>
                      </a:lnTo>
                      <a:cubicBezTo>
                        <a:pt x="86038" y="321865"/>
                        <a:pt x="88675" y="323303"/>
                        <a:pt x="90352" y="325220"/>
                      </a:cubicBezTo>
                      <a:lnTo>
                        <a:pt x="94427" y="329774"/>
                      </a:lnTo>
                      <a:lnTo>
                        <a:pt x="104732" y="345112"/>
                      </a:lnTo>
                      <a:lnTo>
                        <a:pt x="138285" y="363327"/>
                      </a:lnTo>
                      <a:cubicBezTo>
                        <a:pt x="140441" y="364525"/>
                        <a:pt x="142359" y="366442"/>
                        <a:pt x="143317" y="368839"/>
                      </a:cubicBezTo>
                      <a:lnTo>
                        <a:pt x="145474" y="373632"/>
                      </a:lnTo>
                      <a:lnTo>
                        <a:pt x="152185" y="394722"/>
                      </a:lnTo>
                      <a:lnTo>
                        <a:pt x="227918" y="420126"/>
                      </a:lnTo>
                      <a:lnTo>
                        <a:pt x="261950" y="422283"/>
                      </a:lnTo>
                      <a:cubicBezTo>
                        <a:pt x="270578" y="423002"/>
                        <a:pt x="277768" y="427316"/>
                        <a:pt x="281842" y="434027"/>
                      </a:cubicBezTo>
                      <a:lnTo>
                        <a:pt x="290709" y="447687"/>
                      </a:lnTo>
                      <a:lnTo>
                        <a:pt x="302932" y="433547"/>
                      </a:lnTo>
                      <a:lnTo>
                        <a:pt x="298139" y="421325"/>
                      </a:lnTo>
                      <a:cubicBezTo>
                        <a:pt x="295263" y="413895"/>
                        <a:pt x="296221" y="405507"/>
                        <a:pt x="300775" y="398796"/>
                      </a:cubicBezTo>
                      <a:cubicBezTo>
                        <a:pt x="305568" y="391846"/>
                        <a:pt x="313477" y="387532"/>
                        <a:pt x="322105" y="387532"/>
                      </a:cubicBezTo>
                      <a:lnTo>
                        <a:pt x="338402" y="387532"/>
                      </a:lnTo>
                      <a:lnTo>
                        <a:pt x="387532" y="355657"/>
                      </a:lnTo>
                      <a:cubicBezTo>
                        <a:pt x="392326" y="352542"/>
                        <a:pt x="398557" y="351104"/>
                        <a:pt x="404548" y="351823"/>
                      </a:cubicBezTo>
                      <a:lnTo>
                        <a:pt x="448646" y="357335"/>
                      </a:lnTo>
                      <a:lnTo>
                        <a:pt x="449125" y="348707"/>
                      </a:lnTo>
                      <a:cubicBezTo>
                        <a:pt x="449844" y="335286"/>
                        <a:pt x="460869" y="324981"/>
                        <a:pt x="474530" y="324981"/>
                      </a:cubicBezTo>
                      <a:lnTo>
                        <a:pt x="479083" y="324981"/>
                      </a:lnTo>
                      <a:lnTo>
                        <a:pt x="461109" y="312279"/>
                      </a:lnTo>
                      <a:cubicBezTo>
                        <a:pt x="455836" y="308684"/>
                        <a:pt x="452001" y="302932"/>
                        <a:pt x="451043" y="296221"/>
                      </a:cubicBezTo>
                      <a:cubicBezTo>
                        <a:pt x="449844" y="289751"/>
                        <a:pt x="451522" y="283280"/>
                        <a:pt x="455357" y="277768"/>
                      </a:cubicBezTo>
                      <a:lnTo>
                        <a:pt x="461827" y="268660"/>
                      </a:lnTo>
                      <a:cubicBezTo>
                        <a:pt x="466141" y="262669"/>
                        <a:pt x="472852" y="258595"/>
                        <a:pt x="480281" y="257876"/>
                      </a:cubicBezTo>
                      <a:lnTo>
                        <a:pt x="541155" y="251884"/>
                      </a:lnTo>
                      <a:lnTo>
                        <a:pt x="586931" y="210423"/>
                      </a:lnTo>
                      <a:lnTo>
                        <a:pt x="591484" y="161052"/>
                      </a:lnTo>
                      <a:cubicBezTo>
                        <a:pt x="591964" y="156020"/>
                        <a:pt x="595559" y="151945"/>
                        <a:pt x="600352" y="150507"/>
                      </a:cubicBezTo>
                      <a:lnTo>
                        <a:pt x="608980" y="148111"/>
                      </a:lnTo>
                      <a:lnTo>
                        <a:pt x="636780" y="145474"/>
                      </a:lnTo>
                      <a:lnTo>
                        <a:pt x="666738" y="124145"/>
                      </a:lnTo>
                      <a:lnTo>
                        <a:pt x="675126" y="108567"/>
                      </a:lnTo>
                      <a:lnTo>
                        <a:pt x="671771" y="85799"/>
                      </a:lnTo>
                      <a:lnTo>
                        <a:pt x="662424" y="69742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61" name="자유형: 도형 2060">
                  <a:extLst>
                    <a:ext uri="{FF2B5EF4-FFF2-40B4-BE49-F238E27FC236}">
                      <a16:creationId xmlns:a16="http://schemas.microsoft.com/office/drawing/2014/main" id="{908E407A-F66D-1B59-D0B0-6E0F109E7AAA}"/>
                    </a:ext>
                  </a:extLst>
                </p:cNvPr>
                <p:cNvSpPr/>
                <p:nvPr/>
              </p:nvSpPr>
              <p:spPr>
                <a:xfrm>
                  <a:off x="1210030" y="4211973"/>
                  <a:ext cx="613772" cy="419407"/>
                </a:xfrm>
                <a:custGeom>
                  <a:avLst/>
                  <a:gdLst>
                    <a:gd name="connsiteX0" fmla="*/ 592922 w 613772"/>
                    <a:gd name="connsiteY0" fmla="*/ 240380 h 419407"/>
                    <a:gd name="connsiteX1" fmla="*/ 590046 w 613772"/>
                    <a:gd name="connsiteY1" fmla="*/ 225521 h 419407"/>
                    <a:gd name="connsiteX2" fmla="*/ 552659 w 613772"/>
                    <a:gd name="connsiteY2" fmla="*/ 221687 h 419407"/>
                    <a:gd name="connsiteX3" fmla="*/ 529891 w 613772"/>
                    <a:gd name="connsiteY3" fmla="*/ 204192 h 419407"/>
                    <a:gd name="connsiteX4" fmla="*/ 535883 w 613772"/>
                    <a:gd name="connsiteY4" fmla="*/ 177349 h 419407"/>
                    <a:gd name="connsiteX5" fmla="*/ 557213 w 613772"/>
                    <a:gd name="connsiteY5" fmla="*/ 156020 h 419407"/>
                    <a:gd name="connsiteX6" fmla="*/ 542114 w 613772"/>
                    <a:gd name="connsiteY6" fmla="*/ 150268 h 419407"/>
                    <a:gd name="connsiteX7" fmla="*/ 525098 w 613772"/>
                    <a:gd name="connsiteY7" fmla="*/ 124624 h 419407"/>
                    <a:gd name="connsiteX8" fmla="*/ 544990 w 613772"/>
                    <a:gd name="connsiteY8" fmla="*/ 100658 h 419407"/>
                    <a:gd name="connsiteX9" fmla="*/ 558171 w 613772"/>
                    <a:gd name="connsiteY9" fmla="*/ 97303 h 419407"/>
                    <a:gd name="connsiteX10" fmla="*/ 538519 w 613772"/>
                    <a:gd name="connsiteY10" fmla="*/ 82204 h 419407"/>
                    <a:gd name="connsiteX11" fmla="*/ 528453 w 613772"/>
                    <a:gd name="connsiteY11" fmla="*/ 65188 h 419407"/>
                    <a:gd name="connsiteX12" fmla="*/ 525577 w 613772"/>
                    <a:gd name="connsiteY12" fmla="*/ 21809 h 419407"/>
                    <a:gd name="connsiteX13" fmla="*/ 547626 w 613772"/>
                    <a:gd name="connsiteY13" fmla="*/ 719 h 419407"/>
                    <a:gd name="connsiteX14" fmla="*/ 544031 w 613772"/>
                    <a:gd name="connsiteY14" fmla="*/ 0 h 419407"/>
                    <a:gd name="connsiteX15" fmla="*/ 528933 w 613772"/>
                    <a:gd name="connsiteY15" fmla="*/ 12223 h 419407"/>
                    <a:gd name="connsiteX16" fmla="*/ 511917 w 613772"/>
                    <a:gd name="connsiteY16" fmla="*/ 17975 h 419407"/>
                    <a:gd name="connsiteX17" fmla="*/ 468059 w 613772"/>
                    <a:gd name="connsiteY17" fmla="*/ 17975 h 419407"/>
                    <a:gd name="connsiteX18" fmla="*/ 440018 w 613772"/>
                    <a:gd name="connsiteY18" fmla="*/ 27082 h 419407"/>
                    <a:gd name="connsiteX19" fmla="*/ 420126 w 613772"/>
                    <a:gd name="connsiteY19" fmla="*/ 25883 h 419407"/>
                    <a:gd name="connsiteX20" fmla="*/ 406945 w 613772"/>
                    <a:gd name="connsiteY20" fmla="*/ 19892 h 419407"/>
                    <a:gd name="connsiteX21" fmla="*/ 366442 w 613772"/>
                    <a:gd name="connsiteY21" fmla="*/ 41222 h 419407"/>
                    <a:gd name="connsiteX22" fmla="*/ 366442 w 613772"/>
                    <a:gd name="connsiteY22" fmla="*/ 72617 h 419407"/>
                    <a:gd name="connsiteX23" fmla="*/ 356376 w 613772"/>
                    <a:gd name="connsiteY23" fmla="*/ 92989 h 419407"/>
                    <a:gd name="connsiteX24" fmla="*/ 346071 w 613772"/>
                    <a:gd name="connsiteY24" fmla="*/ 100897 h 419407"/>
                    <a:gd name="connsiteX25" fmla="*/ 348228 w 613772"/>
                    <a:gd name="connsiteY25" fmla="*/ 106170 h 419407"/>
                    <a:gd name="connsiteX26" fmla="*/ 347269 w 613772"/>
                    <a:gd name="connsiteY26" fmla="*/ 128698 h 419407"/>
                    <a:gd name="connsiteX27" fmla="*/ 327617 w 613772"/>
                    <a:gd name="connsiteY27" fmla="*/ 142119 h 419407"/>
                    <a:gd name="connsiteX28" fmla="*/ 269619 w 613772"/>
                    <a:gd name="connsiteY28" fmla="*/ 150747 h 419407"/>
                    <a:gd name="connsiteX29" fmla="*/ 267222 w 613772"/>
                    <a:gd name="connsiteY29" fmla="*/ 150747 h 419407"/>
                    <a:gd name="connsiteX30" fmla="*/ 192927 w 613772"/>
                    <a:gd name="connsiteY30" fmla="*/ 146433 h 419407"/>
                    <a:gd name="connsiteX31" fmla="*/ 142119 w 613772"/>
                    <a:gd name="connsiteY31" fmla="*/ 142359 h 419407"/>
                    <a:gd name="connsiteX32" fmla="*/ 109765 w 613772"/>
                    <a:gd name="connsiteY32" fmla="*/ 220489 h 419407"/>
                    <a:gd name="connsiteX33" fmla="*/ 102815 w 613772"/>
                    <a:gd name="connsiteY33" fmla="*/ 227199 h 419407"/>
                    <a:gd name="connsiteX34" fmla="*/ 35710 w 613772"/>
                    <a:gd name="connsiteY34" fmla="*/ 252363 h 419407"/>
                    <a:gd name="connsiteX35" fmla="*/ 31396 w 613772"/>
                    <a:gd name="connsiteY35" fmla="*/ 253082 h 419407"/>
                    <a:gd name="connsiteX36" fmla="*/ 0 w 613772"/>
                    <a:gd name="connsiteY36" fmla="*/ 253082 h 419407"/>
                    <a:gd name="connsiteX37" fmla="*/ 26602 w 613772"/>
                    <a:gd name="connsiteY37" fmla="*/ 266264 h 419407"/>
                    <a:gd name="connsiteX38" fmla="*/ 31875 w 613772"/>
                    <a:gd name="connsiteY38" fmla="*/ 271297 h 419407"/>
                    <a:gd name="connsiteX39" fmla="*/ 37627 w 613772"/>
                    <a:gd name="connsiteY39" fmla="*/ 282081 h 419407"/>
                    <a:gd name="connsiteX40" fmla="*/ 54882 w 613772"/>
                    <a:gd name="connsiteY40" fmla="*/ 293346 h 419407"/>
                    <a:gd name="connsiteX41" fmla="*/ 59676 w 613772"/>
                    <a:gd name="connsiteY41" fmla="*/ 299816 h 419407"/>
                    <a:gd name="connsiteX42" fmla="*/ 61353 w 613772"/>
                    <a:gd name="connsiteY42" fmla="*/ 305329 h 419407"/>
                    <a:gd name="connsiteX43" fmla="*/ 65428 w 613772"/>
                    <a:gd name="connsiteY43" fmla="*/ 334807 h 419407"/>
                    <a:gd name="connsiteX44" fmla="*/ 168003 w 613772"/>
                    <a:gd name="connsiteY44" fmla="*/ 401912 h 419407"/>
                    <a:gd name="connsiteX45" fmla="*/ 172317 w 613772"/>
                    <a:gd name="connsiteY45" fmla="*/ 406945 h 419407"/>
                    <a:gd name="connsiteX46" fmla="*/ 177349 w 613772"/>
                    <a:gd name="connsiteY46" fmla="*/ 419407 h 419407"/>
                    <a:gd name="connsiteX47" fmla="*/ 193407 w 613772"/>
                    <a:gd name="connsiteY47" fmla="*/ 406226 h 419407"/>
                    <a:gd name="connsiteX48" fmla="*/ 199398 w 613772"/>
                    <a:gd name="connsiteY48" fmla="*/ 403590 h 419407"/>
                    <a:gd name="connsiteX49" fmla="*/ 204431 w 613772"/>
                    <a:gd name="connsiteY49" fmla="*/ 402871 h 419407"/>
                    <a:gd name="connsiteX50" fmla="*/ 256677 w 613772"/>
                    <a:gd name="connsiteY50" fmla="*/ 402871 h 419407"/>
                    <a:gd name="connsiteX51" fmla="*/ 314436 w 613772"/>
                    <a:gd name="connsiteY51" fmla="*/ 387772 h 419407"/>
                    <a:gd name="connsiteX52" fmla="*/ 318031 w 613772"/>
                    <a:gd name="connsiteY52" fmla="*/ 387293 h 419407"/>
                    <a:gd name="connsiteX53" fmla="*/ 320907 w 613772"/>
                    <a:gd name="connsiteY53" fmla="*/ 387293 h 419407"/>
                    <a:gd name="connsiteX54" fmla="*/ 395681 w 613772"/>
                    <a:gd name="connsiteY54" fmla="*/ 396640 h 419407"/>
                    <a:gd name="connsiteX55" fmla="*/ 447687 w 613772"/>
                    <a:gd name="connsiteY55" fmla="*/ 375549 h 419407"/>
                    <a:gd name="connsiteX56" fmla="*/ 453679 w 613772"/>
                    <a:gd name="connsiteY56" fmla="*/ 374830 h 419407"/>
                    <a:gd name="connsiteX57" fmla="*/ 458472 w 613772"/>
                    <a:gd name="connsiteY57" fmla="*/ 375549 h 419407"/>
                    <a:gd name="connsiteX58" fmla="*/ 479562 w 613772"/>
                    <a:gd name="connsiteY58" fmla="*/ 380822 h 419407"/>
                    <a:gd name="connsiteX59" fmla="*/ 490587 w 613772"/>
                    <a:gd name="connsiteY59" fmla="*/ 369797 h 419407"/>
                    <a:gd name="connsiteX60" fmla="*/ 519586 w 613772"/>
                    <a:gd name="connsiteY60" fmla="*/ 366202 h 419407"/>
                    <a:gd name="connsiteX61" fmla="*/ 521264 w 613772"/>
                    <a:gd name="connsiteY61" fmla="*/ 367161 h 419407"/>
                    <a:gd name="connsiteX62" fmla="*/ 522222 w 613772"/>
                    <a:gd name="connsiteY62" fmla="*/ 364765 h 419407"/>
                    <a:gd name="connsiteX63" fmla="*/ 516470 w 613772"/>
                    <a:gd name="connsiteY63" fmla="*/ 356137 h 419407"/>
                    <a:gd name="connsiteX64" fmla="*/ 514553 w 613772"/>
                    <a:gd name="connsiteY64" fmla="*/ 347509 h 419407"/>
                    <a:gd name="connsiteX65" fmla="*/ 515512 w 613772"/>
                    <a:gd name="connsiteY65" fmla="*/ 341517 h 419407"/>
                    <a:gd name="connsiteX66" fmla="*/ 529891 w 613772"/>
                    <a:gd name="connsiteY66" fmla="*/ 324981 h 419407"/>
                    <a:gd name="connsiteX67" fmla="*/ 546668 w 613772"/>
                    <a:gd name="connsiteY67" fmla="*/ 318270 h 419407"/>
                    <a:gd name="connsiteX68" fmla="*/ 554576 w 613772"/>
                    <a:gd name="connsiteY68" fmla="*/ 316593 h 419407"/>
                    <a:gd name="connsiteX69" fmla="*/ 553618 w 613772"/>
                    <a:gd name="connsiteY69" fmla="*/ 312518 h 419407"/>
                    <a:gd name="connsiteX70" fmla="*/ 558890 w 613772"/>
                    <a:gd name="connsiteY70" fmla="*/ 300056 h 419407"/>
                    <a:gd name="connsiteX71" fmla="*/ 613773 w 613772"/>
                    <a:gd name="connsiteY71" fmla="*/ 264107 h 419407"/>
                    <a:gd name="connsiteX72" fmla="*/ 603228 w 613772"/>
                    <a:gd name="connsiteY72" fmla="*/ 256917 h 419407"/>
                    <a:gd name="connsiteX73" fmla="*/ 592203 w 613772"/>
                    <a:gd name="connsiteY73" fmla="*/ 239901 h 4194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613772" h="419407">
                      <a:moveTo>
                        <a:pt x="592922" y="240380"/>
                      </a:moveTo>
                      <a:lnTo>
                        <a:pt x="590046" y="225521"/>
                      </a:lnTo>
                      <a:lnTo>
                        <a:pt x="552659" y="221687"/>
                      </a:lnTo>
                      <a:cubicBezTo>
                        <a:pt x="542114" y="220728"/>
                        <a:pt x="533486" y="214018"/>
                        <a:pt x="529891" y="204192"/>
                      </a:cubicBezTo>
                      <a:cubicBezTo>
                        <a:pt x="526536" y="194845"/>
                        <a:pt x="528933" y="184539"/>
                        <a:pt x="535883" y="177349"/>
                      </a:cubicBezTo>
                      <a:lnTo>
                        <a:pt x="557213" y="156020"/>
                      </a:lnTo>
                      <a:lnTo>
                        <a:pt x="542114" y="150268"/>
                      </a:lnTo>
                      <a:cubicBezTo>
                        <a:pt x="531329" y="146193"/>
                        <a:pt x="524379" y="135888"/>
                        <a:pt x="525098" y="124624"/>
                      </a:cubicBezTo>
                      <a:cubicBezTo>
                        <a:pt x="525817" y="113360"/>
                        <a:pt x="533726" y="103534"/>
                        <a:pt x="544990" y="100658"/>
                      </a:cubicBezTo>
                      <a:lnTo>
                        <a:pt x="558171" y="97303"/>
                      </a:lnTo>
                      <a:lnTo>
                        <a:pt x="538519" y="82204"/>
                      </a:lnTo>
                      <a:cubicBezTo>
                        <a:pt x="533007" y="77890"/>
                        <a:pt x="529412" y="71898"/>
                        <a:pt x="528453" y="65188"/>
                      </a:cubicBezTo>
                      <a:cubicBezTo>
                        <a:pt x="523181" y="30197"/>
                        <a:pt x="524619" y="25404"/>
                        <a:pt x="525577" y="21809"/>
                      </a:cubicBezTo>
                      <a:cubicBezTo>
                        <a:pt x="527734" y="14380"/>
                        <a:pt x="532048" y="9347"/>
                        <a:pt x="547626" y="719"/>
                      </a:cubicBezTo>
                      <a:lnTo>
                        <a:pt x="544031" y="0"/>
                      </a:lnTo>
                      <a:lnTo>
                        <a:pt x="528933" y="12223"/>
                      </a:lnTo>
                      <a:cubicBezTo>
                        <a:pt x="523660" y="16057"/>
                        <a:pt x="517908" y="17975"/>
                        <a:pt x="511917" y="17975"/>
                      </a:cubicBezTo>
                      <a:lnTo>
                        <a:pt x="468059" y="17975"/>
                      </a:lnTo>
                      <a:lnTo>
                        <a:pt x="440018" y="27082"/>
                      </a:lnTo>
                      <a:cubicBezTo>
                        <a:pt x="433068" y="28999"/>
                        <a:pt x="426118" y="28759"/>
                        <a:pt x="420126" y="25883"/>
                      </a:cubicBezTo>
                      <a:lnTo>
                        <a:pt x="406945" y="19892"/>
                      </a:lnTo>
                      <a:lnTo>
                        <a:pt x="366442" y="41222"/>
                      </a:lnTo>
                      <a:lnTo>
                        <a:pt x="366442" y="72617"/>
                      </a:lnTo>
                      <a:cubicBezTo>
                        <a:pt x="366442" y="80526"/>
                        <a:pt x="362847" y="88195"/>
                        <a:pt x="356376" y="92989"/>
                      </a:cubicBezTo>
                      <a:lnTo>
                        <a:pt x="346071" y="100897"/>
                      </a:lnTo>
                      <a:lnTo>
                        <a:pt x="348228" y="106170"/>
                      </a:lnTo>
                      <a:cubicBezTo>
                        <a:pt x="351344" y="113600"/>
                        <a:pt x="351104" y="121748"/>
                        <a:pt x="347269" y="128698"/>
                      </a:cubicBezTo>
                      <a:cubicBezTo>
                        <a:pt x="343195" y="135888"/>
                        <a:pt x="336245" y="140921"/>
                        <a:pt x="327617" y="142119"/>
                      </a:cubicBezTo>
                      <a:lnTo>
                        <a:pt x="269619" y="150747"/>
                      </a:lnTo>
                      <a:cubicBezTo>
                        <a:pt x="269619" y="150747"/>
                        <a:pt x="267941" y="150747"/>
                        <a:pt x="267222" y="150747"/>
                      </a:cubicBezTo>
                      <a:lnTo>
                        <a:pt x="192927" y="146433"/>
                      </a:lnTo>
                      <a:lnTo>
                        <a:pt x="142119" y="142359"/>
                      </a:lnTo>
                      <a:lnTo>
                        <a:pt x="109765" y="220489"/>
                      </a:lnTo>
                      <a:cubicBezTo>
                        <a:pt x="108567" y="223604"/>
                        <a:pt x="105930" y="226001"/>
                        <a:pt x="102815" y="227199"/>
                      </a:cubicBezTo>
                      <a:lnTo>
                        <a:pt x="35710" y="252363"/>
                      </a:lnTo>
                      <a:cubicBezTo>
                        <a:pt x="34272" y="252843"/>
                        <a:pt x="32834" y="253082"/>
                        <a:pt x="31396" y="253082"/>
                      </a:cubicBezTo>
                      <a:lnTo>
                        <a:pt x="0" y="253082"/>
                      </a:lnTo>
                      <a:lnTo>
                        <a:pt x="26602" y="266264"/>
                      </a:lnTo>
                      <a:cubicBezTo>
                        <a:pt x="28759" y="267462"/>
                        <a:pt x="30677" y="269140"/>
                        <a:pt x="31875" y="271297"/>
                      </a:cubicBezTo>
                      <a:lnTo>
                        <a:pt x="37627" y="282081"/>
                      </a:lnTo>
                      <a:lnTo>
                        <a:pt x="54882" y="293346"/>
                      </a:lnTo>
                      <a:cubicBezTo>
                        <a:pt x="57279" y="294783"/>
                        <a:pt x="58957" y="297180"/>
                        <a:pt x="59676" y="299816"/>
                      </a:cubicBezTo>
                      <a:lnTo>
                        <a:pt x="61353" y="305329"/>
                      </a:lnTo>
                      <a:lnTo>
                        <a:pt x="65428" y="334807"/>
                      </a:lnTo>
                      <a:lnTo>
                        <a:pt x="168003" y="401912"/>
                      </a:lnTo>
                      <a:cubicBezTo>
                        <a:pt x="169920" y="403110"/>
                        <a:pt x="171358" y="404788"/>
                        <a:pt x="172317" y="406945"/>
                      </a:cubicBezTo>
                      <a:lnTo>
                        <a:pt x="177349" y="419407"/>
                      </a:lnTo>
                      <a:lnTo>
                        <a:pt x="193407" y="406226"/>
                      </a:lnTo>
                      <a:cubicBezTo>
                        <a:pt x="195084" y="404788"/>
                        <a:pt x="197241" y="403829"/>
                        <a:pt x="199398" y="403590"/>
                      </a:cubicBezTo>
                      <a:lnTo>
                        <a:pt x="204431" y="402871"/>
                      </a:lnTo>
                      <a:lnTo>
                        <a:pt x="256677" y="402871"/>
                      </a:lnTo>
                      <a:cubicBezTo>
                        <a:pt x="256677" y="402871"/>
                        <a:pt x="314436" y="387772"/>
                        <a:pt x="314436" y="387772"/>
                      </a:cubicBezTo>
                      <a:cubicBezTo>
                        <a:pt x="315634" y="387532"/>
                        <a:pt x="316832" y="387293"/>
                        <a:pt x="318031" y="387293"/>
                      </a:cubicBezTo>
                      <a:lnTo>
                        <a:pt x="320907" y="387293"/>
                      </a:lnTo>
                      <a:cubicBezTo>
                        <a:pt x="320907" y="387293"/>
                        <a:pt x="395681" y="396640"/>
                        <a:pt x="395681" y="396640"/>
                      </a:cubicBezTo>
                      <a:lnTo>
                        <a:pt x="447687" y="375549"/>
                      </a:lnTo>
                      <a:cubicBezTo>
                        <a:pt x="449605" y="374830"/>
                        <a:pt x="451762" y="374591"/>
                        <a:pt x="453679" y="374830"/>
                      </a:cubicBezTo>
                      <a:lnTo>
                        <a:pt x="458472" y="375549"/>
                      </a:lnTo>
                      <a:lnTo>
                        <a:pt x="479562" y="380822"/>
                      </a:lnTo>
                      <a:lnTo>
                        <a:pt x="490587" y="369797"/>
                      </a:lnTo>
                      <a:cubicBezTo>
                        <a:pt x="498016" y="362128"/>
                        <a:pt x="509999" y="360690"/>
                        <a:pt x="519586" y="366202"/>
                      </a:cubicBezTo>
                      <a:lnTo>
                        <a:pt x="521264" y="367161"/>
                      </a:lnTo>
                      <a:lnTo>
                        <a:pt x="522222" y="364765"/>
                      </a:lnTo>
                      <a:lnTo>
                        <a:pt x="516470" y="356137"/>
                      </a:lnTo>
                      <a:cubicBezTo>
                        <a:pt x="514793" y="353500"/>
                        <a:pt x="514074" y="350625"/>
                        <a:pt x="514553" y="347509"/>
                      </a:cubicBezTo>
                      <a:lnTo>
                        <a:pt x="515512" y="341517"/>
                      </a:lnTo>
                      <a:cubicBezTo>
                        <a:pt x="517908" y="333129"/>
                        <a:pt x="523181" y="327617"/>
                        <a:pt x="529891" y="324981"/>
                      </a:cubicBezTo>
                      <a:lnTo>
                        <a:pt x="546668" y="318270"/>
                      </a:lnTo>
                      <a:cubicBezTo>
                        <a:pt x="549064" y="317312"/>
                        <a:pt x="551940" y="316593"/>
                        <a:pt x="554576" y="316593"/>
                      </a:cubicBezTo>
                      <a:lnTo>
                        <a:pt x="553618" y="312518"/>
                      </a:lnTo>
                      <a:cubicBezTo>
                        <a:pt x="552659" y="307725"/>
                        <a:pt x="554576" y="302692"/>
                        <a:pt x="558890" y="300056"/>
                      </a:cubicBezTo>
                      <a:lnTo>
                        <a:pt x="613773" y="264107"/>
                      </a:lnTo>
                      <a:lnTo>
                        <a:pt x="603228" y="256917"/>
                      </a:lnTo>
                      <a:cubicBezTo>
                        <a:pt x="597476" y="253082"/>
                        <a:pt x="593162" y="246851"/>
                        <a:pt x="592203" y="239901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62" name="자유형: 도형 2061">
                  <a:extLst>
                    <a:ext uri="{FF2B5EF4-FFF2-40B4-BE49-F238E27FC236}">
                      <a16:creationId xmlns:a16="http://schemas.microsoft.com/office/drawing/2014/main" id="{89A9B301-FBC9-0AC5-CC96-4349FD918237}"/>
                    </a:ext>
                  </a:extLst>
                </p:cNvPr>
                <p:cNvSpPr/>
                <p:nvPr/>
              </p:nvSpPr>
              <p:spPr>
                <a:xfrm>
                  <a:off x="2080480" y="2401811"/>
                  <a:ext cx="617607" cy="914307"/>
                </a:xfrm>
                <a:custGeom>
                  <a:avLst/>
                  <a:gdLst>
                    <a:gd name="connsiteX0" fmla="*/ 249008 w 617607"/>
                    <a:gd name="connsiteY0" fmla="*/ 114558 h 914307"/>
                    <a:gd name="connsiteX1" fmla="*/ 204191 w 617607"/>
                    <a:gd name="connsiteY1" fmla="*/ 141879 h 914307"/>
                    <a:gd name="connsiteX2" fmla="*/ 192448 w 617607"/>
                    <a:gd name="connsiteY2" fmla="*/ 168722 h 914307"/>
                    <a:gd name="connsiteX3" fmla="*/ 201316 w 617607"/>
                    <a:gd name="connsiteY3" fmla="*/ 183341 h 914307"/>
                    <a:gd name="connsiteX4" fmla="*/ 190531 w 617607"/>
                    <a:gd name="connsiteY4" fmla="*/ 233190 h 914307"/>
                    <a:gd name="connsiteX5" fmla="*/ 163449 w 617607"/>
                    <a:gd name="connsiteY5" fmla="*/ 252603 h 914307"/>
                    <a:gd name="connsiteX6" fmla="*/ 137805 w 617607"/>
                    <a:gd name="connsiteY6" fmla="*/ 260752 h 914307"/>
                    <a:gd name="connsiteX7" fmla="*/ 111443 w 617607"/>
                    <a:gd name="connsiteY7" fmla="*/ 260752 h 914307"/>
                    <a:gd name="connsiteX8" fmla="*/ 102575 w 617607"/>
                    <a:gd name="connsiteY8" fmla="*/ 280404 h 914307"/>
                    <a:gd name="connsiteX9" fmla="*/ 103054 w 617607"/>
                    <a:gd name="connsiteY9" fmla="*/ 302453 h 914307"/>
                    <a:gd name="connsiteX10" fmla="*/ 102096 w 617607"/>
                    <a:gd name="connsiteY10" fmla="*/ 310841 h 914307"/>
                    <a:gd name="connsiteX11" fmla="*/ 94427 w 617607"/>
                    <a:gd name="connsiteY11" fmla="*/ 342476 h 914307"/>
                    <a:gd name="connsiteX12" fmla="*/ 67585 w 617607"/>
                    <a:gd name="connsiteY12" fmla="*/ 370756 h 914307"/>
                    <a:gd name="connsiteX13" fmla="*/ 33553 w 617607"/>
                    <a:gd name="connsiteY13" fmla="*/ 382020 h 914307"/>
                    <a:gd name="connsiteX14" fmla="*/ 30197 w 617607"/>
                    <a:gd name="connsiteY14" fmla="*/ 410060 h 914307"/>
                    <a:gd name="connsiteX15" fmla="*/ 15099 w 617607"/>
                    <a:gd name="connsiteY15" fmla="*/ 435704 h 914307"/>
                    <a:gd name="connsiteX16" fmla="*/ 4554 w 617607"/>
                    <a:gd name="connsiteY16" fmla="*/ 443613 h 914307"/>
                    <a:gd name="connsiteX17" fmla="*/ 9347 w 617607"/>
                    <a:gd name="connsiteY17" fmla="*/ 474529 h 914307"/>
                    <a:gd name="connsiteX18" fmla="*/ 8388 w 617607"/>
                    <a:gd name="connsiteY18" fmla="*/ 490587 h 914307"/>
                    <a:gd name="connsiteX19" fmla="*/ 0 w 617607"/>
                    <a:gd name="connsiteY19" fmla="*/ 518387 h 914307"/>
                    <a:gd name="connsiteX20" fmla="*/ 56560 w 617607"/>
                    <a:gd name="connsiteY20" fmla="*/ 526536 h 914307"/>
                    <a:gd name="connsiteX21" fmla="*/ 62552 w 617607"/>
                    <a:gd name="connsiteY21" fmla="*/ 529172 h 914307"/>
                    <a:gd name="connsiteX22" fmla="*/ 115517 w 617607"/>
                    <a:gd name="connsiteY22" fmla="*/ 572791 h 914307"/>
                    <a:gd name="connsiteX23" fmla="*/ 118632 w 617607"/>
                    <a:gd name="connsiteY23" fmla="*/ 576625 h 914307"/>
                    <a:gd name="connsiteX24" fmla="*/ 146193 w 617607"/>
                    <a:gd name="connsiteY24" fmla="*/ 631508 h 914307"/>
                    <a:gd name="connsiteX25" fmla="*/ 147392 w 617607"/>
                    <a:gd name="connsiteY25" fmla="*/ 636780 h 914307"/>
                    <a:gd name="connsiteX26" fmla="*/ 147392 w 617607"/>
                    <a:gd name="connsiteY26" fmla="*/ 672010 h 914307"/>
                    <a:gd name="connsiteX27" fmla="*/ 174953 w 617607"/>
                    <a:gd name="connsiteY27" fmla="*/ 693580 h 914307"/>
                    <a:gd name="connsiteX28" fmla="*/ 183341 w 617607"/>
                    <a:gd name="connsiteY28" fmla="*/ 704844 h 914307"/>
                    <a:gd name="connsiteX29" fmla="*/ 197002 w 617607"/>
                    <a:gd name="connsiteY29" fmla="*/ 739834 h 914307"/>
                    <a:gd name="connsiteX30" fmla="*/ 197960 w 617607"/>
                    <a:gd name="connsiteY30" fmla="*/ 756131 h 914307"/>
                    <a:gd name="connsiteX31" fmla="*/ 196283 w 617607"/>
                    <a:gd name="connsiteY31" fmla="*/ 762363 h 914307"/>
                    <a:gd name="connsiteX32" fmla="*/ 214018 w 617607"/>
                    <a:gd name="connsiteY32" fmla="*/ 748942 h 914307"/>
                    <a:gd name="connsiteX33" fmla="*/ 225282 w 617607"/>
                    <a:gd name="connsiteY33" fmla="*/ 743669 h 914307"/>
                    <a:gd name="connsiteX34" fmla="*/ 262669 w 617607"/>
                    <a:gd name="connsiteY34" fmla="*/ 735521 h 914307"/>
                    <a:gd name="connsiteX35" fmla="*/ 278726 w 617607"/>
                    <a:gd name="connsiteY35" fmla="*/ 736479 h 914307"/>
                    <a:gd name="connsiteX36" fmla="*/ 292147 w 617607"/>
                    <a:gd name="connsiteY36" fmla="*/ 741033 h 914307"/>
                    <a:gd name="connsiteX37" fmla="*/ 310122 w 617607"/>
                    <a:gd name="connsiteY37" fmla="*/ 774825 h 914307"/>
                    <a:gd name="connsiteX38" fmla="*/ 309163 w 617607"/>
                    <a:gd name="connsiteY38" fmla="*/ 777701 h 914307"/>
                    <a:gd name="connsiteX39" fmla="*/ 327857 w 617607"/>
                    <a:gd name="connsiteY39" fmla="*/ 795676 h 914307"/>
                    <a:gd name="connsiteX40" fmla="*/ 335047 w 617607"/>
                    <a:gd name="connsiteY40" fmla="*/ 817485 h 914307"/>
                    <a:gd name="connsiteX41" fmla="*/ 348468 w 617607"/>
                    <a:gd name="connsiteY41" fmla="*/ 828749 h 914307"/>
                    <a:gd name="connsiteX42" fmla="*/ 358054 w 617607"/>
                    <a:gd name="connsiteY42" fmla="*/ 849360 h 914307"/>
                    <a:gd name="connsiteX43" fmla="*/ 358054 w 617607"/>
                    <a:gd name="connsiteY43" fmla="*/ 899209 h 914307"/>
                    <a:gd name="connsiteX44" fmla="*/ 360690 w 617607"/>
                    <a:gd name="connsiteY44" fmla="*/ 911192 h 914307"/>
                    <a:gd name="connsiteX45" fmla="*/ 385376 w 617607"/>
                    <a:gd name="connsiteY45" fmla="*/ 914308 h 914307"/>
                    <a:gd name="connsiteX46" fmla="*/ 410300 w 617607"/>
                    <a:gd name="connsiteY46" fmla="*/ 892738 h 914307"/>
                    <a:gd name="connsiteX47" fmla="*/ 435225 w 617607"/>
                    <a:gd name="connsiteY47" fmla="*/ 886267 h 914307"/>
                    <a:gd name="connsiteX48" fmla="*/ 470935 w 617607"/>
                    <a:gd name="connsiteY48" fmla="*/ 893457 h 914307"/>
                    <a:gd name="connsiteX49" fmla="*/ 470935 w 617607"/>
                    <a:gd name="connsiteY49" fmla="*/ 891061 h 914307"/>
                    <a:gd name="connsiteX50" fmla="*/ 478843 w 617607"/>
                    <a:gd name="connsiteY50" fmla="*/ 872127 h 914307"/>
                    <a:gd name="connsiteX51" fmla="*/ 497058 w 617607"/>
                    <a:gd name="connsiteY51" fmla="*/ 853913 h 914307"/>
                    <a:gd name="connsiteX52" fmla="*/ 495859 w 617607"/>
                    <a:gd name="connsiteY52" fmla="*/ 833063 h 914307"/>
                    <a:gd name="connsiteX53" fmla="*/ 492264 w 617607"/>
                    <a:gd name="connsiteY53" fmla="*/ 831385 h 914307"/>
                    <a:gd name="connsiteX54" fmla="*/ 474290 w 617607"/>
                    <a:gd name="connsiteY54" fmla="*/ 814129 h 914307"/>
                    <a:gd name="connsiteX55" fmla="*/ 469736 w 617607"/>
                    <a:gd name="connsiteY55" fmla="*/ 804064 h 914307"/>
                    <a:gd name="connsiteX56" fmla="*/ 473331 w 617607"/>
                    <a:gd name="connsiteY56" fmla="*/ 770751 h 914307"/>
                    <a:gd name="connsiteX57" fmla="*/ 489149 w 617607"/>
                    <a:gd name="connsiteY57" fmla="*/ 749421 h 914307"/>
                    <a:gd name="connsiteX58" fmla="*/ 485075 w 617607"/>
                    <a:gd name="connsiteY58" fmla="*/ 717546 h 914307"/>
                    <a:gd name="connsiteX59" fmla="*/ 488909 w 617607"/>
                    <a:gd name="connsiteY59" fmla="*/ 697414 h 914307"/>
                    <a:gd name="connsiteX60" fmla="*/ 509280 w 617607"/>
                    <a:gd name="connsiteY60" fmla="*/ 659788 h 914307"/>
                    <a:gd name="connsiteX61" fmla="*/ 509760 w 617607"/>
                    <a:gd name="connsiteY61" fmla="*/ 647804 h 914307"/>
                    <a:gd name="connsiteX62" fmla="*/ 489868 w 617607"/>
                    <a:gd name="connsiteY62" fmla="*/ 655474 h 914307"/>
                    <a:gd name="connsiteX63" fmla="*/ 469017 w 617607"/>
                    <a:gd name="connsiteY63" fmla="*/ 655474 h 914307"/>
                    <a:gd name="connsiteX64" fmla="*/ 459910 w 617607"/>
                    <a:gd name="connsiteY64" fmla="*/ 652118 h 914307"/>
                    <a:gd name="connsiteX65" fmla="*/ 448646 w 617607"/>
                    <a:gd name="connsiteY65" fmla="*/ 660507 h 914307"/>
                    <a:gd name="connsiteX66" fmla="*/ 431151 w 617607"/>
                    <a:gd name="connsiteY66" fmla="*/ 666258 h 914307"/>
                    <a:gd name="connsiteX67" fmla="*/ 407424 w 617607"/>
                    <a:gd name="connsiteY67" fmla="*/ 655953 h 914307"/>
                    <a:gd name="connsiteX68" fmla="*/ 401673 w 617607"/>
                    <a:gd name="connsiteY68" fmla="*/ 633904 h 914307"/>
                    <a:gd name="connsiteX69" fmla="*/ 404788 w 617607"/>
                    <a:gd name="connsiteY69" fmla="*/ 616888 h 914307"/>
                    <a:gd name="connsiteX70" fmla="*/ 413895 w 617607"/>
                    <a:gd name="connsiteY70" fmla="*/ 601310 h 914307"/>
                    <a:gd name="connsiteX71" fmla="*/ 466621 w 617607"/>
                    <a:gd name="connsiteY71" fmla="*/ 556014 h 914307"/>
                    <a:gd name="connsiteX72" fmla="*/ 465662 w 617607"/>
                    <a:gd name="connsiteY72" fmla="*/ 553378 h 914307"/>
                    <a:gd name="connsiteX73" fmla="*/ 434027 w 617607"/>
                    <a:gd name="connsiteY73" fmla="*/ 519586 h 914307"/>
                    <a:gd name="connsiteX74" fmla="*/ 430911 w 617607"/>
                    <a:gd name="connsiteY74" fmla="*/ 488909 h 914307"/>
                    <a:gd name="connsiteX75" fmla="*/ 444332 w 617607"/>
                    <a:gd name="connsiteY75" fmla="*/ 466621 h 914307"/>
                    <a:gd name="connsiteX76" fmla="*/ 433787 w 617607"/>
                    <a:gd name="connsiteY76" fmla="*/ 444092 h 914307"/>
                    <a:gd name="connsiteX77" fmla="*/ 434985 w 617607"/>
                    <a:gd name="connsiteY77" fmla="*/ 432109 h 914307"/>
                    <a:gd name="connsiteX78" fmla="*/ 461588 w 617607"/>
                    <a:gd name="connsiteY78" fmla="*/ 395681 h 914307"/>
                    <a:gd name="connsiteX79" fmla="*/ 474290 w 617607"/>
                    <a:gd name="connsiteY79" fmla="*/ 386334 h 914307"/>
                    <a:gd name="connsiteX80" fmla="*/ 527255 w 617607"/>
                    <a:gd name="connsiteY80" fmla="*/ 368359 h 914307"/>
                    <a:gd name="connsiteX81" fmla="*/ 526776 w 617607"/>
                    <a:gd name="connsiteY81" fmla="*/ 362128 h 914307"/>
                    <a:gd name="connsiteX82" fmla="*/ 541155 w 617607"/>
                    <a:gd name="connsiteY82" fmla="*/ 337922 h 914307"/>
                    <a:gd name="connsiteX83" fmla="*/ 566080 w 617607"/>
                    <a:gd name="connsiteY83" fmla="*/ 326898 h 914307"/>
                    <a:gd name="connsiteX84" fmla="*/ 569915 w 617607"/>
                    <a:gd name="connsiteY84" fmla="*/ 325939 h 914307"/>
                    <a:gd name="connsiteX85" fmla="*/ 598195 w 617607"/>
                    <a:gd name="connsiteY85" fmla="*/ 323543 h 914307"/>
                    <a:gd name="connsiteX86" fmla="*/ 598195 w 617607"/>
                    <a:gd name="connsiteY86" fmla="*/ 305089 h 914307"/>
                    <a:gd name="connsiteX87" fmla="*/ 603467 w 617607"/>
                    <a:gd name="connsiteY87" fmla="*/ 289751 h 914307"/>
                    <a:gd name="connsiteX88" fmla="*/ 617607 w 617607"/>
                    <a:gd name="connsiteY88" fmla="*/ 271057 h 914307"/>
                    <a:gd name="connsiteX89" fmla="*/ 610657 w 617607"/>
                    <a:gd name="connsiteY89" fmla="*/ 260991 h 914307"/>
                    <a:gd name="connsiteX90" fmla="*/ 606343 w 617607"/>
                    <a:gd name="connsiteY90" fmla="*/ 246851 h 914307"/>
                    <a:gd name="connsiteX91" fmla="*/ 606343 w 617607"/>
                    <a:gd name="connsiteY91" fmla="*/ 218331 h 914307"/>
                    <a:gd name="connsiteX92" fmla="*/ 583815 w 617607"/>
                    <a:gd name="connsiteY92" fmla="*/ 193167 h 914307"/>
                    <a:gd name="connsiteX93" fmla="*/ 498496 w 617607"/>
                    <a:gd name="connsiteY93" fmla="*/ 174473 h 914307"/>
                    <a:gd name="connsiteX94" fmla="*/ 478124 w 617607"/>
                    <a:gd name="connsiteY94" fmla="*/ 149549 h 914307"/>
                    <a:gd name="connsiteX95" fmla="*/ 478124 w 617607"/>
                    <a:gd name="connsiteY95" fmla="*/ 116475 h 914307"/>
                    <a:gd name="connsiteX96" fmla="*/ 476447 w 617607"/>
                    <a:gd name="connsiteY96" fmla="*/ 113360 h 914307"/>
                    <a:gd name="connsiteX97" fmla="*/ 438341 w 617607"/>
                    <a:gd name="connsiteY97" fmla="*/ 111203 h 914307"/>
                    <a:gd name="connsiteX98" fmla="*/ 421325 w 617607"/>
                    <a:gd name="connsiteY98" fmla="*/ 113360 h 914307"/>
                    <a:gd name="connsiteX99" fmla="*/ 393764 w 617607"/>
                    <a:gd name="connsiteY99" fmla="*/ 97063 h 914307"/>
                    <a:gd name="connsiteX100" fmla="*/ 391846 w 617607"/>
                    <a:gd name="connsiteY100" fmla="*/ 92030 h 914307"/>
                    <a:gd name="connsiteX101" fmla="*/ 361649 w 617607"/>
                    <a:gd name="connsiteY101" fmla="*/ 90113 h 914307"/>
                    <a:gd name="connsiteX102" fmla="*/ 346790 w 617607"/>
                    <a:gd name="connsiteY102" fmla="*/ 84361 h 914307"/>
                    <a:gd name="connsiteX103" fmla="*/ 328576 w 617607"/>
                    <a:gd name="connsiteY103" fmla="*/ 69981 h 914307"/>
                    <a:gd name="connsiteX104" fmla="*/ 318989 w 617607"/>
                    <a:gd name="connsiteY104" fmla="*/ 50329 h 914307"/>
                    <a:gd name="connsiteX105" fmla="*/ 318989 w 617607"/>
                    <a:gd name="connsiteY105" fmla="*/ 1438 h 914307"/>
                    <a:gd name="connsiteX106" fmla="*/ 317312 w 617607"/>
                    <a:gd name="connsiteY106" fmla="*/ 0 h 914307"/>
                    <a:gd name="connsiteX107" fmla="*/ 288073 w 617607"/>
                    <a:gd name="connsiteY107" fmla="*/ 26842 h 914307"/>
                    <a:gd name="connsiteX108" fmla="*/ 280164 w 617607"/>
                    <a:gd name="connsiteY108" fmla="*/ 74295 h 914307"/>
                    <a:gd name="connsiteX109" fmla="*/ 277767 w 617607"/>
                    <a:gd name="connsiteY109" fmla="*/ 79807 h 914307"/>
                    <a:gd name="connsiteX110" fmla="*/ 253082 w 617607"/>
                    <a:gd name="connsiteY110" fmla="*/ 111203 h 914307"/>
                    <a:gd name="connsiteX111" fmla="*/ 249967 w 617607"/>
                    <a:gd name="connsiteY111" fmla="*/ 114079 h 914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</a:cxnLst>
                  <a:rect l="l" t="t" r="r" b="b"/>
                  <a:pathLst>
                    <a:path w="617607" h="914307">
                      <a:moveTo>
                        <a:pt x="249008" y="114558"/>
                      </a:moveTo>
                      <a:lnTo>
                        <a:pt x="204191" y="141879"/>
                      </a:lnTo>
                      <a:lnTo>
                        <a:pt x="192448" y="168722"/>
                      </a:lnTo>
                      <a:lnTo>
                        <a:pt x="201316" y="183341"/>
                      </a:lnTo>
                      <a:cubicBezTo>
                        <a:pt x="211381" y="200117"/>
                        <a:pt x="206828" y="221447"/>
                        <a:pt x="190531" y="233190"/>
                      </a:cubicBezTo>
                      <a:lnTo>
                        <a:pt x="163449" y="252603"/>
                      </a:lnTo>
                      <a:cubicBezTo>
                        <a:pt x="156020" y="257876"/>
                        <a:pt x="146912" y="260752"/>
                        <a:pt x="137805" y="260752"/>
                      </a:cubicBezTo>
                      <a:lnTo>
                        <a:pt x="111443" y="260752"/>
                      </a:lnTo>
                      <a:lnTo>
                        <a:pt x="102575" y="280404"/>
                      </a:lnTo>
                      <a:lnTo>
                        <a:pt x="103054" y="302453"/>
                      </a:lnTo>
                      <a:cubicBezTo>
                        <a:pt x="103054" y="305328"/>
                        <a:pt x="102815" y="307965"/>
                        <a:pt x="102096" y="310841"/>
                      </a:cubicBezTo>
                      <a:lnTo>
                        <a:pt x="94427" y="342476"/>
                      </a:lnTo>
                      <a:cubicBezTo>
                        <a:pt x="91071" y="355657"/>
                        <a:pt x="81245" y="366202"/>
                        <a:pt x="67585" y="370756"/>
                      </a:cubicBezTo>
                      <a:lnTo>
                        <a:pt x="33553" y="382020"/>
                      </a:lnTo>
                      <a:lnTo>
                        <a:pt x="30197" y="410060"/>
                      </a:lnTo>
                      <a:cubicBezTo>
                        <a:pt x="28999" y="420366"/>
                        <a:pt x="23487" y="429473"/>
                        <a:pt x="15099" y="435704"/>
                      </a:cubicBezTo>
                      <a:lnTo>
                        <a:pt x="4554" y="443613"/>
                      </a:lnTo>
                      <a:lnTo>
                        <a:pt x="9347" y="474529"/>
                      </a:lnTo>
                      <a:cubicBezTo>
                        <a:pt x="10066" y="480042"/>
                        <a:pt x="9826" y="485554"/>
                        <a:pt x="8388" y="490587"/>
                      </a:cubicBezTo>
                      <a:lnTo>
                        <a:pt x="0" y="518387"/>
                      </a:lnTo>
                      <a:lnTo>
                        <a:pt x="56560" y="526536"/>
                      </a:lnTo>
                      <a:cubicBezTo>
                        <a:pt x="58717" y="526776"/>
                        <a:pt x="60874" y="527734"/>
                        <a:pt x="62552" y="529172"/>
                      </a:cubicBezTo>
                      <a:lnTo>
                        <a:pt x="115517" y="572791"/>
                      </a:lnTo>
                      <a:cubicBezTo>
                        <a:pt x="116715" y="573749"/>
                        <a:pt x="117913" y="575187"/>
                        <a:pt x="118632" y="576625"/>
                      </a:cubicBezTo>
                      <a:lnTo>
                        <a:pt x="146193" y="631508"/>
                      </a:lnTo>
                      <a:cubicBezTo>
                        <a:pt x="146912" y="633185"/>
                        <a:pt x="147392" y="635102"/>
                        <a:pt x="147392" y="636780"/>
                      </a:cubicBezTo>
                      <a:lnTo>
                        <a:pt x="147392" y="672010"/>
                      </a:lnTo>
                      <a:lnTo>
                        <a:pt x="174953" y="693580"/>
                      </a:lnTo>
                      <a:cubicBezTo>
                        <a:pt x="178787" y="696695"/>
                        <a:pt x="181663" y="700530"/>
                        <a:pt x="183341" y="704844"/>
                      </a:cubicBezTo>
                      <a:lnTo>
                        <a:pt x="197002" y="739834"/>
                      </a:lnTo>
                      <a:cubicBezTo>
                        <a:pt x="198919" y="744628"/>
                        <a:pt x="199398" y="750619"/>
                        <a:pt x="197960" y="756131"/>
                      </a:cubicBezTo>
                      <a:lnTo>
                        <a:pt x="196283" y="762363"/>
                      </a:lnTo>
                      <a:lnTo>
                        <a:pt x="214018" y="748942"/>
                      </a:lnTo>
                      <a:cubicBezTo>
                        <a:pt x="217373" y="746545"/>
                        <a:pt x="220968" y="744628"/>
                        <a:pt x="225282" y="743669"/>
                      </a:cubicBezTo>
                      <a:lnTo>
                        <a:pt x="262669" y="735521"/>
                      </a:lnTo>
                      <a:cubicBezTo>
                        <a:pt x="267941" y="734322"/>
                        <a:pt x="273693" y="734562"/>
                        <a:pt x="278726" y="736479"/>
                      </a:cubicBezTo>
                      <a:lnTo>
                        <a:pt x="292147" y="741033"/>
                      </a:lnTo>
                      <a:cubicBezTo>
                        <a:pt x="306527" y="746066"/>
                        <a:pt x="314436" y="760445"/>
                        <a:pt x="310122" y="774825"/>
                      </a:cubicBezTo>
                      <a:lnTo>
                        <a:pt x="309163" y="777701"/>
                      </a:lnTo>
                      <a:cubicBezTo>
                        <a:pt x="318270" y="780337"/>
                        <a:pt x="324981" y="787048"/>
                        <a:pt x="327857" y="795676"/>
                      </a:cubicBezTo>
                      <a:lnTo>
                        <a:pt x="335047" y="817485"/>
                      </a:lnTo>
                      <a:lnTo>
                        <a:pt x="348468" y="828749"/>
                      </a:lnTo>
                      <a:cubicBezTo>
                        <a:pt x="354699" y="834021"/>
                        <a:pt x="358054" y="841451"/>
                        <a:pt x="358054" y="849360"/>
                      </a:cubicBezTo>
                      <a:lnTo>
                        <a:pt x="358054" y="899209"/>
                      </a:lnTo>
                      <a:lnTo>
                        <a:pt x="360690" y="911192"/>
                      </a:lnTo>
                      <a:lnTo>
                        <a:pt x="385376" y="914308"/>
                      </a:lnTo>
                      <a:lnTo>
                        <a:pt x="410300" y="892738"/>
                      </a:lnTo>
                      <a:cubicBezTo>
                        <a:pt x="417011" y="886987"/>
                        <a:pt x="426358" y="884350"/>
                        <a:pt x="435225" y="886267"/>
                      </a:cubicBezTo>
                      <a:lnTo>
                        <a:pt x="470935" y="893457"/>
                      </a:lnTo>
                      <a:lnTo>
                        <a:pt x="470935" y="891061"/>
                      </a:lnTo>
                      <a:cubicBezTo>
                        <a:pt x="470935" y="883871"/>
                        <a:pt x="473810" y="877160"/>
                        <a:pt x="478843" y="872127"/>
                      </a:cubicBezTo>
                      <a:lnTo>
                        <a:pt x="497058" y="853913"/>
                      </a:lnTo>
                      <a:lnTo>
                        <a:pt x="495859" y="833063"/>
                      </a:lnTo>
                      <a:lnTo>
                        <a:pt x="492264" y="831385"/>
                      </a:lnTo>
                      <a:cubicBezTo>
                        <a:pt x="484116" y="827790"/>
                        <a:pt x="477645" y="821799"/>
                        <a:pt x="474290" y="814129"/>
                      </a:cubicBezTo>
                      <a:lnTo>
                        <a:pt x="469736" y="804064"/>
                      </a:lnTo>
                      <a:cubicBezTo>
                        <a:pt x="464703" y="793039"/>
                        <a:pt x="465902" y="780577"/>
                        <a:pt x="473331" y="770751"/>
                      </a:cubicBezTo>
                      <a:lnTo>
                        <a:pt x="489149" y="749421"/>
                      </a:lnTo>
                      <a:lnTo>
                        <a:pt x="485075" y="717546"/>
                      </a:lnTo>
                      <a:cubicBezTo>
                        <a:pt x="484116" y="710596"/>
                        <a:pt x="485314" y="703646"/>
                        <a:pt x="488909" y="697414"/>
                      </a:cubicBezTo>
                      <a:lnTo>
                        <a:pt x="509280" y="659788"/>
                      </a:lnTo>
                      <a:lnTo>
                        <a:pt x="509760" y="647804"/>
                      </a:lnTo>
                      <a:lnTo>
                        <a:pt x="489868" y="655474"/>
                      </a:lnTo>
                      <a:cubicBezTo>
                        <a:pt x="482678" y="657870"/>
                        <a:pt x="475488" y="657870"/>
                        <a:pt x="469017" y="655474"/>
                      </a:cubicBezTo>
                      <a:lnTo>
                        <a:pt x="459910" y="652118"/>
                      </a:lnTo>
                      <a:lnTo>
                        <a:pt x="448646" y="660507"/>
                      </a:lnTo>
                      <a:cubicBezTo>
                        <a:pt x="443853" y="664101"/>
                        <a:pt x="437622" y="666258"/>
                        <a:pt x="431151" y="666258"/>
                      </a:cubicBezTo>
                      <a:cubicBezTo>
                        <a:pt x="418688" y="666258"/>
                        <a:pt x="411499" y="660746"/>
                        <a:pt x="407424" y="655953"/>
                      </a:cubicBezTo>
                      <a:cubicBezTo>
                        <a:pt x="402391" y="649722"/>
                        <a:pt x="400234" y="641813"/>
                        <a:pt x="401673" y="633904"/>
                      </a:cubicBezTo>
                      <a:lnTo>
                        <a:pt x="404788" y="616888"/>
                      </a:lnTo>
                      <a:cubicBezTo>
                        <a:pt x="405986" y="610657"/>
                        <a:pt x="409102" y="605145"/>
                        <a:pt x="413895" y="601310"/>
                      </a:cubicBezTo>
                      <a:lnTo>
                        <a:pt x="466621" y="556014"/>
                      </a:lnTo>
                      <a:lnTo>
                        <a:pt x="465662" y="553378"/>
                      </a:lnTo>
                      <a:lnTo>
                        <a:pt x="434027" y="519586"/>
                      </a:lnTo>
                      <a:cubicBezTo>
                        <a:pt x="426118" y="511198"/>
                        <a:pt x="424920" y="498735"/>
                        <a:pt x="430911" y="488909"/>
                      </a:cubicBezTo>
                      <a:lnTo>
                        <a:pt x="444332" y="466621"/>
                      </a:lnTo>
                      <a:lnTo>
                        <a:pt x="433787" y="444092"/>
                      </a:lnTo>
                      <a:cubicBezTo>
                        <a:pt x="431870" y="440258"/>
                        <a:pt x="432349" y="435465"/>
                        <a:pt x="434985" y="432109"/>
                      </a:cubicBezTo>
                      <a:lnTo>
                        <a:pt x="461588" y="395681"/>
                      </a:lnTo>
                      <a:cubicBezTo>
                        <a:pt x="464464" y="391607"/>
                        <a:pt x="469017" y="388251"/>
                        <a:pt x="474290" y="386334"/>
                      </a:cubicBezTo>
                      <a:lnTo>
                        <a:pt x="527255" y="368359"/>
                      </a:lnTo>
                      <a:lnTo>
                        <a:pt x="526776" y="362128"/>
                      </a:lnTo>
                      <a:cubicBezTo>
                        <a:pt x="526057" y="352063"/>
                        <a:pt x="531569" y="342476"/>
                        <a:pt x="541155" y="337922"/>
                      </a:cubicBezTo>
                      <a:lnTo>
                        <a:pt x="566080" y="326898"/>
                      </a:lnTo>
                      <a:cubicBezTo>
                        <a:pt x="567278" y="326419"/>
                        <a:pt x="568477" y="325939"/>
                        <a:pt x="569915" y="325939"/>
                      </a:cubicBezTo>
                      <a:lnTo>
                        <a:pt x="598195" y="323543"/>
                      </a:lnTo>
                      <a:lnTo>
                        <a:pt x="598195" y="305089"/>
                      </a:lnTo>
                      <a:cubicBezTo>
                        <a:pt x="598195" y="299577"/>
                        <a:pt x="600112" y="294304"/>
                        <a:pt x="603467" y="289751"/>
                      </a:cubicBezTo>
                      <a:lnTo>
                        <a:pt x="617607" y="271057"/>
                      </a:lnTo>
                      <a:lnTo>
                        <a:pt x="610657" y="260991"/>
                      </a:lnTo>
                      <a:cubicBezTo>
                        <a:pt x="608021" y="257396"/>
                        <a:pt x="606343" y="252124"/>
                        <a:pt x="606343" y="246851"/>
                      </a:cubicBezTo>
                      <a:lnTo>
                        <a:pt x="606343" y="218331"/>
                      </a:lnTo>
                      <a:lnTo>
                        <a:pt x="583815" y="193167"/>
                      </a:lnTo>
                      <a:lnTo>
                        <a:pt x="498496" y="174473"/>
                      </a:lnTo>
                      <a:cubicBezTo>
                        <a:pt x="486512" y="171837"/>
                        <a:pt x="478124" y="161532"/>
                        <a:pt x="478124" y="149549"/>
                      </a:cubicBezTo>
                      <a:lnTo>
                        <a:pt x="478124" y="116475"/>
                      </a:lnTo>
                      <a:lnTo>
                        <a:pt x="476447" y="113360"/>
                      </a:lnTo>
                      <a:lnTo>
                        <a:pt x="438341" y="111203"/>
                      </a:lnTo>
                      <a:lnTo>
                        <a:pt x="421325" y="113360"/>
                      </a:lnTo>
                      <a:cubicBezTo>
                        <a:pt x="409342" y="114798"/>
                        <a:pt x="398078" y="108087"/>
                        <a:pt x="393764" y="97063"/>
                      </a:cubicBezTo>
                      <a:lnTo>
                        <a:pt x="391846" y="92030"/>
                      </a:lnTo>
                      <a:lnTo>
                        <a:pt x="361649" y="90113"/>
                      </a:lnTo>
                      <a:cubicBezTo>
                        <a:pt x="356377" y="90113"/>
                        <a:pt x="351104" y="87956"/>
                        <a:pt x="346790" y="84361"/>
                      </a:cubicBezTo>
                      <a:lnTo>
                        <a:pt x="328576" y="69981"/>
                      </a:lnTo>
                      <a:cubicBezTo>
                        <a:pt x="322344" y="64948"/>
                        <a:pt x="318989" y="57758"/>
                        <a:pt x="318989" y="50329"/>
                      </a:cubicBezTo>
                      <a:lnTo>
                        <a:pt x="318989" y="1438"/>
                      </a:lnTo>
                      <a:lnTo>
                        <a:pt x="317312" y="0"/>
                      </a:lnTo>
                      <a:lnTo>
                        <a:pt x="288073" y="26842"/>
                      </a:lnTo>
                      <a:lnTo>
                        <a:pt x="280164" y="74295"/>
                      </a:lnTo>
                      <a:cubicBezTo>
                        <a:pt x="279924" y="76212"/>
                        <a:pt x="278966" y="78130"/>
                        <a:pt x="277767" y="79807"/>
                      </a:cubicBezTo>
                      <a:lnTo>
                        <a:pt x="253082" y="111203"/>
                      </a:lnTo>
                      <a:cubicBezTo>
                        <a:pt x="253082" y="111203"/>
                        <a:pt x="251165" y="113360"/>
                        <a:pt x="249967" y="114079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63" name="자유형: 도형 2062">
                  <a:extLst>
                    <a:ext uri="{FF2B5EF4-FFF2-40B4-BE49-F238E27FC236}">
                      <a16:creationId xmlns:a16="http://schemas.microsoft.com/office/drawing/2014/main" id="{9B1ACA04-F096-5C93-4262-9F4D75C5583A}"/>
                    </a:ext>
                  </a:extLst>
                </p:cNvPr>
                <p:cNvSpPr/>
                <p:nvPr/>
              </p:nvSpPr>
              <p:spPr>
                <a:xfrm>
                  <a:off x="2184493" y="3785376"/>
                  <a:ext cx="532767" cy="595558"/>
                </a:xfrm>
                <a:custGeom>
                  <a:avLst/>
                  <a:gdLst>
                    <a:gd name="connsiteX0" fmla="*/ 526536 w 532767"/>
                    <a:gd name="connsiteY0" fmla="*/ 407424 h 595558"/>
                    <a:gd name="connsiteX1" fmla="*/ 469017 w 532767"/>
                    <a:gd name="connsiteY1" fmla="*/ 345592 h 595558"/>
                    <a:gd name="connsiteX2" fmla="*/ 454158 w 532767"/>
                    <a:gd name="connsiteY2" fmla="*/ 347029 h 595558"/>
                    <a:gd name="connsiteX3" fmla="*/ 454158 w 532767"/>
                    <a:gd name="connsiteY3" fmla="*/ 353740 h 595558"/>
                    <a:gd name="connsiteX4" fmla="*/ 430432 w 532767"/>
                    <a:gd name="connsiteY4" fmla="*/ 376987 h 595558"/>
                    <a:gd name="connsiteX5" fmla="*/ 351823 w 532767"/>
                    <a:gd name="connsiteY5" fmla="*/ 376987 h 595558"/>
                    <a:gd name="connsiteX6" fmla="*/ 330972 w 532767"/>
                    <a:gd name="connsiteY6" fmla="*/ 364525 h 595558"/>
                    <a:gd name="connsiteX7" fmla="*/ 314436 w 532767"/>
                    <a:gd name="connsiteY7" fmla="*/ 334088 h 595558"/>
                    <a:gd name="connsiteX8" fmla="*/ 312998 w 532767"/>
                    <a:gd name="connsiteY8" fmla="*/ 329055 h 595558"/>
                    <a:gd name="connsiteX9" fmla="*/ 312998 w 532767"/>
                    <a:gd name="connsiteY9" fmla="*/ 325460 h 595558"/>
                    <a:gd name="connsiteX10" fmla="*/ 324502 w 532767"/>
                    <a:gd name="connsiteY10" fmla="*/ 220488 h 595558"/>
                    <a:gd name="connsiteX11" fmla="*/ 325940 w 532767"/>
                    <a:gd name="connsiteY11" fmla="*/ 215935 h 595558"/>
                    <a:gd name="connsiteX12" fmla="*/ 339361 w 532767"/>
                    <a:gd name="connsiteY12" fmla="*/ 192208 h 595558"/>
                    <a:gd name="connsiteX13" fmla="*/ 324262 w 532767"/>
                    <a:gd name="connsiteY13" fmla="*/ 170159 h 595558"/>
                    <a:gd name="connsiteX14" fmla="*/ 322824 w 532767"/>
                    <a:gd name="connsiteY14" fmla="*/ 159375 h 595558"/>
                    <a:gd name="connsiteX15" fmla="*/ 325460 w 532767"/>
                    <a:gd name="connsiteY15" fmla="*/ 152185 h 595558"/>
                    <a:gd name="connsiteX16" fmla="*/ 343195 w 532767"/>
                    <a:gd name="connsiteY16" fmla="*/ 119351 h 595558"/>
                    <a:gd name="connsiteX17" fmla="*/ 357335 w 532767"/>
                    <a:gd name="connsiteY17" fmla="*/ 101856 h 595558"/>
                    <a:gd name="connsiteX18" fmla="*/ 351104 w 532767"/>
                    <a:gd name="connsiteY18" fmla="*/ 92509 h 595558"/>
                    <a:gd name="connsiteX19" fmla="*/ 311320 w 532767"/>
                    <a:gd name="connsiteY19" fmla="*/ 73576 h 595558"/>
                    <a:gd name="connsiteX20" fmla="*/ 306287 w 532767"/>
                    <a:gd name="connsiteY20" fmla="*/ 69262 h 595558"/>
                    <a:gd name="connsiteX21" fmla="*/ 303651 w 532767"/>
                    <a:gd name="connsiteY21" fmla="*/ 65188 h 595558"/>
                    <a:gd name="connsiteX22" fmla="*/ 286156 w 532767"/>
                    <a:gd name="connsiteY22" fmla="*/ 31156 h 595558"/>
                    <a:gd name="connsiteX23" fmla="*/ 256198 w 532767"/>
                    <a:gd name="connsiteY23" fmla="*/ 28520 h 595558"/>
                    <a:gd name="connsiteX24" fmla="*/ 228637 w 532767"/>
                    <a:gd name="connsiteY24" fmla="*/ 11024 h 595558"/>
                    <a:gd name="connsiteX25" fmla="*/ 222645 w 532767"/>
                    <a:gd name="connsiteY25" fmla="*/ 0 h 595558"/>
                    <a:gd name="connsiteX26" fmla="*/ 183581 w 532767"/>
                    <a:gd name="connsiteY26" fmla="*/ 6950 h 595558"/>
                    <a:gd name="connsiteX27" fmla="*/ 124864 w 532767"/>
                    <a:gd name="connsiteY27" fmla="*/ 64469 h 595558"/>
                    <a:gd name="connsiteX28" fmla="*/ 119831 w 532767"/>
                    <a:gd name="connsiteY28" fmla="*/ 67345 h 595558"/>
                    <a:gd name="connsiteX29" fmla="*/ 115517 w 532767"/>
                    <a:gd name="connsiteY29" fmla="*/ 68543 h 595558"/>
                    <a:gd name="connsiteX30" fmla="*/ 81485 w 532767"/>
                    <a:gd name="connsiteY30" fmla="*/ 75493 h 595558"/>
                    <a:gd name="connsiteX31" fmla="*/ 43858 w 532767"/>
                    <a:gd name="connsiteY31" fmla="*/ 98261 h 595558"/>
                    <a:gd name="connsiteX32" fmla="*/ 15818 w 532767"/>
                    <a:gd name="connsiteY32" fmla="*/ 165846 h 595558"/>
                    <a:gd name="connsiteX33" fmla="*/ 15099 w 532767"/>
                    <a:gd name="connsiteY33" fmla="*/ 167044 h 595558"/>
                    <a:gd name="connsiteX34" fmla="*/ 0 w 532767"/>
                    <a:gd name="connsiteY34" fmla="*/ 209704 h 595558"/>
                    <a:gd name="connsiteX35" fmla="*/ 0 w 532767"/>
                    <a:gd name="connsiteY35" fmla="*/ 251165 h 595558"/>
                    <a:gd name="connsiteX36" fmla="*/ 22289 w 532767"/>
                    <a:gd name="connsiteY36" fmla="*/ 281842 h 595558"/>
                    <a:gd name="connsiteX37" fmla="*/ 52486 w 532767"/>
                    <a:gd name="connsiteY37" fmla="*/ 285916 h 595558"/>
                    <a:gd name="connsiteX38" fmla="*/ 68064 w 532767"/>
                    <a:gd name="connsiteY38" fmla="*/ 294783 h 595558"/>
                    <a:gd name="connsiteX39" fmla="*/ 80287 w 532767"/>
                    <a:gd name="connsiteY39" fmla="*/ 312039 h 595558"/>
                    <a:gd name="connsiteX40" fmla="*/ 123905 w 532767"/>
                    <a:gd name="connsiteY40" fmla="*/ 317072 h 595558"/>
                    <a:gd name="connsiteX41" fmla="*/ 144755 w 532767"/>
                    <a:gd name="connsiteY41" fmla="*/ 342476 h 595558"/>
                    <a:gd name="connsiteX42" fmla="*/ 141400 w 532767"/>
                    <a:gd name="connsiteY42" fmla="*/ 378186 h 595558"/>
                    <a:gd name="connsiteX43" fmla="*/ 167284 w 532767"/>
                    <a:gd name="connsiteY43" fmla="*/ 391606 h 595558"/>
                    <a:gd name="connsiteX44" fmla="*/ 209224 w 532767"/>
                    <a:gd name="connsiteY44" fmla="*/ 397598 h 595558"/>
                    <a:gd name="connsiteX45" fmla="*/ 219530 w 532767"/>
                    <a:gd name="connsiteY45" fmla="*/ 409581 h 595558"/>
                    <a:gd name="connsiteX46" fmla="*/ 219530 w 532767"/>
                    <a:gd name="connsiteY46" fmla="*/ 419887 h 595558"/>
                    <a:gd name="connsiteX47" fmla="*/ 297180 w 532767"/>
                    <a:gd name="connsiteY47" fmla="*/ 441696 h 595558"/>
                    <a:gd name="connsiteX48" fmla="*/ 305329 w 532767"/>
                    <a:gd name="connsiteY48" fmla="*/ 449604 h 595558"/>
                    <a:gd name="connsiteX49" fmla="*/ 315155 w 532767"/>
                    <a:gd name="connsiteY49" fmla="*/ 481240 h 595558"/>
                    <a:gd name="connsiteX50" fmla="*/ 326179 w 532767"/>
                    <a:gd name="connsiteY50" fmla="*/ 500892 h 595558"/>
                    <a:gd name="connsiteX51" fmla="*/ 327617 w 532767"/>
                    <a:gd name="connsiteY51" fmla="*/ 504966 h 595558"/>
                    <a:gd name="connsiteX52" fmla="*/ 333129 w 532767"/>
                    <a:gd name="connsiteY52" fmla="*/ 541395 h 595558"/>
                    <a:gd name="connsiteX53" fmla="*/ 331691 w 532767"/>
                    <a:gd name="connsiteY53" fmla="*/ 549064 h 595558"/>
                    <a:gd name="connsiteX54" fmla="*/ 318031 w 532767"/>
                    <a:gd name="connsiteY54" fmla="*/ 573270 h 595558"/>
                    <a:gd name="connsiteX55" fmla="*/ 318750 w 532767"/>
                    <a:gd name="connsiteY55" fmla="*/ 573270 h 595558"/>
                    <a:gd name="connsiteX56" fmla="*/ 322345 w 532767"/>
                    <a:gd name="connsiteY56" fmla="*/ 572790 h 595558"/>
                    <a:gd name="connsiteX57" fmla="*/ 357814 w 532767"/>
                    <a:gd name="connsiteY57" fmla="*/ 574947 h 595558"/>
                    <a:gd name="connsiteX58" fmla="*/ 362368 w 532767"/>
                    <a:gd name="connsiteY58" fmla="*/ 576146 h 595558"/>
                    <a:gd name="connsiteX59" fmla="*/ 401193 w 532767"/>
                    <a:gd name="connsiteY59" fmla="*/ 595558 h 595558"/>
                    <a:gd name="connsiteX60" fmla="*/ 404788 w 532767"/>
                    <a:gd name="connsiteY60" fmla="*/ 592682 h 595558"/>
                    <a:gd name="connsiteX61" fmla="*/ 402871 w 532767"/>
                    <a:gd name="connsiteY61" fmla="*/ 569675 h 595558"/>
                    <a:gd name="connsiteX62" fmla="*/ 414854 w 532767"/>
                    <a:gd name="connsiteY62" fmla="*/ 544990 h 595558"/>
                    <a:gd name="connsiteX63" fmla="*/ 423242 w 532767"/>
                    <a:gd name="connsiteY63" fmla="*/ 539477 h 595558"/>
                    <a:gd name="connsiteX64" fmla="*/ 448886 w 532767"/>
                    <a:gd name="connsiteY64" fmla="*/ 536122 h 595558"/>
                    <a:gd name="connsiteX65" fmla="*/ 468059 w 532767"/>
                    <a:gd name="connsiteY65" fmla="*/ 542593 h 595558"/>
                    <a:gd name="connsiteX66" fmla="*/ 476447 w 532767"/>
                    <a:gd name="connsiteY66" fmla="*/ 540197 h 595558"/>
                    <a:gd name="connsiteX67" fmla="*/ 475968 w 532767"/>
                    <a:gd name="connsiteY67" fmla="*/ 538040 h 595558"/>
                    <a:gd name="connsiteX68" fmla="*/ 475968 w 532767"/>
                    <a:gd name="connsiteY68" fmla="*/ 538040 h 595558"/>
                    <a:gd name="connsiteX69" fmla="*/ 490827 w 532767"/>
                    <a:gd name="connsiteY69" fmla="*/ 507123 h 595558"/>
                    <a:gd name="connsiteX70" fmla="*/ 531569 w 532767"/>
                    <a:gd name="connsiteY70" fmla="*/ 487231 h 595558"/>
                    <a:gd name="connsiteX71" fmla="*/ 532767 w 532767"/>
                    <a:gd name="connsiteY71" fmla="*/ 431390 h 595558"/>
                    <a:gd name="connsiteX72" fmla="*/ 530610 w 532767"/>
                    <a:gd name="connsiteY72" fmla="*/ 428275 h 595558"/>
                    <a:gd name="connsiteX73" fmla="*/ 527016 w 532767"/>
                    <a:gd name="connsiteY73" fmla="*/ 406945 h 5955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</a:cxnLst>
                  <a:rect l="l" t="t" r="r" b="b"/>
                  <a:pathLst>
                    <a:path w="532767" h="595558">
                      <a:moveTo>
                        <a:pt x="526536" y="407424"/>
                      </a:moveTo>
                      <a:lnTo>
                        <a:pt x="469017" y="345592"/>
                      </a:lnTo>
                      <a:lnTo>
                        <a:pt x="454158" y="347029"/>
                      </a:lnTo>
                      <a:lnTo>
                        <a:pt x="454158" y="353740"/>
                      </a:lnTo>
                      <a:cubicBezTo>
                        <a:pt x="454158" y="366682"/>
                        <a:pt x="443613" y="376987"/>
                        <a:pt x="430432" y="376987"/>
                      </a:cubicBezTo>
                      <a:lnTo>
                        <a:pt x="351823" y="376987"/>
                      </a:lnTo>
                      <a:cubicBezTo>
                        <a:pt x="343195" y="376987"/>
                        <a:pt x="335047" y="372194"/>
                        <a:pt x="330972" y="364525"/>
                      </a:cubicBezTo>
                      <a:lnTo>
                        <a:pt x="314436" y="334088"/>
                      </a:lnTo>
                      <a:cubicBezTo>
                        <a:pt x="313717" y="332650"/>
                        <a:pt x="312998" y="330972"/>
                        <a:pt x="312998" y="329055"/>
                      </a:cubicBezTo>
                      <a:lnTo>
                        <a:pt x="312998" y="325460"/>
                      </a:lnTo>
                      <a:cubicBezTo>
                        <a:pt x="312998" y="325460"/>
                        <a:pt x="324502" y="220488"/>
                        <a:pt x="324502" y="220488"/>
                      </a:cubicBezTo>
                      <a:cubicBezTo>
                        <a:pt x="324502" y="218811"/>
                        <a:pt x="325220" y="217373"/>
                        <a:pt x="325940" y="215935"/>
                      </a:cubicBezTo>
                      <a:lnTo>
                        <a:pt x="339361" y="192208"/>
                      </a:lnTo>
                      <a:lnTo>
                        <a:pt x="324262" y="170159"/>
                      </a:lnTo>
                      <a:cubicBezTo>
                        <a:pt x="322105" y="167044"/>
                        <a:pt x="321626" y="162970"/>
                        <a:pt x="322824" y="159375"/>
                      </a:cubicBezTo>
                      <a:lnTo>
                        <a:pt x="325460" y="152185"/>
                      </a:lnTo>
                      <a:lnTo>
                        <a:pt x="343195" y="119351"/>
                      </a:lnTo>
                      <a:lnTo>
                        <a:pt x="357335" y="101856"/>
                      </a:lnTo>
                      <a:lnTo>
                        <a:pt x="351104" y="92509"/>
                      </a:lnTo>
                      <a:lnTo>
                        <a:pt x="311320" y="73576"/>
                      </a:lnTo>
                      <a:cubicBezTo>
                        <a:pt x="309403" y="72617"/>
                        <a:pt x="307486" y="71179"/>
                        <a:pt x="306287" y="69262"/>
                      </a:cubicBezTo>
                      <a:lnTo>
                        <a:pt x="303651" y="65188"/>
                      </a:lnTo>
                      <a:lnTo>
                        <a:pt x="286156" y="31156"/>
                      </a:lnTo>
                      <a:lnTo>
                        <a:pt x="256198" y="28520"/>
                      </a:lnTo>
                      <a:cubicBezTo>
                        <a:pt x="244455" y="27561"/>
                        <a:pt x="234149" y="20850"/>
                        <a:pt x="228637" y="11024"/>
                      </a:cubicBezTo>
                      <a:lnTo>
                        <a:pt x="222645" y="0"/>
                      </a:lnTo>
                      <a:lnTo>
                        <a:pt x="183581" y="6950"/>
                      </a:lnTo>
                      <a:lnTo>
                        <a:pt x="124864" y="64469"/>
                      </a:lnTo>
                      <a:cubicBezTo>
                        <a:pt x="123426" y="65907"/>
                        <a:pt x="121748" y="66866"/>
                        <a:pt x="119831" y="67345"/>
                      </a:cubicBezTo>
                      <a:lnTo>
                        <a:pt x="115517" y="68543"/>
                      </a:lnTo>
                      <a:lnTo>
                        <a:pt x="81485" y="75493"/>
                      </a:lnTo>
                      <a:lnTo>
                        <a:pt x="43858" y="98261"/>
                      </a:lnTo>
                      <a:lnTo>
                        <a:pt x="15818" y="165846"/>
                      </a:lnTo>
                      <a:cubicBezTo>
                        <a:pt x="15818" y="165846"/>
                        <a:pt x="15338" y="166565"/>
                        <a:pt x="15099" y="167044"/>
                      </a:cubicBezTo>
                      <a:lnTo>
                        <a:pt x="0" y="209704"/>
                      </a:lnTo>
                      <a:lnTo>
                        <a:pt x="0" y="251165"/>
                      </a:lnTo>
                      <a:lnTo>
                        <a:pt x="22289" y="281842"/>
                      </a:lnTo>
                      <a:lnTo>
                        <a:pt x="52486" y="285916"/>
                      </a:lnTo>
                      <a:cubicBezTo>
                        <a:pt x="58477" y="286635"/>
                        <a:pt x="64229" y="289750"/>
                        <a:pt x="68064" y="294783"/>
                      </a:cubicBezTo>
                      <a:lnTo>
                        <a:pt x="80287" y="312039"/>
                      </a:lnTo>
                      <a:lnTo>
                        <a:pt x="123905" y="317072"/>
                      </a:lnTo>
                      <a:cubicBezTo>
                        <a:pt x="136847" y="318749"/>
                        <a:pt x="145954" y="330014"/>
                        <a:pt x="144755" y="342476"/>
                      </a:cubicBezTo>
                      <a:lnTo>
                        <a:pt x="141400" y="378186"/>
                      </a:lnTo>
                      <a:lnTo>
                        <a:pt x="167284" y="391606"/>
                      </a:lnTo>
                      <a:lnTo>
                        <a:pt x="209224" y="397598"/>
                      </a:lnTo>
                      <a:cubicBezTo>
                        <a:pt x="215216" y="398557"/>
                        <a:pt x="219530" y="403590"/>
                        <a:pt x="219530" y="409581"/>
                      </a:cubicBezTo>
                      <a:lnTo>
                        <a:pt x="219530" y="419887"/>
                      </a:lnTo>
                      <a:lnTo>
                        <a:pt x="297180" y="441696"/>
                      </a:lnTo>
                      <a:cubicBezTo>
                        <a:pt x="301015" y="442894"/>
                        <a:pt x="304130" y="445770"/>
                        <a:pt x="305329" y="449604"/>
                      </a:cubicBezTo>
                      <a:lnTo>
                        <a:pt x="315155" y="481240"/>
                      </a:lnTo>
                      <a:lnTo>
                        <a:pt x="326179" y="500892"/>
                      </a:lnTo>
                      <a:cubicBezTo>
                        <a:pt x="326898" y="502090"/>
                        <a:pt x="327378" y="503528"/>
                        <a:pt x="327617" y="504966"/>
                      </a:cubicBezTo>
                      <a:lnTo>
                        <a:pt x="333129" y="541395"/>
                      </a:lnTo>
                      <a:cubicBezTo>
                        <a:pt x="333609" y="544031"/>
                        <a:pt x="333129" y="546667"/>
                        <a:pt x="331691" y="549064"/>
                      </a:cubicBezTo>
                      <a:lnTo>
                        <a:pt x="318031" y="573270"/>
                      </a:lnTo>
                      <a:lnTo>
                        <a:pt x="318750" y="573270"/>
                      </a:lnTo>
                      <a:cubicBezTo>
                        <a:pt x="318750" y="573270"/>
                        <a:pt x="322345" y="572790"/>
                        <a:pt x="322345" y="572790"/>
                      </a:cubicBezTo>
                      <a:lnTo>
                        <a:pt x="357814" y="574947"/>
                      </a:lnTo>
                      <a:cubicBezTo>
                        <a:pt x="359492" y="574947"/>
                        <a:pt x="360930" y="575427"/>
                        <a:pt x="362368" y="576146"/>
                      </a:cubicBezTo>
                      <a:lnTo>
                        <a:pt x="401193" y="595558"/>
                      </a:lnTo>
                      <a:lnTo>
                        <a:pt x="404788" y="592682"/>
                      </a:lnTo>
                      <a:lnTo>
                        <a:pt x="402871" y="569675"/>
                      </a:lnTo>
                      <a:cubicBezTo>
                        <a:pt x="402152" y="559849"/>
                        <a:pt x="406705" y="550742"/>
                        <a:pt x="414854" y="544990"/>
                      </a:cubicBezTo>
                      <a:lnTo>
                        <a:pt x="423242" y="539477"/>
                      </a:lnTo>
                      <a:cubicBezTo>
                        <a:pt x="430672" y="534684"/>
                        <a:pt x="440258" y="533246"/>
                        <a:pt x="448886" y="536122"/>
                      </a:cubicBezTo>
                      <a:lnTo>
                        <a:pt x="468059" y="542593"/>
                      </a:lnTo>
                      <a:lnTo>
                        <a:pt x="476447" y="540197"/>
                      </a:lnTo>
                      <a:lnTo>
                        <a:pt x="475968" y="538040"/>
                      </a:lnTo>
                      <a:lnTo>
                        <a:pt x="475968" y="538040"/>
                      </a:lnTo>
                      <a:cubicBezTo>
                        <a:pt x="472852" y="525577"/>
                        <a:pt x="479083" y="513115"/>
                        <a:pt x="490827" y="507123"/>
                      </a:cubicBezTo>
                      <a:lnTo>
                        <a:pt x="531569" y="487231"/>
                      </a:lnTo>
                      <a:lnTo>
                        <a:pt x="532767" y="431390"/>
                      </a:lnTo>
                      <a:lnTo>
                        <a:pt x="530610" y="428275"/>
                      </a:lnTo>
                      <a:cubicBezTo>
                        <a:pt x="526536" y="421324"/>
                        <a:pt x="525338" y="413895"/>
                        <a:pt x="527016" y="406945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64" name="자유형: 도형 2063">
                  <a:extLst>
                    <a:ext uri="{FF2B5EF4-FFF2-40B4-BE49-F238E27FC236}">
                      <a16:creationId xmlns:a16="http://schemas.microsoft.com/office/drawing/2014/main" id="{B87957DE-1118-0CFF-FCE4-761D35C72564}"/>
                    </a:ext>
                  </a:extLst>
                </p:cNvPr>
                <p:cNvSpPr/>
                <p:nvPr/>
              </p:nvSpPr>
              <p:spPr>
                <a:xfrm>
                  <a:off x="2164361" y="3179991"/>
                  <a:ext cx="954571" cy="553617"/>
                </a:xfrm>
                <a:custGeom>
                  <a:avLst/>
                  <a:gdLst>
                    <a:gd name="connsiteX0" fmla="*/ 902085 w 954571"/>
                    <a:gd name="connsiteY0" fmla="*/ 199878 h 553617"/>
                    <a:gd name="connsiteX1" fmla="*/ 882673 w 954571"/>
                    <a:gd name="connsiteY1" fmla="*/ 183101 h 553617"/>
                    <a:gd name="connsiteX2" fmla="*/ 871169 w 954571"/>
                    <a:gd name="connsiteY2" fmla="*/ 155061 h 553617"/>
                    <a:gd name="connsiteX3" fmla="*/ 854632 w 954571"/>
                    <a:gd name="connsiteY3" fmla="*/ 166804 h 553617"/>
                    <a:gd name="connsiteX4" fmla="*/ 824435 w 954571"/>
                    <a:gd name="connsiteY4" fmla="*/ 168961 h 553617"/>
                    <a:gd name="connsiteX5" fmla="*/ 781056 w 954571"/>
                    <a:gd name="connsiteY5" fmla="*/ 146433 h 553617"/>
                    <a:gd name="connsiteX6" fmla="*/ 696216 w 954571"/>
                    <a:gd name="connsiteY6" fmla="*/ 145235 h 553617"/>
                    <a:gd name="connsiteX7" fmla="*/ 668176 w 954571"/>
                    <a:gd name="connsiteY7" fmla="*/ 119591 h 553617"/>
                    <a:gd name="connsiteX8" fmla="*/ 615211 w 954571"/>
                    <a:gd name="connsiteY8" fmla="*/ 85799 h 553617"/>
                    <a:gd name="connsiteX9" fmla="*/ 597476 w 954571"/>
                    <a:gd name="connsiteY9" fmla="*/ 81006 h 553617"/>
                    <a:gd name="connsiteX10" fmla="*/ 583336 w 954571"/>
                    <a:gd name="connsiteY10" fmla="*/ 73336 h 553617"/>
                    <a:gd name="connsiteX11" fmla="*/ 558890 w 954571"/>
                    <a:gd name="connsiteY11" fmla="*/ 48651 h 553617"/>
                    <a:gd name="connsiteX12" fmla="*/ 518627 w 954571"/>
                    <a:gd name="connsiteY12" fmla="*/ 23966 h 553617"/>
                    <a:gd name="connsiteX13" fmla="*/ 497058 w 954571"/>
                    <a:gd name="connsiteY13" fmla="*/ 34032 h 553617"/>
                    <a:gd name="connsiteX14" fmla="*/ 479323 w 954571"/>
                    <a:gd name="connsiteY14" fmla="*/ 50089 h 553617"/>
                    <a:gd name="connsiteX15" fmla="*/ 459910 w 954571"/>
                    <a:gd name="connsiteY15" fmla="*/ 59196 h 553617"/>
                    <a:gd name="connsiteX16" fmla="*/ 454398 w 954571"/>
                    <a:gd name="connsiteY16" fmla="*/ 59915 h 553617"/>
                    <a:gd name="connsiteX17" fmla="*/ 455596 w 954571"/>
                    <a:gd name="connsiteY17" fmla="*/ 80286 h 553617"/>
                    <a:gd name="connsiteX18" fmla="*/ 447687 w 954571"/>
                    <a:gd name="connsiteY18" fmla="*/ 100897 h 553617"/>
                    <a:gd name="connsiteX19" fmla="*/ 428754 w 954571"/>
                    <a:gd name="connsiteY19" fmla="*/ 119831 h 553617"/>
                    <a:gd name="connsiteX20" fmla="*/ 429233 w 954571"/>
                    <a:gd name="connsiteY20" fmla="*/ 132053 h 553617"/>
                    <a:gd name="connsiteX21" fmla="*/ 419168 w 954571"/>
                    <a:gd name="connsiteY21" fmla="*/ 153623 h 553617"/>
                    <a:gd name="connsiteX22" fmla="*/ 394722 w 954571"/>
                    <a:gd name="connsiteY22" fmla="*/ 159614 h 553617"/>
                    <a:gd name="connsiteX23" fmla="*/ 349426 w 954571"/>
                    <a:gd name="connsiteY23" fmla="*/ 150507 h 553617"/>
                    <a:gd name="connsiteX24" fmla="*/ 324741 w 954571"/>
                    <a:gd name="connsiteY24" fmla="*/ 171837 h 553617"/>
                    <a:gd name="connsiteX25" fmla="*/ 300535 w 954571"/>
                    <a:gd name="connsiteY25" fmla="*/ 178548 h 553617"/>
                    <a:gd name="connsiteX26" fmla="*/ 261231 w 954571"/>
                    <a:gd name="connsiteY26" fmla="*/ 172077 h 553617"/>
                    <a:gd name="connsiteX27" fmla="*/ 237984 w 954571"/>
                    <a:gd name="connsiteY27" fmla="*/ 150268 h 553617"/>
                    <a:gd name="connsiteX28" fmla="*/ 232951 w 954571"/>
                    <a:gd name="connsiteY28" fmla="*/ 125103 h 553617"/>
                    <a:gd name="connsiteX29" fmla="*/ 232951 w 954571"/>
                    <a:gd name="connsiteY29" fmla="*/ 78609 h 553617"/>
                    <a:gd name="connsiteX30" fmla="*/ 220968 w 954571"/>
                    <a:gd name="connsiteY30" fmla="*/ 68303 h 553617"/>
                    <a:gd name="connsiteX31" fmla="*/ 212580 w 954571"/>
                    <a:gd name="connsiteY31" fmla="*/ 55601 h 553617"/>
                    <a:gd name="connsiteX32" fmla="*/ 207547 w 954571"/>
                    <a:gd name="connsiteY32" fmla="*/ 40263 h 553617"/>
                    <a:gd name="connsiteX33" fmla="*/ 184300 w 954571"/>
                    <a:gd name="connsiteY33" fmla="*/ 28759 h 553617"/>
                    <a:gd name="connsiteX34" fmla="*/ 180225 w 954571"/>
                    <a:gd name="connsiteY34" fmla="*/ 4793 h 553617"/>
                    <a:gd name="connsiteX35" fmla="*/ 181663 w 954571"/>
                    <a:gd name="connsiteY35" fmla="*/ 0 h 553617"/>
                    <a:gd name="connsiteX36" fmla="*/ 153383 w 954571"/>
                    <a:gd name="connsiteY36" fmla="*/ 5992 h 553617"/>
                    <a:gd name="connsiteX37" fmla="*/ 133012 w 954571"/>
                    <a:gd name="connsiteY37" fmla="*/ 21569 h 553617"/>
                    <a:gd name="connsiteX38" fmla="*/ 115037 w 954571"/>
                    <a:gd name="connsiteY38" fmla="*/ 27561 h 553617"/>
                    <a:gd name="connsiteX39" fmla="*/ 97542 w 954571"/>
                    <a:gd name="connsiteY39" fmla="*/ 27561 h 553617"/>
                    <a:gd name="connsiteX40" fmla="*/ 61114 w 954571"/>
                    <a:gd name="connsiteY40" fmla="*/ 88195 h 553617"/>
                    <a:gd name="connsiteX41" fmla="*/ 49370 w 954571"/>
                    <a:gd name="connsiteY41" fmla="*/ 143797 h 553617"/>
                    <a:gd name="connsiteX42" fmla="*/ 48172 w 954571"/>
                    <a:gd name="connsiteY42" fmla="*/ 147152 h 553617"/>
                    <a:gd name="connsiteX43" fmla="*/ 24445 w 954571"/>
                    <a:gd name="connsiteY43" fmla="*/ 188853 h 553617"/>
                    <a:gd name="connsiteX44" fmla="*/ 0 w 954571"/>
                    <a:gd name="connsiteY44" fmla="*/ 218092 h 553617"/>
                    <a:gd name="connsiteX45" fmla="*/ 27082 w 954571"/>
                    <a:gd name="connsiteY45" fmla="*/ 211142 h 553617"/>
                    <a:gd name="connsiteX46" fmla="*/ 47693 w 954571"/>
                    <a:gd name="connsiteY46" fmla="*/ 213299 h 553617"/>
                    <a:gd name="connsiteX47" fmla="*/ 100178 w 954571"/>
                    <a:gd name="connsiteY47" fmla="*/ 239182 h 553617"/>
                    <a:gd name="connsiteX48" fmla="*/ 115756 w 954571"/>
                    <a:gd name="connsiteY48" fmla="*/ 263867 h 553617"/>
                    <a:gd name="connsiteX49" fmla="*/ 115756 w 954571"/>
                    <a:gd name="connsiteY49" fmla="*/ 322344 h 553617"/>
                    <a:gd name="connsiteX50" fmla="*/ 131334 w 954571"/>
                    <a:gd name="connsiteY50" fmla="*/ 342955 h 553617"/>
                    <a:gd name="connsiteX51" fmla="*/ 137086 w 954571"/>
                    <a:gd name="connsiteY51" fmla="*/ 368359 h 553617"/>
                    <a:gd name="connsiteX52" fmla="*/ 134450 w 954571"/>
                    <a:gd name="connsiteY52" fmla="*/ 381062 h 553617"/>
                    <a:gd name="connsiteX53" fmla="*/ 113839 w 954571"/>
                    <a:gd name="connsiteY53" fmla="*/ 405028 h 553617"/>
                    <a:gd name="connsiteX54" fmla="*/ 123905 w 954571"/>
                    <a:gd name="connsiteY54" fmla="*/ 415812 h 553617"/>
                    <a:gd name="connsiteX55" fmla="*/ 129896 w 954571"/>
                    <a:gd name="connsiteY55" fmla="*/ 426118 h 553617"/>
                    <a:gd name="connsiteX56" fmla="*/ 136128 w 954571"/>
                    <a:gd name="connsiteY56" fmla="*/ 421325 h 553617"/>
                    <a:gd name="connsiteX57" fmla="*/ 164647 w 954571"/>
                    <a:gd name="connsiteY57" fmla="*/ 414854 h 553617"/>
                    <a:gd name="connsiteX58" fmla="*/ 264586 w 954571"/>
                    <a:gd name="connsiteY58" fmla="*/ 434266 h 553617"/>
                    <a:gd name="connsiteX59" fmla="*/ 276090 w 954571"/>
                    <a:gd name="connsiteY59" fmla="*/ 423242 h 553617"/>
                    <a:gd name="connsiteX60" fmla="*/ 304370 w 954571"/>
                    <a:gd name="connsiteY60" fmla="*/ 413895 h 553617"/>
                    <a:gd name="connsiteX61" fmla="*/ 338402 w 954571"/>
                    <a:gd name="connsiteY61" fmla="*/ 417011 h 553617"/>
                    <a:gd name="connsiteX62" fmla="*/ 361170 w 954571"/>
                    <a:gd name="connsiteY62" fmla="*/ 428275 h 553617"/>
                    <a:gd name="connsiteX63" fmla="*/ 389210 w 954571"/>
                    <a:gd name="connsiteY63" fmla="*/ 458712 h 553617"/>
                    <a:gd name="connsiteX64" fmla="*/ 423482 w 954571"/>
                    <a:gd name="connsiteY64" fmla="*/ 458712 h 553617"/>
                    <a:gd name="connsiteX65" fmla="*/ 441936 w 954571"/>
                    <a:gd name="connsiteY65" fmla="*/ 447927 h 553617"/>
                    <a:gd name="connsiteX66" fmla="*/ 464703 w 954571"/>
                    <a:gd name="connsiteY66" fmla="*/ 443373 h 553617"/>
                    <a:gd name="connsiteX67" fmla="*/ 508561 w 954571"/>
                    <a:gd name="connsiteY67" fmla="*/ 449125 h 553617"/>
                    <a:gd name="connsiteX68" fmla="*/ 514553 w 954571"/>
                    <a:gd name="connsiteY68" fmla="*/ 450324 h 553617"/>
                    <a:gd name="connsiteX69" fmla="*/ 557932 w 954571"/>
                    <a:gd name="connsiteY69" fmla="*/ 463265 h 553617"/>
                    <a:gd name="connsiteX70" fmla="*/ 588608 w 954571"/>
                    <a:gd name="connsiteY70" fmla="*/ 455356 h 553617"/>
                    <a:gd name="connsiteX71" fmla="*/ 612335 w 954571"/>
                    <a:gd name="connsiteY71" fmla="*/ 457274 h 553617"/>
                    <a:gd name="connsiteX72" fmla="*/ 658589 w 954571"/>
                    <a:gd name="connsiteY72" fmla="*/ 477405 h 553617"/>
                    <a:gd name="connsiteX73" fmla="*/ 673448 w 954571"/>
                    <a:gd name="connsiteY73" fmla="*/ 469017 h 553617"/>
                    <a:gd name="connsiteX74" fmla="*/ 716108 w 954571"/>
                    <a:gd name="connsiteY74" fmla="*/ 474769 h 553617"/>
                    <a:gd name="connsiteX75" fmla="*/ 722819 w 954571"/>
                    <a:gd name="connsiteY75" fmla="*/ 481479 h 553617"/>
                    <a:gd name="connsiteX76" fmla="*/ 731207 w 954571"/>
                    <a:gd name="connsiteY76" fmla="*/ 511437 h 553617"/>
                    <a:gd name="connsiteX77" fmla="*/ 724257 w 954571"/>
                    <a:gd name="connsiteY77" fmla="*/ 538759 h 553617"/>
                    <a:gd name="connsiteX78" fmla="*/ 748462 w 954571"/>
                    <a:gd name="connsiteY78" fmla="*/ 538759 h 553617"/>
                    <a:gd name="connsiteX79" fmla="*/ 756371 w 954571"/>
                    <a:gd name="connsiteY79" fmla="*/ 539717 h 553617"/>
                    <a:gd name="connsiteX80" fmla="*/ 822278 w 954571"/>
                    <a:gd name="connsiteY80" fmla="*/ 553618 h 553617"/>
                    <a:gd name="connsiteX81" fmla="*/ 824195 w 954571"/>
                    <a:gd name="connsiteY81" fmla="*/ 552899 h 553617"/>
                    <a:gd name="connsiteX82" fmla="*/ 824195 w 954571"/>
                    <a:gd name="connsiteY82" fmla="*/ 524858 h 553617"/>
                    <a:gd name="connsiteX83" fmla="*/ 834501 w 954571"/>
                    <a:gd name="connsiteY83" fmla="*/ 503768 h 553617"/>
                    <a:gd name="connsiteX84" fmla="*/ 853434 w 954571"/>
                    <a:gd name="connsiteY84" fmla="*/ 488430 h 553617"/>
                    <a:gd name="connsiteX85" fmla="*/ 855112 w 954571"/>
                    <a:gd name="connsiteY85" fmla="*/ 464464 h 553617"/>
                    <a:gd name="connsiteX86" fmla="*/ 858707 w 954571"/>
                    <a:gd name="connsiteY86" fmla="*/ 453199 h 553617"/>
                    <a:gd name="connsiteX87" fmla="*/ 869731 w 954571"/>
                    <a:gd name="connsiteY87" fmla="*/ 435465 h 553617"/>
                    <a:gd name="connsiteX88" fmla="*/ 861343 w 954571"/>
                    <a:gd name="connsiteY88" fmla="*/ 406945 h 553617"/>
                    <a:gd name="connsiteX89" fmla="*/ 861343 w 954571"/>
                    <a:gd name="connsiteY89" fmla="*/ 391606 h 553617"/>
                    <a:gd name="connsiteX90" fmla="*/ 865417 w 954571"/>
                    <a:gd name="connsiteY90" fmla="*/ 378665 h 553617"/>
                    <a:gd name="connsiteX91" fmla="*/ 861583 w 954571"/>
                    <a:gd name="connsiteY91" fmla="*/ 378665 h 553617"/>
                    <a:gd name="connsiteX92" fmla="*/ 835699 w 954571"/>
                    <a:gd name="connsiteY92" fmla="*/ 363087 h 553617"/>
                    <a:gd name="connsiteX93" fmla="*/ 825154 w 954571"/>
                    <a:gd name="connsiteY93" fmla="*/ 341757 h 553617"/>
                    <a:gd name="connsiteX94" fmla="*/ 810295 w 954571"/>
                    <a:gd name="connsiteY94" fmla="*/ 342476 h 553617"/>
                    <a:gd name="connsiteX95" fmla="*/ 810295 w 954571"/>
                    <a:gd name="connsiteY95" fmla="*/ 342476 h 553617"/>
                    <a:gd name="connsiteX96" fmla="*/ 783213 w 954571"/>
                    <a:gd name="connsiteY96" fmla="*/ 324981 h 553617"/>
                    <a:gd name="connsiteX97" fmla="*/ 789684 w 954571"/>
                    <a:gd name="connsiteY97" fmla="*/ 295742 h 553617"/>
                    <a:gd name="connsiteX98" fmla="*/ 805981 w 954571"/>
                    <a:gd name="connsiteY98" fmla="*/ 287833 h 553617"/>
                    <a:gd name="connsiteX99" fmla="*/ 805981 w 954571"/>
                    <a:gd name="connsiteY99" fmla="*/ 287833 h 553617"/>
                    <a:gd name="connsiteX100" fmla="*/ 839055 w 954571"/>
                    <a:gd name="connsiteY100" fmla="*/ 283519 h 553617"/>
                    <a:gd name="connsiteX101" fmla="*/ 875243 w 954571"/>
                    <a:gd name="connsiteY101" fmla="*/ 237025 h 553617"/>
                    <a:gd name="connsiteX102" fmla="*/ 894656 w 954571"/>
                    <a:gd name="connsiteY102" fmla="*/ 226240 h 553617"/>
                    <a:gd name="connsiteX103" fmla="*/ 948100 w 954571"/>
                    <a:gd name="connsiteY103" fmla="*/ 220488 h 553617"/>
                    <a:gd name="connsiteX104" fmla="*/ 954571 w 954571"/>
                    <a:gd name="connsiteY104" fmla="*/ 212340 h 553617"/>
                    <a:gd name="connsiteX105" fmla="*/ 954571 w 954571"/>
                    <a:gd name="connsiteY105" fmla="*/ 212340 h 553617"/>
                    <a:gd name="connsiteX106" fmla="*/ 902325 w 954571"/>
                    <a:gd name="connsiteY106" fmla="*/ 199158 h 5536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</a:cxnLst>
                  <a:rect l="l" t="t" r="r" b="b"/>
                  <a:pathLst>
                    <a:path w="954571" h="553617">
                      <a:moveTo>
                        <a:pt x="902085" y="199878"/>
                      </a:moveTo>
                      <a:cubicBezTo>
                        <a:pt x="893218" y="197721"/>
                        <a:pt x="886028" y="191489"/>
                        <a:pt x="882673" y="183101"/>
                      </a:cubicBezTo>
                      <a:lnTo>
                        <a:pt x="871169" y="155061"/>
                      </a:lnTo>
                      <a:lnTo>
                        <a:pt x="854632" y="166804"/>
                      </a:lnTo>
                      <a:cubicBezTo>
                        <a:pt x="845765" y="173035"/>
                        <a:pt x="834021" y="173754"/>
                        <a:pt x="824435" y="168961"/>
                      </a:cubicBezTo>
                      <a:lnTo>
                        <a:pt x="781056" y="146433"/>
                      </a:lnTo>
                      <a:lnTo>
                        <a:pt x="696216" y="145235"/>
                      </a:lnTo>
                      <a:cubicBezTo>
                        <a:pt x="681357" y="145235"/>
                        <a:pt x="669135" y="133731"/>
                        <a:pt x="668176" y="119591"/>
                      </a:cubicBezTo>
                      <a:cubicBezTo>
                        <a:pt x="631268" y="98261"/>
                        <a:pt x="620004" y="90352"/>
                        <a:pt x="615211" y="85799"/>
                      </a:cubicBezTo>
                      <a:cubicBezTo>
                        <a:pt x="612574" y="84840"/>
                        <a:pt x="607062" y="83163"/>
                        <a:pt x="597476" y="81006"/>
                      </a:cubicBezTo>
                      <a:cubicBezTo>
                        <a:pt x="591964" y="79807"/>
                        <a:pt x="587170" y="77171"/>
                        <a:pt x="583336" y="73336"/>
                      </a:cubicBezTo>
                      <a:lnTo>
                        <a:pt x="558890" y="48651"/>
                      </a:lnTo>
                      <a:lnTo>
                        <a:pt x="518627" y="23966"/>
                      </a:lnTo>
                      <a:lnTo>
                        <a:pt x="497058" y="34032"/>
                      </a:lnTo>
                      <a:lnTo>
                        <a:pt x="479323" y="50089"/>
                      </a:lnTo>
                      <a:cubicBezTo>
                        <a:pt x="474290" y="54882"/>
                        <a:pt x="467340" y="58238"/>
                        <a:pt x="459910" y="59196"/>
                      </a:cubicBezTo>
                      <a:lnTo>
                        <a:pt x="454398" y="59915"/>
                      </a:lnTo>
                      <a:lnTo>
                        <a:pt x="455596" y="80286"/>
                      </a:lnTo>
                      <a:cubicBezTo>
                        <a:pt x="456076" y="87716"/>
                        <a:pt x="453200" y="95385"/>
                        <a:pt x="447687" y="100897"/>
                      </a:cubicBezTo>
                      <a:lnTo>
                        <a:pt x="428754" y="119831"/>
                      </a:lnTo>
                      <a:lnTo>
                        <a:pt x="429233" y="132053"/>
                      </a:lnTo>
                      <a:cubicBezTo>
                        <a:pt x="429233" y="140681"/>
                        <a:pt x="425639" y="148350"/>
                        <a:pt x="419168" y="153623"/>
                      </a:cubicBezTo>
                      <a:cubicBezTo>
                        <a:pt x="412457" y="159135"/>
                        <a:pt x="403350" y="161292"/>
                        <a:pt x="394722" y="159614"/>
                      </a:cubicBezTo>
                      <a:lnTo>
                        <a:pt x="349426" y="150507"/>
                      </a:lnTo>
                      <a:lnTo>
                        <a:pt x="324741" y="171837"/>
                      </a:lnTo>
                      <a:cubicBezTo>
                        <a:pt x="317791" y="177589"/>
                        <a:pt x="308924" y="179746"/>
                        <a:pt x="300535" y="178548"/>
                      </a:cubicBezTo>
                      <a:lnTo>
                        <a:pt x="261231" y="172077"/>
                      </a:lnTo>
                      <a:cubicBezTo>
                        <a:pt x="249487" y="170159"/>
                        <a:pt x="240380" y="161532"/>
                        <a:pt x="237984" y="150268"/>
                      </a:cubicBezTo>
                      <a:lnTo>
                        <a:pt x="232951" y="125103"/>
                      </a:lnTo>
                      <a:lnTo>
                        <a:pt x="232951" y="78609"/>
                      </a:lnTo>
                      <a:cubicBezTo>
                        <a:pt x="232951" y="78609"/>
                        <a:pt x="220968" y="68303"/>
                        <a:pt x="220968" y="68303"/>
                      </a:cubicBezTo>
                      <a:cubicBezTo>
                        <a:pt x="216893" y="64709"/>
                        <a:pt x="214257" y="60634"/>
                        <a:pt x="212580" y="55601"/>
                      </a:cubicBezTo>
                      <a:lnTo>
                        <a:pt x="207547" y="40263"/>
                      </a:lnTo>
                      <a:cubicBezTo>
                        <a:pt x="197241" y="39784"/>
                        <a:pt x="189333" y="35709"/>
                        <a:pt x="184300" y="28759"/>
                      </a:cubicBezTo>
                      <a:cubicBezTo>
                        <a:pt x="179267" y="21809"/>
                        <a:pt x="177589" y="13181"/>
                        <a:pt x="180225" y="4793"/>
                      </a:cubicBezTo>
                      <a:lnTo>
                        <a:pt x="181663" y="0"/>
                      </a:lnTo>
                      <a:lnTo>
                        <a:pt x="153383" y="5992"/>
                      </a:lnTo>
                      <a:lnTo>
                        <a:pt x="133012" y="21569"/>
                      </a:lnTo>
                      <a:cubicBezTo>
                        <a:pt x="128219" y="25404"/>
                        <a:pt x="121748" y="27561"/>
                        <a:pt x="115037" y="27561"/>
                      </a:cubicBezTo>
                      <a:lnTo>
                        <a:pt x="97542" y="27561"/>
                      </a:lnTo>
                      <a:lnTo>
                        <a:pt x="61114" y="88195"/>
                      </a:lnTo>
                      <a:lnTo>
                        <a:pt x="49370" y="143797"/>
                      </a:lnTo>
                      <a:cubicBezTo>
                        <a:pt x="49370" y="143797"/>
                        <a:pt x="48651" y="146193"/>
                        <a:pt x="48172" y="147152"/>
                      </a:cubicBezTo>
                      <a:lnTo>
                        <a:pt x="24445" y="188853"/>
                      </a:lnTo>
                      <a:lnTo>
                        <a:pt x="0" y="218092"/>
                      </a:lnTo>
                      <a:lnTo>
                        <a:pt x="27082" y="211142"/>
                      </a:lnTo>
                      <a:cubicBezTo>
                        <a:pt x="34272" y="209464"/>
                        <a:pt x="41701" y="210183"/>
                        <a:pt x="47693" y="213299"/>
                      </a:cubicBezTo>
                      <a:lnTo>
                        <a:pt x="100178" y="239182"/>
                      </a:lnTo>
                      <a:cubicBezTo>
                        <a:pt x="109765" y="243975"/>
                        <a:pt x="115756" y="253322"/>
                        <a:pt x="115756" y="263867"/>
                      </a:cubicBezTo>
                      <a:lnTo>
                        <a:pt x="115756" y="322344"/>
                      </a:lnTo>
                      <a:lnTo>
                        <a:pt x="131334" y="342955"/>
                      </a:lnTo>
                      <a:cubicBezTo>
                        <a:pt x="136847" y="350145"/>
                        <a:pt x="139003" y="359492"/>
                        <a:pt x="137086" y="368359"/>
                      </a:cubicBezTo>
                      <a:lnTo>
                        <a:pt x="134450" y="381062"/>
                      </a:lnTo>
                      <a:cubicBezTo>
                        <a:pt x="132293" y="392086"/>
                        <a:pt x="124384" y="400953"/>
                        <a:pt x="113839" y="405028"/>
                      </a:cubicBezTo>
                      <a:cubicBezTo>
                        <a:pt x="117913" y="407903"/>
                        <a:pt x="121269" y="411498"/>
                        <a:pt x="123905" y="415812"/>
                      </a:cubicBezTo>
                      <a:lnTo>
                        <a:pt x="129896" y="426118"/>
                      </a:lnTo>
                      <a:lnTo>
                        <a:pt x="136128" y="421325"/>
                      </a:lnTo>
                      <a:cubicBezTo>
                        <a:pt x="144037" y="415333"/>
                        <a:pt x="154342" y="412936"/>
                        <a:pt x="164647" y="414854"/>
                      </a:cubicBezTo>
                      <a:lnTo>
                        <a:pt x="264586" y="434266"/>
                      </a:lnTo>
                      <a:lnTo>
                        <a:pt x="276090" y="423242"/>
                      </a:lnTo>
                      <a:cubicBezTo>
                        <a:pt x="283519" y="416052"/>
                        <a:pt x="293825" y="412697"/>
                        <a:pt x="304370" y="413895"/>
                      </a:cubicBezTo>
                      <a:lnTo>
                        <a:pt x="338402" y="417011"/>
                      </a:lnTo>
                      <a:cubicBezTo>
                        <a:pt x="347269" y="417730"/>
                        <a:pt x="355418" y="421804"/>
                        <a:pt x="361170" y="428275"/>
                      </a:cubicBezTo>
                      <a:lnTo>
                        <a:pt x="389210" y="458712"/>
                      </a:lnTo>
                      <a:lnTo>
                        <a:pt x="423482" y="458712"/>
                      </a:lnTo>
                      <a:lnTo>
                        <a:pt x="441936" y="447927"/>
                      </a:lnTo>
                      <a:cubicBezTo>
                        <a:pt x="448646" y="444092"/>
                        <a:pt x="456795" y="442415"/>
                        <a:pt x="464703" y="443373"/>
                      </a:cubicBezTo>
                      <a:lnTo>
                        <a:pt x="508561" y="449125"/>
                      </a:lnTo>
                      <a:cubicBezTo>
                        <a:pt x="510239" y="449125"/>
                        <a:pt x="512636" y="449844"/>
                        <a:pt x="514553" y="450324"/>
                      </a:cubicBezTo>
                      <a:lnTo>
                        <a:pt x="557932" y="463265"/>
                      </a:lnTo>
                      <a:lnTo>
                        <a:pt x="588608" y="455356"/>
                      </a:lnTo>
                      <a:cubicBezTo>
                        <a:pt x="596517" y="453199"/>
                        <a:pt x="604905" y="453919"/>
                        <a:pt x="612335" y="457274"/>
                      </a:cubicBezTo>
                      <a:lnTo>
                        <a:pt x="658589" y="477405"/>
                      </a:lnTo>
                      <a:lnTo>
                        <a:pt x="673448" y="469017"/>
                      </a:lnTo>
                      <a:cubicBezTo>
                        <a:pt x="687589" y="461348"/>
                        <a:pt x="705084" y="463505"/>
                        <a:pt x="716108" y="474769"/>
                      </a:cubicBezTo>
                      <a:lnTo>
                        <a:pt x="722819" y="481479"/>
                      </a:lnTo>
                      <a:cubicBezTo>
                        <a:pt x="730727" y="489628"/>
                        <a:pt x="734083" y="500892"/>
                        <a:pt x="731207" y="511437"/>
                      </a:cubicBezTo>
                      <a:lnTo>
                        <a:pt x="724257" y="538759"/>
                      </a:lnTo>
                      <a:lnTo>
                        <a:pt x="748462" y="538759"/>
                      </a:lnTo>
                      <a:cubicBezTo>
                        <a:pt x="751338" y="538759"/>
                        <a:pt x="753975" y="538998"/>
                        <a:pt x="756371" y="539717"/>
                      </a:cubicBezTo>
                      <a:lnTo>
                        <a:pt x="822278" y="553618"/>
                      </a:lnTo>
                      <a:lnTo>
                        <a:pt x="824195" y="552899"/>
                      </a:lnTo>
                      <a:lnTo>
                        <a:pt x="824195" y="524858"/>
                      </a:lnTo>
                      <a:cubicBezTo>
                        <a:pt x="824195" y="516710"/>
                        <a:pt x="828030" y="508801"/>
                        <a:pt x="834501" y="503768"/>
                      </a:cubicBezTo>
                      <a:lnTo>
                        <a:pt x="853434" y="488430"/>
                      </a:lnTo>
                      <a:lnTo>
                        <a:pt x="855112" y="464464"/>
                      </a:lnTo>
                      <a:cubicBezTo>
                        <a:pt x="855352" y="460629"/>
                        <a:pt x="856550" y="456794"/>
                        <a:pt x="858707" y="453199"/>
                      </a:cubicBezTo>
                      <a:lnTo>
                        <a:pt x="869731" y="435465"/>
                      </a:lnTo>
                      <a:lnTo>
                        <a:pt x="861343" y="406945"/>
                      </a:lnTo>
                      <a:cubicBezTo>
                        <a:pt x="859905" y="402152"/>
                        <a:pt x="859905" y="396640"/>
                        <a:pt x="861343" y="391606"/>
                      </a:cubicBezTo>
                      <a:lnTo>
                        <a:pt x="865417" y="378665"/>
                      </a:lnTo>
                      <a:lnTo>
                        <a:pt x="861583" y="378665"/>
                      </a:lnTo>
                      <a:cubicBezTo>
                        <a:pt x="850558" y="378665"/>
                        <a:pt x="840492" y="372434"/>
                        <a:pt x="835699" y="363087"/>
                      </a:cubicBezTo>
                      <a:lnTo>
                        <a:pt x="825154" y="341757"/>
                      </a:lnTo>
                      <a:lnTo>
                        <a:pt x="810295" y="342476"/>
                      </a:lnTo>
                      <a:lnTo>
                        <a:pt x="810295" y="342476"/>
                      </a:lnTo>
                      <a:cubicBezTo>
                        <a:pt x="797833" y="342476"/>
                        <a:pt x="787527" y="335526"/>
                        <a:pt x="783213" y="324981"/>
                      </a:cubicBezTo>
                      <a:cubicBezTo>
                        <a:pt x="779139" y="314915"/>
                        <a:pt x="781536" y="303411"/>
                        <a:pt x="789684" y="295742"/>
                      </a:cubicBezTo>
                      <a:cubicBezTo>
                        <a:pt x="793998" y="291668"/>
                        <a:pt x="799750" y="288792"/>
                        <a:pt x="805981" y="287833"/>
                      </a:cubicBezTo>
                      <a:cubicBezTo>
                        <a:pt x="805981" y="287833"/>
                        <a:pt x="805981" y="287833"/>
                        <a:pt x="805981" y="287833"/>
                      </a:cubicBezTo>
                      <a:lnTo>
                        <a:pt x="839055" y="283519"/>
                      </a:lnTo>
                      <a:lnTo>
                        <a:pt x="875243" y="237025"/>
                      </a:lnTo>
                      <a:cubicBezTo>
                        <a:pt x="880037" y="231033"/>
                        <a:pt x="887226" y="227199"/>
                        <a:pt x="894656" y="226240"/>
                      </a:cubicBezTo>
                      <a:lnTo>
                        <a:pt x="948100" y="220488"/>
                      </a:lnTo>
                      <a:lnTo>
                        <a:pt x="954571" y="212340"/>
                      </a:lnTo>
                      <a:lnTo>
                        <a:pt x="954571" y="212340"/>
                      </a:lnTo>
                      <a:cubicBezTo>
                        <a:pt x="954571" y="212340"/>
                        <a:pt x="902325" y="199158"/>
                        <a:pt x="902325" y="199158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65" name="자유형: 도형 2064">
                  <a:extLst>
                    <a:ext uri="{FF2B5EF4-FFF2-40B4-BE49-F238E27FC236}">
                      <a16:creationId xmlns:a16="http://schemas.microsoft.com/office/drawing/2014/main" id="{0486522C-4D49-8284-C0D6-C74E5A94A4C2}"/>
                    </a:ext>
                  </a:extLst>
                </p:cNvPr>
                <p:cNvSpPr/>
                <p:nvPr/>
              </p:nvSpPr>
              <p:spPr>
                <a:xfrm>
                  <a:off x="2314390" y="3636067"/>
                  <a:ext cx="661944" cy="565121"/>
                </a:xfrm>
                <a:custGeom>
                  <a:avLst/>
                  <a:gdLst>
                    <a:gd name="connsiteX0" fmla="*/ 646606 w 661944"/>
                    <a:gd name="connsiteY0" fmla="*/ 268181 h 565121"/>
                    <a:gd name="connsiteX1" fmla="*/ 649482 w 661944"/>
                    <a:gd name="connsiteY1" fmla="*/ 231273 h 565121"/>
                    <a:gd name="connsiteX2" fmla="*/ 643491 w 661944"/>
                    <a:gd name="connsiteY2" fmla="*/ 205390 h 565121"/>
                    <a:gd name="connsiteX3" fmla="*/ 643251 w 661944"/>
                    <a:gd name="connsiteY3" fmla="*/ 202034 h 565121"/>
                    <a:gd name="connsiteX4" fmla="*/ 647086 w 661944"/>
                    <a:gd name="connsiteY4" fmla="*/ 135888 h 565121"/>
                    <a:gd name="connsiteX5" fmla="*/ 598195 w 661944"/>
                    <a:gd name="connsiteY5" fmla="*/ 125582 h 565121"/>
                    <a:gd name="connsiteX6" fmla="*/ 563683 w 661944"/>
                    <a:gd name="connsiteY6" fmla="*/ 125582 h 565121"/>
                    <a:gd name="connsiteX7" fmla="*/ 535883 w 661944"/>
                    <a:gd name="connsiteY7" fmla="*/ 112161 h 565121"/>
                    <a:gd name="connsiteX8" fmla="*/ 530131 w 661944"/>
                    <a:gd name="connsiteY8" fmla="*/ 85080 h 565121"/>
                    <a:gd name="connsiteX9" fmla="*/ 538279 w 661944"/>
                    <a:gd name="connsiteY9" fmla="*/ 52965 h 565121"/>
                    <a:gd name="connsiteX10" fmla="*/ 525577 w 661944"/>
                    <a:gd name="connsiteY10" fmla="*/ 59915 h 565121"/>
                    <a:gd name="connsiteX11" fmla="*/ 493463 w 661944"/>
                    <a:gd name="connsiteY11" fmla="*/ 61353 h 565121"/>
                    <a:gd name="connsiteX12" fmla="*/ 446489 w 661944"/>
                    <a:gd name="connsiteY12" fmla="*/ 40742 h 565121"/>
                    <a:gd name="connsiteX13" fmla="*/ 416052 w 661944"/>
                    <a:gd name="connsiteY13" fmla="*/ 48651 h 565121"/>
                    <a:gd name="connsiteX14" fmla="*/ 396400 w 661944"/>
                    <a:gd name="connsiteY14" fmla="*/ 48412 h 565121"/>
                    <a:gd name="connsiteX15" fmla="*/ 351343 w 661944"/>
                    <a:gd name="connsiteY15" fmla="*/ 34751 h 565121"/>
                    <a:gd name="connsiteX16" fmla="*/ 310122 w 661944"/>
                    <a:gd name="connsiteY16" fmla="*/ 29478 h 565121"/>
                    <a:gd name="connsiteX17" fmla="*/ 292147 w 661944"/>
                    <a:gd name="connsiteY17" fmla="*/ 40023 h 565121"/>
                    <a:gd name="connsiteX18" fmla="*/ 273933 w 661944"/>
                    <a:gd name="connsiteY18" fmla="*/ 44817 h 565121"/>
                    <a:gd name="connsiteX19" fmla="*/ 235587 w 661944"/>
                    <a:gd name="connsiteY19" fmla="*/ 44817 h 565121"/>
                    <a:gd name="connsiteX20" fmla="*/ 209464 w 661944"/>
                    <a:gd name="connsiteY20" fmla="*/ 33553 h 565121"/>
                    <a:gd name="connsiteX21" fmla="*/ 181184 w 661944"/>
                    <a:gd name="connsiteY21" fmla="*/ 2636 h 565121"/>
                    <a:gd name="connsiteX22" fmla="*/ 151945 w 661944"/>
                    <a:gd name="connsiteY22" fmla="*/ 0 h 565121"/>
                    <a:gd name="connsiteX23" fmla="*/ 140202 w 661944"/>
                    <a:gd name="connsiteY23" fmla="*/ 11264 h 565121"/>
                    <a:gd name="connsiteX24" fmla="*/ 108567 w 661944"/>
                    <a:gd name="connsiteY24" fmla="*/ 20132 h 565121"/>
                    <a:gd name="connsiteX25" fmla="*/ 8148 w 661944"/>
                    <a:gd name="connsiteY25" fmla="*/ 719 h 565121"/>
                    <a:gd name="connsiteX26" fmla="*/ 0 w 661944"/>
                    <a:gd name="connsiteY26" fmla="*/ 6710 h 565121"/>
                    <a:gd name="connsiteX27" fmla="*/ 28759 w 661944"/>
                    <a:gd name="connsiteY27" fmla="*/ 56560 h 565121"/>
                    <a:gd name="connsiteX28" fmla="*/ 62312 w 661944"/>
                    <a:gd name="connsiteY28" fmla="*/ 68543 h 565121"/>
                    <a:gd name="connsiteX29" fmla="*/ 82683 w 661944"/>
                    <a:gd name="connsiteY29" fmla="*/ 88435 h 565121"/>
                    <a:gd name="connsiteX30" fmla="*/ 83162 w 661944"/>
                    <a:gd name="connsiteY30" fmla="*/ 108087 h 565121"/>
                    <a:gd name="connsiteX31" fmla="*/ 89633 w 661944"/>
                    <a:gd name="connsiteY31" fmla="*/ 106889 h 565121"/>
                    <a:gd name="connsiteX32" fmla="*/ 126781 w 661944"/>
                    <a:gd name="connsiteY32" fmla="*/ 123905 h 565121"/>
                    <a:gd name="connsiteX33" fmla="*/ 133252 w 661944"/>
                    <a:gd name="connsiteY33" fmla="*/ 136128 h 565121"/>
                    <a:gd name="connsiteX34" fmla="*/ 176151 w 661944"/>
                    <a:gd name="connsiteY34" fmla="*/ 139962 h 565121"/>
                    <a:gd name="connsiteX35" fmla="*/ 185738 w 661944"/>
                    <a:gd name="connsiteY35" fmla="*/ 146433 h 565121"/>
                    <a:gd name="connsiteX36" fmla="*/ 207547 w 661944"/>
                    <a:gd name="connsiteY36" fmla="*/ 188853 h 565121"/>
                    <a:gd name="connsiteX37" fmla="*/ 245653 w 661944"/>
                    <a:gd name="connsiteY37" fmla="*/ 207307 h 565121"/>
                    <a:gd name="connsiteX38" fmla="*/ 249967 w 661944"/>
                    <a:gd name="connsiteY38" fmla="*/ 210902 h 565121"/>
                    <a:gd name="connsiteX39" fmla="*/ 252363 w 661944"/>
                    <a:gd name="connsiteY39" fmla="*/ 214018 h 565121"/>
                    <a:gd name="connsiteX40" fmla="*/ 269140 w 661944"/>
                    <a:gd name="connsiteY40" fmla="*/ 239661 h 565121"/>
                    <a:gd name="connsiteX41" fmla="*/ 267702 w 661944"/>
                    <a:gd name="connsiteY41" fmla="*/ 266743 h 565121"/>
                    <a:gd name="connsiteX42" fmla="*/ 247331 w 661944"/>
                    <a:gd name="connsiteY42" fmla="*/ 291668 h 565121"/>
                    <a:gd name="connsiteX43" fmla="*/ 237984 w 661944"/>
                    <a:gd name="connsiteY43" fmla="*/ 309642 h 565121"/>
                    <a:gd name="connsiteX44" fmla="*/ 250206 w 661944"/>
                    <a:gd name="connsiteY44" fmla="*/ 327377 h 565121"/>
                    <a:gd name="connsiteX45" fmla="*/ 251644 w 661944"/>
                    <a:gd name="connsiteY45" fmla="*/ 351344 h 565121"/>
                    <a:gd name="connsiteX46" fmla="*/ 235108 w 661944"/>
                    <a:gd name="connsiteY46" fmla="*/ 380582 h 565121"/>
                    <a:gd name="connsiteX47" fmla="*/ 225042 w 661944"/>
                    <a:gd name="connsiteY47" fmla="*/ 470455 h 565121"/>
                    <a:gd name="connsiteX48" fmla="*/ 232471 w 661944"/>
                    <a:gd name="connsiteY48" fmla="*/ 484116 h 565121"/>
                    <a:gd name="connsiteX49" fmla="*/ 282321 w 661944"/>
                    <a:gd name="connsiteY49" fmla="*/ 484116 h 565121"/>
                    <a:gd name="connsiteX50" fmla="*/ 282321 w 661944"/>
                    <a:gd name="connsiteY50" fmla="*/ 479083 h 565121"/>
                    <a:gd name="connsiteX51" fmla="*/ 303651 w 661944"/>
                    <a:gd name="connsiteY51" fmla="*/ 455836 h 565121"/>
                    <a:gd name="connsiteX52" fmla="*/ 343914 w 661944"/>
                    <a:gd name="connsiteY52" fmla="*/ 451762 h 565121"/>
                    <a:gd name="connsiteX53" fmla="*/ 364046 w 661944"/>
                    <a:gd name="connsiteY53" fmla="*/ 459431 h 565121"/>
                    <a:gd name="connsiteX54" fmla="*/ 433068 w 661944"/>
                    <a:gd name="connsiteY54" fmla="*/ 533726 h 565121"/>
                    <a:gd name="connsiteX55" fmla="*/ 448886 w 661944"/>
                    <a:gd name="connsiteY55" fmla="*/ 540676 h 565121"/>
                    <a:gd name="connsiteX56" fmla="*/ 475968 w 661944"/>
                    <a:gd name="connsiteY56" fmla="*/ 565121 h 565121"/>
                    <a:gd name="connsiteX57" fmla="*/ 513834 w 661944"/>
                    <a:gd name="connsiteY57" fmla="*/ 565121 h 565121"/>
                    <a:gd name="connsiteX58" fmla="*/ 513355 w 661944"/>
                    <a:gd name="connsiteY58" fmla="*/ 555535 h 565121"/>
                    <a:gd name="connsiteX59" fmla="*/ 518867 w 661944"/>
                    <a:gd name="connsiteY59" fmla="*/ 537800 h 565121"/>
                    <a:gd name="connsiteX60" fmla="*/ 541395 w 661944"/>
                    <a:gd name="connsiteY60" fmla="*/ 508801 h 565121"/>
                    <a:gd name="connsiteX61" fmla="*/ 545469 w 661944"/>
                    <a:gd name="connsiteY61" fmla="*/ 494182 h 565121"/>
                    <a:gd name="connsiteX62" fmla="*/ 563683 w 661944"/>
                    <a:gd name="connsiteY62" fmla="*/ 475488 h 565121"/>
                    <a:gd name="connsiteX63" fmla="*/ 581898 w 661944"/>
                    <a:gd name="connsiteY63" fmla="*/ 469497 h 565121"/>
                    <a:gd name="connsiteX64" fmla="*/ 586212 w 661944"/>
                    <a:gd name="connsiteY64" fmla="*/ 440018 h 565121"/>
                    <a:gd name="connsiteX65" fmla="*/ 596038 w 661944"/>
                    <a:gd name="connsiteY65" fmla="*/ 423002 h 565121"/>
                    <a:gd name="connsiteX66" fmla="*/ 617607 w 661944"/>
                    <a:gd name="connsiteY66" fmla="*/ 405267 h 565121"/>
                    <a:gd name="connsiteX67" fmla="*/ 609219 w 661944"/>
                    <a:gd name="connsiteY67" fmla="*/ 374351 h 565121"/>
                    <a:gd name="connsiteX68" fmla="*/ 616409 w 661944"/>
                    <a:gd name="connsiteY68" fmla="*/ 347988 h 565121"/>
                    <a:gd name="connsiteX69" fmla="*/ 661945 w 661944"/>
                    <a:gd name="connsiteY69" fmla="*/ 303651 h 565121"/>
                    <a:gd name="connsiteX70" fmla="*/ 650441 w 661944"/>
                    <a:gd name="connsiteY70" fmla="*/ 284718 h 565121"/>
                    <a:gd name="connsiteX71" fmla="*/ 646606 w 661944"/>
                    <a:gd name="connsiteY71" fmla="*/ 268421 h 5651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661944" h="565121">
                      <a:moveTo>
                        <a:pt x="646606" y="268181"/>
                      </a:moveTo>
                      <a:lnTo>
                        <a:pt x="649482" y="231273"/>
                      </a:lnTo>
                      <a:lnTo>
                        <a:pt x="643491" y="205390"/>
                      </a:lnTo>
                      <a:cubicBezTo>
                        <a:pt x="643491" y="205390"/>
                        <a:pt x="643011" y="203233"/>
                        <a:pt x="643251" y="202034"/>
                      </a:cubicBezTo>
                      <a:lnTo>
                        <a:pt x="647086" y="135888"/>
                      </a:lnTo>
                      <a:lnTo>
                        <a:pt x="598195" y="125582"/>
                      </a:lnTo>
                      <a:lnTo>
                        <a:pt x="563683" y="125582"/>
                      </a:lnTo>
                      <a:cubicBezTo>
                        <a:pt x="552659" y="125582"/>
                        <a:pt x="542354" y="120550"/>
                        <a:pt x="535883" y="112161"/>
                      </a:cubicBezTo>
                      <a:cubicBezTo>
                        <a:pt x="529891" y="104492"/>
                        <a:pt x="527734" y="94427"/>
                        <a:pt x="530131" y="85080"/>
                      </a:cubicBezTo>
                      <a:lnTo>
                        <a:pt x="538279" y="52965"/>
                      </a:lnTo>
                      <a:lnTo>
                        <a:pt x="525577" y="59915"/>
                      </a:lnTo>
                      <a:cubicBezTo>
                        <a:pt x="515751" y="65428"/>
                        <a:pt x="503768" y="65907"/>
                        <a:pt x="493463" y="61353"/>
                      </a:cubicBezTo>
                      <a:lnTo>
                        <a:pt x="446489" y="40742"/>
                      </a:lnTo>
                      <a:lnTo>
                        <a:pt x="416052" y="48651"/>
                      </a:lnTo>
                      <a:cubicBezTo>
                        <a:pt x="409821" y="50329"/>
                        <a:pt x="402631" y="50089"/>
                        <a:pt x="396400" y="48412"/>
                      </a:cubicBezTo>
                      <a:lnTo>
                        <a:pt x="351343" y="34751"/>
                      </a:lnTo>
                      <a:lnTo>
                        <a:pt x="310122" y="29478"/>
                      </a:lnTo>
                      <a:lnTo>
                        <a:pt x="292147" y="40023"/>
                      </a:lnTo>
                      <a:cubicBezTo>
                        <a:pt x="286635" y="43139"/>
                        <a:pt x="280404" y="44817"/>
                        <a:pt x="273933" y="44817"/>
                      </a:cubicBezTo>
                      <a:lnTo>
                        <a:pt x="235587" y="44817"/>
                      </a:lnTo>
                      <a:cubicBezTo>
                        <a:pt x="225521" y="44817"/>
                        <a:pt x="216174" y="40742"/>
                        <a:pt x="209464" y="33553"/>
                      </a:cubicBezTo>
                      <a:lnTo>
                        <a:pt x="181184" y="2636"/>
                      </a:lnTo>
                      <a:lnTo>
                        <a:pt x="151945" y="0"/>
                      </a:lnTo>
                      <a:lnTo>
                        <a:pt x="140202" y="11264"/>
                      </a:lnTo>
                      <a:cubicBezTo>
                        <a:pt x="131814" y="19173"/>
                        <a:pt x="120070" y="22528"/>
                        <a:pt x="108567" y="20132"/>
                      </a:cubicBezTo>
                      <a:lnTo>
                        <a:pt x="8148" y="719"/>
                      </a:lnTo>
                      <a:lnTo>
                        <a:pt x="0" y="6710"/>
                      </a:lnTo>
                      <a:lnTo>
                        <a:pt x="28759" y="56560"/>
                      </a:lnTo>
                      <a:lnTo>
                        <a:pt x="62312" y="68543"/>
                      </a:lnTo>
                      <a:cubicBezTo>
                        <a:pt x="71898" y="71898"/>
                        <a:pt x="79328" y="79328"/>
                        <a:pt x="82683" y="88435"/>
                      </a:cubicBezTo>
                      <a:cubicBezTo>
                        <a:pt x="85080" y="94906"/>
                        <a:pt x="85080" y="101616"/>
                        <a:pt x="83162" y="108087"/>
                      </a:cubicBezTo>
                      <a:lnTo>
                        <a:pt x="89633" y="106889"/>
                      </a:lnTo>
                      <a:cubicBezTo>
                        <a:pt x="104492" y="104253"/>
                        <a:pt x="119831" y="111203"/>
                        <a:pt x="126781" y="123905"/>
                      </a:cubicBezTo>
                      <a:lnTo>
                        <a:pt x="133252" y="136128"/>
                      </a:lnTo>
                      <a:lnTo>
                        <a:pt x="176151" y="139962"/>
                      </a:lnTo>
                      <a:cubicBezTo>
                        <a:pt x="180225" y="140442"/>
                        <a:pt x="183820" y="142838"/>
                        <a:pt x="185738" y="146433"/>
                      </a:cubicBezTo>
                      <a:lnTo>
                        <a:pt x="207547" y="188853"/>
                      </a:lnTo>
                      <a:lnTo>
                        <a:pt x="245653" y="207307"/>
                      </a:lnTo>
                      <a:cubicBezTo>
                        <a:pt x="247331" y="208026"/>
                        <a:pt x="248768" y="209224"/>
                        <a:pt x="249967" y="210902"/>
                      </a:cubicBezTo>
                      <a:lnTo>
                        <a:pt x="252363" y="214018"/>
                      </a:lnTo>
                      <a:lnTo>
                        <a:pt x="269140" y="239661"/>
                      </a:lnTo>
                      <a:cubicBezTo>
                        <a:pt x="274652" y="248529"/>
                        <a:pt x="273933" y="259074"/>
                        <a:pt x="267702" y="266743"/>
                      </a:cubicBezTo>
                      <a:lnTo>
                        <a:pt x="247331" y="291668"/>
                      </a:lnTo>
                      <a:lnTo>
                        <a:pt x="237984" y="309642"/>
                      </a:lnTo>
                      <a:lnTo>
                        <a:pt x="250206" y="327377"/>
                      </a:lnTo>
                      <a:cubicBezTo>
                        <a:pt x="255000" y="334807"/>
                        <a:pt x="255479" y="343914"/>
                        <a:pt x="251644" y="351344"/>
                      </a:cubicBezTo>
                      <a:lnTo>
                        <a:pt x="235108" y="380582"/>
                      </a:lnTo>
                      <a:lnTo>
                        <a:pt x="225042" y="470455"/>
                      </a:lnTo>
                      <a:lnTo>
                        <a:pt x="232471" y="484116"/>
                      </a:lnTo>
                      <a:lnTo>
                        <a:pt x="282321" y="484116"/>
                      </a:lnTo>
                      <a:lnTo>
                        <a:pt x="282321" y="479083"/>
                      </a:lnTo>
                      <a:cubicBezTo>
                        <a:pt x="282321" y="467100"/>
                        <a:pt x="291428" y="457274"/>
                        <a:pt x="303651" y="455836"/>
                      </a:cubicBezTo>
                      <a:lnTo>
                        <a:pt x="343914" y="451762"/>
                      </a:lnTo>
                      <a:cubicBezTo>
                        <a:pt x="351343" y="450803"/>
                        <a:pt x="358773" y="453679"/>
                        <a:pt x="364046" y="459431"/>
                      </a:cubicBezTo>
                      <a:lnTo>
                        <a:pt x="433068" y="533726"/>
                      </a:lnTo>
                      <a:cubicBezTo>
                        <a:pt x="439299" y="534684"/>
                        <a:pt x="444572" y="536841"/>
                        <a:pt x="448886" y="540676"/>
                      </a:cubicBezTo>
                      <a:lnTo>
                        <a:pt x="475968" y="565121"/>
                      </a:lnTo>
                      <a:lnTo>
                        <a:pt x="513834" y="565121"/>
                      </a:lnTo>
                      <a:cubicBezTo>
                        <a:pt x="513834" y="565121"/>
                        <a:pt x="513355" y="555535"/>
                        <a:pt x="513355" y="555535"/>
                      </a:cubicBezTo>
                      <a:cubicBezTo>
                        <a:pt x="512875" y="549783"/>
                        <a:pt x="514793" y="543073"/>
                        <a:pt x="518867" y="537800"/>
                      </a:cubicBezTo>
                      <a:lnTo>
                        <a:pt x="541395" y="508801"/>
                      </a:lnTo>
                      <a:lnTo>
                        <a:pt x="545469" y="494182"/>
                      </a:lnTo>
                      <a:cubicBezTo>
                        <a:pt x="548105" y="485314"/>
                        <a:pt x="554816" y="478604"/>
                        <a:pt x="563683" y="475488"/>
                      </a:cubicBezTo>
                      <a:lnTo>
                        <a:pt x="581898" y="469497"/>
                      </a:lnTo>
                      <a:lnTo>
                        <a:pt x="586212" y="440018"/>
                      </a:lnTo>
                      <a:cubicBezTo>
                        <a:pt x="587170" y="433308"/>
                        <a:pt x="590765" y="427316"/>
                        <a:pt x="596038" y="423002"/>
                      </a:cubicBezTo>
                      <a:lnTo>
                        <a:pt x="617607" y="405267"/>
                      </a:lnTo>
                      <a:lnTo>
                        <a:pt x="609219" y="374351"/>
                      </a:lnTo>
                      <a:cubicBezTo>
                        <a:pt x="606583" y="364765"/>
                        <a:pt x="609219" y="354938"/>
                        <a:pt x="616409" y="347988"/>
                      </a:cubicBezTo>
                      <a:lnTo>
                        <a:pt x="661945" y="303651"/>
                      </a:lnTo>
                      <a:lnTo>
                        <a:pt x="650441" y="284718"/>
                      </a:lnTo>
                      <a:cubicBezTo>
                        <a:pt x="647325" y="279445"/>
                        <a:pt x="646127" y="273933"/>
                        <a:pt x="646606" y="268421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66" name="자유형: 도형 2065">
                  <a:extLst>
                    <a:ext uri="{FF2B5EF4-FFF2-40B4-BE49-F238E27FC236}">
                      <a16:creationId xmlns:a16="http://schemas.microsoft.com/office/drawing/2014/main" id="{704AA119-35E6-A713-0CBA-42A9E1A957BB}"/>
                    </a:ext>
                  </a:extLst>
                </p:cNvPr>
                <p:cNvSpPr/>
                <p:nvPr/>
              </p:nvSpPr>
              <p:spPr>
                <a:xfrm>
                  <a:off x="899668" y="4021921"/>
                  <a:ext cx="3115" cy="3115"/>
                </a:xfrm>
                <a:custGeom>
                  <a:avLst/>
                  <a:gdLst>
                    <a:gd name="connsiteX0" fmla="*/ 2636 w 3115"/>
                    <a:gd name="connsiteY0" fmla="*/ 3116 h 3115"/>
                    <a:gd name="connsiteX1" fmla="*/ 3116 w 3115"/>
                    <a:gd name="connsiteY1" fmla="*/ 719 h 3115"/>
                    <a:gd name="connsiteX2" fmla="*/ 0 w 3115"/>
                    <a:gd name="connsiteY2" fmla="*/ 0 h 3115"/>
                    <a:gd name="connsiteX3" fmla="*/ 2636 w 3115"/>
                    <a:gd name="connsiteY3" fmla="*/ 3116 h 31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115" h="3115">
                      <a:moveTo>
                        <a:pt x="2636" y="3116"/>
                      </a:moveTo>
                      <a:lnTo>
                        <a:pt x="3116" y="719"/>
                      </a:lnTo>
                      <a:lnTo>
                        <a:pt x="0" y="0"/>
                      </a:lnTo>
                      <a:lnTo>
                        <a:pt x="2636" y="3116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67" name="자유형: 도형 2066">
                  <a:extLst>
                    <a:ext uri="{FF2B5EF4-FFF2-40B4-BE49-F238E27FC236}">
                      <a16:creationId xmlns:a16="http://schemas.microsoft.com/office/drawing/2014/main" id="{78C2275C-0B8A-A631-5E82-0FD722C2F7F6}"/>
                    </a:ext>
                  </a:extLst>
                </p:cNvPr>
                <p:cNvSpPr/>
                <p:nvPr/>
              </p:nvSpPr>
              <p:spPr>
                <a:xfrm>
                  <a:off x="747483" y="3929652"/>
                  <a:ext cx="105211" cy="118153"/>
                </a:xfrm>
                <a:custGeom>
                  <a:avLst/>
                  <a:gdLst>
                    <a:gd name="connsiteX0" fmla="*/ 104253 w 105211"/>
                    <a:gd name="connsiteY0" fmla="*/ 40263 h 118153"/>
                    <a:gd name="connsiteX1" fmla="*/ 93468 w 105211"/>
                    <a:gd name="connsiteY1" fmla="*/ 30916 h 118153"/>
                    <a:gd name="connsiteX2" fmla="*/ 60155 w 105211"/>
                    <a:gd name="connsiteY2" fmla="*/ 28280 h 118153"/>
                    <a:gd name="connsiteX3" fmla="*/ 36668 w 105211"/>
                    <a:gd name="connsiteY3" fmla="*/ 12942 h 118153"/>
                    <a:gd name="connsiteX4" fmla="*/ 29958 w 105211"/>
                    <a:gd name="connsiteY4" fmla="*/ 0 h 118153"/>
                    <a:gd name="connsiteX5" fmla="*/ 22768 w 105211"/>
                    <a:gd name="connsiteY5" fmla="*/ 1438 h 118153"/>
                    <a:gd name="connsiteX6" fmla="*/ 31156 w 105211"/>
                    <a:gd name="connsiteY6" fmla="*/ 19652 h 118153"/>
                    <a:gd name="connsiteX7" fmla="*/ 33553 w 105211"/>
                    <a:gd name="connsiteY7" fmla="*/ 30916 h 118153"/>
                    <a:gd name="connsiteX8" fmla="*/ 33553 w 105211"/>
                    <a:gd name="connsiteY8" fmla="*/ 57039 h 118153"/>
                    <a:gd name="connsiteX9" fmla="*/ 15578 w 105211"/>
                    <a:gd name="connsiteY9" fmla="*/ 82923 h 118153"/>
                    <a:gd name="connsiteX10" fmla="*/ 5273 w 105211"/>
                    <a:gd name="connsiteY10" fmla="*/ 86997 h 118153"/>
                    <a:gd name="connsiteX11" fmla="*/ 2636 w 105211"/>
                    <a:gd name="connsiteY11" fmla="*/ 107848 h 118153"/>
                    <a:gd name="connsiteX12" fmla="*/ 0 w 105211"/>
                    <a:gd name="connsiteY12" fmla="*/ 112161 h 118153"/>
                    <a:gd name="connsiteX13" fmla="*/ 14380 w 105211"/>
                    <a:gd name="connsiteY13" fmla="*/ 118153 h 118153"/>
                    <a:gd name="connsiteX14" fmla="*/ 23726 w 105211"/>
                    <a:gd name="connsiteY14" fmla="*/ 101616 h 118153"/>
                    <a:gd name="connsiteX15" fmla="*/ 23726 w 105211"/>
                    <a:gd name="connsiteY15" fmla="*/ 101377 h 118153"/>
                    <a:gd name="connsiteX16" fmla="*/ 57758 w 105211"/>
                    <a:gd name="connsiteY16" fmla="*/ 88675 h 118153"/>
                    <a:gd name="connsiteX17" fmla="*/ 78849 w 105211"/>
                    <a:gd name="connsiteY17" fmla="*/ 95146 h 118153"/>
                    <a:gd name="connsiteX18" fmla="*/ 86997 w 105211"/>
                    <a:gd name="connsiteY18" fmla="*/ 67345 h 118153"/>
                    <a:gd name="connsiteX19" fmla="*/ 105211 w 105211"/>
                    <a:gd name="connsiteY19" fmla="*/ 47693 h 118153"/>
                    <a:gd name="connsiteX20" fmla="*/ 103773 w 105211"/>
                    <a:gd name="connsiteY20" fmla="*/ 40503 h 11815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05211" h="118153">
                      <a:moveTo>
                        <a:pt x="104253" y="40263"/>
                      </a:moveTo>
                      <a:lnTo>
                        <a:pt x="93468" y="30916"/>
                      </a:lnTo>
                      <a:lnTo>
                        <a:pt x="60155" y="28280"/>
                      </a:lnTo>
                      <a:cubicBezTo>
                        <a:pt x="50089" y="27561"/>
                        <a:pt x="41222" y="21570"/>
                        <a:pt x="36668" y="12942"/>
                      </a:cubicBezTo>
                      <a:lnTo>
                        <a:pt x="29958" y="0"/>
                      </a:lnTo>
                      <a:lnTo>
                        <a:pt x="22768" y="1438"/>
                      </a:lnTo>
                      <a:lnTo>
                        <a:pt x="31156" y="19652"/>
                      </a:lnTo>
                      <a:cubicBezTo>
                        <a:pt x="32834" y="23007"/>
                        <a:pt x="33553" y="27082"/>
                        <a:pt x="33553" y="30916"/>
                      </a:cubicBezTo>
                      <a:lnTo>
                        <a:pt x="33553" y="57039"/>
                      </a:lnTo>
                      <a:cubicBezTo>
                        <a:pt x="33553" y="68543"/>
                        <a:pt x="26363" y="78609"/>
                        <a:pt x="15578" y="82923"/>
                      </a:cubicBezTo>
                      <a:lnTo>
                        <a:pt x="5273" y="86997"/>
                      </a:lnTo>
                      <a:cubicBezTo>
                        <a:pt x="7190" y="93947"/>
                        <a:pt x="6231" y="101616"/>
                        <a:pt x="2636" y="107848"/>
                      </a:cubicBezTo>
                      <a:lnTo>
                        <a:pt x="0" y="112161"/>
                      </a:lnTo>
                      <a:cubicBezTo>
                        <a:pt x="5512" y="112880"/>
                        <a:pt x="10305" y="115037"/>
                        <a:pt x="14380" y="118153"/>
                      </a:cubicBezTo>
                      <a:lnTo>
                        <a:pt x="23726" y="101616"/>
                      </a:lnTo>
                      <a:cubicBezTo>
                        <a:pt x="23726" y="101616"/>
                        <a:pt x="23726" y="101616"/>
                        <a:pt x="23726" y="101377"/>
                      </a:cubicBezTo>
                      <a:cubicBezTo>
                        <a:pt x="30437" y="90113"/>
                        <a:pt x="44817" y="84840"/>
                        <a:pt x="57758" y="88675"/>
                      </a:cubicBezTo>
                      <a:lnTo>
                        <a:pt x="78849" y="95146"/>
                      </a:lnTo>
                      <a:cubicBezTo>
                        <a:pt x="76931" y="85799"/>
                        <a:pt x="79807" y="75254"/>
                        <a:pt x="86997" y="67345"/>
                      </a:cubicBezTo>
                      <a:lnTo>
                        <a:pt x="105211" y="47693"/>
                      </a:lnTo>
                      <a:lnTo>
                        <a:pt x="103773" y="40503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68" name="자유형: 도형 2067">
                  <a:extLst>
                    <a:ext uri="{FF2B5EF4-FFF2-40B4-BE49-F238E27FC236}">
                      <a16:creationId xmlns:a16="http://schemas.microsoft.com/office/drawing/2014/main" id="{FC386964-6BC0-9BD1-8383-68D0F6FA55CC}"/>
                    </a:ext>
                  </a:extLst>
                </p:cNvPr>
                <p:cNvSpPr/>
                <p:nvPr/>
              </p:nvSpPr>
              <p:spPr>
                <a:xfrm>
                  <a:off x="533706" y="3915991"/>
                  <a:ext cx="99459" cy="75733"/>
                </a:xfrm>
                <a:custGeom>
                  <a:avLst/>
                  <a:gdLst>
                    <a:gd name="connsiteX0" fmla="*/ 47932 w 99459"/>
                    <a:gd name="connsiteY0" fmla="*/ 0 h 75733"/>
                    <a:gd name="connsiteX1" fmla="*/ 42180 w 99459"/>
                    <a:gd name="connsiteY1" fmla="*/ 5512 h 75733"/>
                    <a:gd name="connsiteX2" fmla="*/ 30437 w 99459"/>
                    <a:gd name="connsiteY2" fmla="*/ 15818 h 75733"/>
                    <a:gd name="connsiteX3" fmla="*/ 7669 w 99459"/>
                    <a:gd name="connsiteY3" fmla="*/ 15818 h 75733"/>
                    <a:gd name="connsiteX4" fmla="*/ 0 w 99459"/>
                    <a:gd name="connsiteY4" fmla="*/ 59196 h 75733"/>
                    <a:gd name="connsiteX5" fmla="*/ 14380 w 99459"/>
                    <a:gd name="connsiteY5" fmla="*/ 59196 h 75733"/>
                    <a:gd name="connsiteX6" fmla="*/ 37627 w 99459"/>
                    <a:gd name="connsiteY6" fmla="*/ 74774 h 75733"/>
                    <a:gd name="connsiteX7" fmla="*/ 38106 w 99459"/>
                    <a:gd name="connsiteY7" fmla="*/ 75733 h 75733"/>
                    <a:gd name="connsiteX8" fmla="*/ 68543 w 99459"/>
                    <a:gd name="connsiteY8" fmla="*/ 50569 h 75733"/>
                    <a:gd name="connsiteX9" fmla="*/ 68543 w 99459"/>
                    <a:gd name="connsiteY9" fmla="*/ 38106 h 75733"/>
                    <a:gd name="connsiteX10" fmla="*/ 76452 w 99459"/>
                    <a:gd name="connsiteY10" fmla="*/ 20371 h 75733"/>
                    <a:gd name="connsiteX11" fmla="*/ 95385 w 99459"/>
                    <a:gd name="connsiteY11" fmla="*/ 13900 h 75733"/>
                    <a:gd name="connsiteX12" fmla="*/ 99459 w 99459"/>
                    <a:gd name="connsiteY12" fmla="*/ 13900 h 75733"/>
                    <a:gd name="connsiteX13" fmla="*/ 97303 w 99459"/>
                    <a:gd name="connsiteY13" fmla="*/ 5992 h 75733"/>
                    <a:gd name="connsiteX14" fmla="*/ 47932 w 99459"/>
                    <a:gd name="connsiteY14" fmla="*/ 240 h 757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99459" h="75733">
                      <a:moveTo>
                        <a:pt x="47932" y="0"/>
                      </a:moveTo>
                      <a:lnTo>
                        <a:pt x="42180" y="5512"/>
                      </a:lnTo>
                      <a:cubicBezTo>
                        <a:pt x="41222" y="11264"/>
                        <a:pt x="36429" y="15578"/>
                        <a:pt x="30437" y="15818"/>
                      </a:cubicBezTo>
                      <a:lnTo>
                        <a:pt x="7669" y="15818"/>
                      </a:lnTo>
                      <a:cubicBezTo>
                        <a:pt x="7669" y="15818"/>
                        <a:pt x="0" y="59196"/>
                        <a:pt x="0" y="59196"/>
                      </a:cubicBezTo>
                      <a:lnTo>
                        <a:pt x="14380" y="59196"/>
                      </a:lnTo>
                      <a:cubicBezTo>
                        <a:pt x="24685" y="59196"/>
                        <a:pt x="34032" y="65428"/>
                        <a:pt x="37627" y="74774"/>
                      </a:cubicBezTo>
                      <a:lnTo>
                        <a:pt x="38106" y="75733"/>
                      </a:lnTo>
                      <a:lnTo>
                        <a:pt x="68543" y="50569"/>
                      </a:lnTo>
                      <a:lnTo>
                        <a:pt x="68543" y="38106"/>
                      </a:lnTo>
                      <a:cubicBezTo>
                        <a:pt x="68543" y="31396"/>
                        <a:pt x="71419" y="24925"/>
                        <a:pt x="76452" y="20371"/>
                      </a:cubicBezTo>
                      <a:cubicBezTo>
                        <a:pt x="81725" y="15578"/>
                        <a:pt x="88675" y="13421"/>
                        <a:pt x="95385" y="13900"/>
                      </a:cubicBezTo>
                      <a:lnTo>
                        <a:pt x="99459" y="13900"/>
                      </a:lnTo>
                      <a:cubicBezTo>
                        <a:pt x="99459" y="13900"/>
                        <a:pt x="97303" y="5992"/>
                        <a:pt x="97303" y="5992"/>
                      </a:cubicBezTo>
                      <a:lnTo>
                        <a:pt x="47932" y="240"/>
                      </a:ln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018" name="자유형: 도형 2017">
                <a:extLst>
                  <a:ext uri="{FF2B5EF4-FFF2-40B4-BE49-F238E27FC236}">
                    <a16:creationId xmlns:a16="http://schemas.microsoft.com/office/drawing/2014/main" id="{37C44C8B-7DFF-8FA1-8A62-0F9BC7F81225}"/>
                  </a:ext>
                </a:extLst>
              </p:cNvPr>
              <p:cNvSpPr/>
              <p:nvPr/>
            </p:nvSpPr>
            <p:spPr>
              <a:xfrm>
                <a:off x="6951055" y="4239232"/>
                <a:ext cx="150361" cy="97187"/>
              </a:xfrm>
              <a:custGeom>
                <a:avLst/>
                <a:gdLst>
                  <a:gd name="connsiteX0" fmla="*/ 148653 w 150361"/>
                  <a:gd name="connsiteY0" fmla="*/ 19475 h 97187"/>
                  <a:gd name="connsiteX1" fmla="*/ 143859 w 150361"/>
                  <a:gd name="connsiteY1" fmla="*/ 24268 h 97187"/>
                  <a:gd name="connsiteX2" fmla="*/ 19475 w 150361"/>
                  <a:gd name="connsiteY2" fmla="*/ 95448 h 97187"/>
                  <a:gd name="connsiteX3" fmla="*/ 1740 w 150361"/>
                  <a:gd name="connsiteY3" fmla="*/ 90654 h 97187"/>
                  <a:gd name="connsiteX4" fmla="*/ 6534 w 150361"/>
                  <a:gd name="connsiteY4" fmla="*/ 72920 h 97187"/>
                  <a:gd name="connsiteX5" fmla="*/ 130918 w 150361"/>
                  <a:gd name="connsiteY5" fmla="*/ 1740 h 97187"/>
                  <a:gd name="connsiteX6" fmla="*/ 148653 w 150361"/>
                  <a:gd name="connsiteY6" fmla="*/ 6533 h 97187"/>
                  <a:gd name="connsiteX7" fmla="*/ 148653 w 150361"/>
                  <a:gd name="connsiteY7" fmla="*/ 19715 h 97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50361" h="97187">
                    <a:moveTo>
                      <a:pt x="148653" y="19475"/>
                    </a:moveTo>
                    <a:cubicBezTo>
                      <a:pt x="147455" y="21392"/>
                      <a:pt x="146016" y="23070"/>
                      <a:pt x="143859" y="24268"/>
                    </a:cubicBezTo>
                    <a:lnTo>
                      <a:pt x="19475" y="95448"/>
                    </a:lnTo>
                    <a:cubicBezTo>
                      <a:pt x="13244" y="99043"/>
                      <a:pt x="5335" y="96886"/>
                      <a:pt x="1740" y="90654"/>
                    </a:cubicBezTo>
                    <a:cubicBezTo>
                      <a:pt x="-1855" y="84423"/>
                      <a:pt x="302" y="76514"/>
                      <a:pt x="6534" y="72920"/>
                    </a:cubicBezTo>
                    <a:lnTo>
                      <a:pt x="130918" y="1740"/>
                    </a:lnTo>
                    <a:cubicBezTo>
                      <a:pt x="137149" y="-1855"/>
                      <a:pt x="145058" y="302"/>
                      <a:pt x="148653" y="6533"/>
                    </a:cubicBezTo>
                    <a:cubicBezTo>
                      <a:pt x="151049" y="10847"/>
                      <a:pt x="150809" y="15880"/>
                      <a:pt x="148653" y="19715"/>
                    </a:cubicBezTo>
                    <a:close/>
                  </a:path>
                </a:pathLst>
              </a:custGeom>
              <a:solidFill>
                <a:srgbClr val="003B6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19" name="자유형: 도형 2018">
                <a:extLst>
                  <a:ext uri="{FF2B5EF4-FFF2-40B4-BE49-F238E27FC236}">
                    <a16:creationId xmlns:a16="http://schemas.microsoft.com/office/drawing/2014/main" id="{2CE4FFCE-8383-3A74-C5F0-6D67C175D720}"/>
                  </a:ext>
                </a:extLst>
              </p:cNvPr>
              <p:cNvSpPr/>
              <p:nvPr/>
            </p:nvSpPr>
            <p:spPr>
              <a:xfrm>
                <a:off x="6815025" y="4041609"/>
                <a:ext cx="354124" cy="209633"/>
              </a:xfrm>
              <a:custGeom>
                <a:avLst/>
                <a:gdLst>
                  <a:gd name="connsiteX0" fmla="*/ 353225 w 354124"/>
                  <a:gd name="connsiteY0" fmla="*/ 9791 h 209633"/>
                  <a:gd name="connsiteX1" fmla="*/ 350829 w 354124"/>
                  <a:gd name="connsiteY1" fmla="*/ 12187 h 209633"/>
                  <a:gd name="connsiteX2" fmla="*/ 9791 w 354124"/>
                  <a:gd name="connsiteY2" fmla="*/ 208710 h 209633"/>
                  <a:gd name="connsiteX3" fmla="*/ 924 w 354124"/>
                  <a:gd name="connsiteY3" fmla="*/ 206313 h 209633"/>
                  <a:gd name="connsiteX4" fmla="*/ 3320 w 354124"/>
                  <a:gd name="connsiteY4" fmla="*/ 197446 h 209633"/>
                  <a:gd name="connsiteX5" fmla="*/ 344358 w 354124"/>
                  <a:gd name="connsiteY5" fmla="*/ 923 h 209633"/>
                  <a:gd name="connsiteX6" fmla="*/ 353225 w 354124"/>
                  <a:gd name="connsiteY6" fmla="*/ 3320 h 209633"/>
                  <a:gd name="connsiteX7" fmla="*/ 353225 w 354124"/>
                  <a:gd name="connsiteY7" fmla="*/ 9791 h 2096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54124" h="209633">
                    <a:moveTo>
                      <a:pt x="353225" y="9791"/>
                    </a:moveTo>
                    <a:cubicBezTo>
                      <a:pt x="353225" y="9791"/>
                      <a:pt x="351787" y="11469"/>
                      <a:pt x="350829" y="12187"/>
                    </a:cubicBezTo>
                    <a:lnTo>
                      <a:pt x="9791" y="208710"/>
                    </a:lnTo>
                    <a:cubicBezTo>
                      <a:pt x="6675" y="210627"/>
                      <a:pt x="2601" y="209429"/>
                      <a:pt x="924" y="206313"/>
                    </a:cubicBezTo>
                    <a:cubicBezTo>
                      <a:pt x="-994" y="203198"/>
                      <a:pt x="205" y="199123"/>
                      <a:pt x="3320" y="197446"/>
                    </a:cubicBezTo>
                    <a:lnTo>
                      <a:pt x="344358" y="923"/>
                    </a:lnTo>
                    <a:cubicBezTo>
                      <a:pt x="347474" y="-994"/>
                      <a:pt x="351548" y="204"/>
                      <a:pt x="353225" y="3320"/>
                    </a:cubicBezTo>
                    <a:cubicBezTo>
                      <a:pt x="354424" y="5477"/>
                      <a:pt x="354424" y="7874"/>
                      <a:pt x="353225" y="9791"/>
                    </a:cubicBezTo>
                    <a:close/>
                  </a:path>
                </a:pathLst>
              </a:custGeom>
              <a:solidFill>
                <a:srgbClr val="0095F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020" name="자유형: 도형 2019">
                <a:extLst>
                  <a:ext uri="{FF2B5EF4-FFF2-40B4-BE49-F238E27FC236}">
                    <a16:creationId xmlns:a16="http://schemas.microsoft.com/office/drawing/2014/main" id="{4D3DA23B-2AB6-5432-B3AE-CB653C0C9B92}"/>
                  </a:ext>
                </a:extLst>
              </p:cNvPr>
              <p:cNvSpPr/>
              <p:nvPr/>
            </p:nvSpPr>
            <p:spPr>
              <a:xfrm>
                <a:off x="7266068" y="3621243"/>
                <a:ext cx="632131" cy="369966"/>
              </a:xfrm>
              <a:custGeom>
                <a:avLst/>
                <a:gdLst>
                  <a:gd name="connsiteX0" fmla="*/ 631233 w 632131"/>
                  <a:gd name="connsiteY0" fmla="*/ 9791 h 369966"/>
                  <a:gd name="connsiteX1" fmla="*/ 628836 w 632131"/>
                  <a:gd name="connsiteY1" fmla="*/ 12187 h 369966"/>
                  <a:gd name="connsiteX2" fmla="*/ 9791 w 632131"/>
                  <a:gd name="connsiteY2" fmla="*/ 369043 h 369966"/>
                  <a:gd name="connsiteX3" fmla="*/ 924 w 632131"/>
                  <a:gd name="connsiteY3" fmla="*/ 366646 h 369966"/>
                  <a:gd name="connsiteX4" fmla="*/ 3320 w 632131"/>
                  <a:gd name="connsiteY4" fmla="*/ 357779 h 369966"/>
                  <a:gd name="connsiteX5" fmla="*/ 622365 w 632131"/>
                  <a:gd name="connsiteY5" fmla="*/ 923 h 369966"/>
                  <a:gd name="connsiteX6" fmla="*/ 631233 w 632131"/>
                  <a:gd name="connsiteY6" fmla="*/ 3320 h 369966"/>
                  <a:gd name="connsiteX7" fmla="*/ 631233 w 632131"/>
                  <a:gd name="connsiteY7" fmla="*/ 9791 h 3699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32131" h="369966">
                    <a:moveTo>
                      <a:pt x="631233" y="9791"/>
                    </a:moveTo>
                    <a:cubicBezTo>
                      <a:pt x="631233" y="9791"/>
                      <a:pt x="629795" y="11468"/>
                      <a:pt x="628836" y="12187"/>
                    </a:cubicBezTo>
                    <a:lnTo>
                      <a:pt x="9791" y="369043"/>
                    </a:lnTo>
                    <a:cubicBezTo>
                      <a:pt x="6675" y="370960"/>
                      <a:pt x="2601" y="369762"/>
                      <a:pt x="924" y="366646"/>
                    </a:cubicBezTo>
                    <a:cubicBezTo>
                      <a:pt x="-994" y="363531"/>
                      <a:pt x="205" y="359457"/>
                      <a:pt x="3320" y="357779"/>
                    </a:cubicBezTo>
                    <a:lnTo>
                      <a:pt x="622365" y="923"/>
                    </a:lnTo>
                    <a:cubicBezTo>
                      <a:pt x="625481" y="-994"/>
                      <a:pt x="629555" y="204"/>
                      <a:pt x="631233" y="3320"/>
                    </a:cubicBezTo>
                    <a:cubicBezTo>
                      <a:pt x="632431" y="5477"/>
                      <a:pt x="632431" y="7873"/>
                      <a:pt x="631233" y="9791"/>
                    </a:cubicBezTo>
                    <a:close/>
                  </a:path>
                </a:pathLst>
              </a:custGeom>
              <a:solidFill>
                <a:srgbClr val="0095F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021" name="자유형: 도형 2020">
                <a:extLst>
                  <a:ext uri="{FF2B5EF4-FFF2-40B4-BE49-F238E27FC236}">
                    <a16:creationId xmlns:a16="http://schemas.microsoft.com/office/drawing/2014/main" id="{B89E9FDA-B81B-6B25-AC3B-9C719903AAA0}"/>
                  </a:ext>
                </a:extLst>
              </p:cNvPr>
              <p:cNvSpPr/>
              <p:nvPr/>
            </p:nvSpPr>
            <p:spPr>
              <a:xfrm>
                <a:off x="6661544" y="3820064"/>
                <a:ext cx="577677" cy="342601"/>
              </a:xfrm>
              <a:custGeom>
                <a:avLst/>
                <a:gdLst>
                  <a:gd name="connsiteX0" fmla="*/ 575969 w 577677"/>
                  <a:gd name="connsiteY0" fmla="*/ 19475 h 342601"/>
                  <a:gd name="connsiteX1" fmla="*/ 571175 w 577677"/>
                  <a:gd name="connsiteY1" fmla="*/ 24268 h 342601"/>
                  <a:gd name="connsiteX2" fmla="*/ 19475 w 577677"/>
                  <a:gd name="connsiteY2" fmla="*/ 340861 h 342601"/>
                  <a:gd name="connsiteX3" fmla="*/ 1740 w 577677"/>
                  <a:gd name="connsiteY3" fmla="*/ 336068 h 342601"/>
                  <a:gd name="connsiteX4" fmla="*/ 6534 w 577677"/>
                  <a:gd name="connsiteY4" fmla="*/ 318333 h 342601"/>
                  <a:gd name="connsiteX5" fmla="*/ 558234 w 577677"/>
                  <a:gd name="connsiteY5" fmla="*/ 1740 h 342601"/>
                  <a:gd name="connsiteX6" fmla="*/ 575969 w 577677"/>
                  <a:gd name="connsiteY6" fmla="*/ 6533 h 342601"/>
                  <a:gd name="connsiteX7" fmla="*/ 575969 w 577677"/>
                  <a:gd name="connsiteY7" fmla="*/ 19715 h 34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77677" h="342601">
                    <a:moveTo>
                      <a:pt x="575969" y="19475"/>
                    </a:moveTo>
                    <a:cubicBezTo>
                      <a:pt x="574771" y="21392"/>
                      <a:pt x="573332" y="23070"/>
                      <a:pt x="571175" y="24268"/>
                    </a:cubicBezTo>
                    <a:lnTo>
                      <a:pt x="19475" y="340861"/>
                    </a:lnTo>
                    <a:cubicBezTo>
                      <a:pt x="13244" y="344456"/>
                      <a:pt x="5335" y="342299"/>
                      <a:pt x="1740" y="336068"/>
                    </a:cubicBezTo>
                    <a:cubicBezTo>
                      <a:pt x="-1855" y="329837"/>
                      <a:pt x="302" y="321688"/>
                      <a:pt x="6534" y="318333"/>
                    </a:cubicBezTo>
                    <a:lnTo>
                      <a:pt x="558234" y="1740"/>
                    </a:lnTo>
                    <a:cubicBezTo>
                      <a:pt x="564465" y="-1855"/>
                      <a:pt x="572374" y="302"/>
                      <a:pt x="575969" y="6533"/>
                    </a:cubicBezTo>
                    <a:cubicBezTo>
                      <a:pt x="578366" y="10847"/>
                      <a:pt x="578126" y="15880"/>
                      <a:pt x="575969" y="19715"/>
                    </a:cubicBezTo>
                    <a:close/>
                  </a:path>
                </a:pathLst>
              </a:custGeom>
              <a:solidFill>
                <a:srgbClr val="003B6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22" name="자유형: 도형 2021">
                <a:extLst>
                  <a:ext uri="{FF2B5EF4-FFF2-40B4-BE49-F238E27FC236}">
                    <a16:creationId xmlns:a16="http://schemas.microsoft.com/office/drawing/2014/main" id="{C3F967E2-C0E3-FBD5-075D-8E581ABE78E1}"/>
                  </a:ext>
                </a:extLst>
              </p:cNvPr>
              <p:cNvSpPr/>
              <p:nvPr/>
            </p:nvSpPr>
            <p:spPr>
              <a:xfrm>
                <a:off x="7298324" y="3526239"/>
                <a:ext cx="448740" cy="271421"/>
              </a:xfrm>
              <a:custGeom>
                <a:avLst/>
                <a:gdLst>
                  <a:gd name="connsiteX0" fmla="*/ 447031 w 448740"/>
                  <a:gd name="connsiteY0" fmla="*/ 19475 h 271421"/>
                  <a:gd name="connsiteX1" fmla="*/ 442238 w 448740"/>
                  <a:gd name="connsiteY1" fmla="*/ 24268 h 271421"/>
                  <a:gd name="connsiteX2" fmla="*/ 19476 w 448740"/>
                  <a:gd name="connsiteY2" fmla="*/ 269681 h 271421"/>
                  <a:gd name="connsiteX3" fmla="*/ 1740 w 448740"/>
                  <a:gd name="connsiteY3" fmla="*/ 264888 h 271421"/>
                  <a:gd name="connsiteX4" fmla="*/ 6534 w 448740"/>
                  <a:gd name="connsiteY4" fmla="*/ 247153 h 271421"/>
                  <a:gd name="connsiteX5" fmla="*/ 429297 w 448740"/>
                  <a:gd name="connsiteY5" fmla="*/ 1740 h 271421"/>
                  <a:gd name="connsiteX6" fmla="*/ 447031 w 448740"/>
                  <a:gd name="connsiteY6" fmla="*/ 6533 h 271421"/>
                  <a:gd name="connsiteX7" fmla="*/ 447031 w 448740"/>
                  <a:gd name="connsiteY7" fmla="*/ 19715 h 271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48740" h="271421">
                    <a:moveTo>
                      <a:pt x="447031" y="19475"/>
                    </a:moveTo>
                    <a:cubicBezTo>
                      <a:pt x="445833" y="21392"/>
                      <a:pt x="444395" y="23070"/>
                      <a:pt x="442238" y="24268"/>
                    </a:cubicBezTo>
                    <a:lnTo>
                      <a:pt x="19476" y="269681"/>
                    </a:lnTo>
                    <a:cubicBezTo>
                      <a:pt x="13244" y="273276"/>
                      <a:pt x="5336" y="271120"/>
                      <a:pt x="1740" y="264888"/>
                    </a:cubicBezTo>
                    <a:cubicBezTo>
                      <a:pt x="-1855" y="258657"/>
                      <a:pt x="302" y="250509"/>
                      <a:pt x="6534" y="247153"/>
                    </a:cubicBezTo>
                    <a:lnTo>
                      <a:pt x="429297" y="1740"/>
                    </a:lnTo>
                    <a:cubicBezTo>
                      <a:pt x="435527" y="-1855"/>
                      <a:pt x="443437" y="302"/>
                      <a:pt x="447031" y="6533"/>
                    </a:cubicBezTo>
                    <a:cubicBezTo>
                      <a:pt x="449428" y="10847"/>
                      <a:pt x="449188" y="15880"/>
                      <a:pt x="447031" y="19715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23" name="자유형: 도형 2022">
                <a:extLst>
                  <a:ext uri="{FF2B5EF4-FFF2-40B4-BE49-F238E27FC236}">
                    <a16:creationId xmlns:a16="http://schemas.microsoft.com/office/drawing/2014/main" id="{7684A7F0-5D1F-7112-C729-B9E80E7C801D}"/>
                  </a:ext>
                </a:extLst>
              </p:cNvPr>
              <p:cNvSpPr/>
              <p:nvPr/>
            </p:nvSpPr>
            <p:spPr>
              <a:xfrm>
                <a:off x="7154767" y="3893161"/>
                <a:ext cx="550595" cy="326064"/>
              </a:xfrm>
              <a:custGeom>
                <a:avLst/>
                <a:gdLst>
                  <a:gd name="connsiteX0" fmla="*/ 548887 w 550595"/>
                  <a:gd name="connsiteY0" fmla="*/ 19475 h 326064"/>
                  <a:gd name="connsiteX1" fmla="*/ 544094 w 550595"/>
                  <a:gd name="connsiteY1" fmla="*/ 24268 h 326064"/>
                  <a:gd name="connsiteX2" fmla="*/ 19475 w 550595"/>
                  <a:gd name="connsiteY2" fmla="*/ 324324 h 326064"/>
                  <a:gd name="connsiteX3" fmla="*/ 1740 w 550595"/>
                  <a:gd name="connsiteY3" fmla="*/ 319531 h 326064"/>
                  <a:gd name="connsiteX4" fmla="*/ 6534 w 550595"/>
                  <a:gd name="connsiteY4" fmla="*/ 301796 h 326064"/>
                  <a:gd name="connsiteX5" fmla="*/ 531152 w 550595"/>
                  <a:gd name="connsiteY5" fmla="*/ 1740 h 326064"/>
                  <a:gd name="connsiteX6" fmla="*/ 548887 w 550595"/>
                  <a:gd name="connsiteY6" fmla="*/ 6533 h 326064"/>
                  <a:gd name="connsiteX7" fmla="*/ 548887 w 550595"/>
                  <a:gd name="connsiteY7" fmla="*/ 19715 h 3260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550595" h="326064">
                    <a:moveTo>
                      <a:pt x="548887" y="19475"/>
                    </a:moveTo>
                    <a:cubicBezTo>
                      <a:pt x="547689" y="21392"/>
                      <a:pt x="546251" y="23070"/>
                      <a:pt x="544094" y="24268"/>
                    </a:cubicBezTo>
                    <a:lnTo>
                      <a:pt x="19475" y="324324"/>
                    </a:lnTo>
                    <a:cubicBezTo>
                      <a:pt x="13244" y="327919"/>
                      <a:pt x="5335" y="325762"/>
                      <a:pt x="1740" y="319531"/>
                    </a:cubicBezTo>
                    <a:cubicBezTo>
                      <a:pt x="-1855" y="313300"/>
                      <a:pt x="302" y="305151"/>
                      <a:pt x="6534" y="301796"/>
                    </a:cubicBezTo>
                    <a:lnTo>
                      <a:pt x="531152" y="1740"/>
                    </a:lnTo>
                    <a:cubicBezTo>
                      <a:pt x="537383" y="-1855"/>
                      <a:pt x="545292" y="302"/>
                      <a:pt x="548887" y="6533"/>
                    </a:cubicBezTo>
                    <a:cubicBezTo>
                      <a:pt x="551283" y="10847"/>
                      <a:pt x="551044" y="15880"/>
                      <a:pt x="548887" y="19715"/>
                    </a:cubicBezTo>
                    <a:close/>
                  </a:path>
                </a:pathLst>
              </a:custGeom>
              <a:solidFill>
                <a:srgbClr val="004A8D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24" name="자유형: 도형 2023">
                <a:extLst>
                  <a:ext uri="{FF2B5EF4-FFF2-40B4-BE49-F238E27FC236}">
                    <a16:creationId xmlns:a16="http://schemas.microsoft.com/office/drawing/2014/main" id="{66F5F665-7B05-8316-6710-D87DB427C5D0}"/>
                  </a:ext>
                </a:extLst>
              </p:cNvPr>
              <p:cNvSpPr/>
              <p:nvPr/>
            </p:nvSpPr>
            <p:spPr>
              <a:xfrm>
                <a:off x="7764466" y="3706465"/>
                <a:ext cx="265638" cy="164293"/>
              </a:xfrm>
              <a:custGeom>
                <a:avLst/>
                <a:gdLst>
                  <a:gd name="connsiteX0" fmla="*/ 263930 w 265638"/>
                  <a:gd name="connsiteY0" fmla="*/ 19475 h 164293"/>
                  <a:gd name="connsiteX1" fmla="*/ 259136 w 265638"/>
                  <a:gd name="connsiteY1" fmla="*/ 24268 h 164293"/>
                  <a:gd name="connsiteX2" fmla="*/ 19475 w 265638"/>
                  <a:gd name="connsiteY2" fmla="*/ 162553 h 164293"/>
                  <a:gd name="connsiteX3" fmla="*/ 1740 w 265638"/>
                  <a:gd name="connsiteY3" fmla="*/ 157760 h 164293"/>
                  <a:gd name="connsiteX4" fmla="*/ 6534 w 265638"/>
                  <a:gd name="connsiteY4" fmla="*/ 140025 h 164293"/>
                  <a:gd name="connsiteX5" fmla="*/ 246195 w 265638"/>
                  <a:gd name="connsiteY5" fmla="*/ 1740 h 164293"/>
                  <a:gd name="connsiteX6" fmla="*/ 263930 w 265638"/>
                  <a:gd name="connsiteY6" fmla="*/ 6533 h 164293"/>
                  <a:gd name="connsiteX7" fmla="*/ 263930 w 265638"/>
                  <a:gd name="connsiteY7" fmla="*/ 19715 h 164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5638" h="164293">
                    <a:moveTo>
                      <a:pt x="263930" y="19475"/>
                    </a:moveTo>
                    <a:cubicBezTo>
                      <a:pt x="262732" y="21392"/>
                      <a:pt x="261293" y="23070"/>
                      <a:pt x="259136" y="24268"/>
                    </a:cubicBezTo>
                    <a:lnTo>
                      <a:pt x="19475" y="162553"/>
                    </a:lnTo>
                    <a:cubicBezTo>
                      <a:pt x="13244" y="166148"/>
                      <a:pt x="5335" y="163991"/>
                      <a:pt x="1740" y="157760"/>
                    </a:cubicBezTo>
                    <a:cubicBezTo>
                      <a:pt x="-1855" y="151529"/>
                      <a:pt x="302" y="143380"/>
                      <a:pt x="6534" y="140025"/>
                    </a:cubicBezTo>
                    <a:lnTo>
                      <a:pt x="246195" y="1740"/>
                    </a:lnTo>
                    <a:cubicBezTo>
                      <a:pt x="252426" y="-1855"/>
                      <a:pt x="260335" y="302"/>
                      <a:pt x="263930" y="6533"/>
                    </a:cubicBezTo>
                    <a:cubicBezTo>
                      <a:pt x="266326" y="10847"/>
                      <a:pt x="266087" y="15880"/>
                      <a:pt x="263930" y="19715"/>
                    </a:cubicBezTo>
                    <a:close/>
                  </a:path>
                </a:pathLst>
              </a:custGeom>
              <a:solidFill>
                <a:srgbClr val="003B6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2025" name="그래픽 2">
                <a:extLst>
                  <a:ext uri="{FF2B5EF4-FFF2-40B4-BE49-F238E27FC236}">
                    <a16:creationId xmlns:a16="http://schemas.microsoft.com/office/drawing/2014/main" id="{67E68FC7-BC1C-A671-07EB-3C875E7646CA}"/>
                  </a:ext>
                </a:extLst>
              </p:cNvPr>
              <p:cNvGrpSpPr/>
              <p:nvPr/>
            </p:nvGrpSpPr>
            <p:grpSpPr>
              <a:xfrm>
                <a:off x="6520961" y="3448314"/>
                <a:ext cx="1085962" cy="630371"/>
                <a:chOff x="6520961" y="3448314"/>
                <a:chExt cx="1085962" cy="630371"/>
              </a:xfrm>
              <a:solidFill>
                <a:srgbClr val="0095F0"/>
              </a:solidFill>
            </p:grpSpPr>
            <p:sp>
              <p:nvSpPr>
                <p:cNvPr id="2030" name="자유형: 도형 2029">
                  <a:extLst>
                    <a:ext uri="{FF2B5EF4-FFF2-40B4-BE49-F238E27FC236}">
                      <a16:creationId xmlns:a16="http://schemas.microsoft.com/office/drawing/2014/main" id="{FBF54FCA-D674-3ED6-4E77-1C475E4857DC}"/>
                    </a:ext>
                  </a:extLst>
                </p:cNvPr>
                <p:cNvSpPr/>
                <p:nvPr/>
              </p:nvSpPr>
              <p:spPr>
                <a:xfrm>
                  <a:off x="6910038" y="3448314"/>
                  <a:ext cx="696886" cy="405462"/>
                </a:xfrm>
                <a:custGeom>
                  <a:avLst/>
                  <a:gdLst>
                    <a:gd name="connsiteX0" fmla="*/ 696075 w 696886"/>
                    <a:gd name="connsiteY0" fmla="*/ 9924 h 405462"/>
                    <a:gd name="connsiteX1" fmla="*/ 693678 w 696886"/>
                    <a:gd name="connsiteY1" fmla="*/ 12321 h 405462"/>
                    <a:gd name="connsiteX2" fmla="*/ 9684 w 696886"/>
                    <a:gd name="connsiteY2" fmla="*/ 404646 h 405462"/>
                    <a:gd name="connsiteX3" fmla="*/ 817 w 696886"/>
                    <a:gd name="connsiteY3" fmla="*/ 402249 h 405462"/>
                    <a:gd name="connsiteX4" fmla="*/ 3214 w 696886"/>
                    <a:gd name="connsiteY4" fmla="*/ 393382 h 405462"/>
                    <a:gd name="connsiteX5" fmla="*/ 687207 w 696886"/>
                    <a:gd name="connsiteY5" fmla="*/ 817 h 405462"/>
                    <a:gd name="connsiteX6" fmla="*/ 696075 w 696886"/>
                    <a:gd name="connsiteY6" fmla="*/ 3213 h 405462"/>
                    <a:gd name="connsiteX7" fmla="*/ 696075 w 696886"/>
                    <a:gd name="connsiteY7" fmla="*/ 9684 h 405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96886" h="405462">
                      <a:moveTo>
                        <a:pt x="696075" y="9924"/>
                      </a:moveTo>
                      <a:cubicBezTo>
                        <a:pt x="696075" y="9924"/>
                        <a:pt x="694637" y="11602"/>
                        <a:pt x="693678" y="12321"/>
                      </a:cubicBezTo>
                      <a:lnTo>
                        <a:pt x="9684" y="404646"/>
                      </a:lnTo>
                      <a:cubicBezTo>
                        <a:pt x="6569" y="406324"/>
                        <a:pt x="2495" y="405365"/>
                        <a:pt x="817" y="402249"/>
                      </a:cubicBezTo>
                      <a:cubicBezTo>
                        <a:pt x="-861" y="399134"/>
                        <a:pt x="98" y="395060"/>
                        <a:pt x="3214" y="393382"/>
                      </a:cubicBezTo>
                      <a:lnTo>
                        <a:pt x="687207" y="817"/>
                      </a:lnTo>
                      <a:cubicBezTo>
                        <a:pt x="690322" y="-861"/>
                        <a:pt x="694397" y="98"/>
                        <a:pt x="696075" y="3213"/>
                      </a:cubicBezTo>
                      <a:cubicBezTo>
                        <a:pt x="697273" y="5370"/>
                        <a:pt x="697034" y="7767"/>
                        <a:pt x="696075" y="968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31" name="자유형: 도형 2030">
                  <a:extLst>
                    <a:ext uri="{FF2B5EF4-FFF2-40B4-BE49-F238E27FC236}">
                      <a16:creationId xmlns:a16="http://schemas.microsoft.com/office/drawing/2014/main" id="{03F6EA4C-2CFA-4927-73BA-0B52FF152802}"/>
                    </a:ext>
                  </a:extLst>
                </p:cNvPr>
                <p:cNvSpPr/>
                <p:nvPr/>
              </p:nvSpPr>
              <p:spPr>
                <a:xfrm>
                  <a:off x="6682359" y="3913018"/>
                  <a:ext cx="114988" cy="70656"/>
                </a:xfrm>
                <a:custGeom>
                  <a:avLst/>
                  <a:gdLst>
                    <a:gd name="connsiteX0" fmla="*/ 114177 w 114988"/>
                    <a:gd name="connsiteY0" fmla="*/ 9684 h 70656"/>
                    <a:gd name="connsiteX1" fmla="*/ 111780 w 114988"/>
                    <a:gd name="connsiteY1" fmla="*/ 12081 h 70656"/>
                    <a:gd name="connsiteX2" fmla="*/ 9684 w 114988"/>
                    <a:gd name="connsiteY2" fmla="*/ 69839 h 70656"/>
                    <a:gd name="connsiteX3" fmla="*/ 817 w 114988"/>
                    <a:gd name="connsiteY3" fmla="*/ 67443 h 70656"/>
                    <a:gd name="connsiteX4" fmla="*/ 3214 w 114988"/>
                    <a:gd name="connsiteY4" fmla="*/ 58575 h 70656"/>
                    <a:gd name="connsiteX5" fmla="*/ 105310 w 114988"/>
                    <a:gd name="connsiteY5" fmla="*/ 817 h 70656"/>
                    <a:gd name="connsiteX6" fmla="*/ 114177 w 114988"/>
                    <a:gd name="connsiteY6" fmla="*/ 3213 h 70656"/>
                    <a:gd name="connsiteX7" fmla="*/ 114177 w 114988"/>
                    <a:gd name="connsiteY7" fmla="*/ 9684 h 706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14988" h="70656">
                      <a:moveTo>
                        <a:pt x="114177" y="9684"/>
                      </a:moveTo>
                      <a:cubicBezTo>
                        <a:pt x="114177" y="9684"/>
                        <a:pt x="112739" y="11362"/>
                        <a:pt x="111780" y="12081"/>
                      </a:cubicBezTo>
                      <a:lnTo>
                        <a:pt x="9684" y="69839"/>
                      </a:lnTo>
                      <a:cubicBezTo>
                        <a:pt x="6569" y="71517"/>
                        <a:pt x="2495" y="70558"/>
                        <a:pt x="817" y="67443"/>
                      </a:cubicBezTo>
                      <a:cubicBezTo>
                        <a:pt x="-861" y="64327"/>
                        <a:pt x="98" y="60253"/>
                        <a:pt x="3214" y="58575"/>
                      </a:cubicBezTo>
                      <a:lnTo>
                        <a:pt x="105310" y="817"/>
                      </a:lnTo>
                      <a:cubicBezTo>
                        <a:pt x="108425" y="-861"/>
                        <a:pt x="112499" y="98"/>
                        <a:pt x="114177" y="3213"/>
                      </a:cubicBezTo>
                      <a:cubicBezTo>
                        <a:pt x="115375" y="5370"/>
                        <a:pt x="115135" y="7767"/>
                        <a:pt x="114177" y="9684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32" name="자유형: 도형 2031">
                  <a:extLst>
                    <a:ext uri="{FF2B5EF4-FFF2-40B4-BE49-F238E27FC236}">
                      <a16:creationId xmlns:a16="http://schemas.microsoft.com/office/drawing/2014/main" id="{4C25585C-991E-6ADB-9FB4-E91B91E5FA6E}"/>
                    </a:ext>
                  </a:extLst>
                </p:cNvPr>
                <p:cNvSpPr/>
                <p:nvPr/>
              </p:nvSpPr>
              <p:spPr>
                <a:xfrm>
                  <a:off x="6520961" y="4001586"/>
                  <a:ext cx="123570" cy="77100"/>
                </a:xfrm>
                <a:custGeom>
                  <a:avLst/>
                  <a:gdLst>
                    <a:gd name="connsiteX0" fmla="*/ 122671 w 123570"/>
                    <a:gd name="connsiteY0" fmla="*/ 9791 h 77100"/>
                    <a:gd name="connsiteX1" fmla="*/ 120275 w 123570"/>
                    <a:gd name="connsiteY1" fmla="*/ 12187 h 77100"/>
                    <a:gd name="connsiteX2" fmla="*/ 9791 w 123570"/>
                    <a:gd name="connsiteY2" fmla="*/ 76177 h 77100"/>
                    <a:gd name="connsiteX3" fmla="*/ 923 w 123570"/>
                    <a:gd name="connsiteY3" fmla="*/ 73780 h 77100"/>
                    <a:gd name="connsiteX4" fmla="*/ 3320 w 123570"/>
                    <a:gd name="connsiteY4" fmla="*/ 64913 h 77100"/>
                    <a:gd name="connsiteX5" fmla="*/ 113804 w 123570"/>
                    <a:gd name="connsiteY5" fmla="*/ 923 h 77100"/>
                    <a:gd name="connsiteX6" fmla="*/ 122671 w 123570"/>
                    <a:gd name="connsiteY6" fmla="*/ 3320 h 77100"/>
                    <a:gd name="connsiteX7" fmla="*/ 122671 w 123570"/>
                    <a:gd name="connsiteY7" fmla="*/ 10030 h 771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3570" h="77100">
                      <a:moveTo>
                        <a:pt x="122671" y="9791"/>
                      </a:moveTo>
                      <a:cubicBezTo>
                        <a:pt x="122671" y="9791"/>
                        <a:pt x="121233" y="11469"/>
                        <a:pt x="120275" y="12187"/>
                      </a:cubicBezTo>
                      <a:lnTo>
                        <a:pt x="9791" y="76177"/>
                      </a:lnTo>
                      <a:cubicBezTo>
                        <a:pt x="6675" y="78094"/>
                        <a:pt x="2601" y="76896"/>
                        <a:pt x="923" y="73780"/>
                      </a:cubicBezTo>
                      <a:cubicBezTo>
                        <a:pt x="-994" y="70665"/>
                        <a:pt x="204" y="66590"/>
                        <a:pt x="3320" y="64913"/>
                      </a:cubicBezTo>
                      <a:lnTo>
                        <a:pt x="113804" y="923"/>
                      </a:lnTo>
                      <a:cubicBezTo>
                        <a:pt x="116919" y="-994"/>
                        <a:pt x="120994" y="204"/>
                        <a:pt x="122671" y="3320"/>
                      </a:cubicBezTo>
                      <a:cubicBezTo>
                        <a:pt x="123870" y="5477"/>
                        <a:pt x="123870" y="7874"/>
                        <a:pt x="122671" y="10030"/>
                      </a:cubicBezTo>
                      <a:close/>
                    </a:path>
                  </a:pathLst>
                </a:custGeom>
                <a:grpFill/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2026" name="자유형: 도형 2025">
                <a:extLst>
                  <a:ext uri="{FF2B5EF4-FFF2-40B4-BE49-F238E27FC236}">
                    <a16:creationId xmlns:a16="http://schemas.microsoft.com/office/drawing/2014/main" id="{3C7D9EBF-5CAC-673D-2400-535506D07867}"/>
                  </a:ext>
                </a:extLst>
              </p:cNvPr>
              <p:cNvSpPr/>
              <p:nvPr/>
            </p:nvSpPr>
            <p:spPr>
              <a:xfrm>
                <a:off x="6434887" y="4089266"/>
                <a:ext cx="71898" cy="45056"/>
              </a:xfrm>
              <a:custGeom>
                <a:avLst/>
                <a:gdLst>
                  <a:gd name="connsiteX0" fmla="*/ 71898 w 71898"/>
                  <a:gd name="connsiteY0" fmla="*/ 22528 h 45056"/>
                  <a:gd name="connsiteX1" fmla="*/ 35949 w 71898"/>
                  <a:gd name="connsiteY1" fmla="*/ 45056 h 45056"/>
                  <a:gd name="connsiteX2" fmla="*/ 0 w 71898"/>
                  <a:gd name="connsiteY2" fmla="*/ 22528 h 45056"/>
                  <a:gd name="connsiteX3" fmla="*/ 35949 w 71898"/>
                  <a:gd name="connsiteY3" fmla="*/ 0 h 45056"/>
                  <a:gd name="connsiteX4" fmla="*/ 71898 w 71898"/>
                  <a:gd name="connsiteY4" fmla="*/ 22528 h 4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98" h="45056">
                    <a:moveTo>
                      <a:pt x="71898" y="22528"/>
                    </a:moveTo>
                    <a:cubicBezTo>
                      <a:pt x="71898" y="34991"/>
                      <a:pt x="55841" y="45056"/>
                      <a:pt x="35949" y="45056"/>
                    </a:cubicBezTo>
                    <a:cubicBezTo>
                      <a:pt x="16057" y="45056"/>
                      <a:pt x="0" y="34991"/>
                      <a:pt x="0" y="22528"/>
                    </a:cubicBezTo>
                    <a:cubicBezTo>
                      <a:pt x="0" y="10066"/>
                      <a:pt x="16057" y="0"/>
                      <a:pt x="35949" y="0"/>
                    </a:cubicBezTo>
                    <a:cubicBezTo>
                      <a:pt x="55841" y="0"/>
                      <a:pt x="71898" y="10066"/>
                      <a:pt x="71898" y="22528"/>
                    </a:cubicBezTo>
                    <a:close/>
                  </a:path>
                </a:pathLst>
              </a:custGeom>
              <a:solidFill>
                <a:srgbClr val="92D05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27" name="자유형: 도형 2026">
                <a:extLst>
                  <a:ext uri="{FF2B5EF4-FFF2-40B4-BE49-F238E27FC236}">
                    <a16:creationId xmlns:a16="http://schemas.microsoft.com/office/drawing/2014/main" id="{9FEB96C5-ED02-C3C9-6D2B-C9BE02626818}"/>
                  </a:ext>
                </a:extLst>
              </p:cNvPr>
              <p:cNvSpPr/>
              <p:nvPr/>
            </p:nvSpPr>
            <p:spPr>
              <a:xfrm>
                <a:off x="6577965" y="4174106"/>
                <a:ext cx="71898" cy="45056"/>
              </a:xfrm>
              <a:custGeom>
                <a:avLst/>
                <a:gdLst>
                  <a:gd name="connsiteX0" fmla="*/ 71898 w 71898"/>
                  <a:gd name="connsiteY0" fmla="*/ 22528 h 45056"/>
                  <a:gd name="connsiteX1" fmla="*/ 35949 w 71898"/>
                  <a:gd name="connsiteY1" fmla="*/ 45056 h 45056"/>
                  <a:gd name="connsiteX2" fmla="*/ 0 w 71898"/>
                  <a:gd name="connsiteY2" fmla="*/ 22528 h 45056"/>
                  <a:gd name="connsiteX3" fmla="*/ 35949 w 71898"/>
                  <a:gd name="connsiteY3" fmla="*/ 0 h 45056"/>
                  <a:gd name="connsiteX4" fmla="*/ 71898 w 71898"/>
                  <a:gd name="connsiteY4" fmla="*/ 22528 h 4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98" h="45056">
                    <a:moveTo>
                      <a:pt x="71898" y="22528"/>
                    </a:moveTo>
                    <a:cubicBezTo>
                      <a:pt x="71898" y="34970"/>
                      <a:pt x="55803" y="45056"/>
                      <a:pt x="35949" y="45056"/>
                    </a:cubicBezTo>
                    <a:cubicBezTo>
                      <a:pt x="16095" y="45056"/>
                      <a:pt x="0" y="34970"/>
                      <a:pt x="0" y="22528"/>
                    </a:cubicBezTo>
                    <a:cubicBezTo>
                      <a:pt x="0" y="10086"/>
                      <a:pt x="16095" y="0"/>
                      <a:pt x="35949" y="0"/>
                    </a:cubicBezTo>
                    <a:cubicBezTo>
                      <a:pt x="55803" y="0"/>
                      <a:pt x="71898" y="10086"/>
                      <a:pt x="71898" y="22528"/>
                    </a:cubicBezTo>
                    <a:close/>
                  </a:path>
                </a:pathLst>
              </a:custGeom>
              <a:solidFill>
                <a:srgbClr val="F6B23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28" name="자유형: 도형 2027">
                <a:extLst>
                  <a:ext uri="{FF2B5EF4-FFF2-40B4-BE49-F238E27FC236}">
                    <a16:creationId xmlns:a16="http://schemas.microsoft.com/office/drawing/2014/main" id="{F374901B-1853-A482-FDC0-8394A52839C4}"/>
                  </a:ext>
                </a:extLst>
              </p:cNvPr>
              <p:cNvSpPr/>
              <p:nvPr/>
            </p:nvSpPr>
            <p:spPr>
              <a:xfrm>
                <a:off x="6721043" y="4258707"/>
                <a:ext cx="71898" cy="45056"/>
              </a:xfrm>
              <a:custGeom>
                <a:avLst/>
                <a:gdLst>
                  <a:gd name="connsiteX0" fmla="*/ 71899 w 71898"/>
                  <a:gd name="connsiteY0" fmla="*/ 22528 h 45056"/>
                  <a:gd name="connsiteX1" fmla="*/ 35950 w 71898"/>
                  <a:gd name="connsiteY1" fmla="*/ 45056 h 45056"/>
                  <a:gd name="connsiteX2" fmla="*/ 0 w 71898"/>
                  <a:gd name="connsiteY2" fmla="*/ 22528 h 45056"/>
                  <a:gd name="connsiteX3" fmla="*/ 35950 w 71898"/>
                  <a:gd name="connsiteY3" fmla="*/ 0 h 45056"/>
                  <a:gd name="connsiteX4" fmla="*/ 71899 w 71898"/>
                  <a:gd name="connsiteY4" fmla="*/ 22528 h 4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98" h="45056">
                    <a:moveTo>
                      <a:pt x="71899" y="22528"/>
                    </a:moveTo>
                    <a:cubicBezTo>
                      <a:pt x="71899" y="34970"/>
                      <a:pt x="55804" y="45056"/>
                      <a:pt x="35950" y="45056"/>
                    </a:cubicBezTo>
                    <a:cubicBezTo>
                      <a:pt x="16095" y="45056"/>
                      <a:pt x="0" y="34970"/>
                      <a:pt x="0" y="22528"/>
                    </a:cubicBezTo>
                    <a:cubicBezTo>
                      <a:pt x="0" y="10086"/>
                      <a:pt x="16095" y="0"/>
                      <a:pt x="35950" y="0"/>
                    </a:cubicBezTo>
                    <a:cubicBezTo>
                      <a:pt x="55804" y="0"/>
                      <a:pt x="71899" y="10086"/>
                      <a:pt x="71899" y="22528"/>
                    </a:cubicBezTo>
                    <a:close/>
                  </a:path>
                </a:pathLst>
              </a:custGeom>
              <a:solidFill>
                <a:srgbClr val="92D050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029" name="자유형: 도형 2028">
                <a:extLst>
                  <a:ext uri="{FF2B5EF4-FFF2-40B4-BE49-F238E27FC236}">
                    <a16:creationId xmlns:a16="http://schemas.microsoft.com/office/drawing/2014/main" id="{85D89B6D-D21E-08B1-3E57-E4575DA6ABDD}"/>
                  </a:ext>
                </a:extLst>
              </p:cNvPr>
              <p:cNvSpPr/>
              <p:nvPr/>
            </p:nvSpPr>
            <p:spPr>
              <a:xfrm>
                <a:off x="6864121" y="4343307"/>
                <a:ext cx="71898" cy="45056"/>
              </a:xfrm>
              <a:custGeom>
                <a:avLst/>
                <a:gdLst>
                  <a:gd name="connsiteX0" fmla="*/ 71898 w 71898"/>
                  <a:gd name="connsiteY0" fmla="*/ 22528 h 45056"/>
                  <a:gd name="connsiteX1" fmla="*/ 35949 w 71898"/>
                  <a:gd name="connsiteY1" fmla="*/ 45056 h 45056"/>
                  <a:gd name="connsiteX2" fmla="*/ 0 w 71898"/>
                  <a:gd name="connsiteY2" fmla="*/ 22528 h 45056"/>
                  <a:gd name="connsiteX3" fmla="*/ 35949 w 71898"/>
                  <a:gd name="connsiteY3" fmla="*/ 0 h 45056"/>
                  <a:gd name="connsiteX4" fmla="*/ 71898 w 71898"/>
                  <a:gd name="connsiteY4" fmla="*/ 22528 h 45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1898" h="45056">
                    <a:moveTo>
                      <a:pt x="71898" y="22528"/>
                    </a:moveTo>
                    <a:cubicBezTo>
                      <a:pt x="71898" y="34991"/>
                      <a:pt x="55841" y="45056"/>
                      <a:pt x="35949" y="45056"/>
                    </a:cubicBezTo>
                    <a:cubicBezTo>
                      <a:pt x="16057" y="45056"/>
                      <a:pt x="0" y="34991"/>
                      <a:pt x="0" y="22528"/>
                    </a:cubicBezTo>
                    <a:cubicBezTo>
                      <a:pt x="0" y="10066"/>
                      <a:pt x="16057" y="0"/>
                      <a:pt x="35949" y="0"/>
                    </a:cubicBezTo>
                    <a:cubicBezTo>
                      <a:pt x="55841" y="0"/>
                      <a:pt x="71898" y="10066"/>
                      <a:pt x="71898" y="22528"/>
                    </a:cubicBezTo>
                    <a:close/>
                  </a:path>
                </a:pathLst>
              </a:custGeom>
              <a:solidFill>
                <a:srgbClr val="F6B238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2069" name="그래픽 4266">
              <a:extLst>
                <a:ext uri="{FF2B5EF4-FFF2-40B4-BE49-F238E27FC236}">
                  <a16:creationId xmlns:a16="http://schemas.microsoft.com/office/drawing/2014/main" id="{9383BA6C-AC1D-B5E7-368C-7C542E29FA13}"/>
                </a:ext>
              </a:extLst>
            </p:cNvPr>
            <p:cNvGrpSpPr/>
            <p:nvPr userDrawn="1"/>
          </p:nvGrpSpPr>
          <p:grpSpPr>
            <a:xfrm>
              <a:off x="11673304" y="3938587"/>
              <a:ext cx="237506" cy="426295"/>
              <a:chOff x="8787885" y="3812109"/>
              <a:chExt cx="359622" cy="629543"/>
            </a:xfrm>
          </p:grpSpPr>
          <p:grpSp>
            <p:nvGrpSpPr>
              <p:cNvPr id="2070" name="그래픽 4266">
                <a:extLst>
                  <a:ext uri="{FF2B5EF4-FFF2-40B4-BE49-F238E27FC236}">
                    <a16:creationId xmlns:a16="http://schemas.microsoft.com/office/drawing/2014/main" id="{8E488934-782E-3CC8-D357-58905A1DFDE3}"/>
                  </a:ext>
                </a:extLst>
              </p:cNvPr>
              <p:cNvGrpSpPr/>
              <p:nvPr/>
            </p:nvGrpSpPr>
            <p:grpSpPr>
              <a:xfrm>
                <a:off x="8787885" y="3812109"/>
                <a:ext cx="333443" cy="629543"/>
                <a:chOff x="8787885" y="3812109"/>
                <a:chExt cx="333443" cy="629543"/>
              </a:xfrm>
            </p:grpSpPr>
            <p:grpSp>
              <p:nvGrpSpPr>
                <p:cNvPr id="2076" name="그래픽 4266">
                  <a:extLst>
                    <a:ext uri="{FF2B5EF4-FFF2-40B4-BE49-F238E27FC236}">
                      <a16:creationId xmlns:a16="http://schemas.microsoft.com/office/drawing/2014/main" id="{A14B28AD-EF45-3FEF-4989-79358C355D8F}"/>
                    </a:ext>
                  </a:extLst>
                </p:cNvPr>
                <p:cNvGrpSpPr/>
                <p:nvPr/>
              </p:nvGrpSpPr>
              <p:grpSpPr>
                <a:xfrm>
                  <a:off x="8789094" y="4141710"/>
                  <a:ext cx="148576" cy="228132"/>
                  <a:chOff x="8789094" y="4141710"/>
                  <a:chExt cx="148576" cy="228132"/>
                </a:xfrm>
              </p:grpSpPr>
              <p:grpSp>
                <p:nvGrpSpPr>
                  <p:cNvPr id="2114" name="그래픽 4266">
                    <a:extLst>
                      <a:ext uri="{FF2B5EF4-FFF2-40B4-BE49-F238E27FC236}">
                        <a16:creationId xmlns:a16="http://schemas.microsoft.com/office/drawing/2014/main" id="{D9BD4494-E183-4275-4BE7-12B28FCF2CD0}"/>
                      </a:ext>
                    </a:extLst>
                  </p:cNvPr>
                  <p:cNvGrpSpPr/>
                  <p:nvPr/>
                </p:nvGrpSpPr>
                <p:grpSpPr>
                  <a:xfrm>
                    <a:off x="8870344" y="4146378"/>
                    <a:ext cx="67326" cy="198987"/>
                    <a:chOff x="8870344" y="4146378"/>
                    <a:chExt cx="67326" cy="198987"/>
                  </a:xfrm>
                </p:grpSpPr>
                <p:sp>
                  <p:nvSpPr>
                    <p:cNvPr id="2117" name="자유형: 도형 2116">
                      <a:extLst>
                        <a:ext uri="{FF2B5EF4-FFF2-40B4-BE49-F238E27FC236}">
                          <a16:creationId xmlns:a16="http://schemas.microsoft.com/office/drawing/2014/main" id="{F9C5641C-4C05-8549-2CAC-C4141A9FD2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0344" y="4146378"/>
                      <a:ext cx="67169" cy="198987"/>
                    </a:xfrm>
                    <a:custGeom>
                      <a:avLst/>
                      <a:gdLst>
                        <a:gd name="connsiteX0" fmla="*/ 762 w 67169"/>
                        <a:gd name="connsiteY0" fmla="*/ 9716 h 198987"/>
                        <a:gd name="connsiteX1" fmla="*/ 43910 w 67169"/>
                        <a:gd name="connsiteY1" fmla="*/ 0 h 198987"/>
                        <a:gd name="connsiteX2" fmla="*/ 43910 w 67169"/>
                        <a:gd name="connsiteY2" fmla="*/ 2572 h 198987"/>
                        <a:gd name="connsiteX3" fmla="*/ 62103 w 67169"/>
                        <a:gd name="connsiteY3" fmla="*/ 162306 h 198987"/>
                        <a:gd name="connsiteX4" fmla="*/ 66484 w 67169"/>
                        <a:gd name="connsiteY4" fmla="*/ 179927 h 198987"/>
                        <a:gd name="connsiteX5" fmla="*/ 66675 w 67169"/>
                        <a:gd name="connsiteY5" fmla="*/ 181356 h 198987"/>
                        <a:gd name="connsiteX6" fmla="*/ 66866 w 67169"/>
                        <a:gd name="connsiteY6" fmla="*/ 183261 h 198987"/>
                        <a:gd name="connsiteX7" fmla="*/ 67151 w 67169"/>
                        <a:gd name="connsiteY7" fmla="*/ 186499 h 198987"/>
                        <a:gd name="connsiteX8" fmla="*/ 54864 w 67169"/>
                        <a:gd name="connsiteY8" fmla="*/ 198977 h 198987"/>
                        <a:gd name="connsiteX9" fmla="*/ 43529 w 67169"/>
                        <a:gd name="connsiteY9" fmla="*/ 193739 h 198987"/>
                        <a:gd name="connsiteX10" fmla="*/ 25432 w 67169"/>
                        <a:gd name="connsiteY10" fmla="*/ 179642 h 198987"/>
                        <a:gd name="connsiteX11" fmla="*/ 19240 w 67169"/>
                        <a:gd name="connsiteY11" fmla="*/ 175450 h 198987"/>
                        <a:gd name="connsiteX12" fmla="*/ 13145 w 67169"/>
                        <a:gd name="connsiteY12" fmla="*/ 169831 h 198987"/>
                        <a:gd name="connsiteX13" fmla="*/ 7810 w 67169"/>
                        <a:gd name="connsiteY13" fmla="*/ 157734 h 198987"/>
                        <a:gd name="connsiteX14" fmla="*/ 8191 w 67169"/>
                        <a:gd name="connsiteY14" fmla="*/ 156115 h 198987"/>
                        <a:gd name="connsiteX15" fmla="*/ 12002 w 67169"/>
                        <a:gd name="connsiteY15" fmla="*/ 151257 h 198987"/>
                        <a:gd name="connsiteX16" fmla="*/ 16764 w 67169"/>
                        <a:gd name="connsiteY16" fmla="*/ 149828 h 198987"/>
                        <a:gd name="connsiteX17" fmla="*/ 19145 w 67169"/>
                        <a:gd name="connsiteY17" fmla="*/ 149828 h 198987"/>
                        <a:gd name="connsiteX18" fmla="*/ 23146 w 67169"/>
                        <a:gd name="connsiteY18" fmla="*/ 149924 h 198987"/>
                        <a:gd name="connsiteX19" fmla="*/ 36576 w 67169"/>
                        <a:gd name="connsiteY19" fmla="*/ 155067 h 198987"/>
                        <a:gd name="connsiteX20" fmla="*/ 3524 w 67169"/>
                        <a:gd name="connsiteY20" fmla="*/ 28384 h 198987"/>
                        <a:gd name="connsiteX21" fmla="*/ 571 w 67169"/>
                        <a:gd name="connsiteY21" fmla="*/ 14097 h 198987"/>
                        <a:gd name="connsiteX22" fmla="*/ 0 w 67169"/>
                        <a:gd name="connsiteY22" fmla="*/ 9906 h 198987"/>
                        <a:gd name="connsiteX23" fmla="*/ 762 w 67169"/>
                        <a:gd name="connsiteY23" fmla="*/ 9906 h 1989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67169" h="198987">
                          <a:moveTo>
                            <a:pt x="762" y="9716"/>
                          </a:moveTo>
                          <a:lnTo>
                            <a:pt x="43910" y="0"/>
                          </a:lnTo>
                          <a:lnTo>
                            <a:pt x="43910" y="2572"/>
                          </a:lnTo>
                          <a:cubicBezTo>
                            <a:pt x="54578" y="37719"/>
                            <a:pt x="61055" y="155448"/>
                            <a:pt x="62103" y="162306"/>
                          </a:cubicBezTo>
                          <a:cubicBezTo>
                            <a:pt x="62675" y="165354"/>
                            <a:pt x="66008" y="176974"/>
                            <a:pt x="66484" y="179927"/>
                          </a:cubicBezTo>
                          <a:cubicBezTo>
                            <a:pt x="66484" y="180499"/>
                            <a:pt x="66484" y="180785"/>
                            <a:pt x="66675" y="181356"/>
                          </a:cubicBezTo>
                          <a:cubicBezTo>
                            <a:pt x="66675" y="182118"/>
                            <a:pt x="66866" y="182690"/>
                            <a:pt x="66866" y="183261"/>
                          </a:cubicBezTo>
                          <a:cubicBezTo>
                            <a:pt x="67056" y="184499"/>
                            <a:pt x="67056" y="185738"/>
                            <a:pt x="67151" y="186499"/>
                          </a:cubicBezTo>
                          <a:cubicBezTo>
                            <a:pt x="67532" y="193453"/>
                            <a:pt x="61817" y="199263"/>
                            <a:pt x="54864" y="198977"/>
                          </a:cubicBezTo>
                          <a:cubicBezTo>
                            <a:pt x="50197" y="198787"/>
                            <a:pt x="46577" y="196596"/>
                            <a:pt x="43529" y="193739"/>
                          </a:cubicBezTo>
                          <a:cubicBezTo>
                            <a:pt x="38005" y="188404"/>
                            <a:pt x="31909" y="183642"/>
                            <a:pt x="25432" y="179642"/>
                          </a:cubicBezTo>
                          <a:cubicBezTo>
                            <a:pt x="23051" y="178118"/>
                            <a:pt x="20860" y="176689"/>
                            <a:pt x="19240" y="175450"/>
                          </a:cubicBezTo>
                          <a:cubicBezTo>
                            <a:pt x="16669" y="173546"/>
                            <a:pt x="14669" y="171641"/>
                            <a:pt x="13145" y="169831"/>
                          </a:cubicBezTo>
                          <a:cubicBezTo>
                            <a:pt x="7715" y="163354"/>
                            <a:pt x="7810" y="157734"/>
                            <a:pt x="7810" y="157734"/>
                          </a:cubicBezTo>
                          <a:cubicBezTo>
                            <a:pt x="7906" y="157258"/>
                            <a:pt x="8096" y="156686"/>
                            <a:pt x="8191" y="156115"/>
                          </a:cubicBezTo>
                          <a:cubicBezTo>
                            <a:pt x="8858" y="154115"/>
                            <a:pt x="10192" y="152400"/>
                            <a:pt x="12002" y="151257"/>
                          </a:cubicBezTo>
                          <a:cubicBezTo>
                            <a:pt x="13430" y="150304"/>
                            <a:pt x="14954" y="149828"/>
                            <a:pt x="16764" y="149828"/>
                          </a:cubicBezTo>
                          <a:lnTo>
                            <a:pt x="19145" y="149828"/>
                          </a:lnTo>
                          <a:cubicBezTo>
                            <a:pt x="20574" y="149828"/>
                            <a:pt x="21812" y="149828"/>
                            <a:pt x="23146" y="149924"/>
                          </a:cubicBezTo>
                          <a:cubicBezTo>
                            <a:pt x="27241" y="150114"/>
                            <a:pt x="32766" y="152686"/>
                            <a:pt x="36576" y="155067"/>
                          </a:cubicBezTo>
                          <a:lnTo>
                            <a:pt x="3524" y="28384"/>
                          </a:lnTo>
                          <a:cubicBezTo>
                            <a:pt x="2191" y="23717"/>
                            <a:pt x="1143" y="18955"/>
                            <a:pt x="571" y="14097"/>
                          </a:cubicBezTo>
                          <a:cubicBezTo>
                            <a:pt x="286" y="12668"/>
                            <a:pt x="190" y="11335"/>
                            <a:pt x="0" y="9906"/>
                          </a:cubicBezTo>
                          <a:lnTo>
                            <a:pt x="762" y="9906"/>
                          </a:lnTo>
                          <a:close/>
                        </a:path>
                      </a:pathLst>
                    </a:custGeom>
                    <a:solidFill>
                      <a:srgbClr val="FCBAC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118" name="자유형: 도형 2117">
                      <a:extLst>
                        <a:ext uri="{FF2B5EF4-FFF2-40B4-BE49-F238E27FC236}">
                          <a16:creationId xmlns:a16="http://schemas.microsoft.com/office/drawing/2014/main" id="{3783FDA2-0447-1D62-E156-14EEFEF14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8250" y="4295713"/>
                      <a:ext cx="59420" cy="49490"/>
                    </a:xfrm>
                    <a:custGeom>
                      <a:avLst/>
                      <a:gdLst>
                        <a:gd name="connsiteX0" fmla="*/ 0 w 59420"/>
                        <a:gd name="connsiteY0" fmla="*/ 8208 h 49490"/>
                        <a:gd name="connsiteX1" fmla="*/ 11430 w 59420"/>
                        <a:gd name="connsiteY1" fmla="*/ 25924 h 49490"/>
                        <a:gd name="connsiteX2" fmla="*/ 17621 w 59420"/>
                        <a:gd name="connsiteY2" fmla="*/ 30115 h 49490"/>
                        <a:gd name="connsiteX3" fmla="*/ 35719 w 59420"/>
                        <a:gd name="connsiteY3" fmla="*/ 44212 h 49490"/>
                        <a:gd name="connsiteX4" fmla="*/ 47054 w 59420"/>
                        <a:gd name="connsiteY4" fmla="*/ 49451 h 49490"/>
                        <a:gd name="connsiteX5" fmla="*/ 59341 w 59420"/>
                        <a:gd name="connsiteY5" fmla="*/ 36973 h 49490"/>
                        <a:gd name="connsiteX6" fmla="*/ 59055 w 59420"/>
                        <a:gd name="connsiteY6" fmla="*/ 33735 h 49490"/>
                        <a:gd name="connsiteX7" fmla="*/ 58865 w 59420"/>
                        <a:gd name="connsiteY7" fmla="*/ 32020 h 49490"/>
                        <a:gd name="connsiteX8" fmla="*/ 58674 w 59420"/>
                        <a:gd name="connsiteY8" fmla="*/ 30401 h 49490"/>
                        <a:gd name="connsiteX9" fmla="*/ 50864 w 59420"/>
                        <a:gd name="connsiteY9" fmla="*/ 34687 h 49490"/>
                        <a:gd name="connsiteX10" fmla="*/ 39148 w 59420"/>
                        <a:gd name="connsiteY10" fmla="*/ 30496 h 49490"/>
                        <a:gd name="connsiteX11" fmla="*/ 18288 w 59420"/>
                        <a:gd name="connsiteY11" fmla="*/ 778 h 49490"/>
                        <a:gd name="connsiteX12" fmla="*/ 15335 w 59420"/>
                        <a:gd name="connsiteY12" fmla="*/ 302 h 49490"/>
                        <a:gd name="connsiteX13" fmla="*/ 381 w 59420"/>
                        <a:gd name="connsiteY13" fmla="*/ 6398 h 49490"/>
                        <a:gd name="connsiteX14" fmla="*/ 0 w 59420"/>
                        <a:gd name="connsiteY14" fmla="*/ 8017 h 494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9420" h="49490">
                          <a:moveTo>
                            <a:pt x="0" y="8208"/>
                          </a:moveTo>
                          <a:cubicBezTo>
                            <a:pt x="0" y="8208"/>
                            <a:pt x="0" y="17542"/>
                            <a:pt x="11430" y="25924"/>
                          </a:cubicBezTo>
                          <a:cubicBezTo>
                            <a:pt x="13049" y="27163"/>
                            <a:pt x="15240" y="28591"/>
                            <a:pt x="17621" y="30115"/>
                          </a:cubicBezTo>
                          <a:cubicBezTo>
                            <a:pt x="24098" y="34211"/>
                            <a:pt x="30099" y="38974"/>
                            <a:pt x="35719" y="44212"/>
                          </a:cubicBezTo>
                          <a:cubicBezTo>
                            <a:pt x="38862" y="47070"/>
                            <a:pt x="42386" y="49261"/>
                            <a:pt x="47054" y="49451"/>
                          </a:cubicBezTo>
                          <a:cubicBezTo>
                            <a:pt x="54007" y="49832"/>
                            <a:pt x="60198" y="47546"/>
                            <a:pt x="59341" y="36973"/>
                          </a:cubicBezTo>
                          <a:cubicBezTo>
                            <a:pt x="59341" y="36307"/>
                            <a:pt x="59150" y="34973"/>
                            <a:pt x="59055" y="33735"/>
                          </a:cubicBezTo>
                          <a:cubicBezTo>
                            <a:pt x="59055" y="33163"/>
                            <a:pt x="58960" y="32592"/>
                            <a:pt x="58865" y="32020"/>
                          </a:cubicBezTo>
                          <a:cubicBezTo>
                            <a:pt x="58769" y="31258"/>
                            <a:pt x="58769" y="30782"/>
                            <a:pt x="58674" y="30401"/>
                          </a:cubicBezTo>
                          <a:cubicBezTo>
                            <a:pt x="57817" y="33925"/>
                            <a:pt x="53912" y="34878"/>
                            <a:pt x="50864" y="34687"/>
                          </a:cubicBezTo>
                          <a:cubicBezTo>
                            <a:pt x="46292" y="34497"/>
                            <a:pt x="42196" y="33354"/>
                            <a:pt x="39148" y="30496"/>
                          </a:cubicBezTo>
                          <a:cubicBezTo>
                            <a:pt x="33528" y="25162"/>
                            <a:pt x="-6477" y="2302"/>
                            <a:pt x="18288" y="778"/>
                          </a:cubicBezTo>
                          <a:lnTo>
                            <a:pt x="15335" y="302"/>
                          </a:lnTo>
                          <a:cubicBezTo>
                            <a:pt x="3429" y="-1127"/>
                            <a:pt x="1619" y="2779"/>
                            <a:pt x="381" y="6398"/>
                          </a:cubicBezTo>
                          <a:cubicBezTo>
                            <a:pt x="286" y="6970"/>
                            <a:pt x="95" y="7541"/>
                            <a:pt x="0" y="8017"/>
                          </a:cubicBezTo>
                          <a:close/>
                        </a:path>
                      </a:pathLst>
                    </a:custGeom>
                    <a:solidFill>
                      <a:srgbClr val="292D4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2115" name="자유형: 도형 2114">
                    <a:extLst>
                      <a:ext uri="{FF2B5EF4-FFF2-40B4-BE49-F238E27FC236}">
                        <a16:creationId xmlns:a16="http://schemas.microsoft.com/office/drawing/2014/main" id="{FCEBE923-F0A9-8DF7-73E1-961B1E2A9613}"/>
                      </a:ext>
                    </a:extLst>
                  </p:cNvPr>
                  <p:cNvSpPr/>
                  <p:nvPr/>
                </p:nvSpPr>
                <p:spPr>
                  <a:xfrm>
                    <a:off x="8789094" y="4141710"/>
                    <a:ext cx="82202" cy="227877"/>
                  </a:xfrm>
                  <a:custGeom>
                    <a:avLst/>
                    <a:gdLst>
                      <a:gd name="connsiteX0" fmla="*/ 7717 w 82202"/>
                      <a:gd name="connsiteY0" fmla="*/ 189262 h 227877"/>
                      <a:gd name="connsiteX1" fmla="*/ 30196 w 82202"/>
                      <a:gd name="connsiteY1" fmla="*/ 189548 h 227877"/>
                      <a:gd name="connsiteX2" fmla="*/ 46579 w 82202"/>
                      <a:gd name="connsiteY2" fmla="*/ 183737 h 227877"/>
                      <a:gd name="connsiteX3" fmla="*/ 49151 w 82202"/>
                      <a:gd name="connsiteY3" fmla="*/ 176403 h 227877"/>
                      <a:gd name="connsiteX4" fmla="*/ 48294 w 82202"/>
                      <a:gd name="connsiteY4" fmla="*/ 170307 h 227877"/>
                      <a:gd name="connsiteX5" fmla="*/ 31244 w 82202"/>
                      <a:gd name="connsiteY5" fmla="*/ 15907 h 227877"/>
                      <a:gd name="connsiteX6" fmla="*/ 81441 w 82202"/>
                      <a:gd name="connsiteY6" fmla="*/ 0 h 227877"/>
                      <a:gd name="connsiteX7" fmla="*/ 82203 w 82202"/>
                      <a:gd name="connsiteY7" fmla="*/ 0 h 227877"/>
                      <a:gd name="connsiteX8" fmla="*/ 81631 w 82202"/>
                      <a:gd name="connsiteY8" fmla="*/ 4191 h 227877"/>
                      <a:gd name="connsiteX9" fmla="*/ 81155 w 82202"/>
                      <a:gd name="connsiteY9" fmla="*/ 7430 h 227877"/>
                      <a:gd name="connsiteX10" fmla="*/ 76773 w 82202"/>
                      <a:gd name="connsiteY10" fmla="*/ 181166 h 227877"/>
                      <a:gd name="connsiteX11" fmla="*/ 79345 w 82202"/>
                      <a:gd name="connsiteY11" fmla="*/ 205073 h 227877"/>
                      <a:gd name="connsiteX12" fmla="*/ 75059 w 82202"/>
                      <a:gd name="connsiteY12" fmla="*/ 223361 h 227877"/>
                      <a:gd name="connsiteX13" fmla="*/ 46579 w 82202"/>
                      <a:gd name="connsiteY13" fmla="*/ 224219 h 227877"/>
                      <a:gd name="connsiteX14" fmla="*/ 18099 w 82202"/>
                      <a:gd name="connsiteY14" fmla="*/ 215837 h 227877"/>
                      <a:gd name="connsiteX15" fmla="*/ 2 w 82202"/>
                      <a:gd name="connsiteY15" fmla="*/ 197834 h 227877"/>
                      <a:gd name="connsiteX16" fmla="*/ 7717 w 82202"/>
                      <a:gd name="connsiteY16" fmla="*/ 189262 h 2278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2202" h="227877">
                        <a:moveTo>
                          <a:pt x="7717" y="189262"/>
                        </a:moveTo>
                        <a:lnTo>
                          <a:pt x="30196" y="189548"/>
                        </a:lnTo>
                        <a:cubicBezTo>
                          <a:pt x="36292" y="189929"/>
                          <a:pt x="42198" y="187833"/>
                          <a:pt x="46579" y="183737"/>
                        </a:cubicBezTo>
                        <a:cubicBezTo>
                          <a:pt x="48675" y="181832"/>
                          <a:pt x="49532" y="179070"/>
                          <a:pt x="49151" y="176403"/>
                        </a:cubicBezTo>
                        <a:cubicBezTo>
                          <a:pt x="48865" y="174593"/>
                          <a:pt x="48579" y="172498"/>
                          <a:pt x="48294" y="170307"/>
                        </a:cubicBezTo>
                        <a:cubicBezTo>
                          <a:pt x="48294" y="170307"/>
                          <a:pt x="36387" y="86201"/>
                          <a:pt x="31244" y="15907"/>
                        </a:cubicBezTo>
                        <a:lnTo>
                          <a:pt x="81441" y="0"/>
                        </a:lnTo>
                        <a:lnTo>
                          <a:pt x="82203" y="0"/>
                        </a:lnTo>
                        <a:cubicBezTo>
                          <a:pt x="82203" y="0"/>
                          <a:pt x="81631" y="4191"/>
                          <a:pt x="81631" y="4191"/>
                        </a:cubicBezTo>
                        <a:lnTo>
                          <a:pt x="81155" y="7430"/>
                        </a:lnTo>
                        <a:cubicBezTo>
                          <a:pt x="82584" y="27242"/>
                          <a:pt x="78202" y="128778"/>
                          <a:pt x="76773" y="181166"/>
                        </a:cubicBezTo>
                        <a:cubicBezTo>
                          <a:pt x="76583" y="189262"/>
                          <a:pt x="77535" y="197168"/>
                          <a:pt x="79345" y="205073"/>
                        </a:cubicBezTo>
                        <a:cubicBezTo>
                          <a:pt x="79917" y="211550"/>
                          <a:pt x="77916" y="219837"/>
                          <a:pt x="75059" y="223361"/>
                        </a:cubicBezTo>
                        <a:cubicBezTo>
                          <a:pt x="68677" y="231172"/>
                          <a:pt x="56199" y="227076"/>
                          <a:pt x="46579" y="224219"/>
                        </a:cubicBezTo>
                        <a:lnTo>
                          <a:pt x="18099" y="215837"/>
                        </a:lnTo>
                        <a:cubicBezTo>
                          <a:pt x="7622" y="212789"/>
                          <a:pt x="1335" y="204502"/>
                          <a:pt x="2" y="197834"/>
                        </a:cubicBezTo>
                        <a:cubicBezTo>
                          <a:pt x="-93" y="193453"/>
                          <a:pt x="3240" y="189643"/>
                          <a:pt x="7717" y="189262"/>
                        </a:cubicBez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 dirty="0"/>
                  </a:p>
                </p:txBody>
              </p:sp>
              <p:sp>
                <p:nvSpPr>
                  <p:cNvPr id="2116" name="자유형: 도형 2115">
                    <a:extLst>
                      <a:ext uri="{FF2B5EF4-FFF2-40B4-BE49-F238E27FC236}">
                        <a16:creationId xmlns:a16="http://schemas.microsoft.com/office/drawing/2014/main" id="{6CDE1555-BCB0-F8E5-48B6-6D51701A21BC}"/>
                      </a:ext>
                    </a:extLst>
                  </p:cNvPr>
                  <p:cNvSpPr/>
                  <p:nvPr/>
                </p:nvSpPr>
                <p:spPr>
                  <a:xfrm>
                    <a:off x="8789096" y="4330972"/>
                    <a:ext cx="79343" cy="38871"/>
                  </a:xfrm>
                  <a:custGeom>
                    <a:avLst/>
                    <a:gdLst>
                      <a:gd name="connsiteX0" fmla="*/ 7715 w 79343"/>
                      <a:gd name="connsiteY0" fmla="*/ 0 h 38871"/>
                      <a:gd name="connsiteX1" fmla="*/ 22098 w 79343"/>
                      <a:gd name="connsiteY1" fmla="*/ 191 h 38871"/>
                      <a:gd name="connsiteX2" fmla="*/ 19241 w 79343"/>
                      <a:gd name="connsiteY2" fmla="*/ 10858 h 38871"/>
                      <a:gd name="connsiteX3" fmla="*/ 79343 w 79343"/>
                      <a:gd name="connsiteY3" fmla="*/ 16192 h 38871"/>
                      <a:gd name="connsiteX4" fmla="*/ 79343 w 79343"/>
                      <a:gd name="connsiteY4" fmla="*/ 21526 h 38871"/>
                      <a:gd name="connsiteX5" fmla="*/ 75057 w 79343"/>
                      <a:gd name="connsiteY5" fmla="*/ 34195 h 38871"/>
                      <a:gd name="connsiteX6" fmla="*/ 46577 w 79343"/>
                      <a:gd name="connsiteY6" fmla="*/ 35052 h 38871"/>
                      <a:gd name="connsiteX7" fmla="*/ 18098 w 79343"/>
                      <a:gd name="connsiteY7" fmla="*/ 26670 h 38871"/>
                      <a:gd name="connsiteX8" fmla="*/ 0 w 79343"/>
                      <a:gd name="connsiteY8" fmla="*/ 8668 h 38871"/>
                      <a:gd name="connsiteX9" fmla="*/ 7715 w 79343"/>
                      <a:gd name="connsiteY9" fmla="*/ 95 h 388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9343" h="38871">
                        <a:moveTo>
                          <a:pt x="7715" y="0"/>
                        </a:moveTo>
                        <a:lnTo>
                          <a:pt x="22098" y="191"/>
                        </a:lnTo>
                        <a:cubicBezTo>
                          <a:pt x="16193" y="1238"/>
                          <a:pt x="13811" y="6286"/>
                          <a:pt x="19241" y="10858"/>
                        </a:cubicBezTo>
                        <a:cubicBezTo>
                          <a:pt x="25432" y="16002"/>
                          <a:pt x="78010" y="28480"/>
                          <a:pt x="79343" y="16192"/>
                        </a:cubicBezTo>
                        <a:cubicBezTo>
                          <a:pt x="79343" y="18669"/>
                          <a:pt x="79343" y="20574"/>
                          <a:pt x="79343" y="21526"/>
                        </a:cubicBezTo>
                        <a:cubicBezTo>
                          <a:pt x="79153" y="26003"/>
                          <a:pt x="77819" y="30575"/>
                          <a:pt x="75057" y="34195"/>
                        </a:cubicBezTo>
                        <a:cubicBezTo>
                          <a:pt x="68675" y="42386"/>
                          <a:pt x="56198" y="37909"/>
                          <a:pt x="46577" y="35052"/>
                        </a:cubicBezTo>
                        <a:lnTo>
                          <a:pt x="18098" y="26670"/>
                        </a:lnTo>
                        <a:cubicBezTo>
                          <a:pt x="7620" y="23527"/>
                          <a:pt x="1334" y="15335"/>
                          <a:pt x="0" y="8668"/>
                        </a:cubicBezTo>
                        <a:cubicBezTo>
                          <a:pt x="0" y="4191"/>
                          <a:pt x="3334" y="476"/>
                          <a:pt x="7715" y="95"/>
                        </a:cubicBezTo>
                        <a:close/>
                      </a:path>
                    </a:pathLst>
                  </a:custGeom>
                  <a:solidFill>
                    <a:srgbClr val="292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077" name="그래픽 4266">
                  <a:extLst>
                    <a:ext uri="{FF2B5EF4-FFF2-40B4-BE49-F238E27FC236}">
                      <a16:creationId xmlns:a16="http://schemas.microsoft.com/office/drawing/2014/main" id="{3587DC8B-3FBE-ED13-4977-CB307F72AFD3}"/>
                    </a:ext>
                  </a:extLst>
                </p:cNvPr>
                <p:cNvGrpSpPr/>
                <p:nvPr/>
              </p:nvGrpSpPr>
              <p:grpSpPr>
                <a:xfrm>
                  <a:off x="8843198" y="4130685"/>
                  <a:ext cx="278129" cy="310967"/>
                  <a:chOff x="8843198" y="4130685"/>
                  <a:chExt cx="278129" cy="310967"/>
                </a:xfrm>
              </p:grpSpPr>
              <p:grpSp>
                <p:nvGrpSpPr>
                  <p:cNvPr id="2096" name="그래픽 4266">
                    <a:extLst>
                      <a:ext uri="{FF2B5EF4-FFF2-40B4-BE49-F238E27FC236}">
                        <a16:creationId xmlns:a16="http://schemas.microsoft.com/office/drawing/2014/main" id="{DBEB3986-7718-0D73-0A95-7088ACE8034D}"/>
                      </a:ext>
                    </a:extLst>
                  </p:cNvPr>
                  <p:cNvGrpSpPr/>
                  <p:nvPr/>
                </p:nvGrpSpPr>
                <p:grpSpPr>
                  <a:xfrm>
                    <a:off x="8886193" y="4236389"/>
                    <a:ext cx="192018" cy="205263"/>
                    <a:chOff x="8886193" y="4236389"/>
                    <a:chExt cx="192018" cy="205263"/>
                  </a:xfrm>
                </p:grpSpPr>
                <p:grpSp>
                  <p:nvGrpSpPr>
                    <p:cNvPr id="2100" name="그래픽 4266">
                      <a:extLst>
                        <a:ext uri="{FF2B5EF4-FFF2-40B4-BE49-F238E27FC236}">
                          <a16:creationId xmlns:a16="http://schemas.microsoft.com/office/drawing/2014/main" id="{B45AE795-93FE-EE30-4EFE-F5DF76DA96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886193" y="4308718"/>
                      <a:ext cx="192018" cy="132934"/>
                      <a:chOff x="8886193" y="4308718"/>
                      <a:chExt cx="192018" cy="132934"/>
                    </a:xfrm>
                  </p:grpSpPr>
                  <p:sp>
                    <p:nvSpPr>
                      <p:cNvPr id="2105" name="자유형: 도형 2104">
                        <a:extLst>
                          <a:ext uri="{FF2B5EF4-FFF2-40B4-BE49-F238E27FC236}">
                            <a16:creationId xmlns:a16="http://schemas.microsoft.com/office/drawing/2014/main" id="{C308202A-5C87-2A5F-7120-42F3BEAD37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93585" y="4424317"/>
                        <a:ext cx="17335" cy="17335"/>
                      </a:xfrm>
                      <a:custGeom>
                        <a:avLst/>
                        <a:gdLst>
                          <a:gd name="connsiteX0" fmla="*/ 17336 w 17335"/>
                          <a:gd name="connsiteY0" fmla="*/ 8668 h 17335"/>
                          <a:gd name="connsiteX1" fmla="*/ 8668 w 17335"/>
                          <a:gd name="connsiteY1" fmla="*/ 17335 h 17335"/>
                          <a:gd name="connsiteX2" fmla="*/ 0 w 17335"/>
                          <a:gd name="connsiteY2" fmla="*/ 8668 h 17335"/>
                          <a:gd name="connsiteX3" fmla="*/ 8668 w 17335"/>
                          <a:gd name="connsiteY3" fmla="*/ 0 h 17335"/>
                          <a:gd name="connsiteX4" fmla="*/ 17336 w 17335"/>
                          <a:gd name="connsiteY4" fmla="*/ 8668 h 173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335" h="17335">
                            <a:moveTo>
                              <a:pt x="17336" y="8668"/>
                            </a:moveTo>
                            <a:cubicBezTo>
                              <a:pt x="17336" y="13526"/>
                              <a:pt x="13430" y="17335"/>
                              <a:pt x="8668" y="17335"/>
                            </a:cubicBezTo>
                            <a:cubicBezTo>
                              <a:pt x="3905" y="17335"/>
                              <a:pt x="0" y="13430"/>
                              <a:pt x="0" y="8668"/>
                            </a:cubicBezTo>
                            <a:cubicBezTo>
                              <a:pt x="0" y="3905"/>
                              <a:pt x="3905" y="0"/>
                              <a:pt x="8668" y="0"/>
                            </a:cubicBezTo>
                            <a:cubicBezTo>
                              <a:pt x="13430" y="0"/>
                              <a:pt x="17336" y="3905"/>
                              <a:pt x="17336" y="8668"/>
                            </a:cubicBezTo>
                            <a:close/>
                          </a:path>
                        </a:pathLst>
                      </a:custGeom>
                      <a:solidFill>
                        <a:srgbClr val="292D4C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106" name="자유형: 도형 2105">
                        <a:extLst>
                          <a:ext uri="{FF2B5EF4-FFF2-40B4-BE49-F238E27FC236}">
                            <a16:creationId xmlns:a16="http://schemas.microsoft.com/office/drawing/2014/main" id="{C875EACE-B6D1-7D65-AB17-45723DB808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53605" y="4424317"/>
                        <a:ext cx="17335" cy="17335"/>
                      </a:xfrm>
                      <a:custGeom>
                        <a:avLst/>
                        <a:gdLst>
                          <a:gd name="connsiteX0" fmla="*/ 17336 w 17335"/>
                          <a:gd name="connsiteY0" fmla="*/ 8668 h 17335"/>
                          <a:gd name="connsiteX1" fmla="*/ 8668 w 17335"/>
                          <a:gd name="connsiteY1" fmla="*/ 17335 h 17335"/>
                          <a:gd name="connsiteX2" fmla="*/ 0 w 17335"/>
                          <a:gd name="connsiteY2" fmla="*/ 8668 h 17335"/>
                          <a:gd name="connsiteX3" fmla="*/ 8668 w 17335"/>
                          <a:gd name="connsiteY3" fmla="*/ 0 h 17335"/>
                          <a:gd name="connsiteX4" fmla="*/ 17336 w 17335"/>
                          <a:gd name="connsiteY4" fmla="*/ 8668 h 173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335" h="17335">
                            <a:moveTo>
                              <a:pt x="17336" y="8668"/>
                            </a:moveTo>
                            <a:cubicBezTo>
                              <a:pt x="17336" y="13526"/>
                              <a:pt x="13430" y="17335"/>
                              <a:pt x="8668" y="17335"/>
                            </a:cubicBezTo>
                            <a:cubicBezTo>
                              <a:pt x="3905" y="17335"/>
                              <a:pt x="0" y="13430"/>
                              <a:pt x="0" y="8668"/>
                            </a:cubicBezTo>
                            <a:cubicBezTo>
                              <a:pt x="0" y="3905"/>
                              <a:pt x="3905" y="0"/>
                              <a:pt x="8668" y="0"/>
                            </a:cubicBezTo>
                            <a:cubicBezTo>
                              <a:pt x="13430" y="0"/>
                              <a:pt x="17336" y="3905"/>
                              <a:pt x="17336" y="8668"/>
                            </a:cubicBezTo>
                            <a:close/>
                          </a:path>
                        </a:pathLst>
                      </a:custGeom>
                      <a:solidFill>
                        <a:srgbClr val="292D4C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107" name="자유형: 도형 2106">
                        <a:extLst>
                          <a:ext uri="{FF2B5EF4-FFF2-40B4-BE49-F238E27FC236}">
                            <a16:creationId xmlns:a16="http://schemas.microsoft.com/office/drawing/2014/main" id="{8E1B8670-C7C0-845D-137D-54C168C7984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93585" y="4332687"/>
                        <a:ext cx="17335" cy="17335"/>
                      </a:xfrm>
                      <a:custGeom>
                        <a:avLst/>
                        <a:gdLst>
                          <a:gd name="connsiteX0" fmla="*/ 17336 w 17335"/>
                          <a:gd name="connsiteY0" fmla="*/ 8668 h 17335"/>
                          <a:gd name="connsiteX1" fmla="*/ 8668 w 17335"/>
                          <a:gd name="connsiteY1" fmla="*/ 17336 h 17335"/>
                          <a:gd name="connsiteX2" fmla="*/ 0 w 17335"/>
                          <a:gd name="connsiteY2" fmla="*/ 8668 h 17335"/>
                          <a:gd name="connsiteX3" fmla="*/ 8668 w 17335"/>
                          <a:gd name="connsiteY3" fmla="*/ 0 h 17335"/>
                          <a:gd name="connsiteX4" fmla="*/ 17336 w 17335"/>
                          <a:gd name="connsiteY4" fmla="*/ 8668 h 173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335" h="17335">
                            <a:moveTo>
                              <a:pt x="17336" y="8668"/>
                            </a:moveTo>
                            <a:cubicBezTo>
                              <a:pt x="17336" y="13455"/>
                              <a:pt x="13455" y="17336"/>
                              <a:pt x="8668" y="17336"/>
                            </a:cubicBezTo>
                            <a:cubicBezTo>
                              <a:pt x="3881" y="17336"/>
                              <a:pt x="0" y="13455"/>
                              <a:pt x="0" y="8668"/>
                            </a:cubicBezTo>
                            <a:cubicBezTo>
                              <a:pt x="0" y="3881"/>
                              <a:pt x="3881" y="0"/>
                              <a:pt x="8668" y="0"/>
                            </a:cubicBezTo>
                            <a:cubicBezTo>
                              <a:pt x="13455" y="0"/>
                              <a:pt x="17336" y="3881"/>
                              <a:pt x="17336" y="8668"/>
                            </a:cubicBezTo>
                            <a:close/>
                          </a:path>
                        </a:pathLst>
                      </a:custGeom>
                      <a:solidFill>
                        <a:srgbClr val="292D4C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108" name="자유형: 도형 2107">
                        <a:extLst>
                          <a:ext uri="{FF2B5EF4-FFF2-40B4-BE49-F238E27FC236}">
                            <a16:creationId xmlns:a16="http://schemas.microsoft.com/office/drawing/2014/main" id="{CB411A5A-A2D7-7018-55FB-B020203BF6A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053510" y="4332687"/>
                        <a:ext cx="17335" cy="17335"/>
                      </a:xfrm>
                      <a:custGeom>
                        <a:avLst/>
                        <a:gdLst>
                          <a:gd name="connsiteX0" fmla="*/ 17335 w 17335"/>
                          <a:gd name="connsiteY0" fmla="*/ 8668 h 17335"/>
                          <a:gd name="connsiteX1" fmla="*/ 8668 w 17335"/>
                          <a:gd name="connsiteY1" fmla="*/ 17336 h 17335"/>
                          <a:gd name="connsiteX2" fmla="*/ 0 w 17335"/>
                          <a:gd name="connsiteY2" fmla="*/ 8668 h 17335"/>
                          <a:gd name="connsiteX3" fmla="*/ 8668 w 17335"/>
                          <a:gd name="connsiteY3" fmla="*/ 0 h 17335"/>
                          <a:gd name="connsiteX4" fmla="*/ 17335 w 17335"/>
                          <a:gd name="connsiteY4" fmla="*/ 8668 h 1733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7335" h="17335">
                            <a:moveTo>
                              <a:pt x="17335" y="8668"/>
                            </a:moveTo>
                            <a:cubicBezTo>
                              <a:pt x="17335" y="13455"/>
                              <a:pt x="13455" y="17336"/>
                              <a:pt x="8668" y="17336"/>
                            </a:cubicBezTo>
                            <a:cubicBezTo>
                              <a:pt x="3881" y="17336"/>
                              <a:pt x="0" y="13455"/>
                              <a:pt x="0" y="8668"/>
                            </a:cubicBezTo>
                            <a:cubicBezTo>
                              <a:pt x="0" y="3881"/>
                              <a:pt x="3881" y="0"/>
                              <a:pt x="8668" y="0"/>
                            </a:cubicBezTo>
                            <a:cubicBezTo>
                              <a:pt x="13455" y="0"/>
                              <a:pt x="17335" y="3881"/>
                              <a:pt x="17335" y="8668"/>
                            </a:cubicBezTo>
                            <a:close/>
                          </a:path>
                        </a:pathLst>
                      </a:custGeom>
                      <a:solidFill>
                        <a:srgbClr val="292D4C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grpSp>
                    <p:nvGrpSpPr>
                      <p:cNvPr id="2109" name="그래픽 4266">
                        <a:extLst>
                          <a:ext uri="{FF2B5EF4-FFF2-40B4-BE49-F238E27FC236}">
                            <a16:creationId xmlns:a16="http://schemas.microsoft.com/office/drawing/2014/main" id="{4C3FA353-23B4-88C4-D095-F3C4226C4C6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886193" y="4308718"/>
                        <a:ext cx="192018" cy="126171"/>
                        <a:chOff x="8886193" y="4308718"/>
                        <a:chExt cx="192018" cy="126171"/>
                      </a:xfrm>
                    </p:grpSpPr>
                    <p:sp>
                      <p:nvSpPr>
                        <p:cNvPr id="2110" name="자유형: 도형 2109">
                          <a:extLst>
                            <a:ext uri="{FF2B5EF4-FFF2-40B4-BE49-F238E27FC236}">
                              <a16:creationId xmlns:a16="http://schemas.microsoft.com/office/drawing/2014/main" id="{1C5DDD78-8BCA-DEB4-6672-9B03C36738F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18553" y="4321447"/>
                          <a:ext cx="59646" cy="50196"/>
                        </a:xfrm>
                        <a:custGeom>
                          <a:avLst/>
                          <a:gdLst>
                            <a:gd name="connsiteX0" fmla="*/ 50578 w 59646"/>
                            <a:gd name="connsiteY0" fmla="*/ 10477 h 50196"/>
                            <a:gd name="connsiteX1" fmla="*/ 0 w 59646"/>
                            <a:gd name="connsiteY1" fmla="*/ 39624 h 50196"/>
                            <a:gd name="connsiteX2" fmla="*/ 0 w 59646"/>
                            <a:gd name="connsiteY2" fmla="*/ 50197 h 50196"/>
                            <a:gd name="connsiteX3" fmla="*/ 50578 w 59646"/>
                            <a:gd name="connsiteY3" fmla="*/ 21050 h 50196"/>
                            <a:gd name="connsiteX4" fmla="*/ 58865 w 59646"/>
                            <a:gd name="connsiteY4" fmla="*/ 0 h 50196"/>
                            <a:gd name="connsiteX5" fmla="*/ 50578 w 59646"/>
                            <a:gd name="connsiteY5" fmla="*/ 10477 h 501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59646" h="50196">
                              <a:moveTo>
                                <a:pt x="50578" y="10477"/>
                              </a:moveTo>
                              <a:lnTo>
                                <a:pt x="0" y="39624"/>
                              </a:lnTo>
                              <a:lnTo>
                                <a:pt x="0" y="50197"/>
                              </a:lnTo>
                              <a:lnTo>
                                <a:pt x="50578" y="21050"/>
                              </a:lnTo>
                              <a:cubicBezTo>
                                <a:pt x="58103" y="16764"/>
                                <a:pt x="61246" y="7906"/>
                                <a:pt x="58865" y="0"/>
                              </a:cubicBezTo>
                              <a:cubicBezTo>
                                <a:pt x="57531" y="4286"/>
                                <a:pt x="54769" y="8096"/>
                                <a:pt x="50578" y="10477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2111" name="자유형: 도형 2110">
                          <a:extLst>
                            <a:ext uri="{FF2B5EF4-FFF2-40B4-BE49-F238E27FC236}">
                              <a16:creationId xmlns:a16="http://schemas.microsoft.com/office/drawing/2014/main" id="{A73B32A3-04A6-E312-A120-303064F875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86193" y="4321447"/>
                          <a:ext cx="59684" cy="50196"/>
                        </a:xfrm>
                        <a:custGeom>
                          <a:avLst/>
                          <a:gdLst>
                            <a:gd name="connsiteX0" fmla="*/ 9107 w 59684"/>
                            <a:gd name="connsiteY0" fmla="*/ 10477 h 50196"/>
                            <a:gd name="connsiteX1" fmla="*/ 820 w 59684"/>
                            <a:gd name="connsiteY1" fmla="*/ 0 h 50196"/>
                            <a:gd name="connsiteX2" fmla="*/ 9107 w 59684"/>
                            <a:gd name="connsiteY2" fmla="*/ 21050 h 50196"/>
                            <a:gd name="connsiteX3" fmla="*/ 59685 w 59684"/>
                            <a:gd name="connsiteY3" fmla="*/ 50197 h 50196"/>
                            <a:gd name="connsiteX4" fmla="*/ 59685 w 59684"/>
                            <a:gd name="connsiteY4" fmla="*/ 39624 h 50196"/>
                            <a:gd name="connsiteX5" fmla="*/ 9107 w 59684"/>
                            <a:gd name="connsiteY5" fmla="*/ 10477 h 5019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</a:cxnLst>
                          <a:rect l="l" t="t" r="r" b="b"/>
                          <a:pathLst>
                            <a:path w="59684" h="50196">
                              <a:moveTo>
                                <a:pt x="9107" y="10477"/>
                              </a:moveTo>
                              <a:cubicBezTo>
                                <a:pt x="4916" y="8096"/>
                                <a:pt x="2154" y="4286"/>
                                <a:pt x="820" y="0"/>
                              </a:cubicBezTo>
                              <a:cubicBezTo>
                                <a:pt x="-1656" y="7906"/>
                                <a:pt x="1582" y="16764"/>
                                <a:pt x="9107" y="21050"/>
                              </a:cubicBezTo>
                              <a:lnTo>
                                <a:pt x="59685" y="50197"/>
                              </a:lnTo>
                              <a:lnTo>
                                <a:pt x="59685" y="39624"/>
                              </a:lnTo>
                              <a:lnTo>
                                <a:pt x="9107" y="10477"/>
                              </a:ln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2112" name="자유형: 도형 2111">
                          <a:extLst>
                            <a:ext uri="{FF2B5EF4-FFF2-40B4-BE49-F238E27FC236}">
                              <a16:creationId xmlns:a16="http://schemas.microsoft.com/office/drawing/2014/main" id="{C92562C8-98E8-1691-78A8-1EE05F5BC8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86290" y="4382026"/>
                          <a:ext cx="191922" cy="52863"/>
                        </a:xfrm>
                        <a:custGeom>
                          <a:avLst/>
                          <a:gdLst>
                            <a:gd name="connsiteX0" fmla="*/ 189509 w 191922"/>
                            <a:gd name="connsiteY0" fmla="*/ 33147 h 52863"/>
                            <a:gd name="connsiteX1" fmla="*/ 173793 w 191922"/>
                            <a:gd name="connsiteY1" fmla="*/ 42196 h 52863"/>
                            <a:gd name="connsiteX2" fmla="*/ 164744 w 191922"/>
                            <a:gd name="connsiteY2" fmla="*/ 39719 h 52863"/>
                            <a:gd name="connsiteX3" fmla="*/ 95974 w 191922"/>
                            <a:gd name="connsiteY3" fmla="*/ 0 h 52863"/>
                            <a:gd name="connsiteX4" fmla="*/ 27203 w 191922"/>
                            <a:gd name="connsiteY4" fmla="*/ 39719 h 52863"/>
                            <a:gd name="connsiteX5" fmla="*/ 18154 w 191922"/>
                            <a:gd name="connsiteY5" fmla="*/ 42196 h 52863"/>
                            <a:gd name="connsiteX6" fmla="*/ 2438 w 191922"/>
                            <a:gd name="connsiteY6" fmla="*/ 33147 h 52863"/>
                            <a:gd name="connsiteX7" fmla="*/ 819 w 191922"/>
                            <a:gd name="connsiteY7" fmla="*/ 29432 h 52863"/>
                            <a:gd name="connsiteX8" fmla="*/ 2438 w 191922"/>
                            <a:gd name="connsiteY8" fmla="*/ 43815 h 52863"/>
                            <a:gd name="connsiteX9" fmla="*/ 18154 w 191922"/>
                            <a:gd name="connsiteY9" fmla="*/ 52864 h 52863"/>
                            <a:gd name="connsiteX10" fmla="*/ 27203 w 191922"/>
                            <a:gd name="connsiteY10" fmla="*/ 50387 h 52863"/>
                            <a:gd name="connsiteX11" fmla="*/ 95974 w 191922"/>
                            <a:gd name="connsiteY11" fmla="*/ 10668 h 52863"/>
                            <a:gd name="connsiteX12" fmla="*/ 164744 w 191922"/>
                            <a:gd name="connsiteY12" fmla="*/ 50387 h 52863"/>
                            <a:gd name="connsiteX13" fmla="*/ 173793 w 191922"/>
                            <a:gd name="connsiteY13" fmla="*/ 52864 h 52863"/>
                            <a:gd name="connsiteX14" fmla="*/ 189509 w 191922"/>
                            <a:gd name="connsiteY14" fmla="*/ 43815 h 52863"/>
                            <a:gd name="connsiteX15" fmla="*/ 191128 w 191922"/>
                            <a:gd name="connsiteY15" fmla="*/ 29432 h 52863"/>
                            <a:gd name="connsiteX16" fmla="*/ 189509 w 191922"/>
                            <a:gd name="connsiteY16" fmla="*/ 33147 h 5286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</a:cxnLst>
                          <a:rect l="l" t="t" r="r" b="b"/>
                          <a:pathLst>
                            <a:path w="191922" h="52863">
                              <a:moveTo>
                                <a:pt x="189509" y="33147"/>
                              </a:moveTo>
                              <a:cubicBezTo>
                                <a:pt x="186175" y="38957"/>
                                <a:pt x="180079" y="42196"/>
                                <a:pt x="173793" y="42196"/>
                              </a:cubicBezTo>
                              <a:cubicBezTo>
                                <a:pt x="170745" y="42196"/>
                                <a:pt x="167602" y="41434"/>
                                <a:pt x="164744" y="39719"/>
                              </a:cubicBezTo>
                              <a:lnTo>
                                <a:pt x="95974" y="0"/>
                              </a:lnTo>
                              <a:lnTo>
                                <a:pt x="27203" y="39719"/>
                              </a:lnTo>
                              <a:cubicBezTo>
                                <a:pt x="24345" y="41338"/>
                                <a:pt x="21202" y="42196"/>
                                <a:pt x="18154" y="42196"/>
                              </a:cubicBezTo>
                              <a:cubicBezTo>
                                <a:pt x="11868" y="42196"/>
                                <a:pt x="5772" y="38957"/>
                                <a:pt x="2438" y="33147"/>
                              </a:cubicBezTo>
                              <a:cubicBezTo>
                                <a:pt x="1771" y="31909"/>
                                <a:pt x="1200" y="30670"/>
                                <a:pt x="819" y="29432"/>
                              </a:cubicBezTo>
                              <a:cubicBezTo>
                                <a:pt x="-610" y="34099"/>
                                <a:pt x="-229" y="39243"/>
                                <a:pt x="2438" y="43815"/>
                              </a:cubicBezTo>
                              <a:cubicBezTo>
                                <a:pt x="5772" y="49625"/>
                                <a:pt x="11868" y="52864"/>
                                <a:pt x="18154" y="52864"/>
                              </a:cubicBezTo>
                              <a:cubicBezTo>
                                <a:pt x="21202" y="52864"/>
                                <a:pt x="24345" y="52102"/>
                                <a:pt x="27203" y="50387"/>
                              </a:cubicBezTo>
                              <a:lnTo>
                                <a:pt x="95974" y="10668"/>
                              </a:lnTo>
                              <a:lnTo>
                                <a:pt x="164744" y="50387"/>
                              </a:lnTo>
                              <a:cubicBezTo>
                                <a:pt x="167602" y="52006"/>
                                <a:pt x="170745" y="52864"/>
                                <a:pt x="173793" y="52864"/>
                              </a:cubicBezTo>
                              <a:cubicBezTo>
                                <a:pt x="180079" y="52864"/>
                                <a:pt x="186175" y="49625"/>
                                <a:pt x="189509" y="43815"/>
                              </a:cubicBezTo>
                              <a:cubicBezTo>
                                <a:pt x="192081" y="39243"/>
                                <a:pt x="192557" y="34099"/>
                                <a:pt x="191128" y="29432"/>
                              </a:cubicBezTo>
                              <a:cubicBezTo>
                                <a:pt x="190747" y="30670"/>
                                <a:pt x="190271" y="32004"/>
                                <a:pt x="189509" y="33147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2113" name="자유형: 도형 2112">
                          <a:extLst>
                            <a:ext uri="{FF2B5EF4-FFF2-40B4-BE49-F238E27FC236}">
                              <a16:creationId xmlns:a16="http://schemas.microsoft.com/office/drawing/2014/main" id="{009994E5-DEC0-629C-A4F3-BB9810BF29F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86918" y="4308718"/>
                          <a:ext cx="190500" cy="115503"/>
                        </a:xfrm>
                        <a:custGeom>
                          <a:avLst/>
                          <a:gdLst>
                            <a:gd name="connsiteX0" fmla="*/ 17526 w 190500"/>
                            <a:gd name="connsiteY0" fmla="*/ 115504 h 115503"/>
                            <a:gd name="connsiteX1" fmla="*/ 26575 w 190500"/>
                            <a:gd name="connsiteY1" fmla="*/ 113027 h 115503"/>
                            <a:gd name="connsiteX2" fmla="*/ 95345 w 190500"/>
                            <a:gd name="connsiteY2" fmla="*/ 73308 h 115503"/>
                            <a:gd name="connsiteX3" fmla="*/ 164116 w 190500"/>
                            <a:gd name="connsiteY3" fmla="*/ 113027 h 115503"/>
                            <a:gd name="connsiteX4" fmla="*/ 173165 w 190500"/>
                            <a:gd name="connsiteY4" fmla="*/ 115504 h 115503"/>
                            <a:gd name="connsiteX5" fmla="*/ 188881 w 190500"/>
                            <a:gd name="connsiteY5" fmla="*/ 106455 h 115503"/>
                            <a:gd name="connsiteX6" fmla="*/ 190500 w 190500"/>
                            <a:gd name="connsiteY6" fmla="*/ 102740 h 115503"/>
                            <a:gd name="connsiteX7" fmla="*/ 182213 w 190500"/>
                            <a:gd name="connsiteY7" fmla="*/ 92263 h 115503"/>
                            <a:gd name="connsiteX8" fmla="*/ 131636 w 190500"/>
                            <a:gd name="connsiteY8" fmla="*/ 63021 h 115503"/>
                            <a:gd name="connsiteX9" fmla="*/ 131636 w 190500"/>
                            <a:gd name="connsiteY9" fmla="*/ 52448 h 115503"/>
                            <a:gd name="connsiteX10" fmla="*/ 182213 w 190500"/>
                            <a:gd name="connsiteY10" fmla="*/ 23302 h 115503"/>
                            <a:gd name="connsiteX11" fmla="*/ 190500 w 190500"/>
                            <a:gd name="connsiteY11" fmla="*/ 12824 h 115503"/>
                            <a:gd name="connsiteX12" fmla="*/ 188881 w 190500"/>
                            <a:gd name="connsiteY12" fmla="*/ 9109 h 115503"/>
                            <a:gd name="connsiteX13" fmla="*/ 164021 w 190500"/>
                            <a:gd name="connsiteY13" fmla="*/ 2442 h 115503"/>
                            <a:gd name="connsiteX14" fmla="*/ 95250 w 190500"/>
                            <a:gd name="connsiteY14" fmla="*/ 42161 h 115503"/>
                            <a:gd name="connsiteX15" fmla="*/ 26480 w 190500"/>
                            <a:gd name="connsiteY15" fmla="*/ 2442 h 115503"/>
                            <a:gd name="connsiteX16" fmla="*/ 1619 w 190500"/>
                            <a:gd name="connsiteY16" fmla="*/ 9109 h 115503"/>
                            <a:gd name="connsiteX17" fmla="*/ 0 w 190500"/>
                            <a:gd name="connsiteY17" fmla="*/ 12824 h 115503"/>
                            <a:gd name="connsiteX18" fmla="*/ 8287 w 190500"/>
                            <a:gd name="connsiteY18" fmla="*/ 23302 h 115503"/>
                            <a:gd name="connsiteX19" fmla="*/ 58865 w 190500"/>
                            <a:gd name="connsiteY19" fmla="*/ 52448 h 115503"/>
                            <a:gd name="connsiteX20" fmla="*/ 58865 w 190500"/>
                            <a:gd name="connsiteY20" fmla="*/ 63021 h 115503"/>
                            <a:gd name="connsiteX21" fmla="*/ 8287 w 190500"/>
                            <a:gd name="connsiteY21" fmla="*/ 92263 h 115503"/>
                            <a:gd name="connsiteX22" fmla="*/ 0 w 190500"/>
                            <a:gd name="connsiteY22" fmla="*/ 102740 h 115503"/>
                            <a:gd name="connsiteX23" fmla="*/ 1619 w 190500"/>
                            <a:gd name="connsiteY23" fmla="*/ 106455 h 115503"/>
                            <a:gd name="connsiteX24" fmla="*/ 17335 w 190500"/>
                            <a:gd name="connsiteY24" fmla="*/ 115504 h 115503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</a:cxnLst>
                          <a:rect l="l" t="t" r="r" b="b"/>
                          <a:pathLst>
                            <a:path w="190500" h="115503">
                              <a:moveTo>
                                <a:pt x="17526" y="115504"/>
                              </a:moveTo>
                              <a:cubicBezTo>
                                <a:pt x="20574" y="115504"/>
                                <a:pt x="23717" y="114742"/>
                                <a:pt x="26575" y="113027"/>
                              </a:cubicBezTo>
                              <a:lnTo>
                                <a:pt x="95345" y="73308"/>
                              </a:lnTo>
                              <a:lnTo>
                                <a:pt x="164116" y="113027"/>
                              </a:lnTo>
                              <a:cubicBezTo>
                                <a:pt x="166973" y="114646"/>
                                <a:pt x="170117" y="115504"/>
                                <a:pt x="173165" y="115504"/>
                              </a:cubicBezTo>
                              <a:cubicBezTo>
                                <a:pt x="179451" y="115504"/>
                                <a:pt x="185547" y="112265"/>
                                <a:pt x="188881" y="106455"/>
                              </a:cubicBezTo>
                              <a:cubicBezTo>
                                <a:pt x="189548" y="105217"/>
                                <a:pt x="190119" y="103978"/>
                                <a:pt x="190500" y="102740"/>
                              </a:cubicBezTo>
                              <a:cubicBezTo>
                                <a:pt x="189166" y="98454"/>
                                <a:pt x="186404" y="94644"/>
                                <a:pt x="182213" y="92263"/>
                              </a:cubicBezTo>
                              <a:lnTo>
                                <a:pt x="131636" y="63021"/>
                              </a:lnTo>
                              <a:lnTo>
                                <a:pt x="131636" y="52448"/>
                              </a:lnTo>
                              <a:lnTo>
                                <a:pt x="182213" y="23302"/>
                              </a:lnTo>
                              <a:cubicBezTo>
                                <a:pt x="186404" y="20920"/>
                                <a:pt x="189166" y="17110"/>
                                <a:pt x="190500" y="12824"/>
                              </a:cubicBezTo>
                              <a:cubicBezTo>
                                <a:pt x="190119" y="11586"/>
                                <a:pt x="189643" y="10252"/>
                                <a:pt x="188881" y="9109"/>
                              </a:cubicBezTo>
                              <a:cubicBezTo>
                                <a:pt x="183833" y="442"/>
                                <a:pt x="172784" y="-2606"/>
                                <a:pt x="164021" y="2442"/>
                              </a:cubicBezTo>
                              <a:lnTo>
                                <a:pt x="95250" y="42161"/>
                              </a:lnTo>
                              <a:lnTo>
                                <a:pt x="26480" y="2442"/>
                              </a:lnTo>
                              <a:cubicBezTo>
                                <a:pt x="17812" y="-2606"/>
                                <a:pt x="6667" y="442"/>
                                <a:pt x="1619" y="9109"/>
                              </a:cubicBezTo>
                              <a:cubicBezTo>
                                <a:pt x="953" y="10348"/>
                                <a:pt x="381" y="11586"/>
                                <a:pt x="0" y="12824"/>
                              </a:cubicBezTo>
                              <a:cubicBezTo>
                                <a:pt x="1334" y="17110"/>
                                <a:pt x="4096" y="20920"/>
                                <a:pt x="8287" y="23302"/>
                              </a:cubicBezTo>
                              <a:lnTo>
                                <a:pt x="58865" y="52448"/>
                              </a:lnTo>
                              <a:lnTo>
                                <a:pt x="58865" y="63021"/>
                              </a:lnTo>
                              <a:lnTo>
                                <a:pt x="8287" y="92263"/>
                              </a:lnTo>
                              <a:cubicBezTo>
                                <a:pt x="4096" y="94644"/>
                                <a:pt x="1334" y="98454"/>
                                <a:pt x="0" y="102740"/>
                              </a:cubicBezTo>
                              <a:cubicBezTo>
                                <a:pt x="381" y="103978"/>
                                <a:pt x="857" y="105312"/>
                                <a:pt x="1619" y="106455"/>
                              </a:cubicBezTo>
                              <a:cubicBezTo>
                                <a:pt x="4953" y="112265"/>
                                <a:pt x="11049" y="115504"/>
                                <a:pt x="17335" y="115504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</p:grpSp>
                <p:grpSp>
                  <p:nvGrpSpPr>
                    <p:cNvPr id="2101" name="그래픽 4266">
                      <a:extLst>
                        <a:ext uri="{FF2B5EF4-FFF2-40B4-BE49-F238E27FC236}">
                          <a16:creationId xmlns:a16="http://schemas.microsoft.com/office/drawing/2014/main" id="{28C4EFB9-04DA-270C-C1A2-94FFC56FDB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967292" y="4319733"/>
                      <a:ext cx="29761" cy="51911"/>
                      <a:chOff x="8967292" y="4319733"/>
                      <a:chExt cx="29761" cy="51911"/>
                    </a:xfrm>
                  </p:grpSpPr>
                  <p:sp>
                    <p:nvSpPr>
                      <p:cNvPr id="2103" name="자유형: 도형 2102">
                        <a:extLst>
                          <a:ext uri="{FF2B5EF4-FFF2-40B4-BE49-F238E27FC236}">
                            <a16:creationId xmlns:a16="http://schemas.microsoft.com/office/drawing/2014/main" id="{65A2751A-B4FF-1C0F-E740-DD0F54EDAB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67292" y="4326972"/>
                        <a:ext cx="29761" cy="44672"/>
                      </a:xfrm>
                      <a:custGeom>
                        <a:avLst/>
                        <a:gdLst>
                          <a:gd name="connsiteX0" fmla="*/ 29735 w 29761"/>
                          <a:gd name="connsiteY0" fmla="*/ 286 h 44672"/>
                          <a:gd name="connsiteX1" fmla="*/ 24211 w 29761"/>
                          <a:gd name="connsiteY1" fmla="*/ 5810 h 44672"/>
                          <a:gd name="connsiteX2" fmla="*/ 15162 w 29761"/>
                          <a:gd name="connsiteY2" fmla="*/ 7430 h 44672"/>
                          <a:gd name="connsiteX3" fmla="*/ 2494 w 29761"/>
                          <a:gd name="connsiteY3" fmla="*/ 3905 h 44672"/>
                          <a:gd name="connsiteX4" fmla="*/ 17 w 29761"/>
                          <a:gd name="connsiteY4" fmla="*/ 0 h 44672"/>
                          <a:gd name="connsiteX5" fmla="*/ 17 w 29761"/>
                          <a:gd name="connsiteY5" fmla="*/ 36767 h 44672"/>
                          <a:gd name="connsiteX6" fmla="*/ 2494 w 29761"/>
                          <a:gd name="connsiteY6" fmla="*/ 41148 h 44672"/>
                          <a:gd name="connsiteX7" fmla="*/ 15162 w 29761"/>
                          <a:gd name="connsiteY7" fmla="*/ 44672 h 44672"/>
                          <a:gd name="connsiteX8" fmla="*/ 24211 w 29761"/>
                          <a:gd name="connsiteY8" fmla="*/ 43053 h 44672"/>
                          <a:gd name="connsiteX9" fmla="*/ 29640 w 29761"/>
                          <a:gd name="connsiteY9" fmla="*/ 37909 h 44672"/>
                          <a:gd name="connsiteX10" fmla="*/ 29640 w 29761"/>
                          <a:gd name="connsiteY10" fmla="*/ 36767 h 44672"/>
                          <a:gd name="connsiteX11" fmla="*/ 29735 w 29761"/>
                          <a:gd name="connsiteY11" fmla="*/ 191 h 4467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</a:cxnLst>
                        <a:rect l="l" t="t" r="r" b="b"/>
                        <a:pathLst>
                          <a:path w="29761" h="44672">
                            <a:moveTo>
                              <a:pt x="29735" y="286"/>
                            </a:moveTo>
                            <a:cubicBezTo>
                              <a:pt x="29449" y="2191"/>
                              <a:pt x="27354" y="4572"/>
                              <a:pt x="24211" y="5810"/>
                            </a:cubicBezTo>
                            <a:cubicBezTo>
                              <a:pt x="21639" y="6858"/>
                              <a:pt x="18496" y="7430"/>
                              <a:pt x="15162" y="7430"/>
                            </a:cubicBezTo>
                            <a:cubicBezTo>
                              <a:pt x="10114" y="7430"/>
                              <a:pt x="5446" y="6096"/>
                              <a:pt x="2494" y="3905"/>
                            </a:cubicBezTo>
                            <a:cubicBezTo>
                              <a:pt x="1255" y="2953"/>
                              <a:pt x="17" y="1238"/>
                              <a:pt x="17" y="0"/>
                            </a:cubicBezTo>
                            <a:lnTo>
                              <a:pt x="17" y="36767"/>
                            </a:lnTo>
                            <a:cubicBezTo>
                              <a:pt x="-173" y="38672"/>
                              <a:pt x="1255" y="40196"/>
                              <a:pt x="2494" y="41148"/>
                            </a:cubicBezTo>
                            <a:cubicBezTo>
                              <a:pt x="5351" y="43339"/>
                              <a:pt x="10114" y="44672"/>
                              <a:pt x="15162" y="44672"/>
                            </a:cubicBezTo>
                            <a:cubicBezTo>
                              <a:pt x="18496" y="44672"/>
                              <a:pt x="21544" y="44101"/>
                              <a:pt x="24211" y="43053"/>
                            </a:cubicBezTo>
                            <a:cubicBezTo>
                              <a:pt x="27354" y="41720"/>
                              <a:pt x="29449" y="39815"/>
                              <a:pt x="29640" y="37909"/>
                            </a:cubicBezTo>
                            <a:cubicBezTo>
                              <a:pt x="29640" y="37529"/>
                              <a:pt x="29640" y="37148"/>
                              <a:pt x="29640" y="36767"/>
                            </a:cubicBezTo>
                            <a:cubicBezTo>
                              <a:pt x="29640" y="36767"/>
                              <a:pt x="29830" y="-191"/>
                              <a:pt x="29735" y="191"/>
                            </a:cubicBezTo>
                            <a:close/>
                          </a:path>
                        </a:pathLst>
                      </a:cu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 dirty="0"/>
                      </a:p>
                    </p:txBody>
                  </p:sp>
                  <p:sp>
                    <p:nvSpPr>
                      <p:cNvPr id="2104" name="자유형: 도형 2103">
                        <a:extLst>
                          <a:ext uri="{FF2B5EF4-FFF2-40B4-BE49-F238E27FC236}">
                            <a16:creationId xmlns:a16="http://schemas.microsoft.com/office/drawing/2014/main" id="{821FD9A4-0945-FD56-CFAD-EA28280045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67367" y="4319733"/>
                        <a:ext cx="29581" cy="14668"/>
                      </a:xfrm>
                      <a:custGeom>
                        <a:avLst/>
                        <a:gdLst>
                          <a:gd name="connsiteX0" fmla="*/ 24135 w 29581"/>
                          <a:gd name="connsiteY0" fmla="*/ 13049 h 14668"/>
                          <a:gd name="connsiteX1" fmla="*/ 15086 w 29581"/>
                          <a:gd name="connsiteY1" fmla="*/ 14669 h 14668"/>
                          <a:gd name="connsiteX2" fmla="*/ 2418 w 29581"/>
                          <a:gd name="connsiteY2" fmla="*/ 11144 h 14668"/>
                          <a:gd name="connsiteX3" fmla="*/ 37 w 29581"/>
                          <a:gd name="connsiteY3" fmla="*/ 6763 h 14668"/>
                          <a:gd name="connsiteX4" fmla="*/ 5466 w 29581"/>
                          <a:gd name="connsiteY4" fmla="*/ 1619 h 14668"/>
                          <a:gd name="connsiteX5" fmla="*/ 14515 w 29581"/>
                          <a:gd name="connsiteY5" fmla="*/ 0 h 14668"/>
                          <a:gd name="connsiteX6" fmla="*/ 27088 w 29581"/>
                          <a:gd name="connsiteY6" fmla="*/ 3524 h 14668"/>
                          <a:gd name="connsiteX7" fmla="*/ 29564 w 29581"/>
                          <a:gd name="connsiteY7" fmla="*/ 7906 h 14668"/>
                          <a:gd name="connsiteX8" fmla="*/ 24135 w 29581"/>
                          <a:gd name="connsiteY8" fmla="*/ 13049 h 1466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9581" h="14668">
                            <a:moveTo>
                              <a:pt x="24135" y="13049"/>
                            </a:moveTo>
                            <a:cubicBezTo>
                              <a:pt x="21563" y="14097"/>
                              <a:pt x="18420" y="14669"/>
                              <a:pt x="15086" y="14669"/>
                            </a:cubicBezTo>
                            <a:cubicBezTo>
                              <a:pt x="10038" y="14669"/>
                              <a:pt x="5371" y="13335"/>
                              <a:pt x="2418" y="11144"/>
                            </a:cubicBezTo>
                            <a:cubicBezTo>
                              <a:pt x="1180" y="10192"/>
                              <a:pt x="-249" y="8668"/>
                              <a:pt x="37" y="6763"/>
                            </a:cubicBezTo>
                            <a:cubicBezTo>
                              <a:pt x="323" y="4858"/>
                              <a:pt x="2323" y="2953"/>
                              <a:pt x="5466" y="1619"/>
                            </a:cubicBezTo>
                            <a:cubicBezTo>
                              <a:pt x="8038" y="571"/>
                              <a:pt x="11181" y="0"/>
                              <a:pt x="14515" y="0"/>
                            </a:cubicBezTo>
                            <a:cubicBezTo>
                              <a:pt x="19563" y="0"/>
                              <a:pt x="24230" y="1333"/>
                              <a:pt x="27088" y="3524"/>
                            </a:cubicBezTo>
                            <a:cubicBezTo>
                              <a:pt x="28326" y="4477"/>
                              <a:pt x="29755" y="6001"/>
                              <a:pt x="29564" y="7906"/>
                            </a:cubicBezTo>
                            <a:cubicBezTo>
                              <a:pt x="29279" y="9811"/>
                              <a:pt x="27278" y="11716"/>
                              <a:pt x="24135" y="13049"/>
                            </a:cubicBezTo>
                            <a:close/>
                          </a:path>
                        </a:pathLst>
                      </a:custGeom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2102" name="자유형: 도형 2101">
                      <a:extLst>
                        <a:ext uri="{FF2B5EF4-FFF2-40B4-BE49-F238E27FC236}">
                          <a16:creationId xmlns:a16="http://schemas.microsoft.com/office/drawing/2014/main" id="{E5D3FADC-850E-F8FB-2DC7-1A22C851B5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3378" y="4236389"/>
                      <a:ext cx="17743" cy="93726"/>
                    </a:xfrm>
                    <a:custGeom>
                      <a:avLst/>
                      <a:gdLst>
                        <a:gd name="connsiteX0" fmla="*/ 27 w 17743"/>
                        <a:gd name="connsiteY0" fmla="*/ 88964 h 93726"/>
                        <a:gd name="connsiteX1" fmla="*/ 1456 w 17743"/>
                        <a:gd name="connsiteY1" fmla="*/ 91630 h 93726"/>
                        <a:gd name="connsiteX2" fmla="*/ 8980 w 17743"/>
                        <a:gd name="connsiteY2" fmla="*/ 93726 h 93726"/>
                        <a:gd name="connsiteX3" fmla="*/ 14410 w 17743"/>
                        <a:gd name="connsiteY3" fmla="*/ 92773 h 93726"/>
                        <a:gd name="connsiteX4" fmla="*/ 17743 w 17743"/>
                        <a:gd name="connsiteY4" fmla="*/ 89725 h 93726"/>
                        <a:gd name="connsiteX5" fmla="*/ 17743 w 17743"/>
                        <a:gd name="connsiteY5" fmla="*/ 0 h 93726"/>
                        <a:gd name="connsiteX6" fmla="*/ 27 w 17743"/>
                        <a:gd name="connsiteY6" fmla="*/ 0 h 93726"/>
                        <a:gd name="connsiteX7" fmla="*/ 27 w 17743"/>
                        <a:gd name="connsiteY7" fmla="*/ 89059 h 93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7743" h="93726">
                          <a:moveTo>
                            <a:pt x="27" y="88964"/>
                          </a:moveTo>
                          <a:cubicBezTo>
                            <a:pt x="-164" y="90106"/>
                            <a:pt x="694" y="90964"/>
                            <a:pt x="1456" y="91630"/>
                          </a:cubicBezTo>
                          <a:cubicBezTo>
                            <a:pt x="3170" y="92964"/>
                            <a:pt x="6028" y="93726"/>
                            <a:pt x="8980" y="93726"/>
                          </a:cubicBezTo>
                          <a:cubicBezTo>
                            <a:pt x="10981" y="93726"/>
                            <a:pt x="12790" y="93345"/>
                            <a:pt x="14410" y="92773"/>
                          </a:cubicBezTo>
                          <a:cubicBezTo>
                            <a:pt x="16315" y="92012"/>
                            <a:pt x="17553" y="90869"/>
                            <a:pt x="17743" y="89725"/>
                          </a:cubicBezTo>
                          <a:cubicBezTo>
                            <a:pt x="17743" y="89440"/>
                            <a:pt x="17743" y="0"/>
                            <a:pt x="17743" y="0"/>
                          </a:cubicBezTo>
                          <a:lnTo>
                            <a:pt x="27" y="0"/>
                          </a:lnTo>
                          <a:lnTo>
                            <a:pt x="27" y="89059"/>
                          </a:lnTo>
                          <a:close/>
                        </a:path>
                      </a:pathLst>
                    </a:custGeom>
                    <a:solidFill>
                      <a:schemeClr val="tx1">
                        <a:lumMod val="95000"/>
                        <a:lumOff val="5000"/>
                      </a:schemeClr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2097" name="그래픽 4266">
                    <a:extLst>
                      <a:ext uri="{FF2B5EF4-FFF2-40B4-BE49-F238E27FC236}">
                        <a16:creationId xmlns:a16="http://schemas.microsoft.com/office/drawing/2014/main" id="{3A07F952-6A9F-2FBC-8141-678BFB13A3B5}"/>
                      </a:ext>
                    </a:extLst>
                  </p:cNvPr>
                  <p:cNvGrpSpPr/>
                  <p:nvPr/>
                </p:nvGrpSpPr>
                <p:grpSpPr>
                  <a:xfrm>
                    <a:off x="8843198" y="4130685"/>
                    <a:ext cx="278129" cy="185499"/>
                    <a:chOff x="8843198" y="4130685"/>
                    <a:chExt cx="278129" cy="185499"/>
                  </a:xfrm>
                </p:grpSpPr>
                <p:sp>
                  <p:nvSpPr>
                    <p:cNvPr id="2098" name="자유형: 도형 2097">
                      <a:extLst>
                        <a:ext uri="{FF2B5EF4-FFF2-40B4-BE49-F238E27FC236}">
                          <a16:creationId xmlns:a16="http://schemas.microsoft.com/office/drawing/2014/main" id="{80C90992-6E6C-D59B-D1B0-06C152A07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43198" y="4144592"/>
                      <a:ext cx="277939" cy="171592"/>
                    </a:xfrm>
                    <a:custGeom>
                      <a:avLst/>
                      <a:gdLst>
                        <a:gd name="connsiteX0" fmla="*/ 277940 w 277939"/>
                        <a:gd name="connsiteY0" fmla="*/ 74081 h 171592"/>
                        <a:gd name="connsiteX1" fmla="*/ 277940 w 277939"/>
                        <a:gd name="connsiteY1" fmla="*/ 61603 h 171592"/>
                        <a:gd name="connsiteX2" fmla="*/ 272225 w 277939"/>
                        <a:gd name="connsiteY2" fmla="*/ 61317 h 171592"/>
                        <a:gd name="connsiteX3" fmla="*/ 267176 w 277939"/>
                        <a:gd name="connsiteY3" fmla="*/ 57317 h 171592"/>
                        <a:gd name="connsiteX4" fmla="*/ 177832 w 277939"/>
                        <a:gd name="connsiteY4" fmla="*/ 5786 h 171592"/>
                        <a:gd name="connsiteX5" fmla="*/ 134684 w 277939"/>
                        <a:gd name="connsiteY5" fmla="*/ 5786 h 171592"/>
                        <a:gd name="connsiteX6" fmla="*/ 10763 w 277939"/>
                        <a:gd name="connsiteY6" fmla="*/ 76843 h 171592"/>
                        <a:gd name="connsiteX7" fmla="*/ 3620 w 277939"/>
                        <a:gd name="connsiteY7" fmla="*/ 83510 h 171592"/>
                        <a:gd name="connsiteX8" fmla="*/ 0 w 277939"/>
                        <a:gd name="connsiteY8" fmla="*/ 82653 h 171592"/>
                        <a:gd name="connsiteX9" fmla="*/ 0 w 277939"/>
                        <a:gd name="connsiteY9" fmla="*/ 95512 h 171592"/>
                        <a:gd name="connsiteX10" fmla="*/ 10668 w 277939"/>
                        <a:gd name="connsiteY10" fmla="*/ 114276 h 171592"/>
                        <a:gd name="connsiteX11" fmla="*/ 100013 w 277939"/>
                        <a:gd name="connsiteY11" fmla="*/ 165806 h 171592"/>
                        <a:gd name="connsiteX12" fmla="*/ 143161 w 277939"/>
                        <a:gd name="connsiteY12" fmla="*/ 165806 h 171592"/>
                        <a:gd name="connsiteX13" fmla="*/ 267081 w 277939"/>
                        <a:gd name="connsiteY13" fmla="*/ 94750 h 171592"/>
                        <a:gd name="connsiteX14" fmla="*/ 277844 w 277939"/>
                        <a:gd name="connsiteY14" fmla="*/ 73985 h 1715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277939" h="171592">
                          <a:moveTo>
                            <a:pt x="277940" y="74081"/>
                          </a:moveTo>
                          <a:lnTo>
                            <a:pt x="277940" y="61603"/>
                          </a:lnTo>
                          <a:cubicBezTo>
                            <a:pt x="277940" y="61603"/>
                            <a:pt x="272225" y="61317"/>
                            <a:pt x="272225" y="61317"/>
                          </a:cubicBezTo>
                          <a:cubicBezTo>
                            <a:pt x="270796" y="59793"/>
                            <a:pt x="269177" y="58460"/>
                            <a:pt x="267176" y="57317"/>
                          </a:cubicBezTo>
                          <a:lnTo>
                            <a:pt x="177832" y="5786"/>
                          </a:lnTo>
                          <a:cubicBezTo>
                            <a:pt x="164497" y="-1929"/>
                            <a:pt x="148114" y="-1929"/>
                            <a:pt x="134684" y="5786"/>
                          </a:cubicBezTo>
                          <a:lnTo>
                            <a:pt x="10763" y="76843"/>
                          </a:lnTo>
                          <a:cubicBezTo>
                            <a:pt x="7715" y="78557"/>
                            <a:pt x="5334" y="80939"/>
                            <a:pt x="3620" y="83510"/>
                          </a:cubicBezTo>
                          <a:lnTo>
                            <a:pt x="0" y="82653"/>
                          </a:lnTo>
                          <a:lnTo>
                            <a:pt x="0" y="95512"/>
                          </a:lnTo>
                          <a:cubicBezTo>
                            <a:pt x="0" y="102751"/>
                            <a:pt x="3524" y="110085"/>
                            <a:pt x="10668" y="114276"/>
                          </a:cubicBezTo>
                          <a:lnTo>
                            <a:pt x="100013" y="165806"/>
                          </a:lnTo>
                          <a:cubicBezTo>
                            <a:pt x="113348" y="173522"/>
                            <a:pt x="129731" y="173522"/>
                            <a:pt x="143161" y="165806"/>
                          </a:cubicBezTo>
                          <a:lnTo>
                            <a:pt x="267081" y="94750"/>
                          </a:lnTo>
                          <a:cubicBezTo>
                            <a:pt x="274987" y="90178"/>
                            <a:pt x="278511" y="81986"/>
                            <a:pt x="277844" y="73985"/>
                          </a:cubicBezTo>
                          <a:close/>
                        </a:path>
                      </a:pathLst>
                    </a:custGeom>
                    <a:solidFill>
                      <a:srgbClr val="EF9E0B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/>
                    </a:p>
                  </p:txBody>
                </p:sp>
                <p:sp>
                  <p:nvSpPr>
                    <p:cNvPr id="2099" name="자유형: 도형 2098">
                      <a:extLst>
                        <a:ext uri="{FF2B5EF4-FFF2-40B4-BE49-F238E27FC236}">
                          <a16:creationId xmlns:a16="http://schemas.microsoft.com/office/drawing/2014/main" id="{985C7B95-4381-88B0-2705-1E68EED457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43198" y="4130685"/>
                      <a:ext cx="278129" cy="171592"/>
                    </a:xfrm>
                    <a:custGeom>
                      <a:avLst/>
                      <a:gdLst>
                        <a:gd name="connsiteX0" fmla="*/ 267272 w 278129"/>
                        <a:gd name="connsiteY0" fmla="*/ 57317 h 171592"/>
                        <a:gd name="connsiteX1" fmla="*/ 177927 w 278129"/>
                        <a:gd name="connsiteY1" fmla="*/ 5786 h 171592"/>
                        <a:gd name="connsiteX2" fmla="*/ 134779 w 278129"/>
                        <a:gd name="connsiteY2" fmla="*/ 5786 h 171592"/>
                        <a:gd name="connsiteX3" fmla="*/ 10859 w 278129"/>
                        <a:gd name="connsiteY3" fmla="*/ 76843 h 171592"/>
                        <a:gd name="connsiteX4" fmla="*/ 10859 w 278129"/>
                        <a:gd name="connsiteY4" fmla="*/ 114276 h 171592"/>
                        <a:gd name="connsiteX5" fmla="*/ 100203 w 278129"/>
                        <a:gd name="connsiteY5" fmla="*/ 165806 h 171592"/>
                        <a:gd name="connsiteX6" fmla="*/ 143351 w 278129"/>
                        <a:gd name="connsiteY6" fmla="*/ 165806 h 171592"/>
                        <a:gd name="connsiteX7" fmla="*/ 267272 w 278129"/>
                        <a:gd name="connsiteY7" fmla="*/ 94750 h 171592"/>
                        <a:gd name="connsiteX8" fmla="*/ 267272 w 278129"/>
                        <a:gd name="connsiteY8" fmla="*/ 57317 h 17159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278129" h="171592">
                          <a:moveTo>
                            <a:pt x="267272" y="57317"/>
                          </a:moveTo>
                          <a:lnTo>
                            <a:pt x="177927" y="5786"/>
                          </a:lnTo>
                          <a:cubicBezTo>
                            <a:pt x="164592" y="-1929"/>
                            <a:pt x="148209" y="-1929"/>
                            <a:pt x="134779" y="5786"/>
                          </a:cubicBezTo>
                          <a:lnTo>
                            <a:pt x="10859" y="76843"/>
                          </a:lnTo>
                          <a:cubicBezTo>
                            <a:pt x="-3620" y="85130"/>
                            <a:pt x="-3620" y="105989"/>
                            <a:pt x="10859" y="114276"/>
                          </a:cubicBezTo>
                          <a:lnTo>
                            <a:pt x="100203" y="165806"/>
                          </a:lnTo>
                          <a:cubicBezTo>
                            <a:pt x="113538" y="173522"/>
                            <a:pt x="129921" y="173522"/>
                            <a:pt x="143351" y="165806"/>
                          </a:cubicBezTo>
                          <a:lnTo>
                            <a:pt x="267272" y="94750"/>
                          </a:lnTo>
                          <a:cubicBezTo>
                            <a:pt x="281750" y="86463"/>
                            <a:pt x="281750" y="65603"/>
                            <a:pt x="267272" y="57317"/>
                          </a:cubicBezTo>
                          <a:close/>
                        </a:path>
                      </a:pathLst>
                    </a:custGeom>
                    <a:solidFill>
                      <a:srgbClr val="F6B23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78" name="그래픽 4266">
                  <a:extLst>
                    <a:ext uri="{FF2B5EF4-FFF2-40B4-BE49-F238E27FC236}">
                      <a16:creationId xmlns:a16="http://schemas.microsoft.com/office/drawing/2014/main" id="{34A56E21-DA03-A87A-0D36-646B689DDA12}"/>
                    </a:ext>
                  </a:extLst>
                </p:cNvPr>
                <p:cNvGrpSpPr/>
                <p:nvPr/>
              </p:nvGrpSpPr>
              <p:grpSpPr>
                <a:xfrm>
                  <a:off x="8787885" y="3812109"/>
                  <a:ext cx="301364" cy="454220"/>
                  <a:chOff x="8787885" y="3812109"/>
                  <a:chExt cx="301364" cy="454220"/>
                </a:xfrm>
              </p:grpSpPr>
              <p:grpSp>
                <p:nvGrpSpPr>
                  <p:cNvPr id="2079" name="그래픽 4266">
                    <a:extLst>
                      <a:ext uri="{FF2B5EF4-FFF2-40B4-BE49-F238E27FC236}">
                        <a16:creationId xmlns:a16="http://schemas.microsoft.com/office/drawing/2014/main" id="{DDFAFB96-F2CB-0884-1A83-712645703B78}"/>
                      </a:ext>
                    </a:extLst>
                  </p:cNvPr>
                  <p:cNvGrpSpPr/>
                  <p:nvPr/>
                </p:nvGrpSpPr>
                <p:grpSpPr>
                  <a:xfrm>
                    <a:off x="8787885" y="3831354"/>
                    <a:ext cx="301364" cy="434975"/>
                    <a:chOff x="8787885" y="3831354"/>
                    <a:chExt cx="301364" cy="434975"/>
                  </a:xfrm>
                </p:grpSpPr>
                <p:grpSp>
                  <p:nvGrpSpPr>
                    <p:cNvPr id="2082" name="그래픽 4266">
                      <a:extLst>
                        <a:ext uri="{FF2B5EF4-FFF2-40B4-BE49-F238E27FC236}">
                          <a16:creationId xmlns:a16="http://schemas.microsoft.com/office/drawing/2014/main" id="{FC08231D-79CA-6D66-A905-76C9AF1D80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87885" y="3831354"/>
                      <a:ext cx="301364" cy="434975"/>
                      <a:chOff x="8787885" y="3831354"/>
                      <a:chExt cx="301364" cy="434975"/>
                    </a:xfrm>
                  </p:grpSpPr>
                  <p:grpSp>
                    <p:nvGrpSpPr>
                      <p:cNvPr id="2084" name="그래픽 4266">
                        <a:extLst>
                          <a:ext uri="{FF2B5EF4-FFF2-40B4-BE49-F238E27FC236}">
                            <a16:creationId xmlns:a16="http://schemas.microsoft.com/office/drawing/2014/main" id="{96AF21BA-A9A2-2B54-5B45-B8417DA457A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820477" y="3836496"/>
                        <a:ext cx="268772" cy="429833"/>
                        <a:chOff x="8820477" y="3836496"/>
                        <a:chExt cx="268772" cy="429833"/>
                      </a:xfrm>
                    </p:grpSpPr>
                    <p:sp>
                      <p:nvSpPr>
                        <p:cNvPr id="2089" name="자유형: 도형 2088">
                          <a:extLst>
                            <a:ext uri="{FF2B5EF4-FFF2-40B4-BE49-F238E27FC236}">
                              <a16:creationId xmlns:a16="http://schemas.microsoft.com/office/drawing/2014/main" id="{E454B9BB-F8CF-27C9-F1C9-00CDBE47E6F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20477" y="4099701"/>
                          <a:ext cx="260471" cy="166628"/>
                        </a:xfrm>
                        <a:custGeom>
                          <a:avLst/>
                          <a:gdLst>
                            <a:gd name="connsiteX0" fmla="*/ 1385 w 260471"/>
                            <a:gd name="connsiteY0" fmla="*/ 47439 h 166628"/>
                            <a:gd name="connsiteX1" fmla="*/ 55964 w 260471"/>
                            <a:gd name="connsiteY1" fmla="*/ 3624 h 166628"/>
                            <a:gd name="connsiteX2" fmla="*/ 82348 w 260471"/>
                            <a:gd name="connsiteY2" fmla="*/ 3052 h 166628"/>
                            <a:gd name="connsiteX3" fmla="*/ 144927 w 260471"/>
                            <a:gd name="connsiteY3" fmla="*/ 34961 h 166628"/>
                            <a:gd name="connsiteX4" fmla="*/ 151118 w 260471"/>
                            <a:gd name="connsiteY4" fmla="*/ 37533 h 166628"/>
                            <a:gd name="connsiteX5" fmla="*/ 240653 w 260471"/>
                            <a:gd name="connsiteY5" fmla="*/ 21055 h 166628"/>
                            <a:gd name="connsiteX6" fmla="*/ 254941 w 260471"/>
                            <a:gd name="connsiteY6" fmla="*/ 44391 h 166628"/>
                            <a:gd name="connsiteX7" fmla="*/ 257798 w 260471"/>
                            <a:gd name="connsiteY7" fmla="*/ 73061 h 166628"/>
                            <a:gd name="connsiteX8" fmla="*/ 257798 w 260471"/>
                            <a:gd name="connsiteY8" fmla="*/ 118400 h 166628"/>
                            <a:gd name="connsiteX9" fmla="*/ 186742 w 260471"/>
                            <a:gd name="connsiteY9" fmla="*/ 165168 h 166628"/>
                            <a:gd name="connsiteX10" fmla="*/ 74156 w 260471"/>
                            <a:gd name="connsiteY10" fmla="*/ 131926 h 166628"/>
                            <a:gd name="connsiteX11" fmla="*/ 9863 w 260471"/>
                            <a:gd name="connsiteY11" fmla="*/ 77443 h 166628"/>
                            <a:gd name="connsiteX12" fmla="*/ 1385 w 260471"/>
                            <a:gd name="connsiteY12" fmla="*/ 47439 h 16662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</a:cxnLst>
                          <a:rect l="l" t="t" r="r" b="b"/>
                          <a:pathLst>
                            <a:path w="260471" h="166628">
                              <a:moveTo>
                                <a:pt x="1385" y="47439"/>
                              </a:moveTo>
                              <a:cubicBezTo>
                                <a:pt x="6719" y="31342"/>
                                <a:pt x="55964" y="3624"/>
                                <a:pt x="55964" y="3624"/>
                              </a:cubicBezTo>
                              <a:cubicBezTo>
                                <a:pt x="63774" y="-758"/>
                                <a:pt x="73585" y="-1424"/>
                                <a:pt x="82348" y="3052"/>
                              </a:cubicBezTo>
                              <a:lnTo>
                                <a:pt x="144927" y="34961"/>
                              </a:lnTo>
                              <a:cubicBezTo>
                                <a:pt x="146927" y="36104"/>
                                <a:pt x="149023" y="36961"/>
                                <a:pt x="151118" y="37533"/>
                              </a:cubicBezTo>
                              <a:cubicBezTo>
                                <a:pt x="177979" y="-4377"/>
                                <a:pt x="219032" y="9434"/>
                                <a:pt x="240653" y="21055"/>
                              </a:cubicBezTo>
                              <a:cubicBezTo>
                                <a:pt x="249321" y="25722"/>
                                <a:pt x="254655" y="34675"/>
                                <a:pt x="254941" y="44391"/>
                              </a:cubicBezTo>
                              <a:cubicBezTo>
                                <a:pt x="255131" y="52297"/>
                                <a:pt x="255893" y="62583"/>
                                <a:pt x="257798" y="73061"/>
                              </a:cubicBezTo>
                              <a:cubicBezTo>
                                <a:pt x="260561" y="87539"/>
                                <a:pt x="262085" y="106113"/>
                                <a:pt x="257798" y="118400"/>
                              </a:cubicBezTo>
                              <a:cubicBezTo>
                                <a:pt x="247988" y="145927"/>
                                <a:pt x="202172" y="162882"/>
                                <a:pt x="186742" y="165168"/>
                              </a:cubicBezTo>
                              <a:cubicBezTo>
                                <a:pt x="146261" y="171169"/>
                                <a:pt x="105303" y="158405"/>
                                <a:pt x="74156" y="131926"/>
                              </a:cubicBezTo>
                              <a:cubicBezTo>
                                <a:pt x="52058" y="113257"/>
                                <a:pt x="25769" y="90873"/>
                                <a:pt x="9863" y="77443"/>
                              </a:cubicBezTo>
                              <a:cubicBezTo>
                                <a:pt x="1195" y="70108"/>
                                <a:pt x="-2139" y="58202"/>
                                <a:pt x="1385" y="4743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 dirty="0"/>
                        </a:p>
                      </p:txBody>
                    </p:sp>
                    <p:sp>
                      <p:nvSpPr>
                        <p:cNvPr id="2090" name="자유형: 도형 2089">
                          <a:extLst>
                            <a:ext uri="{FF2B5EF4-FFF2-40B4-BE49-F238E27FC236}">
                              <a16:creationId xmlns:a16="http://schemas.microsoft.com/office/drawing/2014/main" id="{DFB9BE3C-5D9B-5AE8-E65D-25CF882F3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38448" y="3943400"/>
                          <a:ext cx="150801" cy="246951"/>
                        </a:xfrm>
                        <a:custGeom>
                          <a:avLst/>
                          <a:gdLst>
                            <a:gd name="connsiteX0" fmla="*/ 147066 w 150801"/>
                            <a:gd name="connsiteY0" fmla="*/ 127349 h 246951"/>
                            <a:gd name="connsiteX1" fmla="*/ 136874 w 150801"/>
                            <a:gd name="connsiteY1" fmla="*/ 218408 h 246951"/>
                            <a:gd name="connsiteX2" fmla="*/ 28861 w 150801"/>
                            <a:gd name="connsiteY2" fmla="*/ 234791 h 246951"/>
                            <a:gd name="connsiteX3" fmla="*/ 21050 w 150801"/>
                            <a:gd name="connsiteY3" fmla="*/ 216218 h 246951"/>
                            <a:gd name="connsiteX4" fmla="*/ 28289 w 150801"/>
                            <a:gd name="connsiteY4" fmla="*/ 185261 h 246951"/>
                            <a:gd name="connsiteX5" fmla="*/ 28575 w 150801"/>
                            <a:gd name="connsiteY5" fmla="*/ 183356 h 246951"/>
                            <a:gd name="connsiteX6" fmla="*/ 27337 w 150801"/>
                            <a:gd name="connsiteY6" fmla="*/ 149924 h 246951"/>
                            <a:gd name="connsiteX7" fmla="*/ 26860 w 150801"/>
                            <a:gd name="connsiteY7" fmla="*/ 148019 h 246951"/>
                            <a:gd name="connsiteX8" fmla="*/ 12192 w 150801"/>
                            <a:gd name="connsiteY8" fmla="*/ 122777 h 246951"/>
                            <a:gd name="connsiteX9" fmla="*/ 14192 w 150801"/>
                            <a:gd name="connsiteY9" fmla="*/ 112205 h 246951"/>
                            <a:gd name="connsiteX10" fmla="*/ 286 w 150801"/>
                            <a:gd name="connsiteY10" fmla="*/ 68485 h 246951"/>
                            <a:gd name="connsiteX11" fmla="*/ 0 w 150801"/>
                            <a:gd name="connsiteY11" fmla="*/ 67437 h 246951"/>
                            <a:gd name="connsiteX12" fmla="*/ 11240 w 150801"/>
                            <a:gd name="connsiteY12" fmla="*/ 42767 h 246951"/>
                            <a:gd name="connsiteX13" fmla="*/ 35338 w 150801"/>
                            <a:gd name="connsiteY13" fmla="*/ 24384 h 246951"/>
                            <a:gd name="connsiteX14" fmla="*/ 36576 w 150801"/>
                            <a:gd name="connsiteY14" fmla="*/ 23717 h 246951"/>
                            <a:gd name="connsiteX15" fmla="*/ 42577 w 150801"/>
                            <a:gd name="connsiteY15" fmla="*/ 20098 h 246951"/>
                            <a:gd name="connsiteX16" fmla="*/ 44672 w 150801"/>
                            <a:gd name="connsiteY16" fmla="*/ 18860 h 246951"/>
                            <a:gd name="connsiteX17" fmla="*/ 49625 w 150801"/>
                            <a:gd name="connsiteY17" fmla="*/ 16097 h 246951"/>
                            <a:gd name="connsiteX18" fmla="*/ 55055 w 150801"/>
                            <a:gd name="connsiteY18" fmla="*/ 12954 h 246951"/>
                            <a:gd name="connsiteX19" fmla="*/ 71342 w 150801"/>
                            <a:gd name="connsiteY19" fmla="*/ 3524 h 246951"/>
                            <a:gd name="connsiteX20" fmla="*/ 75248 w 150801"/>
                            <a:gd name="connsiteY20" fmla="*/ 1238 h 246951"/>
                            <a:gd name="connsiteX21" fmla="*/ 77438 w 150801"/>
                            <a:gd name="connsiteY21" fmla="*/ 0 h 246951"/>
                            <a:gd name="connsiteX22" fmla="*/ 78010 w 150801"/>
                            <a:gd name="connsiteY22" fmla="*/ 0 h 246951"/>
                            <a:gd name="connsiteX23" fmla="*/ 82677 w 150801"/>
                            <a:gd name="connsiteY23" fmla="*/ 1524 h 246951"/>
                            <a:gd name="connsiteX24" fmla="*/ 93821 w 150801"/>
                            <a:gd name="connsiteY24" fmla="*/ 5715 h 246951"/>
                            <a:gd name="connsiteX25" fmla="*/ 106299 w 150801"/>
                            <a:gd name="connsiteY25" fmla="*/ 2381 h 246951"/>
                            <a:gd name="connsiteX26" fmla="*/ 136303 w 150801"/>
                            <a:gd name="connsiteY26" fmla="*/ 10382 h 246951"/>
                            <a:gd name="connsiteX27" fmla="*/ 149638 w 150801"/>
                            <a:gd name="connsiteY27" fmla="*/ 44101 h 246951"/>
                            <a:gd name="connsiteX28" fmla="*/ 146876 w 150801"/>
                            <a:gd name="connsiteY28" fmla="*/ 127540 h 246951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  <a:cxn ang="0">
                              <a:pos x="connsiteX12" y="connsiteY12"/>
                            </a:cxn>
                            <a:cxn ang="0">
                              <a:pos x="connsiteX13" y="connsiteY13"/>
                            </a:cxn>
                            <a:cxn ang="0">
                              <a:pos x="connsiteX14" y="connsiteY14"/>
                            </a:cxn>
                            <a:cxn ang="0">
                              <a:pos x="connsiteX15" y="connsiteY15"/>
                            </a:cxn>
                            <a:cxn ang="0">
                              <a:pos x="connsiteX16" y="connsiteY16"/>
                            </a:cxn>
                            <a:cxn ang="0">
                              <a:pos x="connsiteX17" y="connsiteY17"/>
                            </a:cxn>
                            <a:cxn ang="0">
                              <a:pos x="connsiteX18" y="connsiteY18"/>
                            </a:cxn>
                            <a:cxn ang="0">
                              <a:pos x="connsiteX19" y="connsiteY19"/>
                            </a:cxn>
                            <a:cxn ang="0">
                              <a:pos x="connsiteX20" y="connsiteY20"/>
                            </a:cxn>
                            <a:cxn ang="0">
                              <a:pos x="connsiteX21" y="connsiteY21"/>
                            </a:cxn>
                            <a:cxn ang="0">
                              <a:pos x="connsiteX22" y="connsiteY22"/>
                            </a:cxn>
                            <a:cxn ang="0">
                              <a:pos x="connsiteX23" y="connsiteY23"/>
                            </a:cxn>
                            <a:cxn ang="0">
                              <a:pos x="connsiteX24" y="connsiteY24"/>
                            </a:cxn>
                            <a:cxn ang="0">
                              <a:pos x="connsiteX25" y="connsiteY25"/>
                            </a:cxn>
                            <a:cxn ang="0">
                              <a:pos x="connsiteX26" y="connsiteY26"/>
                            </a:cxn>
                            <a:cxn ang="0">
                              <a:pos x="connsiteX27" y="connsiteY27"/>
                            </a:cxn>
                            <a:cxn ang="0">
                              <a:pos x="connsiteX28" y="connsiteY28"/>
                            </a:cxn>
                          </a:cxnLst>
                          <a:rect l="l" t="t" r="r" b="b"/>
                          <a:pathLst>
                            <a:path w="150801" h="246951">
                              <a:moveTo>
                                <a:pt x="147066" y="127349"/>
                              </a:moveTo>
                              <a:cubicBezTo>
                                <a:pt x="141637" y="189643"/>
                                <a:pt x="139637" y="215456"/>
                                <a:pt x="136874" y="218408"/>
                              </a:cubicBezTo>
                              <a:cubicBezTo>
                                <a:pt x="105728" y="250793"/>
                                <a:pt x="55531" y="254699"/>
                                <a:pt x="28861" y="234791"/>
                              </a:cubicBezTo>
                              <a:cubicBezTo>
                                <a:pt x="22860" y="230315"/>
                                <a:pt x="19241" y="223457"/>
                                <a:pt x="21050" y="216218"/>
                              </a:cubicBezTo>
                              <a:cubicBezTo>
                                <a:pt x="23146" y="207835"/>
                                <a:pt x="26098" y="196025"/>
                                <a:pt x="28289" y="185261"/>
                              </a:cubicBezTo>
                              <a:cubicBezTo>
                                <a:pt x="28384" y="184690"/>
                                <a:pt x="28480" y="184023"/>
                                <a:pt x="28575" y="183356"/>
                              </a:cubicBezTo>
                              <a:cubicBezTo>
                                <a:pt x="30670" y="172307"/>
                                <a:pt x="30194" y="160877"/>
                                <a:pt x="27337" y="149924"/>
                              </a:cubicBezTo>
                              <a:cubicBezTo>
                                <a:pt x="27146" y="149257"/>
                                <a:pt x="27051" y="148590"/>
                                <a:pt x="26860" y="148019"/>
                              </a:cubicBezTo>
                              <a:cubicBezTo>
                                <a:pt x="18097" y="142970"/>
                                <a:pt x="12192" y="133541"/>
                                <a:pt x="12192" y="122777"/>
                              </a:cubicBezTo>
                              <a:cubicBezTo>
                                <a:pt x="12192" y="118967"/>
                                <a:pt x="12859" y="115443"/>
                                <a:pt x="14192" y="112205"/>
                              </a:cubicBezTo>
                              <a:lnTo>
                                <a:pt x="286" y="68485"/>
                              </a:lnTo>
                              <a:lnTo>
                                <a:pt x="0" y="67437"/>
                              </a:lnTo>
                              <a:cubicBezTo>
                                <a:pt x="1333" y="57150"/>
                                <a:pt x="5239" y="49435"/>
                                <a:pt x="11240" y="42767"/>
                              </a:cubicBezTo>
                              <a:cubicBezTo>
                                <a:pt x="17240" y="36100"/>
                                <a:pt x="25336" y="30480"/>
                                <a:pt x="35338" y="24384"/>
                              </a:cubicBezTo>
                              <a:cubicBezTo>
                                <a:pt x="35719" y="24194"/>
                                <a:pt x="36100" y="23908"/>
                                <a:pt x="36576" y="23717"/>
                              </a:cubicBezTo>
                              <a:cubicBezTo>
                                <a:pt x="38576" y="22574"/>
                                <a:pt x="40577" y="21241"/>
                                <a:pt x="42577" y="20098"/>
                              </a:cubicBezTo>
                              <a:lnTo>
                                <a:pt x="44672" y="18860"/>
                              </a:lnTo>
                              <a:lnTo>
                                <a:pt x="49625" y="16097"/>
                              </a:lnTo>
                              <a:lnTo>
                                <a:pt x="55055" y="12954"/>
                              </a:lnTo>
                              <a:lnTo>
                                <a:pt x="71342" y="3524"/>
                              </a:lnTo>
                              <a:lnTo>
                                <a:pt x="75248" y="1238"/>
                              </a:lnTo>
                              <a:lnTo>
                                <a:pt x="77438" y="0"/>
                              </a:lnTo>
                              <a:cubicBezTo>
                                <a:pt x="77438" y="0"/>
                                <a:pt x="77724" y="0"/>
                                <a:pt x="78010" y="0"/>
                              </a:cubicBezTo>
                              <a:cubicBezTo>
                                <a:pt x="78962" y="0"/>
                                <a:pt x="80677" y="667"/>
                                <a:pt x="82677" y="1524"/>
                              </a:cubicBezTo>
                              <a:cubicBezTo>
                                <a:pt x="87058" y="3429"/>
                                <a:pt x="92774" y="6191"/>
                                <a:pt x="93821" y="5715"/>
                              </a:cubicBezTo>
                              <a:cubicBezTo>
                                <a:pt x="98108" y="3905"/>
                                <a:pt x="102203" y="2953"/>
                                <a:pt x="106299" y="2381"/>
                              </a:cubicBezTo>
                              <a:cubicBezTo>
                                <a:pt x="117253" y="953"/>
                                <a:pt x="128111" y="3429"/>
                                <a:pt x="136303" y="10382"/>
                              </a:cubicBezTo>
                              <a:cubicBezTo>
                                <a:pt x="146780" y="19241"/>
                                <a:pt x="148685" y="32957"/>
                                <a:pt x="149638" y="44101"/>
                              </a:cubicBezTo>
                              <a:cubicBezTo>
                                <a:pt x="152876" y="81629"/>
                                <a:pt x="148495" y="109347"/>
                                <a:pt x="146876" y="127540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7F9FF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2091" name="자유형: 도형 2090">
                          <a:extLst>
                            <a:ext uri="{FF2B5EF4-FFF2-40B4-BE49-F238E27FC236}">
                              <a16:creationId xmlns:a16="http://schemas.microsoft.com/office/drawing/2014/main" id="{93275E49-BA55-118B-BBEE-7CB4CDFAAAA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49021" y="4023315"/>
                          <a:ext cx="35272" cy="103536"/>
                        </a:xfrm>
                        <a:custGeom>
                          <a:avLst/>
                          <a:gdLst>
                            <a:gd name="connsiteX0" fmla="*/ 34480 w 35272"/>
                            <a:gd name="connsiteY0" fmla="*/ 47434 h 103536"/>
                            <a:gd name="connsiteX1" fmla="*/ 18097 w 35272"/>
                            <a:gd name="connsiteY1" fmla="*/ 103537 h 103536"/>
                            <a:gd name="connsiteX2" fmla="*/ 16859 w 35272"/>
                            <a:gd name="connsiteY2" fmla="*/ 70104 h 103536"/>
                            <a:gd name="connsiteX3" fmla="*/ 16383 w 35272"/>
                            <a:gd name="connsiteY3" fmla="*/ 68199 h 103536"/>
                            <a:gd name="connsiteX4" fmla="*/ 1715 w 35272"/>
                            <a:gd name="connsiteY4" fmla="*/ 42958 h 103536"/>
                            <a:gd name="connsiteX5" fmla="*/ 3715 w 35272"/>
                            <a:gd name="connsiteY5" fmla="*/ 32385 h 103536"/>
                            <a:gd name="connsiteX6" fmla="*/ 0 w 35272"/>
                            <a:gd name="connsiteY6" fmla="*/ 20860 h 103536"/>
                            <a:gd name="connsiteX7" fmla="*/ 30670 w 35272"/>
                            <a:gd name="connsiteY7" fmla="*/ 0 h 103536"/>
                            <a:gd name="connsiteX8" fmla="*/ 34480 w 35272"/>
                            <a:gd name="connsiteY8" fmla="*/ 47625 h 103536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35272" h="103536">
                              <a:moveTo>
                                <a:pt x="34480" y="47434"/>
                              </a:moveTo>
                              <a:cubicBezTo>
                                <a:pt x="32480" y="70009"/>
                                <a:pt x="22003" y="98108"/>
                                <a:pt x="18097" y="103537"/>
                              </a:cubicBezTo>
                              <a:cubicBezTo>
                                <a:pt x="20193" y="92488"/>
                                <a:pt x="19717" y="81058"/>
                                <a:pt x="16859" y="70104"/>
                              </a:cubicBezTo>
                              <a:cubicBezTo>
                                <a:pt x="16669" y="69437"/>
                                <a:pt x="16573" y="68770"/>
                                <a:pt x="16383" y="68199"/>
                              </a:cubicBezTo>
                              <a:cubicBezTo>
                                <a:pt x="7620" y="63151"/>
                                <a:pt x="1715" y="53721"/>
                                <a:pt x="1715" y="42958"/>
                              </a:cubicBezTo>
                              <a:cubicBezTo>
                                <a:pt x="1715" y="39148"/>
                                <a:pt x="2381" y="35623"/>
                                <a:pt x="3715" y="32385"/>
                              </a:cubicBezTo>
                              <a:lnTo>
                                <a:pt x="0" y="20860"/>
                              </a:lnTo>
                              <a:lnTo>
                                <a:pt x="30670" y="0"/>
                              </a:lnTo>
                              <a:cubicBezTo>
                                <a:pt x="36004" y="13716"/>
                                <a:pt x="35814" y="32576"/>
                                <a:pt x="34480" y="4762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C7D1E9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/>
                        </a:p>
                      </p:txBody>
                    </p:sp>
                    <p:grpSp>
                      <p:nvGrpSpPr>
                        <p:cNvPr id="2092" name="그래픽 4266">
                          <a:extLst>
                            <a:ext uri="{FF2B5EF4-FFF2-40B4-BE49-F238E27FC236}">
                              <a16:creationId xmlns:a16="http://schemas.microsoft.com/office/drawing/2014/main" id="{72DC3943-EA6C-438A-56B6-1A9E8A7154A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960330" y="3836496"/>
                          <a:ext cx="84832" cy="137252"/>
                          <a:chOff x="8960330" y="3836496"/>
                          <a:chExt cx="84832" cy="137252"/>
                        </a:xfrm>
                      </p:grpSpPr>
                      <p:sp>
                        <p:nvSpPr>
                          <p:cNvPr id="2093" name="자유형: 도형 2092">
                            <a:extLst>
                              <a:ext uri="{FF2B5EF4-FFF2-40B4-BE49-F238E27FC236}">
                                <a16:creationId xmlns:a16="http://schemas.microsoft.com/office/drawing/2014/main" id="{9A1B64BB-D032-3157-25C8-348C0467653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60330" y="3836496"/>
                            <a:ext cx="84832" cy="109049"/>
                          </a:xfrm>
                          <a:custGeom>
                            <a:avLst/>
                            <a:gdLst>
                              <a:gd name="connsiteX0" fmla="*/ 2597 w 84832"/>
                              <a:gd name="connsiteY0" fmla="*/ 80425 h 109049"/>
                              <a:gd name="connsiteX1" fmla="*/ 50222 w 84832"/>
                              <a:gd name="connsiteY1" fmla="*/ 103666 h 109049"/>
                              <a:gd name="connsiteX2" fmla="*/ 84798 w 84832"/>
                              <a:gd name="connsiteY2" fmla="*/ 47468 h 109049"/>
                              <a:gd name="connsiteX3" fmla="*/ 43364 w 84832"/>
                              <a:gd name="connsiteY3" fmla="*/ 34 h 109049"/>
                              <a:gd name="connsiteX4" fmla="*/ 2597 w 84832"/>
                              <a:gd name="connsiteY4" fmla="*/ 80520 h 10904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</a:cxnLst>
                            <a:rect l="l" t="t" r="r" b="b"/>
                            <a:pathLst>
                              <a:path w="84832" h="109049">
                                <a:moveTo>
                                  <a:pt x="2597" y="80425"/>
                                </a:moveTo>
                                <a:cubicBezTo>
                                  <a:pt x="10026" y="111572"/>
                                  <a:pt x="30981" y="113762"/>
                                  <a:pt x="50222" y="103666"/>
                                </a:cubicBezTo>
                                <a:cubicBezTo>
                                  <a:pt x="71653" y="92331"/>
                                  <a:pt x="84131" y="66233"/>
                                  <a:pt x="84798" y="47468"/>
                                </a:cubicBezTo>
                                <a:cubicBezTo>
                                  <a:pt x="85750" y="18798"/>
                                  <a:pt x="67081" y="796"/>
                                  <a:pt x="43364" y="34"/>
                                </a:cubicBezTo>
                                <a:cubicBezTo>
                                  <a:pt x="-10738" y="-1776"/>
                                  <a:pt x="25" y="69662"/>
                                  <a:pt x="2597" y="8052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9CCC1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lvl="0"/>
                            <a:endParaRPr lang="ko-KR" altLang="en-US" dirty="0"/>
                          </a:p>
                        </p:txBody>
                      </p:sp>
                      <p:sp>
                        <p:nvSpPr>
                          <p:cNvPr id="2094" name="자유형: 도형 2093">
                            <a:extLst>
                              <a:ext uri="{FF2B5EF4-FFF2-40B4-BE49-F238E27FC236}">
                                <a16:creationId xmlns:a16="http://schemas.microsoft.com/office/drawing/2014/main" id="{E618E4FB-1F14-145C-7098-ABCAAE4B06D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93979" y="3899585"/>
                            <a:ext cx="38481" cy="71843"/>
                          </a:xfrm>
                          <a:custGeom>
                            <a:avLst/>
                            <a:gdLst>
                              <a:gd name="connsiteX0" fmla="*/ 38481 w 38481"/>
                              <a:gd name="connsiteY0" fmla="*/ 0 h 71843"/>
                              <a:gd name="connsiteX1" fmla="*/ 38481 w 38481"/>
                              <a:gd name="connsiteY1" fmla="*/ 62389 h 71843"/>
                              <a:gd name="connsiteX2" fmla="*/ 30861 w 38481"/>
                              <a:gd name="connsiteY2" fmla="*/ 69914 h 71843"/>
                              <a:gd name="connsiteX3" fmla="*/ 3905 w 38481"/>
                              <a:gd name="connsiteY3" fmla="*/ 68104 h 71843"/>
                              <a:gd name="connsiteX4" fmla="*/ 95 w 38481"/>
                              <a:gd name="connsiteY4" fmla="*/ 62389 h 71843"/>
                              <a:gd name="connsiteX5" fmla="*/ 0 w 38481"/>
                              <a:gd name="connsiteY5" fmla="*/ 0 h 71843"/>
                              <a:gd name="connsiteX6" fmla="*/ 38481 w 38481"/>
                              <a:gd name="connsiteY6" fmla="*/ 0 h 7184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</a:cxnLst>
                            <a:rect l="l" t="t" r="r" b="b"/>
                            <a:pathLst>
                              <a:path w="38481" h="71843">
                                <a:moveTo>
                                  <a:pt x="38481" y="0"/>
                                </a:moveTo>
                                <a:lnTo>
                                  <a:pt x="38481" y="62389"/>
                                </a:lnTo>
                                <a:cubicBezTo>
                                  <a:pt x="38481" y="65342"/>
                                  <a:pt x="35814" y="68104"/>
                                  <a:pt x="30861" y="69914"/>
                                </a:cubicBezTo>
                                <a:cubicBezTo>
                                  <a:pt x="22289" y="73057"/>
                                  <a:pt x="10287" y="72295"/>
                                  <a:pt x="3905" y="68104"/>
                                </a:cubicBezTo>
                                <a:cubicBezTo>
                                  <a:pt x="1333" y="66389"/>
                                  <a:pt x="95" y="64389"/>
                                  <a:pt x="95" y="62389"/>
                                </a:cubicBezTo>
                                <a:cubicBezTo>
                                  <a:pt x="0" y="62389"/>
                                  <a:pt x="0" y="0"/>
                                  <a:pt x="0" y="0"/>
                                </a:cubicBezTo>
                                <a:lnTo>
                                  <a:pt x="38481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9CCC1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lvl="0"/>
                            <a:endParaRPr lang="ko-KR" altLang="en-US"/>
                          </a:p>
                        </p:txBody>
                      </p:sp>
                      <p:sp>
                        <p:nvSpPr>
                          <p:cNvPr id="2095" name="자유형: 도형 2094">
                            <a:extLst>
                              <a:ext uri="{FF2B5EF4-FFF2-40B4-BE49-F238E27FC236}">
                                <a16:creationId xmlns:a16="http://schemas.microsoft.com/office/drawing/2014/main" id="{ABCA488B-8589-741B-4FF0-8C5DBED4F33B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74548" y="3944734"/>
                            <a:ext cx="67514" cy="29014"/>
                          </a:xfrm>
                          <a:custGeom>
                            <a:avLst/>
                            <a:gdLst>
                              <a:gd name="connsiteX0" fmla="*/ 0 w 67514"/>
                              <a:gd name="connsiteY0" fmla="*/ 22955 h 29014"/>
                              <a:gd name="connsiteX1" fmla="*/ 64294 w 67514"/>
                              <a:gd name="connsiteY1" fmla="*/ 20669 h 29014"/>
                              <a:gd name="connsiteX2" fmla="*/ 62960 w 67514"/>
                              <a:gd name="connsiteY2" fmla="*/ 2762 h 29014"/>
                              <a:gd name="connsiteX3" fmla="*/ 57912 w 67514"/>
                              <a:gd name="connsiteY3" fmla="*/ 0 h 29014"/>
                              <a:gd name="connsiteX4" fmla="*/ 57912 w 67514"/>
                              <a:gd name="connsiteY4" fmla="*/ 5620 h 29014"/>
                              <a:gd name="connsiteX5" fmla="*/ 55054 w 67514"/>
                              <a:gd name="connsiteY5" fmla="*/ 9620 h 29014"/>
                              <a:gd name="connsiteX6" fmla="*/ 9906 w 67514"/>
                              <a:gd name="connsiteY6" fmla="*/ 11621 h 29014"/>
                              <a:gd name="connsiteX7" fmla="*/ 95 w 67514"/>
                              <a:gd name="connsiteY7" fmla="*/ 22955 h 29014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67514" h="29014">
                                <a:moveTo>
                                  <a:pt x="0" y="22955"/>
                                </a:moveTo>
                                <a:cubicBezTo>
                                  <a:pt x="0" y="22955"/>
                                  <a:pt x="47625" y="38005"/>
                                  <a:pt x="64294" y="20669"/>
                                </a:cubicBezTo>
                                <a:cubicBezTo>
                                  <a:pt x="70104" y="14573"/>
                                  <a:pt x="67056" y="6096"/>
                                  <a:pt x="62960" y="2762"/>
                                </a:cubicBezTo>
                                <a:cubicBezTo>
                                  <a:pt x="61817" y="1810"/>
                                  <a:pt x="59722" y="857"/>
                                  <a:pt x="57912" y="0"/>
                                </a:cubicBezTo>
                                <a:lnTo>
                                  <a:pt x="57912" y="5620"/>
                                </a:lnTo>
                                <a:cubicBezTo>
                                  <a:pt x="57912" y="7429"/>
                                  <a:pt x="56769" y="9144"/>
                                  <a:pt x="55054" y="9620"/>
                                </a:cubicBezTo>
                                <a:cubicBezTo>
                                  <a:pt x="45053" y="12383"/>
                                  <a:pt x="14573" y="9430"/>
                                  <a:pt x="9906" y="11621"/>
                                </a:cubicBezTo>
                                <a:cubicBezTo>
                                  <a:pt x="4191" y="14288"/>
                                  <a:pt x="95" y="22955"/>
                                  <a:pt x="95" y="2295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292D4C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</p:grpSp>
                  <p:sp>
                    <p:nvSpPr>
                      <p:cNvPr id="2085" name="자유형: 도형 2084">
                        <a:extLst>
                          <a:ext uri="{FF2B5EF4-FFF2-40B4-BE49-F238E27FC236}">
                            <a16:creationId xmlns:a16="http://schemas.microsoft.com/office/drawing/2014/main" id="{095AD978-6C06-F9E6-CCDF-FA8EBCA10B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70898" y="3831354"/>
                        <a:ext cx="79409" cy="98958"/>
                      </a:xfrm>
                      <a:custGeom>
                        <a:avLst/>
                        <a:gdLst>
                          <a:gd name="connsiteX0" fmla="*/ 76992 w 79409"/>
                          <a:gd name="connsiteY0" fmla="*/ 75280 h 98958"/>
                          <a:gd name="connsiteX1" fmla="*/ 32415 w 79409"/>
                          <a:gd name="connsiteY1" fmla="*/ 96997 h 98958"/>
                          <a:gd name="connsiteX2" fmla="*/ 30 w 79409"/>
                          <a:gd name="connsiteY2" fmla="*/ 44419 h 98958"/>
                          <a:gd name="connsiteX3" fmla="*/ 38797 w 79409"/>
                          <a:gd name="connsiteY3" fmla="*/ 32 h 98958"/>
                          <a:gd name="connsiteX4" fmla="*/ 76992 w 79409"/>
                          <a:gd name="connsiteY4" fmla="*/ 75375 h 9895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79409" h="98958">
                            <a:moveTo>
                              <a:pt x="76992" y="75280"/>
                            </a:moveTo>
                            <a:cubicBezTo>
                              <a:pt x="71182" y="99854"/>
                              <a:pt x="45846" y="101474"/>
                              <a:pt x="32415" y="96997"/>
                            </a:cubicBezTo>
                            <a:cubicBezTo>
                              <a:pt x="10889" y="89853"/>
                              <a:pt x="697" y="61945"/>
                              <a:pt x="30" y="44419"/>
                            </a:cubicBezTo>
                            <a:cubicBezTo>
                              <a:pt x="-827" y="17654"/>
                              <a:pt x="16604" y="794"/>
                              <a:pt x="38797" y="32"/>
                            </a:cubicBezTo>
                            <a:cubicBezTo>
                              <a:pt x="89470" y="-1682"/>
                              <a:pt x="79374" y="65279"/>
                              <a:pt x="76992" y="75375"/>
                            </a:cubicBezTo>
                            <a:close/>
                          </a:path>
                        </a:pathLst>
                      </a:custGeom>
                      <a:solidFill>
                        <a:srgbClr val="343B65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grpSp>
                    <p:nvGrpSpPr>
                      <p:cNvPr id="2086" name="그래픽 4266">
                        <a:extLst>
                          <a:ext uri="{FF2B5EF4-FFF2-40B4-BE49-F238E27FC236}">
                            <a16:creationId xmlns:a16="http://schemas.microsoft.com/office/drawing/2014/main" id="{5E9F86FF-843B-F5EF-FBB9-0B3DF75D680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787885" y="3982452"/>
                        <a:ext cx="195426" cy="121959"/>
                        <a:chOff x="8787885" y="3982452"/>
                        <a:chExt cx="195426" cy="121959"/>
                      </a:xfrm>
                    </p:grpSpPr>
                    <p:sp>
                      <p:nvSpPr>
                        <p:cNvPr id="2087" name="자유형: 도형 2086">
                          <a:extLst>
                            <a:ext uri="{FF2B5EF4-FFF2-40B4-BE49-F238E27FC236}">
                              <a16:creationId xmlns:a16="http://schemas.microsoft.com/office/drawing/2014/main" id="{488F454D-1B79-4666-D099-1BCA87F7D07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787885" y="4020958"/>
                          <a:ext cx="90365" cy="70555"/>
                        </a:xfrm>
                        <a:custGeom>
                          <a:avLst/>
                          <a:gdLst>
                            <a:gd name="connsiteX0" fmla="*/ 90270 w 90365"/>
                            <a:gd name="connsiteY0" fmla="*/ 40362 h 70555"/>
                            <a:gd name="connsiteX1" fmla="*/ 50837 w 90365"/>
                            <a:gd name="connsiteY1" fmla="*/ 27408 h 70555"/>
                            <a:gd name="connsiteX2" fmla="*/ 44264 w 90365"/>
                            <a:gd name="connsiteY2" fmla="*/ 25122 h 70555"/>
                            <a:gd name="connsiteX3" fmla="*/ 11689 w 90365"/>
                            <a:gd name="connsiteY3" fmla="*/ 1976 h 70555"/>
                            <a:gd name="connsiteX4" fmla="*/ 1783 w 90365"/>
                            <a:gd name="connsiteY4" fmla="*/ 19883 h 70555"/>
                            <a:gd name="connsiteX5" fmla="*/ 20166 w 90365"/>
                            <a:gd name="connsiteY5" fmla="*/ 34932 h 70555"/>
                            <a:gd name="connsiteX6" fmla="*/ 34549 w 90365"/>
                            <a:gd name="connsiteY6" fmla="*/ 40266 h 70555"/>
                            <a:gd name="connsiteX7" fmla="*/ 36740 w 90365"/>
                            <a:gd name="connsiteY7" fmla="*/ 40838 h 70555"/>
                            <a:gd name="connsiteX8" fmla="*/ 81126 w 90365"/>
                            <a:gd name="connsiteY8" fmla="*/ 70556 h 70555"/>
                            <a:gd name="connsiteX9" fmla="*/ 90365 w 90365"/>
                            <a:gd name="connsiteY9" fmla="*/ 40266 h 7055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</a:cxnLst>
                          <a:rect l="l" t="t" r="r" b="b"/>
                          <a:pathLst>
                            <a:path w="90365" h="70555">
                              <a:moveTo>
                                <a:pt x="90270" y="40362"/>
                              </a:moveTo>
                              <a:cubicBezTo>
                                <a:pt x="75792" y="35885"/>
                                <a:pt x="59600" y="30456"/>
                                <a:pt x="50837" y="27408"/>
                              </a:cubicBezTo>
                              <a:lnTo>
                                <a:pt x="44264" y="25122"/>
                              </a:lnTo>
                              <a:cubicBezTo>
                                <a:pt x="32930" y="23693"/>
                                <a:pt x="16928" y="-8121"/>
                                <a:pt x="11689" y="1976"/>
                              </a:cubicBezTo>
                              <a:cubicBezTo>
                                <a:pt x="11689" y="1976"/>
                                <a:pt x="-5456" y="3024"/>
                                <a:pt x="1783" y="19883"/>
                              </a:cubicBezTo>
                              <a:cubicBezTo>
                                <a:pt x="3688" y="24264"/>
                                <a:pt x="12927" y="31027"/>
                                <a:pt x="20166" y="34932"/>
                              </a:cubicBezTo>
                              <a:cubicBezTo>
                                <a:pt x="26072" y="38171"/>
                                <a:pt x="30263" y="39409"/>
                                <a:pt x="34549" y="40266"/>
                              </a:cubicBezTo>
                              <a:cubicBezTo>
                                <a:pt x="35311" y="40362"/>
                                <a:pt x="36073" y="40647"/>
                                <a:pt x="36740" y="40838"/>
                              </a:cubicBezTo>
                              <a:cubicBezTo>
                                <a:pt x="37787" y="41695"/>
                                <a:pt x="57885" y="57507"/>
                                <a:pt x="81126" y="70556"/>
                              </a:cubicBezTo>
                              <a:lnTo>
                                <a:pt x="90365" y="4026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9CCC1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pPr lvl="0"/>
                          <a:endParaRPr lang="ko-KR" altLang="en-US" dirty="0"/>
                        </a:p>
                      </p:txBody>
                    </p:sp>
                    <p:sp>
                      <p:nvSpPr>
                        <p:cNvPr id="2088" name="자유형: 도형 2087">
                          <a:extLst>
                            <a:ext uri="{FF2B5EF4-FFF2-40B4-BE49-F238E27FC236}">
                              <a16:creationId xmlns:a16="http://schemas.microsoft.com/office/drawing/2014/main" id="{2D8CBB1A-3BAF-3796-EF33-46AE48FD7D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40045" y="3982452"/>
                          <a:ext cx="143266" cy="121959"/>
                        </a:xfrm>
                        <a:custGeom>
                          <a:avLst/>
                          <a:gdLst>
                            <a:gd name="connsiteX0" fmla="*/ 104976 w 143266"/>
                            <a:gd name="connsiteY0" fmla="*/ 10573 h 121959"/>
                            <a:gd name="connsiteX1" fmla="*/ 50683 w 143266"/>
                            <a:gd name="connsiteY1" fmla="*/ 76962 h 121959"/>
                            <a:gd name="connsiteX2" fmla="*/ 15250 w 143266"/>
                            <a:gd name="connsiteY2" fmla="*/ 70295 h 121959"/>
                            <a:gd name="connsiteX3" fmla="*/ 391 w 143266"/>
                            <a:gd name="connsiteY3" fmla="*/ 96012 h 121959"/>
                            <a:gd name="connsiteX4" fmla="*/ 57827 w 143266"/>
                            <a:gd name="connsiteY4" fmla="*/ 121634 h 121959"/>
                            <a:gd name="connsiteX5" fmla="*/ 143266 w 143266"/>
                            <a:gd name="connsiteY5" fmla="*/ 44672 h 121959"/>
                            <a:gd name="connsiteX6" fmla="*/ 138694 w 143266"/>
                            <a:gd name="connsiteY6" fmla="*/ 0 h 121959"/>
                            <a:gd name="connsiteX7" fmla="*/ 105071 w 143266"/>
                            <a:gd name="connsiteY7" fmla="*/ 10573 h 121959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</a:cxnLst>
                          <a:rect l="l" t="t" r="r" b="b"/>
                          <a:pathLst>
                            <a:path w="143266" h="121959">
                              <a:moveTo>
                                <a:pt x="104976" y="10573"/>
                              </a:moveTo>
                              <a:cubicBezTo>
                                <a:pt x="104976" y="10573"/>
                                <a:pt x="55065" y="68390"/>
                                <a:pt x="50683" y="76962"/>
                              </a:cubicBezTo>
                              <a:cubicBezTo>
                                <a:pt x="49921" y="78391"/>
                                <a:pt x="15250" y="70295"/>
                                <a:pt x="15250" y="70295"/>
                              </a:cubicBezTo>
                              <a:cubicBezTo>
                                <a:pt x="6201" y="72581"/>
                                <a:pt x="-1895" y="86868"/>
                                <a:pt x="391" y="96012"/>
                              </a:cubicBezTo>
                              <a:cubicBezTo>
                                <a:pt x="391" y="96012"/>
                                <a:pt x="40872" y="125349"/>
                                <a:pt x="57827" y="121634"/>
                              </a:cubicBezTo>
                              <a:cubicBezTo>
                                <a:pt x="66495" y="119729"/>
                                <a:pt x="140028" y="58865"/>
                                <a:pt x="143266" y="44672"/>
                              </a:cubicBezTo>
                              <a:lnTo>
                                <a:pt x="138694" y="0"/>
                              </a:lnTo>
                              <a:cubicBezTo>
                                <a:pt x="129931" y="2572"/>
                                <a:pt x="105071" y="10573"/>
                                <a:pt x="105071" y="10573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F7F9FF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</p:grpSp>
                <p:sp>
                  <p:nvSpPr>
                    <p:cNvPr id="2083" name="자유형: 도형 2082">
                      <a:extLst>
                        <a:ext uri="{FF2B5EF4-FFF2-40B4-BE49-F238E27FC236}">
                          <a16:creationId xmlns:a16="http://schemas.microsoft.com/office/drawing/2014/main" id="{0A49644E-AF06-8F34-4796-225D560CD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72069" y="3894871"/>
                      <a:ext cx="21150" cy="23620"/>
                    </a:xfrm>
                    <a:custGeom>
                      <a:avLst/>
                      <a:gdLst>
                        <a:gd name="connsiteX0" fmla="*/ 3622 w 21150"/>
                        <a:gd name="connsiteY0" fmla="*/ 6619 h 23620"/>
                        <a:gd name="connsiteX1" fmla="*/ 2574 w 21150"/>
                        <a:gd name="connsiteY1" fmla="*/ 22431 h 23620"/>
                        <a:gd name="connsiteX2" fmla="*/ 17529 w 21150"/>
                        <a:gd name="connsiteY2" fmla="*/ 17001 h 23620"/>
                        <a:gd name="connsiteX3" fmla="*/ 18576 w 21150"/>
                        <a:gd name="connsiteY3" fmla="*/ 1190 h 23620"/>
                        <a:gd name="connsiteX4" fmla="*/ 3622 w 21150"/>
                        <a:gd name="connsiteY4" fmla="*/ 6619 h 2362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1150" h="23620">
                          <a:moveTo>
                            <a:pt x="3622" y="6619"/>
                          </a:moveTo>
                          <a:cubicBezTo>
                            <a:pt x="-759" y="12525"/>
                            <a:pt x="-1236" y="19573"/>
                            <a:pt x="2574" y="22431"/>
                          </a:cubicBezTo>
                          <a:cubicBezTo>
                            <a:pt x="6384" y="25288"/>
                            <a:pt x="13052" y="22812"/>
                            <a:pt x="17529" y="17001"/>
                          </a:cubicBezTo>
                          <a:cubicBezTo>
                            <a:pt x="21910" y="11096"/>
                            <a:pt x="22386" y="4047"/>
                            <a:pt x="18576" y="1190"/>
                          </a:cubicBezTo>
                          <a:cubicBezTo>
                            <a:pt x="14766" y="-1668"/>
                            <a:pt x="8099" y="809"/>
                            <a:pt x="3622" y="6619"/>
                          </a:cubicBezTo>
                          <a:close/>
                        </a:path>
                      </a:pathLst>
                    </a:custGeom>
                    <a:solidFill>
                      <a:srgbClr val="FCBAC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2080" name="자유형: 도형 2079">
                    <a:extLst>
                      <a:ext uri="{FF2B5EF4-FFF2-40B4-BE49-F238E27FC236}">
                        <a16:creationId xmlns:a16="http://schemas.microsoft.com/office/drawing/2014/main" id="{F571CB2B-F4F2-1EFD-E9A0-2EB2254C5140}"/>
                      </a:ext>
                    </a:extLst>
                  </p:cNvPr>
                  <p:cNvSpPr/>
                  <p:nvPr/>
                </p:nvSpPr>
                <p:spPr>
                  <a:xfrm>
                    <a:off x="8953558" y="3831370"/>
                    <a:ext cx="57105" cy="93646"/>
                  </a:xfrm>
                  <a:custGeom>
                    <a:avLst/>
                    <a:gdLst>
                      <a:gd name="connsiteX0" fmla="*/ 6416 w 57105"/>
                      <a:gd name="connsiteY0" fmla="*/ 15637 h 93646"/>
                      <a:gd name="connsiteX1" fmla="*/ 56137 w 57105"/>
                      <a:gd name="connsiteY1" fmla="*/ 16 h 93646"/>
                      <a:gd name="connsiteX2" fmla="*/ 46421 w 57105"/>
                      <a:gd name="connsiteY2" fmla="*/ 6207 h 93646"/>
                      <a:gd name="connsiteX3" fmla="*/ 50803 w 57105"/>
                      <a:gd name="connsiteY3" fmla="*/ 47069 h 93646"/>
                      <a:gd name="connsiteX4" fmla="*/ 25085 w 57105"/>
                      <a:gd name="connsiteY4" fmla="*/ 60881 h 93646"/>
                      <a:gd name="connsiteX5" fmla="*/ 32134 w 57105"/>
                      <a:gd name="connsiteY5" fmla="*/ 93647 h 93646"/>
                      <a:gd name="connsiteX6" fmla="*/ 25466 w 57105"/>
                      <a:gd name="connsiteY6" fmla="*/ 90313 h 93646"/>
                      <a:gd name="connsiteX7" fmla="*/ 15084 w 57105"/>
                      <a:gd name="connsiteY7" fmla="*/ 58785 h 93646"/>
                      <a:gd name="connsiteX8" fmla="*/ 10703 w 57105"/>
                      <a:gd name="connsiteY8" fmla="*/ 56404 h 93646"/>
                      <a:gd name="connsiteX9" fmla="*/ 6226 w 57105"/>
                      <a:gd name="connsiteY9" fmla="*/ 15542 h 93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7105" h="93646">
                        <a:moveTo>
                          <a:pt x="6416" y="15637"/>
                        </a:moveTo>
                        <a:cubicBezTo>
                          <a:pt x="15275" y="3254"/>
                          <a:pt x="47279" y="-270"/>
                          <a:pt x="56137" y="16"/>
                        </a:cubicBezTo>
                        <a:cubicBezTo>
                          <a:pt x="57756" y="16"/>
                          <a:pt x="45183" y="5350"/>
                          <a:pt x="46421" y="6207"/>
                        </a:cubicBezTo>
                        <a:cubicBezTo>
                          <a:pt x="58709" y="14970"/>
                          <a:pt x="60709" y="33258"/>
                          <a:pt x="50803" y="47069"/>
                        </a:cubicBezTo>
                        <a:cubicBezTo>
                          <a:pt x="44421" y="56023"/>
                          <a:pt x="34610" y="60976"/>
                          <a:pt x="25085" y="60881"/>
                        </a:cubicBezTo>
                        <a:cubicBezTo>
                          <a:pt x="20418" y="72882"/>
                          <a:pt x="23180" y="85931"/>
                          <a:pt x="32134" y="93647"/>
                        </a:cubicBezTo>
                        <a:cubicBezTo>
                          <a:pt x="29848" y="92885"/>
                          <a:pt x="27562" y="91837"/>
                          <a:pt x="25466" y="90313"/>
                        </a:cubicBezTo>
                        <a:cubicBezTo>
                          <a:pt x="15751" y="83455"/>
                          <a:pt x="12131" y="70882"/>
                          <a:pt x="15084" y="58785"/>
                        </a:cubicBezTo>
                        <a:cubicBezTo>
                          <a:pt x="13560" y="58118"/>
                          <a:pt x="12036" y="57356"/>
                          <a:pt x="10703" y="56404"/>
                        </a:cubicBezTo>
                        <a:cubicBezTo>
                          <a:pt x="-1585" y="47736"/>
                          <a:pt x="-3585" y="29448"/>
                          <a:pt x="6226" y="15542"/>
                        </a:cubicBezTo>
                        <a:close/>
                      </a:path>
                    </a:pathLst>
                  </a:custGeom>
                  <a:solidFill>
                    <a:srgbClr val="343B65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81" name="자유형: 도형 2080">
                    <a:extLst>
                      <a:ext uri="{FF2B5EF4-FFF2-40B4-BE49-F238E27FC236}">
                        <a16:creationId xmlns:a16="http://schemas.microsoft.com/office/drawing/2014/main" id="{426F9E04-C2CD-74E9-032E-E4854CF7B858}"/>
                      </a:ext>
                    </a:extLst>
                  </p:cNvPr>
                  <p:cNvSpPr/>
                  <p:nvPr/>
                </p:nvSpPr>
                <p:spPr>
                  <a:xfrm>
                    <a:off x="9007630" y="3812109"/>
                    <a:ext cx="56803" cy="60648"/>
                  </a:xfrm>
                  <a:custGeom>
                    <a:avLst/>
                    <a:gdLst>
                      <a:gd name="connsiteX0" fmla="*/ 51309 w 56803"/>
                      <a:gd name="connsiteY0" fmla="*/ 47471 h 60648"/>
                      <a:gd name="connsiteX1" fmla="*/ 26163 w 56803"/>
                      <a:gd name="connsiteY1" fmla="*/ 60615 h 60648"/>
                      <a:gd name="connsiteX2" fmla="*/ 11590 w 56803"/>
                      <a:gd name="connsiteY2" fmla="*/ 55376 h 60648"/>
                      <a:gd name="connsiteX3" fmla="*/ 5494 w 56803"/>
                      <a:gd name="connsiteY3" fmla="*/ 13276 h 60648"/>
                      <a:gd name="connsiteX4" fmla="*/ 40927 w 56803"/>
                      <a:gd name="connsiteY4" fmla="*/ 2703 h 60648"/>
                      <a:gd name="connsiteX5" fmla="*/ 45213 w 56803"/>
                      <a:gd name="connsiteY5" fmla="*/ 5275 h 60648"/>
                      <a:gd name="connsiteX6" fmla="*/ 51309 w 56803"/>
                      <a:gd name="connsiteY6" fmla="*/ 47471 h 606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6803" h="60648">
                        <a:moveTo>
                          <a:pt x="51309" y="47471"/>
                        </a:moveTo>
                        <a:cubicBezTo>
                          <a:pt x="45309" y="56424"/>
                          <a:pt x="35688" y="61091"/>
                          <a:pt x="26163" y="60615"/>
                        </a:cubicBezTo>
                        <a:cubicBezTo>
                          <a:pt x="21115" y="60425"/>
                          <a:pt x="16067" y="58710"/>
                          <a:pt x="11590" y="55376"/>
                        </a:cubicBezTo>
                        <a:cubicBezTo>
                          <a:pt x="-1078" y="45947"/>
                          <a:pt x="-3745" y="27087"/>
                          <a:pt x="5494" y="13276"/>
                        </a:cubicBezTo>
                        <a:cubicBezTo>
                          <a:pt x="13781" y="893"/>
                          <a:pt x="28830" y="-3298"/>
                          <a:pt x="40927" y="2703"/>
                        </a:cubicBezTo>
                        <a:cubicBezTo>
                          <a:pt x="42356" y="3370"/>
                          <a:pt x="43880" y="4227"/>
                          <a:pt x="45213" y="5275"/>
                        </a:cubicBezTo>
                        <a:cubicBezTo>
                          <a:pt x="57882" y="14705"/>
                          <a:pt x="60549" y="33659"/>
                          <a:pt x="51309" y="47471"/>
                        </a:cubicBezTo>
                        <a:close/>
                      </a:path>
                    </a:pathLst>
                  </a:custGeom>
                  <a:solidFill>
                    <a:srgbClr val="292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071" name="그래픽 4266">
                <a:extLst>
                  <a:ext uri="{FF2B5EF4-FFF2-40B4-BE49-F238E27FC236}">
                    <a16:creationId xmlns:a16="http://schemas.microsoft.com/office/drawing/2014/main" id="{59F8168A-2CE7-F8B3-C500-2EDBA81E27D7}"/>
                  </a:ext>
                </a:extLst>
              </p:cNvPr>
              <p:cNvGrpSpPr/>
              <p:nvPr/>
            </p:nvGrpSpPr>
            <p:grpSpPr>
              <a:xfrm>
                <a:off x="8954989" y="4078893"/>
                <a:ext cx="192518" cy="212931"/>
                <a:chOff x="8954989" y="4078893"/>
                <a:chExt cx="192518" cy="212931"/>
              </a:xfrm>
            </p:grpSpPr>
            <p:sp>
              <p:nvSpPr>
                <p:cNvPr id="2072" name="자유형: 도형 2071">
                  <a:extLst>
                    <a:ext uri="{FF2B5EF4-FFF2-40B4-BE49-F238E27FC236}">
                      <a16:creationId xmlns:a16="http://schemas.microsoft.com/office/drawing/2014/main" id="{1D26077B-6890-C9CC-4232-B1BD61E841E9}"/>
                    </a:ext>
                  </a:extLst>
                </p:cNvPr>
                <p:cNvSpPr/>
                <p:nvPr/>
              </p:nvSpPr>
              <p:spPr>
                <a:xfrm>
                  <a:off x="9038910" y="4198099"/>
                  <a:ext cx="17743" cy="93726"/>
                </a:xfrm>
                <a:custGeom>
                  <a:avLst/>
                  <a:gdLst>
                    <a:gd name="connsiteX0" fmla="*/ 27 w 17743"/>
                    <a:gd name="connsiteY0" fmla="*/ 88964 h 93726"/>
                    <a:gd name="connsiteX1" fmla="*/ 1456 w 17743"/>
                    <a:gd name="connsiteY1" fmla="*/ 91630 h 93726"/>
                    <a:gd name="connsiteX2" fmla="*/ 8980 w 17743"/>
                    <a:gd name="connsiteY2" fmla="*/ 93726 h 93726"/>
                    <a:gd name="connsiteX3" fmla="*/ 14410 w 17743"/>
                    <a:gd name="connsiteY3" fmla="*/ 92773 h 93726"/>
                    <a:gd name="connsiteX4" fmla="*/ 17743 w 17743"/>
                    <a:gd name="connsiteY4" fmla="*/ 89725 h 93726"/>
                    <a:gd name="connsiteX5" fmla="*/ 17743 w 17743"/>
                    <a:gd name="connsiteY5" fmla="*/ 0 h 93726"/>
                    <a:gd name="connsiteX6" fmla="*/ 27 w 17743"/>
                    <a:gd name="connsiteY6" fmla="*/ 0 h 93726"/>
                    <a:gd name="connsiteX7" fmla="*/ 27 w 17743"/>
                    <a:gd name="connsiteY7" fmla="*/ 89059 h 937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7743" h="93726">
                      <a:moveTo>
                        <a:pt x="27" y="88964"/>
                      </a:moveTo>
                      <a:cubicBezTo>
                        <a:pt x="-164" y="90106"/>
                        <a:pt x="694" y="90964"/>
                        <a:pt x="1456" y="91630"/>
                      </a:cubicBezTo>
                      <a:cubicBezTo>
                        <a:pt x="3170" y="92964"/>
                        <a:pt x="6028" y="93726"/>
                        <a:pt x="8980" y="93726"/>
                      </a:cubicBezTo>
                      <a:cubicBezTo>
                        <a:pt x="10981" y="93726"/>
                        <a:pt x="12790" y="93345"/>
                        <a:pt x="14410" y="92773"/>
                      </a:cubicBezTo>
                      <a:cubicBezTo>
                        <a:pt x="16315" y="92012"/>
                        <a:pt x="17553" y="90869"/>
                        <a:pt x="17743" y="89725"/>
                      </a:cubicBezTo>
                      <a:cubicBezTo>
                        <a:pt x="17743" y="89440"/>
                        <a:pt x="17743" y="0"/>
                        <a:pt x="17743" y="0"/>
                      </a:cubicBezTo>
                      <a:lnTo>
                        <a:pt x="27" y="0"/>
                      </a:lnTo>
                      <a:lnTo>
                        <a:pt x="27" y="89059"/>
                      </a:ln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073" name="그래픽 4266">
                  <a:extLst>
                    <a:ext uri="{FF2B5EF4-FFF2-40B4-BE49-F238E27FC236}">
                      <a16:creationId xmlns:a16="http://schemas.microsoft.com/office/drawing/2014/main" id="{02C652B6-505A-A449-2BEC-9B15B0740749}"/>
                    </a:ext>
                  </a:extLst>
                </p:cNvPr>
                <p:cNvGrpSpPr/>
                <p:nvPr/>
              </p:nvGrpSpPr>
              <p:grpSpPr>
                <a:xfrm>
                  <a:off x="8954989" y="4078893"/>
                  <a:ext cx="192518" cy="208534"/>
                  <a:chOff x="8954989" y="4078893"/>
                  <a:chExt cx="192518" cy="208534"/>
                </a:xfrm>
              </p:grpSpPr>
              <p:sp>
                <p:nvSpPr>
                  <p:cNvPr id="2074" name="자유형: 도형 2073">
                    <a:extLst>
                      <a:ext uri="{FF2B5EF4-FFF2-40B4-BE49-F238E27FC236}">
                        <a16:creationId xmlns:a16="http://schemas.microsoft.com/office/drawing/2014/main" id="{F79B5A88-92AC-32A3-8249-AB7FB1E87D02}"/>
                      </a:ext>
                    </a:extLst>
                  </p:cNvPr>
                  <p:cNvSpPr/>
                  <p:nvPr/>
                </p:nvSpPr>
                <p:spPr>
                  <a:xfrm>
                    <a:off x="8954989" y="4078893"/>
                    <a:ext cx="186341" cy="207978"/>
                  </a:xfrm>
                  <a:custGeom>
                    <a:avLst/>
                    <a:gdLst>
                      <a:gd name="connsiteX0" fmla="*/ 186246 w 186341"/>
                      <a:gd name="connsiteY0" fmla="*/ 7287 h 207978"/>
                      <a:gd name="connsiteX1" fmla="*/ 175578 w 186341"/>
                      <a:gd name="connsiteY1" fmla="*/ 1572 h 207978"/>
                      <a:gd name="connsiteX2" fmla="*/ 162910 w 186341"/>
                      <a:gd name="connsiteY2" fmla="*/ 1572 h 207978"/>
                      <a:gd name="connsiteX3" fmla="*/ 40894 w 186341"/>
                      <a:gd name="connsiteY3" fmla="*/ 66437 h 207978"/>
                      <a:gd name="connsiteX4" fmla="*/ 19654 w 186341"/>
                      <a:gd name="connsiteY4" fmla="*/ 99584 h 207978"/>
                      <a:gd name="connsiteX5" fmla="*/ 413 w 186341"/>
                      <a:gd name="connsiteY5" fmla="*/ 184261 h 207978"/>
                      <a:gd name="connsiteX6" fmla="*/ 8414 w 186341"/>
                      <a:gd name="connsiteY6" fmla="*/ 202454 h 207978"/>
                      <a:gd name="connsiteX7" fmla="*/ 19177 w 186341"/>
                      <a:gd name="connsiteY7" fmla="*/ 207978 h 207978"/>
                      <a:gd name="connsiteX8" fmla="*/ 18415 w 186341"/>
                      <a:gd name="connsiteY8" fmla="*/ 197025 h 207978"/>
                      <a:gd name="connsiteX9" fmla="*/ 19939 w 186341"/>
                      <a:gd name="connsiteY9" fmla="*/ 196548 h 207978"/>
                      <a:gd name="connsiteX10" fmla="*/ 146717 w 186341"/>
                      <a:gd name="connsiteY10" fmla="*/ 127111 h 207978"/>
                      <a:gd name="connsiteX11" fmla="*/ 167958 w 186341"/>
                      <a:gd name="connsiteY11" fmla="*/ 93964 h 207978"/>
                      <a:gd name="connsiteX12" fmla="*/ 184817 w 186341"/>
                      <a:gd name="connsiteY12" fmla="*/ 19764 h 207978"/>
                      <a:gd name="connsiteX13" fmla="*/ 185579 w 186341"/>
                      <a:gd name="connsiteY13" fmla="*/ 12621 h 207978"/>
                      <a:gd name="connsiteX14" fmla="*/ 186341 w 186341"/>
                      <a:gd name="connsiteY14" fmla="*/ 7287 h 2079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86341" h="207978">
                        <a:moveTo>
                          <a:pt x="186246" y="7287"/>
                        </a:moveTo>
                        <a:lnTo>
                          <a:pt x="175578" y="1572"/>
                        </a:lnTo>
                        <a:cubicBezTo>
                          <a:pt x="171577" y="-524"/>
                          <a:pt x="166910" y="-524"/>
                          <a:pt x="162910" y="1572"/>
                        </a:cubicBezTo>
                        <a:lnTo>
                          <a:pt x="40894" y="66437"/>
                        </a:lnTo>
                        <a:cubicBezTo>
                          <a:pt x="31084" y="71866"/>
                          <a:pt x="22987" y="84534"/>
                          <a:pt x="19654" y="99584"/>
                        </a:cubicBezTo>
                        <a:lnTo>
                          <a:pt x="413" y="184261"/>
                        </a:lnTo>
                        <a:cubicBezTo>
                          <a:pt x="-1206" y="191405"/>
                          <a:pt x="2032" y="198834"/>
                          <a:pt x="8414" y="202454"/>
                        </a:cubicBezTo>
                        <a:lnTo>
                          <a:pt x="19177" y="207978"/>
                        </a:lnTo>
                        <a:lnTo>
                          <a:pt x="18415" y="197025"/>
                        </a:lnTo>
                        <a:cubicBezTo>
                          <a:pt x="18892" y="196834"/>
                          <a:pt x="19368" y="196834"/>
                          <a:pt x="19939" y="196548"/>
                        </a:cubicBezTo>
                        <a:lnTo>
                          <a:pt x="146717" y="127111"/>
                        </a:lnTo>
                        <a:cubicBezTo>
                          <a:pt x="156528" y="121682"/>
                          <a:pt x="164529" y="109014"/>
                          <a:pt x="167958" y="93964"/>
                        </a:cubicBezTo>
                        <a:lnTo>
                          <a:pt x="184817" y="19764"/>
                        </a:lnTo>
                        <a:cubicBezTo>
                          <a:pt x="185389" y="17288"/>
                          <a:pt x="185579" y="14907"/>
                          <a:pt x="185579" y="12621"/>
                        </a:cubicBezTo>
                        <a:lnTo>
                          <a:pt x="186341" y="7287"/>
                        </a:lnTo>
                        <a:close/>
                      </a:path>
                    </a:pathLst>
                  </a:custGeom>
                  <a:solidFill>
                    <a:srgbClr val="EF9E0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75" name="자유형: 도형 2074">
                    <a:extLst>
                      <a:ext uri="{FF2B5EF4-FFF2-40B4-BE49-F238E27FC236}">
                        <a16:creationId xmlns:a16="http://schemas.microsoft.com/office/drawing/2014/main" id="{02D96249-546D-6554-F5D1-2D4841FFEE7D}"/>
                      </a:ext>
                    </a:extLst>
                  </p:cNvPr>
                  <p:cNvSpPr/>
                  <p:nvPr/>
                </p:nvSpPr>
                <p:spPr>
                  <a:xfrm>
                    <a:off x="8965513" y="4084481"/>
                    <a:ext cx="181994" cy="202946"/>
                  </a:xfrm>
                  <a:custGeom>
                    <a:avLst/>
                    <a:gdLst>
                      <a:gd name="connsiteX0" fmla="*/ 181151 w 181994"/>
                      <a:gd name="connsiteY0" fmla="*/ 24750 h 202946"/>
                      <a:gd name="connsiteX1" fmla="*/ 164292 w 181994"/>
                      <a:gd name="connsiteY1" fmla="*/ 98949 h 202946"/>
                      <a:gd name="connsiteX2" fmla="*/ 143051 w 181994"/>
                      <a:gd name="connsiteY2" fmla="*/ 132096 h 202946"/>
                      <a:gd name="connsiteX3" fmla="*/ 16274 w 181994"/>
                      <a:gd name="connsiteY3" fmla="*/ 201534 h 202946"/>
                      <a:gd name="connsiteX4" fmla="*/ 843 w 181994"/>
                      <a:gd name="connsiteY4" fmla="*/ 178197 h 202946"/>
                      <a:gd name="connsiteX5" fmla="*/ 17702 w 181994"/>
                      <a:gd name="connsiteY5" fmla="*/ 103902 h 202946"/>
                      <a:gd name="connsiteX6" fmla="*/ 38943 w 181994"/>
                      <a:gd name="connsiteY6" fmla="*/ 70755 h 202946"/>
                      <a:gd name="connsiteX7" fmla="*/ 165721 w 181994"/>
                      <a:gd name="connsiteY7" fmla="*/ 1413 h 202946"/>
                      <a:gd name="connsiteX8" fmla="*/ 181151 w 181994"/>
                      <a:gd name="connsiteY8" fmla="*/ 24750 h 2029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81994" h="202946">
                        <a:moveTo>
                          <a:pt x="181151" y="24750"/>
                        </a:moveTo>
                        <a:lnTo>
                          <a:pt x="164292" y="98949"/>
                        </a:lnTo>
                        <a:cubicBezTo>
                          <a:pt x="160958" y="114094"/>
                          <a:pt x="152862" y="126667"/>
                          <a:pt x="143051" y="132096"/>
                        </a:cubicBezTo>
                        <a:lnTo>
                          <a:pt x="16274" y="201534"/>
                        </a:lnTo>
                        <a:cubicBezTo>
                          <a:pt x="5796" y="207344"/>
                          <a:pt x="-2776" y="194390"/>
                          <a:pt x="843" y="178197"/>
                        </a:cubicBezTo>
                        <a:lnTo>
                          <a:pt x="17702" y="103902"/>
                        </a:lnTo>
                        <a:cubicBezTo>
                          <a:pt x="21036" y="88758"/>
                          <a:pt x="29132" y="76089"/>
                          <a:pt x="38943" y="70755"/>
                        </a:cubicBezTo>
                        <a:lnTo>
                          <a:pt x="165721" y="1413"/>
                        </a:lnTo>
                        <a:cubicBezTo>
                          <a:pt x="176198" y="-4397"/>
                          <a:pt x="184771" y="8557"/>
                          <a:pt x="181151" y="24750"/>
                        </a:cubicBezTo>
                        <a:close/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</p:grpSp>
      </p:grpSp>
      <p:sp>
        <p:nvSpPr>
          <p:cNvPr id="2131" name="자유형: 도형 2130">
            <a:extLst>
              <a:ext uri="{FF2B5EF4-FFF2-40B4-BE49-F238E27FC236}">
                <a16:creationId xmlns:a16="http://schemas.microsoft.com/office/drawing/2014/main" id="{548E3CB4-0E38-2C35-14AC-90EED5A56860}"/>
              </a:ext>
            </a:extLst>
          </p:cNvPr>
          <p:cNvSpPr/>
          <p:nvPr userDrawn="1"/>
        </p:nvSpPr>
        <p:spPr>
          <a:xfrm>
            <a:off x="0" y="0"/>
            <a:ext cx="2664173" cy="2374900"/>
          </a:xfrm>
          <a:custGeom>
            <a:avLst/>
            <a:gdLst>
              <a:gd name="connsiteX0" fmla="*/ 1039996 w 2000724"/>
              <a:gd name="connsiteY0" fmla="*/ 0 h 1783488"/>
              <a:gd name="connsiteX1" fmla="*/ 2000724 w 2000724"/>
              <a:gd name="connsiteY1" fmla="*/ 0 h 1783488"/>
              <a:gd name="connsiteX2" fmla="*/ 2000724 w 2000724"/>
              <a:gd name="connsiteY2" fmla="*/ 372693 h 1783488"/>
              <a:gd name="connsiteX3" fmla="*/ 1886675 w 2000724"/>
              <a:gd name="connsiteY3" fmla="*/ 570904 h 1783488"/>
              <a:gd name="connsiteX4" fmla="*/ 1564290 w 2000724"/>
              <a:gd name="connsiteY4" fmla="*/ 777423 h 1783488"/>
              <a:gd name="connsiteX5" fmla="*/ 1549314 w 2000724"/>
              <a:gd name="connsiteY5" fmla="*/ 789671 h 1783488"/>
              <a:gd name="connsiteX6" fmla="*/ 854193 w 2000724"/>
              <a:gd name="connsiteY6" fmla="*/ 1234963 h 1783488"/>
              <a:gd name="connsiteX7" fmla="*/ 846680 w 2000724"/>
              <a:gd name="connsiteY7" fmla="*/ 1241108 h 1783488"/>
              <a:gd name="connsiteX8" fmla="*/ 1 w 2000724"/>
              <a:gd name="connsiteY8" fmla="*/ 1783488 h 1783488"/>
              <a:gd name="connsiteX9" fmla="*/ 1 w 2000724"/>
              <a:gd name="connsiteY9" fmla="*/ 1113283 h 1783488"/>
              <a:gd name="connsiteX10" fmla="*/ 0 w 2000724"/>
              <a:gd name="connsiteY10" fmla="*/ 1113284 h 1783488"/>
              <a:gd name="connsiteX11" fmla="*/ 0 w 2000724"/>
              <a:gd name="connsiteY11" fmla="*/ 0 h 1783488"/>
              <a:gd name="connsiteX12" fmla="*/ 1039996 w 2000724"/>
              <a:gd name="connsiteY12" fmla="*/ 0 h 1783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00724" h="1783488">
                <a:moveTo>
                  <a:pt x="1039996" y="0"/>
                </a:moveTo>
                <a:lnTo>
                  <a:pt x="2000724" y="0"/>
                </a:lnTo>
                <a:lnTo>
                  <a:pt x="2000724" y="372693"/>
                </a:lnTo>
                <a:cubicBezTo>
                  <a:pt x="2000724" y="451235"/>
                  <a:pt x="1958240" y="525059"/>
                  <a:pt x="1886675" y="570904"/>
                </a:cubicBezTo>
                <a:lnTo>
                  <a:pt x="1564290" y="777423"/>
                </a:lnTo>
                <a:lnTo>
                  <a:pt x="1549314" y="789671"/>
                </a:lnTo>
                <a:lnTo>
                  <a:pt x="854193" y="1234963"/>
                </a:lnTo>
                <a:lnTo>
                  <a:pt x="846680" y="1241108"/>
                </a:lnTo>
                <a:lnTo>
                  <a:pt x="1" y="1783488"/>
                </a:lnTo>
                <a:lnTo>
                  <a:pt x="1" y="1113283"/>
                </a:lnTo>
                <a:lnTo>
                  <a:pt x="0" y="1113284"/>
                </a:lnTo>
                <a:lnTo>
                  <a:pt x="0" y="0"/>
                </a:lnTo>
                <a:lnTo>
                  <a:pt x="1039996" y="0"/>
                </a:lnTo>
                <a:close/>
              </a:path>
            </a:pathLst>
          </a:custGeom>
          <a:gradFill>
            <a:gsLst>
              <a:gs pos="100000">
                <a:srgbClr val="003B68"/>
              </a:gs>
              <a:gs pos="0">
                <a:srgbClr val="0072B8"/>
              </a:gs>
            </a:gsLst>
            <a:lin ang="6000000" scaled="0"/>
          </a:grad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5483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75336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01888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264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704214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354203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3285241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6128181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195579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6488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860147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C9A78D74-18AC-A00B-F1A4-527C4A5CACE4}"/>
              </a:ext>
            </a:extLst>
          </p:cNvPr>
          <p:cNvSpPr/>
          <p:nvPr userDrawn="1"/>
        </p:nvSpPr>
        <p:spPr>
          <a:xfrm flipH="1" flipV="1">
            <a:off x="11352207" y="1902871"/>
            <a:ext cx="839792" cy="2176437"/>
          </a:xfrm>
          <a:custGeom>
            <a:avLst/>
            <a:gdLst>
              <a:gd name="connsiteX0" fmla="*/ 0 w 807634"/>
              <a:gd name="connsiteY0" fmla="*/ 0 h 1719003"/>
              <a:gd name="connsiteX1" fmla="*/ 807634 w 807634"/>
              <a:gd name="connsiteY1" fmla="*/ 0 h 1719003"/>
              <a:gd name="connsiteX2" fmla="*/ 807634 w 807634"/>
              <a:gd name="connsiteY2" fmla="*/ 1090927 h 1719003"/>
              <a:gd name="connsiteX3" fmla="*/ 715598 w 807634"/>
              <a:gd name="connsiteY3" fmla="*/ 1259502 h 1719003"/>
              <a:gd name="connsiteX4" fmla="*/ 0 w 807634"/>
              <a:gd name="connsiteY4" fmla="*/ 1719003 h 1719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7634" h="1719003">
                <a:moveTo>
                  <a:pt x="0" y="0"/>
                </a:moveTo>
                <a:lnTo>
                  <a:pt x="807634" y="0"/>
                </a:lnTo>
                <a:lnTo>
                  <a:pt x="807634" y="1090927"/>
                </a:lnTo>
                <a:cubicBezTo>
                  <a:pt x="807634" y="1159132"/>
                  <a:pt x="772885" y="1222641"/>
                  <a:pt x="715598" y="1259502"/>
                </a:cubicBezTo>
                <a:lnTo>
                  <a:pt x="0" y="1719003"/>
                </a:lnTo>
                <a:close/>
              </a:path>
            </a:pathLst>
          </a:custGeom>
          <a:pattFill prst="dkDnDiag">
            <a:fgClr>
              <a:srgbClr val="003B68"/>
            </a:fgClr>
            <a:bgClr>
              <a:srgbClr val="004A8D"/>
            </a:bgClr>
          </a:patt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F0DB7E9-1960-3D5B-64E6-93CF34217BE8}"/>
              </a:ext>
            </a:extLst>
          </p:cNvPr>
          <p:cNvGrpSpPr/>
          <p:nvPr userDrawn="1"/>
        </p:nvGrpSpPr>
        <p:grpSpPr>
          <a:xfrm>
            <a:off x="9432814" y="0"/>
            <a:ext cx="3766059" cy="1550179"/>
            <a:chOff x="6808375" y="1051789"/>
            <a:chExt cx="3155564" cy="1298888"/>
          </a:xfrm>
          <a:gradFill>
            <a:gsLst>
              <a:gs pos="16000">
                <a:schemeClr val="bg1">
                  <a:lumMod val="95000"/>
                  <a:alpha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18000000" scaled="0"/>
          </a:gradFill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A99306-E3B6-03AB-A312-501768C666FF}"/>
                </a:ext>
              </a:extLst>
            </p:cNvPr>
            <p:cNvSpPr/>
            <p:nvPr userDrawn="1"/>
          </p:nvSpPr>
          <p:spPr>
            <a:xfrm>
              <a:off x="6808375" y="1051789"/>
              <a:ext cx="1550550" cy="599984"/>
            </a:xfrm>
            <a:custGeom>
              <a:avLst/>
              <a:gdLst>
                <a:gd name="connsiteX0" fmla="*/ 164118 w 1981590"/>
                <a:gd name="connsiteY0" fmla="*/ 0 h 766774"/>
                <a:gd name="connsiteX1" fmla="*/ 1500231 w 1981590"/>
                <a:gd name="connsiteY1" fmla="*/ 0 h 766774"/>
                <a:gd name="connsiteX2" fmla="*/ 1664349 w 1981590"/>
                <a:gd name="connsiteY2" fmla="*/ 164118 h 766774"/>
                <a:gd name="connsiteX3" fmla="*/ 1500231 w 1981590"/>
                <a:gd name="connsiteY3" fmla="*/ 328236 h 766774"/>
                <a:gd name="connsiteX4" fmla="*/ 1313843 w 1981590"/>
                <a:gd name="connsiteY4" fmla="*/ 328236 h 766774"/>
                <a:gd name="connsiteX5" fmla="*/ 1294545 w 1981590"/>
                <a:gd name="connsiteY5" fmla="*/ 332132 h 766774"/>
                <a:gd name="connsiteX6" fmla="*/ 1260861 w 1981590"/>
                <a:gd name="connsiteY6" fmla="*/ 382949 h 766774"/>
                <a:gd name="connsiteX7" fmla="*/ 1316012 w 1981590"/>
                <a:gd name="connsiteY7" fmla="*/ 438100 h 766774"/>
                <a:gd name="connsiteX8" fmla="*/ 1435695 w 1981590"/>
                <a:gd name="connsiteY8" fmla="*/ 438100 h 766774"/>
                <a:gd name="connsiteX9" fmla="*/ 1435695 w 1981590"/>
                <a:gd name="connsiteY9" fmla="*/ 438538 h 766774"/>
                <a:gd name="connsiteX10" fmla="*/ 1817472 w 1981590"/>
                <a:gd name="connsiteY10" fmla="*/ 438538 h 766774"/>
                <a:gd name="connsiteX11" fmla="*/ 1981590 w 1981590"/>
                <a:gd name="connsiteY11" fmla="*/ 602656 h 766774"/>
                <a:gd name="connsiteX12" fmla="*/ 1817472 w 1981590"/>
                <a:gd name="connsiteY12" fmla="*/ 766774 h 766774"/>
                <a:gd name="connsiteX13" fmla="*/ 481359 w 1981590"/>
                <a:gd name="connsiteY13" fmla="*/ 766774 h 766774"/>
                <a:gd name="connsiteX14" fmla="*/ 317241 w 1981590"/>
                <a:gd name="connsiteY14" fmla="*/ 602656 h 766774"/>
                <a:gd name="connsiteX15" fmla="*/ 481359 w 1981590"/>
                <a:gd name="connsiteY15" fmla="*/ 438538 h 766774"/>
                <a:gd name="connsiteX16" fmla="*/ 747514 w 1981590"/>
                <a:gd name="connsiteY16" fmla="*/ 438538 h 766774"/>
                <a:gd name="connsiteX17" fmla="*/ 747514 w 1981590"/>
                <a:gd name="connsiteY17" fmla="*/ 438100 h 766774"/>
                <a:gd name="connsiteX18" fmla="*/ 968299 w 1981590"/>
                <a:gd name="connsiteY18" fmla="*/ 438100 h 766774"/>
                <a:gd name="connsiteX19" fmla="*/ 1023450 w 1981590"/>
                <a:gd name="connsiteY19" fmla="*/ 382949 h 766774"/>
                <a:gd name="connsiteX20" fmla="*/ 989766 w 1981590"/>
                <a:gd name="connsiteY20" fmla="*/ 332132 h 766774"/>
                <a:gd name="connsiteX21" fmla="*/ 970469 w 1981590"/>
                <a:gd name="connsiteY21" fmla="*/ 328236 h 766774"/>
                <a:gd name="connsiteX22" fmla="*/ 164118 w 1981590"/>
                <a:gd name="connsiteY22" fmla="*/ 328236 h 766774"/>
                <a:gd name="connsiteX23" fmla="*/ 0 w 1981590"/>
                <a:gd name="connsiteY23" fmla="*/ 164118 h 766774"/>
                <a:gd name="connsiteX24" fmla="*/ 164118 w 1981590"/>
                <a:gd name="connsiteY24" fmla="*/ 0 h 76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1590" h="766774">
                  <a:moveTo>
                    <a:pt x="164118" y="0"/>
                  </a:moveTo>
                  <a:lnTo>
                    <a:pt x="1500231" y="0"/>
                  </a:lnTo>
                  <a:cubicBezTo>
                    <a:pt x="1590871" y="0"/>
                    <a:pt x="1664349" y="73478"/>
                    <a:pt x="1664349" y="164118"/>
                  </a:cubicBezTo>
                  <a:cubicBezTo>
                    <a:pt x="1664349" y="254758"/>
                    <a:pt x="1590871" y="328236"/>
                    <a:pt x="1500231" y="328236"/>
                  </a:cubicBezTo>
                  <a:lnTo>
                    <a:pt x="1313843" y="328236"/>
                  </a:lnTo>
                  <a:lnTo>
                    <a:pt x="1294545" y="332132"/>
                  </a:lnTo>
                  <a:cubicBezTo>
                    <a:pt x="1274750" y="340505"/>
                    <a:pt x="1260861" y="360105"/>
                    <a:pt x="1260861" y="382949"/>
                  </a:cubicBezTo>
                  <a:cubicBezTo>
                    <a:pt x="1260861" y="413408"/>
                    <a:pt x="1285553" y="438100"/>
                    <a:pt x="1316012" y="438100"/>
                  </a:cubicBezTo>
                  <a:lnTo>
                    <a:pt x="1435695" y="438100"/>
                  </a:lnTo>
                  <a:lnTo>
                    <a:pt x="1435695" y="438538"/>
                  </a:lnTo>
                  <a:lnTo>
                    <a:pt x="1817472" y="438538"/>
                  </a:lnTo>
                  <a:cubicBezTo>
                    <a:pt x="1908112" y="438538"/>
                    <a:pt x="1981590" y="512016"/>
                    <a:pt x="1981590" y="602656"/>
                  </a:cubicBezTo>
                  <a:cubicBezTo>
                    <a:pt x="1981590" y="693296"/>
                    <a:pt x="1908112" y="766774"/>
                    <a:pt x="1817472" y="766774"/>
                  </a:cubicBezTo>
                  <a:lnTo>
                    <a:pt x="481359" y="766774"/>
                  </a:lnTo>
                  <a:cubicBezTo>
                    <a:pt x="390719" y="766774"/>
                    <a:pt x="317241" y="693296"/>
                    <a:pt x="317241" y="602656"/>
                  </a:cubicBezTo>
                  <a:cubicBezTo>
                    <a:pt x="317241" y="512016"/>
                    <a:pt x="390719" y="438538"/>
                    <a:pt x="481359" y="438538"/>
                  </a:cubicBezTo>
                  <a:lnTo>
                    <a:pt x="747514" y="438538"/>
                  </a:lnTo>
                  <a:lnTo>
                    <a:pt x="747514" y="438100"/>
                  </a:lnTo>
                  <a:lnTo>
                    <a:pt x="968299" y="438100"/>
                  </a:lnTo>
                  <a:cubicBezTo>
                    <a:pt x="998758" y="438100"/>
                    <a:pt x="1023450" y="413408"/>
                    <a:pt x="1023450" y="382949"/>
                  </a:cubicBezTo>
                  <a:cubicBezTo>
                    <a:pt x="1023450" y="360105"/>
                    <a:pt x="1009561" y="340505"/>
                    <a:pt x="989766" y="332132"/>
                  </a:cubicBezTo>
                  <a:lnTo>
                    <a:pt x="970469" y="328236"/>
                  </a:lnTo>
                  <a:lnTo>
                    <a:pt x="164118" y="328236"/>
                  </a:lnTo>
                  <a:cubicBezTo>
                    <a:pt x="73478" y="328236"/>
                    <a:pt x="0" y="254758"/>
                    <a:pt x="0" y="164118"/>
                  </a:cubicBezTo>
                  <a:cubicBezTo>
                    <a:pt x="0" y="73478"/>
                    <a:pt x="73478" y="0"/>
                    <a:pt x="1641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lt1">
                    <a:alpha val="85000"/>
                  </a:schemeClr>
                </a:solidFill>
              </a:endParaRPr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42A8500-3884-D7C0-A443-408A1A628296}"/>
                </a:ext>
              </a:extLst>
            </p:cNvPr>
            <p:cNvGrpSpPr/>
            <p:nvPr userDrawn="1"/>
          </p:nvGrpSpPr>
          <p:grpSpPr>
            <a:xfrm>
              <a:off x="7759890" y="1399660"/>
              <a:ext cx="2204049" cy="951017"/>
              <a:chOff x="6849582" y="1249656"/>
              <a:chExt cx="2828777" cy="1220579"/>
            </a:xfrm>
            <a:grpFill/>
          </p:grpSpPr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B5C9DA6F-6501-0934-1027-0BC3D4269468}"/>
                  </a:ext>
                </a:extLst>
              </p:cNvPr>
              <p:cNvSpPr/>
              <p:nvPr/>
            </p:nvSpPr>
            <p:spPr>
              <a:xfrm>
                <a:off x="7751729" y="1249656"/>
                <a:ext cx="1926630" cy="313425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dirty="0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BCB4611E-2CC2-ABDD-A2E4-BABA795D2140}"/>
                  </a:ext>
                </a:extLst>
              </p:cNvPr>
              <p:cNvSpPr/>
              <p:nvPr/>
            </p:nvSpPr>
            <p:spPr>
              <a:xfrm>
                <a:off x="7039440" y="1700188"/>
                <a:ext cx="1990048" cy="770047"/>
              </a:xfrm>
              <a:custGeom>
                <a:avLst/>
                <a:gdLst>
                  <a:gd name="connsiteX0" fmla="*/ 164118 w 1981590"/>
                  <a:gd name="connsiteY0" fmla="*/ 0 h 766774"/>
                  <a:gd name="connsiteX1" fmla="*/ 1500231 w 1981590"/>
                  <a:gd name="connsiteY1" fmla="*/ 0 h 766774"/>
                  <a:gd name="connsiteX2" fmla="*/ 1664349 w 1981590"/>
                  <a:gd name="connsiteY2" fmla="*/ 164118 h 766774"/>
                  <a:gd name="connsiteX3" fmla="*/ 1500231 w 1981590"/>
                  <a:gd name="connsiteY3" fmla="*/ 328236 h 766774"/>
                  <a:gd name="connsiteX4" fmla="*/ 1313843 w 1981590"/>
                  <a:gd name="connsiteY4" fmla="*/ 328236 h 766774"/>
                  <a:gd name="connsiteX5" fmla="*/ 1294545 w 1981590"/>
                  <a:gd name="connsiteY5" fmla="*/ 332132 h 766774"/>
                  <a:gd name="connsiteX6" fmla="*/ 1260861 w 1981590"/>
                  <a:gd name="connsiteY6" fmla="*/ 382949 h 766774"/>
                  <a:gd name="connsiteX7" fmla="*/ 1316012 w 1981590"/>
                  <a:gd name="connsiteY7" fmla="*/ 438100 h 766774"/>
                  <a:gd name="connsiteX8" fmla="*/ 1435695 w 1981590"/>
                  <a:gd name="connsiteY8" fmla="*/ 438100 h 766774"/>
                  <a:gd name="connsiteX9" fmla="*/ 1435695 w 1981590"/>
                  <a:gd name="connsiteY9" fmla="*/ 438538 h 766774"/>
                  <a:gd name="connsiteX10" fmla="*/ 1817472 w 1981590"/>
                  <a:gd name="connsiteY10" fmla="*/ 438538 h 766774"/>
                  <a:gd name="connsiteX11" fmla="*/ 1981590 w 1981590"/>
                  <a:gd name="connsiteY11" fmla="*/ 602656 h 766774"/>
                  <a:gd name="connsiteX12" fmla="*/ 1817472 w 1981590"/>
                  <a:gd name="connsiteY12" fmla="*/ 766774 h 766774"/>
                  <a:gd name="connsiteX13" fmla="*/ 481359 w 1981590"/>
                  <a:gd name="connsiteY13" fmla="*/ 766774 h 766774"/>
                  <a:gd name="connsiteX14" fmla="*/ 317241 w 1981590"/>
                  <a:gd name="connsiteY14" fmla="*/ 602656 h 766774"/>
                  <a:gd name="connsiteX15" fmla="*/ 481359 w 1981590"/>
                  <a:gd name="connsiteY15" fmla="*/ 438538 h 766774"/>
                  <a:gd name="connsiteX16" fmla="*/ 747514 w 1981590"/>
                  <a:gd name="connsiteY16" fmla="*/ 438538 h 766774"/>
                  <a:gd name="connsiteX17" fmla="*/ 747514 w 1981590"/>
                  <a:gd name="connsiteY17" fmla="*/ 438100 h 766774"/>
                  <a:gd name="connsiteX18" fmla="*/ 968299 w 1981590"/>
                  <a:gd name="connsiteY18" fmla="*/ 438100 h 766774"/>
                  <a:gd name="connsiteX19" fmla="*/ 1023450 w 1981590"/>
                  <a:gd name="connsiteY19" fmla="*/ 382949 h 766774"/>
                  <a:gd name="connsiteX20" fmla="*/ 989766 w 1981590"/>
                  <a:gd name="connsiteY20" fmla="*/ 332132 h 766774"/>
                  <a:gd name="connsiteX21" fmla="*/ 970469 w 1981590"/>
                  <a:gd name="connsiteY21" fmla="*/ 328236 h 766774"/>
                  <a:gd name="connsiteX22" fmla="*/ 164118 w 1981590"/>
                  <a:gd name="connsiteY22" fmla="*/ 328236 h 766774"/>
                  <a:gd name="connsiteX23" fmla="*/ 0 w 1981590"/>
                  <a:gd name="connsiteY23" fmla="*/ 164118 h 766774"/>
                  <a:gd name="connsiteX24" fmla="*/ 164118 w 1981590"/>
                  <a:gd name="connsiteY24" fmla="*/ 0 h 766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81590" h="766774">
                    <a:moveTo>
                      <a:pt x="164118" y="0"/>
                    </a:moveTo>
                    <a:lnTo>
                      <a:pt x="1500231" y="0"/>
                    </a:lnTo>
                    <a:cubicBezTo>
                      <a:pt x="1590871" y="0"/>
                      <a:pt x="1664349" y="73478"/>
                      <a:pt x="1664349" y="164118"/>
                    </a:cubicBezTo>
                    <a:cubicBezTo>
                      <a:pt x="1664349" y="254758"/>
                      <a:pt x="1590871" y="328236"/>
                      <a:pt x="1500231" y="328236"/>
                    </a:cubicBezTo>
                    <a:lnTo>
                      <a:pt x="1313843" y="328236"/>
                    </a:lnTo>
                    <a:lnTo>
                      <a:pt x="1294545" y="332132"/>
                    </a:lnTo>
                    <a:cubicBezTo>
                      <a:pt x="1274750" y="340505"/>
                      <a:pt x="1260861" y="360105"/>
                      <a:pt x="1260861" y="382949"/>
                    </a:cubicBezTo>
                    <a:cubicBezTo>
                      <a:pt x="1260861" y="413408"/>
                      <a:pt x="1285553" y="438100"/>
                      <a:pt x="1316012" y="438100"/>
                    </a:cubicBezTo>
                    <a:lnTo>
                      <a:pt x="1435695" y="438100"/>
                    </a:lnTo>
                    <a:lnTo>
                      <a:pt x="1435695" y="438538"/>
                    </a:lnTo>
                    <a:lnTo>
                      <a:pt x="1817472" y="438538"/>
                    </a:lnTo>
                    <a:cubicBezTo>
                      <a:pt x="1908112" y="438538"/>
                      <a:pt x="1981590" y="512016"/>
                      <a:pt x="1981590" y="602656"/>
                    </a:cubicBezTo>
                    <a:cubicBezTo>
                      <a:pt x="1981590" y="693296"/>
                      <a:pt x="1908112" y="766774"/>
                      <a:pt x="1817472" y="766774"/>
                    </a:cubicBezTo>
                    <a:lnTo>
                      <a:pt x="481359" y="766774"/>
                    </a:lnTo>
                    <a:cubicBezTo>
                      <a:pt x="390719" y="766774"/>
                      <a:pt x="317241" y="693296"/>
                      <a:pt x="317241" y="602656"/>
                    </a:cubicBezTo>
                    <a:cubicBezTo>
                      <a:pt x="317241" y="512016"/>
                      <a:pt x="390719" y="438538"/>
                      <a:pt x="481359" y="438538"/>
                    </a:cubicBezTo>
                    <a:lnTo>
                      <a:pt x="747514" y="438538"/>
                    </a:lnTo>
                    <a:lnTo>
                      <a:pt x="747514" y="438100"/>
                    </a:lnTo>
                    <a:lnTo>
                      <a:pt x="968299" y="438100"/>
                    </a:lnTo>
                    <a:cubicBezTo>
                      <a:pt x="998758" y="438100"/>
                      <a:pt x="1023450" y="413408"/>
                      <a:pt x="1023450" y="382949"/>
                    </a:cubicBezTo>
                    <a:cubicBezTo>
                      <a:pt x="1023450" y="360105"/>
                      <a:pt x="1009561" y="340505"/>
                      <a:pt x="989766" y="332132"/>
                    </a:cubicBezTo>
                    <a:lnTo>
                      <a:pt x="970469" y="328236"/>
                    </a:lnTo>
                    <a:lnTo>
                      <a:pt x="164118" y="328236"/>
                    </a:lnTo>
                    <a:cubicBezTo>
                      <a:pt x="73478" y="328236"/>
                      <a:pt x="0" y="254758"/>
                      <a:pt x="0" y="164118"/>
                    </a:cubicBezTo>
                    <a:cubicBezTo>
                      <a:pt x="0" y="73478"/>
                      <a:pt x="73478" y="0"/>
                      <a:pt x="164118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dirty="0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FDB58F2B-92EF-972A-21F0-0AA289FA1414}"/>
                  </a:ext>
                </a:extLst>
              </p:cNvPr>
              <p:cNvSpPr/>
              <p:nvPr userDrawn="1"/>
            </p:nvSpPr>
            <p:spPr>
              <a:xfrm>
                <a:off x="6849582" y="2136141"/>
                <a:ext cx="323975" cy="318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dirty="0">
                  <a:solidFill>
                    <a:schemeClr val="lt1">
                      <a:alpha val="85000"/>
                    </a:schemeClr>
                  </a:solidFill>
                </a:endParaRP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61BB5C19-46FE-EF4D-124B-5BBC8D6406D1}"/>
              </a:ext>
            </a:extLst>
          </p:cNvPr>
          <p:cNvSpPr txBox="1"/>
          <p:nvPr userDrawn="1"/>
        </p:nvSpPr>
        <p:spPr>
          <a:xfrm>
            <a:off x="1399971" y="872694"/>
            <a:ext cx="2882470" cy="685077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ko-KR"/>
            </a:defPPr>
            <a:lvl1pPr defTabSz="914400" latinLnBrk="1">
              <a:lnSpc>
                <a:spcPct val="105000"/>
              </a:lnSpc>
              <a:defRPr sz="23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넥슨Lv2고딕 Medium" panose="00000600000000000000" pitchFamily="2" charset="-127"/>
                <a:ea typeface="넥슨Lv2고딕 Medium" panose="000006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r>
              <a:rPr lang="en-US" altLang="ko-KR" sz="4400" baseline="0" dirty="0">
                <a:solidFill>
                  <a:srgbClr val="003B68"/>
                </a:solidFill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CONTENTS</a:t>
            </a:r>
            <a:endParaRPr lang="ko-KR" altLang="en-US" sz="4400" baseline="0" dirty="0">
              <a:solidFill>
                <a:srgbClr val="003B68"/>
              </a:solidFill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050CA4D-AFA7-B57D-4980-159159DCBE94}"/>
              </a:ext>
            </a:extLst>
          </p:cNvPr>
          <p:cNvGrpSpPr/>
          <p:nvPr userDrawn="1"/>
        </p:nvGrpSpPr>
        <p:grpSpPr>
          <a:xfrm>
            <a:off x="0" y="3921462"/>
            <a:ext cx="12192000" cy="2936549"/>
            <a:chOff x="0" y="4580031"/>
            <a:chExt cx="9457706" cy="2277969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A908493-BB8F-B5CC-1CF3-1720A22C7D39}"/>
                </a:ext>
              </a:extLst>
            </p:cNvPr>
            <p:cNvSpPr/>
            <p:nvPr userDrawn="1"/>
          </p:nvSpPr>
          <p:spPr>
            <a:xfrm>
              <a:off x="0" y="6731611"/>
              <a:ext cx="9014908" cy="126389"/>
            </a:xfrm>
            <a:custGeom>
              <a:avLst/>
              <a:gdLst>
                <a:gd name="connsiteX0" fmla="*/ 0 w 9652826"/>
                <a:gd name="connsiteY0" fmla="*/ 0 h 253389"/>
                <a:gd name="connsiteX1" fmla="*/ 9652826 w 9652826"/>
                <a:gd name="connsiteY1" fmla="*/ 0 h 253389"/>
                <a:gd name="connsiteX2" fmla="*/ 9652826 w 9652826"/>
                <a:gd name="connsiteY2" fmla="*/ 253389 h 253389"/>
                <a:gd name="connsiteX3" fmla="*/ 0 w 9652826"/>
                <a:gd name="connsiteY3" fmla="*/ 253389 h 253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652826" h="253389">
                  <a:moveTo>
                    <a:pt x="0" y="0"/>
                  </a:moveTo>
                  <a:lnTo>
                    <a:pt x="9652826" y="0"/>
                  </a:lnTo>
                  <a:lnTo>
                    <a:pt x="9652826" y="253389"/>
                  </a:lnTo>
                  <a:lnTo>
                    <a:pt x="0" y="253389"/>
                  </a:lnTo>
                  <a:close/>
                </a:path>
              </a:pathLst>
            </a:custGeom>
            <a:pattFill prst="ltDnDiag">
              <a:fgClr>
                <a:schemeClr val="bg1">
                  <a:lumMod val="95000"/>
                </a:schemeClr>
              </a:fgClr>
              <a:bgClr>
                <a:schemeClr val="bg1">
                  <a:lumMod val="85000"/>
                </a:schemeClr>
              </a:bgClr>
            </a:pattFill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/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13EC2355-11A4-8FF0-D44E-A1C368793341}"/>
                </a:ext>
              </a:extLst>
            </p:cNvPr>
            <p:cNvGrpSpPr/>
            <p:nvPr userDrawn="1"/>
          </p:nvGrpSpPr>
          <p:grpSpPr>
            <a:xfrm>
              <a:off x="5684435" y="4580031"/>
              <a:ext cx="3773271" cy="2277969"/>
              <a:chOff x="5684435" y="4580031"/>
              <a:chExt cx="3773271" cy="2277969"/>
            </a:xfrm>
          </p:grpSpPr>
          <p:sp>
            <p:nvSpPr>
              <p:cNvPr id="57" name="자유형: 도형 56">
                <a:extLst>
                  <a:ext uri="{FF2B5EF4-FFF2-40B4-BE49-F238E27FC236}">
                    <a16:creationId xmlns:a16="http://schemas.microsoft.com/office/drawing/2014/main" id="{8972D9D9-B74B-7705-5B05-61151823B9C5}"/>
                  </a:ext>
                </a:extLst>
              </p:cNvPr>
              <p:cNvSpPr/>
              <p:nvPr userDrawn="1"/>
            </p:nvSpPr>
            <p:spPr>
              <a:xfrm>
                <a:off x="8308742" y="4580031"/>
                <a:ext cx="1148963" cy="1942746"/>
              </a:xfrm>
              <a:custGeom>
                <a:avLst/>
                <a:gdLst>
                  <a:gd name="connsiteX0" fmla="*/ 649538 w 1268881"/>
                  <a:gd name="connsiteY0" fmla="*/ 0 h 2264843"/>
                  <a:gd name="connsiteX1" fmla="*/ 1268881 w 1268881"/>
                  <a:gd name="connsiteY1" fmla="*/ 0 h 2264843"/>
                  <a:gd name="connsiteX2" fmla="*/ 1268881 w 1268881"/>
                  <a:gd name="connsiteY2" fmla="*/ 2264843 h 2264843"/>
                  <a:gd name="connsiteX3" fmla="*/ 0 w 1268881"/>
                  <a:gd name="connsiteY3" fmla="*/ 2264843 h 2264843"/>
                  <a:gd name="connsiteX4" fmla="*/ 0 w 1268881"/>
                  <a:gd name="connsiteY4" fmla="*/ 423034 h 2264843"/>
                  <a:gd name="connsiteX5" fmla="*/ 83423 w 1268881"/>
                  <a:gd name="connsiteY5" fmla="*/ 269809 h 2264843"/>
                  <a:gd name="connsiteX6" fmla="*/ 376414 w 1268881"/>
                  <a:gd name="connsiteY6" fmla="*/ 80611 h 2264843"/>
                  <a:gd name="connsiteX7" fmla="*/ 649538 w 1268881"/>
                  <a:gd name="connsiteY7" fmla="*/ 0 h 22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8881" h="2264843">
                    <a:moveTo>
                      <a:pt x="649538" y="0"/>
                    </a:moveTo>
                    <a:lnTo>
                      <a:pt x="1268881" y="0"/>
                    </a:lnTo>
                    <a:lnTo>
                      <a:pt x="1268881" y="2264843"/>
                    </a:lnTo>
                    <a:lnTo>
                      <a:pt x="0" y="2264843"/>
                    </a:lnTo>
                    <a:lnTo>
                      <a:pt x="0" y="423034"/>
                    </a:lnTo>
                    <a:cubicBezTo>
                      <a:pt x="0" y="361077"/>
                      <a:pt x="31452" y="303452"/>
                      <a:pt x="83423" y="269809"/>
                    </a:cubicBezTo>
                    <a:lnTo>
                      <a:pt x="376414" y="80611"/>
                    </a:lnTo>
                    <a:cubicBezTo>
                      <a:pt x="457857" y="27981"/>
                      <a:pt x="552539" y="0"/>
                      <a:pt x="649538" y="0"/>
                    </a:cubicBezTo>
                    <a:close/>
                  </a:path>
                </a:pathLst>
              </a:custGeom>
              <a:pattFill prst="ltDnDiag">
                <a:fgClr>
                  <a:schemeClr val="bg1">
                    <a:lumMod val="85000"/>
                  </a:schemeClr>
                </a:fgClr>
                <a:bgClr>
                  <a:schemeClr val="bg1">
                    <a:lumMod val="75000"/>
                  </a:schemeClr>
                </a:bgClr>
              </a:pattFill>
              <a:ln w="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ko-KR" altLang="en-US" dirty="0"/>
              </a:p>
            </p:txBody>
          </p:sp>
          <p:sp>
            <p:nvSpPr>
              <p:cNvPr id="18" name="자유형: 도형 17">
                <a:extLst>
                  <a:ext uri="{FF2B5EF4-FFF2-40B4-BE49-F238E27FC236}">
                    <a16:creationId xmlns:a16="http://schemas.microsoft.com/office/drawing/2014/main" id="{9645F21C-35EA-EF42-66EC-47E26D8897AE}"/>
                  </a:ext>
                </a:extLst>
              </p:cNvPr>
              <p:cNvSpPr/>
              <p:nvPr userDrawn="1"/>
            </p:nvSpPr>
            <p:spPr>
              <a:xfrm>
                <a:off x="5684435" y="4951856"/>
                <a:ext cx="3773271" cy="1906144"/>
              </a:xfrm>
              <a:custGeom>
                <a:avLst/>
                <a:gdLst>
                  <a:gd name="connsiteX0" fmla="*/ 2686435 w 3773271"/>
                  <a:gd name="connsiteY0" fmla="*/ 0 h 1906144"/>
                  <a:gd name="connsiteX1" fmla="*/ 3773271 w 3773271"/>
                  <a:gd name="connsiteY1" fmla="*/ 0 h 1906144"/>
                  <a:gd name="connsiteX2" fmla="*/ 3773271 w 3773271"/>
                  <a:gd name="connsiteY2" fmla="*/ 1906144 h 1906144"/>
                  <a:gd name="connsiteX3" fmla="*/ 0 w 3773271"/>
                  <a:gd name="connsiteY3" fmla="*/ 1906144 h 1906144"/>
                  <a:gd name="connsiteX4" fmla="*/ 0 w 3773271"/>
                  <a:gd name="connsiteY4" fmla="*/ 1780480 h 1906144"/>
                  <a:gd name="connsiteX5" fmla="*/ 333880 w 3773271"/>
                  <a:gd name="connsiteY5" fmla="*/ 1780480 h 1906144"/>
                  <a:gd name="connsiteX6" fmla="*/ 656889 w 3773271"/>
                  <a:gd name="connsiteY6" fmla="*/ 1686352 h 1906144"/>
                  <a:gd name="connsiteX7" fmla="*/ 2558537 w 3773271"/>
                  <a:gd name="connsiteY7" fmla="*/ 451915 h 1906144"/>
                  <a:gd name="connsiteX8" fmla="*/ 2686435 w 3773271"/>
                  <a:gd name="connsiteY8" fmla="*/ 225378 h 19061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773271" h="1906144">
                    <a:moveTo>
                      <a:pt x="2686435" y="0"/>
                    </a:moveTo>
                    <a:lnTo>
                      <a:pt x="3773271" y="0"/>
                    </a:lnTo>
                    <a:lnTo>
                      <a:pt x="3773271" y="1906144"/>
                    </a:lnTo>
                    <a:lnTo>
                      <a:pt x="0" y="1906144"/>
                    </a:lnTo>
                    <a:lnTo>
                      <a:pt x="0" y="1780480"/>
                    </a:lnTo>
                    <a:lnTo>
                      <a:pt x="333880" y="1780480"/>
                    </a:lnTo>
                    <a:cubicBezTo>
                      <a:pt x="449642" y="1780480"/>
                      <a:pt x="562504" y="1747669"/>
                      <a:pt x="656889" y="1686352"/>
                    </a:cubicBezTo>
                    <a:lnTo>
                      <a:pt x="2558537" y="451915"/>
                    </a:lnTo>
                    <a:cubicBezTo>
                      <a:pt x="2638790" y="399879"/>
                      <a:pt x="2686435" y="315363"/>
                      <a:pt x="2686435" y="225378"/>
                    </a:cubicBezTo>
                    <a:close/>
                  </a:path>
                </a:pathLst>
              </a:custGeom>
              <a:pattFill prst="ltDnDiag">
                <a:fgClr>
                  <a:schemeClr val="bg1">
                    <a:lumMod val="95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ln w="0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ko-KR" altLang="en-US"/>
              </a:p>
            </p:txBody>
          </p:sp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id="{52DF8923-42E0-BFDB-A9A2-B25820411679}"/>
                  </a:ext>
                </a:extLst>
              </p:cNvPr>
              <p:cNvSpPr/>
              <p:nvPr userDrawn="1"/>
            </p:nvSpPr>
            <p:spPr>
              <a:xfrm>
                <a:off x="8369280" y="4636185"/>
                <a:ext cx="1088426" cy="1942746"/>
              </a:xfrm>
              <a:custGeom>
                <a:avLst/>
                <a:gdLst>
                  <a:gd name="connsiteX0" fmla="*/ 649538 w 1268881"/>
                  <a:gd name="connsiteY0" fmla="*/ 0 h 2264843"/>
                  <a:gd name="connsiteX1" fmla="*/ 1268881 w 1268881"/>
                  <a:gd name="connsiteY1" fmla="*/ 0 h 2264843"/>
                  <a:gd name="connsiteX2" fmla="*/ 1268881 w 1268881"/>
                  <a:gd name="connsiteY2" fmla="*/ 2264843 h 2264843"/>
                  <a:gd name="connsiteX3" fmla="*/ 0 w 1268881"/>
                  <a:gd name="connsiteY3" fmla="*/ 2264843 h 2264843"/>
                  <a:gd name="connsiteX4" fmla="*/ 0 w 1268881"/>
                  <a:gd name="connsiteY4" fmla="*/ 423034 h 2264843"/>
                  <a:gd name="connsiteX5" fmla="*/ 83423 w 1268881"/>
                  <a:gd name="connsiteY5" fmla="*/ 269809 h 2264843"/>
                  <a:gd name="connsiteX6" fmla="*/ 376414 w 1268881"/>
                  <a:gd name="connsiteY6" fmla="*/ 80611 h 2264843"/>
                  <a:gd name="connsiteX7" fmla="*/ 649538 w 1268881"/>
                  <a:gd name="connsiteY7" fmla="*/ 0 h 22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268881" h="2264843">
                    <a:moveTo>
                      <a:pt x="649538" y="0"/>
                    </a:moveTo>
                    <a:lnTo>
                      <a:pt x="1268881" y="0"/>
                    </a:lnTo>
                    <a:lnTo>
                      <a:pt x="1268881" y="2264843"/>
                    </a:lnTo>
                    <a:lnTo>
                      <a:pt x="0" y="2264843"/>
                    </a:lnTo>
                    <a:lnTo>
                      <a:pt x="0" y="423034"/>
                    </a:lnTo>
                    <a:cubicBezTo>
                      <a:pt x="0" y="361077"/>
                      <a:pt x="31452" y="303452"/>
                      <a:pt x="83423" y="269809"/>
                    </a:cubicBezTo>
                    <a:lnTo>
                      <a:pt x="376414" y="80611"/>
                    </a:lnTo>
                    <a:cubicBezTo>
                      <a:pt x="457857" y="27981"/>
                      <a:pt x="552539" y="0"/>
                      <a:pt x="649538" y="0"/>
                    </a:cubicBezTo>
                    <a:close/>
                  </a:path>
                </a:pathLst>
              </a:custGeom>
              <a:pattFill prst="ltDnDiag">
                <a:fgClr>
                  <a:schemeClr val="bg1">
                    <a:lumMod val="95000"/>
                  </a:schemeClr>
                </a:fgClr>
                <a:bgClr>
                  <a:schemeClr val="bg1">
                    <a:lumMod val="85000"/>
                  </a:schemeClr>
                </a:bgClr>
              </a:pattFill>
              <a:ln w="0" cap="flat">
                <a:noFill/>
                <a:prstDash val="solid"/>
                <a:miter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ko-KR" altLang="en-US" dirty="0"/>
              </a:p>
            </p:txBody>
          </p:sp>
        </p:grp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DBBBA4EE-5339-C369-348A-2A63F8FC6539}"/>
              </a:ext>
            </a:extLst>
          </p:cNvPr>
          <p:cNvGrpSpPr/>
          <p:nvPr userDrawn="1"/>
        </p:nvGrpSpPr>
        <p:grpSpPr>
          <a:xfrm>
            <a:off x="-169418" y="5783693"/>
            <a:ext cx="1893328" cy="782042"/>
            <a:chOff x="225086" y="5659683"/>
            <a:chExt cx="2384186" cy="984792"/>
          </a:xfrm>
          <a:gradFill>
            <a:gsLst>
              <a:gs pos="0">
                <a:schemeClr val="bg1">
                  <a:lumMod val="95000"/>
                  <a:alpha val="40000"/>
                </a:schemeClr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EFF671B7-1BEB-ABA4-DBCC-C79B5E0C5A4C}"/>
                </a:ext>
              </a:extLst>
            </p:cNvPr>
            <p:cNvSpPr/>
            <p:nvPr/>
          </p:nvSpPr>
          <p:spPr>
            <a:xfrm>
              <a:off x="225086" y="6400270"/>
              <a:ext cx="1501138" cy="24420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>
                    <a:alpha val="85000"/>
                  </a:schemeClr>
                </a:solidFill>
              </a:endParaRPr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ED9488E8-CE26-F7BC-F0AD-682475BF8312}"/>
                </a:ext>
              </a:extLst>
            </p:cNvPr>
            <p:cNvSpPr/>
            <p:nvPr/>
          </p:nvSpPr>
          <p:spPr>
            <a:xfrm>
              <a:off x="858245" y="5659683"/>
              <a:ext cx="1550551" cy="599983"/>
            </a:xfrm>
            <a:custGeom>
              <a:avLst/>
              <a:gdLst>
                <a:gd name="connsiteX0" fmla="*/ 164118 w 1981590"/>
                <a:gd name="connsiteY0" fmla="*/ 0 h 766774"/>
                <a:gd name="connsiteX1" fmla="*/ 1500231 w 1981590"/>
                <a:gd name="connsiteY1" fmla="*/ 0 h 766774"/>
                <a:gd name="connsiteX2" fmla="*/ 1664349 w 1981590"/>
                <a:gd name="connsiteY2" fmla="*/ 164118 h 766774"/>
                <a:gd name="connsiteX3" fmla="*/ 1500231 w 1981590"/>
                <a:gd name="connsiteY3" fmla="*/ 328236 h 766774"/>
                <a:gd name="connsiteX4" fmla="*/ 1313843 w 1981590"/>
                <a:gd name="connsiteY4" fmla="*/ 328236 h 766774"/>
                <a:gd name="connsiteX5" fmla="*/ 1294545 w 1981590"/>
                <a:gd name="connsiteY5" fmla="*/ 332132 h 766774"/>
                <a:gd name="connsiteX6" fmla="*/ 1260861 w 1981590"/>
                <a:gd name="connsiteY6" fmla="*/ 382949 h 766774"/>
                <a:gd name="connsiteX7" fmla="*/ 1316012 w 1981590"/>
                <a:gd name="connsiteY7" fmla="*/ 438100 h 766774"/>
                <a:gd name="connsiteX8" fmla="*/ 1435695 w 1981590"/>
                <a:gd name="connsiteY8" fmla="*/ 438100 h 766774"/>
                <a:gd name="connsiteX9" fmla="*/ 1435695 w 1981590"/>
                <a:gd name="connsiteY9" fmla="*/ 438538 h 766774"/>
                <a:gd name="connsiteX10" fmla="*/ 1817472 w 1981590"/>
                <a:gd name="connsiteY10" fmla="*/ 438538 h 766774"/>
                <a:gd name="connsiteX11" fmla="*/ 1981590 w 1981590"/>
                <a:gd name="connsiteY11" fmla="*/ 602656 h 766774"/>
                <a:gd name="connsiteX12" fmla="*/ 1817472 w 1981590"/>
                <a:gd name="connsiteY12" fmla="*/ 766774 h 766774"/>
                <a:gd name="connsiteX13" fmla="*/ 481359 w 1981590"/>
                <a:gd name="connsiteY13" fmla="*/ 766774 h 766774"/>
                <a:gd name="connsiteX14" fmla="*/ 317241 w 1981590"/>
                <a:gd name="connsiteY14" fmla="*/ 602656 h 766774"/>
                <a:gd name="connsiteX15" fmla="*/ 481359 w 1981590"/>
                <a:gd name="connsiteY15" fmla="*/ 438538 h 766774"/>
                <a:gd name="connsiteX16" fmla="*/ 747514 w 1981590"/>
                <a:gd name="connsiteY16" fmla="*/ 438538 h 766774"/>
                <a:gd name="connsiteX17" fmla="*/ 747514 w 1981590"/>
                <a:gd name="connsiteY17" fmla="*/ 438100 h 766774"/>
                <a:gd name="connsiteX18" fmla="*/ 968299 w 1981590"/>
                <a:gd name="connsiteY18" fmla="*/ 438100 h 766774"/>
                <a:gd name="connsiteX19" fmla="*/ 1023450 w 1981590"/>
                <a:gd name="connsiteY19" fmla="*/ 382949 h 766774"/>
                <a:gd name="connsiteX20" fmla="*/ 989766 w 1981590"/>
                <a:gd name="connsiteY20" fmla="*/ 332132 h 766774"/>
                <a:gd name="connsiteX21" fmla="*/ 970469 w 1981590"/>
                <a:gd name="connsiteY21" fmla="*/ 328236 h 766774"/>
                <a:gd name="connsiteX22" fmla="*/ 164118 w 1981590"/>
                <a:gd name="connsiteY22" fmla="*/ 328236 h 766774"/>
                <a:gd name="connsiteX23" fmla="*/ 0 w 1981590"/>
                <a:gd name="connsiteY23" fmla="*/ 164118 h 766774"/>
                <a:gd name="connsiteX24" fmla="*/ 164118 w 1981590"/>
                <a:gd name="connsiteY24" fmla="*/ 0 h 76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1590" h="766774">
                  <a:moveTo>
                    <a:pt x="164118" y="0"/>
                  </a:moveTo>
                  <a:lnTo>
                    <a:pt x="1500231" y="0"/>
                  </a:lnTo>
                  <a:cubicBezTo>
                    <a:pt x="1590871" y="0"/>
                    <a:pt x="1664349" y="73478"/>
                    <a:pt x="1664349" y="164118"/>
                  </a:cubicBezTo>
                  <a:cubicBezTo>
                    <a:pt x="1664349" y="254758"/>
                    <a:pt x="1590871" y="328236"/>
                    <a:pt x="1500231" y="328236"/>
                  </a:cubicBezTo>
                  <a:lnTo>
                    <a:pt x="1313843" y="328236"/>
                  </a:lnTo>
                  <a:lnTo>
                    <a:pt x="1294545" y="332132"/>
                  </a:lnTo>
                  <a:cubicBezTo>
                    <a:pt x="1274750" y="340505"/>
                    <a:pt x="1260861" y="360105"/>
                    <a:pt x="1260861" y="382949"/>
                  </a:cubicBezTo>
                  <a:cubicBezTo>
                    <a:pt x="1260861" y="413408"/>
                    <a:pt x="1285553" y="438100"/>
                    <a:pt x="1316012" y="438100"/>
                  </a:cubicBezTo>
                  <a:lnTo>
                    <a:pt x="1435695" y="438100"/>
                  </a:lnTo>
                  <a:lnTo>
                    <a:pt x="1435695" y="438538"/>
                  </a:lnTo>
                  <a:lnTo>
                    <a:pt x="1817472" y="438538"/>
                  </a:lnTo>
                  <a:cubicBezTo>
                    <a:pt x="1908112" y="438538"/>
                    <a:pt x="1981590" y="512016"/>
                    <a:pt x="1981590" y="602656"/>
                  </a:cubicBezTo>
                  <a:cubicBezTo>
                    <a:pt x="1981590" y="693296"/>
                    <a:pt x="1908112" y="766774"/>
                    <a:pt x="1817472" y="766774"/>
                  </a:cubicBezTo>
                  <a:lnTo>
                    <a:pt x="481359" y="766774"/>
                  </a:lnTo>
                  <a:cubicBezTo>
                    <a:pt x="390719" y="766774"/>
                    <a:pt x="317241" y="693296"/>
                    <a:pt x="317241" y="602656"/>
                  </a:cubicBezTo>
                  <a:cubicBezTo>
                    <a:pt x="317241" y="512016"/>
                    <a:pt x="390719" y="438538"/>
                    <a:pt x="481359" y="438538"/>
                  </a:cubicBezTo>
                  <a:lnTo>
                    <a:pt x="747514" y="438538"/>
                  </a:lnTo>
                  <a:lnTo>
                    <a:pt x="747514" y="438100"/>
                  </a:lnTo>
                  <a:lnTo>
                    <a:pt x="968299" y="438100"/>
                  </a:lnTo>
                  <a:cubicBezTo>
                    <a:pt x="998758" y="438100"/>
                    <a:pt x="1023450" y="413408"/>
                    <a:pt x="1023450" y="382949"/>
                  </a:cubicBezTo>
                  <a:cubicBezTo>
                    <a:pt x="1023450" y="360105"/>
                    <a:pt x="1009561" y="340505"/>
                    <a:pt x="989766" y="332132"/>
                  </a:cubicBezTo>
                  <a:lnTo>
                    <a:pt x="970469" y="328236"/>
                  </a:lnTo>
                  <a:lnTo>
                    <a:pt x="164118" y="328236"/>
                  </a:lnTo>
                  <a:cubicBezTo>
                    <a:pt x="73478" y="328236"/>
                    <a:pt x="0" y="254758"/>
                    <a:pt x="0" y="164118"/>
                  </a:cubicBezTo>
                  <a:cubicBezTo>
                    <a:pt x="0" y="73478"/>
                    <a:pt x="73478" y="0"/>
                    <a:pt x="1641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lt1">
                    <a:alpha val="85000"/>
                  </a:schemeClr>
                </a:solidFill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A1F215F-0ABB-F328-3BD7-F09F11E3EF7C}"/>
                </a:ext>
              </a:extLst>
            </p:cNvPr>
            <p:cNvSpPr/>
            <p:nvPr/>
          </p:nvSpPr>
          <p:spPr>
            <a:xfrm>
              <a:off x="2356846" y="5662121"/>
              <a:ext cx="252426" cy="248246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lt1">
                    <a:alpha val="85000"/>
                  </a:schemeClr>
                </a:solidFill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EE79E85A-2AD0-A943-9A62-E43437943410}"/>
              </a:ext>
            </a:extLst>
          </p:cNvPr>
          <p:cNvGrpSpPr/>
          <p:nvPr userDrawn="1"/>
        </p:nvGrpSpPr>
        <p:grpSpPr>
          <a:xfrm>
            <a:off x="0" y="-26130"/>
            <a:ext cx="12192000" cy="2326844"/>
            <a:chOff x="0" y="-26130"/>
            <a:chExt cx="9144000" cy="1745133"/>
          </a:xfrm>
        </p:grpSpPr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5619A0A1-B731-26CA-10C5-F88E45BB4897}"/>
                </a:ext>
              </a:extLst>
            </p:cNvPr>
            <p:cNvSpPr/>
            <p:nvPr userDrawn="1"/>
          </p:nvSpPr>
          <p:spPr>
            <a:xfrm>
              <a:off x="0" y="0"/>
              <a:ext cx="807634" cy="1719003"/>
            </a:xfrm>
            <a:custGeom>
              <a:avLst/>
              <a:gdLst>
                <a:gd name="connsiteX0" fmla="*/ 0 w 807634"/>
                <a:gd name="connsiteY0" fmla="*/ 0 h 1719003"/>
                <a:gd name="connsiteX1" fmla="*/ 807634 w 807634"/>
                <a:gd name="connsiteY1" fmla="*/ 0 h 1719003"/>
                <a:gd name="connsiteX2" fmla="*/ 807634 w 807634"/>
                <a:gd name="connsiteY2" fmla="*/ 1090927 h 1719003"/>
                <a:gd name="connsiteX3" fmla="*/ 715598 w 807634"/>
                <a:gd name="connsiteY3" fmla="*/ 1259502 h 1719003"/>
                <a:gd name="connsiteX4" fmla="*/ 0 w 807634"/>
                <a:gd name="connsiteY4" fmla="*/ 1719003 h 1719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7634" h="1719003">
                  <a:moveTo>
                    <a:pt x="0" y="0"/>
                  </a:moveTo>
                  <a:lnTo>
                    <a:pt x="807634" y="0"/>
                  </a:lnTo>
                  <a:lnTo>
                    <a:pt x="807634" y="1090927"/>
                  </a:lnTo>
                  <a:cubicBezTo>
                    <a:pt x="807634" y="1159132"/>
                    <a:pt x="772885" y="1222641"/>
                    <a:pt x="715598" y="1259502"/>
                  </a:cubicBezTo>
                  <a:lnTo>
                    <a:pt x="0" y="1719003"/>
                  </a:lnTo>
                  <a:close/>
                </a:path>
              </a:pathLst>
            </a:custGeom>
            <a:pattFill prst="dkDnDiag">
              <a:fgClr>
                <a:srgbClr val="003B68"/>
              </a:fgClr>
              <a:bgClr>
                <a:srgbClr val="004A8D"/>
              </a:bgClr>
            </a:patt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9E300619-6394-D7D3-E6AA-D01DC7439542}"/>
                </a:ext>
              </a:extLst>
            </p:cNvPr>
            <p:cNvSpPr/>
            <p:nvPr userDrawn="1"/>
          </p:nvSpPr>
          <p:spPr>
            <a:xfrm>
              <a:off x="0" y="-26130"/>
              <a:ext cx="9144000" cy="490655"/>
            </a:xfrm>
            <a:custGeom>
              <a:avLst/>
              <a:gdLst>
                <a:gd name="connsiteX0" fmla="*/ 0 w 9144000"/>
                <a:gd name="connsiteY0" fmla="*/ 0 h 490655"/>
                <a:gd name="connsiteX1" fmla="*/ 9144000 w 9144000"/>
                <a:gd name="connsiteY1" fmla="*/ 0 h 490655"/>
                <a:gd name="connsiteX2" fmla="*/ 9144000 w 9144000"/>
                <a:gd name="connsiteY2" fmla="*/ 66408 h 490655"/>
                <a:gd name="connsiteX3" fmla="*/ 920117 w 9144000"/>
                <a:gd name="connsiteY3" fmla="*/ 66408 h 490655"/>
                <a:gd name="connsiteX4" fmla="*/ 885657 w 9144000"/>
                <a:gd name="connsiteY4" fmla="*/ 73366 h 490655"/>
                <a:gd name="connsiteX5" fmla="*/ 802159 w 9144000"/>
                <a:gd name="connsiteY5" fmla="*/ 199332 h 490655"/>
                <a:gd name="connsiteX6" fmla="*/ 802159 w 9144000"/>
                <a:gd name="connsiteY6" fmla="*/ 490655 h 490655"/>
                <a:gd name="connsiteX7" fmla="*/ 320643 w 9144000"/>
                <a:gd name="connsiteY7" fmla="*/ 490655 h 490655"/>
                <a:gd name="connsiteX8" fmla="*/ 320643 w 9144000"/>
                <a:gd name="connsiteY8" fmla="*/ 66408 h 490655"/>
                <a:gd name="connsiteX9" fmla="*/ 0 w 9144000"/>
                <a:gd name="connsiteY9" fmla="*/ 66408 h 490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144000" h="490655">
                  <a:moveTo>
                    <a:pt x="0" y="0"/>
                  </a:moveTo>
                  <a:lnTo>
                    <a:pt x="9144000" y="0"/>
                  </a:lnTo>
                  <a:lnTo>
                    <a:pt x="9144000" y="66408"/>
                  </a:lnTo>
                  <a:lnTo>
                    <a:pt x="920117" y="66408"/>
                  </a:lnTo>
                  <a:lnTo>
                    <a:pt x="885657" y="73366"/>
                  </a:lnTo>
                  <a:cubicBezTo>
                    <a:pt x="836591" y="94120"/>
                    <a:pt x="802159" y="142708"/>
                    <a:pt x="802159" y="199332"/>
                  </a:cubicBezTo>
                  <a:lnTo>
                    <a:pt x="802159" y="490655"/>
                  </a:lnTo>
                  <a:lnTo>
                    <a:pt x="320643" y="490655"/>
                  </a:lnTo>
                  <a:lnTo>
                    <a:pt x="320643" y="66408"/>
                  </a:lnTo>
                  <a:lnTo>
                    <a:pt x="0" y="66408"/>
                  </a:lnTo>
                  <a:close/>
                </a:path>
              </a:pathLst>
            </a:custGeom>
            <a:pattFill prst="dkDnDiag">
              <a:fgClr>
                <a:srgbClr val="003B68"/>
              </a:fgClr>
              <a:bgClr>
                <a:srgbClr val="004A8D"/>
              </a:bgClr>
            </a:patt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lvl="0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8CCD7FEA-100B-5420-F7F7-EC76E1578BFB}"/>
              </a:ext>
            </a:extLst>
          </p:cNvPr>
          <p:cNvGrpSpPr/>
          <p:nvPr userDrawn="1"/>
        </p:nvGrpSpPr>
        <p:grpSpPr>
          <a:xfrm>
            <a:off x="1429323" y="2121755"/>
            <a:ext cx="1046146" cy="91643"/>
            <a:chOff x="7979788" y="4281211"/>
            <a:chExt cx="822414" cy="72044"/>
          </a:xfrm>
          <a:solidFill>
            <a:srgbClr val="F6B238"/>
          </a:solidFill>
        </p:grpSpPr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263E5393-6A16-D888-0D78-ED3600537B91}"/>
                </a:ext>
              </a:extLst>
            </p:cNvPr>
            <p:cNvSpPr/>
            <p:nvPr/>
          </p:nvSpPr>
          <p:spPr>
            <a:xfrm>
              <a:off x="7979788" y="4281211"/>
              <a:ext cx="349072" cy="72044"/>
            </a:xfrm>
            <a:prstGeom prst="roundRect">
              <a:avLst>
                <a:gd name="adj" fmla="val 50000"/>
              </a:avLst>
            </a:prstGeom>
            <a:grpFill/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rgbClr val="0095F0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F136CBC-E175-734A-3DD5-935839151546}"/>
                </a:ext>
              </a:extLst>
            </p:cNvPr>
            <p:cNvSpPr/>
            <p:nvPr/>
          </p:nvSpPr>
          <p:spPr>
            <a:xfrm>
              <a:off x="8414616" y="4281211"/>
              <a:ext cx="72044" cy="72044"/>
            </a:xfrm>
            <a:prstGeom prst="ellipse">
              <a:avLst/>
            </a:prstGeom>
            <a:grpFill/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rgbClr val="0095F0"/>
                </a:solidFill>
              </a:endParaRPr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AE3A0D5C-94EC-9A36-232B-59559560B743}"/>
                </a:ext>
              </a:extLst>
            </p:cNvPr>
            <p:cNvSpPr/>
            <p:nvPr/>
          </p:nvSpPr>
          <p:spPr>
            <a:xfrm>
              <a:off x="8572427" y="4281211"/>
              <a:ext cx="72044" cy="72044"/>
            </a:xfrm>
            <a:prstGeom prst="ellipse">
              <a:avLst/>
            </a:prstGeom>
            <a:grpFill/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rgbClr val="0095F0"/>
                </a:solidFill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E7B3F5A-B768-7A86-9D7C-AE4B6EFBC891}"/>
                </a:ext>
              </a:extLst>
            </p:cNvPr>
            <p:cNvSpPr/>
            <p:nvPr/>
          </p:nvSpPr>
          <p:spPr>
            <a:xfrm>
              <a:off x="8730158" y="4281211"/>
              <a:ext cx="72044" cy="72044"/>
            </a:xfrm>
            <a:prstGeom prst="ellipse">
              <a:avLst/>
            </a:prstGeom>
            <a:grpFill/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srgbClr val="0095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606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63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500922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3657382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05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E10461-DDA5-DFF8-4856-64E1F1D112F9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5495995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06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5C1956-B5BC-AE93-FC58-682C2444770B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358234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AF00A959-271A-11E0-4C4E-1F4A06D340B7}"/>
              </a:ext>
            </a:extLst>
          </p:cNvPr>
          <p:cNvSpPr/>
          <p:nvPr userDrawn="1"/>
        </p:nvSpPr>
        <p:spPr>
          <a:xfrm>
            <a:off x="2" y="-1"/>
            <a:ext cx="12193700" cy="1520491"/>
          </a:xfrm>
          <a:custGeom>
            <a:avLst/>
            <a:gdLst>
              <a:gd name="connsiteX0" fmla="*/ 5011533 w 9143999"/>
              <a:gd name="connsiteY0" fmla="*/ 0 h 1421288"/>
              <a:gd name="connsiteX1" fmla="*/ 9143999 w 9143999"/>
              <a:gd name="connsiteY1" fmla="*/ 0 h 1421288"/>
              <a:gd name="connsiteX2" fmla="*/ 9143999 w 9143999"/>
              <a:gd name="connsiteY2" fmla="*/ 95815 h 1421288"/>
              <a:gd name="connsiteX3" fmla="*/ 8933192 w 9143999"/>
              <a:gd name="connsiteY3" fmla="*/ 95815 h 1421288"/>
              <a:gd name="connsiteX4" fmla="*/ 8568645 w 9143999"/>
              <a:gd name="connsiteY4" fmla="*/ 95815 h 1421288"/>
              <a:gd name="connsiteX5" fmla="*/ 8281253 w 9143999"/>
              <a:gd name="connsiteY5" fmla="*/ 164106 h 1421288"/>
              <a:gd name="connsiteX6" fmla="*/ 7807984 w 9143999"/>
              <a:gd name="connsiteY6" fmla="*/ 469115 h 1421288"/>
              <a:gd name="connsiteX7" fmla="*/ 7469932 w 9143999"/>
              <a:gd name="connsiteY7" fmla="*/ 688559 h 1421288"/>
              <a:gd name="connsiteX8" fmla="*/ 7342034 w 9143999"/>
              <a:gd name="connsiteY8" fmla="*/ 915096 h 1421288"/>
              <a:gd name="connsiteX9" fmla="*/ 7342034 w 9143999"/>
              <a:gd name="connsiteY9" fmla="*/ 1140474 h 1421288"/>
              <a:gd name="connsiteX10" fmla="*/ 7340551 w 9143999"/>
              <a:gd name="connsiteY10" fmla="*/ 1140474 h 1421288"/>
              <a:gd name="connsiteX11" fmla="*/ 7340551 w 9143999"/>
              <a:gd name="connsiteY11" fmla="*/ 1421288 h 1421288"/>
              <a:gd name="connsiteX12" fmla="*/ 0 w 9143999"/>
              <a:gd name="connsiteY12" fmla="*/ 1421288 h 1421288"/>
              <a:gd name="connsiteX13" fmla="*/ 0 w 9143999"/>
              <a:gd name="connsiteY13" fmla="*/ 349532 h 1421288"/>
              <a:gd name="connsiteX14" fmla="*/ 858245 w 9143999"/>
              <a:gd name="connsiteY14" fmla="*/ 349532 h 1421288"/>
              <a:gd name="connsiteX15" fmla="*/ 5012420 w 9143999"/>
              <a:gd name="connsiteY15" fmla="*/ 349532 h 1421288"/>
              <a:gd name="connsiteX16" fmla="*/ 5012420 w 9143999"/>
              <a:gd name="connsiteY16" fmla="*/ 37107 h 1421288"/>
              <a:gd name="connsiteX17" fmla="*/ 5011533 w 9143999"/>
              <a:gd name="connsiteY17" fmla="*/ 37107 h 1421288"/>
              <a:gd name="connsiteX0" fmla="*/ 5011533 w 9743059"/>
              <a:gd name="connsiteY0" fmla="*/ 0 h 1421288"/>
              <a:gd name="connsiteX1" fmla="*/ 9743059 w 9743059"/>
              <a:gd name="connsiteY1" fmla="*/ 0 h 1421288"/>
              <a:gd name="connsiteX2" fmla="*/ 9143999 w 9743059"/>
              <a:gd name="connsiteY2" fmla="*/ 95815 h 1421288"/>
              <a:gd name="connsiteX3" fmla="*/ 8933192 w 9743059"/>
              <a:gd name="connsiteY3" fmla="*/ 95815 h 1421288"/>
              <a:gd name="connsiteX4" fmla="*/ 8568645 w 9743059"/>
              <a:gd name="connsiteY4" fmla="*/ 95815 h 1421288"/>
              <a:gd name="connsiteX5" fmla="*/ 8281253 w 9743059"/>
              <a:gd name="connsiteY5" fmla="*/ 164106 h 1421288"/>
              <a:gd name="connsiteX6" fmla="*/ 7807984 w 9743059"/>
              <a:gd name="connsiteY6" fmla="*/ 469115 h 1421288"/>
              <a:gd name="connsiteX7" fmla="*/ 7469932 w 9743059"/>
              <a:gd name="connsiteY7" fmla="*/ 688559 h 1421288"/>
              <a:gd name="connsiteX8" fmla="*/ 7342034 w 9743059"/>
              <a:gd name="connsiteY8" fmla="*/ 915096 h 1421288"/>
              <a:gd name="connsiteX9" fmla="*/ 7342034 w 9743059"/>
              <a:gd name="connsiteY9" fmla="*/ 1140474 h 1421288"/>
              <a:gd name="connsiteX10" fmla="*/ 7340551 w 9743059"/>
              <a:gd name="connsiteY10" fmla="*/ 1140474 h 1421288"/>
              <a:gd name="connsiteX11" fmla="*/ 7340551 w 9743059"/>
              <a:gd name="connsiteY11" fmla="*/ 1421288 h 1421288"/>
              <a:gd name="connsiteX12" fmla="*/ 0 w 9743059"/>
              <a:gd name="connsiteY12" fmla="*/ 1421288 h 1421288"/>
              <a:gd name="connsiteX13" fmla="*/ 0 w 9743059"/>
              <a:gd name="connsiteY13" fmla="*/ 349532 h 1421288"/>
              <a:gd name="connsiteX14" fmla="*/ 858245 w 9743059"/>
              <a:gd name="connsiteY14" fmla="*/ 349532 h 1421288"/>
              <a:gd name="connsiteX15" fmla="*/ 5012420 w 9743059"/>
              <a:gd name="connsiteY15" fmla="*/ 349532 h 1421288"/>
              <a:gd name="connsiteX16" fmla="*/ 5012420 w 9743059"/>
              <a:gd name="connsiteY16" fmla="*/ 37107 h 1421288"/>
              <a:gd name="connsiteX17" fmla="*/ 5011533 w 9743059"/>
              <a:gd name="connsiteY17" fmla="*/ 37107 h 1421288"/>
              <a:gd name="connsiteX18" fmla="*/ 5011533 w 9743059"/>
              <a:gd name="connsiteY18" fmla="*/ 0 h 1421288"/>
              <a:gd name="connsiteX0" fmla="*/ 5011533 w 9763366"/>
              <a:gd name="connsiteY0" fmla="*/ 0 h 1421288"/>
              <a:gd name="connsiteX1" fmla="*/ 9743059 w 9763366"/>
              <a:gd name="connsiteY1" fmla="*/ 0 h 1421288"/>
              <a:gd name="connsiteX2" fmla="*/ 9763366 w 9763366"/>
              <a:gd name="connsiteY2" fmla="*/ 95815 h 1421288"/>
              <a:gd name="connsiteX3" fmla="*/ 8933192 w 9763366"/>
              <a:gd name="connsiteY3" fmla="*/ 95815 h 1421288"/>
              <a:gd name="connsiteX4" fmla="*/ 8568645 w 9763366"/>
              <a:gd name="connsiteY4" fmla="*/ 95815 h 1421288"/>
              <a:gd name="connsiteX5" fmla="*/ 8281253 w 9763366"/>
              <a:gd name="connsiteY5" fmla="*/ 164106 h 1421288"/>
              <a:gd name="connsiteX6" fmla="*/ 7807984 w 9763366"/>
              <a:gd name="connsiteY6" fmla="*/ 469115 h 1421288"/>
              <a:gd name="connsiteX7" fmla="*/ 7469932 w 9763366"/>
              <a:gd name="connsiteY7" fmla="*/ 688559 h 1421288"/>
              <a:gd name="connsiteX8" fmla="*/ 7342034 w 9763366"/>
              <a:gd name="connsiteY8" fmla="*/ 915096 h 1421288"/>
              <a:gd name="connsiteX9" fmla="*/ 7342034 w 9763366"/>
              <a:gd name="connsiteY9" fmla="*/ 1140474 h 1421288"/>
              <a:gd name="connsiteX10" fmla="*/ 7340551 w 9763366"/>
              <a:gd name="connsiteY10" fmla="*/ 1140474 h 1421288"/>
              <a:gd name="connsiteX11" fmla="*/ 7340551 w 9763366"/>
              <a:gd name="connsiteY11" fmla="*/ 1421288 h 1421288"/>
              <a:gd name="connsiteX12" fmla="*/ 0 w 9763366"/>
              <a:gd name="connsiteY12" fmla="*/ 1421288 h 1421288"/>
              <a:gd name="connsiteX13" fmla="*/ 0 w 9763366"/>
              <a:gd name="connsiteY13" fmla="*/ 349532 h 1421288"/>
              <a:gd name="connsiteX14" fmla="*/ 858245 w 9763366"/>
              <a:gd name="connsiteY14" fmla="*/ 349532 h 1421288"/>
              <a:gd name="connsiteX15" fmla="*/ 5012420 w 9763366"/>
              <a:gd name="connsiteY15" fmla="*/ 349532 h 1421288"/>
              <a:gd name="connsiteX16" fmla="*/ 5012420 w 9763366"/>
              <a:gd name="connsiteY16" fmla="*/ 37107 h 1421288"/>
              <a:gd name="connsiteX17" fmla="*/ 5011533 w 9763366"/>
              <a:gd name="connsiteY17" fmla="*/ 37107 h 1421288"/>
              <a:gd name="connsiteX18" fmla="*/ 5011533 w 9763366"/>
              <a:gd name="connsiteY18" fmla="*/ 0 h 1421288"/>
              <a:gd name="connsiteX0" fmla="*/ 5011533 w 9748136"/>
              <a:gd name="connsiteY0" fmla="*/ 0 h 1421288"/>
              <a:gd name="connsiteX1" fmla="*/ 9743059 w 9748136"/>
              <a:gd name="connsiteY1" fmla="*/ 0 h 1421288"/>
              <a:gd name="connsiteX2" fmla="*/ 9748136 w 9748136"/>
              <a:gd name="connsiteY2" fmla="*/ 98042 h 1421288"/>
              <a:gd name="connsiteX3" fmla="*/ 8933192 w 9748136"/>
              <a:gd name="connsiteY3" fmla="*/ 95815 h 1421288"/>
              <a:gd name="connsiteX4" fmla="*/ 8568645 w 9748136"/>
              <a:gd name="connsiteY4" fmla="*/ 95815 h 1421288"/>
              <a:gd name="connsiteX5" fmla="*/ 8281253 w 9748136"/>
              <a:gd name="connsiteY5" fmla="*/ 164106 h 1421288"/>
              <a:gd name="connsiteX6" fmla="*/ 7807984 w 9748136"/>
              <a:gd name="connsiteY6" fmla="*/ 469115 h 1421288"/>
              <a:gd name="connsiteX7" fmla="*/ 7469932 w 9748136"/>
              <a:gd name="connsiteY7" fmla="*/ 688559 h 1421288"/>
              <a:gd name="connsiteX8" fmla="*/ 7342034 w 9748136"/>
              <a:gd name="connsiteY8" fmla="*/ 915096 h 1421288"/>
              <a:gd name="connsiteX9" fmla="*/ 7342034 w 9748136"/>
              <a:gd name="connsiteY9" fmla="*/ 1140474 h 1421288"/>
              <a:gd name="connsiteX10" fmla="*/ 7340551 w 9748136"/>
              <a:gd name="connsiteY10" fmla="*/ 1140474 h 1421288"/>
              <a:gd name="connsiteX11" fmla="*/ 7340551 w 9748136"/>
              <a:gd name="connsiteY11" fmla="*/ 1421288 h 1421288"/>
              <a:gd name="connsiteX12" fmla="*/ 0 w 9748136"/>
              <a:gd name="connsiteY12" fmla="*/ 1421288 h 1421288"/>
              <a:gd name="connsiteX13" fmla="*/ 0 w 9748136"/>
              <a:gd name="connsiteY13" fmla="*/ 349532 h 1421288"/>
              <a:gd name="connsiteX14" fmla="*/ 858245 w 9748136"/>
              <a:gd name="connsiteY14" fmla="*/ 349532 h 1421288"/>
              <a:gd name="connsiteX15" fmla="*/ 5012420 w 9748136"/>
              <a:gd name="connsiteY15" fmla="*/ 349532 h 1421288"/>
              <a:gd name="connsiteX16" fmla="*/ 5012420 w 9748136"/>
              <a:gd name="connsiteY16" fmla="*/ 37107 h 1421288"/>
              <a:gd name="connsiteX17" fmla="*/ 5011533 w 9748136"/>
              <a:gd name="connsiteY17" fmla="*/ 37107 h 1421288"/>
              <a:gd name="connsiteX18" fmla="*/ 5011533 w 9748136"/>
              <a:gd name="connsiteY18" fmla="*/ 0 h 1421288"/>
              <a:gd name="connsiteX0" fmla="*/ 5011533 w 9748771"/>
              <a:gd name="connsiteY0" fmla="*/ 0 h 1421288"/>
              <a:gd name="connsiteX1" fmla="*/ 9748771 w 9748771"/>
              <a:gd name="connsiteY1" fmla="*/ 0 h 1421288"/>
              <a:gd name="connsiteX2" fmla="*/ 9748136 w 9748771"/>
              <a:gd name="connsiteY2" fmla="*/ 98042 h 1421288"/>
              <a:gd name="connsiteX3" fmla="*/ 8933192 w 9748771"/>
              <a:gd name="connsiteY3" fmla="*/ 95815 h 1421288"/>
              <a:gd name="connsiteX4" fmla="*/ 8568645 w 9748771"/>
              <a:gd name="connsiteY4" fmla="*/ 95815 h 1421288"/>
              <a:gd name="connsiteX5" fmla="*/ 8281253 w 9748771"/>
              <a:gd name="connsiteY5" fmla="*/ 164106 h 1421288"/>
              <a:gd name="connsiteX6" fmla="*/ 7807984 w 9748771"/>
              <a:gd name="connsiteY6" fmla="*/ 469115 h 1421288"/>
              <a:gd name="connsiteX7" fmla="*/ 7469932 w 9748771"/>
              <a:gd name="connsiteY7" fmla="*/ 688559 h 1421288"/>
              <a:gd name="connsiteX8" fmla="*/ 7342034 w 9748771"/>
              <a:gd name="connsiteY8" fmla="*/ 915096 h 1421288"/>
              <a:gd name="connsiteX9" fmla="*/ 7342034 w 9748771"/>
              <a:gd name="connsiteY9" fmla="*/ 1140474 h 1421288"/>
              <a:gd name="connsiteX10" fmla="*/ 7340551 w 9748771"/>
              <a:gd name="connsiteY10" fmla="*/ 1140474 h 1421288"/>
              <a:gd name="connsiteX11" fmla="*/ 7340551 w 9748771"/>
              <a:gd name="connsiteY11" fmla="*/ 1421288 h 1421288"/>
              <a:gd name="connsiteX12" fmla="*/ 0 w 9748771"/>
              <a:gd name="connsiteY12" fmla="*/ 1421288 h 1421288"/>
              <a:gd name="connsiteX13" fmla="*/ 0 w 9748771"/>
              <a:gd name="connsiteY13" fmla="*/ 349532 h 1421288"/>
              <a:gd name="connsiteX14" fmla="*/ 858245 w 9748771"/>
              <a:gd name="connsiteY14" fmla="*/ 349532 h 1421288"/>
              <a:gd name="connsiteX15" fmla="*/ 5012420 w 9748771"/>
              <a:gd name="connsiteY15" fmla="*/ 349532 h 1421288"/>
              <a:gd name="connsiteX16" fmla="*/ 5012420 w 9748771"/>
              <a:gd name="connsiteY16" fmla="*/ 37107 h 1421288"/>
              <a:gd name="connsiteX17" fmla="*/ 5011533 w 9748771"/>
              <a:gd name="connsiteY17" fmla="*/ 37107 h 1421288"/>
              <a:gd name="connsiteX18" fmla="*/ 5011533 w 9748771"/>
              <a:gd name="connsiteY18" fmla="*/ 0 h 142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748771" h="1421288">
                <a:moveTo>
                  <a:pt x="5011533" y="0"/>
                </a:moveTo>
                <a:lnTo>
                  <a:pt x="9748771" y="0"/>
                </a:lnTo>
                <a:cubicBezTo>
                  <a:pt x="9748559" y="32681"/>
                  <a:pt x="9748348" y="65361"/>
                  <a:pt x="9748136" y="98042"/>
                </a:cubicBezTo>
                <a:lnTo>
                  <a:pt x="8933192" y="95815"/>
                </a:lnTo>
                <a:lnTo>
                  <a:pt x="8568645" y="95815"/>
                </a:lnTo>
                <a:cubicBezTo>
                  <a:pt x="8454714" y="95815"/>
                  <a:pt x="8347840" y="121238"/>
                  <a:pt x="8281253" y="164106"/>
                </a:cubicBezTo>
                <a:lnTo>
                  <a:pt x="7807984" y="469115"/>
                </a:lnTo>
                <a:lnTo>
                  <a:pt x="7469932" y="688559"/>
                </a:lnTo>
                <a:cubicBezTo>
                  <a:pt x="7389679" y="740595"/>
                  <a:pt x="7342034" y="825111"/>
                  <a:pt x="7342034" y="915096"/>
                </a:cubicBezTo>
                <a:lnTo>
                  <a:pt x="7342034" y="1140474"/>
                </a:lnTo>
                <a:lnTo>
                  <a:pt x="7340551" y="1140474"/>
                </a:lnTo>
                <a:lnTo>
                  <a:pt x="7340551" y="1421288"/>
                </a:lnTo>
                <a:lnTo>
                  <a:pt x="0" y="1421288"/>
                </a:lnTo>
                <a:lnTo>
                  <a:pt x="0" y="349532"/>
                </a:lnTo>
                <a:lnTo>
                  <a:pt x="858245" y="349532"/>
                </a:lnTo>
                <a:lnTo>
                  <a:pt x="5012420" y="349532"/>
                </a:lnTo>
                <a:lnTo>
                  <a:pt x="5012420" y="37107"/>
                </a:lnTo>
                <a:lnTo>
                  <a:pt x="5011533" y="37107"/>
                </a:lnTo>
                <a:lnTo>
                  <a:pt x="501153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 cap="flat">
            <a:noFill/>
            <a:prstDash val="solid"/>
            <a:miter/>
          </a:ln>
          <a:effectLst>
            <a:outerShdw blurRad="38100" dist="12700" dir="9600000" algn="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FE0B7DC3-377B-C21F-77D1-173359D819BF}"/>
              </a:ext>
            </a:extLst>
          </p:cNvPr>
          <p:cNvSpPr/>
          <p:nvPr userDrawn="1"/>
        </p:nvSpPr>
        <p:spPr>
          <a:xfrm flipH="1" flipV="1">
            <a:off x="-3" y="-1"/>
            <a:ext cx="10029374" cy="5225144"/>
          </a:xfrm>
          <a:custGeom>
            <a:avLst/>
            <a:gdLst>
              <a:gd name="connsiteX0" fmla="*/ 7992202 w 7992202"/>
              <a:gd name="connsiteY0" fmla="*/ 5436713 h 5436713"/>
              <a:gd name="connsiteX1" fmla="*/ 7133957 w 7992202"/>
              <a:gd name="connsiteY1" fmla="*/ 5436713 h 5436713"/>
              <a:gd name="connsiteX2" fmla="*/ 858245 w 7992202"/>
              <a:gd name="connsiteY2" fmla="*/ 5436713 h 5436713"/>
              <a:gd name="connsiteX3" fmla="*/ 0 w 7992202"/>
              <a:gd name="connsiteY3" fmla="*/ 5436713 h 5436713"/>
              <a:gd name="connsiteX4" fmla="*/ 522270 w 7992202"/>
              <a:gd name="connsiteY4" fmla="*/ 5097686 h 5436713"/>
              <a:gd name="connsiteX5" fmla="*/ 650168 w 7992202"/>
              <a:gd name="connsiteY5" fmla="*/ 4871149 h 5436713"/>
              <a:gd name="connsiteX6" fmla="*/ 650168 w 7992202"/>
              <a:gd name="connsiteY6" fmla="*/ 4645771 h 5436713"/>
              <a:gd name="connsiteX7" fmla="*/ 651651 w 7992202"/>
              <a:gd name="connsiteY7" fmla="*/ 4645771 h 5436713"/>
              <a:gd name="connsiteX8" fmla="*/ 651651 w 7992202"/>
              <a:gd name="connsiteY8" fmla="*/ 3811471 h 5436713"/>
              <a:gd name="connsiteX9" fmla="*/ 945344 w 7992202"/>
              <a:gd name="connsiteY9" fmla="*/ 3293191 h 5436713"/>
              <a:gd name="connsiteX10" fmla="*/ 5853016 w 7992202"/>
              <a:gd name="connsiteY10" fmla="*/ 117195 h 5436713"/>
              <a:gd name="connsiteX11" fmla="*/ 6256307 w 7992202"/>
              <a:gd name="connsiteY11" fmla="*/ 0 h 5436713"/>
              <a:gd name="connsiteX12" fmla="*/ 7114552 w 7992202"/>
              <a:gd name="connsiteY12" fmla="*/ 0 h 5436713"/>
              <a:gd name="connsiteX13" fmla="*/ 7133957 w 7992202"/>
              <a:gd name="connsiteY13" fmla="*/ 0 h 5436713"/>
              <a:gd name="connsiteX14" fmla="*/ 7992202 w 7992202"/>
              <a:gd name="connsiteY14" fmla="*/ 0 h 5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992202" h="5436713">
                <a:moveTo>
                  <a:pt x="7992202" y="5436713"/>
                </a:moveTo>
                <a:lnTo>
                  <a:pt x="7133957" y="5436713"/>
                </a:lnTo>
                <a:lnTo>
                  <a:pt x="858245" y="5436713"/>
                </a:lnTo>
                <a:lnTo>
                  <a:pt x="0" y="5436713"/>
                </a:lnTo>
                <a:lnTo>
                  <a:pt x="522270" y="5097686"/>
                </a:lnTo>
                <a:cubicBezTo>
                  <a:pt x="602523" y="5045650"/>
                  <a:pt x="650168" y="4961134"/>
                  <a:pt x="650168" y="4871149"/>
                </a:cubicBezTo>
                <a:lnTo>
                  <a:pt x="650168" y="4645771"/>
                </a:lnTo>
                <a:lnTo>
                  <a:pt x="651651" y="4645771"/>
                </a:lnTo>
                <a:lnTo>
                  <a:pt x="651651" y="3811471"/>
                </a:lnTo>
                <a:cubicBezTo>
                  <a:pt x="651651" y="3605402"/>
                  <a:pt x="761249" y="3412457"/>
                  <a:pt x="945344" y="3293191"/>
                </a:cubicBezTo>
                <a:lnTo>
                  <a:pt x="5853016" y="117195"/>
                </a:lnTo>
                <a:cubicBezTo>
                  <a:pt x="5970695" y="40984"/>
                  <a:pt x="6111859" y="0"/>
                  <a:pt x="6256307" y="0"/>
                </a:cubicBezTo>
                <a:lnTo>
                  <a:pt x="7114552" y="0"/>
                </a:lnTo>
                <a:lnTo>
                  <a:pt x="7133957" y="0"/>
                </a:lnTo>
                <a:lnTo>
                  <a:pt x="7992202" y="0"/>
                </a:lnTo>
                <a:close/>
              </a:path>
            </a:pathLst>
          </a:custGeom>
          <a:gradFill>
            <a:gsLst>
              <a:gs pos="86000">
                <a:srgbClr val="003B68"/>
              </a:gs>
              <a:gs pos="0">
                <a:srgbClr val="006FBE"/>
              </a:gs>
            </a:gsLst>
            <a:lin ang="16800000" scaled="0"/>
          </a:gradFill>
          <a:ln w="2297" cap="flat">
            <a:noFill/>
            <a:prstDash val="solid"/>
            <a:miter/>
          </a:ln>
          <a:effectLst>
            <a:outerShdw blurRad="76200" dist="12700" dir="4200000" algn="r" rotWithShape="0">
              <a:prstClr val="black">
                <a:alpha val="3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/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3D982495-68EB-8166-545D-57FAEA2531C3}"/>
              </a:ext>
            </a:extLst>
          </p:cNvPr>
          <p:cNvSpPr/>
          <p:nvPr userDrawn="1"/>
        </p:nvSpPr>
        <p:spPr>
          <a:xfrm flipH="1" flipV="1">
            <a:off x="-1" y="-1"/>
            <a:ext cx="10401253" cy="5436713"/>
          </a:xfrm>
          <a:custGeom>
            <a:avLst/>
            <a:gdLst>
              <a:gd name="connsiteX0" fmla="*/ 6876423 w 7792361"/>
              <a:gd name="connsiteY0" fmla="*/ 271064 h 5436713"/>
              <a:gd name="connsiteX1" fmla="*/ 7099063 w 7792361"/>
              <a:gd name="connsiteY1" fmla="*/ 126672 h 5436713"/>
              <a:gd name="connsiteX2" fmla="*/ 6875171 w 7792361"/>
              <a:gd name="connsiteY2" fmla="*/ 27350 h 5436713"/>
              <a:gd name="connsiteX3" fmla="*/ 6652530 w 7792361"/>
              <a:gd name="connsiteY3" fmla="*/ 171743 h 5436713"/>
              <a:gd name="connsiteX4" fmla="*/ 6397131 w 7792361"/>
              <a:gd name="connsiteY4" fmla="*/ 318847 h 5436713"/>
              <a:gd name="connsiteX5" fmla="*/ 6619772 w 7792361"/>
              <a:gd name="connsiteY5" fmla="*/ 174454 h 5436713"/>
              <a:gd name="connsiteX6" fmla="*/ 6395879 w 7792361"/>
              <a:gd name="connsiteY6" fmla="*/ 75132 h 5436713"/>
              <a:gd name="connsiteX7" fmla="*/ 6173239 w 7792361"/>
              <a:gd name="connsiteY7" fmla="*/ 219525 h 5436713"/>
              <a:gd name="connsiteX8" fmla="*/ 5917839 w 7792361"/>
              <a:gd name="connsiteY8" fmla="*/ 366629 h 5436713"/>
              <a:gd name="connsiteX9" fmla="*/ 6140480 w 7792361"/>
              <a:gd name="connsiteY9" fmla="*/ 222237 h 5436713"/>
              <a:gd name="connsiteX10" fmla="*/ 5916587 w 7792361"/>
              <a:gd name="connsiteY10" fmla="*/ 122915 h 5436713"/>
              <a:gd name="connsiteX11" fmla="*/ 5693947 w 7792361"/>
              <a:gd name="connsiteY11" fmla="*/ 267308 h 5436713"/>
              <a:gd name="connsiteX12" fmla="*/ 7117633 w 7792361"/>
              <a:gd name="connsiteY12" fmla="*/ 378107 h 5436713"/>
              <a:gd name="connsiteX13" fmla="*/ 7340274 w 7792361"/>
              <a:gd name="connsiteY13" fmla="*/ 233714 h 5436713"/>
              <a:gd name="connsiteX14" fmla="*/ 7116381 w 7792361"/>
              <a:gd name="connsiteY14" fmla="*/ 134392 h 5436713"/>
              <a:gd name="connsiteX15" fmla="*/ 6893741 w 7792361"/>
              <a:gd name="connsiteY15" fmla="*/ 278785 h 5436713"/>
              <a:gd name="connsiteX16" fmla="*/ 6638131 w 7792361"/>
              <a:gd name="connsiteY16" fmla="*/ 425683 h 5436713"/>
              <a:gd name="connsiteX17" fmla="*/ 6860771 w 7792361"/>
              <a:gd name="connsiteY17" fmla="*/ 281290 h 5436713"/>
              <a:gd name="connsiteX18" fmla="*/ 6636879 w 7792361"/>
              <a:gd name="connsiteY18" fmla="*/ 181968 h 5436713"/>
              <a:gd name="connsiteX19" fmla="*/ 6414238 w 7792361"/>
              <a:gd name="connsiteY19" fmla="*/ 326361 h 5436713"/>
              <a:gd name="connsiteX20" fmla="*/ 6158839 w 7792361"/>
              <a:gd name="connsiteY20" fmla="*/ 473465 h 5436713"/>
              <a:gd name="connsiteX21" fmla="*/ 6381479 w 7792361"/>
              <a:gd name="connsiteY21" fmla="*/ 329072 h 5436713"/>
              <a:gd name="connsiteX22" fmla="*/ 6157587 w 7792361"/>
              <a:gd name="connsiteY22" fmla="*/ 229750 h 5436713"/>
              <a:gd name="connsiteX23" fmla="*/ 5934947 w 7792361"/>
              <a:gd name="connsiteY23" fmla="*/ 374143 h 5436713"/>
              <a:gd name="connsiteX24" fmla="*/ 7358633 w 7792361"/>
              <a:gd name="connsiteY24" fmla="*/ 484939 h 5436713"/>
              <a:gd name="connsiteX25" fmla="*/ 7581273 w 7792361"/>
              <a:gd name="connsiteY25" fmla="*/ 340550 h 5436713"/>
              <a:gd name="connsiteX26" fmla="*/ 7357384 w 7792361"/>
              <a:gd name="connsiteY26" fmla="*/ 241228 h 5436713"/>
              <a:gd name="connsiteX27" fmla="*/ 7134744 w 7792361"/>
              <a:gd name="connsiteY27" fmla="*/ 385621 h 5436713"/>
              <a:gd name="connsiteX28" fmla="*/ 5679548 w 7792361"/>
              <a:gd name="connsiteY28" fmla="*/ 521041 h 5436713"/>
              <a:gd name="connsiteX29" fmla="*/ 5902188 w 7792361"/>
              <a:gd name="connsiteY29" fmla="*/ 376648 h 5436713"/>
              <a:gd name="connsiteX30" fmla="*/ 5678295 w 7792361"/>
              <a:gd name="connsiteY30" fmla="*/ 277326 h 5436713"/>
              <a:gd name="connsiteX31" fmla="*/ 5455655 w 7792361"/>
              <a:gd name="connsiteY31" fmla="*/ 421719 h 5436713"/>
              <a:gd name="connsiteX32" fmla="*/ 6879341 w 7792361"/>
              <a:gd name="connsiteY32" fmla="*/ 532725 h 5436713"/>
              <a:gd name="connsiteX33" fmla="*/ 7101981 w 7792361"/>
              <a:gd name="connsiteY33" fmla="*/ 388332 h 5436713"/>
              <a:gd name="connsiteX34" fmla="*/ 6878093 w 7792361"/>
              <a:gd name="connsiteY34" fmla="*/ 289010 h 5436713"/>
              <a:gd name="connsiteX35" fmla="*/ 6655452 w 7792361"/>
              <a:gd name="connsiteY35" fmla="*/ 433403 h 5436713"/>
              <a:gd name="connsiteX36" fmla="*/ 6399843 w 7792361"/>
              <a:gd name="connsiteY36" fmla="*/ 580297 h 5436713"/>
              <a:gd name="connsiteX37" fmla="*/ 6622483 w 7792361"/>
              <a:gd name="connsiteY37" fmla="*/ 435908 h 5436713"/>
              <a:gd name="connsiteX38" fmla="*/ 6398590 w 7792361"/>
              <a:gd name="connsiteY38" fmla="*/ 336582 h 5436713"/>
              <a:gd name="connsiteX39" fmla="*/ 6175950 w 7792361"/>
              <a:gd name="connsiteY39" fmla="*/ 480975 h 5436713"/>
              <a:gd name="connsiteX40" fmla="*/ 5920551 w 7792361"/>
              <a:gd name="connsiteY40" fmla="*/ 628083 h 5436713"/>
              <a:gd name="connsiteX41" fmla="*/ 6143191 w 7792361"/>
              <a:gd name="connsiteY41" fmla="*/ 483690 h 5436713"/>
              <a:gd name="connsiteX42" fmla="*/ 5919299 w 7792361"/>
              <a:gd name="connsiteY42" fmla="*/ 384368 h 5436713"/>
              <a:gd name="connsiteX43" fmla="*/ 5696658 w 7792361"/>
              <a:gd name="connsiteY43" fmla="*/ 528761 h 5436713"/>
              <a:gd name="connsiteX44" fmla="*/ 7120345 w 7792361"/>
              <a:gd name="connsiteY44" fmla="*/ 639557 h 5436713"/>
              <a:gd name="connsiteX45" fmla="*/ 7342985 w 7792361"/>
              <a:gd name="connsiteY45" fmla="*/ 495168 h 5436713"/>
              <a:gd name="connsiteX46" fmla="*/ 7119092 w 7792361"/>
              <a:gd name="connsiteY46" fmla="*/ 395842 h 5436713"/>
              <a:gd name="connsiteX47" fmla="*/ 6896452 w 7792361"/>
              <a:gd name="connsiteY47" fmla="*/ 540235 h 5436713"/>
              <a:gd name="connsiteX48" fmla="*/ 5441259 w 7792361"/>
              <a:gd name="connsiteY48" fmla="*/ 675655 h 5436713"/>
              <a:gd name="connsiteX49" fmla="*/ 5663900 w 7792361"/>
              <a:gd name="connsiteY49" fmla="*/ 531262 h 5436713"/>
              <a:gd name="connsiteX50" fmla="*/ 5440007 w 7792361"/>
              <a:gd name="connsiteY50" fmla="*/ 431940 h 5436713"/>
              <a:gd name="connsiteX51" fmla="*/ 5217367 w 7792361"/>
              <a:gd name="connsiteY51" fmla="*/ 576333 h 5436713"/>
              <a:gd name="connsiteX52" fmla="*/ 6641053 w 7792361"/>
              <a:gd name="connsiteY52" fmla="*/ 687132 h 5436713"/>
              <a:gd name="connsiteX53" fmla="*/ 6863693 w 7792361"/>
              <a:gd name="connsiteY53" fmla="*/ 542740 h 5436713"/>
              <a:gd name="connsiteX54" fmla="*/ 6639801 w 7792361"/>
              <a:gd name="connsiteY54" fmla="*/ 443418 h 5436713"/>
              <a:gd name="connsiteX55" fmla="*/ 6417160 w 7792361"/>
              <a:gd name="connsiteY55" fmla="*/ 587811 h 5436713"/>
              <a:gd name="connsiteX56" fmla="*/ 6161554 w 7792361"/>
              <a:gd name="connsiteY56" fmla="*/ 734915 h 5436713"/>
              <a:gd name="connsiteX57" fmla="*/ 6384191 w 7792361"/>
              <a:gd name="connsiteY57" fmla="*/ 590522 h 5436713"/>
              <a:gd name="connsiteX58" fmla="*/ 6160302 w 7792361"/>
              <a:gd name="connsiteY58" fmla="*/ 491200 h 5436713"/>
              <a:gd name="connsiteX59" fmla="*/ 5937662 w 7792361"/>
              <a:gd name="connsiteY59" fmla="*/ 635593 h 5436713"/>
              <a:gd name="connsiteX60" fmla="*/ 7361348 w 7792361"/>
              <a:gd name="connsiteY60" fmla="*/ 746392 h 5436713"/>
              <a:gd name="connsiteX61" fmla="*/ 7583988 w 7792361"/>
              <a:gd name="connsiteY61" fmla="*/ 601999 h 5436713"/>
              <a:gd name="connsiteX62" fmla="*/ 7360096 w 7792361"/>
              <a:gd name="connsiteY62" fmla="*/ 502678 h 5436713"/>
              <a:gd name="connsiteX63" fmla="*/ 7137455 w 7792361"/>
              <a:gd name="connsiteY63" fmla="*/ 647070 h 5436713"/>
              <a:gd name="connsiteX64" fmla="*/ 5682263 w 7792361"/>
              <a:gd name="connsiteY64" fmla="*/ 782697 h 5436713"/>
              <a:gd name="connsiteX65" fmla="*/ 5904899 w 7792361"/>
              <a:gd name="connsiteY65" fmla="*/ 638304 h 5436713"/>
              <a:gd name="connsiteX66" fmla="*/ 5681010 w 7792361"/>
              <a:gd name="connsiteY66" fmla="*/ 538983 h 5436713"/>
              <a:gd name="connsiteX67" fmla="*/ 5458370 w 7792361"/>
              <a:gd name="connsiteY67" fmla="*/ 683376 h 5436713"/>
              <a:gd name="connsiteX68" fmla="*/ 6882056 w 7792361"/>
              <a:gd name="connsiteY68" fmla="*/ 794175 h 5436713"/>
              <a:gd name="connsiteX69" fmla="*/ 7104697 w 7792361"/>
              <a:gd name="connsiteY69" fmla="*/ 649782 h 5436713"/>
              <a:gd name="connsiteX70" fmla="*/ 6880804 w 7792361"/>
              <a:gd name="connsiteY70" fmla="*/ 550460 h 5436713"/>
              <a:gd name="connsiteX71" fmla="*/ 6658164 w 7792361"/>
              <a:gd name="connsiteY71" fmla="*/ 694853 h 5436713"/>
              <a:gd name="connsiteX72" fmla="*/ 5202967 w 7792361"/>
              <a:gd name="connsiteY72" fmla="*/ 830273 h 5436713"/>
              <a:gd name="connsiteX73" fmla="*/ 5425608 w 7792361"/>
              <a:gd name="connsiteY73" fmla="*/ 685880 h 5436713"/>
              <a:gd name="connsiteX74" fmla="*/ 5201719 w 7792361"/>
              <a:gd name="connsiteY74" fmla="*/ 586558 h 5436713"/>
              <a:gd name="connsiteX75" fmla="*/ 4979079 w 7792361"/>
              <a:gd name="connsiteY75" fmla="*/ 730951 h 5436713"/>
              <a:gd name="connsiteX76" fmla="*/ 6402765 w 7792361"/>
              <a:gd name="connsiteY76" fmla="*/ 841750 h 5436713"/>
              <a:gd name="connsiteX77" fmla="*/ 6625405 w 7792361"/>
              <a:gd name="connsiteY77" fmla="*/ 697358 h 5436713"/>
              <a:gd name="connsiteX78" fmla="*/ 6401512 w 7792361"/>
              <a:gd name="connsiteY78" fmla="*/ 598036 h 5436713"/>
              <a:gd name="connsiteX79" fmla="*/ 6178872 w 7792361"/>
              <a:gd name="connsiteY79" fmla="*/ 742429 h 5436713"/>
              <a:gd name="connsiteX80" fmla="*/ 5923262 w 7792361"/>
              <a:gd name="connsiteY80" fmla="*/ 889533 h 5436713"/>
              <a:gd name="connsiteX81" fmla="*/ 6145903 w 7792361"/>
              <a:gd name="connsiteY81" fmla="*/ 745140 h 5436713"/>
              <a:gd name="connsiteX82" fmla="*/ 5922010 w 7792361"/>
              <a:gd name="connsiteY82" fmla="*/ 645818 h 5436713"/>
              <a:gd name="connsiteX83" fmla="*/ 5699370 w 7792361"/>
              <a:gd name="connsiteY83" fmla="*/ 790211 h 5436713"/>
              <a:gd name="connsiteX84" fmla="*/ 7123056 w 7792361"/>
              <a:gd name="connsiteY84" fmla="*/ 901007 h 5436713"/>
              <a:gd name="connsiteX85" fmla="*/ 7345696 w 7792361"/>
              <a:gd name="connsiteY85" fmla="*/ 756617 h 5436713"/>
              <a:gd name="connsiteX86" fmla="*/ 7121807 w 7792361"/>
              <a:gd name="connsiteY86" fmla="*/ 657292 h 5436713"/>
              <a:gd name="connsiteX87" fmla="*/ 6899167 w 7792361"/>
              <a:gd name="connsiteY87" fmla="*/ 801689 h 5436713"/>
              <a:gd name="connsiteX88" fmla="*/ 5443971 w 7792361"/>
              <a:gd name="connsiteY88" fmla="*/ 937109 h 5436713"/>
              <a:gd name="connsiteX89" fmla="*/ 5666611 w 7792361"/>
              <a:gd name="connsiteY89" fmla="*/ 792712 h 5436713"/>
              <a:gd name="connsiteX90" fmla="*/ 5442718 w 7792361"/>
              <a:gd name="connsiteY90" fmla="*/ 693394 h 5436713"/>
              <a:gd name="connsiteX91" fmla="*/ 5220078 w 7792361"/>
              <a:gd name="connsiteY91" fmla="*/ 837787 h 5436713"/>
              <a:gd name="connsiteX92" fmla="*/ 6643764 w 7792361"/>
              <a:gd name="connsiteY92" fmla="*/ 948793 h 5436713"/>
              <a:gd name="connsiteX93" fmla="*/ 6866405 w 7792361"/>
              <a:gd name="connsiteY93" fmla="*/ 804400 h 5436713"/>
              <a:gd name="connsiteX94" fmla="*/ 6642512 w 7792361"/>
              <a:gd name="connsiteY94" fmla="*/ 705078 h 5436713"/>
              <a:gd name="connsiteX95" fmla="*/ 6419875 w 7792361"/>
              <a:gd name="connsiteY95" fmla="*/ 849471 h 5436713"/>
              <a:gd name="connsiteX96" fmla="*/ 4964679 w 7792361"/>
              <a:gd name="connsiteY96" fmla="*/ 984891 h 5436713"/>
              <a:gd name="connsiteX97" fmla="*/ 5187319 w 7792361"/>
              <a:gd name="connsiteY97" fmla="*/ 840498 h 5436713"/>
              <a:gd name="connsiteX98" fmla="*/ 4963426 w 7792361"/>
              <a:gd name="connsiteY98" fmla="*/ 741176 h 5436713"/>
              <a:gd name="connsiteX99" fmla="*/ 4740787 w 7792361"/>
              <a:gd name="connsiteY99" fmla="*/ 885569 h 5436713"/>
              <a:gd name="connsiteX100" fmla="*/ 6164473 w 7792361"/>
              <a:gd name="connsiteY100" fmla="*/ 996365 h 5436713"/>
              <a:gd name="connsiteX101" fmla="*/ 6387113 w 7792361"/>
              <a:gd name="connsiteY101" fmla="*/ 851972 h 5436713"/>
              <a:gd name="connsiteX102" fmla="*/ 6163220 w 7792361"/>
              <a:gd name="connsiteY102" fmla="*/ 752650 h 5436713"/>
              <a:gd name="connsiteX103" fmla="*/ 5940584 w 7792361"/>
              <a:gd name="connsiteY103" fmla="*/ 897043 h 5436713"/>
              <a:gd name="connsiteX104" fmla="*/ 7364059 w 7792361"/>
              <a:gd name="connsiteY104" fmla="*/ 1007842 h 5436713"/>
              <a:gd name="connsiteX105" fmla="*/ 7586700 w 7792361"/>
              <a:gd name="connsiteY105" fmla="*/ 863449 h 5436713"/>
              <a:gd name="connsiteX106" fmla="*/ 7362807 w 7792361"/>
              <a:gd name="connsiteY106" fmla="*/ 764127 h 5436713"/>
              <a:gd name="connsiteX107" fmla="*/ 7140167 w 7792361"/>
              <a:gd name="connsiteY107" fmla="*/ 908520 h 5436713"/>
              <a:gd name="connsiteX108" fmla="*/ 5684974 w 7792361"/>
              <a:gd name="connsiteY108" fmla="*/ 1044151 h 5436713"/>
              <a:gd name="connsiteX109" fmla="*/ 5907614 w 7792361"/>
              <a:gd name="connsiteY109" fmla="*/ 899758 h 5436713"/>
              <a:gd name="connsiteX110" fmla="*/ 5683722 w 7792361"/>
              <a:gd name="connsiteY110" fmla="*/ 800433 h 5436713"/>
              <a:gd name="connsiteX111" fmla="*/ 5461081 w 7792361"/>
              <a:gd name="connsiteY111" fmla="*/ 944829 h 5436713"/>
              <a:gd name="connsiteX112" fmla="*/ 6884768 w 7792361"/>
              <a:gd name="connsiteY112" fmla="*/ 1055625 h 5436713"/>
              <a:gd name="connsiteX113" fmla="*/ 7107408 w 7792361"/>
              <a:gd name="connsiteY113" fmla="*/ 911236 h 5436713"/>
              <a:gd name="connsiteX114" fmla="*/ 6883515 w 7792361"/>
              <a:gd name="connsiteY114" fmla="*/ 811910 h 5436713"/>
              <a:gd name="connsiteX115" fmla="*/ 6660875 w 7792361"/>
              <a:gd name="connsiteY115" fmla="*/ 956303 h 5436713"/>
              <a:gd name="connsiteX116" fmla="*/ 5205682 w 7792361"/>
              <a:gd name="connsiteY116" fmla="*/ 1091723 h 5436713"/>
              <a:gd name="connsiteX117" fmla="*/ 5428323 w 7792361"/>
              <a:gd name="connsiteY117" fmla="*/ 947330 h 5436713"/>
              <a:gd name="connsiteX118" fmla="*/ 5204430 w 7792361"/>
              <a:gd name="connsiteY118" fmla="*/ 848008 h 5436713"/>
              <a:gd name="connsiteX119" fmla="*/ 4981790 w 7792361"/>
              <a:gd name="connsiteY119" fmla="*/ 992401 h 5436713"/>
              <a:gd name="connsiteX120" fmla="*/ 6405476 w 7792361"/>
              <a:gd name="connsiteY120" fmla="*/ 1103407 h 5436713"/>
              <a:gd name="connsiteX121" fmla="*/ 6628116 w 7792361"/>
              <a:gd name="connsiteY121" fmla="*/ 959018 h 5436713"/>
              <a:gd name="connsiteX122" fmla="*/ 6404224 w 7792361"/>
              <a:gd name="connsiteY122" fmla="*/ 859692 h 5436713"/>
              <a:gd name="connsiteX123" fmla="*/ 6181583 w 7792361"/>
              <a:gd name="connsiteY123" fmla="*/ 1004085 h 5436713"/>
              <a:gd name="connsiteX124" fmla="*/ 4726390 w 7792361"/>
              <a:gd name="connsiteY124" fmla="*/ 1139505 h 5436713"/>
              <a:gd name="connsiteX125" fmla="*/ 4949031 w 7792361"/>
              <a:gd name="connsiteY125" fmla="*/ 995112 h 5436713"/>
              <a:gd name="connsiteX126" fmla="*/ 4725139 w 7792361"/>
              <a:gd name="connsiteY126" fmla="*/ 895791 h 5436713"/>
              <a:gd name="connsiteX127" fmla="*/ 4502498 w 7792361"/>
              <a:gd name="connsiteY127" fmla="*/ 1040184 h 5436713"/>
              <a:gd name="connsiteX128" fmla="*/ 5926184 w 7792361"/>
              <a:gd name="connsiteY128" fmla="*/ 1150983 h 5436713"/>
              <a:gd name="connsiteX129" fmla="*/ 6148825 w 7792361"/>
              <a:gd name="connsiteY129" fmla="*/ 1006590 h 5436713"/>
              <a:gd name="connsiteX130" fmla="*/ 5924932 w 7792361"/>
              <a:gd name="connsiteY130" fmla="*/ 907268 h 5436713"/>
              <a:gd name="connsiteX131" fmla="*/ 5702292 w 7792361"/>
              <a:gd name="connsiteY131" fmla="*/ 1051661 h 5436713"/>
              <a:gd name="connsiteX132" fmla="*/ 7125771 w 7792361"/>
              <a:gd name="connsiteY132" fmla="*/ 1162460 h 5436713"/>
              <a:gd name="connsiteX133" fmla="*/ 7348411 w 7792361"/>
              <a:gd name="connsiteY133" fmla="*/ 1018067 h 5436713"/>
              <a:gd name="connsiteX134" fmla="*/ 7124519 w 7792361"/>
              <a:gd name="connsiteY134" fmla="*/ 918746 h 5436713"/>
              <a:gd name="connsiteX135" fmla="*/ 6901879 w 7792361"/>
              <a:gd name="connsiteY135" fmla="*/ 1063138 h 5436713"/>
              <a:gd name="connsiteX136" fmla="*/ 5446686 w 7792361"/>
              <a:gd name="connsiteY136" fmla="*/ 1198765 h 5436713"/>
              <a:gd name="connsiteX137" fmla="*/ 5669322 w 7792361"/>
              <a:gd name="connsiteY137" fmla="*/ 1054372 h 5436713"/>
              <a:gd name="connsiteX138" fmla="*/ 5445433 w 7792361"/>
              <a:gd name="connsiteY138" fmla="*/ 955051 h 5436713"/>
              <a:gd name="connsiteX139" fmla="*/ 5222793 w 7792361"/>
              <a:gd name="connsiteY139" fmla="*/ 1099443 h 5436713"/>
              <a:gd name="connsiteX140" fmla="*/ 6646479 w 7792361"/>
              <a:gd name="connsiteY140" fmla="*/ 1210243 h 5436713"/>
              <a:gd name="connsiteX141" fmla="*/ 6869120 w 7792361"/>
              <a:gd name="connsiteY141" fmla="*/ 1065850 h 5436713"/>
              <a:gd name="connsiteX142" fmla="*/ 6645227 w 7792361"/>
              <a:gd name="connsiteY142" fmla="*/ 966528 h 5436713"/>
              <a:gd name="connsiteX143" fmla="*/ 6422587 w 7792361"/>
              <a:gd name="connsiteY143" fmla="*/ 1110921 h 5436713"/>
              <a:gd name="connsiteX144" fmla="*/ 4967390 w 7792361"/>
              <a:gd name="connsiteY144" fmla="*/ 1246341 h 5436713"/>
              <a:gd name="connsiteX145" fmla="*/ 5190031 w 7792361"/>
              <a:gd name="connsiteY145" fmla="*/ 1101948 h 5436713"/>
              <a:gd name="connsiteX146" fmla="*/ 4966142 w 7792361"/>
              <a:gd name="connsiteY146" fmla="*/ 1002626 h 5436713"/>
              <a:gd name="connsiteX147" fmla="*/ 4743502 w 7792361"/>
              <a:gd name="connsiteY147" fmla="*/ 1147019 h 5436713"/>
              <a:gd name="connsiteX148" fmla="*/ 6167188 w 7792361"/>
              <a:gd name="connsiteY148" fmla="*/ 1257818 h 5436713"/>
              <a:gd name="connsiteX149" fmla="*/ 6389828 w 7792361"/>
              <a:gd name="connsiteY149" fmla="*/ 1113425 h 5436713"/>
              <a:gd name="connsiteX150" fmla="*/ 6165935 w 7792361"/>
              <a:gd name="connsiteY150" fmla="*/ 1014104 h 5436713"/>
              <a:gd name="connsiteX151" fmla="*/ 5943295 w 7792361"/>
              <a:gd name="connsiteY151" fmla="*/ 1158497 h 5436713"/>
              <a:gd name="connsiteX152" fmla="*/ 7366981 w 7792361"/>
              <a:gd name="connsiteY152" fmla="*/ 1269503 h 5436713"/>
              <a:gd name="connsiteX153" fmla="*/ 7589622 w 7792361"/>
              <a:gd name="connsiteY153" fmla="*/ 1125110 h 5436713"/>
              <a:gd name="connsiteX154" fmla="*/ 7365729 w 7792361"/>
              <a:gd name="connsiteY154" fmla="*/ 1025788 h 5436713"/>
              <a:gd name="connsiteX155" fmla="*/ 7143089 w 7792361"/>
              <a:gd name="connsiteY155" fmla="*/ 1170181 h 5436713"/>
              <a:gd name="connsiteX156" fmla="*/ 4487892 w 7792361"/>
              <a:gd name="connsiteY156" fmla="*/ 1294123 h 5436713"/>
              <a:gd name="connsiteX157" fmla="*/ 4710532 w 7792361"/>
              <a:gd name="connsiteY157" fmla="*/ 1149731 h 5436713"/>
              <a:gd name="connsiteX158" fmla="*/ 4486640 w 7792361"/>
              <a:gd name="connsiteY158" fmla="*/ 1050409 h 5436713"/>
              <a:gd name="connsiteX159" fmla="*/ 4263999 w 7792361"/>
              <a:gd name="connsiteY159" fmla="*/ 1194802 h 5436713"/>
              <a:gd name="connsiteX160" fmla="*/ 5687685 w 7792361"/>
              <a:gd name="connsiteY160" fmla="*/ 1305601 h 5436713"/>
              <a:gd name="connsiteX161" fmla="*/ 5910326 w 7792361"/>
              <a:gd name="connsiteY161" fmla="*/ 1161208 h 5436713"/>
              <a:gd name="connsiteX162" fmla="*/ 5686433 w 7792361"/>
              <a:gd name="connsiteY162" fmla="*/ 1061886 h 5436713"/>
              <a:gd name="connsiteX163" fmla="*/ 5463793 w 7792361"/>
              <a:gd name="connsiteY163" fmla="*/ 1206279 h 5436713"/>
              <a:gd name="connsiteX164" fmla="*/ 6887479 w 7792361"/>
              <a:gd name="connsiteY164" fmla="*/ 1317075 h 5436713"/>
              <a:gd name="connsiteX165" fmla="*/ 7110119 w 7792361"/>
              <a:gd name="connsiteY165" fmla="*/ 1172685 h 5436713"/>
              <a:gd name="connsiteX166" fmla="*/ 6886227 w 7792361"/>
              <a:gd name="connsiteY166" fmla="*/ 1073360 h 5436713"/>
              <a:gd name="connsiteX167" fmla="*/ 6663587 w 7792361"/>
              <a:gd name="connsiteY167" fmla="*/ 1217753 h 5436713"/>
              <a:gd name="connsiteX168" fmla="*/ 5208394 w 7792361"/>
              <a:gd name="connsiteY168" fmla="*/ 1353383 h 5436713"/>
              <a:gd name="connsiteX169" fmla="*/ 5431034 w 7792361"/>
              <a:gd name="connsiteY169" fmla="*/ 1208990 h 5436713"/>
              <a:gd name="connsiteX170" fmla="*/ 5207141 w 7792361"/>
              <a:gd name="connsiteY170" fmla="*/ 1109669 h 5436713"/>
              <a:gd name="connsiteX171" fmla="*/ 4984501 w 7792361"/>
              <a:gd name="connsiteY171" fmla="*/ 1254062 h 5436713"/>
              <a:gd name="connsiteX172" fmla="*/ 6408187 w 7792361"/>
              <a:gd name="connsiteY172" fmla="*/ 1364861 h 5436713"/>
              <a:gd name="connsiteX173" fmla="*/ 6630828 w 7792361"/>
              <a:gd name="connsiteY173" fmla="*/ 1220468 h 5436713"/>
              <a:gd name="connsiteX174" fmla="*/ 6406935 w 7792361"/>
              <a:gd name="connsiteY174" fmla="*/ 1121146 h 5436713"/>
              <a:gd name="connsiteX175" fmla="*/ 6184295 w 7792361"/>
              <a:gd name="connsiteY175" fmla="*/ 1265539 h 5436713"/>
              <a:gd name="connsiteX176" fmla="*/ 4729102 w 7792361"/>
              <a:gd name="connsiteY176" fmla="*/ 1400959 h 5436713"/>
              <a:gd name="connsiteX177" fmla="*/ 4951743 w 7792361"/>
              <a:gd name="connsiteY177" fmla="*/ 1256566 h 5436713"/>
              <a:gd name="connsiteX178" fmla="*/ 4727850 w 7792361"/>
              <a:gd name="connsiteY178" fmla="*/ 1157244 h 5436713"/>
              <a:gd name="connsiteX179" fmla="*/ 4505210 w 7792361"/>
              <a:gd name="connsiteY179" fmla="*/ 1301637 h 5436713"/>
              <a:gd name="connsiteX180" fmla="*/ 5928896 w 7792361"/>
              <a:gd name="connsiteY180" fmla="*/ 1412433 h 5436713"/>
              <a:gd name="connsiteX181" fmla="*/ 6151536 w 7792361"/>
              <a:gd name="connsiteY181" fmla="*/ 1268040 h 5436713"/>
              <a:gd name="connsiteX182" fmla="*/ 5927643 w 7792361"/>
              <a:gd name="connsiteY182" fmla="*/ 1168718 h 5436713"/>
              <a:gd name="connsiteX183" fmla="*/ 5705003 w 7792361"/>
              <a:gd name="connsiteY183" fmla="*/ 1313111 h 5436713"/>
              <a:gd name="connsiteX184" fmla="*/ 7128483 w 7792361"/>
              <a:gd name="connsiteY184" fmla="*/ 1423910 h 5436713"/>
              <a:gd name="connsiteX185" fmla="*/ 7351123 w 7792361"/>
              <a:gd name="connsiteY185" fmla="*/ 1279517 h 5436713"/>
              <a:gd name="connsiteX186" fmla="*/ 7127230 w 7792361"/>
              <a:gd name="connsiteY186" fmla="*/ 1180195 h 5436713"/>
              <a:gd name="connsiteX187" fmla="*/ 6904590 w 7792361"/>
              <a:gd name="connsiteY187" fmla="*/ 1324588 h 5436713"/>
              <a:gd name="connsiteX188" fmla="*/ 4249604 w 7792361"/>
              <a:gd name="connsiteY188" fmla="*/ 1448742 h 5436713"/>
              <a:gd name="connsiteX189" fmla="*/ 4472244 w 7792361"/>
              <a:gd name="connsiteY189" fmla="*/ 1304349 h 5436713"/>
              <a:gd name="connsiteX190" fmla="*/ 4248352 w 7792361"/>
              <a:gd name="connsiteY190" fmla="*/ 1205027 h 5436713"/>
              <a:gd name="connsiteX191" fmla="*/ 4025711 w 7792361"/>
              <a:gd name="connsiteY191" fmla="*/ 1349420 h 5436713"/>
              <a:gd name="connsiteX192" fmla="*/ 5449397 w 7792361"/>
              <a:gd name="connsiteY192" fmla="*/ 1460219 h 5436713"/>
              <a:gd name="connsiteX193" fmla="*/ 5672037 w 7792361"/>
              <a:gd name="connsiteY193" fmla="*/ 1315826 h 5436713"/>
              <a:gd name="connsiteX194" fmla="*/ 5448145 w 7792361"/>
              <a:gd name="connsiteY194" fmla="*/ 1216500 h 5436713"/>
              <a:gd name="connsiteX195" fmla="*/ 5225505 w 7792361"/>
              <a:gd name="connsiteY195" fmla="*/ 1360897 h 5436713"/>
              <a:gd name="connsiteX196" fmla="*/ 6649191 w 7792361"/>
              <a:gd name="connsiteY196" fmla="*/ 1471693 h 5436713"/>
              <a:gd name="connsiteX197" fmla="*/ 6871831 w 7792361"/>
              <a:gd name="connsiteY197" fmla="*/ 1327300 h 5436713"/>
              <a:gd name="connsiteX198" fmla="*/ 6647939 w 7792361"/>
              <a:gd name="connsiteY198" fmla="*/ 1227978 h 5436713"/>
              <a:gd name="connsiteX199" fmla="*/ 6425298 w 7792361"/>
              <a:gd name="connsiteY199" fmla="*/ 1372371 h 5436713"/>
              <a:gd name="connsiteX200" fmla="*/ 4970105 w 7792361"/>
              <a:gd name="connsiteY200" fmla="*/ 1507791 h 5436713"/>
              <a:gd name="connsiteX201" fmla="*/ 5192746 w 7792361"/>
              <a:gd name="connsiteY201" fmla="*/ 1363398 h 5436713"/>
              <a:gd name="connsiteX202" fmla="*/ 4968854 w 7792361"/>
              <a:gd name="connsiteY202" fmla="*/ 1264076 h 5436713"/>
              <a:gd name="connsiteX203" fmla="*/ 4746213 w 7792361"/>
              <a:gd name="connsiteY203" fmla="*/ 1408469 h 5436713"/>
              <a:gd name="connsiteX204" fmla="*/ 6169899 w 7792361"/>
              <a:gd name="connsiteY204" fmla="*/ 1519475 h 5436713"/>
              <a:gd name="connsiteX205" fmla="*/ 6392539 w 7792361"/>
              <a:gd name="connsiteY205" fmla="*/ 1375086 h 5436713"/>
              <a:gd name="connsiteX206" fmla="*/ 6168647 w 7792361"/>
              <a:gd name="connsiteY206" fmla="*/ 1275760 h 5436713"/>
              <a:gd name="connsiteX207" fmla="*/ 5946007 w 7792361"/>
              <a:gd name="connsiteY207" fmla="*/ 1420153 h 5436713"/>
              <a:gd name="connsiteX208" fmla="*/ 7369693 w 7792361"/>
              <a:gd name="connsiteY208" fmla="*/ 1530953 h 5436713"/>
              <a:gd name="connsiteX209" fmla="*/ 7592333 w 7792361"/>
              <a:gd name="connsiteY209" fmla="*/ 1386560 h 5436713"/>
              <a:gd name="connsiteX210" fmla="*/ 7368441 w 7792361"/>
              <a:gd name="connsiteY210" fmla="*/ 1287238 h 5436713"/>
              <a:gd name="connsiteX211" fmla="*/ 7145800 w 7792361"/>
              <a:gd name="connsiteY211" fmla="*/ 1431631 h 5436713"/>
              <a:gd name="connsiteX212" fmla="*/ 4490603 w 7792361"/>
              <a:gd name="connsiteY212" fmla="*/ 1555573 h 5436713"/>
              <a:gd name="connsiteX213" fmla="*/ 4713243 w 7792361"/>
              <a:gd name="connsiteY213" fmla="*/ 1411180 h 5436713"/>
              <a:gd name="connsiteX214" fmla="*/ 4489351 w 7792361"/>
              <a:gd name="connsiteY214" fmla="*/ 1311859 h 5436713"/>
              <a:gd name="connsiteX215" fmla="*/ 4266711 w 7792361"/>
              <a:gd name="connsiteY215" fmla="*/ 1456252 h 5436713"/>
              <a:gd name="connsiteX216" fmla="*/ 5690607 w 7792361"/>
              <a:gd name="connsiteY216" fmla="*/ 1567051 h 5436713"/>
              <a:gd name="connsiteX217" fmla="*/ 5913248 w 7792361"/>
              <a:gd name="connsiteY217" fmla="*/ 1422658 h 5436713"/>
              <a:gd name="connsiteX218" fmla="*/ 5689355 w 7792361"/>
              <a:gd name="connsiteY218" fmla="*/ 1323336 h 5436713"/>
              <a:gd name="connsiteX219" fmla="*/ 5466715 w 7792361"/>
              <a:gd name="connsiteY219" fmla="*/ 1467729 h 5436713"/>
              <a:gd name="connsiteX220" fmla="*/ 6890194 w 7792361"/>
              <a:gd name="connsiteY220" fmla="*/ 1578528 h 5436713"/>
              <a:gd name="connsiteX221" fmla="*/ 7112835 w 7792361"/>
              <a:gd name="connsiteY221" fmla="*/ 1434135 h 5436713"/>
              <a:gd name="connsiteX222" fmla="*/ 6888942 w 7792361"/>
              <a:gd name="connsiteY222" fmla="*/ 1334813 h 5436713"/>
              <a:gd name="connsiteX223" fmla="*/ 6666302 w 7792361"/>
              <a:gd name="connsiteY223" fmla="*/ 1479206 h 5436713"/>
              <a:gd name="connsiteX224" fmla="*/ 4011312 w 7792361"/>
              <a:gd name="connsiteY224" fmla="*/ 1603149 h 5436713"/>
              <a:gd name="connsiteX225" fmla="*/ 4233952 w 7792361"/>
              <a:gd name="connsiteY225" fmla="*/ 1458756 h 5436713"/>
              <a:gd name="connsiteX226" fmla="*/ 4010059 w 7792361"/>
              <a:gd name="connsiteY226" fmla="*/ 1359434 h 5436713"/>
              <a:gd name="connsiteX227" fmla="*/ 3787419 w 7792361"/>
              <a:gd name="connsiteY227" fmla="*/ 1503827 h 5436713"/>
              <a:gd name="connsiteX228" fmla="*/ 5211105 w 7792361"/>
              <a:gd name="connsiteY228" fmla="*/ 1614833 h 5436713"/>
              <a:gd name="connsiteX229" fmla="*/ 5433745 w 7792361"/>
              <a:gd name="connsiteY229" fmla="*/ 1470440 h 5436713"/>
              <a:gd name="connsiteX230" fmla="*/ 5209853 w 7792361"/>
              <a:gd name="connsiteY230" fmla="*/ 1371118 h 5436713"/>
              <a:gd name="connsiteX231" fmla="*/ 4987217 w 7792361"/>
              <a:gd name="connsiteY231" fmla="*/ 1515511 h 5436713"/>
              <a:gd name="connsiteX232" fmla="*/ 6410903 w 7792361"/>
              <a:gd name="connsiteY232" fmla="*/ 1626311 h 5436713"/>
              <a:gd name="connsiteX233" fmla="*/ 6633543 w 7792361"/>
              <a:gd name="connsiteY233" fmla="*/ 1481918 h 5436713"/>
              <a:gd name="connsiteX234" fmla="*/ 6409650 w 7792361"/>
              <a:gd name="connsiteY234" fmla="*/ 1382596 h 5436713"/>
              <a:gd name="connsiteX235" fmla="*/ 6187010 w 7792361"/>
              <a:gd name="connsiteY235" fmla="*/ 1526989 h 5436713"/>
              <a:gd name="connsiteX236" fmla="*/ 4731814 w 7792361"/>
              <a:gd name="connsiteY236" fmla="*/ 1662409 h 5436713"/>
              <a:gd name="connsiteX237" fmla="*/ 4954454 w 7792361"/>
              <a:gd name="connsiteY237" fmla="*/ 1518016 h 5436713"/>
              <a:gd name="connsiteX238" fmla="*/ 4730561 w 7792361"/>
              <a:gd name="connsiteY238" fmla="*/ 1418694 h 5436713"/>
              <a:gd name="connsiteX239" fmla="*/ 4507921 w 7792361"/>
              <a:gd name="connsiteY239" fmla="*/ 1563087 h 5436713"/>
              <a:gd name="connsiteX240" fmla="*/ 5931611 w 7792361"/>
              <a:gd name="connsiteY240" fmla="*/ 1673886 h 5436713"/>
              <a:gd name="connsiteX241" fmla="*/ 6154251 w 7792361"/>
              <a:gd name="connsiteY241" fmla="*/ 1529493 h 5436713"/>
              <a:gd name="connsiteX242" fmla="*/ 5930359 w 7792361"/>
              <a:gd name="connsiteY242" fmla="*/ 1430172 h 5436713"/>
              <a:gd name="connsiteX243" fmla="*/ 5707718 w 7792361"/>
              <a:gd name="connsiteY243" fmla="*/ 1574564 h 5436713"/>
              <a:gd name="connsiteX244" fmla="*/ 7131405 w 7792361"/>
              <a:gd name="connsiteY244" fmla="*/ 1685571 h 5436713"/>
              <a:gd name="connsiteX245" fmla="*/ 7354045 w 7792361"/>
              <a:gd name="connsiteY245" fmla="*/ 1541178 h 5436713"/>
              <a:gd name="connsiteX246" fmla="*/ 7130152 w 7792361"/>
              <a:gd name="connsiteY246" fmla="*/ 1441856 h 5436713"/>
              <a:gd name="connsiteX247" fmla="*/ 6907512 w 7792361"/>
              <a:gd name="connsiteY247" fmla="*/ 1586249 h 5436713"/>
              <a:gd name="connsiteX248" fmla="*/ 4252315 w 7792361"/>
              <a:gd name="connsiteY248" fmla="*/ 1710191 h 5436713"/>
              <a:gd name="connsiteX249" fmla="*/ 4474955 w 7792361"/>
              <a:gd name="connsiteY249" fmla="*/ 1565798 h 5436713"/>
              <a:gd name="connsiteX250" fmla="*/ 4251063 w 7792361"/>
              <a:gd name="connsiteY250" fmla="*/ 1466477 h 5436713"/>
              <a:gd name="connsiteX251" fmla="*/ 4028423 w 7792361"/>
              <a:gd name="connsiteY251" fmla="*/ 1610870 h 5436713"/>
              <a:gd name="connsiteX252" fmla="*/ 5452319 w 7792361"/>
              <a:gd name="connsiteY252" fmla="*/ 1721669 h 5436713"/>
              <a:gd name="connsiteX253" fmla="*/ 5674959 w 7792361"/>
              <a:gd name="connsiteY253" fmla="*/ 1577276 h 5436713"/>
              <a:gd name="connsiteX254" fmla="*/ 5451067 w 7792361"/>
              <a:gd name="connsiteY254" fmla="*/ 1477954 h 5436713"/>
              <a:gd name="connsiteX255" fmla="*/ 5228427 w 7792361"/>
              <a:gd name="connsiteY255" fmla="*/ 1622347 h 5436713"/>
              <a:gd name="connsiteX256" fmla="*/ 6651902 w 7792361"/>
              <a:gd name="connsiteY256" fmla="*/ 1733142 h 5436713"/>
              <a:gd name="connsiteX257" fmla="*/ 6874543 w 7792361"/>
              <a:gd name="connsiteY257" fmla="*/ 1588753 h 5436713"/>
              <a:gd name="connsiteX258" fmla="*/ 6650650 w 7792361"/>
              <a:gd name="connsiteY258" fmla="*/ 1489428 h 5436713"/>
              <a:gd name="connsiteX259" fmla="*/ 6428010 w 7792361"/>
              <a:gd name="connsiteY259" fmla="*/ 1633821 h 5436713"/>
              <a:gd name="connsiteX260" fmla="*/ 3773023 w 7792361"/>
              <a:gd name="connsiteY260" fmla="*/ 1757767 h 5436713"/>
              <a:gd name="connsiteX261" fmla="*/ 3995664 w 7792361"/>
              <a:gd name="connsiteY261" fmla="*/ 1613374 h 5436713"/>
              <a:gd name="connsiteX262" fmla="*/ 3771771 w 7792361"/>
              <a:gd name="connsiteY262" fmla="*/ 1514052 h 5436713"/>
              <a:gd name="connsiteX263" fmla="*/ 3549131 w 7792361"/>
              <a:gd name="connsiteY263" fmla="*/ 1658445 h 5436713"/>
              <a:gd name="connsiteX264" fmla="*/ 4972817 w 7792361"/>
              <a:gd name="connsiteY264" fmla="*/ 1769451 h 5436713"/>
              <a:gd name="connsiteX265" fmla="*/ 5195457 w 7792361"/>
              <a:gd name="connsiteY265" fmla="*/ 1625058 h 5436713"/>
              <a:gd name="connsiteX266" fmla="*/ 4971564 w 7792361"/>
              <a:gd name="connsiteY266" fmla="*/ 1525737 h 5436713"/>
              <a:gd name="connsiteX267" fmla="*/ 4748924 w 7792361"/>
              <a:gd name="connsiteY267" fmla="*/ 1670129 h 5436713"/>
              <a:gd name="connsiteX268" fmla="*/ 6172611 w 7792361"/>
              <a:gd name="connsiteY268" fmla="*/ 1780929 h 5436713"/>
              <a:gd name="connsiteX269" fmla="*/ 6395251 w 7792361"/>
              <a:gd name="connsiteY269" fmla="*/ 1636536 h 5436713"/>
              <a:gd name="connsiteX270" fmla="*/ 6171358 w 7792361"/>
              <a:gd name="connsiteY270" fmla="*/ 1537214 h 5436713"/>
              <a:gd name="connsiteX271" fmla="*/ 5948718 w 7792361"/>
              <a:gd name="connsiteY271" fmla="*/ 1681607 h 5436713"/>
              <a:gd name="connsiteX272" fmla="*/ 7372408 w 7792361"/>
              <a:gd name="connsiteY272" fmla="*/ 1792402 h 5436713"/>
              <a:gd name="connsiteX273" fmla="*/ 7595045 w 7792361"/>
              <a:gd name="connsiteY273" fmla="*/ 1648013 h 5436713"/>
              <a:gd name="connsiteX274" fmla="*/ 7371156 w 7792361"/>
              <a:gd name="connsiteY274" fmla="*/ 1548688 h 5436713"/>
              <a:gd name="connsiteX275" fmla="*/ 7148515 w 7792361"/>
              <a:gd name="connsiteY275" fmla="*/ 1693081 h 5436713"/>
              <a:gd name="connsiteX276" fmla="*/ 4493525 w 7792361"/>
              <a:gd name="connsiteY276" fmla="*/ 1817027 h 5436713"/>
              <a:gd name="connsiteX277" fmla="*/ 4716166 w 7792361"/>
              <a:gd name="connsiteY277" fmla="*/ 1672634 h 5436713"/>
              <a:gd name="connsiteX278" fmla="*/ 4492273 w 7792361"/>
              <a:gd name="connsiteY278" fmla="*/ 1573312 h 5436713"/>
              <a:gd name="connsiteX279" fmla="*/ 4269633 w 7792361"/>
              <a:gd name="connsiteY279" fmla="*/ 1717705 h 5436713"/>
              <a:gd name="connsiteX280" fmla="*/ 5693319 w 7792361"/>
              <a:gd name="connsiteY280" fmla="*/ 1828501 h 5436713"/>
              <a:gd name="connsiteX281" fmla="*/ 5915959 w 7792361"/>
              <a:gd name="connsiteY281" fmla="*/ 1684108 h 5436713"/>
              <a:gd name="connsiteX282" fmla="*/ 5692067 w 7792361"/>
              <a:gd name="connsiteY282" fmla="*/ 1584786 h 5436713"/>
              <a:gd name="connsiteX283" fmla="*/ 5469426 w 7792361"/>
              <a:gd name="connsiteY283" fmla="*/ 1729179 h 5436713"/>
              <a:gd name="connsiteX284" fmla="*/ 6893113 w 7792361"/>
              <a:gd name="connsiteY284" fmla="*/ 1839978 h 5436713"/>
              <a:gd name="connsiteX285" fmla="*/ 7115753 w 7792361"/>
              <a:gd name="connsiteY285" fmla="*/ 1695585 h 5436713"/>
              <a:gd name="connsiteX286" fmla="*/ 6891864 w 7792361"/>
              <a:gd name="connsiteY286" fmla="*/ 1596263 h 5436713"/>
              <a:gd name="connsiteX287" fmla="*/ 6669224 w 7792361"/>
              <a:gd name="connsiteY287" fmla="*/ 1740656 h 5436713"/>
              <a:gd name="connsiteX288" fmla="*/ 4014023 w 7792361"/>
              <a:gd name="connsiteY288" fmla="*/ 1864809 h 5436713"/>
              <a:gd name="connsiteX289" fmla="*/ 4236663 w 7792361"/>
              <a:gd name="connsiteY289" fmla="*/ 1720417 h 5436713"/>
              <a:gd name="connsiteX290" fmla="*/ 4012775 w 7792361"/>
              <a:gd name="connsiteY290" fmla="*/ 1621095 h 5436713"/>
              <a:gd name="connsiteX291" fmla="*/ 3790134 w 7792361"/>
              <a:gd name="connsiteY291" fmla="*/ 1765488 h 5436713"/>
              <a:gd name="connsiteX292" fmla="*/ 5214027 w 7792361"/>
              <a:gd name="connsiteY292" fmla="*/ 1876287 h 5436713"/>
              <a:gd name="connsiteX293" fmla="*/ 5436667 w 7792361"/>
              <a:gd name="connsiteY293" fmla="*/ 1731890 h 5436713"/>
              <a:gd name="connsiteX294" fmla="*/ 5212775 w 7792361"/>
              <a:gd name="connsiteY294" fmla="*/ 1632568 h 5436713"/>
              <a:gd name="connsiteX295" fmla="*/ 4990135 w 7792361"/>
              <a:gd name="connsiteY295" fmla="*/ 1776965 h 5436713"/>
              <a:gd name="connsiteX296" fmla="*/ 6413614 w 7792361"/>
              <a:gd name="connsiteY296" fmla="*/ 1887761 h 5436713"/>
              <a:gd name="connsiteX297" fmla="*/ 6636254 w 7792361"/>
              <a:gd name="connsiteY297" fmla="*/ 1743368 h 5436713"/>
              <a:gd name="connsiteX298" fmla="*/ 6412362 w 7792361"/>
              <a:gd name="connsiteY298" fmla="*/ 1644046 h 5436713"/>
              <a:gd name="connsiteX299" fmla="*/ 6189721 w 7792361"/>
              <a:gd name="connsiteY299" fmla="*/ 1788439 h 5436713"/>
              <a:gd name="connsiteX300" fmla="*/ 3534731 w 7792361"/>
              <a:gd name="connsiteY300" fmla="*/ 1912385 h 5436713"/>
              <a:gd name="connsiteX301" fmla="*/ 3757372 w 7792361"/>
              <a:gd name="connsiteY301" fmla="*/ 1767992 h 5436713"/>
              <a:gd name="connsiteX302" fmla="*/ 3533483 w 7792361"/>
              <a:gd name="connsiteY302" fmla="*/ 1668670 h 5436713"/>
              <a:gd name="connsiteX303" fmla="*/ 3310843 w 7792361"/>
              <a:gd name="connsiteY303" fmla="*/ 1813060 h 5436713"/>
              <a:gd name="connsiteX304" fmla="*/ 4734529 w 7792361"/>
              <a:gd name="connsiteY304" fmla="*/ 1923859 h 5436713"/>
              <a:gd name="connsiteX305" fmla="*/ 4957169 w 7792361"/>
              <a:gd name="connsiteY305" fmla="*/ 1779466 h 5436713"/>
              <a:gd name="connsiteX306" fmla="*/ 4733276 w 7792361"/>
              <a:gd name="connsiteY306" fmla="*/ 1680144 h 5436713"/>
              <a:gd name="connsiteX307" fmla="*/ 4510636 w 7792361"/>
              <a:gd name="connsiteY307" fmla="*/ 1824537 h 5436713"/>
              <a:gd name="connsiteX308" fmla="*/ 5934322 w 7792361"/>
              <a:gd name="connsiteY308" fmla="*/ 1935543 h 5436713"/>
              <a:gd name="connsiteX309" fmla="*/ 6156963 w 7792361"/>
              <a:gd name="connsiteY309" fmla="*/ 1791150 h 5436713"/>
              <a:gd name="connsiteX310" fmla="*/ 5933070 w 7792361"/>
              <a:gd name="connsiteY310" fmla="*/ 1691828 h 5436713"/>
              <a:gd name="connsiteX311" fmla="*/ 5710430 w 7792361"/>
              <a:gd name="connsiteY311" fmla="*/ 1836221 h 5436713"/>
              <a:gd name="connsiteX312" fmla="*/ 7134116 w 7792361"/>
              <a:gd name="connsiteY312" fmla="*/ 1947020 h 5436713"/>
              <a:gd name="connsiteX313" fmla="*/ 7356756 w 7792361"/>
              <a:gd name="connsiteY313" fmla="*/ 1802628 h 5436713"/>
              <a:gd name="connsiteX314" fmla="*/ 7132864 w 7792361"/>
              <a:gd name="connsiteY314" fmla="*/ 1703306 h 5436713"/>
              <a:gd name="connsiteX315" fmla="*/ 6910223 w 7792361"/>
              <a:gd name="connsiteY315" fmla="*/ 1847699 h 5436713"/>
              <a:gd name="connsiteX316" fmla="*/ 4255237 w 7792361"/>
              <a:gd name="connsiteY316" fmla="*/ 1971641 h 5436713"/>
              <a:gd name="connsiteX317" fmla="*/ 4477877 w 7792361"/>
              <a:gd name="connsiteY317" fmla="*/ 1827248 h 5436713"/>
              <a:gd name="connsiteX318" fmla="*/ 4253985 w 7792361"/>
              <a:gd name="connsiteY318" fmla="*/ 1727927 h 5436713"/>
              <a:gd name="connsiteX319" fmla="*/ 4031345 w 7792361"/>
              <a:gd name="connsiteY319" fmla="*/ 1872319 h 5436713"/>
              <a:gd name="connsiteX320" fmla="*/ 5455031 w 7792361"/>
              <a:gd name="connsiteY320" fmla="*/ 1983119 h 5436713"/>
              <a:gd name="connsiteX321" fmla="*/ 5677671 w 7792361"/>
              <a:gd name="connsiteY321" fmla="*/ 1838726 h 5436713"/>
              <a:gd name="connsiteX322" fmla="*/ 5453779 w 7792361"/>
              <a:gd name="connsiteY322" fmla="*/ 1739404 h 5436713"/>
              <a:gd name="connsiteX323" fmla="*/ 5231138 w 7792361"/>
              <a:gd name="connsiteY323" fmla="*/ 1883797 h 5436713"/>
              <a:gd name="connsiteX324" fmla="*/ 6654824 w 7792361"/>
              <a:gd name="connsiteY324" fmla="*/ 1994596 h 5436713"/>
              <a:gd name="connsiteX325" fmla="*/ 6877465 w 7792361"/>
              <a:gd name="connsiteY325" fmla="*/ 1850203 h 5436713"/>
              <a:gd name="connsiteX326" fmla="*/ 6653572 w 7792361"/>
              <a:gd name="connsiteY326" fmla="*/ 1750881 h 5436713"/>
              <a:gd name="connsiteX327" fmla="*/ 6430932 w 7792361"/>
              <a:gd name="connsiteY327" fmla="*/ 1895274 h 5436713"/>
              <a:gd name="connsiteX328" fmla="*/ 3775735 w 7792361"/>
              <a:gd name="connsiteY328" fmla="*/ 2019217 h 5436713"/>
              <a:gd name="connsiteX329" fmla="*/ 3998375 w 7792361"/>
              <a:gd name="connsiteY329" fmla="*/ 1874824 h 5436713"/>
              <a:gd name="connsiteX330" fmla="*/ 3774483 w 7792361"/>
              <a:gd name="connsiteY330" fmla="*/ 1775502 h 5436713"/>
              <a:gd name="connsiteX331" fmla="*/ 3551842 w 7792361"/>
              <a:gd name="connsiteY331" fmla="*/ 1919895 h 5436713"/>
              <a:gd name="connsiteX332" fmla="*/ 4975739 w 7792361"/>
              <a:gd name="connsiteY332" fmla="*/ 2030901 h 5436713"/>
              <a:gd name="connsiteX333" fmla="*/ 5198379 w 7792361"/>
              <a:gd name="connsiteY333" fmla="*/ 1886508 h 5436713"/>
              <a:gd name="connsiteX334" fmla="*/ 4974487 w 7792361"/>
              <a:gd name="connsiteY334" fmla="*/ 1787186 h 5436713"/>
              <a:gd name="connsiteX335" fmla="*/ 4751846 w 7792361"/>
              <a:gd name="connsiteY335" fmla="*/ 1931579 h 5436713"/>
              <a:gd name="connsiteX336" fmla="*/ 6175326 w 7792361"/>
              <a:gd name="connsiteY336" fmla="*/ 2042379 h 5436713"/>
              <a:gd name="connsiteX337" fmla="*/ 6397966 w 7792361"/>
              <a:gd name="connsiteY337" fmla="*/ 1897986 h 5436713"/>
              <a:gd name="connsiteX338" fmla="*/ 6174073 w 7792361"/>
              <a:gd name="connsiteY338" fmla="*/ 1798664 h 5436713"/>
              <a:gd name="connsiteX339" fmla="*/ 5951433 w 7792361"/>
              <a:gd name="connsiteY339" fmla="*/ 1943057 h 5436713"/>
              <a:gd name="connsiteX340" fmla="*/ 7375120 w 7792361"/>
              <a:gd name="connsiteY340" fmla="*/ 2053852 h 5436713"/>
              <a:gd name="connsiteX341" fmla="*/ 7597760 w 7792361"/>
              <a:gd name="connsiteY341" fmla="*/ 1909463 h 5436713"/>
              <a:gd name="connsiteX342" fmla="*/ 7373867 w 7792361"/>
              <a:gd name="connsiteY342" fmla="*/ 1810141 h 5436713"/>
              <a:gd name="connsiteX343" fmla="*/ 7151227 w 7792361"/>
              <a:gd name="connsiteY343" fmla="*/ 1954534 h 5436713"/>
              <a:gd name="connsiteX344" fmla="*/ 3296443 w 7792361"/>
              <a:gd name="connsiteY344" fmla="*/ 2066999 h 5436713"/>
              <a:gd name="connsiteX345" fmla="*/ 3519083 w 7792361"/>
              <a:gd name="connsiteY345" fmla="*/ 1922606 h 5436713"/>
              <a:gd name="connsiteX346" fmla="*/ 3295191 w 7792361"/>
              <a:gd name="connsiteY346" fmla="*/ 1823285 h 5436713"/>
              <a:gd name="connsiteX347" fmla="*/ 3072551 w 7792361"/>
              <a:gd name="connsiteY347" fmla="*/ 1967678 h 5436713"/>
              <a:gd name="connsiteX348" fmla="*/ 4496237 w 7792361"/>
              <a:gd name="connsiteY348" fmla="*/ 2078477 h 5436713"/>
              <a:gd name="connsiteX349" fmla="*/ 4718877 w 7792361"/>
              <a:gd name="connsiteY349" fmla="*/ 1934084 h 5436713"/>
              <a:gd name="connsiteX350" fmla="*/ 4494984 w 7792361"/>
              <a:gd name="connsiteY350" fmla="*/ 1834762 h 5436713"/>
              <a:gd name="connsiteX351" fmla="*/ 4272344 w 7792361"/>
              <a:gd name="connsiteY351" fmla="*/ 1979155 h 5436713"/>
              <a:gd name="connsiteX352" fmla="*/ 5696034 w 7792361"/>
              <a:gd name="connsiteY352" fmla="*/ 2089954 h 5436713"/>
              <a:gd name="connsiteX353" fmla="*/ 5918674 w 7792361"/>
              <a:gd name="connsiteY353" fmla="*/ 1945561 h 5436713"/>
              <a:gd name="connsiteX354" fmla="*/ 5694782 w 7792361"/>
              <a:gd name="connsiteY354" fmla="*/ 1846240 h 5436713"/>
              <a:gd name="connsiteX355" fmla="*/ 5472142 w 7792361"/>
              <a:gd name="connsiteY355" fmla="*/ 1990632 h 5436713"/>
              <a:gd name="connsiteX356" fmla="*/ 6895828 w 7792361"/>
              <a:gd name="connsiteY356" fmla="*/ 2101639 h 5436713"/>
              <a:gd name="connsiteX357" fmla="*/ 7118468 w 7792361"/>
              <a:gd name="connsiteY357" fmla="*/ 1957246 h 5436713"/>
              <a:gd name="connsiteX358" fmla="*/ 6894575 w 7792361"/>
              <a:gd name="connsiteY358" fmla="*/ 1857924 h 5436713"/>
              <a:gd name="connsiteX359" fmla="*/ 6671935 w 7792361"/>
              <a:gd name="connsiteY359" fmla="*/ 2002317 h 5436713"/>
              <a:gd name="connsiteX360" fmla="*/ 4016738 w 7792361"/>
              <a:gd name="connsiteY360" fmla="*/ 2126259 h 5436713"/>
              <a:gd name="connsiteX361" fmla="*/ 4239379 w 7792361"/>
              <a:gd name="connsiteY361" fmla="*/ 1981866 h 5436713"/>
              <a:gd name="connsiteX362" fmla="*/ 4015486 w 7792361"/>
              <a:gd name="connsiteY362" fmla="*/ 1882545 h 5436713"/>
              <a:gd name="connsiteX363" fmla="*/ 3792846 w 7792361"/>
              <a:gd name="connsiteY363" fmla="*/ 2026937 h 5436713"/>
              <a:gd name="connsiteX364" fmla="*/ 5216743 w 7792361"/>
              <a:gd name="connsiteY364" fmla="*/ 2137737 h 5436713"/>
              <a:gd name="connsiteX365" fmla="*/ 5439379 w 7792361"/>
              <a:gd name="connsiteY365" fmla="*/ 1993344 h 5436713"/>
              <a:gd name="connsiteX366" fmla="*/ 5215490 w 7792361"/>
              <a:gd name="connsiteY366" fmla="*/ 1894022 h 5436713"/>
              <a:gd name="connsiteX367" fmla="*/ 4992850 w 7792361"/>
              <a:gd name="connsiteY367" fmla="*/ 2038415 h 5436713"/>
              <a:gd name="connsiteX368" fmla="*/ 6416536 w 7792361"/>
              <a:gd name="connsiteY368" fmla="*/ 2149210 h 5436713"/>
              <a:gd name="connsiteX369" fmla="*/ 6639176 w 7792361"/>
              <a:gd name="connsiteY369" fmla="*/ 2004821 h 5436713"/>
              <a:gd name="connsiteX370" fmla="*/ 6415284 w 7792361"/>
              <a:gd name="connsiteY370" fmla="*/ 1905496 h 5436713"/>
              <a:gd name="connsiteX371" fmla="*/ 6192643 w 7792361"/>
              <a:gd name="connsiteY371" fmla="*/ 2049889 h 5436713"/>
              <a:gd name="connsiteX372" fmla="*/ 3537447 w 7792361"/>
              <a:gd name="connsiteY372" fmla="*/ 2173835 h 5436713"/>
              <a:gd name="connsiteX373" fmla="*/ 3760087 w 7792361"/>
              <a:gd name="connsiteY373" fmla="*/ 2029442 h 5436713"/>
              <a:gd name="connsiteX374" fmla="*/ 3536194 w 7792361"/>
              <a:gd name="connsiteY374" fmla="*/ 1930120 h 5436713"/>
              <a:gd name="connsiteX375" fmla="*/ 3313554 w 7792361"/>
              <a:gd name="connsiteY375" fmla="*/ 2074513 h 5436713"/>
              <a:gd name="connsiteX376" fmla="*/ 4737447 w 7792361"/>
              <a:gd name="connsiteY376" fmla="*/ 2185519 h 5436713"/>
              <a:gd name="connsiteX377" fmla="*/ 4960087 w 7792361"/>
              <a:gd name="connsiteY377" fmla="*/ 2041126 h 5436713"/>
              <a:gd name="connsiteX378" fmla="*/ 4736198 w 7792361"/>
              <a:gd name="connsiteY378" fmla="*/ 1941804 h 5436713"/>
              <a:gd name="connsiteX379" fmla="*/ 4513558 w 7792361"/>
              <a:gd name="connsiteY379" fmla="*/ 2086197 h 5436713"/>
              <a:gd name="connsiteX380" fmla="*/ 5937034 w 7792361"/>
              <a:gd name="connsiteY380" fmla="*/ 2196997 h 5436713"/>
              <a:gd name="connsiteX381" fmla="*/ 6159674 w 7792361"/>
              <a:gd name="connsiteY381" fmla="*/ 2052604 h 5436713"/>
              <a:gd name="connsiteX382" fmla="*/ 5935781 w 7792361"/>
              <a:gd name="connsiteY382" fmla="*/ 1953278 h 5436713"/>
              <a:gd name="connsiteX383" fmla="*/ 5713141 w 7792361"/>
              <a:gd name="connsiteY383" fmla="*/ 2097675 h 5436713"/>
              <a:gd name="connsiteX384" fmla="*/ 7136827 w 7792361"/>
              <a:gd name="connsiteY384" fmla="*/ 2208470 h 5436713"/>
              <a:gd name="connsiteX385" fmla="*/ 7359468 w 7792361"/>
              <a:gd name="connsiteY385" fmla="*/ 2064081 h 5436713"/>
              <a:gd name="connsiteX386" fmla="*/ 7135579 w 7792361"/>
              <a:gd name="connsiteY386" fmla="*/ 1964756 h 5436713"/>
              <a:gd name="connsiteX387" fmla="*/ 6912939 w 7792361"/>
              <a:gd name="connsiteY387" fmla="*/ 2109148 h 5436713"/>
              <a:gd name="connsiteX388" fmla="*/ 3058155 w 7792361"/>
              <a:gd name="connsiteY388" fmla="*/ 2221617 h 5436713"/>
              <a:gd name="connsiteX389" fmla="*/ 3280795 w 7792361"/>
              <a:gd name="connsiteY389" fmla="*/ 2077225 h 5436713"/>
              <a:gd name="connsiteX390" fmla="*/ 3056903 w 7792361"/>
              <a:gd name="connsiteY390" fmla="*/ 1977903 h 5436713"/>
              <a:gd name="connsiteX391" fmla="*/ 2834262 w 7792361"/>
              <a:gd name="connsiteY391" fmla="*/ 2122296 h 5436713"/>
              <a:gd name="connsiteX392" fmla="*/ 4257949 w 7792361"/>
              <a:gd name="connsiteY392" fmla="*/ 2233095 h 5436713"/>
              <a:gd name="connsiteX393" fmla="*/ 4480589 w 7792361"/>
              <a:gd name="connsiteY393" fmla="*/ 2088702 h 5436713"/>
              <a:gd name="connsiteX394" fmla="*/ 4256696 w 7792361"/>
              <a:gd name="connsiteY394" fmla="*/ 1989380 h 5436713"/>
              <a:gd name="connsiteX395" fmla="*/ 4034056 w 7792361"/>
              <a:gd name="connsiteY395" fmla="*/ 2133769 h 5436713"/>
              <a:gd name="connsiteX396" fmla="*/ 5457742 w 7792361"/>
              <a:gd name="connsiteY396" fmla="*/ 2244569 h 5436713"/>
              <a:gd name="connsiteX397" fmla="*/ 5680382 w 7792361"/>
              <a:gd name="connsiteY397" fmla="*/ 2100176 h 5436713"/>
              <a:gd name="connsiteX398" fmla="*/ 5456490 w 7792361"/>
              <a:gd name="connsiteY398" fmla="*/ 2000854 h 5436713"/>
              <a:gd name="connsiteX399" fmla="*/ 5233850 w 7792361"/>
              <a:gd name="connsiteY399" fmla="*/ 2145247 h 5436713"/>
              <a:gd name="connsiteX400" fmla="*/ 6657536 w 7792361"/>
              <a:gd name="connsiteY400" fmla="*/ 2256253 h 5436713"/>
              <a:gd name="connsiteX401" fmla="*/ 6880176 w 7792361"/>
              <a:gd name="connsiteY401" fmla="*/ 2111864 h 5436713"/>
              <a:gd name="connsiteX402" fmla="*/ 6656287 w 7792361"/>
              <a:gd name="connsiteY402" fmla="*/ 2012538 h 5436713"/>
              <a:gd name="connsiteX403" fmla="*/ 6433647 w 7792361"/>
              <a:gd name="connsiteY403" fmla="*/ 2156931 h 5436713"/>
              <a:gd name="connsiteX404" fmla="*/ 3778446 w 7792361"/>
              <a:gd name="connsiteY404" fmla="*/ 2280877 h 5436713"/>
              <a:gd name="connsiteX405" fmla="*/ 4001087 w 7792361"/>
              <a:gd name="connsiteY405" fmla="*/ 2136484 h 5436713"/>
              <a:gd name="connsiteX406" fmla="*/ 3777194 w 7792361"/>
              <a:gd name="connsiteY406" fmla="*/ 2037163 h 5436713"/>
              <a:gd name="connsiteX407" fmla="*/ 3554557 w 7792361"/>
              <a:gd name="connsiteY407" fmla="*/ 2181556 h 5436713"/>
              <a:gd name="connsiteX408" fmla="*/ 4978450 w 7792361"/>
              <a:gd name="connsiteY408" fmla="*/ 2292351 h 5436713"/>
              <a:gd name="connsiteX409" fmla="*/ 5201091 w 7792361"/>
              <a:gd name="connsiteY409" fmla="*/ 2147958 h 5436713"/>
              <a:gd name="connsiteX410" fmla="*/ 4977198 w 7792361"/>
              <a:gd name="connsiteY410" fmla="*/ 2048636 h 5436713"/>
              <a:gd name="connsiteX411" fmla="*/ 4754558 w 7792361"/>
              <a:gd name="connsiteY411" fmla="*/ 2193033 h 5436713"/>
              <a:gd name="connsiteX412" fmla="*/ 6178244 w 7792361"/>
              <a:gd name="connsiteY412" fmla="*/ 2303828 h 5436713"/>
              <a:gd name="connsiteX413" fmla="*/ 6400884 w 7792361"/>
              <a:gd name="connsiteY413" fmla="*/ 2159436 h 5436713"/>
              <a:gd name="connsiteX414" fmla="*/ 6176995 w 7792361"/>
              <a:gd name="connsiteY414" fmla="*/ 2060114 h 5436713"/>
              <a:gd name="connsiteX415" fmla="*/ 5954355 w 7792361"/>
              <a:gd name="connsiteY415" fmla="*/ 2204507 h 5436713"/>
              <a:gd name="connsiteX416" fmla="*/ 7377831 w 7792361"/>
              <a:gd name="connsiteY416" fmla="*/ 2315306 h 5436713"/>
              <a:gd name="connsiteX417" fmla="*/ 7600471 w 7792361"/>
              <a:gd name="connsiteY417" fmla="*/ 2170913 h 5436713"/>
              <a:gd name="connsiteX418" fmla="*/ 7376579 w 7792361"/>
              <a:gd name="connsiteY418" fmla="*/ 2071591 h 5436713"/>
              <a:gd name="connsiteX419" fmla="*/ 7153938 w 7792361"/>
              <a:gd name="connsiteY419" fmla="*/ 2215984 h 5436713"/>
              <a:gd name="connsiteX420" fmla="*/ 3299155 w 7792361"/>
              <a:gd name="connsiteY420" fmla="*/ 2328449 h 5436713"/>
              <a:gd name="connsiteX421" fmla="*/ 3521795 w 7792361"/>
              <a:gd name="connsiteY421" fmla="*/ 2184060 h 5436713"/>
              <a:gd name="connsiteX422" fmla="*/ 3297902 w 7792361"/>
              <a:gd name="connsiteY422" fmla="*/ 2084738 h 5436713"/>
              <a:gd name="connsiteX423" fmla="*/ 3075266 w 7792361"/>
              <a:gd name="connsiteY423" fmla="*/ 2229127 h 5436713"/>
              <a:gd name="connsiteX424" fmla="*/ 4498952 w 7792361"/>
              <a:gd name="connsiteY424" fmla="*/ 2339927 h 5436713"/>
              <a:gd name="connsiteX425" fmla="*/ 4721592 w 7792361"/>
              <a:gd name="connsiteY425" fmla="*/ 2195534 h 5436713"/>
              <a:gd name="connsiteX426" fmla="*/ 4497699 w 7792361"/>
              <a:gd name="connsiteY426" fmla="*/ 2096212 h 5436713"/>
              <a:gd name="connsiteX427" fmla="*/ 4275059 w 7792361"/>
              <a:gd name="connsiteY427" fmla="*/ 2240605 h 5436713"/>
              <a:gd name="connsiteX428" fmla="*/ 5698745 w 7792361"/>
              <a:gd name="connsiteY428" fmla="*/ 2351611 h 5436713"/>
              <a:gd name="connsiteX429" fmla="*/ 5921386 w 7792361"/>
              <a:gd name="connsiteY429" fmla="*/ 2207218 h 5436713"/>
              <a:gd name="connsiteX430" fmla="*/ 5697493 w 7792361"/>
              <a:gd name="connsiteY430" fmla="*/ 2107896 h 5436713"/>
              <a:gd name="connsiteX431" fmla="*/ 5474853 w 7792361"/>
              <a:gd name="connsiteY431" fmla="*/ 2252289 h 5436713"/>
              <a:gd name="connsiteX432" fmla="*/ 6898539 w 7792361"/>
              <a:gd name="connsiteY432" fmla="*/ 2363088 h 5436713"/>
              <a:gd name="connsiteX433" fmla="*/ 7121179 w 7792361"/>
              <a:gd name="connsiteY433" fmla="*/ 2218695 h 5436713"/>
              <a:gd name="connsiteX434" fmla="*/ 6897287 w 7792361"/>
              <a:gd name="connsiteY434" fmla="*/ 2119374 h 5436713"/>
              <a:gd name="connsiteX435" fmla="*/ 6674647 w 7792361"/>
              <a:gd name="connsiteY435" fmla="*/ 2263767 h 5436713"/>
              <a:gd name="connsiteX436" fmla="*/ 2819863 w 7792361"/>
              <a:gd name="connsiteY436" fmla="*/ 2376236 h 5436713"/>
              <a:gd name="connsiteX437" fmla="*/ 3042503 w 7792361"/>
              <a:gd name="connsiteY437" fmla="*/ 2231843 h 5436713"/>
              <a:gd name="connsiteX438" fmla="*/ 2818611 w 7792361"/>
              <a:gd name="connsiteY438" fmla="*/ 2132521 h 5436713"/>
              <a:gd name="connsiteX439" fmla="*/ 2595974 w 7792361"/>
              <a:gd name="connsiteY439" fmla="*/ 2276910 h 5436713"/>
              <a:gd name="connsiteX440" fmla="*/ 4019660 w 7792361"/>
              <a:gd name="connsiteY440" fmla="*/ 2387709 h 5436713"/>
              <a:gd name="connsiteX441" fmla="*/ 4242301 w 7792361"/>
              <a:gd name="connsiteY441" fmla="*/ 2243316 h 5436713"/>
              <a:gd name="connsiteX442" fmla="*/ 4018408 w 7792361"/>
              <a:gd name="connsiteY442" fmla="*/ 2143994 h 5436713"/>
              <a:gd name="connsiteX443" fmla="*/ 3795768 w 7792361"/>
              <a:gd name="connsiteY443" fmla="*/ 2288387 h 5436713"/>
              <a:gd name="connsiteX444" fmla="*/ 5219454 w 7792361"/>
              <a:gd name="connsiteY444" fmla="*/ 2399187 h 5436713"/>
              <a:gd name="connsiteX445" fmla="*/ 5442094 w 7792361"/>
              <a:gd name="connsiteY445" fmla="*/ 2254794 h 5436713"/>
              <a:gd name="connsiteX446" fmla="*/ 5218202 w 7792361"/>
              <a:gd name="connsiteY446" fmla="*/ 2155472 h 5436713"/>
              <a:gd name="connsiteX447" fmla="*/ 4995561 w 7792361"/>
              <a:gd name="connsiteY447" fmla="*/ 2299865 h 5436713"/>
              <a:gd name="connsiteX448" fmla="*/ 6419247 w 7792361"/>
              <a:gd name="connsiteY448" fmla="*/ 2410664 h 5436713"/>
              <a:gd name="connsiteX449" fmla="*/ 6641888 w 7792361"/>
              <a:gd name="connsiteY449" fmla="*/ 2266271 h 5436713"/>
              <a:gd name="connsiteX450" fmla="*/ 6417995 w 7792361"/>
              <a:gd name="connsiteY450" fmla="*/ 2166949 h 5436713"/>
              <a:gd name="connsiteX451" fmla="*/ 6195355 w 7792361"/>
              <a:gd name="connsiteY451" fmla="*/ 2311342 h 5436713"/>
              <a:gd name="connsiteX452" fmla="*/ 3540158 w 7792361"/>
              <a:gd name="connsiteY452" fmla="*/ 2435285 h 5436713"/>
              <a:gd name="connsiteX453" fmla="*/ 3762798 w 7792361"/>
              <a:gd name="connsiteY453" fmla="*/ 2290892 h 5436713"/>
              <a:gd name="connsiteX454" fmla="*/ 3538906 w 7792361"/>
              <a:gd name="connsiteY454" fmla="*/ 2191570 h 5436713"/>
              <a:gd name="connsiteX455" fmla="*/ 3316265 w 7792361"/>
              <a:gd name="connsiteY455" fmla="*/ 2335963 h 5436713"/>
              <a:gd name="connsiteX456" fmla="*/ 4740162 w 7792361"/>
              <a:gd name="connsiteY456" fmla="*/ 2446969 h 5436713"/>
              <a:gd name="connsiteX457" fmla="*/ 4962802 w 7792361"/>
              <a:gd name="connsiteY457" fmla="*/ 2302576 h 5436713"/>
              <a:gd name="connsiteX458" fmla="*/ 4738910 w 7792361"/>
              <a:gd name="connsiteY458" fmla="*/ 2203254 h 5436713"/>
              <a:gd name="connsiteX459" fmla="*/ 4516269 w 7792361"/>
              <a:gd name="connsiteY459" fmla="*/ 2347647 h 5436713"/>
              <a:gd name="connsiteX460" fmla="*/ 5939749 w 7792361"/>
              <a:gd name="connsiteY460" fmla="*/ 2458447 h 5436713"/>
              <a:gd name="connsiteX461" fmla="*/ 6162389 w 7792361"/>
              <a:gd name="connsiteY461" fmla="*/ 2314054 h 5436713"/>
              <a:gd name="connsiteX462" fmla="*/ 5938497 w 7792361"/>
              <a:gd name="connsiteY462" fmla="*/ 2214732 h 5436713"/>
              <a:gd name="connsiteX463" fmla="*/ 5715856 w 7792361"/>
              <a:gd name="connsiteY463" fmla="*/ 2359125 h 5436713"/>
              <a:gd name="connsiteX464" fmla="*/ 7139543 w 7792361"/>
              <a:gd name="connsiteY464" fmla="*/ 2469920 h 5436713"/>
              <a:gd name="connsiteX465" fmla="*/ 7362183 w 7792361"/>
              <a:gd name="connsiteY465" fmla="*/ 2325531 h 5436713"/>
              <a:gd name="connsiteX466" fmla="*/ 7138290 w 7792361"/>
              <a:gd name="connsiteY466" fmla="*/ 2226205 h 5436713"/>
              <a:gd name="connsiteX467" fmla="*/ 6915650 w 7792361"/>
              <a:gd name="connsiteY467" fmla="*/ 2370598 h 5436713"/>
              <a:gd name="connsiteX468" fmla="*/ 3060866 w 7792361"/>
              <a:gd name="connsiteY468" fmla="*/ 2483067 h 5436713"/>
              <a:gd name="connsiteX469" fmla="*/ 3283507 w 7792361"/>
              <a:gd name="connsiteY469" fmla="*/ 2338674 h 5436713"/>
              <a:gd name="connsiteX470" fmla="*/ 3059614 w 7792361"/>
              <a:gd name="connsiteY470" fmla="*/ 2239353 h 5436713"/>
              <a:gd name="connsiteX471" fmla="*/ 2836974 w 7792361"/>
              <a:gd name="connsiteY471" fmla="*/ 2383746 h 5436713"/>
              <a:gd name="connsiteX472" fmla="*/ 4260660 w 7792361"/>
              <a:gd name="connsiteY472" fmla="*/ 2494545 h 5436713"/>
              <a:gd name="connsiteX473" fmla="*/ 4483300 w 7792361"/>
              <a:gd name="connsiteY473" fmla="*/ 2350152 h 5436713"/>
              <a:gd name="connsiteX474" fmla="*/ 4259408 w 7792361"/>
              <a:gd name="connsiteY474" fmla="*/ 2250830 h 5436713"/>
              <a:gd name="connsiteX475" fmla="*/ 4036767 w 7792361"/>
              <a:gd name="connsiteY475" fmla="*/ 2395223 h 5436713"/>
              <a:gd name="connsiteX476" fmla="*/ 5460457 w 7792361"/>
              <a:gd name="connsiteY476" fmla="*/ 2506229 h 5436713"/>
              <a:gd name="connsiteX477" fmla="*/ 5683097 w 7792361"/>
              <a:gd name="connsiteY477" fmla="*/ 2361836 h 5436713"/>
              <a:gd name="connsiteX478" fmla="*/ 5459205 w 7792361"/>
              <a:gd name="connsiteY478" fmla="*/ 2262514 h 5436713"/>
              <a:gd name="connsiteX479" fmla="*/ 5236565 w 7792361"/>
              <a:gd name="connsiteY479" fmla="*/ 2406907 h 5436713"/>
              <a:gd name="connsiteX480" fmla="*/ 6660251 w 7792361"/>
              <a:gd name="connsiteY480" fmla="*/ 2517706 h 5436713"/>
              <a:gd name="connsiteX481" fmla="*/ 6882891 w 7792361"/>
              <a:gd name="connsiteY481" fmla="*/ 2373314 h 5436713"/>
              <a:gd name="connsiteX482" fmla="*/ 6658999 w 7792361"/>
              <a:gd name="connsiteY482" fmla="*/ 2273992 h 5436713"/>
              <a:gd name="connsiteX483" fmla="*/ 6436358 w 7792361"/>
              <a:gd name="connsiteY483" fmla="*/ 2418385 h 5436713"/>
              <a:gd name="connsiteX484" fmla="*/ 2581575 w 7792361"/>
              <a:gd name="connsiteY484" fmla="*/ 2530850 h 5436713"/>
              <a:gd name="connsiteX485" fmla="*/ 2804215 w 7792361"/>
              <a:gd name="connsiteY485" fmla="*/ 2386457 h 5436713"/>
              <a:gd name="connsiteX486" fmla="*/ 2580322 w 7792361"/>
              <a:gd name="connsiteY486" fmla="*/ 2287135 h 5436713"/>
              <a:gd name="connsiteX487" fmla="*/ 2357682 w 7792361"/>
              <a:gd name="connsiteY487" fmla="*/ 2431528 h 5436713"/>
              <a:gd name="connsiteX488" fmla="*/ 3781368 w 7792361"/>
              <a:gd name="connsiteY488" fmla="*/ 2542327 h 5436713"/>
              <a:gd name="connsiteX489" fmla="*/ 4004009 w 7792361"/>
              <a:gd name="connsiteY489" fmla="*/ 2397934 h 5436713"/>
              <a:gd name="connsiteX490" fmla="*/ 3780116 w 7792361"/>
              <a:gd name="connsiteY490" fmla="*/ 2298612 h 5436713"/>
              <a:gd name="connsiteX491" fmla="*/ 3557476 w 7792361"/>
              <a:gd name="connsiteY491" fmla="*/ 2443005 h 5436713"/>
              <a:gd name="connsiteX492" fmla="*/ 4981162 w 7792361"/>
              <a:gd name="connsiteY492" fmla="*/ 2553805 h 5436713"/>
              <a:gd name="connsiteX493" fmla="*/ 5203802 w 7792361"/>
              <a:gd name="connsiteY493" fmla="*/ 2409412 h 5436713"/>
              <a:gd name="connsiteX494" fmla="*/ 4979913 w 7792361"/>
              <a:gd name="connsiteY494" fmla="*/ 2310090 h 5436713"/>
              <a:gd name="connsiteX495" fmla="*/ 4757273 w 7792361"/>
              <a:gd name="connsiteY495" fmla="*/ 2454483 h 5436713"/>
              <a:gd name="connsiteX496" fmla="*/ 6180959 w 7792361"/>
              <a:gd name="connsiteY496" fmla="*/ 2565278 h 5436713"/>
              <a:gd name="connsiteX497" fmla="*/ 6403599 w 7792361"/>
              <a:gd name="connsiteY497" fmla="*/ 2420889 h 5436713"/>
              <a:gd name="connsiteX498" fmla="*/ 6179707 w 7792361"/>
              <a:gd name="connsiteY498" fmla="*/ 2321564 h 5436713"/>
              <a:gd name="connsiteX499" fmla="*/ 5957067 w 7792361"/>
              <a:gd name="connsiteY499" fmla="*/ 2465957 h 5436713"/>
              <a:gd name="connsiteX500" fmla="*/ 7380753 w 7792361"/>
              <a:gd name="connsiteY500" fmla="*/ 2576756 h 5436713"/>
              <a:gd name="connsiteX501" fmla="*/ 7603393 w 7792361"/>
              <a:gd name="connsiteY501" fmla="*/ 2432363 h 5436713"/>
              <a:gd name="connsiteX502" fmla="*/ 7379501 w 7792361"/>
              <a:gd name="connsiteY502" fmla="*/ 2333041 h 5436713"/>
              <a:gd name="connsiteX503" fmla="*/ 7156860 w 7792361"/>
              <a:gd name="connsiteY503" fmla="*/ 2477434 h 5436713"/>
              <a:gd name="connsiteX504" fmla="*/ 3301870 w 7792361"/>
              <a:gd name="connsiteY504" fmla="*/ 2589903 h 5436713"/>
              <a:gd name="connsiteX505" fmla="*/ 3524510 w 7792361"/>
              <a:gd name="connsiteY505" fmla="*/ 2445510 h 5436713"/>
              <a:gd name="connsiteX506" fmla="*/ 3300617 w 7792361"/>
              <a:gd name="connsiteY506" fmla="*/ 2346188 h 5436713"/>
              <a:gd name="connsiteX507" fmla="*/ 3077977 w 7792361"/>
              <a:gd name="connsiteY507" fmla="*/ 2490577 h 5436713"/>
              <a:gd name="connsiteX508" fmla="*/ 4501663 w 7792361"/>
              <a:gd name="connsiteY508" fmla="*/ 2601587 h 5436713"/>
              <a:gd name="connsiteX509" fmla="*/ 4724303 w 7792361"/>
              <a:gd name="connsiteY509" fmla="*/ 2457194 h 5436713"/>
              <a:gd name="connsiteX510" fmla="*/ 4500411 w 7792361"/>
              <a:gd name="connsiteY510" fmla="*/ 2357872 h 5436713"/>
              <a:gd name="connsiteX511" fmla="*/ 4277771 w 7792361"/>
              <a:gd name="connsiteY511" fmla="*/ 2502265 h 5436713"/>
              <a:gd name="connsiteX512" fmla="*/ 5701457 w 7792361"/>
              <a:gd name="connsiteY512" fmla="*/ 2613065 h 5436713"/>
              <a:gd name="connsiteX513" fmla="*/ 5924097 w 7792361"/>
              <a:gd name="connsiteY513" fmla="*/ 2468672 h 5436713"/>
              <a:gd name="connsiteX514" fmla="*/ 5700205 w 7792361"/>
              <a:gd name="connsiteY514" fmla="*/ 2369346 h 5436713"/>
              <a:gd name="connsiteX515" fmla="*/ 5477564 w 7792361"/>
              <a:gd name="connsiteY515" fmla="*/ 2513743 h 5436713"/>
              <a:gd name="connsiteX516" fmla="*/ 6901251 w 7792361"/>
              <a:gd name="connsiteY516" fmla="*/ 2624538 h 5436713"/>
              <a:gd name="connsiteX517" fmla="*/ 7123891 w 7792361"/>
              <a:gd name="connsiteY517" fmla="*/ 2480145 h 5436713"/>
              <a:gd name="connsiteX518" fmla="*/ 6899998 w 7792361"/>
              <a:gd name="connsiteY518" fmla="*/ 2380824 h 5436713"/>
              <a:gd name="connsiteX519" fmla="*/ 6677362 w 7792361"/>
              <a:gd name="connsiteY519" fmla="*/ 2525216 h 5436713"/>
              <a:gd name="connsiteX520" fmla="*/ 2822578 w 7792361"/>
              <a:gd name="connsiteY520" fmla="*/ 2637685 h 5436713"/>
              <a:gd name="connsiteX521" fmla="*/ 3045218 w 7792361"/>
              <a:gd name="connsiteY521" fmla="*/ 2493292 h 5436713"/>
              <a:gd name="connsiteX522" fmla="*/ 2821326 w 7792361"/>
              <a:gd name="connsiteY522" fmla="*/ 2393971 h 5436713"/>
              <a:gd name="connsiteX523" fmla="*/ 2598685 w 7792361"/>
              <a:gd name="connsiteY523" fmla="*/ 2538364 h 5436713"/>
              <a:gd name="connsiteX524" fmla="*/ 4022372 w 7792361"/>
              <a:gd name="connsiteY524" fmla="*/ 2649163 h 5436713"/>
              <a:gd name="connsiteX525" fmla="*/ 4245012 w 7792361"/>
              <a:gd name="connsiteY525" fmla="*/ 2504770 h 5436713"/>
              <a:gd name="connsiteX526" fmla="*/ 4021119 w 7792361"/>
              <a:gd name="connsiteY526" fmla="*/ 2405448 h 5436713"/>
              <a:gd name="connsiteX527" fmla="*/ 3798479 w 7792361"/>
              <a:gd name="connsiteY527" fmla="*/ 2549837 h 5436713"/>
              <a:gd name="connsiteX528" fmla="*/ 5222165 w 7792361"/>
              <a:gd name="connsiteY528" fmla="*/ 2660636 h 5436713"/>
              <a:gd name="connsiteX529" fmla="*/ 5444806 w 7792361"/>
              <a:gd name="connsiteY529" fmla="*/ 2516244 h 5436713"/>
              <a:gd name="connsiteX530" fmla="*/ 5220913 w 7792361"/>
              <a:gd name="connsiteY530" fmla="*/ 2416922 h 5436713"/>
              <a:gd name="connsiteX531" fmla="*/ 4998272 w 7792361"/>
              <a:gd name="connsiteY531" fmla="*/ 2561315 h 5436713"/>
              <a:gd name="connsiteX532" fmla="*/ 6421959 w 7792361"/>
              <a:gd name="connsiteY532" fmla="*/ 2672321 h 5436713"/>
              <a:gd name="connsiteX533" fmla="*/ 6644599 w 7792361"/>
              <a:gd name="connsiteY533" fmla="*/ 2527932 h 5436713"/>
              <a:gd name="connsiteX534" fmla="*/ 6420707 w 7792361"/>
              <a:gd name="connsiteY534" fmla="*/ 2428606 h 5436713"/>
              <a:gd name="connsiteX535" fmla="*/ 6198070 w 7792361"/>
              <a:gd name="connsiteY535" fmla="*/ 2572999 h 5436713"/>
              <a:gd name="connsiteX536" fmla="*/ 2343286 w 7792361"/>
              <a:gd name="connsiteY536" fmla="*/ 2685257 h 5436713"/>
              <a:gd name="connsiteX537" fmla="*/ 2565927 w 7792361"/>
              <a:gd name="connsiteY537" fmla="*/ 2540868 h 5436713"/>
              <a:gd name="connsiteX538" fmla="*/ 2342034 w 7792361"/>
              <a:gd name="connsiteY538" fmla="*/ 2441546 h 5436713"/>
              <a:gd name="connsiteX539" fmla="*/ 2119394 w 7792361"/>
              <a:gd name="connsiteY539" fmla="*/ 2585935 h 5436713"/>
              <a:gd name="connsiteX540" fmla="*/ 3543080 w 7792361"/>
              <a:gd name="connsiteY540" fmla="*/ 2696945 h 5436713"/>
              <a:gd name="connsiteX541" fmla="*/ 3765720 w 7792361"/>
              <a:gd name="connsiteY541" fmla="*/ 2552552 h 5436713"/>
              <a:gd name="connsiteX542" fmla="*/ 3541828 w 7792361"/>
              <a:gd name="connsiteY542" fmla="*/ 2453231 h 5436713"/>
              <a:gd name="connsiteX543" fmla="*/ 3319187 w 7792361"/>
              <a:gd name="connsiteY543" fmla="*/ 2597623 h 5436713"/>
              <a:gd name="connsiteX544" fmla="*/ 4742873 w 7792361"/>
              <a:gd name="connsiteY544" fmla="*/ 2708419 h 5436713"/>
              <a:gd name="connsiteX545" fmla="*/ 4965514 w 7792361"/>
              <a:gd name="connsiteY545" fmla="*/ 2564026 h 5436713"/>
              <a:gd name="connsiteX546" fmla="*/ 4741621 w 7792361"/>
              <a:gd name="connsiteY546" fmla="*/ 2464704 h 5436713"/>
              <a:gd name="connsiteX547" fmla="*/ 4518981 w 7792361"/>
              <a:gd name="connsiteY547" fmla="*/ 2609097 h 5436713"/>
              <a:gd name="connsiteX548" fmla="*/ 5942667 w 7792361"/>
              <a:gd name="connsiteY548" fmla="*/ 2719896 h 5436713"/>
              <a:gd name="connsiteX549" fmla="*/ 6165307 w 7792361"/>
              <a:gd name="connsiteY549" fmla="*/ 2575503 h 5436713"/>
              <a:gd name="connsiteX550" fmla="*/ 5941415 w 7792361"/>
              <a:gd name="connsiteY550" fmla="*/ 2476182 h 5436713"/>
              <a:gd name="connsiteX551" fmla="*/ 5718775 w 7792361"/>
              <a:gd name="connsiteY551" fmla="*/ 2620575 h 5436713"/>
              <a:gd name="connsiteX552" fmla="*/ 7142254 w 7792361"/>
              <a:gd name="connsiteY552" fmla="*/ 2731374 h 5436713"/>
              <a:gd name="connsiteX553" fmla="*/ 7364894 w 7792361"/>
              <a:gd name="connsiteY553" fmla="*/ 2586981 h 5436713"/>
              <a:gd name="connsiteX554" fmla="*/ 7141002 w 7792361"/>
              <a:gd name="connsiteY554" fmla="*/ 2487659 h 5436713"/>
              <a:gd name="connsiteX555" fmla="*/ 6918361 w 7792361"/>
              <a:gd name="connsiteY555" fmla="*/ 2632052 h 5436713"/>
              <a:gd name="connsiteX556" fmla="*/ 3063578 w 7792361"/>
              <a:gd name="connsiteY556" fmla="*/ 2744517 h 5436713"/>
              <a:gd name="connsiteX557" fmla="*/ 3286218 w 7792361"/>
              <a:gd name="connsiteY557" fmla="*/ 2600124 h 5436713"/>
              <a:gd name="connsiteX558" fmla="*/ 3062329 w 7792361"/>
              <a:gd name="connsiteY558" fmla="*/ 2500806 h 5436713"/>
              <a:gd name="connsiteX559" fmla="*/ 2839689 w 7792361"/>
              <a:gd name="connsiteY559" fmla="*/ 2645195 h 5436713"/>
              <a:gd name="connsiteX560" fmla="*/ 4263375 w 7792361"/>
              <a:gd name="connsiteY560" fmla="*/ 2755995 h 5436713"/>
              <a:gd name="connsiteX561" fmla="*/ 4486015 w 7792361"/>
              <a:gd name="connsiteY561" fmla="*/ 2611602 h 5436713"/>
              <a:gd name="connsiteX562" fmla="*/ 4262123 w 7792361"/>
              <a:gd name="connsiteY562" fmla="*/ 2512280 h 5436713"/>
              <a:gd name="connsiteX563" fmla="*/ 4039483 w 7792361"/>
              <a:gd name="connsiteY563" fmla="*/ 2656673 h 5436713"/>
              <a:gd name="connsiteX564" fmla="*/ 5463169 w 7792361"/>
              <a:gd name="connsiteY564" fmla="*/ 2767679 h 5436713"/>
              <a:gd name="connsiteX565" fmla="*/ 5685809 w 7792361"/>
              <a:gd name="connsiteY565" fmla="*/ 2623286 h 5436713"/>
              <a:gd name="connsiteX566" fmla="*/ 5461916 w 7792361"/>
              <a:gd name="connsiteY566" fmla="*/ 2523964 h 5436713"/>
              <a:gd name="connsiteX567" fmla="*/ 5239276 w 7792361"/>
              <a:gd name="connsiteY567" fmla="*/ 2668357 h 5436713"/>
              <a:gd name="connsiteX568" fmla="*/ 6662962 w 7792361"/>
              <a:gd name="connsiteY568" fmla="*/ 2779156 h 5436713"/>
              <a:gd name="connsiteX569" fmla="*/ 6885603 w 7792361"/>
              <a:gd name="connsiteY569" fmla="*/ 2634763 h 5436713"/>
              <a:gd name="connsiteX570" fmla="*/ 6661710 w 7792361"/>
              <a:gd name="connsiteY570" fmla="*/ 2535442 h 5436713"/>
              <a:gd name="connsiteX571" fmla="*/ 6439070 w 7792361"/>
              <a:gd name="connsiteY571" fmla="*/ 2679834 h 5436713"/>
              <a:gd name="connsiteX572" fmla="*/ 2584286 w 7792361"/>
              <a:gd name="connsiteY572" fmla="*/ 2792303 h 5436713"/>
              <a:gd name="connsiteX573" fmla="*/ 2806926 w 7792361"/>
              <a:gd name="connsiteY573" fmla="*/ 2647911 h 5436713"/>
              <a:gd name="connsiteX574" fmla="*/ 2583034 w 7792361"/>
              <a:gd name="connsiteY574" fmla="*/ 2548589 h 5436713"/>
              <a:gd name="connsiteX575" fmla="*/ 2360393 w 7792361"/>
              <a:gd name="connsiteY575" fmla="*/ 2692978 h 5436713"/>
              <a:gd name="connsiteX576" fmla="*/ 3784083 w 7792361"/>
              <a:gd name="connsiteY576" fmla="*/ 2803777 h 5436713"/>
              <a:gd name="connsiteX577" fmla="*/ 4006720 w 7792361"/>
              <a:gd name="connsiteY577" fmla="*/ 2659384 h 5436713"/>
              <a:gd name="connsiteX578" fmla="*/ 3782831 w 7792361"/>
              <a:gd name="connsiteY578" fmla="*/ 2560062 h 5436713"/>
              <a:gd name="connsiteX579" fmla="*/ 3560191 w 7792361"/>
              <a:gd name="connsiteY579" fmla="*/ 2704455 h 5436713"/>
              <a:gd name="connsiteX580" fmla="*/ 4983877 w 7792361"/>
              <a:gd name="connsiteY580" fmla="*/ 2815255 h 5436713"/>
              <a:gd name="connsiteX581" fmla="*/ 5206517 w 7792361"/>
              <a:gd name="connsiteY581" fmla="*/ 2670862 h 5436713"/>
              <a:gd name="connsiteX582" fmla="*/ 4982624 w 7792361"/>
              <a:gd name="connsiteY582" fmla="*/ 2571540 h 5436713"/>
              <a:gd name="connsiteX583" fmla="*/ 4759984 w 7792361"/>
              <a:gd name="connsiteY583" fmla="*/ 2715933 h 5436713"/>
              <a:gd name="connsiteX584" fmla="*/ 6183671 w 7792361"/>
              <a:gd name="connsiteY584" fmla="*/ 2826732 h 5436713"/>
              <a:gd name="connsiteX585" fmla="*/ 6406311 w 7792361"/>
              <a:gd name="connsiteY585" fmla="*/ 2682339 h 5436713"/>
              <a:gd name="connsiteX586" fmla="*/ 6182418 w 7792361"/>
              <a:gd name="connsiteY586" fmla="*/ 2583017 h 5436713"/>
              <a:gd name="connsiteX587" fmla="*/ 5959778 w 7792361"/>
              <a:gd name="connsiteY587" fmla="*/ 2727410 h 5436713"/>
              <a:gd name="connsiteX588" fmla="*/ 7383464 w 7792361"/>
              <a:gd name="connsiteY588" fmla="*/ 2838416 h 5436713"/>
              <a:gd name="connsiteX589" fmla="*/ 7606105 w 7792361"/>
              <a:gd name="connsiteY589" fmla="*/ 2694023 h 5436713"/>
              <a:gd name="connsiteX590" fmla="*/ 7382212 w 7792361"/>
              <a:gd name="connsiteY590" fmla="*/ 2594701 h 5436713"/>
              <a:gd name="connsiteX591" fmla="*/ 7159572 w 7792361"/>
              <a:gd name="connsiteY591" fmla="*/ 2739094 h 5436713"/>
              <a:gd name="connsiteX592" fmla="*/ 2104994 w 7792361"/>
              <a:gd name="connsiteY592" fmla="*/ 2839875 h 5436713"/>
              <a:gd name="connsiteX593" fmla="*/ 2327635 w 7792361"/>
              <a:gd name="connsiteY593" fmla="*/ 2695482 h 5436713"/>
              <a:gd name="connsiteX594" fmla="*/ 2103742 w 7792361"/>
              <a:gd name="connsiteY594" fmla="*/ 2596161 h 5436713"/>
              <a:gd name="connsiteX595" fmla="*/ 1881102 w 7792361"/>
              <a:gd name="connsiteY595" fmla="*/ 2740554 h 5436713"/>
              <a:gd name="connsiteX596" fmla="*/ 3304792 w 7792361"/>
              <a:gd name="connsiteY596" fmla="*/ 2851563 h 5436713"/>
              <a:gd name="connsiteX597" fmla="*/ 3527428 w 7792361"/>
              <a:gd name="connsiteY597" fmla="*/ 2707167 h 5436713"/>
              <a:gd name="connsiteX598" fmla="*/ 3303539 w 7792361"/>
              <a:gd name="connsiteY598" fmla="*/ 2607849 h 5436713"/>
              <a:gd name="connsiteX599" fmla="*/ 3080899 w 7792361"/>
              <a:gd name="connsiteY599" fmla="*/ 2752238 h 5436713"/>
              <a:gd name="connsiteX600" fmla="*/ 4504374 w 7792361"/>
              <a:gd name="connsiteY600" fmla="*/ 2863037 h 5436713"/>
              <a:gd name="connsiteX601" fmla="*/ 4727015 w 7792361"/>
              <a:gd name="connsiteY601" fmla="*/ 2718644 h 5436713"/>
              <a:gd name="connsiteX602" fmla="*/ 4503122 w 7792361"/>
              <a:gd name="connsiteY602" fmla="*/ 2619322 h 5436713"/>
              <a:gd name="connsiteX603" fmla="*/ 4280482 w 7792361"/>
              <a:gd name="connsiteY603" fmla="*/ 2763715 h 5436713"/>
              <a:gd name="connsiteX604" fmla="*/ 5704379 w 7792361"/>
              <a:gd name="connsiteY604" fmla="*/ 2874514 h 5436713"/>
              <a:gd name="connsiteX605" fmla="*/ 5927019 w 7792361"/>
              <a:gd name="connsiteY605" fmla="*/ 2730122 h 5436713"/>
              <a:gd name="connsiteX606" fmla="*/ 5703127 w 7792361"/>
              <a:gd name="connsiteY606" fmla="*/ 2630800 h 5436713"/>
              <a:gd name="connsiteX607" fmla="*/ 5480486 w 7792361"/>
              <a:gd name="connsiteY607" fmla="*/ 2775193 h 5436713"/>
              <a:gd name="connsiteX608" fmla="*/ 6903966 w 7792361"/>
              <a:gd name="connsiteY608" fmla="*/ 2885988 h 5436713"/>
              <a:gd name="connsiteX609" fmla="*/ 7126606 w 7792361"/>
              <a:gd name="connsiteY609" fmla="*/ 2741599 h 5436713"/>
              <a:gd name="connsiteX610" fmla="*/ 6902713 w 7792361"/>
              <a:gd name="connsiteY610" fmla="*/ 2642273 h 5436713"/>
              <a:gd name="connsiteX611" fmla="*/ 6680073 w 7792361"/>
              <a:gd name="connsiteY611" fmla="*/ 2786666 h 5436713"/>
              <a:gd name="connsiteX612" fmla="*/ 2825289 w 7792361"/>
              <a:gd name="connsiteY612" fmla="*/ 2899135 h 5436713"/>
              <a:gd name="connsiteX613" fmla="*/ 3047930 w 7792361"/>
              <a:gd name="connsiteY613" fmla="*/ 2754742 h 5436713"/>
              <a:gd name="connsiteX614" fmla="*/ 2824037 w 7792361"/>
              <a:gd name="connsiteY614" fmla="*/ 2655421 h 5436713"/>
              <a:gd name="connsiteX615" fmla="*/ 2601397 w 7792361"/>
              <a:gd name="connsiteY615" fmla="*/ 2799813 h 5436713"/>
              <a:gd name="connsiteX616" fmla="*/ 4025083 w 7792361"/>
              <a:gd name="connsiteY616" fmla="*/ 2910613 h 5436713"/>
              <a:gd name="connsiteX617" fmla="*/ 4247723 w 7792361"/>
              <a:gd name="connsiteY617" fmla="*/ 2766220 h 5436713"/>
              <a:gd name="connsiteX618" fmla="*/ 4023831 w 7792361"/>
              <a:gd name="connsiteY618" fmla="*/ 2666898 h 5436713"/>
              <a:gd name="connsiteX619" fmla="*/ 3801191 w 7792361"/>
              <a:gd name="connsiteY619" fmla="*/ 2811291 h 5436713"/>
              <a:gd name="connsiteX620" fmla="*/ 5224877 w 7792361"/>
              <a:gd name="connsiteY620" fmla="*/ 2922297 h 5436713"/>
              <a:gd name="connsiteX621" fmla="*/ 5447517 w 7792361"/>
              <a:gd name="connsiteY621" fmla="*/ 2777904 h 5436713"/>
              <a:gd name="connsiteX622" fmla="*/ 5223628 w 7792361"/>
              <a:gd name="connsiteY622" fmla="*/ 2678582 h 5436713"/>
              <a:gd name="connsiteX623" fmla="*/ 5000988 w 7792361"/>
              <a:gd name="connsiteY623" fmla="*/ 2822975 h 5436713"/>
              <a:gd name="connsiteX624" fmla="*/ 6424674 w 7792361"/>
              <a:gd name="connsiteY624" fmla="*/ 2933774 h 5436713"/>
              <a:gd name="connsiteX625" fmla="*/ 6647314 w 7792361"/>
              <a:gd name="connsiteY625" fmla="*/ 2789381 h 5436713"/>
              <a:gd name="connsiteX626" fmla="*/ 6423422 w 7792361"/>
              <a:gd name="connsiteY626" fmla="*/ 2690060 h 5436713"/>
              <a:gd name="connsiteX627" fmla="*/ 6200781 w 7792361"/>
              <a:gd name="connsiteY627" fmla="*/ 2834453 h 5436713"/>
              <a:gd name="connsiteX628" fmla="*/ 2345998 w 7792361"/>
              <a:gd name="connsiteY628" fmla="*/ 2946918 h 5436713"/>
              <a:gd name="connsiteX629" fmla="*/ 2568638 w 7792361"/>
              <a:gd name="connsiteY629" fmla="*/ 2802525 h 5436713"/>
              <a:gd name="connsiteX630" fmla="*/ 2344745 w 7792361"/>
              <a:gd name="connsiteY630" fmla="*/ 2703203 h 5436713"/>
              <a:gd name="connsiteX631" fmla="*/ 2122105 w 7792361"/>
              <a:gd name="connsiteY631" fmla="*/ 2847596 h 5436713"/>
              <a:gd name="connsiteX632" fmla="*/ 3545791 w 7792361"/>
              <a:gd name="connsiteY632" fmla="*/ 2958395 h 5436713"/>
              <a:gd name="connsiteX633" fmla="*/ 3768432 w 7792361"/>
              <a:gd name="connsiteY633" fmla="*/ 2814002 h 5436713"/>
              <a:gd name="connsiteX634" fmla="*/ 3544539 w 7792361"/>
              <a:gd name="connsiteY634" fmla="*/ 2714680 h 5436713"/>
              <a:gd name="connsiteX635" fmla="*/ 3321899 w 7792361"/>
              <a:gd name="connsiteY635" fmla="*/ 2859073 h 5436713"/>
              <a:gd name="connsiteX636" fmla="*/ 4745585 w 7792361"/>
              <a:gd name="connsiteY636" fmla="*/ 2969873 h 5436713"/>
              <a:gd name="connsiteX637" fmla="*/ 4968225 w 7792361"/>
              <a:gd name="connsiteY637" fmla="*/ 2825480 h 5436713"/>
              <a:gd name="connsiteX638" fmla="*/ 4744332 w 7792361"/>
              <a:gd name="connsiteY638" fmla="*/ 2726158 h 5436713"/>
              <a:gd name="connsiteX639" fmla="*/ 4521696 w 7792361"/>
              <a:gd name="connsiteY639" fmla="*/ 2870551 h 5436713"/>
              <a:gd name="connsiteX640" fmla="*/ 5945382 w 7792361"/>
              <a:gd name="connsiteY640" fmla="*/ 2981346 h 5436713"/>
              <a:gd name="connsiteX641" fmla="*/ 6168023 w 7792361"/>
              <a:gd name="connsiteY641" fmla="*/ 2836953 h 5436713"/>
              <a:gd name="connsiteX642" fmla="*/ 5944130 w 7792361"/>
              <a:gd name="connsiteY642" fmla="*/ 2737632 h 5436713"/>
              <a:gd name="connsiteX643" fmla="*/ 5721490 w 7792361"/>
              <a:gd name="connsiteY643" fmla="*/ 2882024 h 5436713"/>
              <a:gd name="connsiteX644" fmla="*/ 7145176 w 7792361"/>
              <a:gd name="connsiteY644" fmla="*/ 2992824 h 5436713"/>
              <a:gd name="connsiteX645" fmla="*/ 7367816 w 7792361"/>
              <a:gd name="connsiteY645" fmla="*/ 2848431 h 5436713"/>
              <a:gd name="connsiteX646" fmla="*/ 7143924 w 7792361"/>
              <a:gd name="connsiteY646" fmla="*/ 2749109 h 5436713"/>
              <a:gd name="connsiteX647" fmla="*/ 6921283 w 7792361"/>
              <a:gd name="connsiteY647" fmla="*/ 2893502 h 5436713"/>
              <a:gd name="connsiteX648" fmla="*/ 1866706 w 7792361"/>
              <a:gd name="connsiteY648" fmla="*/ 2994493 h 5436713"/>
              <a:gd name="connsiteX649" fmla="*/ 2089346 w 7792361"/>
              <a:gd name="connsiteY649" fmla="*/ 2850101 h 5436713"/>
              <a:gd name="connsiteX650" fmla="*/ 1865454 w 7792361"/>
              <a:gd name="connsiteY650" fmla="*/ 2750779 h 5436713"/>
              <a:gd name="connsiteX651" fmla="*/ 1642813 w 7792361"/>
              <a:gd name="connsiteY651" fmla="*/ 2895172 h 5436713"/>
              <a:gd name="connsiteX652" fmla="*/ 3066500 w 7792361"/>
              <a:gd name="connsiteY652" fmla="*/ 3005971 h 5436713"/>
              <a:gd name="connsiteX653" fmla="*/ 3289140 w 7792361"/>
              <a:gd name="connsiteY653" fmla="*/ 2861578 h 5436713"/>
              <a:gd name="connsiteX654" fmla="*/ 3065247 w 7792361"/>
              <a:gd name="connsiteY654" fmla="*/ 2762256 h 5436713"/>
              <a:gd name="connsiteX655" fmla="*/ 2842607 w 7792361"/>
              <a:gd name="connsiteY655" fmla="*/ 2906645 h 5436713"/>
              <a:gd name="connsiteX656" fmla="*/ 4266087 w 7792361"/>
              <a:gd name="connsiteY656" fmla="*/ 3017655 h 5436713"/>
              <a:gd name="connsiteX657" fmla="*/ 4488726 w 7792361"/>
              <a:gd name="connsiteY657" fmla="*/ 2873262 h 5436713"/>
              <a:gd name="connsiteX658" fmla="*/ 4264834 w 7792361"/>
              <a:gd name="connsiteY658" fmla="*/ 2773940 h 5436713"/>
              <a:gd name="connsiteX659" fmla="*/ 4042194 w 7792361"/>
              <a:gd name="connsiteY659" fmla="*/ 2918333 h 5436713"/>
              <a:gd name="connsiteX660" fmla="*/ 5466091 w 7792361"/>
              <a:gd name="connsiteY660" fmla="*/ 3029133 h 5436713"/>
              <a:gd name="connsiteX661" fmla="*/ 5688731 w 7792361"/>
              <a:gd name="connsiteY661" fmla="*/ 2884740 h 5436713"/>
              <a:gd name="connsiteX662" fmla="*/ 5464838 w 7792361"/>
              <a:gd name="connsiteY662" fmla="*/ 2785414 h 5436713"/>
              <a:gd name="connsiteX663" fmla="*/ 5242198 w 7792361"/>
              <a:gd name="connsiteY663" fmla="*/ 2929811 h 5436713"/>
              <a:gd name="connsiteX664" fmla="*/ 6665674 w 7792361"/>
              <a:gd name="connsiteY664" fmla="*/ 3040606 h 5436713"/>
              <a:gd name="connsiteX665" fmla="*/ 6888314 w 7792361"/>
              <a:gd name="connsiteY665" fmla="*/ 2896213 h 5436713"/>
              <a:gd name="connsiteX666" fmla="*/ 6664421 w 7792361"/>
              <a:gd name="connsiteY666" fmla="*/ 2796891 h 5436713"/>
              <a:gd name="connsiteX667" fmla="*/ 6441785 w 7792361"/>
              <a:gd name="connsiteY667" fmla="*/ 2941284 h 5436713"/>
              <a:gd name="connsiteX668" fmla="*/ 2587001 w 7792361"/>
              <a:gd name="connsiteY668" fmla="*/ 3053753 h 5436713"/>
              <a:gd name="connsiteX669" fmla="*/ 2809641 w 7792361"/>
              <a:gd name="connsiteY669" fmla="*/ 2909360 h 5436713"/>
              <a:gd name="connsiteX670" fmla="*/ 2585749 w 7792361"/>
              <a:gd name="connsiteY670" fmla="*/ 2810039 h 5436713"/>
              <a:gd name="connsiteX671" fmla="*/ 2363109 w 7792361"/>
              <a:gd name="connsiteY671" fmla="*/ 2954431 h 5436713"/>
              <a:gd name="connsiteX672" fmla="*/ 3786795 w 7792361"/>
              <a:gd name="connsiteY672" fmla="*/ 3065231 h 5436713"/>
              <a:gd name="connsiteX673" fmla="*/ 4009435 w 7792361"/>
              <a:gd name="connsiteY673" fmla="*/ 2920838 h 5436713"/>
              <a:gd name="connsiteX674" fmla="*/ 3785543 w 7792361"/>
              <a:gd name="connsiteY674" fmla="*/ 2821516 h 5436713"/>
              <a:gd name="connsiteX675" fmla="*/ 3562902 w 7792361"/>
              <a:gd name="connsiteY675" fmla="*/ 2965905 h 5436713"/>
              <a:gd name="connsiteX676" fmla="*/ 4986588 w 7792361"/>
              <a:gd name="connsiteY676" fmla="*/ 3076704 h 5436713"/>
              <a:gd name="connsiteX677" fmla="*/ 5209229 w 7792361"/>
              <a:gd name="connsiteY677" fmla="*/ 2932312 h 5436713"/>
              <a:gd name="connsiteX678" fmla="*/ 4985336 w 7792361"/>
              <a:gd name="connsiteY678" fmla="*/ 2832990 h 5436713"/>
              <a:gd name="connsiteX679" fmla="*/ 4762696 w 7792361"/>
              <a:gd name="connsiteY679" fmla="*/ 2977383 h 5436713"/>
              <a:gd name="connsiteX680" fmla="*/ 6186382 w 7792361"/>
              <a:gd name="connsiteY680" fmla="*/ 3088389 h 5436713"/>
              <a:gd name="connsiteX681" fmla="*/ 6409022 w 7792361"/>
              <a:gd name="connsiteY681" fmla="*/ 2944000 h 5436713"/>
              <a:gd name="connsiteX682" fmla="*/ 6185130 w 7792361"/>
              <a:gd name="connsiteY682" fmla="*/ 2844674 h 5436713"/>
              <a:gd name="connsiteX683" fmla="*/ 5962489 w 7792361"/>
              <a:gd name="connsiteY683" fmla="*/ 2989067 h 5436713"/>
              <a:gd name="connsiteX684" fmla="*/ 7386179 w 7792361"/>
              <a:gd name="connsiteY684" fmla="*/ 3099866 h 5436713"/>
              <a:gd name="connsiteX685" fmla="*/ 7608820 w 7792361"/>
              <a:gd name="connsiteY685" fmla="*/ 2955473 h 5436713"/>
              <a:gd name="connsiteX686" fmla="*/ 7384927 w 7792361"/>
              <a:gd name="connsiteY686" fmla="*/ 2856151 h 5436713"/>
              <a:gd name="connsiteX687" fmla="*/ 7162287 w 7792361"/>
              <a:gd name="connsiteY687" fmla="*/ 3000544 h 5436713"/>
              <a:gd name="connsiteX688" fmla="*/ 2107709 w 7792361"/>
              <a:gd name="connsiteY688" fmla="*/ 3101536 h 5436713"/>
              <a:gd name="connsiteX689" fmla="*/ 2330350 w 7792361"/>
              <a:gd name="connsiteY689" fmla="*/ 2957143 h 5436713"/>
              <a:gd name="connsiteX690" fmla="*/ 2106457 w 7792361"/>
              <a:gd name="connsiteY690" fmla="*/ 2857821 h 5436713"/>
              <a:gd name="connsiteX691" fmla="*/ 1883817 w 7792361"/>
              <a:gd name="connsiteY691" fmla="*/ 3002214 h 5436713"/>
              <a:gd name="connsiteX692" fmla="*/ 3307503 w 7792361"/>
              <a:gd name="connsiteY692" fmla="*/ 3113013 h 5436713"/>
              <a:gd name="connsiteX693" fmla="*/ 3530143 w 7792361"/>
              <a:gd name="connsiteY693" fmla="*/ 2968620 h 5436713"/>
              <a:gd name="connsiteX694" fmla="*/ 3306251 w 7792361"/>
              <a:gd name="connsiteY694" fmla="*/ 2869298 h 5436713"/>
              <a:gd name="connsiteX695" fmla="*/ 3083611 w 7792361"/>
              <a:gd name="connsiteY695" fmla="*/ 3013688 h 5436713"/>
              <a:gd name="connsiteX696" fmla="*/ 4507296 w 7792361"/>
              <a:gd name="connsiteY696" fmla="*/ 3124487 h 5436713"/>
              <a:gd name="connsiteX697" fmla="*/ 4729937 w 7792361"/>
              <a:gd name="connsiteY697" fmla="*/ 2980094 h 5436713"/>
              <a:gd name="connsiteX698" fmla="*/ 4506045 w 7792361"/>
              <a:gd name="connsiteY698" fmla="*/ 2880772 h 5436713"/>
              <a:gd name="connsiteX699" fmla="*/ 4283404 w 7792361"/>
              <a:gd name="connsiteY699" fmla="*/ 3025165 h 5436713"/>
              <a:gd name="connsiteX700" fmla="*/ 5707090 w 7792361"/>
              <a:gd name="connsiteY700" fmla="*/ 3135964 h 5436713"/>
              <a:gd name="connsiteX701" fmla="*/ 5929731 w 7792361"/>
              <a:gd name="connsiteY701" fmla="*/ 2991571 h 5436713"/>
              <a:gd name="connsiteX702" fmla="*/ 5705838 w 7792361"/>
              <a:gd name="connsiteY702" fmla="*/ 2892250 h 5436713"/>
              <a:gd name="connsiteX703" fmla="*/ 5483198 w 7792361"/>
              <a:gd name="connsiteY703" fmla="*/ 3036642 h 5436713"/>
              <a:gd name="connsiteX704" fmla="*/ 6906888 w 7792361"/>
              <a:gd name="connsiteY704" fmla="*/ 3147442 h 5436713"/>
              <a:gd name="connsiteX705" fmla="*/ 7129524 w 7792361"/>
              <a:gd name="connsiteY705" fmla="*/ 3003049 h 5436713"/>
              <a:gd name="connsiteX706" fmla="*/ 6905635 w 7792361"/>
              <a:gd name="connsiteY706" fmla="*/ 2903727 h 5436713"/>
              <a:gd name="connsiteX707" fmla="*/ 6682995 w 7792361"/>
              <a:gd name="connsiteY707" fmla="*/ 3048120 h 5436713"/>
              <a:gd name="connsiteX708" fmla="*/ 1628418 w 7792361"/>
              <a:gd name="connsiteY708" fmla="*/ 3149111 h 5436713"/>
              <a:gd name="connsiteX709" fmla="*/ 1851058 w 7792361"/>
              <a:gd name="connsiteY709" fmla="*/ 3004719 h 5436713"/>
              <a:gd name="connsiteX710" fmla="*/ 1627165 w 7792361"/>
              <a:gd name="connsiteY710" fmla="*/ 2905397 h 5436713"/>
              <a:gd name="connsiteX711" fmla="*/ 1404525 w 7792361"/>
              <a:gd name="connsiteY711" fmla="*/ 3049790 h 5436713"/>
              <a:gd name="connsiteX712" fmla="*/ 2828211 w 7792361"/>
              <a:gd name="connsiteY712" fmla="*/ 3160585 h 5436713"/>
              <a:gd name="connsiteX713" fmla="*/ 3050852 w 7792361"/>
              <a:gd name="connsiteY713" fmla="*/ 3016192 h 5436713"/>
              <a:gd name="connsiteX714" fmla="*/ 2826959 w 7792361"/>
              <a:gd name="connsiteY714" fmla="*/ 2916870 h 5436713"/>
              <a:gd name="connsiteX715" fmla="*/ 2604319 w 7792361"/>
              <a:gd name="connsiteY715" fmla="*/ 3061263 h 5436713"/>
              <a:gd name="connsiteX716" fmla="*/ 4027798 w 7792361"/>
              <a:gd name="connsiteY716" fmla="*/ 3172063 h 5436713"/>
              <a:gd name="connsiteX717" fmla="*/ 4250435 w 7792361"/>
              <a:gd name="connsiteY717" fmla="*/ 3027670 h 5436713"/>
              <a:gd name="connsiteX718" fmla="*/ 4026546 w 7792361"/>
              <a:gd name="connsiteY718" fmla="*/ 2928348 h 5436713"/>
              <a:gd name="connsiteX719" fmla="*/ 3803906 w 7792361"/>
              <a:gd name="connsiteY719" fmla="*/ 3072741 h 5436713"/>
              <a:gd name="connsiteX720" fmla="*/ 5227799 w 7792361"/>
              <a:gd name="connsiteY720" fmla="*/ 3183747 h 5436713"/>
              <a:gd name="connsiteX721" fmla="*/ 5450439 w 7792361"/>
              <a:gd name="connsiteY721" fmla="*/ 3039354 h 5436713"/>
              <a:gd name="connsiteX722" fmla="*/ 5226546 w 7792361"/>
              <a:gd name="connsiteY722" fmla="*/ 2940032 h 5436713"/>
              <a:gd name="connsiteX723" fmla="*/ 5003906 w 7792361"/>
              <a:gd name="connsiteY723" fmla="*/ 3084425 h 5436713"/>
              <a:gd name="connsiteX724" fmla="*/ 6427385 w 7792361"/>
              <a:gd name="connsiteY724" fmla="*/ 3195224 h 5436713"/>
              <a:gd name="connsiteX725" fmla="*/ 6650026 w 7792361"/>
              <a:gd name="connsiteY725" fmla="*/ 3050831 h 5436713"/>
              <a:gd name="connsiteX726" fmla="*/ 6426133 w 7792361"/>
              <a:gd name="connsiteY726" fmla="*/ 2951509 h 5436713"/>
              <a:gd name="connsiteX727" fmla="*/ 6203493 w 7792361"/>
              <a:gd name="connsiteY727" fmla="*/ 3095902 h 5436713"/>
              <a:gd name="connsiteX728" fmla="*/ 2348709 w 7792361"/>
              <a:gd name="connsiteY728" fmla="*/ 3208368 h 5436713"/>
              <a:gd name="connsiteX729" fmla="*/ 2571349 w 7792361"/>
              <a:gd name="connsiteY729" fmla="*/ 3063978 h 5436713"/>
              <a:gd name="connsiteX730" fmla="*/ 2347457 w 7792361"/>
              <a:gd name="connsiteY730" fmla="*/ 2964657 h 5436713"/>
              <a:gd name="connsiteX731" fmla="*/ 2124817 w 7792361"/>
              <a:gd name="connsiteY731" fmla="*/ 3109046 h 5436713"/>
              <a:gd name="connsiteX732" fmla="*/ 3548507 w 7792361"/>
              <a:gd name="connsiteY732" fmla="*/ 3219845 h 5436713"/>
              <a:gd name="connsiteX733" fmla="*/ 3771143 w 7792361"/>
              <a:gd name="connsiteY733" fmla="*/ 3075452 h 5436713"/>
              <a:gd name="connsiteX734" fmla="*/ 3547254 w 7792361"/>
              <a:gd name="connsiteY734" fmla="*/ 2976130 h 5436713"/>
              <a:gd name="connsiteX735" fmla="*/ 3324614 w 7792361"/>
              <a:gd name="connsiteY735" fmla="*/ 3120523 h 5436713"/>
              <a:gd name="connsiteX736" fmla="*/ 4748300 w 7792361"/>
              <a:gd name="connsiteY736" fmla="*/ 3231322 h 5436713"/>
              <a:gd name="connsiteX737" fmla="*/ 4970940 w 7792361"/>
              <a:gd name="connsiteY737" fmla="*/ 3086930 h 5436713"/>
              <a:gd name="connsiteX738" fmla="*/ 4747048 w 7792361"/>
              <a:gd name="connsiteY738" fmla="*/ 2987608 h 5436713"/>
              <a:gd name="connsiteX739" fmla="*/ 4524408 w 7792361"/>
              <a:gd name="connsiteY739" fmla="*/ 3132001 h 5436713"/>
              <a:gd name="connsiteX740" fmla="*/ 5948094 w 7792361"/>
              <a:gd name="connsiteY740" fmla="*/ 3242800 h 5436713"/>
              <a:gd name="connsiteX741" fmla="*/ 6170734 w 7792361"/>
              <a:gd name="connsiteY741" fmla="*/ 3098407 h 5436713"/>
              <a:gd name="connsiteX742" fmla="*/ 5946841 w 7792361"/>
              <a:gd name="connsiteY742" fmla="*/ 2999085 h 5436713"/>
              <a:gd name="connsiteX743" fmla="*/ 5724201 w 7792361"/>
              <a:gd name="connsiteY743" fmla="*/ 3143478 h 5436713"/>
              <a:gd name="connsiteX744" fmla="*/ 7147887 w 7792361"/>
              <a:gd name="connsiteY744" fmla="*/ 3254484 h 5436713"/>
              <a:gd name="connsiteX745" fmla="*/ 7370528 w 7792361"/>
              <a:gd name="connsiteY745" fmla="*/ 3110091 h 5436713"/>
              <a:gd name="connsiteX746" fmla="*/ 7146635 w 7792361"/>
              <a:gd name="connsiteY746" fmla="*/ 3010769 h 5436713"/>
              <a:gd name="connsiteX747" fmla="*/ 6923995 w 7792361"/>
              <a:gd name="connsiteY747" fmla="*/ 3155162 h 5436713"/>
              <a:gd name="connsiteX748" fmla="*/ 1869417 w 7792361"/>
              <a:gd name="connsiteY748" fmla="*/ 3255943 h 5436713"/>
              <a:gd name="connsiteX749" fmla="*/ 2092058 w 7792361"/>
              <a:gd name="connsiteY749" fmla="*/ 3111550 h 5436713"/>
              <a:gd name="connsiteX750" fmla="*/ 1868165 w 7792361"/>
              <a:gd name="connsiteY750" fmla="*/ 3012229 h 5436713"/>
              <a:gd name="connsiteX751" fmla="*/ 1645525 w 7792361"/>
              <a:gd name="connsiteY751" fmla="*/ 3156621 h 5436713"/>
              <a:gd name="connsiteX752" fmla="*/ 3069211 w 7792361"/>
              <a:gd name="connsiteY752" fmla="*/ 3267631 h 5436713"/>
              <a:gd name="connsiteX753" fmla="*/ 3291855 w 7792361"/>
              <a:gd name="connsiteY753" fmla="*/ 3123235 h 5436713"/>
              <a:gd name="connsiteX754" fmla="*/ 3067963 w 7792361"/>
              <a:gd name="connsiteY754" fmla="*/ 3023917 h 5436713"/>
              <a:gd name="connsiteX755" fmla="*/ 2845322 w 7792361"/>
              <a:gd name="connsiteY755" fmla="*/ 3168306 h 5436713"/>
              <a:gd name="connsiteX756" fmla="*/ 4269009 w 7792361"/>
              <a:gd name="connsiteY756" fmla="*/ 3279105 h 5436713"/>
              <a:gd name="connsiteX757" fmla="*/ 4491648 w 7792361"/>
              <a:gd name="connsiteY757" fmla="*/ 3134712 h 5436713"/>
              <a:gd name="connsiteX758" fmla="*/ 4267756 w 7792361"/>
              <a:gd name="connsiteY758" fmla="*/ 3035390 h 5436713"/>
              <a:gd name="connsiteX759" fmla="*/ 4045116 w 7792361"/>
              <a:gd name="connsiteY759" fmla="*/ 3179783 h 5436713"/>
              <a:gd name="connsiteX760" fmla="*/ 5468802 w 7792361"/>
              <a:gd name="connsiteY760" fmla="*/ 3290582 h 5436713"/>
              <a:gd name="connsiteX761" fmla="*/ 5691442 w 7792361"/>
              <a:gd name="connsiteY761" fmla="*/ 3146189 h 5436713"/>
              <a:gd name="connsiteX762" fmla="*/ 5467550 w 7792361"/>
              <a:gd name="connsiteY762" fmla="*/ 3046868 h 5436713"/>
              <a:gd name="connsiteX763" fmla="*/ 5244909 w 7792361"/>
              <a:gd name="connsiteY763" fmla="*/ 3191261 h 5436713"/>
              <a:gd name="connsiteX764" fmla="*/ 6668596 w 7792361"/>
              <a:gd name="connsiteY764" fmla="*/ 3302056 h 5436713"/>
              <a:gd name="connsiteX765" fmla="*/ 6891236 w 7792361"/>
              <a:gd name="connsiteY765" fmla="*/ 3157667 h 5436713"/>
              <a:gd name="connsiteX766" fmla="*/ 6667343 w 7792361"/>
              <a:gd name="connsiteY766" fmla="*/ 3058341 h 5436713"/>
              <a:gd name="connsiteX767" fmla="*/ 6444703 w 7792361"/>
              <a:gd name="connsiteY767" fmla="*/ 3202734 h 5436713"/>
              <a:gd name="connsiteX768" fmla="*/ 1390126 w 7792361"/>
              <a:gd name="connsiteY768" fmla="*/ 3303726 h 5436713"/>
              <a:gd name="connsiteX769" fmla="*/ 1612766 w 7792361"/>
              <a:gd name="connsiteY769" fmla="*/ 3159337 h 5436713"/>
              <a:gd name="connsiteX770" fmla="*/ 1388873 w 7792361"/>
              <a:gd name="connsiteY770" fmla="*/ 3060011 h 5436713"/>
              <a:gd name="connsiteX771" fmla="*/ 1166233 w 7792361"/>
              <a:gd name="connsiteY771" fmla="*/ 3204404 h 5436713"/>
              <a:gd name="connsiteX772" fmla="*/ 2589919 w 7792361"/>
              <a:gd name="connsiteY772" fmla="*/ 3315203 h 5436713"/>
              <a:gd name="connsiteX773" fmla="*/ 2812560 w 7792361"/>
              <a:gd name="connsiteY773" fmla="*/ 3170810 h 5436713"/>
              <a:gd name="connsiteX774" fmla="*/ 2588671 w 7792361"/>
              <a:gd name="connsiteY774" fmla="*/ 3071488 h 5436713"/>
              <a:gd name="connsiteX775" fmla="*/ 2366031 w 7792361"/>
              <a:gd name="connsiteY775" fmla="*/ 3215881 h 5436713"/>
              <a:gd name="connsiteX776" fmla="*/ 3789506 w 7792361"/>
              <a:gd name="connsiteY776" fmla="*/ 3326681 h 5436713"/>
              <a:gd name="connsiteX777" fmla="*/ 4012147 w 7792361"/>
              <a:gd name="connsiteY777" fmla="*/ 3182288 h 5436713"/>
              <a:gd name="connsiteX778" fmla="*/ 3788254 w 7792361"/>
              <a:gd name="connsiteY778" fmla="*/ 3082966 h 5436713"/>
              <a:gd name="connsiteX779" fmla="*/ 3565614 w 7792361"/>
              <a:gd name="connsiteY779" fmla="*/ 3227359 h 5436713"/>
              <a:gd name="connsiteX780" fmla="*/ 4989511 w 7792361"/>
              <a:gd name="connsiteY780" fmla="*/ 3338365 h 5436713"/>
              <a:gd name="connsiteX781" fmla="*/ 5212151 w 7792361"/>
              <a:gd name="connsiteY781" fmla="*/ 3193972 h 5436713"/>
              <a:gd name="connsiteX782" fmla="*/ 4988258 w 7792361"/>
              <a:gd name="connsiteY782" fmla="*/ 3094650 h 5436713"/>
              <a:gd name="connsiteX783" fmla="*/ 4765618 w 7792361"/>
              <a:gd name="connsiteY783" fmla="*/ 3239043 h 5436713"/>
              <a:gd name="connsiteX784" fmla="*/ 6189097 w 7792361"/>
              <a:gd name="connsiteY784" fmla="*/ 3349842 h 5436713"/>
              <a:gd name="connsiteX785" fmla="*/ 6411737 w 7792361"/>
              <a:gd name="connsiteY785" fmla="*/ 3205449 h 5436713"/>
              <a:gd name="connsiteX786" fmla="*/ 6187845 w 7792361"/>
              <a:gd name="connsiteY786" fmla="*/ 3106124 h 5436713"/>
              <a:gd name="connsiteX787" fmla="*/ 5965205 w 7792361"/>
              <a:gd name="connsiteY787" fmla="*/ 3250520 h 5436713"/>
              <a:gd name="connsiteX788" fmla="*/ 7388891 w 7792361"/>
              <a:gd name="connsiteY788" fmla="*/ 3361315 h 5436713"/>
              <a:gd name="connsiteX789" fmla="*/ 7611531 w 7792361"/>
              <a:gd name="connsiteY789" fmla="*/ 3216927 h 5436713"/>
              <a:gd name="connsiteX790" fmla="*/ 7387639 w 7792361"/>
              <a:gd name="connsiteY790" fmla="*/ 3117601 h 5436713"/>
              <a:gd name="connsiteX791" fmla="*/ 7164998 w 7792361"/>
              <a:gd name="connsiteY791" fmla="*/ 3261994 h 5436713"/>
              <a:gd name="connsiteX792" fmla="*/ 2110421 w 7792361"/>
              <a:gd name="connsiteY792" fmla="*/ 3362986 h 5436713"/>
              <a:gd name="connsiteX793" fmla="*/ 2333061 w 7792361"/>
              <a:gd name="connsiteY793" fmla="*/ 3218593 h 5436713"/>
              <a:gd name="connsiteX794" fmla="*/ 2109169 w 7792361"/>
              <a:gd name="connsiteY794" fmla="*/ 3119271 h 5436713"/>
              <a:gd name="connsiteX795" fmla="*/ 1886528 w 7792361"/>
              <a:gd name="connsiteY795" fmla="*/ 3263664 h 5436713"/>
              <a:gd name="connsiteX796" fmla="*/ 3310215 w 7792361"/>
              <a:gd name="connsiteY796" fmla="*/ 3374463 h 5436713"/>
              <a:gd name="connsiteX797" fmla="*/ 3532855 w 7792361"/>
              <a:gd name="connsiteY797" fmla="*/ 3230070 h 5436713"/>
              <a:gd name="connsiteX798" fmla="*/ 3308962 w 7792361"/>
              <a:gd name="connsiteY798" fmla="*/ 3130748 h 5436713"/>
              <a:gd name="connsiteX799" fmla="*/ 3086322 w 7792361"/>
              <a:gd name="connsiteY799" fmla="*/ 3275141 h 5436713"/>
              <a:gd name="connsiteX800" fmla="*/ 4510008 w 7792361"/>
              <a:gd name="connsiteY800" fmla="*/ 3385941 h 5436713"/>
              <a:gd name="connsiteX801" fmla="*/ 4732648 w 7792361"/>
              <a:gd name="connsiteY801" fmla="*/ 3241548 h 5436713"/>
              <a:gd name="connsiteX802" fmla="*/ 4508756 w 7792361"/>
              <a:gd name="connsiteY802" fmla="*/ 3142226 h 5436713"/>
              <a:gd name="connsiteX803" fmla="*/ 4286116 w 7792361"/>
              <a:gd name="connsiteY803" fmla="*/ 3286619 h 5436713"/>
              <a:gd name="connsiteX804" fmla="*/ 5709805 w 7792361"/>
              <a:gd name="connsiteY804" fmla="*/ 3397414 h 5436713"/>
              <a:gd name="connsiteX805" fmla="*/ 5932446 w 7792361"/>
              <a:gd name="connsiteY805" fmla="*/ 3253021 h 5436713"/>
              <a:gd name="connsiteX806" fmla="*/ 5708553 w 7792361"/>
              <a:gd name="connsiteY806" fmla="*/ 3153699 h 5436713"/>
              <a:gd name="connsiteX807" fmla="*/ 5485913 w 7792361"/>
              <a:gd name="connsiteY807" fmla="*/ 3298092 h 5436713"/>
              <a:gd name="connsiteX808" fmla="*/ 6909599 w 7792361"/>
              <a:gd name="connsiteY808" fmla="*/ 3408892 h 5436713"/>
              <a:gd name="connsiteX809" fmla="*/ 7132239 w 7792361"/>
              <a:gd name="connsiteY809" fmla="*/ 3264499 h 5436713"/>
              <a:gd name="connsiteX810" fmla="*/ 6908347 w 7792361"/>
              <a:gd name="connsiteY810" fmla="*/ 3165177 h 5436713"/>
              <a:gd name="connsiteX811" fmla="*/ 6685707 w 7792361"/>
              <a:gd name="connsiteY811" fmla="*/ 3309570 h 5436713"/>
              <a:gd name="connsiteX812" fmla="*/ 1631129 w 7792361"/>
              <a:gd name="connsiteY812" fmla="*/ 3410561 h 5436713"/>
              <a:gd name="connsiteX813" fmla="*/ 1853769 w 7792361"/>
              <a:gd name="connsiteY813" fmla="*/ 3266168 h 5436713"/>
              <a:gd name="connsiteX814" fmla="*/ 1629877 w 7792361"/>
              <a:gd name="connsiteY814" fmla="*/ 3166847 h 5436713"/>
              <a:gd name="connsiteX815" fmla="*/ 1407237 w 7792361"/>
              <a:gd name="connsiteY815" fmla="*/ 3311240 h 5436713"/>
              <a:gd name="connsiteX816" fmla="*/ 2830923 w 7792361"/>
              <a:gd name="connsiteY816" fmla="*/ 3422039 h 5436713"/>
              <a:gd name="connsiteX817" fmla="*/ 3053563 w 7792361"/>
              <a:gd name="connsiteY817" fmla="*/ 3277646 h 5436713"/>
              <a:gd name="connsiteX818" fmla="*/ 2829671 w 7792361"/>
              <a:gd name="connsiteY818" fmla="*/ 3178324 h 5436713"/>
              <a:gd name="connsiteX819" fmla="*/ 2607030 w 7792361"/>
              <a:gd name="connsiteY819" fmla="*/ 3322713 h 5436713"/>
              <a:gd name="connsiteX820" fmla="*/ 4030510 w 7792361"/>
              <a:gd name="connsiteY820" fmla="*/ 3433723 h 5436713"/>
              <a:gd name="connsiteX821" fmla="*/ 4253150 w 7792361"/>
              <a:gd name="connsiteY821" fmla="*/ 3289330 h 5436713"/>
              <a:gd name="connsiteX822" fmla="*/ 4029257 w 7792361"/>
              <a:gd name="connsiteY822" fmla="*/ 3190008 h 5436713"/>
              <a:gd name="connsiteX823" fmla="*/ 3806617 w 7792361"/>
              <a:gd name="connsiteY823" fmla="*/ 3334401 h 5436713"/>
              <a:gd name="connsiteX824" fmla="*/ 5230514 w 7792361"/>
              <a:gd name="connsiteY824" fmla="*/ 3445197 h 5436713"/>
              <a:gd name="connsiteX825" fmla="*/ 5453154 w 7792361"/>
              <a:gd name="connsiteY825" fmla="*/ 3300804 h 5436713"/>
              <a:gd name="connsiteX826" fmla="*/ 5229261 w 7792361"/>
              <a:gd name="connsiteY826" fmla="*/ 3201482 h 5436713"/>
              <a:gd name="connsiteX827" fmla="*/ 5006621 w 7792361"/>
              <a:gd name="connsiteY827" fmla="*/ 3345879 h 5436713"/>
              <a:gd name="connsiteX828" fmla="*/ 6430307 w 7792361"/>
              <a:gd name="connsiteY828" fmla="*/ 3456674 h 5436713"/>
              <a:gd name="connsiteX829" fmla="*/ 6652948 w 7792361"/>
              <a:gd name="connsiteY829" fmla="*/ 3312281 h 5436713"/>
              <a:gd name="connsiteX830" fmla="*/ 6429055 w 7792361"/>
              <a:gd name="connsiteY830" fmla="*/ 3212959 h 5436713"/>
              <a:gd name="connsiteX831" fmla="*/ 6206415 w 7792361"/>
              <a:gd name="connsiteY831" fmla="*/ 3357352 h 5436713"/>
              <a:gd name="connsiteX832" fmla="*/ 1151837 w 7792361"/>
              <a:gd name="connsiteY832" fmla="*/ 3458344 h 5436713"/>
              <a:gd name="connsiteX833" fmla="*/ 1374478 w 7792361"/>
              <a:gd name="connsiteY833" fmla="*/ 3313951 h 5436713"/>
              <a:gd name="connsiteX834" fmla="*/ 1150585 w 7792361"/>
              <a:gd name="connsiteY834" fmla="*/ 3214629 h 5436713"/>
              <a:gd name="connsiteX835" fmla="*/ 927945 w 7792361"/>
              <a:gd name="connsiteY835" fmla="*/ 3359022 h 5436713"/>
              <a:gd name="connsiteX836" fmla="*/ 2351424 w 7792361"/>
              <a:gd name="connsiteY836" fmla="*/ 3469821 h 5436713"/>
              <a:gd name="connsiteX837" fmla="*/ 2574061 w 7792361"/>
              <a:gd name="connsiteY837" fmla="*/ 3325428 h 5436713"/>
              <a:gd name="connsiteX838" fmla="*/ 2350172 w 7792361"/>
              <a:gd name="connsiteY838" fmla="*/ 3226107 h 5436713"/>
              <a:gd name="connsiteX839" fmla="*/ 2127532 w 7792361"/>
              <a:gd name="connsiteY839" fmla="*/ 3370499 h 5436713"/>
              <a:gd name="connsiteX840" fmla="*/ 3551218 w 7792361"/>
              <a:gd name="connsiteY840" fmla="*/ 3481299 h 5436713"/>
              <a:gd name="connsiteX841" fmla="*/ 3773858 w 7792361"/>
              <a:gd name="connsiteY841" fmla="*/ 3336906 h 5436713"/>
              <a:gd name="connsiteX842" fmla="*/ 3549966 w 7792361"/>
              <a:gd name="connsiteY842" fmla="*/ 3237584 h 5436713"/>
              <a:gd name="connsiteX843" fmla="*/ 3327325 w 7792361"/>
              <a:gd name="connsiteY843" fmla="*/ 3381973 h 5436713"/>
              <a:gd name="connsiteX844" fmla="*/ 4751011 w 7792361"/>
              <a:gd name="connsiteY844" fmla="*/ 3492772 h 5436713"/>
              <a:gd name="connsiteX845" fmla="*/ 4973652 w 7792361"/>
              <a:gd name="connsiteY845" fmla="*/ 3348379 h 5436713"/>
              <a:gd name="connsiteX846" fmla="*/ 4749759 w 7792361"/>
              <a:gd name="connsiteY846" fmla="*/ 3249058 h 5436713"/>
              <a:gd name="connsiteX847" fmla="*/ 4527119 w 7792361"/>
              <a:gd name="connsiteY847" fmla="*/ 3393451 h 5436713"/>
              <a:gd name="connsiteX848" fmla="*/ 5950805 w 7792361"/>
              <a:gd name="connsiteY848" fmla="*/ 3504457 h 5436713"/>
              <a:gd name="connsiteX849" fmla="*/ 6173445 w 7792361"/>
              <a:gd name="connsiteY849" fmla="*/ 3360067 h 5436713"/>
              <a:gd name="connsiteX850" fmla="*/ 5949553 w 7792361"/>
              <a:gd name="connsiteY850" fmla="*/ 3260742 h 5436713"/>
              <a:gd name="connsiteX851" fmla="*/ 5726913 w 7792361"/>
              <a:gd name="connsiteY851" fmla="*/ 3405135 h 5436713"/>
              <a:gd name="connsiteX852" fmla="*/ 7150599 w 7792361"/>
              <a:gd name="connsiteY852" fmla="*/ 3515934 h 5436713"/>
              <a:gd name="connsiteX853" fmla="*/ 7373239 w 7792361"/>
              <a:gd name="connsiteY853" fmla="*/ 3371541 h 5436713"/>
              <a:gd name="connsiteX854" fmla="*/ 7149350 w 7792361"/>
              <a:gd name="connsiteY854" fmla="*/ 3272219 h 5436713"/>
              <a:gd name="connsiteX855" fmla="*/ 6926710 w 7792361"/>
              <a:gd name="connsiteY855" fmla="*/ 3416612 h 5436713"/>
              <a:gd name="connsiteX856" fmla="*/ 1872133 w 7792361"/>
              <a:gd name="connsiteY856" fmla="*/ 3517604 h 5436713"/>
              <a:gd name="connsiteX857" fmla="*/ 2094769 w 7792361"/>
              <a:gd name="connsiteY857" fmla="*/ 3373211 h 5436713"/>
              <a:gd name="connsiteX858" fmla="*/ 1870880 w 7792361"/>
              <a:gd name="connsiteY858" fmla="*/ 3273889 h 5436713"/>
              <a:gd name="connsiteX859" fmla="*/ 1648240 w 7792361"/>
              <a:gd name="connsiteY859" fmla="*/ 3418282 h 5436713"/>
              <a:gd name="connsiteX860" fmla="*/ 3071926 w 7792361"/>
              <a:gd name="connsiteY860" fmla="*/ 3529081 h 5436713"/>
              <a:gd name="connsiteX861" fmla="*/ 3294567 w 7792361"/>
              <a:gd name="connsiteY861" fmla="*/ 3384688 h 5436713"/>
              <a:gd name="connsiteX862" fmla="*/ 3070674 w 7792361"/>
              <a:gd name="connsiteY862" fmla="*/ 3285366 h 5436713"/>
              <a:gd name="connsiteX863" fmla="*/ 2848034 w 7792361"/>
              <a:gd name="connsiteY863" fmla="*/ 3429756 h 5436713"/>
              <a:gd name="connsiteX864" fmla="*/ 4271720 w 7792361"/>
              <a:gd name="connsiteY864" fmla="*/ 3540555 h 5436713"/>
              <a:gd name="connsiteX865" fmla="*/ 4494360 w 7792361"/>
              <a:gd name="connsiteY865" fmla="*/ 3396162 h 5436713"/>
              <a:gd name="connsiteX866" fmla="*/ 4270468 w 7792361"/>
              <a:gd name="connsiteY866" fmla="*/ 3296840 h 5436713"/>
              <a:gd name="connsiteX867" fmla="*/ 4047827 w 7792361"/>
              <a:gd name="connsiteY867" fmla="*/ 3441233 h 5436713"/>
              <a:gd name="connsiteX868" fmla="*/ 5471513 w 7792361"/>
              <a:gd name="connsiteY868" fmla="*/ 3552032 h 5436713"/>
              <a:gd name="connsiteX869" fmla="*/ 5694154 w 7792361"/>
              <a:gd name="connsiteY869" fmla="*/ 3407639 h 5436713"/>
              <a:gd name="connsiteX870" fmla="*/ 5470261 w 7792361"/>
              <a:gd name="connsiteY870" fmla="*/ 3308318 h 5436713"/>
              <a:gd name="connsiteX871" fmla="*/ 5247621 w 7792361"/>
              <a:gd name="connsiteY871" fmla="*/ 3452710 h 5436713"/>
              <a:gd name="connsiteX872" fmla="*/ 6671307 w 7792361"/>
              <a:gd name="connsiteY872" fmla="*/ 3563510 h 5436713"/>
              <a:gd name="connsiteX873" fmla="*/ 6893947 w 7792361"/>
              <a:gd name="connsiteY873" fmla="*/ 3419117 h 5436713"/>
              <a:gd name="connsiteX874" fmla="*/ 6670059 w 7792361"/>
              <a:gd name="connsiteY874" fmla="*/ 3319795 h 5436713"/>
              <a:gd name="connsiteX875" fmla="*/ 6447418 w 7792361"/>
              <a:gd name="connsiteY875" fmla="*/ 3464188 h 5436713"/>
              <a:gd name="connsiteX876" fmla="*/ 1392837 w 7792361"/>
              <a:gd name="connsiteY876" fmla="*/ 3565176 h 5436713"/>
              <a:gd name="connsiteX877" fmla="*/ 1615477 w 7792361"/>
              <a:gd name="connsiteY877" fmla="*/ 3420786 h 5436713"/>
              <a:gd name="connsiteX878" fmla="*/ 1391589 w 7792361"/>
              <a:gd name="connsiteY878" fmla="*/ 3321465 h 5436713"/>
              <a:gd name="connsiteX879" fmla="*/ 1168948 w 7792361"/>
              <a:gd name="connsiteY879" fmla="*/ 3465858 h 5436713"/>
              <a:gd name="connsiteX880" fmla="*/ 2592635 w 7792361"/>
              <a:gd name="connsiteY880" fmla="*/ 3576653 h 5436713"/>
              <a:gd name="connsiteX881" fmla="*/ 2815275 w 7792361"/>
              <a:gd name="connsiteY881" fmla="*/ 3432260 h 5436713"/>
              <a:gd name="connsiteX882" fmla="*/ 2591382 w 7792361"/>
              <a:gd name="connsiteY882" fmla="*/ 3332938 h 5436713"/>
              <a:gd name="connsiteX883" fmla="*/ 2368742 w 7792361"/>
              <a:gd name="connsiteY883" fmla="*/ 3477331 h 5436713"/>
              <a:gd name="connsiteX884" fmla="*/ 3792218 w 7792361"/>
              <a:gd name="connsiteY884" fmla="*/ 3588131 h 5436713"/>
              <a:gd name="connsiteX885" fmla="*/ 4014858 w 7792361"/>
              <a:gd name="connsiteY885" fmla="*/ 3443738 h 5436713"/>
              <a:gd name="connsiteX886" fmla="*/ 3790969 w 7792361"/>
              <a:gd name="connsiteY886" fmla="*/ 3344416 h 5436713"/>
              <a:gd name="connsiteX887" fmla="*/ 3568329 w 7792361"/>
              <a:gd name="connsiteY887" fmla="*/ 3488809 h 5436713"/>
              <a:gd name="connsiteX888" fmla="*/ 4992222 w 7792361"/>
              <a:gd name="connsiteY888" fmla="*/ 3599815 h 5436713"/>
              <a:gd name="connsiteX889" fmla="*/ 5214862 w 7792361"/>
              <a:gd name="connsiteY889" fmla="*/ 3455422 h 5436713"/>
              <a:gd name="connsiteX890" fmla="*/ 4990969 w 7792361"/>
              <a:gd name="connsiteY890" fmla="*/ 3356100 h 5436713"/>
              <a:gd name="connsiteX891" fmla="*/ 4768329 w 7792361"/>
              <a:gd name="connsiteY891" fmla="*/ 3500493 h 5436713"/>
              <a:gd name="connsiteX892" fmla="*/ 6192015 w 7792361"/>
              <a:gd name="connsiteY892" fmla="*/ 3611292 h 5436713"/>
              <a:gd name="connsiteX893" fmla="*/ 6414656 w 7792361"/>
              <a:gd name="connsiteY893" fmla="*/ 3466899 h 5436713"/>
              <a:gd name="connsiteX894" fmla="*/ 6190767 w 7792361"/>
              <a:gd name="connsiteY894" fmla="*/ 3367577 h 5436713"/>
              <a:gd name="connsiteX895" fmla="*/ 5968127 w 7792361"/>
              <a:gd name="connsiteY895" fmla="*/ 3511970 h 5436713"/>
              <a:gd name="connsiteX896" fmla="*/ 913545 w 7792361"/>
              <a:gd name="connsiteY896" fmla="*/ 3612962 h 5436713"/>
              <a:gd name="connsiteX897" fmla="*/ 1136186 w 7792361"/>
              <a:gd name="connsiteY897" fmla="*/ 3468569 h 5436713"/>
              <a:gd name="connsiteX898" fmla="*/ 912297 w 7792361"/>
              <a:gd name="connsiteY898" fmla="*/ 3369247 h 5436713"/>
              <a:gd name="connsiteX899" fmla="*/ 689656 w 7792361"/>
              <a:gd name="connsiteY899" fmla="*/ 3513640 h 5436713"/>
              <a:gd name="connsiteX900" fmla="*/ 7391602 w 7792361"/>
              <a:gd name="connsiteY900" fmla="*/ 3622766 h 5436713"/>
              <a:gd name="connsiteX901" fmla="*/ 7614243 w 7792361"/>
              <a:gd name="connsiteY901" fmla="*/ 3478377 h 5436713"/>
              <a:gd name="connsiteX902" fmla="*/ 7390350 w 7792361"/>
              <a:gd name="connsiteY902" fmla="*/ 3379055 h 5436713"/>
              <a:gd name="connsiteX903" fmla="*/ 7167710 w 7792361"/>
              <a:gd name="connsiteY903" fmla="*/ 3523444 h 5436713"/>
              <a:gd name="connsiteX904" fmla="*/ 2113132 w 7792361"/>
              <a:gd name="connsiteY904" fmla="*/ 3624436 h 5436713"/>
              <a:gd name="connsiteX905" fmla="*/ 2335773 w 7792361"/>
              <a:gd name="connsiteY905" fmla="*/ 3480046 h 5436713"/>
              <a:gd name="connsiteX906" fmla="*/ 2111880 w 7792361"/>
              <a:gd name="connsiteY906" fmla="*/ 3380724 h 5436713"/>
              <a:gd name="connsiteX907" fmla="*/ 1889240 w 7792361"/>
              <a:gd name="connsiteY907" fmla="*/ 3525114 h 5436713"/>
              <a:gd name="connsiteX908" fmla="*/ 3312926 w 7792361"/>
              <a:gd name="connsiteY908" fmla="*/ 3635913 h 5436713"/>
              <a:gd name="connsiteX909" fmla="*/ 3535566 w 7792361"/>
              <a:gd name="connsiteY909" fmla="*/ 3491520 h 5436713"/>
              <a:gd name="connsiteX910" fmla="*/ 3311677 w 7792361"/>
              <a:gd name="connsiteY910" fmla="*/ 3392198 h 5436713"/>
              <a:gd name="connsiteX911" fmla="*/ 3089037 w 7792361"/>
              <a:gd name="connsiteY911" fmla="*/ 3536591 h 5436713"/>
              <a:gd name="connsiteX912" fmla="*/ 4512723 w 7792361"/>
              <a:gd name="connsiteY912" fmla="*/ 3647390 h 5436713"/>
              <a:gd name="connsiteX913" fmla="*/ 4735363 w 7792361"/>
              <a:gd name="connsiteY913" fmla="*/ 3502997 h 5436713"/>
              <a:gd name="connsiteX914" fmla="*/ 4511471 w 7792361"/>
              <a:gd name="connsiteY914" fmla="*/ 3403676 h 5436713"/>
              <a:gd name="connsiteX915" fmla="*/ 4288831 w 7792361"/>
              <a:gd name="connsiteY915" fmla="*/ 3548069 h 5436713"/>
              <a:gd name="connsiteX916" fmla="*/ 5712517 w 7792361"/>
              <a:gd name="connsiteY916" fmla="*/ 3659075 h 5436713"/>
              <a:gd name="connsiteX917" fmla="*/ 5935157 w 7792361"/>
              <a:gd name="connsiteY917" fmla="*/ 3514682 h 5436713"/>
              <a:gd name="connsiteX918" fmla="*/ 5711265 w 7792361"/>
              <a:gd name="connsiteY918" fmla="*/ 3415360 h 5436713"/>
              <a:gd name="connsiteX919" fmla="*/ 5488624 w 7792361"/>
              <a:gd name="connsiteY919" fmla="*/ 3559753 h 5436713"/>
              <a:gd name="connsiteX920" fmla="*/ 6912311 w 7792361"/>
              <a:gd name="connsiteY920" fmla="*/ 3670552 h 5436713"/>
              <a:gd name="connsiteX921" fmla="*/ 7134951 w 7792361"/>
              <a:gd name="connsiteY921" fmla="*/ 3526159 h 5436713"/>
              <a:gd name="connsiteX922" fmla="*/ 6911058 w 7792361"/>
              <a:gd name="connsiteY922" fmla="*/ 3426837 h 5436713"/>
              <a:gd name="connsiteX923" fmla="*/ 6688418 w 7792361"/>
              <a:gd name="connsiteY923" fmla="*/ 3571230 h 5436713"/>
              <a:gd name="connsiteX924" fmla="*/ 1633841 w 7792361"/>
              <a:gd name="connsiteY924" fmla="*/ 3672011 h 5436713"/>
              <a:gd name="connsiteX925" fmla="*/ 1856481 w 7792361"/>
              <a:gd name="connsiteY925" fmla="*/ 3527618 h 5436713"/>
              <a:gd name="connsiteX926" fmla="*/ 1632588 w 7792361"/>
              <a:gd name="connsiteY926" fmla="*/ 3428296 h 5436713"/>
              <a:gd name="connsiteX927" fmla="*/ 1409948 w 7792361"/>
              <a:gd name="connsiteY927" fmla="*/ 3572689 h 5436713"/>
              <a:gd name="connsiteX928" fmla="*/ 2833634 w 7792361"/>
              <a:gd name="connsiteY928" fmla="*/ 3683695 h 5436713"/>
              <a:gd name="connsiteX929" fmla="*/ 3056275 w 7792361"/>
              <a:gd name="connsiteY929" fmla="*/ 3539303 h 5436713"/>
              <a:gd name="connsiteX930" fmla="*/ 2832382 w 7792361"/>
              <a:gd name="connsiteY930" fmla="*/ 3439981 h 5436713"/>
              <a:gd name="connsiteX931" fmla="*/ 2609745 w 7792361"/>
              <a:gd name="connsiteY931" fmla="*/ 3584374 h 5436713"/>
              <a:gd name="connsiteX932" fmla="*/ 4033432 w 7792361"/>
              <a:gd name="connsiteY932" fmla="*/ 3695173 h 5436713"/>
              <a:gd name="connsiteX933" fmla="*/ 4256072 w 7792361"/>
              <a:gd name="connsiteY933" fmla="*/ 3550780 h 5436713"/>
              <a:gd name="connsiteX934" fmla="*/ 4032179 w 7792361"/>
              <a:gd name="connsiteY934" fmla="*/ 3451458 h 5436713"/>
              <a:gd name="connsiteX935" fmla="*/ 3809539 w 7792361"/>
              <a:gd name="connsiteY935" fmla="*/ 3595851 h 5436713"/>
              <a:gd name="connsiteX936" fmla="*/ 5233225 w 7792361"/>
              <a:gd name="connsiteY936" fmla="*/ 3706650 h 5436713"/>
              <a:gd name="connsiteX937" fmla="*/ 5455865 w 7792361"/>
              <a:gd name="connsiteY937" fmla="*/ 3562257 h 5436713"/>
              <a:gd name="connsiteX938" fmla="*/ 5231973 w 7792361"/>
              <a:gd name="connsiteY938" fmla="*/ 3462936 h 5436713"/>
              <a:gd name="connsiteX939" fmla="*/ 5009332 w 7792361"/>
              <a:gd name="connsiteY939" fmla="*/ 3607328 h 5436713"/>
              <a:gd name="connsiteX940" fmla="*/ 6433019 w 7792361"/>
              <a:gd name="connsiteY940" fmla="*/ 3718124 h 5436713"/>
              <a:gd name="connsiteX941" fmla="*/ 6655659 w 7792361"/>
              <a:gd name="connsiteY941" fmla="*/ 3573735 h 5436713"/>
              <a:gd name="connsiteX942" fmla="*/ 6431767 w 7792361"/>
              <a:gd name="connsiteY942" fmla="*/ 3474409 h 5436713"/>
              <a:gd name="connsiteX943" fmla="*/ 6209126 w 7792361"/>
              <a:gd name="connsiteY943" fmla="*/ 3618802 h 5436713"/>
              <a:gd name="connsiteX944" fmla="*/ 1154549 w 7792361"/>
              <a:gd name="connsiteY944" fmla="*/ 3719794 h 5436713"/>
              <a:gd name="connsiteX945" fmla="*/ 1377189 w 7792361"/>
              <a:gd name="connsiteY945" fmla="*/ 3575405 h 5436713"/>
              <a:gd name="connsiteX946" fmla="*/ 1153297 w 7792361"/>
              <a:gd name="connsiteY946" fmla="*/ 3476079 h 5436713"/>
              <a:gd name="connsiteX947" fmla="*/ 930656 w 7792361"/>
              <a:gd name="connsiteY947" fmla="*/ 3620472 h 5436713"/>
              <a:gd name="connsiteX948" fmla="*/ 2354343 w 7792361"/>
              <a:gd name="connsiteY948" fmla="*/ 3731271 h 5436713"/>
              <a:gd name="connsiteX949" fmla="*/ 2576983 w 7792361"/>
              <a:gd name="connsiteY949" fmla="*/ 3586878 h 5436713"/>
              <a:gd name="connsiteX950" fmla="*/ 2353090 w 7792361"/>
              <a:gd name="connsiteY950" fmla="*/ 3487556 h 5436713"/>
              <a:gd name="connsiteX951" fmla="*/ 2130454 w 7792361"/>
              <a:gd name="connsiteY951" fmla="*/ 3631949 h 5436713"/>
              <a:gd name="connsiteX952" fmla="*/ 3553929 w 7792361"/>
              <a:gd name="connsiteY952" fmla="*/ 3742749 h 5436713"/>
              <a:gd name="connsiteX953" fmla="*/ 3776570 w 7792361"/>
              <a:gd name="connsiteY953" fmla="*/ 3598356 h 5436713"/>
              <a:gd name="connsiteX954" fmla="*/ 3552677 w 7792361"/>
              <a:gd name="connsiteY954" fmla="*/ 3499034 h 5436713"/>
              <a:gd name="connsiteX955" fmla="*/ 3330037 w 7792361"/>
              <a:gd name="connsiteY955" fmla="*/ 3643423 h 5436713"/>
              <a:gd name="connsiteX956" fmla="*/ 4753934 w 7792361"/>
              <a:gd name="connsiteY956" fmla="*/ 3754433 h 5436713"/>
              <a:gd name="connsiteX957" fmla="*/ 4976574 w 7792361"/>
              <a:gd name="connsiteY957" fmla="*/ 3610040 h 5436713"/>
              <a:gd name="connsiteX958" fmla="*/ 4752681 w 7792361"/>
              <a:gd name="connsiteY958" fmla="*/ 3510718 h 5436713"/>
              <a:gd name="connsiteX959" fmla="*/ 4530041 w 7792361"/>
              <a:gd name="connsiteY959" fmla="*/ 3655111 h 5436713"/>
              <a:gd name="connsiteX960" fmla="*/ 5953727 w 7792361"/>
              <a:gd name="connsiteY960" fmla="*/ 3765909 h 5436713"/>
              <a:gd name="connsiteX961" fmla="*/ 6176367 w 7792361"/>
              <a:gd name="connsiteY961" fmla="*/ 3621517 h 5436713"/>
              <a:gd name="connsiteX962" fmla="*/ 5952475 w 7792361"/>
              <a:gd name="connsiteY962" fmla="*/ 3522192 h 5436713"/>
              <a:gd name="connsiteX963" fmla="*/ 5729835 w 7792361"/>
              <a:gd name="connsiteY963" fmla="*/ 3666588 h 5436713"/>
              <a:gd name="connsiteX964" fmla="*/ 7153314 w 7792361"/>
              <a:gd name="connsiteY964" fmla="*/ 3777384 h 5436713"/>
              <a:gd name="connsiteX965" fmla="*/ 7375954 w 7792361"/>
              <a:gd name="connsiteY965" fmla="*/ 3632991 h 5436713"/>
              <a:gd name="connsiteX966" fmla="*/ 7152062 w 7792361"/>
              <a:gd name="connsiteY966" fmla="*/ 3533669 h 5436713"/>
              <a:gd name="connsiteX967" fmla="*/ 6929421 w 7792361"/>
              <a:gd name="connsiteY967" fmla="*/ 3678062 h 5436713"/>
              <a:gd name="connsiteX968" fmla="*/ 1874844 w 7792361"/>
              <a:gd name="connsiteY968" fmla="*/ 3779054 h 5436713"/>
              <a:gd name="connsiteX969" fmla="*/ 2097484 w 7792361"/>
              <a:gd name="connsiteY969" fmla="*/ 3634661 h 5436713"/>
              <a:gd name="connsiteX970" fmla="*/ 1873592 w 7792361"/>
              <a:gd name="connsiteY970" fmla="*/ 3535339 h 5436713"/>
              <a:gd name="connsiteX971" fmla="*/ 1650951 w 7792361"/>
              <a:gd name="connsiteY971" fmla="*/ 3679732 h 5436713"/>
              <a:gd name="connsiteX972" fmla="*/ 3074638 w 7792361"/>
              <a:gd name="connsiteY972" fmla="*/ 3790531 h 5436713"/>
              <a:gd name="connsiteX973" fmla="*/ 3297278 w 7792361"/>
              <a:gd name="connsiteY973" fmla="*/ 3646138 h 5436713"/>
              <a:gd name="connsiteX974" fmla="*/ 3073385 w 7792361"/>
              <a:gd name="connsiteY974" fmla="*/ 3546816 h 5436713"/>
              <a:gd name="connsiteX975" fmla="*/ 2850745 w 7792361"/>
              <a:gd name="connsiteY975" fmla="*/ 3691209 h 5436713"/>
              <a:gd name="connsiteX976" fmla="*/ 4274431 w 7792361"/>
              <a:gd name="connsiteY976" fmla="*/ 3802008 h 5436713"/>
              <a:gd name="connsiteX977" fmla="*/ 4497072 w 7792361"/>
              <a:gd name="connsiteY977" fmla="*/ 3657616 h 5436713"/>
              <a:gd name="connsiteX978" fmla="*/ 4273179 w 7792361"/>
              <a:gd name="connsiteY978" fmla="*/ 3558294 h 5436713"/>
              <a:gd name="connsiteX979" fmla="*/ 4050539 w 7792361"/>
              <a:gd name="connsiteY979" fmla="*/ 3702687 h 5436713"/>
              <a:gd name="connsiteX980" fmla="*/ 5474229 w 7792361"/>
              <a:gd name="connsiteY980" fmla="*/ 3813482 h 5436713"/>
              <a:gd name="connsiteX981" fmla="*/ 5696865 w 7792361"/>
              <a:gd name="connsiteY981" fmla="*/ 3669089 h 5436713"/>
              <a:gd name="connsiteX982" fmla="*/ 5472976 w 7792361"/>
              <a:gd name="connsiteY982" fmla="*/ 3569767 h 5436713"/>
              <a:gd name="connsiteX983" fmla="*/ 5250336 w 7792361"/>
              <a:gd name="connsiteY983" fmla="*/ 3714160 h 5436713"/>
              <a:gd name="connsiteX984" fmla="*/ 6674022 w 7792361"/>
              <a:gd name="connsiteY984" fmla="*/ 3825166 h 5436713"/>
              <a:gd name="connsiteX985" fmla="*/ 6896663 w 7792361"/>
              <a:gd name="connsiteY985" fmla="*/ 3680777 h 5436713"/>
              <a:gd name="connsiteX986" fmla="*/ 6672770 w 7792361"/>
              <a:gd name="connsiteY986" fmla="*/ 3581452 h 5436713"/>
              <a:gd name="connsiteX987" fmla="*/ 6450130 w 7792361"/>
              <a:gd name="connsiteY987" fmla="*/ 3725845 h 5436713"/>
              <a:gd name="connsiteX988" fmla="*/ 1395552 w 7792361"/>
              <a:gd name="connsiteY988" fmla="*/ 3826629 h 5436713"/>
              <a:gd name="connsiteX989" fmla="*/ 1618193 w 7792361"/>
              <a:gd name="connsiteY989" fmla="*/ 3682236 h 5436713"/>
              <a:gd name="connsiteX990" fmla="*/ 1394300 w 7792361"/>
              <a:gd name="connsiteY990" fmla="*/ 3582915 h 5436713"/>
              <a:gd name="connsiteX991" fmla="*/ 1171660 w 7792361"/>
              <a:gd name="connsiteY991" fmla="*/ 3727307 h 5436713"/>
              <a:gd name="connsiteX992" fmla="*/ 2595346 w 7792361"/>
              <a:gd name="connsiteY992" fmla="*/ 3838103 h 5436713"/>
              <a:gd name="connsiteX993" fmla="*/ 2817986 w 7792361"/>
              <a:gd name="connsiteY993" fmla="*/ 3693714 h 5436713"/>
              <a:gd name="connsiteX994" fmla="*/ 2594094 w 7792361"/>
              <a:gd name="connsiteY994" fmla="*/ 3594391 h 5436713"/>
              <a:gd name="connsiteX995" fmla="*/ 2371453 w 7792361"/>
              <a:gd name="connsiteY995" fmla="*/ 3738781 h 5436713"/>
              <a:gd name="connsiteX996" fmla="*/ 3795140 w 7792361"/>
              <a:gd name="connsiteY996" fmla="*/ 3849791 h 5436713"/>
              <a:gd name="connsiteX997" fmla="*/ 4017780 w 7792361"/>
              <a:gd name="connsiteY997" fmla="*/ 3705398 h 5436713"/>
              <a:gd name="connsiteX998" fmla="*/ 3793887 w 7792361"/>
              <a:gd name="connsiteY998" fmla="*/ 3606076 h 5436713"/>
              <a:gd name="connsiteX999" fmla="*/ 3571247 w 7792361"/>
              <a:gd name="connsiteY999" fmla="*/ 3750469 h 5436713"/>
              <a:gd name="connsiteX1000" fmla="*/ 4994933 w 7792361"/>
              <a:gd name="connsiteY1000" fmla="*/ 3861265 h 5436713"/>
              <a:gd name="connsiteX1001" fmla="*/ 5217573 w 7792361"/>
              <a:gd name="connsiteY1001" fmla="*/ 3716872 h 5436713"/>
              <a:gd name="connsiteX1002" fmla="*/ 4993684 w 7792361"/>
              <a:gd name="connsiteY1002" fmla="*/ 3617550 h 5436713"/>
              <a:gd name="connsiteX1003" fmla="*/ 4771044 w 7792361"/>
              <a:gd name="connsiteY1003" fmla="*/ 3761947 h 5436713"/>
              <a:gd name="connsiteX1004" fmla="*/ 6194731 w 7792361"/>
              <a:gd name="connsiteY1004" fmla="*/ 3872742 h 5436713"/>
              <a:gd name="connsiteX1005" fmla="*/ 6417371 w 7792361"/>
              <a:gd name="connsiteY1005" fmla="*/ 3728349 h 5436713"/>
              <a:gd name="connsiteX1006" fmla="*/ 6193478 w 7792361"/>
              <a:gd name="connsiteY1006" fmla="*/ 3629027 h 5436713"/>
              <a:gd name="connsiteX1007" fmla="*/ 5970838 w 7792361"/>
              <a:gd name="connsiteY1007" fmla="*/ 3773420 h 5436713"/>
              <a:gd name="connsiteX1008" fmla="*/ 916260 w 7792361"/>
              <a:gd name="connsiteY1008" fmla="*/ 3874412 h 5436713"/>
              <a:gd name="connsiteX1009" fmla="*/ 1138901 w 7792361"/>
              <a:gd name="connsiteY1009" fmla="*/ 3730019 h 5436713"/>
              <a:gd name="connsiteX1010" fmla="*/ 915008 w 7792361"/>
              <a:gd name="connsiteY1010" fmla="*/ 3630697 h 5436713"/>
              <a:gd name="connsiteX1011" fmla="*/ 692368 w 7792361"/>
              <a:gd name="connsiteY1011" fmla="*/ 3775090 h 5436713"/>
              <a:gd name="connsiteX1012" fmla="*/ 7394314 w 7792361"/>
              <a:gd name="connsiteY1012" fmla="*/ 3884218 h 5436713"/>
              <a:gd name="connsiteX1013" fmla="*/ 7616954 w 7792361"/>
              <a:gd name="connsiteY1013" fmla="*/ 3739827 h 5436713"/>
              <a:gd name="connsiteX1014" fmla="*/ 7393065 w 7792361"/>
              <a:gd name="connsiteY1014" fmla="*/ 3640505 h 5436713"/>
              <a:gd name="connsiteX1015" fmla="*/ 7170425 w 7792361"/>
              <a:gd name="connsiteY1015" fmla="*/ 3784898 h 5436713"/>
              <a:gd name="connsiteX1016" fmla="*/ 2116054 w 7792361"/>
              <a:gd name="connsiteY1016" fmla="*/ 3885889 h 5436713"/>
              <a:gd name="connsiteX1017" fmla="*/ 2338695 w 7792361"/>
              <a:gd name="connsiteY1017" fmla="*/ 3741496 h 5436713"/>
              <a:gd name="connsiteX1018" fmla="*/ 2114802 w 7792361"/>
              <a:gd name="connsiteY1018" fmla="*/ 3642173 h 5436713"/>
              <a:gd name="connsiteX1019" fmla="*/ 1892162 w 7792361"/>
              <a:gd name="connsiteY1019" fmla="*/ 3786567 h 5436713"/>
              <a:gd name="connsiteX1020" fmla="*/ 3315641 w 7792361"/>
              <a:gd name="connsiteY1020" fmla="*/ 3897367 h 5436713"/>
              <a:gd name="connsiteX1021" fmla="*/ 3538281 w 7792361"/>
              <a:gd name="connsiteY1021" fmla="*/ 3752970 h 5436713"/>
              <a:gd name="connsiteX1022" fmla="*/ 3314389 w 7792361"/>
              <a:gd name="connsiteY1022" fmla="*/ 3653652 h 5436713"/>
              <a:gd name="connsiteX1023" fmla="*/ 3091749 w 7792361"/>
              <a:gd name="connsiteY1023" fmla="*/ 3798041 h 5436713"/>
              <a:gd name="connsiteX1024" fmla="*/ 4515435 w 7792361"/>
              <a:gd name="connsiteY1024" fmla="*/ 3908840 h 5436713"/>
              <a:gd name="connsiteX1025" fmla="*/ 4738075 w 7792361"/>
              <a:gd name="connsiteY1025" fmla="*/ 3764447 h 5436713"/>
              <a:gd name="connsiteX1026" fmla="*/ 4514182 w 7792361"/>
              <a:gd name="connsiteY1026" fmla="*/ 3665126 h 5436713"/>
              <a:gd name="connsiteX1027" fmla="*/ 4291542 w 7792361"/>
              <a:gd name="connsiteY1027" fmla="*/ 3809518 h 5436713"/>
              <a:gd name="connsiteX1028" fmla="*/ 5715228 w 7792361"/>
              <a:gd name="connsiteY1028" fmla="*/ 3920525 h 5436713"/>
              <a:gd name="connsiteX1029" fmla="*/ 5937869 w 7792361"/>
              <a:gd name="connsiteY1029" fmla="*/ 3776132 h 5436713"/>
              <a:gd name="connsiteX1030" fmla="*/ 5713976 w 7792361"/>
              <a:gd name="connsiteY1030" fmla="*/ 3676810 h 5436713"/>
              <a:gd name="connsiteX1031" fmla="*/ 5491336 w 7792361"/>
              <a:gd name="connsiteY1031" fmla="*/ 3821203 h 5436713"/>
              <a:gd name="connsiteX1032" fmla="*/ 6915022 w 7792361"/>
              <a:gd name="connsiteY1032" fmla="*/ 3932002 h 5436713"/>
              <a:gd name="connsiteX1033" fmla="*/ 7137662 w 7792361"/>
              <a:gd name="connsiteY1033" fmla="*/ 3787609 h 5436713"/>
              <a:gd name="connsiteX1034" fmla="*/ 6913773 w 7792361"/>
              <a:gd name="connsiteY1034" fmla="*/ 3688287 h 5436713"/>
              <a:gd name="connsiteX1035" fmla="*/ 6691133 w 7792361"/>
              <a:gd name="connsiteY1035" fmla="*/ 3832680 h 5436713"/>
              <a:gd name="connsiteX1036" fmla="*/ 1636552 w 7792361"/>
              <a:gd name="connsiteY1036" fmla="*/ 3933672 h 5436713"/>
              <a:gd name="connsiteX1037" fmla="*/ 1859196 w 7792361"/>
              <a:gd name="connsiteY1037" fmla="*/ 3789279 h 5436713"/>
              <a:gd name="connsiteX1038" fmla="*/ 1635303 w 7792361"/>
              <a:gd name="connsiteY1038" fmla="*/ 3689957 h 5436713"/>
              <a:gd name="connsiteX1039" fmla="*/ 1412663 w 7792361"/>
              <a:gd name="connsiteY1039" fmla="*/ 3834350 h 5436713"/>
              <a:gd name="connsiteX1040" fmla="*/ 2836349 w 7792361"/>
              <a:gd name="connsiteY1040" fmla="*/ 3945149 h 5436713"/>
              <a:gd name="connsiteX1041" fmla="*/ 3058990 w 7792361"/>
              <a:gd name="connsiteY1041" fmla="*/ 3800756 h 5436713"/>
              <a:gd name="connsiteX1042" fmla="*/ 2835097 w 7792361"/>
              <a:gd name="connsiteY1042" fmla="*/ 3701434 h 5436713"/>
              <a:gd name="connsiteX1043" fmla="*/ 2612457 w 7792361"/>
              <a:gd name="connsiteY1043" fmla="*/ 3845824 h 5436713"/>
              <a:gd name="connsiteX1044" fmla="*/ 4036143 w 7792361"/>
              <a:gd name="connsiteY1044" fmla="*/ 3956623 h 5436713"/>
              <a:gd name="connsiteX1045" fmla="*/ 4258783 w 7792361"/>
              <a:gd name="connsiteY1045" fmla="*/ 3812230 h 5436713"/>
              <a:gd name="connsiteX1046" fmla="*/ 4034891 w 7792361"/>
              <a:gd name="connsiteY1046" fmla="*/ 3712908 h 5436713"/>
              <a:gd name="connsiteX1047" fmla="*/ 3812251 w 7792361"/>
              <a:gd name="connsiteY1047" fmla="*/ 3857301 h 5436713"/>
              <a:gd name="connsiteX1048" fmla="*/ 5235937 w 7792361"/>
              <a:gd name="connsiteY1048" fmla="*/ 3968100 h 5436713"/>
              <a:gd name="connsiteX1049" fmla="*/ 5458577 w 7792361"/>
              <a:gd name="connsiteY1049" fmla="*/ 3823707 h 5436713"/>
              <a:gd name="connsiteX1050" fmla="*/ 5234684 w 7792361"/>
              <a:gd name="connsiteY1050" fmla="*/ 3724385 h 5436713"/>
              <a:gd name="connsiteX1051" fmla="*/ 5012044 w 7792361"/>
              <a:gd name="connsiteY1051" fmla="*/ 3868778 h 5436713"/>
              <a:gd name="connsiteX1052" fmla="*/ 6435730 w 7792361"/>
              <a:gd name="connsiteY1052" fmla="*/ 3979578 h 5436713"/>
              <a:gd name="connsiteX1053" fmla="*/ 6658371 w 7792361"/>
              <a:gd name="connsiteY1053" fmla="*/ 3835185 h 5436713"/>
              <a:gd name="connsiteX1054" fmla="*/ 6434482 w 7792361"/>
              <a:gd name="connsiteY1054" fmla="*/ 3735863 h 5436713"/>
              <a:gd name="connsiteX1055" fmla="*/ 6211841 w 7792361"/>
              <a:gd name="connsiteY1055" fmla="*/ 3880256 h 5436713"/>
              <a:gd name="connsiteX1056" fmla="*/ 1157260 w 7792361"/>
              <a:gd name="connsiteY1056" fmla="*/ 3981244 h 5436713"/>
              <a:gd name="connsiteX1057" fmla="*/ 1379901 w 7792361"/>
              <a:gd name="connsiteY1057" fmla="*/ 3836854 h 5436713"/>
              <a:gd name="connsiteX1058" fmla="*/ 1156012 w 7792361"/>
              <a:gd name="connsiteY1058" fmla="*/ 3737529 h 5436713"/>
              <a:gd name="connsiteX1059" fmla="*/ 933367 w 7792361"/>
              <a:gd name="connsiteY1059" fmla="*/ 3881925 h 5436713"/>
              <a:gd name="connsiteX1060" fmla="*/ 2357058 w 7792361"/>
              <a:gd name="connsiteY1060" fmla="*/ 3992721 h 5436713"/>
              <a:gd name="connsiteX1061" fmla="*/ 2579698 w 7792361"/>
              <a:gd name="connsiteY1061" fmla="*/ 3848328 h 5436713"/>
              <a:gd name="connsiteX1062" fmla="*/ 2355805 w 7792361"/>
              <a:gd name="connsiteY1062" fmla="*/ 3749006 h 5436713"/>
              <a:gd name="connsiteX1063" fmla="*/ 2133165 w 7792361"/>
              <a:gd name="connsiteY1063" fmla="*/ 3893399 h 5436713"/>
              <a:gd name="connsiteX1064" fmla="*/ 3556851 w 7792361"/>
              <a:gd name="connsiteY1064" fmla="*/ 4004409 h 5436713"/>
              <a:gd name="connsiteX1065" fmla="*/ 3779492 w 7792361"/>
              <a:gd name="connsiteY1065" fmla="*/ 3860012 h 5436713"/>
              <a:gd name="connsiteX1066" fmla="*/ 3555599 w 7792361"/>
              <a:gd name="connsiteY1066" fmla="*/ 3760694 h 5436713"/>
              <a:gd name="connsiteX1067" fmla="*/ 3332959 w 7792361"/>
              <a:gd name="connsiteY1067" fmla="*/ 3905083 h 5436713"/>
              <a:gd name="connsiteX1068" fmla="*/ 4756645 w 7792361"/>
              <a:gd name="connsiteY1068" fmla="*/ 4015883 h 5436713"/>
              <a:gd name="connsiteX1069" fmla="*/ 4979285 w 7792361"/>
              <a:gd name="connsiteY1069" fmla="*/ 3871490 h 5436713"/>
              <a:gd name="connsiteX1070" fmla="*/ 4755393 w 7792361"/>
              <a:gd name="connsiteY1070" fmla="*/ 3772167 h 5436713"/>
              <a:gd name="connsiteX1071" fmla="*/ 4532752 w 7792361"/>
              <a:gd name="connsiteY1071" fmla="*/ 3916561 h 5436713"/>
              <a:gd name="connsiteX1072" fmla="*/ 5956439 w 7792361"/>
              <a:gd name="connsiteY1072" fmla="*/ 4027360 h 5436713"/>
              <a:gd name="connsiteX1073" fmla="*/ 6179079 w 7792361"/>
              <a:gd name="connsiteY1073" fmla="*/ 3882967 h 5436713"/>
              <a:gd name="connsiteX1074" fmla="*/ 5955186 w 7792361"/>
              <a:gd name="connsiteY1074" fmla="*/ 3783645 h 5436713"/>
              <a:gd name="connsiteX1075" fmla="*/ 5732550 w 7792361"/>
              <a:gd name="connsiteY1075" fmla="*/ 3928038 h 5436713"/>
              <a:gd name="connsiteX1076" fmla="*/ 677968 w 7792361"/>
              <a:gd name="connsiteY1076" fmla="*/ 4029030 h 5436713"/>
              <a:gd name="connsiteX1077" fmla="*/ 900609 w 7792361"/>
              <a:gd name="connsiteY1077" fmla="*/ 3884637 h 5436713"/>
              <a:gd name="connsiteX1078" fmla="*/ 676716 w 7792361"/>
              <a:gd name="connsiteY1078" fmla="*/ 3785315 h 5436713"/>
              <a:gd name="connsiteX1079" fmla="*/ 454079 w 7792361"/>
              <a:gd name="connsiteY1079" fmla="*/ 3929708 h 5436713"/>
              <a:gd name="connsiteX1080" fmla="*/ 7156025 w 7792361"/>
              <a:gd name="connsiteY1080" fmla="*/ 4038834 h 5436713"/>
              <a:gd name="connsiteX1081" fmla="*/ 7378666 w 7792361"/>
              <a:gd name="connsiteY1081" fmla="*/ 3894445 h 5436713"/>
              <a:gd name="connsiteX1082" fmla="*/ 7154773 w 7792361"/>
              <a:gd name="connsiteY1082" fmla="*/ 3795123 h 5436713"/>
              <a:gd name="connsiteX1083" fmla="*/ 6932133 w 7792361"/>
              <a:gd name="connsiteY1083" fmla="*/ 3939512 h 5436713"/>
              <a:gd name="connsiteX1084" fmla="*/ 1877766 w 7792361"/>
              <a:gd name="connsiteY1084" fmla="*/ 4040503 h 5436713"/>
              <a:gd name="connsiteX1085" fmla="*/ 2100406 w 7792361"/>
              <a:gd name="connsiteY1085" fmla="*/ 3896114 h 5436713"/>
              <a:gd name="connsiteX1086" fmla="*/ 1876514 w 7792361"/>
              <a:gd name="connsiteY1086" fmla="*/ 3796789 h 5436713"/>
              <a:gd name="connsiteX1087" fmla="*/ 1653873 w 7792361"/>
              <a:gd name="connsiteY1087" fmla="*/ 3941182 h 5436713"/>
              <a:gd name="connsiteX1088" fmla="*/ 3077349 w 7792361"/>
              <a:gd name="connsiteY1088" fmla="*/ 4051981 h 5436713"/>
              <a:gd name="connsiteX1089" fmla="*/ 3299989 w 7792361"/>
              <a:gd name="connsiteY1089" fmla="*/ 3907588 h 5436713"/>
              <a:gd name="connsiteX1090" fmla="*/ 3076097 w 7792361"/>
              <a:gd name="connsiteY1090" fmla="*/ 3808266 h 5436713"/>
              <a:gd name="connsiteX1091" fmla="*/ 2853460 w 7792361"/>
              <a:gd name="connsiteY1091" fmla="*/ 3952659 h 5436713"/>
              <a:gd name="connsiteX1092" fmla="*/ 4277147 w 7792361"/>
              <a:gd name="connsiteY1092" fmla="*/ 4063458 h 5436713"/>
              <a:gd name="connsiteX1093" fmla="*/ 4499787 w 7792361"/>
              <a:gd name="connsiteY1093" fmla="*/ 3919065 h 5436713"/>
              <a:gd name="connsiteX1094" fmla="*/ 4275894 w 7792361"/>
              <a:gd name="connsiteY1094" fmla="*/ 3819744 h 5436713"/>
              <a:gd name="connsiteX1095" fmla="*/ 4053254 w 7792361"/>
              <a:gd name="connsiteY1095" fmla="*/ 3964137 h 5436713"/>
              <a:gd name="connsiteX1096" fmla="*/ 5476940 w 7792361"/>
              <a:gd name="connsiteY1096" fmla="*/ 4075143 h 5436713"/>
              <a:gd name="connsiteX1097" fmla="*/ 5699580 w 7792361"/>
              <a:gd name="connsiteY1097" fmla="*/ 3930750 h 5436713"/>
              <a:gd name="connsiteX1098" fmla="*/ 5475688 w 7792361"/>
              <a:gd name="connsiteY1098" fmla="*/ 3831428 h 5436713"/>
              <a:gd name="connsiteX1099" fmla="*/ 5253048 w 7792361"/>
              <a:gd name="connsiteY1099" fmla="*/ 3975821 h 5436713"/>
              <a:gd name="connsiteX1100" fmla="*/ 6676734 w 7792361"/>
              <a:gd name="connsiteY1100" fmla="*/ 4086620 h 5436713"/>
              <a:gd name="connsiteX1101" fmla="*/ 6899374 w 7792361"/>
              <a:gd name="connsiteY1101" fmla="*/ 3942227 h 5436713"/>
              <a:gd name="connsiteX1102" fmla="*/ 6675481 w 7792361"/>
              <a:gd name="connsiteY1102" fmla="*/ 3842905 h 5436713"/>
              <a:gd name="connsiteX1103" fmla="*/ 6452841 w 7792361"/>
              <a:gd name="connsiteY1103" fmla="*/ 3987298 h 5436713"/>
              <a:gd name="connsiteX1104" fmla="*/ 1398264 w 7792361"/>
              <a:gd name="connsiteY1104" fmla="*/ 4088079 h 5436713"/>
              <a:gd name="connsiteX1105" fmla="*/ 1620904 w 7792361"/>
              <a:gd name="connsiteY1105" fmla="*/ 3943685 h 5436713"/>
              <a:gd name="connsiteX1106" fmla="*/ 1397011 w 7792361"/>
              <a:gd name="connsiteY1106" fmla="*/ 3844364 h 5436713"/>
              <a:gd name="connsiteX1107" fmla="*/ 1174371 w 7792361"/>
              <a:gd name="connsiteY1107" fmla="*/ 3988757 h 5436713"/>
              <a:gd name="connsiteX1108" fmla="*/ 2598057 w 7792361"/>
              <a:gd name="connsiteY1108" fmla="*/ 4099763 h 5436713"/>
              <a:gd name="connsiteX1109" fmla="*/ 2820698 w 7792361"/>
              <a:gd name="connsiteY1109" fmla="*/ 3955370 h 5436713"/>
              <a:gd name="connsiteX1110" fmla="*/ 2596805 w 7792361"/>
              <a:gd name="connsiteY1110" fmla="*/ 3856049 h 5436713"/>
              <a:gd name="connsiteX1111" fmla="*/ 2374169 w 7792361"/>
              <a:gd name="connsiteY1111" fmla="*/ 4000442 h 5436713"/>
              <a:gd name="connsiteX1112" fmla="*/ 3797855 w 7792361"/>
              <a:gd name="connsiteY1112" fmla="*/ 4111241 h 5436713"/>
              <a:gd name="connsiteX1113" fmla="*/ 4020495 w 7792361"/>
              <a:gd name="connsiteY1113" fmla="*/ 3966848 h 5436713"/>
              <a:gd name="connsiteX1114" fmla="*/ 3796603 w 7792361"/>
              <a:gd name="connsiteY1114" fmla="*/ 3867525 h 5436713"/>
              <a:gd name="connsiteX1115" fmla="*/ 3573962 w 7792361"/>
              <a:gd name="connsiteY1115" fmla="*/ 4011919 h 5436713"/>
              <a:gd name="connsiteX1116" fmla="*/ 4997649 w 7792361"/>
              <a:gd name="connsiteY1116" fmla="*/ 4122718 h 5436713"/>
              <a:gd name="connsiteX1117" fmla="*/ 5220289 w 7792361"/>
              <a:gd name="connsiteY1117" fmla="*/ 3978325 h 5436713"/>
              <a:gd name="connsiteX1118" fmla="*/ 4996396 w 7792361"/>
              <a:gd name="connsiteY1118" fmla="*/ 3879003 h 5436713"/>
              <a:gd name="connsiteX1119" fmla="*/ 4773756 w 7792361"/>
              <a:gd name="connsiteY1119" fmla="*/ 4023396 h 5436713"/>
              <a:gd name="connsiteX1120" fmla="*/ 6197442 w 7792361"/>
              <a:gd name="connsiteY1120" fmla="*/ 4134192 h 5436713"/>
              <a:gd name="connsiteX1121" fmla="*/ 6420082 w 7792361"/>
              <a:gd name="connsiteY1121" fmla="*/ 3989803 h 5436713"/>
              <a:gd name="connsiteX1122" fmla="*/ 6196190 w 7792361"/>
              <a:gd name="connsiteY1122" fmla="*/ 3890477 h 5436713"/>
              <a:gd name="connsiteX1123" fmla="*/ 5973549 w 7792361"/>
              <a:gd name="connsiteY1123" fmla="*/ 4034870 h 5436713"/>
              <a:gd name="connsiteX1124" fmla="*/ 918972 w 7792361"/>
              <a:gd name="connsiteY1124" fmla="*/ 4135862 h 5436713"/>
              <a:gd name="connsiteX1125" fmla="*/ 1141612 w 7792361"/>
              <a:gd name="connsiteY1125" fmla="*/ 3991469 h 5436713"/>
              <a:gd name="connsiteX1126" fmla="*/ 917719 w 7792361"/>
              <a:gd name="connsiteY1126" fmla="*/ 3892147 h 5436713"/>
              <a:gd name="connsiteX1127" fmla="*/ 695079 w 7792361"/>
              <a:gd name="connsiteY1127" fmla="*/ 4036540 h 5436713"/>
              <a:gd name="connsiteX1128" fmla="*/ 7397236 w 7792361"/>
              <a:gd name="connsiteY1128" fmla="*/ 4145669 h 5436713"/>
              <a:gd name="connsiteX1129" fmla="*/ 7619876 w 7792361"/>
              <a:gd name="connsiteY1129" fmla="*/ 4001276 h 5436713"/>
              <a:gd name="connsiteX1130" fmla="*/ 7395983 w 7792361"/>
              <a:gd name="connsiteY1130" fmla="*/ 3901955 h 5436713"/>
              <a:gd name="connsiteX1131" fmla="*/ 7173343 w 7792361"/>
              <a:gd name="connsiteY1131" fmla="*/ 4046348 h 5436713"/>
              <a:gd name="connsiteX1132" fmla="*/ 2118766 w 7792361"/>
              <a:gd name="connsiteY1132" fmla="*/ 4147339 h 5436713"/>
              <a:gd name="connsiteX1133" fmla="*/ 2341406 w 7792361"/>
              <a:gd name="connsiteY1133" fmla="*/ 4002946 h 5436713"/>
              <a:gd name="connsiteX1134" fmla="*/ 2117513 w 7792361"/>
              <a:gd name="connsiteY1134" fmla="*/ 3903624 h 5436713"/>
              <a:gd name="connsiteX1135" fmla="*/ 1894873 w 7792361"/>
              <a:gd name="connsiteY1135" fmla="*/ 4048017 h 5436713"/>
              <a:gd name="connsiteX1136" fmla="*/ 3318563 w 7792361"/>
              <a:gd name="connsiteY1136" fmla="*/ 4158816 h 5436713"/>
              <a:gd name="connsiteX1137" fmla="*/ 3541200 w 7792361"/>
              <a:gd name="connsiteY1137" fmla="*/ 4014424 h 5436713"/>
              <a:gd name="connsiteX1138" fmla="*/ 3317311 w 7792361"/>
              <a:gd name="connsiteY1138" fmla="*/ 3915102 h 5436713"/>
              <a:gd name="connsiteX1139" fmla="*/ 3094671 w 7792361"/>
              <a:gd name="connsiteY1139" fmla="*/ 4059491 h 5436713"/>
              <a:gd name="connsiteX1140" fmla="*/ 4518146 w 7792361"/>
              <a:gd name="connsiteY1140" fmla="*/ 4170501 h 5436713"/>
              <a:gd name="connsiteX1141" fmla="*/ 4740787 w 7792361"/>
              <a:gd name="connsiteY1141" fmla="*/ 4026108 h 5436713"/>
              <a:gd name="connsiteX1142" fmla="*/ 4516894 w 7792361"/>
              <a:gd name="connsiteY1142" fmla="*/ 3926786 h 5436713"/>
              <a:gd name="connsiteX1143" fmla="*/ 4294254 w 7792361"/>
              <a:gd name="connsiteY1143" fmla="*/ 4071179 h 5436713"/>
              <a:gd name="connsiteX1144" fmla="*/ 5718150 w 7792361"/>
              <a:gd name="connsiteY1144" fmla="*/ 4181978 h 5436713"/>
              <a:gd name="connsiteX1145" fmla="*/ 5940791 w 7792361"/>
              <a:gd name="connsiteY1145" fmla="*/ 4037585 h 5436713"/>
              <a:gd name="connsiteX1146" fmla="*/ 5716898 w 7792361"/>
              <a:gd name="connsiteY1146" fmla="*/ 3938260 h 5436713"/>
              <a:gd name="connsiteX1147" fmla="*/ 5494258 w 7792361"/>
              <a:gd name="connsiteY1147" fmla="*/ 4082656 h 5436713"/>
              <a:gd name="connsiteX1148" fmla="*/ 6917737 w 7792361"/>
              <a:gd name="connsiteY1148" fmla="*/ 4193452 h 5436713"/>
              <a:gd name="connsiteX1149" fmla="*/ 7140377 w 7792361"/>
              <a:gd name="connsiteY1149" fmla="*/ 4049059 h 5436713"/>
              <a:gd name="connsiteX1150" fmla="*/ 6916485 w 7792361"/>
              <a:gd name="connsiteY1150" fmla="*/ 3949737 h 5436713"/>
              <a:gd name="connsiteX1151" fmla="*/ 6693845 w 7792361"/>
              <a:gd name="connsiteY1151" fmla="*/ 4094130 h 5436713"/>
              <a:gd name="connsiteX1152" fmla="*/ 1639474 w 7792361"/>
              <a:gd name="connsiteY1152" fmla="*/ 4195122 h 5436713"/>
              <a:gd name="connsiteX1153" fmla="*/ 1862114 w 7792361"/>
              <a:gd name="connsiteY1153" fmla="*/ 4050729 h 5436713"/>
              <a:gd name="connsiteX1154" fmla="*/ 1638222 w 7792361"/>
              <a:gd name="connsiteY1154" fmla="*/ 3951407 h 5436713"/>
              <a:gd name="connsiteX1155" fmla="*/ 1415581 w 7792361"/>
              <a:gd name="connsiteY1155" fmla="*/ 4095799 h 5436713"/>
              <a:gd name="connsiteX1156" fmla="*/ 2839061 w 7792361"/>
              <a:gd name="connsiteY1156" fmla="*/ 4206599 h 5436713"/>
              <a:gd name="connsiteX1157" fmla="*/ 3061701 w 7792361"/>
              <a:gd name="connsiteY1157" fmla="*/ 4062206 h 5436713"/>
              <a:gd name="connsiteX1158" fmla="*/ 2837809 w 7792361"/>
              <a:gd name="connsiteY1158" fmla="*/ 3962884 h 5436713"/>
              <a:gd name="connsiteX1159" fmla="*/ 2615168 w 7792361"/>
              <a:gd name="connsiteY1159" fmla="*/ 4107277 h 5436713"/>
              <a:gd name="connsiteX1160" fmla="*/ 4038855 w 7792361"/>
              <a:gd name="connsiteY1160" fmla="*/ 4218076 h 5436713"/>
              <a:gd name="connsiteX1161" fmla="*/ 4261495 w 7792361"/>
              <a:gd name="connsiteY1161" fmla="*/ 4073683 h 5436713"/>
              <a:gd name="connsiteX1162" fmla="*/ 4037602 w 7792361"/>
              <a:gd name="connsiteY1162" fmla="*/ 3974362 h 5436713"/>
              <a:gd name="connsiteX1163" fmla="*/ 3814962 w 7792361"/>
              <a:gd name="connsiteY1163" fmla="*/ 4118751 h 5436713"/>
              <a:gd name="connsiteX1164" fmla="*/ 5238648 w 7792361"/>
              <a:gd name="connsiteY1164" fmla="*/ 4229550 h 5436713"/>
              <a:gd name="connsiteX1165" fmla="*/ 5461288 w 7792361"/>
              <a:gd name="connsiteY1165" fmla="*/ 4085157 h 5436713"/>
              <a:gd name="connsiteX1166" fmla="*/ 5237400 w 7792361"/>
              <a:gd name="connsiteY1166" fmla="*/ 3985834 h 5436713"/>
              <a:gd name="connsiteX1167" fmla="*/ 5014759 w 7792361"/>
              <a:gd name="connsiteY1167" fmla="*/ 4130228 h 5436713"/>
              <a:gd name="connsiteX1168" fmla="*/ 6438445 w 7792361"/>
              <a:gd name="connsiteY1168" fmla="*/ 4241234 h 5436713"/>
              <a:gd name="connsiteX1169" fmla="*/ 6661086 w 7792361"/>
              <a:gd name="connsiteY1169" fmla="*/ 4096845 h 5436713"/>
              <a:gd name="connsiteX1170" fmla="*/ 6437193 w 7792361"/>
              <a:gd name="connsiteY1170" fmla="*/ 3997519 h 5436713"/>
              <a:gd name="connsiteX1171" fmla="*/ 6214553 w 7792361"/>
              <a:gd name="connsiteY1171" fmla="*/ 4141912 h 5436713"/>
              <a:gd name="connsiteX1172" fmla="*/ 1159975 w 7792361"/>
              <a:gd name="connsiteY1172" fmla="*/ 4242697 h 5436713"/>
              <a:gd name="connsiteX1173" fmla="*/ 1382616 w 7792361"/>
              <a:gd name="connsiteY1173" fmla="*/ 4098304 h 5436713"/>
              <a:gd name="connsiteX1174" fmla="*/ 1158723 w 7792361"/>
              <a:gd name="connsiteY1174" fmla="*/ 3998982 h 5436713"/>
              <a:gd name="connsiteX1175" fmla="*/ 936083 w 7792361"/>
              <a:gd name="connsiteY1175" fmla="*/ 4143375 h 5436713"/>
              <a:gd name="connsiteX1176" fmla="*/ 2359769 w 7792361"/>
              <a:gd name="connsiteY1176" fmla="*/ 4254381 h 5436713"/>
              <a:gd name="connsiteX1177" fmla="*/ 2582409 w 7792361"/>
              <a:gd name="connsiteY1177" fmla="*/ 4109989 h 5436713"/>
              <a:gd name="connsiteX1178" fmla="*/ 2358517 w 7792361"/>
              <a:gd name="connsiteY1178" fmla="*/ 4010667 h 5436713"/>
              <a:gd name="connsiteX1179" fmla="*/ 2135877 w 7792361"/>
              <a:gd name="connsiteY1179" fmla="*/ 4155060 h 5436713"/>
              <a:gd name="connsiteX1180" fmla="*/ 3559563 w 7792361"/>
              <a:gd name="connsiteY1180" fmla="*/ 4265859 h 5436713"/>
              <a:gd name="connsiteX1181" fmla="*/ 3782203 w 7792361"/>
              <a:gd name="connsiteY1181" fmla="*/ 4121466 h 5436713"/>
              <a:gd name="connsiteX1182" fmla="*/ 3558311 w 7792361"/>
              <a:gd name="connsiteY1182" fmla="*/ 4022144 h 5436713"/>
              <a:gd name="connsiteX1183" fmla="*/ 3335670 w 7792361"/>
              <a:gd name="connsiteY1183" fmla="*/ 4166537 h 5436713"/>
              <a:gd name="connsiteX1184" fmla="*/ 4759356 w 7792361"/>
              <a:gd name="connsiteY1184" fmla="*/ 4277333 h 5436713"/>
              <a:gd name="connsiteX1185" fmla="*/ 4981996 w 7792361"/>
              <a:gd name="connsiteY1185" fmla="*/ 4132940 h 5436713"/>
              <a:gd name="connsiteX1186" fmla="*/ 4758108 w 7792361"/>
              <a:gd name="connsiteY1186" fmla="*/ 4033618 h 5436713"/>
              <a:gd name="connsiteX1187" fmla="*/ 4535467 w 7792361"/>
              <a:gd name="connsiteY1187" fmla="*/ 4178011 h 5436713"/>
              <a:gd name="connsiteX1188" fmla="*/ 5959154 w 7792361"/>
              <a:gd name="connsiteY1188" fmla="*/ 4288810 h 5436713"/>
              <a:gd name="connsiteX1189" fmla="*/ 6181794 w 7792361"/>
              <a:gd name="connsiteY1189" fmla="*/ 4144417 h 5436713"/>
              <a:gd name="connsiteX1190" fmla="*/ 5957901 w 7792361"/>
              <a:gd name="connsiteY1190" fmla="*/ 4045095 h 5436713"/>
              <a:gd name="connsiteX1191" fmla="*/ 5735261 w 7792361"/>
              <a:gd name="connsiteY1191" fmla="*/ 4189488 h 5436713"/>
              <a:gd name="connsiteX1192" fmla="*/ 680683 w 7792361"/>
              <a:gd name="connsiteY1192" fmla="*/ 4290480 h 5436713"/>
              <a:gd name="connsiteX1193" fmla="*/ 903324 w 7792361"/>
              <a:gd name="connsiteY1193" fmla="*/ 4146087 h 5436713"/>
              <a:gd name="connsiteX1194" fmla="*/ 679431 w 7792361"/>
              <a:gd name="connsiteY1194" fmla="*/ 4046765 h 5436713"/>
              <a:gd name="connsiteX1195" fmla="*/ 456791 w 7792361"/>
              <a:gd name="connsiteY1195" fmla="*/ 4191157 h 5436713"/>
              <a:gd name="connsiteX1196" fmla="*/ 7158947 w 7792361"/>
              <a:gd name="connsiteY1196" fmla="*/ 4300287 h 5436713"/>
              <a:gd name="connsiteX1197" fmla="*/ 7381588 w 7792361"/>
              <a:gd name="connsiteY1197" fmla="*/ 4155894 h 5436713"/>
              <a:gd name="connsiteX1198" fmla="*/ 7157695 w 7792361"/>
              <a:gd name="connsiteY1198" fmla="*/ 4056573 h 5436713"/>
              <a:gd name="connsiteX1199" fmla="*/ 6935055 w 7792361"/>
              <a:gd name="connsiteY1199" fmla="*/ 4200966 h 5436713"/>
              <a:gd name="connsiteX1200" fmla="*/ 1880477 w 7792361"/>
              <a:gd name="connsiteY1200" fmla="*/ 4301957 h 5436713"/>
              <a:gd name="connsiteX1201" fmla="*/ 2103118 w 7792361"/>
              <a:gd name="connsiteY1201" fmla="*/ 4157564 h 5436713"/>
              <a:gd name="connsiteX1202" fmla="*/ 1879225 w 7792361"/>
              <a:gd name="connsiteY1202" fmla="*/ 4058242 h 5436713"/>
              <a:gd name="connsiteX1203" fmla="*/ 1656585 w 7792361"/>
              <a:gd name="connsiteY1203" fmla="*/ 4202635 h 5436713"/>
              <a:gd name="connsiteX1204" fmla="*/ 3080271 w 7792361"/>
              <a:gd name="connsiteY1204" fmla="*/ 4313431 h 5436713"/>
              <a:gd name="connsiteX1205" fmla="*/ 3302911 w 7792361"/>
              <a:gd name="connsiteY1205" fmla="*/ 4169037 h 5436713"/>
              <a:gd name="connsiteX1206" fmla="*/ 3079019 w 7792361"/>
              <a:gd name="connsiteY1206" fmla="*/ 4069720 h 5436713"/>
              <a:gd name="connsiteX1207" fmla="*/ 2856379 w 7792361"/>
              <a:gd name="connsiteY1207" fmla="*/ 4214109 h 5436713"/>
              <a:gd name="connsiteX1208" fmla="*/ 4279858 w 7792361"/>
              <a:gd name="connsiteY1208" fmla="*/ 4324908 h 5436713"/>
              <a:gd name="connsiteX1209" fmla="*/ 4502498 w 7792361"/>
              <a:gd name="connsiteY1209" fmla="*/ 4180515 h 5436713"/>
              <a:gd name="connsiteX1210" fmla="*/ 4278606 w 7792361"/>
              <a:gd name="connsiteY1210" fmla="*/ 4081192 h 5436713"/>
              <a:gd name="connsiteX1211" fmla="*/ 4055965 w 7792361"/>
              <a:gd name="connsiteY1211" fmla="*/ 4225586 h 5436713"/>
              <a:gd name="connsiteX1212" fmla="*/ 5479862 w 7792361"/>
              <a:gd name="connsiteY1212" fmla="*/ 4336592 h 5436713"/>
              <a:gd name="connsiteX1213" fmla="*/ 5702502 w 7792361"/>
              <a:gd name="connsiteY1213" fmla="*/ 4192200 h 5436713"/>
              <a:gd name="connsiteX1214" fmla="*/ 5478610 w 7792361"/>
              <a:gd name="connsiteY1214" fmla="*/ 4092878 h 5436713"/>
              <a:gd name="connsiteX1215" fmla="*/ 5255970 w 7792361"/>
              <a:gd name="connsiteY1215" fmla="*/ 4237271 h 5436713"/>
              <a:gd name="connsiteX1216" fmla="*/ 6679445 w 7792361"/>
              <a:gd name="connsiteY1216" fmla="*/ 4348070 h 5436713"/>
              <a:gd name="connsiteX1217" fmla="*/ 6902085 w 7792361"/>
              <a:gd name="connsiteY1217" fmla="*/ 4203677 h 5436713"/>
              <a:gd name="connsiteX1218" fmla="*/ 6678193 w 7792361"/>
              <a:gd name="connsiteY1218" fmla="*/ 4104355 h 5436713"/>
              <a:gd name="connsiteX1219" fmla="*/ 6455556 w 7792361"/>
              <a:gd name="connsiteY1219" fmla="*/ 4248748 h 5436713"/>
              <a:gd name="connsiteX1220" fmla="*/ 1401186 w 7792361"/>
              <a:gd name="connsiteY1220" fmla="*/ 4349740 h 5436713"/>
              <a:gd name="connsiteX1221" fmla="*/ 1623826 w 7792361"/>
              <a:gd name="connsiteY1221" fmla="*/ 4205347 h 5436713"/>
              <a:gd name="connsiteX1222" fmla="*/ 1399933 w 7792361"/>
              <a:gd name="connsiteY1222" fmla="*/ 4106025 h 5436713"/>
              <a:gd name="connsiteX1223" fmla="*/ 1177293 w 7792361"/>
              <a:gd name="connsiteY1223" fmla="*/ 4250418 h 5436713"/>
              <a:gd name="connsiteX1224" fmla="*/ 2600773 w 7792361"/>
              <a:gd name="connsiteY1224" fmla="*/ 4361217 h 5436713"/>
              <a:gd name="connsiteX1225" fmla="*/ 2823413 w 7792361"/>
              <a:gd name="connsiteY1225" fmla="*/ 4216824 h 5436713"/>
              <a:gd name="connsiteX1226" fmla="*/ 2599520 w 7792361"/>
              <a:gd name="connsiteY1226" fmla="*/ 4117502 h 5436713"/>
              <a:gd name="connsiteX1227" fmla="*/ 2376880 w 7792361"/>
              <a:gd name="connsiteY1227" fmla="*/ 4261891 h 5436713"/>
              <a:gd name="connsiteX1228" fmla="*/ 3800566 w 7792361"/>
              <a:gd name="connsiteY1228" fmla="*/ 4372691 h 5436713"/>
              <a:gd name="connsiteX1229" fmla="*/ 4023207 w 7792361"/>
              <a:gd name="connsiteY1229" fmla="*/ 4228298 h 5436713"/>
              <a:gd name="connsiteX1230" fmla="*/ 3799314 w 7792361"/>
              <a:gd name="connsiteY1230" fmla="*/ 4128976 h 5436713"/>
              <a:gd name="connsiteX1231" fmla="*/ 3576674 w 7792361"/>
              <a:gd name="connsiteY1231" fmla="*/ 4273369 h 5436713"/>
              <a:gd name="connsiteX1232" fmla="*/ 5000360 w 7792361"/>
              <a:gd name="connsiteY1232" fmla="*/ 4384168 h 5436713"/>
              <a:gd name="connsiteX1233" fmla="*/ 5223000 w 7792361"/>
              <a:gd name="connsiteY1233" fmla="*/ 4239775 h 5436713"/>
              <a:gd name="connsiteX1234" fmla="*/ 4999108 w 7792361"/>
              <a:gd name="connsiteY1234" fmla="*/ 4140453 h 5436713"/>
              <a:gd name="connsiteX1235" fmla="*/ 4776467 w 7792361"/>
              <a:gd name="connsiteY1235" fmla="*/ 4284846 h 5436713"/>
              <a:gd name="connsiteX1236" fmla="*/ 6200153 w 7792361"/>
              <a:gd name="connsiteY1236" fmla="*/ 4395646 h 5436713"/>
              <a:gd name="connsiteX1237" fmla="*/ 6422794 w 7792361"/>
              <a:gd name="connsiteY1237" fmla="*/ 4251253 h 5436713"/>
              <a:gd name="connsiteX1238" fmla="*/ 6198901 w 7792361"/>
              <a:gd name="connsiteY1238" fmla="*/ 4151931 h 5436713"/>
              <a:gd name="connsiteX1239" fmla="*/ 5976261 w 7792361"/>
              <a:gd name="connsiteY1239" fmla="*/ 4296324 h 5436713"/>
              <a:gd name="connsiteX1240" fmla="*/ 921683 w 7792361"/>
              <a:gd name="connsiteY1240" fmla="*/ 4397311 h 5436713"/>
              <a:gd name="connsiteX1241" fmla="*/ 1144324 w 7792361"/>
              <a:gd name="connsiteY1241" fmla="*/ 4252922 h 5436713"/>
              <a:gd name="connsiteX1242" fmla="*/ 920431 w 7792361"/>
              <a:gd name="connsiteY1242" fmla="*/ 4153597 h 5436713"/>
              <a:gd name="connsiteX1243" fmla="*/ 697794 w 7792361"/>
              <a:gd name="connsiteY1243" fmla="*/ 4297993 h 5436713"/>
              <a:gd name="connsiteX1244" fmla="*/ 7399951 w 7792361"/>
              <a:gd name="connsiteY1244" fmla="*/ 4407330 h 5436713"/>
              <a:gd name="connsiteX1245" fmla="*/ 7622591 w 7792361"/>
              <a:gd name="connsiteY1245" fmla="*/ 4262937 h 5436713"/>
              <a:gd name="connsiteX1246" fmla="*/ 7398699 w 7792361"/>
              <a:gd name="connsiteY1246" fmla="*/ 4163615 h 5436713"/>
              <a:gd name="connsiteX1247" fmla="*/ 7176058 w 7792361"/>
              <a:gd name="connsiteY1247" fmla="*/ 4308008 h 5436713"/>
              <a:gd name="connsiteX1248" fmla="*/ 2121481 w 7792361"/>
              <a:gd name="connsiteY1248" fmla="*/ 4408789 h 5436713"/>
              <a:gd name="connsiteX1249" fmla="*/ 2344121 w 7792361"/>
              <a:gd name="connsiteY1249" fmla="*/ 4264396 h 5436713"/>
              <a:gd name="connsiteX1250" fmla="*/ 2120229 w 7792361"/>
              <a:gd name="connsiteY1250" fmla="*/ 4165074 h 5436713"/>
              <a:gd name="connsiteX1251" fmla="*/ 1897588 w 7792361"/>
              <a:gd name="connsiteY1251" fmla="*/ 4309466 h 5436713"/>
              <a:gd name="connsiteX1252" fmla="*/ 3321275 w 7792361"/>
              <a:gd name="connsiteY1252" fmla="*/ 4420477 h 5436713"/>
              <a:gd name="connsiteX1253" fmla="*/ 3543915 w 7792361"/>
              <a:gd name="connsiteY1253" fmla="*/ 4276080 h 5436713"/>
              <a:gd name="connsiteX1254" fmla="*/ 3320022 w 7792361"/>
              <a:gd name="connsiteY1254" fmla="*/ 4176762 h 5436713"/>
              <a:gd name="connsiteX1255" fmla="*/ 3097382 w 7792361"/>
              <a:gd name="connsiteY1255" fmla="*/ 4321151 h 5436713"/>
              <a:gd name="connsiteX1256" fmla="*/ 4521068 w 7792361"/>
              <a:gd name="connsiteY1256" fmla="*/ 4431951 h 5436713"/>
              <a:gd name="connsiteX1257" fmla="*/ 4743708 w 7792361"/>
              <a:gd name="connsiteY1257" fmla="*/ 4287558 h 5436713"/>
              <a:gd name="connsiteX1258" fmla="*/ 4519816 w 7792361"/>
              <a:gd name="connsiteY1258" fmla="*/ 4188236 h 5436713"/>
              <a:gd name="connsiteX1259" fmla="*/ 4297176 w 7792361"/>
              <a:gd name="connsiteY1259" fmla="*/ 4332629 h 5436713"/>
              <a:gd name="connsiteX1260" fmla="*/ 5720862 w 7792361"/>
              <a:gd name="connsiteY1260" fmla="*/ 4443428 h 5436713"/>
              <a:gd name="connsiteX1261" fmla="*/ 5943502 w 7792361"/>
              <a:gd name="connsiteY1261" fmla="*/ 4299035 h 5436713"/>
              <a:gd name="connsiteX1262" fmla="*/ 5719609 w 7792361"/>
              <a:gd name="connsiteY1262" fmla="*/ 4199713 h 5436713"/>
              <a:gd name="connsiteX1263" fmla="*/ 5496973 w 7792361"/>
              <a:gd name="connsiteY1263" fmla="*/ 4344106 h 5436713"/>
              <a:gd name="connsiteX1264" fmla="*/ 6920659 w 7792361"/>
              <a:gd name="connsiteY1264" fmla="*/ 4454902 h 5436713"/>
              <a:gd name="connsiteX1265" fmla="*/ 7143299 w 7792361"/>
              <a:gd name="connsiteY1265" fmla="*/ 4310513 h 5436713"/>
              <a:gd name="connsiteX1266" fmla="*/ 6919407 w 7792361"/>
              <a:gd name="connsiteY1266" fmla="*/ 4211186 h 5436713"/>
              <a:gd name="connsiteX1267" fmla="*/ 6696767 w 7792361"/>
              <a:gd name="connsiteY1267" fmla="*/ 4355580 h 5436713"/>
              <a:gd name="connsiteX1268" fmla="*/ 1642189 w 7792361"/>
              <a:gd name="connsiteY1268" fmla="*/ 4456571 h 5436713"/>
              <a:gd name="connsiteX1269" fmla="*/ 1864829 w 7792361"/>
              <a:gd name="connsiteY1269" fmla="*/ 4312182 h 5436713"/>
              <a:gd name="connsiteX1270" fmla="*/ 1640937 w 7792361"/>
              <a:gd name="connsiteY1270" fmla="*/ 4212857 h 5436713"/>
              <a:gd name="connsiteX1271" fmla="*/ 1418297 w 7792361"/>
              <a:gd name="connsiteY1271" fmla="*/ 4357250 h 5436713"/>
              <a:gd name="connsiteX1272" fmla="*/ 2841983 w 7792361"/>
              <a:gd name="connsiteY1272" fmla="*/ 4468049 h 5436713"/>
              <a:gd name="connsiteX1273" fmla="*/ 3064623 w 7792361"/>
              <a:gd name="connsiteY1273" fmla="*/ 4323656 h 5436713"/>
              <a:gd name="connsiteX1274" fmla="*/ 2840731 w 7792361"/>
              <a:gd name="connsiteY1274" fmla="*/ 4224334 h 5436713"/>
              <a:gd name="connsiteX1275" fmla="*/ 2618090 w 7792361"/>
              <a:gd name="connsiteY1275" fmla="*/ 4368727 h 5436713"/>
              <a:gd name="connsiteX1276" fmla="*/ 4041570 w 7792361"/>
              <a:gd name="connsiteY1276" fmla="*/ 4479526 h 5436713"/>
              <a:gd name="connsiteX1277" fmla="*/ 4264210 w 7792361"/>
              <a:gd name="connsiteY1277" fmla="*/ 4335133 h 5436713"/>
              <a:gd name="connsiteX1278" fmla="*/ 4040317 w 7792361"/>
              <a:gd name="connsiteY1278" fmla="*/ 4235812 h 5436713"/>
              <a:gd name="connsiteX1279" fmla="*/ 3817677 w 7792361"/>
              <a:gd name="connsiteY1279" fmla="*/ 4380204 h 5436713"/>
              <a:gd name="connsiteX1280" fmla="*/ 5241570 w 7792361"/>
              <a:gd name="connsiteY1280" fmla="*/ 4491211 h 5436713"/>
              <a:gd name="connsiteX1281" fmla="*/ 5464211 w 7792361"/>
              <a:gd name="connsiteY1281" fmla="*/ 4346818 h 5436713"/>
              <a:gd name="connsiteX1282" fmla="*/ 5240318 w 7792361"/>
              <a:gd name="connsiteY1282" fmla="*/ 4247496 h 5436713"/>
              <a:gd name="connsiteX1283" fmla="*/ 5017677 w 7792361"/>
              <a:gd name="connsiteY1283" fmla="*/ 4391889 h 5436713"/>
              <a:gd name="connsiteX1284" fmla="*/ 6441157 w 7792361"/>
              <a:gd name="connsiteY1284" fmla="*/ 4502688 h 5436713"/>
              <a:gd name="connsiteX1285" fmla="*/ 6663797 w 7792361"/>
              <a:gd name="connsiteY1285" fmla="*/ 4358295 h 5436713"/>
              <a:gd name="connsiteX1286" fmla="*/ 6439905 w 7792361"/>
              <a:gd name="connsiteY1286" fmla="*/ 4258973 h 5436713"/>
              <a:gd name="connsiteX1287" fmla="*/ 6217264 w 7792361"/>
              <a:gd name="connsiteY1287" fmla="*/ 4403366 h 5436713"/>
              <a:gd name="connsiteX1288" fmla="*/ 1162687 w 7792361"/>
              <a:gd name="connsiteY1288" fmla="*/ 4504354 h 5436713"/>
              <a:gd name="connsiteX1289" fmla="*/ 1385327 w 7792361"/>
              <a:gd name="connsiteY1289" fmla="*/ 4359964 h 5436713"/>
              <a:gd name="connsiteX1290" fmla="*/ 1161435 w 7792361"/>
              <a:gd name="connsiteY1290" fmla="*/ 4260643 h 5436713"/>
              <a:gd name="connsiteX1291" fmla="*/ 938794 w 7792361"/>
              <a:gd name="connsiteY1291" fmla="*/ 4405032 h 5436713"/>
              <a:gd name="connsiteX1292" fmla="*/ 2362481 w 7792361"/>
              <a:gd name="connsiteY1292" fmla="*/ 4515831 h 5436713"/>
              <a:gd name="connsiteX1293" fmla="*/ 2585121 w 7792361"/>
              <a:gd name="connsiteY1293" fmla="*/ 4371438 h 5436713"/>
              <a:gd name="connsiteX1294" fmla="*/ 2361228 w 7792361"/>
              <a:gd name="connsiteY1294" fmla="*/ 4272117 h 5436713"/>
              <a:gd name="connsiteX1295" fmla="*/ 2138588 w 7792361"/>
              <a:gd name="connsiteY1295" fmla="*/ 4416509 h 5436713"/>
              <a:gd name="connsiteX1296" fmla="*/ 3562278 w 7792361"/>
              <a:gd name="connsiteY1296" fmla="*/ 4527309 h 5436713"/>
              <a:gd name="connsiteX1297" fmla="*/ 3784915 w 7792361"/>
              <a:gd name="connsiteY1297" fmla="*/ 4382916 h 5436713"/>
              <a:gd name="connsiteX1298" fmla="*/ 3561026 w 7792361"/>
              <a:gd name="connsiteY1298" fmla="*/ 4283594 h 5436713"/>
              <a:gd name="connsiteX1299" fmla="*/ 3338385 w 7792361"/>
              <a:gd name="connsiteY1299" fmla="*/ 4427986 h 5436713"/>
              <a:gd name="connsiteX1300" fmla="*/ 4762071 w 7792361"/>
              <a:gd name="connsiteY1300" fmla="*/ 4538786 h 5436713"/>
              <a:gd name="connsiteX1301" fmla="*/ 4984712 w 7792361"/>
              <a:gd name="connsiteY1301" fmla="*/ 4394393 h 5436713"/>
              <a:gd name="connsiteX1302" fmla="*/ 4760819 w 7792361"/>
              <a:gd name="connsiteY1302" fmla="*/ 4295071 h 5436713"/>
              <a:gd name="connsiteX1303" fmla="*/ 4538179 w 7792361"/>
              <a:gd name="connsiteY1303" fmla="*/ 4439464 h 5436713"/>
              <a:gd name="connsiteX1304" fmla="*/ 5961865 w 7792361"/>
              <a:gd name="connsiteY1304" fmla="*/ 4550260 h 5436713"/>
              <a:gd name="connsiteX1305" fmla="*/ 6184505 w 7792361"/>
              <a:gd name="connsiteY1305" fmla="*/ 4405866 h 5436713"/>
              <a:gd name="connsiteX1306" fmla="*/ 5960613 w 7792361"/>
              <a:gd name="connsiteY1306" fmla="*/ 4306545 h 5436713"/>
              <a:gd name="connsiteX1307" fmla="*/ 5737973 w 7792361"/>
              <a:gd name="connsiteY1307" fmla="*/ 4450938 h 5436713"/>
              <a:gd name="connsiteX1308" fmla="*/ 683395 w 7792361"/>
              <a:gd name="connsiteY1308" fmla="*/ 4551930 h 5436713"/>
              <a:gd name="connsiteX1309" fmla="*/ 906035 w 7792361"/>
              <a:gd name="connsiteY1309" fmla="*/ 4407537 h 5436713"/>
              <a:gd name="connsiteX1310" fmla="*/ 682143 w 7792361"/>
              <a:gd name="connsiteY1310" fmla="*/ 4308215 h 5436713"/>
              <a:gd name="connsiteX1311" fmla="*/ 459502 w 7792361"/>
              <a:gd name="connsiteY1311" fmla="*/ 4452608 h 5436713"/>
              <a:gd name="connsiteX1312" fmla="*/ 7161659 w 7792361"/>
              <a:gd name="connsiteY1312" fmla="*/ 4561944 h 5436713"/>
              <a:gd name="connsiteX1313" fmla="*/ 7384299 w 7792361"/>
              <a:gd name="connsiteY1313" fmla="*/ 4417555 h 5436713"/>
              <a:gd name="connsiteX1314" fmla="*/ 7160407 w 7792361"/>
              <a:gd name="connsiteY1314" fmla="*/ 4318233 h 5436713"/>
              <a:gd name="connsiteX1315" fmla="*/ 6937766 w 7792361"/>
              <a:gd name="connsiteY1315" fmla="*/ 4462622 h 5436713"/>
              <a:gd name="connsiteX1316" fmla="*/ 1883189 w 7792361"/>
              <a:gd name="connsiteY1316" fmla="*/ 4563407 h 5436713"/>
              <a:gd name="connsiteX1317" fmla="*/ 2105829 w 7792361"/>
              <a:gd name="connsiteY1317" fmla="*/ 4419014 h 5436713"/>
              <a:gd name="connsiteX1318" fmla="*/ 1881937 w 7792361"/>
              <a:gd name="connsiteY1318" fmla="*/ 4319692 h 5436713"/>
              <a:gd name="connsiteX1319" fmla="*/ 1659296 w 7792361"/>
              <a:gd name="connsiteY1319" fmla="*/ 4464085 h 5436713"/>
              <a:gd name="connsiteX1320" fmla="*/ 3082986 w 7792361"/>
              <a:gd name="connsiteY1320" fmla="*/ 4574884 h 5436713"/>
              <a:gd name="connsiteX1321" fmla="*/ 3305623 w 7792361"/>
              <a:gd name="connsiteY1321" fmla="*/ 4430491 h 5436713"/>
              <a:gd name="connsiteX1322" fmla="*/ 3081734 w 7792361"/>
              <a:gd name="connsiteY1322" fmla="*/ 4331170 h 5436713"/>
              <a:gd name="connsiteX1323" fmla="*/ 2859094 w 7792361"/>
              <a:gd name="connsiteY1323" fmla="*/ 4475559 h 5436713"/>
              <a:gd name="connsiteX1324" fmla="*/ 4282780 w 7792361"/>
              <a:gd name="connsiteY1324" fmla="*/ 4586569 h 5436713"/>
              <a:gd name="connsiteX1325" fmla="*/ 4505420 w 7792361"/>
              <a:gd name="connsiteY1325" fmla="*/ 4442176 h 5436713"/>
              <a:gd name="connsiteX1326" fmla="*/ 4281528 w 7792361"/>
              <a:gd name="connsiteY1326" fmla="*/ 4342854 h 5436713"/>
              <a:gd name="connsiteX1327" fmla="*/ 4058887 w 7792361"/>
              <a:gd name="connsiteY1327" fmla="*/ 4487247 h 5436713"/>
              <a:gd name="connsiteX1328" fmla="*/ 5482574 w 7792361"/>
              <a:gd name="connsiteY1328" fmla="*/ 4598042 h 5436713"/>
              <a:gd name="connsiteX1329" fmla="*/ 5705214 w 7792361"/>
              <a:gd name="connsiteY1329" fmla="*/ 4453653 h 5436713"/>
              <a:gd name="connsiteX1330" fmla="*/ 5481321 w 7792361"/>
              <a:gd name="connsiteY1330" fmla="*/ 4354328 h 5436713"/>
              <a:gd name="connsiteX1331" fmla="*/ 5258681 w 7792361"/>
              <a:gd name="connsiteY1331" fmla="*/ 4498724 h 5436713"/>
              <a:gd name="connsiteX1332" fmla="*/ 6682367 w 7792361"/>
              <a:gd name="connsiteY1332" fmla="*/ 4609520 h 5436713"/>
              <a:gd name="connsiteX1333" fmla="*/ 6905007 w 7792361"/>
              <a:gd name="connsiteY1333" fmla="*/ 4465127 h 5436713"/>
              <a:gd name="connsiteX1334" fmla="*/ 6681115 w 7792361"/>
              <a:gd name="connsiteY1334" fmla="*/ 4365805 h 5436713"/>
              <a:gd name="connsiteX1335" fmla="*/ 6458475 w 7792361"/>
              <a:gd name="connsiteY1335" fmla="*/ 4510198 h 5436713"/>
              <a:gd name="connsiteX1336" fmla="*/ 1403897 w 7792361"/>
              <a:gd name="connsiteY1336" fmla="*/ 4611189 h 5436713"/>
              <a:gd name="connsiteX1337" fmla="*/ 1626537 w 7792361"/>
              <a:gd name="connsiteY1337" fmla="*/ 4466797 h 5436713"/>
              <a:gd name="connsiteX1338" fmla="*/ 1402645 w 7792361"/>
              <a:gd name="connsiteY1338" fmla="*/ 4367475 h 5436713"/>
              <a:gd name="connsiteX1339" fmla="*/ 1180004 w 7792361"/>
              <a:gd name="connsiteY1339" fmla="*/ 4511868 h 5436713"/>
              <a:gd name="connsiteX1340" fmla="*/ 2603484 w 7792361"/>
              <a:gd name="connsiteY1340" fmla="*/ 4622667 h 5436713"/>
              <a:gd name="connsiteX1341" fmla="*/ 2826124 w 7792361"/>
              <a:gd name="connsiteY1341" fmla="*/ 4478273 h 5436713"/>
              <a:gd name="connsiteX1342" fmla="*/ 2602232 w 7792361"/>
              <a:gd name="connsiteY1342" fmla="*/ 4378952 h 5436713"/>
              <a:gd name="connsiteX1343" fmla="*/ 2379591 w 7792361"/>
              <a:gd name="connsiteY1343" fmla="*/ 4523344 h 5436713"/>
              <a:gd name="connsiteX1344" fmla="*/ 3803278 w 7792361"/>
              <a:gd name="connsiteY1344" fmla="*/ 4634144 h 5436713"/>
              <a:gd name="connsiteX1345" fmla="*/ 4025918 w 7792361"/>
              <a:gd name="connsiteY1345" fmla="*/ 4489751 h 5436713"/>
              <a:gd name="connsiteX1346" fmla="*/ 3802025 w 7792361"/>
              <a:gd name="connsiteY1346" fmla="*/ 4390430 h 5436713"/>
              <a:gd name="connsiteX1347" fmla="*/ 3579385 w 7792361"/>
              <a:gd name="connsiteY1347" fmla="*/ 4534819 h 5436713"/>
              <a:gd name="connsiteX1348" fmla="*/ 5003282 w 7792361"/>
              <a:gd name="connsiteY1348" fmla="*/ 4645618 h 5436713"/>
              <a:gd name="connsiteX1349" fmla="*/ 5225922 w 7792361"/>
              <a:gd name="connsiteY1349" fmla="*/ 4501224 h 5436713"/>
              <a:gd name="connsiteX1350" fmla="*/ 5002029 w 7792361"/>
              <a:gd name="connsiteY1350" fmla="*/ 4401903 h 5436713"/>
              <a:gd name="connsiteX1351" fmla="*/ 4779389 w 7792361"/>
              <a:gd name="connsiteY1351" fmla="*/ 4546295 h 5436713"/>
              <a:gd name="connsiteX1352" fmla="*/ 6202869 w 7792361"/>
              <a:gd name="connsiteY1352" fmla="*/ 4657302 h 5436713"/>
              <a:gd name="connsiteX1353" fmla="*/ 6425509 w 7792361"/>
              <a:gd name="connsiteY1353" fmla="*/ 4512913 h 5436713"/>
              <a:gd name="connsiteX1354" fmla="*/ 6201616 w 7792361"/>
              <a:gd name="connsiteY1354" fmla="*/ 4413587 h 5436713"/>
              <a:gd name="connsiteX1355" fmla="*/ 5978976 w 7792361"/>
              <a:gd name="connsiteY1355" fmla="*/ 4557980 h 5436713"/>
              <a:gd name="connsiteX1356" fmla="*/ 924398 w 7792361"/>
              <a:gd name="connsiteY1356" fmla="*/ 4658765 h 5436713"/>
              <a:gd name="connsiteX1357" fmla="*/ 1147039 w 7792361"/>
              <a:gd name="connsiteY1357" fmla="*/ 4514372 h 5436713"/>
              <a:gd name="connsiteX1358" fmla="*/ 923146 w 7792361"/>
              <a:gd name="connsiteY1358" fmla="*/ 4415050 h 5436713"/>
              <a:gd name="connsiteX1359" fmla="*/ 700506 w 7792361"/>
              <a:gd name="connsiteY1359" fmla="*/ 4559443 h 5436713"/>
              <a:gd name="connsiteX1360" fmla="*/ 7402662 w 7792361"/>
              <a:gd name="connsiteY1360" fmla="*/ 4668780 h 5436713"/>
              <a:gd name="connsiteX1361" fmla="*/ 7625303 w 7792361"/>
              <a:gd name="connsiteY1361" fmla="*/ 4524387 h 5436713"/>
              <a:gd name="connsiteX1362" fmla="*/ 7401410 w 7792361"/>
              <a:gd name="connsiteY1362" fmla="*/ 4425064 h 5436713"/>
              <a:gd name="connsiteX1363" fmla="*/ 7178770 w 7792361"/>
              <a:gd name="connsiteY1363" fmla="*/ 4569458 h 5436713"/>
              <a:gd name="connsiteX1364" fmla="*/ 2124192 w 7792361"/>
              <a:gd name="connsiteY1364" fmla="*/ 4670449 h 5436713"/>
              <a:gd name="connsiteX1365" fmla="*/ 2346833 w 7792361"/>
              <a:gd name="connsiteY1365" fmla="*/ 4526055 h 5436713"/>
              <a:gd name="connsiteX1366" fmla="*/ 2122940 w 7792361"/>
              <a:gd name="connsiteY1366" fmla="*/ 4426735 h 5436713"/>
              <a:gd name="connsiteX1367" fmla="*/ 1900300 w 7792361"/>
              <a:gd name="connsiteY1367" fmla="*/ 4571128 h 5436713"/>
              <a:gd name="connsiteX1368" fmla="*/ 3323986 w 7792361"/>
              <a:gd name="connsiteY1368" fmla="*/ 4681927 h 5436713"/>
              <a:gd name="connsiteX1369" fmla="*/ 3546626 w 7792361"/>
              <a:gd name="connsiteY1369" fmla="*/ 4537534 h 5436713"/>
              <a:gd name="connsiteX1370" fmla="*/ 3322734 w 7792361"/>
              <a:gd name="connsiteY1370" fmla="*/ 4438212 h 5436713"/>
              <a:gd name="connsiteX1371" fmla="*/ 3100093 w 7792361"/>
              <a:gd name="connsiteY1371" fmla="*/ 4582600 h 5436713"/>
              <a:gd name="connsiteX1372" fmla="*/ 4523779 w 7792361"/>
              <a:gd name="connsiteY1372" fmla="*/ 4693400 h 5436713"/>
              <a:gd name="connsiteX1373" fmla="*/ 4746420 w 7792361"/>
              <a:gd name="connsiteY1373" fmla="*/ 4549008 h 5436713"/>
              <a:gd name="connsiteX1374" fmla="*/ 4522527 w 7792361"/>
              <a:gd name="connsiteY1374" fmla="*/ 4449686 h 5436713"/>
              <a:gd name="connsiteX1375" fmla="*/ 4299891 w 7792361"/>
              <a:gd name="connsiteY1375" fmla="*/ 4594079 h 5436713"/>
              <a:gd name="connsiteX1376" fmla="*/ 5723577 w 7792361"/>
              <a:gd name="connsiteY1376" fmla="*/ 4704878 h 5436713"/>
              <a:gd name="connsiteX1377" fmla="*/ 5946217 w 7792361"/>
              <a:gd name="connsiteY1377" fmla="*/ 4560485 h 5436713"/>
              <a:gd name="connsiteX1378" fmla="*/ 5722325 w 7792361"/>
              <a:gd name="connsiteY1378" fmla="*/ 4461163 h 5436713"/>
              <a:gd name="connsiteX1379" fmla="*/ 5499684 w 7792361"/>
              <a:gd name="connsiteY1379" fmla="*/ 4605556 h 5436713"/>
              <a:gd name="connsiteX1380" fmla="*/ 6923371 w 7792361"/>
              <a:gd name="connsiteY1380" fmla="*/ 4716355 h 5436713"/>
              <a:gd name="connsiteX1381" fmla="*/ 7146011 w 7792361"/>
              <a:gd name="connsiteY1381" fmla="*/ 4571962 h 5436713"/>
              <a:gd name="connsiteX1382" fmla="*/ 6922118 w 7792361"/>
              <a:gd name="connsiteY1382" fmla="*/ 4472640 h 5436713"/>
              <a:gd name="connsiteX1383" fmla="*/ 6699478 w 7792361"/>
              <a:gd name="connsiteY1383" fmla="*/ 4617033 h 5436713"/>
              <a:gd name="connsiteX1384" fmla="*/ 1644901 w 7792361"/>
              <a:gd name="connsiteY1384" fmla="*/ 4718021 h 5436713"/>
              <a:gd name="connsiteX1385" fmla="*/ 1867541 w 7792361"/>
              <a:gd name="connsiteY1385" fmla="*/ 4573631 h 5436713"/>
              <a:gd name="connsiteX1386" fmla="*/ 1643648 w 7792361"/>
              <a:gd name="connsiteY1386" fmla="*/ 4474310 h 5436713"/>
              <a:gd name="connsiteX1387" fmla="*/ 1421008 w 7792361"/>
              <a:gd name="connsiteY1387" fmla="*/ 4618702 h 5436713"/>
              <a:gd name="connsiteX1388" fmla="*/ 2844694 w 7792361"/>
              <a:gd name="connsiteY1388" fmla="*/ 4729498 h 5436713"/>
              <a:gd name="connsiteX1389" fmla="*/ 3067335 w 7792361"/>
              <a:gd name="connsiteY1389" fmla="*/ 4585106 h 5436713"/>
              <a:gd name="connsiteX1390" fmla="*/ 2843442 w 7792361"/>
              <a:gd name="connsiteY1390" fmla="*/ 4485788 h 5436713"/>
              <a:gd name="connsiteX1391" fmla="*/ 2620802 w 7792361"/>
              <a:gd name="connsiteY1391" fmla="*/ 4630177 h 5436713"/>
              <a:gd name="connsiteX1392" fmla="*/ 4044488 w 7792361"/>
              <a:gd name="connsiteY1392" fmla="*/ 4740976 h 5436713"/>
              <a:gd name="connsiteX1393" fmla="*/ 4267128 w 7792361"/>
              <a:gd name="connsiteY1393" fmla="*/ 4596582 h 5436713"/>
              <a:gd name="connsiteX1394" fmla="*/ 4043236 w 7792361"/>
              <a:gd name="connsiteY1394" fmla="*/ 4497261 h 5436713"/>
              <a:gd name="connsiteX1395" fmla="*/ 3820599 w 7792361"/>
              <a:gd name="connsiteY1395" fmla="*/ 4641653 h 5436713"/>
              <a:gd name="connsiteX1396" fmla="*/ 5244285 w 7792361"/>
              <a:gd name="connsiteY1396" fmla="*/ 4752660 h 5436713"/>
              <a:gd name="connsiteX1397" fmla="*/ 5466926 w 7792361"/>
              <a:gd name="connsiteY1397" fmla="*/ 4608267 h 5436713"/>
              <a:gd name="connsiteX1398" fmla="*/ 5243033 w 7792361"/>
              <a:gd name="connsiteY1398" fmla="*/ 4508946 h 5436713"/>
              <a:gd name="connsiteX1399" fmla="*/ 5020392 w 7792361"/>
              <a:gd name="connsiteY1399" fmla="*/ 4653338 h 5436713"/>
              <a:gd name="connsiteX1400" fmla="*/ 6444079 w 7792361"/>
              <a:gd name="connsiteY1400" fmla="*/ 4764138 h 5436713"/>
              <a:gd name="connsiteX1401" fmla="*/ 6666719 w 7792361"/>
              <a:gd name="connsiteY1401" fmla="*/ 4619745 h 5436713"/>
              <a:gd name="connsiteX1402" fmla="*/ 6442827 w 7792361"/>
              <a:gd name="connsiteY1402" fmla="*/ 4520422 h 5436713"/>
              <a:gd name="connsiteX1403" fmla="*/ 6220186 w 7792361"/>
              <a:gd name="connsiteY1403" fmla="*/ 4664816 h 5436713"/>
              <a:gd name="connsiteX1404" fmla="*/ 1165609 w 7792361"/>
              <a:gd name="connsiteY1404" fmla="*/ 4765808 h 5436713"/>
              <a:gd name="connsiteX1405" fmla="*/ 1388249 w 7792361"/>
              <a:gd name="connsiteY1405" fmla="*/ 4621415 h 5436713"/>
              <a:gd name="connsiteX1406" fmla="*/ 1164357 w 7792361"/>
              <a:gd name="connsiteY1406" fmla="*/ 4522093 h 5436713"/>
              <a:gd name="connsiteX1407" fmla="*/ 941716 w 7792361"/>
              <a:gd name="connsiteY1407" fmla="*/ 4666486 h 5436713"/>
              <a:gd name="connsiteX1408" fmla="*/ 2365196 w 7792361"/>
              <a:gd name="connsiteY1408" fmla="*/ 4777285 h 5436713"/>
              <a:gd name="connsiteX1409" fmla="*/ 2587836 w 7792361"/>
              <a:gd name="connsiteY1409" fmla="*/ 4632892 h 5436713"/>
              <a:gd name="connsiteX1410" fmla="*/ 2363943 w 7792361"/>
              <a:gd name="connsiteY1410" fmla="*/ 4533570 h 5436713"/>
              <a:gd name="connsiteX1411" fmla="*/ 2141303 w 7792361"/>
              <a:gd name="connsiteY1411" fmla="*/ 4677959 h 5436713"/>
              <a:gd name="connsiteX1412" fmla="*/ 3564989 w 7792361"/>
              <a:gd name="connsiteY1412" fmla="*/ 4788759 h 5436713"/>
              <a:gd name="connsiteX1413" fmla="*/ 3787630 w 7792361"/>
              <a:gd name="connsiteY1413" fmla="*/ 4644366 h 5436713"/>
              <a:gd name="connsiteX1414" fmla="*/ 3563737 w 7792361"/>
              <a:gd name="connsiteY1414" fmla="*/ 4545044 h 5436713"/>
              <a:gd name="connsiteX1415" fmla="*/ 3341097 w 7792361"/>
              <a:gd name="connsiteY1415" fmla="*/ 4689437 h 5436713"/>
              <a:gd name="connsiteX1416" fmla="*/ 4764993 w 7792361"/>
              <a:gd name="connsiteY1416" fmla="*/ 4800236 h 5436713"/>
              <a:gd name="connsiteX1417" fmla="*/ 4987634 w 7792361"/>
              <a:gd name="connsiteY1417" fmla="*/ 4655843 h 5436713"/>
              <a:gd name="connsiteX1418" fmla="*/ 4763741 w 7792361"/>
              <a:gd name="connsiteY1418" fmla="*/ 4556521 h 5436713"/>
              <a:gd name="connsiteX1419" fmla="*/ 4541101 w 7792361"/>
              <a:gd name="connsiteY1419" fmla="*/ 4700914 h 5436713"/>
              <a:gd name="connsiteX1420" fmla="*/ 5964577 w 7792361"/>
              <a:gd name="connsiteY1420" fmla="*/ 4811920 h 5436713"/>
              <a:gd name="connsiteX1421" fmla="*/ 6187217 w 7792361"/>
              <a:gd name="connsiteY1421" fmla="*/ 4667527 h 5436713"/>
              <a:gd name="connsiteX1422" fmla="*/ 5963324 w 7792361"/>
              <a:gd name="connsiteY1422" fmla="*/ 4568206 h 5436713"/>
              <a:gd name="connsiteX1423" fmla="*/ 5740684 w 7792361"/>
              <a:gd name="connsiteY1423" fmla="*/ 4712598 h 5436713"/>
              <a:gd name="connsiteX1424" fmla="*/ 686106 w 7792361"/>
              <a:gd name="connsiteY1424" fmla="*/ 4813379 h 5436713"/>
              <a:gd name="connsiteX1425" fmla="*/ 908747 w 7792361"/>
              <a:gd name="connsiteY1425" fmla="*/ 4668990 h 5436713"/>
              <a:gd name="connsiteX1426" fmla="*/ 684854 w 7792361"/>
              <a:gd name="connsiteY1426" fmla="*/ 4569665 h 5436713"/>
              <a:gd name="connsiteX1427" fmla="*/ 462214 w 7792361"/>
              <a:gd name="connsiteY1427" fmla="*/ 4714060 h 5436713"/>
              <a:gd name="connsiteX1428" fmla="*/ 7164374 w 7792361"/>
              <a:gd name="connsiteY1428" fmla="*/ 4823398 h 5436713"/>
              <a:gd name="connsiteX1429" fmla="*/ 7387014 w 7792361"/>
              <a:gd name="connsiteY1429" fmla="*/ 4679005 h 5436713"/>
              <a:gd name="connsiteX1430" fmla="*/ 7163122 w 7792361"/>
              <a:gd name="connsiteY1430" fmla="*/ 4579683 h 5436713"/>
              <a:gd name="connsiteX1431" fmla="*/ 6940481 w 7792361"/>
              <a:gd name="connsiteY1431" fmla="*/ 4724076 h 5436713"/>
              <a:gd name="connsiteX1432" fmla="*/ 1885904 w 7792361"/>
              <a:gd name="connsiteY1432" fmla="*/ 4824856 h 5436713"/>
              <a:gd name="connsiteX1433" fmla="*/ 2108544 w 7792361"/>
              <a:gd name="connsiteY1433" fmla="*/ 4680464 h 5436713"/>
              <a:gd name="connsiteX1434" fmla="*/ 1884652 w 7792361"/>
              <a:gd name="connsiteY1434" fmla="*/ 4581142 h 5436713"/>
              <a:gd name="connsiteX1435" fmla="*/ 1662011 w 7792361"/>
              <a:gd name="connsiteY1435" fmla="*/ 4725535 h 5436713"/>
              <a:gd name="connsiteX1436" fmla="*/ 3085698 w 7792361"/>
              <a:gd name="connsiteY1436" fmla="*/ 4836545 h 5436713"/>
              <a:gd name="connsiteX1437" fmla="*/ 3308338 w 7792361"/>
              <a:gd name="connsiteY1437" fmla="*/ 4692148 h 5436713"/>
              <a:gd name="connsiteX1438" fmla="*/ 3084445 w 7792361"/>
              <a:gd name="connsiteY1438" fmla="*/ 4592826 h 5436713"/>
              <a:gd name="connsiteX1439" fmla="*/ 2861805 w 7792361"/>
              <a:gd name="connsiteY1439" fmla="*/ 4737219 h 5436713"/>
              <a:gd name="connsiteX1440" fmla="*/ 4285491 w 7792361"/>
              <a:gd name="connsiteY1440" fmla="*/ 4848019 h 5436713"/>
              <a:gd name="connsiteX1441" fmla="*/ 4508131 w 7792361"/>
              <a:gd name="connsiteY1441" fmla="*/ 4703625 h 5436713"/>
              <a:gd name="connsiteX1442" fmla="*/ 4284239 w 7792361"/>
              <a:gd name="connsiteY1442" fmla="*/ 4604304 h 5436713"/>
              <a:gd name="connsiteX1443" fmla="*/ 4061599 w 7792361"/>
              <a:gd name="connsiteY1443" fmla="*/ 4748696 h 5436713"/>
              <a:gd name="connsiteX1444" fmla="*/ 5485285 w 7792361"/>
              <a:gd name="connsiteY1444" fmla="*/ 4859496 h 5436713"/>
              <a:gd name="connsiteX1445" fmla="*/ 5707925 w 7792361"/>
              <a:gd name="connsiteY1445" fmla="*/ 4715103 h 5436713"/>
              <a:gd name="connsiteX1446" fmla="*/ 5484033 w 7792361"/>
              <a:gd name="connsiteY1446" fmla="*/ 4615780 h 5436713"/>
              <a:gd name="connsiteX1447" fmla="*/ 5261392 w 7792361"/>
              <a:gd name="connsiteY1447" fmla="*/ 4760174 h 5436713"/>
              <a:gd name="connsiteX1448" fmla="*/ 6685082 w 7792361"/>
              <a:gd name="connsiteY1448" fmla="*/ 4870970 h 5436713"/>
              <a:gd name="connsiteX1449" fmla="*/ 6907719 w 7792361"/>
              <a:gd name="connsiteY1449" fmla="*/ 4726580 h 5436713"/>
              <a:gd name="connsiteX1450" fmla="*/ 6683830 w 7792361"/>
              <a:gd name="connsiteY1450" fmla="*/ 4627255 h 5436713"/>
              <a:gd name="connsiteX1451" fmla="*/ 6461190 w 7792361"/>
              <a:gd name="connsiteY1451" fmla="*/ 4771647 h 5436713"/>
              <a:gd name="connsiteX1452" fmla="*/ 1406612 w 7792361"/>
              <a:gd name="connsiteY1452" fmla="*/ 4872638 h 5436713"/>
              <a:gd name="connsiteX1453" fmla="*/ 1629249 w 7792361"/>
              <a:gd name="connsiteY1453" fmla="*/ 4728250 h 5436713"/>
              <a:gd name="connsiteX1454" fmla="*/ 1405360 w 7792361"/>
              <a:gd name="connsiteY1454" fmla="*/ 4628925 h 5436713"/>
              <a:gd name="connsiteX1455" fmla="*/ 1182720 w 7792361"/>
              <a:gd name="connsiteY1455" fmla="*/ 4773318 h 5436713"/>
              <a:gd name="connsiteX1456" fmla="*/ 2606406 w 7792361"/>
              <a:gd name="connsiteY1456" fmla="*/ 4884117 h 5436713"/>
              <a:gd name="connsiteX1457" fmla="*/ 2829046 w 7792361"/>
              <a:gd name="connsiteY1457" fmla="*/ 4739724 h 5436713"/>
              <a:gd name="connsiteX1458" fmla="*/ 2605154 w 7792361"/>
              <a:gd name="connsiteY1458" fmla="*/ 4640402 h 5436713"/>
              <a:gd name="connsiteX1459" fmla="*/ 2382513 w 7792361"/>
              <a:gd name="connsiteY1459" fmla="*/ 4784795 h 5436713"/>
              <a:gd name="connsiteX1460" fmla="*/ 3805993 w 7792361"/>
              <a:gd name="connsiteY1460" fmla="*/ 4895594 h 5436713"/>
              <a:gd name="connsiteX1461" fmla="*/ 4028629 w 7792361"/>
              <a:gd name="connsiteY1461" fmla="*/ 4751201 h 5436713"/>
              <a:gd name="connsiteX1462" fmla="*/ 3804741 w 7792361"/>
              <a:gd name="connsiteY1462" fmla="*/ 4651879 h 5436713"/>
              <a:gd name="connsiteX1463" fmla="*/ 3582100 w 7792361"/>
              <a:gd name="connsiteY1463" fmla="*/ 4796272 h 5436713"/>
              <a:gd name="connsiteX1464" fmla="*/ 5005993 w 7792361"/>
              <a:gd name="connsiteY1464" fmla="*/ 4907278 h 5436713"/>
              <a:gd name="connsiteX1465" fmla="*/ 5228634 w 7792361"/>
              <a:gd name="connsiteY1465" fmla="*/ 4762886 h 5436713"/>
              <a:gd name="connsiteX1466" fmla="*/ 5004741 w 7792361"/>
              <a:gd name="connsiteY1466" fmla="*/ 4663564 h 5436713"/>
              <a:gd name="connsiteX1467" fmla="*/ 4782100 w 7792361"/>
              <a:gd name="connsiteY1467" fmla="*/ 4807957 h 5436713"/>
              <a:gd name="connsiteX1468" fmla="*/ 6205787 w 7792361"/>
              <a:gd name="connsiteY1468" fmla="*/ 4918756 h 5436713"/>
              <a:gd name="connsiteX1469" fmla="*/ 6428427 w 7792361"/>
              <a:gd name="connsiteY1469" fmla="*/ 4774363 h 5436713"/>
              <a:gd name="connsiteX1470" fmla="*/ 6204538 w 7792361"/>
              <a:gd name="connsiteY1470" fmla="*/ 4675041 h 5436713"/>
              <a:gd name="connsiteX1471" fmla="*/ 5981898 w 7792361"/>
              <a:gd name="connsiteY1471" fmla="*/ 4819434 h 5436713"/>
              <a:gd name="connsiteX1472" fmla="*/ 927320 w 7792361"/>
              <a:gd name="connsiteY1472" fmla="*/ 4920425 h 5436713"/>
              <a:gd name="connsiteX1473" fmla="*/ 1149957 w 7792361"/>
              <a:gd name="connsiteY1473" fmla="*/ 4776033 h 5436713"/>
              <a:gd name="connsiteX1474" fmla="*/ 926068 w 7792361"/>
              <a:gd name="connsiteY1474" fmla="*/ 4676707 h 5436713"/>
              <a:gd name="connsiteX1475" fmla="*/ 703428 w 7792361"/>
              <a:gd name="connsiteY1475" fmla="*/ 4821100 h 5436713"/>
              <a:gd name="connsiteX1476" fmla="*/ 7405374 w 7792361"/>
              <a:gd name="connsiteY1476" fmla="*/ 4930230 h 5436713"/>
              <a:gd name="connsiteX1477" fmla="*/ 7628014 w 7792361"/>
              <a:gd name="connsiteY1477" fmla="*/ 4785837 h 5436713"/>
              <a:gd name="connsiteX1478" fmla="*/ 7404121 w 7792361"/>
              <a:gd name="connsiteY1478" fmla="*/ 4686515 h 5436713"/>
              <a:gd name="connsiteX1479" fmla="*/ 7181481 w 7792361"/>
              <a:gd name="connsiteY1479" fmla="*/ 4830908 h 5436713"/>
              <a:gd name="connsiteX1480" fmla="*/ 2126904 w 7792361"/>
              <a:gd name="connsiteY1480" fmla="*/ 4931899 h 5436713"/>
              <a:gd name="connsiteX1481" fmla="*/ 2349544 w 7792361"/>
              <a:gd name="connsiteY1481" fmla="*/ 4787506 h 5436713"/>
              <a:gd name="connsiteX1482" fmla="*/ 2125651 w 7792361"/>
              <a:gd name="connsiteY1482" fmla="*/ 4688185 h 5436713"/>
              <a:gd name="connsiteX1483" fmla="*/ 1903011 w 7792361"/>
              <a:gd name="connsiteY1483" fmla="*/ 4832577 h 5436713"/>
              <a:gd name="connsiteX1484" fmla="*/ 3326697 w 7792361"/>
              <a:gd name="connsiteY1484" fmla="*/ 4943376 h 5436713"/>
              <a:gd name="connsiteX1485" fmla="*/ 3549341 w 7792361"/>
              <a:gd name="connsiteY1485" fmla="*/ 4798984 h 5436713"/>
              <a:gd name="connsiteX1486" fmla="*/ 3325449 w 7792361"/>
              <a:gd name="connsiteY1486" fmla="*/ 4699662 h 5436713"/>
              <a:gd name="connsiteX1487" fmla="*/ 3102809 w 7792361"/>
              <a:gd name="connsiteY1487" fmla="*/ 4844054 h 5436713"/>
              <a:gd name="connsiteX1488" fmla="*/ 4526494 w 7792361"/>
              <a:gd name="connsiteY1488" fmla="*/ 4954854 h 5436713"/>
              <a:gd name="connsiteX1489" fmla="*/ 4749135 w 7792361"/>
              <a:gd name="connsiteY1489" fmla="*/ 4810460 h 5436713"/>
              <a:gd name="connsiteX1490" fmla="*/ 4525242 w 7792361"/>
              <a:gd name="connsiteY1490" fmla="*/ 4711139 h 5436713"/>
              <a:gd name="connsiteX1491" fmla="*/ 4302602 w 7792361"/>
              <a:gd name="connsiteY1491" fmla="*/ 4855532 h 5436713"/>
              <a:gd name="connsiteX1492" fmla="*/ 5726288 w 7792361"/>
              <a:gd name="connsiteY1492" fmla="*/ 4966328 h 5436713"/>
              <a:gd name="connsiteX1493" fmla="*/ 5948929 w 7792361"/>
              <a:gd name="connsiteY1493" fmla="*/ 4821934 h 5436713"/>
              <a:gd name="connsiteX1494" fmla="*/ 5725036 w 7792361"/>
              <a:gd name="connsiteY1494" fmla="*/ 4722613 h 5436713"/>
              <a:gd name="connsiteX1495" fmla="*/ 5502396 w 7792361"/>
              <a:gd name="connsiteY1495" fmla="*/ 4867005 h 5436713"/>
              <a:gd name="connsiteX1496" fmla="*/ 6926082 w 7792361"/>
              <a:gd name="connsiteY1496" fmla="*/ 4978012 h 5436713"/>
              <a:gd name="connsiteX1497" fmla="*/ 7148722 w 7792361"/>
              <a:gd name="connsiteY1497" fmla="*/ 4833623 h 5436713"/>
              <a:gd name="connsiteX1498" fmla="*/ 6924830 w 7792361"/>
              <a:gd name="connsiteY1498" fmla="*/ 4734300 h 5436713"/>
              <a:gd name="connsiteX1499" fmla="*/ 6702189 w 7792361"/>
              <a:gd name="connsiteY1499" fmla="*/ 4878694 h 5436713"/>
              <a:gd name="connsiteX1500" fmla="*/ 1647612 w 7792361"/>
              <a:gd name="connsiteY1500" fmla="*/ 4979475 h 5436713"/>
              <a:gd name="connsiteX1501" fmla="*/ 1870252 w 7792361"/>
              <a:gd name="connsiteY1501" fmla="*/ 4835082 h 5436713"/>
              <a:gd name="connsiteX1502" fmla="*/ 1646360 w 7792361"/>
              <a:gd name="connsiteY1502" fmla="*/ 4735760 h 5436713"/>
              <a:gd name="connsiteX1503" fmla="*/ 1423719 w 7792361"/>
              <a:gd name="connsiteY1503" fmla="*/ 4880153 h 5436713"/>
              <a:gd name="connsiteX1504" fmla="*/ 2847406 w 7792361"/>
              <a:gd name="connsiteY1504" fmla="*/ 4990952 h 5436713"/>
              <a:gd name="connsiteX1505" fmla="*/ 3070046 w 7792361"/>
              <a:gd name="connsiteY1505" fmla="*/ 4846559 h 5436713"/>
              <a:gd name="connsiteX1506" fmla="*/ 2846157 w 7792361"/>
              <a:gd name="connsiteY1506" fmla="*/ 4747238 h 5436713"/>
              <a:gd name="connsiteX1507" fmla="*/ 2623517 w 7792361"/>
              <a:gd name="connsiteY1507" fmla="*/ 4891631 h 5436713"/>
              <a:gd name="connsiteX1508" fmla="*/ 4047203 w 7792361"/>
              <a:gd name="connsiteY1508" fmla="*/ 5002637 h 5436713"/>
              <a:gd name="connsiteX1509" fmla="*/ 4269843 w 7792361"/>
              <a:gd name="connsiteY1509" fmla="*/ 4858244 h 5436713"/>
              <a:gd name="connsiteX1510" fmla="*/ 4045951 w 7792361"/>
              <a:gd name="connsiteY1510" fmla="*/ 4758922 h 5436713"/>
              <a:gd name="connsiteX1511" fmla="*/ 3823311 w 7792361"/>
              <a:gd name="connsiteY1511" fmla="*/ 4903315 h 5436713"/>
              <a:gd name="connsiteX1512" fmla="*/ 5246997 w 7792361"/>
              <a:gd name="connsiteY1512" fmla="*/ 5014114 h 5436713"/>
              <a:gd name="connsiteX1513" fmla="*/ 5469637 w 7792361"/>
              <a:gd name="connsiteY1513" fmla="*/ 4869721 h 5436713"/>
              <a:gd name="connsiteX1514" fmla="*/ 5245744 w 7792361"/>
              <a:gd name="connsiteY1514" fmla="*/ 4770396 h 5436713"/>
              <a:gd name="connsiteX1515" fmla="*/ 5023104 w 7792361"/>
              <a:gd name="connsiteY1515" fmla="*/ 4914787 h 5436713"/>
              <a:gd name="connsiteX1516" fmla="*/ 6446790 w 7792361"/>
              <a:gd name="connsiteY1516" fmla="*/ 5025588 h 5436713"/>
              <a:gd name="connsiteX1517" fmla="*/ 6669431 w 7792361"/>
              <a:gd name="connsiteY1517" fmla="*/ 4881195 h 5436713"/>
              <a:gd name="connsiteX1518" fmla="*/ 6445538 w 7792361"/>
              <a:gd name="connsiteY1518" fmla="*/ 4781873 h 5436713"/>
              <a:gd name="connsiteX1519" fmla="*/ 6222898 w 7792361"/>
              <a:gd name="connsiteY1519" fmla="*/ 4926266 h 5436713"/>
              <a:gd name="connsiteX1520" fmla="*/ 1168320 w 7792361"/>
              <a:gd name="connsiteY1520" fmla="*/ 5027257 h 5436713"/>
              <a:gd name="connsiteX1521" fmla="*/ 1390961 w 7792361"/>
              <a:gd name="connsiteY1521" fmla="*/ 4882864 h 5436713"/>
              <a:gd name="connsiteX1522" fmla="*/ 1167068 w 7792361"/>
              <a:gd name="connsiteY1522" fmla="*/ 4783543 h 5436713"/>
              <a:gd name="connsiteX1523" fmla="*/ 944427 w 7792361"/>
              <a:gd name="connsiteY1523" fmla="*/ 4927936 h 5436713"/>
              <a:gd name="connsiteX1524" fmla="*/ 2368114 w 7792361"/>
              <a:gd name="connsiteY1524" fmla="*/ 5038734 h 5436713"/>
              <a:gd name="connsiteX1525" fmla="*/ 2590754 w 7792361"/>
              <a:gd name="connsiteY1525" fmla="*/ 4894342 h 5436713"/>
              <a:gd name="connsiteX1526" fmla="*/ 2366865 w 7792361"/>
              <a:gd name="connsiteY1526" fmla="*/ 4795020 h 5436713"/>
              <a:gd name="connsiteX1527" fmla="*/ 2144225 w 7792361"/>
              <a:gd name="connsiteY1527" fmla="*/ 4939412 h 5436713"/>
              <a:gd name="connsiteX1528" fmla="*/ 3567701 w 7792361"/>
              <a:gd name="connsiteY1528" fmla="*/ 5050212 h 5436713"/>
              <a:gd name="connsiteX1529" fmla="*/ 3790341 w 7792361"/>
              <a:gd name="connsiteY1529" fmla="*/ 4905818 h 5436713"/>
              <a:gd name="connsiteX1530" fmla="*/ 3566449 w 7792361"/>
              <a:gd name="connsiteY1530" fmla="*/ 4806497 h 5436713"/>
              <a:gd name="connsiteX1531" fmla="*/ 3343808 w 7792361"/>
              <a:gd name="connsiteY1531" fmla="*/ 4950887 h 5436713"/>
              <a:gd name="connsiteX1532" fmla="*/ 4767705 w 7792361"/>
              <a:gd name="connsiteY1532" fmla="*/ 5061897 h 5436713"/>
              <a:gd name="connsiteX1533" fmla="*/ 4990345 w 7792361"/>
              <a:gd name="connsiteY1533" fmla="*/ 4917503 h 5436713"/>
              <a:gd name="connsiteX1534" fmla="*/ 4766452 w 7792361"/>
              <a:gd name="connsiteY1534" fmla="*/ 4818182 h 5436713"/>
              <a:gd name="connsiteX1535" fmla="*/ 4543813 w 7792361"/>
              <a:gd name="connsiteY1535" fmla="*/ 4962574 h 5436713"/>
              <a:gd name="connsiteX1536" fmla="*/ 5967292 w 7792361"/>
              <a:gd name="connsiteY1536" fmla="*/ 5073370 h 5436713"/>
              <a:gd name="connsiteX1537" fmla="*/ 6189932 w 7792361"/>
              <a:gd name="connsiteY1537" fmla="*/ 4928977 h 5436713"/>
              <a:gd name="connsiteX1538" fmla="*/ 5966039 w 7792361"/>
              <a:gd name="connsiteY1538" fmla="*/ 4829655 h 5436713"/>
              <a:gd name="connsiteX1539" fmla="*/ 5743399 w 7792361"/>
              <a:gd name="connsiteY1539" fmla="*/ 4974048 h 5436713"/>
              <a:gd name="connsiteX1540" fmla="*/ 689028 w 7792361"/>
              <a:gd name="connsiteY1540" fmla="*/ 5074833 h 5436713"/>
              <a:gd name="connsiteX1541" fmla="*/ 911669 w 7792361"/>
              <a:gd name="connsiteY1541" fmla="*/ 4930440 h 5436713"/>
              <a:gd name="connsiteX1542" fmla="*/ 687776 w 7792361"/>
              <a:gd name="connsiteY1542" fmla="*/ 4831118 h 5436713"/>
              <a:gd name="connsiteX1543" fmla="*/ 465136 w 7792361"/>
              <a:gd name="connsiteY1543" fmla="*/ 4975511 h 5436713"/>
              <a:gd name="connsiteX1544" fmla="*/ 7167085 w 7792361"/>
              <a:gd name="connsiteY1544" fmla="*/ 5084848 h 5436713"/>
              <a:gd name="connsiteX1545" fmla="*/ 7389726 w 7792361"/>
              <a:gd name="connsiteY1545" fmla="*/ 4940454 h 5436713"/>
              <a:gd name="connsiteX1546" fmla="*/ 7165833 w 7792361"/>
              <a:gd name="connsiteY1546" fmla="*/ 4841133 h 5436713"/>
              <a:gd name="connsiteX1547" fmla="*/ 6943193 w 7792361"/>
              <a:gd name="connsiteY1547" fmla="*/ 4985525 h 5436713"/>
              <a:gd name="connsiteX1548" fmla="*/ 1888615 w 7792361"/>
              <a:gd name="connsiteY1548" fmla="*/ 5086516 h 5436713"/>
              <a:gd name="connsiteX1549" fmla="*/ 2111256 w 7792361"/>
              <a:gd name="connsiteY1549" fmla="*/ 4942124 h 5436713"/>
              <a:gd name="connsiteX1550" fmla="*/ 1887363 w 7792361"/>
              <a:gd name="connsiteY1550" fmla="*/ 4842803 h 5436713"/>
              <a:gd name="connsiteX1551" fmla="*/ 1664723 w 7792361"/>
              <a:gd name="connsiteY1551" fmla="*/ 4987194 h 5436713"/>
              <a:gd name="connsiteX1552" fmla="*/ 3088409 w 7792361"/>
              <a:gd name="connsiteY1552" fmla="*/ 5097995 h 5436713"/>
              <a:gd name="connsiteX1553" fmla="*/ 3311049 w 7792361"/>
              <a:gd name="connsiteY1553" fmla="*/ 4953602 h 5436713"/>
              <a:gd name="connsiteX1554" fmla="*/ 3087157 w 7792361"/>
              <a:gd name="connsiteY1554" fmla="*/ 4854280 h 5436713"/>
              <a:gd name="connsiteX1555" fmla="*/ 2864517 w 7792361"/>
              <a:gd name="connsiteY1555" fmla="*/ 4998673 h 5436713"/>
              <a:gd name="connsiteX1556" fmla="*/ 4288203 w 7792361"/>
              <a:gd name="connsiteY1556" fmla="*/ 5109468 h 5436713"/>
              <a:gd name="connsiteX1557" fmla="*/ 4510843 w 7792361"/>
              <a:gd name="connsiteY1557" fmla="*/ 4965074 h 5436713"/>
              <a:gd name="connsiteX1558" fmla="*/ 4286951 w 7792361"/>
              <a:gd name="connsiteY1558" fmla="*/ 4865754 h 5436713"/>
              <a:gd name="connsiteX1559" fmla="*/ 4064314 w 7792361"/>
              <a:gd name="connsiteY1559" fmla="*/ 5010147 h 5436713"/>
              <a:gd name="connsiteX1560" fmla="*/ 5488000 w 7792361"/>
              <a:gd name="connsiteY1560" fmla="*/ 5120946 h 5436713"/>
              <a:gd name="connsiteX1561" fmla="*/ 5710640 w 7792361"/>
              <a:gd name="connsiteY1561" fmla="*/ 4976553 h 5436713"/>
              <a:gd name="connsiteX1562" fmla="*/ 5486748 w 7792361"/>
              <a:gd name="connsiteY1562" fmla="*/ 4877231 h 5436713"/>
              <a:gd name="connsiteX1563" fmla="*/ 5264107 w 7792361"/>
              <a:gd name="connsiteY1563" fmla="*/ 5021624 h 5436713"/>
              <a:gd name="connsiteX1564" fmla="*/ 6687794 w 7792361"/>
              <a:gd name="connsiteY1564" fmla="*/ 5132423 h 5436713"/>
              <a:gd name="connsiteX1565" fmla="*/ 6910434 w 7792361"/>
              <a:gd name="connsiteY1565" fmla="*/ 4988030 h 5436713"/>
              <a:gd name="connsiteX1566" fmla="*/ 6686541 w 7792361"/>
              <a:gd name="connsiteY1566" fmla="*/ 4888708 h 5436713"/>
              <a:gd name="connsiteX1567" fmla="*/ 6463901 w 7792361"/>
              <a:gd name="connsiteY1567" fmla="*/ 5033101 h 5436713"/>
              <a:gd name="connsiteX1568" fmla="*/ 1409324 w 7792361"/>
              <a:gd name="connsiteY1568" fmla="*/ 5134092 h 5436713"/>
              <a:gd name="connsiteX1569" fmla="*/ 1631964 w 7792361"/>
              <a:gd name="connsiteY1569" fmla="*/ 4989700 h 5436713"/>
              <a:gd name="connsiteX1570" fmla="*/ 1408071 w 7792361"/>
              <a:gd name="connsiteY1570" fmla="*/ 4890378 h 5436713"/>
              <a:gd name="connsiteX1571" fmla="*/ 1185431 w 7792361"/>
              <a:gd name="connsiteY1571" fmla="*/ 5034771 h 5436713"/>
              <a:gd name="connsiteX1572" fmla="*/ 2609117 w 7792361"/>
              <a:gd name="connsiteY1572" fmla="*/ 5145566 h 5436713"/>
              <a:gd name="connsiteX1573" fmla="*/ 2831758 w 7792361"/>
              <a:gd name="connsiteY1573" fmla="*/ 5001174 h 5436713"/>
              <a:gd name="connsiteX1574" fmla="*/ 2607865 w 7792361"/>
              <a:gd name="connsiteY1574" fmla="*/ 4901852 h 5436713"/>
              <a:gd name="connsiteX1575" fmla="*/ 2385225 w 7792361"/>
              <a:gd name="connsiteY1575" fmla="*/ 5046245 h 5436713"/>
              <a:gd name="connsiteX1576" fmla="*/ 3808911 w 7792361"/>
              <a:gd name="connsiteY1576" fmla="*/ 5157251 h 5436713"/>
              <a:gd name="connsiteX1577" fmla="*/ 4031551 w 7792361"/>
              <a:gd name="connsiteY1577" fmla="*/ 5012861 h 5436713"/>
              <a:gd name="connsiteX1578" fmla="*/ 3807659 w 7792361"/>
              <a:gd name="connsiteY1578" fmla="*/ 4913536 h 5436713"/>
              <a:gd name="connsiteX1579" fmla="*/ 3585019 w 7792361"/>
              <a:gd name="connsiteY1579" fmla="*/ 5057929 h 5436713"/>
              <a:gd name="connsiteX1580" fmla="*/ 5008708 w 7792361"/>
              <a:gd name="connsiteY1580" fmla="*/ 5168728 h 5436713"/>
              <a:gd name="connsiteX1581" fmla="*/ 5231345 w 7792361"/>
              <a:gd name="connsiteY1581" fmla="*/ 5024335 h 5436713"/>
              <a:gd name="connsiteX1582" fmla="*/ 5007456 w 7792361"/>
              <a:gd name="connsiteY1582" fmla="*/ 4925014 h 5436713"/>
              <a:gd name="connsiteX1583" fmla="*/ 4784816 w 7792361"/>
              <a:gd name="connsiteY1583" fmla="*/ 5069406 h 5436713"/>
              <a:gd name="connsiteX1584" fmla="*/ 6208502 w 7792361"/>
              <a:gd name="connsiteY1584" fmla="*/ 5180206 h 5436713"/>
              <a:gd name="connsiteX1585" fmla="*/ 6431142 w 7792361"/>
              <a:gd name="connsiteY1585" fmla="*/ 5035812 h 5436713"/>
              <a:gd name="connsiteX1586" fmla="*/ 6207250 w 7792361"/>
              <a:gd name="connsiteY1586" fmla="*/ 4936491 h 5436713"/>
              <a:gd name="connsiteX1587" fmla="*/ 5984609 w 7792361"/>
              <a:gd name="connsiteY1587" fmla="*/ 5080883 h 5436713"/>
              <a:gd name="connsiteX1588" fmla="*/ 930032 w 7792361"/>
              <a:gd name="connsiteY1588" fmla="*/ 5181874 h 5436713"/>
              <a:gd name="connsiteX1589" fmla="*/ 1152672 w 7792361"/>
              <a:gd name="connsiteY1589" fmla="*/ 5037483 h 5436713"/>
              <a:gd name="connsiteX1590" fmla="*/ 928779 w 7792361"/>
              <a:gd name="connsiteY1590" fmla="*/ 4938161 h 5436713"/>
              <a:gd name="connsiteX1591" fmla="*/ 706139 w 7792361"/>
              <a:gd name="connsiteY1591" fmla="*/ 5082554 h 5436713"/>
              <a:gd name="connsiteX1592" fmla="*/ 7408089 w 7792361"/>
              <a:gd name="connsiteY1592" fmla="*/ 5191683 h 5436713"/>
              <a:gd name="connsiteX1593" fmla="*/ 7630725 w 7792361"/>
              <a:gd name="connsiteY1593" fmla="*/ 5047290 h 5436713"/>
              <a:gd name="connsiteX1594" fmla="*/ 7406837 w 7792361"/>
              <a:gd name="connsiteY1594" fmla="*/ 4947967 h 5436713"/>
              <a:gd name="connsiteX1595" fmla="*/ 7184196 w 7792361"/>
              <a:gd name="connsiteY1595" fmla="*/ 5092361 h 5436713"/>
              <a:gd name="connsiteX1596" fmla="*/ 2129826 w 7792361"/>
              <a:gd name="connsiteY1596" fmla="*/ 5193348 h 5436713"/>
              <a:gd name="connsiteX1597" fmla="*/ 2352466 w 7792361"/>
              <a:gd name="connsiteY1597" fmla="*/ 5048956 h 5436713"/>
              <a:gd name="connsiteX1598" fmla="*/ 2128573 w 7792361"/>
              <a:gd name="connsiteY1598" fmla="*/ 4949638 h 5436713"/>
              <a:gd name="connsiteX1599" fmla="*/ 1905933 w 7792361"/>
              <a:gd name="connsiteY1599" fmla="*/ 5094027 h 5436713"/>
              <a:gd name="connsiteX1600" fmla="*/ 3329413 w 7792361"/>
              <a:gd name="connsiteY1600" fmla="*/ 5204827 h 5436713"/>
              <a:gd name="connsiteX1601" fmla="*/ 3552053 w 7792361"/>
              <a:gd name="connsiteY1601" fmla="*/ 5060434 h 5436713"/>
              <a:gd name="connsiteX1602" fmla="*/ 3328160 w 7792361"/>
              <a:gd name="connsiteY1602" fmla="*/ 4961112 h 5436713"/>
              <a:gd name="connsiteX1603" fmla="*/ 3105520 w 7792361"/>
              <a:gd name="connsiteY1603" fmla="*/ 5105505 h 5436713"/>
              <a:gd name="connsiteX1604" fmla="*/ 4529206 w 7792361"/>
              <a:gd name="connsiteY1604" fmla="*/ 5216304 h 5436713"/>
              <a:gd name="connsiteX1605" fmla="*/ 4751846 w 7792361"/>
              <a:gd name="connsiteY1605" fmla="*/ 5071911 h 5436713"/>
              <a:gd name="connsiteX1606" fmla="*/ 4527954 w 7792361"/>
              <a:gd name="connsiteY1606" fmla="*/ 4972589 h 5436713"/>
              <a:gd name="connsiteX1607" fmla="*/ 4305314 w 7792361"/>
              <a:gd name="connsiteY1607" fmla="*/ 5116982 h 5436713"/>
              <a:gd name="connsiteX1608" fmla="*/ 5729000 w 7792361"/>
              <a:gd name="connsiteY1608" fmla="*/ 5227988 h 5436713"/>
              <a:gd name="connsiteX1609" fmla="*/ 5951640 w 7792361"/>
              <a:gd name="connsiteY1609" fmla="*/ 5083594 h 5436713"/>
              <a:gd name="connsiteX1610" fmla="*/ 5727747 w 7792361"/>
              <a:gd name="connsiteY1610" fmla="*/ 4984273 h 5436713"/>
              <a:gd name="connsiteX1611" fmla="*/ 5505107 w 7792361"/>
              <a:gd name="connsiteY1611" fmla="*/ 5128665 h 5436713"/>
              <a:gd name="connsiteX1612" fmla="*/ 6928793 w 7792361"/>
              <a:gd name="connsiteY1612" fmla="*/ 5239466 h 5436713"/>
              <a:gd name="connsiteX1613" fmla="*/ 7151434 w 7792361"/>
              <a:gd name="connsiteY1613" fmla="*/ 5095073 h 5436713"/>
              <a:gd name="connsiteX1614" fmla="*/ 6927545 w 7792361"/>
              <a:gd name="connsiteY1614" fmla="*/ 4995751 h 5436713"/>
              <a:gd name="connsiteX1615" fmla="*/ 6704905 w 7792361"/>
              <a:gd name="connsiteY1615" fmla="*/ 5140144 h 5436713"/>
              <a:gd name="connsiteX1616" fmla="*/ 1650327 w 7792361"/>
              <a:gd name="connsiteY1616" fmla="*/ 5240924 h 5436713"/>
              <a:gd name="connsiteX1617" fmla="*/ 1872967 w 7792361"/>
              <a:gd name="connsiteY1617" fmla="*/ 5096532 h 5436713"/>
              <a:gd name="connsiteX1618" fmla="*/ 1649075 w 7792361"/>
              <a:gd name="connsiteY1618" fmla="*/ 4997210 h 5436713"/>
              <a:gd name="connsiteX1619" fmla="*/ 1426435 w 7792361"/>
              <a:gd name="connsiteY1619" fmla="*/ 5141603 h 5436713"/>
              <a:gd name="connsiteX1620" fmla="*/ 2850121 w 7792361"/>
              <a:gd name="connsiteY1620" fmla="*/ 5252609 h 5436713"/>
              <a:gd name="connsiteX1621" fmla="*/ 3072761 w 7792361"/>
              <a:gd name="connsiteY1621" fmla="*/ 5108216 h 5436713"/>
              <a:gd name="connsiteX1622" fmla="*/ 2848869 w 7792361"/>
              <a:gd name="connsiteY1622" fmla="*/ 5008894 h 5436713"/>
              <a:gd name="connsiteX1623" fmla="*/ 2626228 w 7792361"/>
              <a:gd name="connsiteY1623" fmla="*/ 5153287 h 5436713"/>
              <a:gd name="connsiteX1624" fmla="*/ 4049915 w 7792361"/>
              <a:gd name="connsiteY1624" fmla="*/ 5264086 h 5436713"/>
              <a:gd name="connsiteX1625" fmla="*/ 4272555 w 7792361"/>
              <a:gd name="connsiteY1625" fmla="*/ 5119694 h 5436713"/>
              <a:gd name="connsiteX1626" fmla="*/ 4048662 w 7792361"/>
              <a:gd name="connsiteY1626" fmla="*/ 5020372 h 5436713"/>
              <a:gd name="connsiteX1627" fmla="*/ 3826022 w 7792361"/>
              <a:gd name="connsiteY1627" fmla="*/ 5164765 h 5436713"/>
              <a:gd name="connsiteX1628" fmla="*/ 5249708 w 7792361"/>
              <a:gd name="connsiteY1628" fmla="*/ 5275564 h 5436713"/>
              <a:gd name="connsiteX1629" fmla="*/ 5472348 w 7792361"/>
              <a:gd name="connsiteY1629" fmla="*/ 5131170 h 5436713"/>
              <a:gd name="connsiteX1630" fmla="*/ 5248456 w 7792361"/>
              <a:gd name="connsiteY1630" fmla="*/ 5031849 h 5436713"/>
              <a:gd name="connsiteX1631" fmla="*/ 5025815 w 7792361"/>
              <a:gd name="connsiteY1631" fmla="*/ 5176241 h 5436713"/>
              <a:gd name="connsiteX1632" fmla="*/ 6449502 w 7792361"/>
              <a:gd name="connsiteY1632" fmla="*/ 5287037 h 5436713"/>
              <a:gd name="connsiteX1633" fmla="*/ 6672142 w 7792361"/>
              <a:gd name="connsiteY1633" fmla="*/ 5142648 h 5436713"/>
              <a:gd name="connsiteX1634" fmla="*/ 6448253 w 7792361"/>
              <a:gd name="connsiteY1634" fmla="*/ 5043323 h 5436713"/>
              <a:gd name="connsiteX1635" fmla="*/ 6225613 w 7792361"/>
              <a:gd name="connsiteY1635" fmla="*/ 5187715 h 5436713"/>
              <a:gd name="connsiteX1636" fmla="*/ 1171032 w 7792361"/>
              <a:gd name="connsiteY1636" fmla="*/ 5288706 h 5436713"/>
              <a:gd name="connsiteX1637" fmla="*/ 1393672 w 7792361"/>
              <a:gd name="connsiteY1637" fmla="*/ 5144314 h 5436713"/>
              <a:gd name="connsiteX1638" fmla="*/ 1169783 w 7792361"/>
              <a:gd name="connsiteY1638" fmla="*/ 5044992 h 5436713"/>
              <a:gd name="connsiteX1639" fmla="*/ 947143 w 7792361"/>
              <a:gd name="connsiteY1639" fmla="*/ 5189385 h 5436713"/>
              <a:gd name="connsiteX1640" fmla="*/ 2370829 w 7792361"/>
              <a:gd name="connsiteY1640" fmla="*/ 5300185 h 5436713"/>
              <a:gd name="connsiteX1641" fmla="*/ 2593469 w 7792361"/>
              <a:gd name="connsiteY1641" fmla="*/ 5155792 h 5436713"/>
              <a:gd name="connsiteX1642" fmla="*/ 2369577 w 7792361"/>
              <a:gd name="connsiteY1642" fmla="*/ 5056470 h 5436713"/>
              <a:gd name="connsiteX1643" fmla="*/ 2146937 w 7792361"/>
              <a:gd name="connsiteY1643" fmla="*/ 5200863 h 5436713"/>
              <a:gd name="connsiteX1644" fmla="*/ 3570623 w 7792361"/>
              <a:gd name="connsiteY1644" fmla="*/ 5311662 h 5436713"/>
              <a:gd name="connsiteX1645" fmla="*/ 3793263 w 7792361"/>
              <a:gd name="connsiteY1645" fmla="*/ 5167269 h 5436713"/>
              <a:gd name="connsiteX1646" fmla="*/ 3569371 w 7792361"/>
              <a:gd name="connsiteY1646" fmla="*/ 5067947 h 5436713"/>
              <a:gd name="connsiteX1647" fmla="*/ 3346730 w 7792361"/>
              <a:gd name="connsiteY1647" fmla="*/ 5212340 h 5436713"/>
              <a:gd name="connsiteX1648" fmla="*/ 4770416 w 7792361"/>
              <a:gd name="connsiteY1648" fmla="*/ 5323346 h 5436713"/>
              <a:gd name="connsiteX1649" fmla="*/ 4993056 w 7792361"/>
              <a:gd name="connsiteY1649" fmla="*/ 5178952 h 5436713"/>
              <a:gd name="connsiteX1650" fmla="*/ 4769164 w 7792361"/>
              <a:gd name="connsiteY1650" fmla="*/ 5079632 h 5436713"/>
              <a:gd name="connsiteX1651" fmla="*/ 4546523 w 7792361"/>
              <a:gd name="connsiteY1651" fmla="*/ 5224025 h 5436713"/>
              <a:gd name="connsiteX1652" fmla="*/ 5970210 w 7792361"/>
              <a:gd name="connsiteY1652" fmla="*/ 5334824 h 5436713"/>
              <a:gd name="connsiteX1653" fmla="*/ 6192850 w 7792361"/>
              <a:gd name="connsiteY1653" fmla="*/ 5190431 h 5436713"/>
              <a:gd name="connsiteX1654" fmla="*/ 5968961 w 7792361"/>
              <a:gd name="connsiteY1654" fmla="*/ 5091109 h 5436713"/>
              <a:gd name="connsiteX1655" fmla="*/ 5746321 w 7792361"/>
              <a:gd name="connsiteY1655" fmla="*/ 5235497 h 5436713"/>
              <a:gd name="connsiteX1656" fmla="*/ 691740 w 7792361"/>
              <a:gd name="connsiteY1656" fmla="*/ 5336490 h 5436713"/>
              <a:gd name="connsiteX1657" fmla="*/ 914380 w 7792361"/>
              <a:gd name="connsiteY1657" fmla="*/ 5192101 h 5436713"/>
              <a:gd name="connsiteX1658" fmla="*/ 690491 w 7792361"/>
              <a:gd name="connsiteY1658" fmla="*/ 5092775 h 5436713"/>
              <a:gd name="connsiteX1659" fmla="*/ 467847 w 7792361"/>
              <a:gd name="connsiteY1659" fmla="*/ 5237168 h 5436713"/>
              <a:gd name="connsiteX1660" fmla="*/ 7169797 w 7792361"/>
              <a:gd name="connsiteY1660" fmla="*/ 5346297 h 5436713"/>
              <a:gd name="connsiteX1661" fmla="*/ 7392437 w 7792361"/>
              <a:gd name="connsiteY1661" fmla="*/ 5201905 h 5436713"/>
              <a:gd name="connsiteX1662" fmla="*/ 7168545 w 7792361"/>
              <a:gd name="connsiteY1662" fmla="*/ 5102583 h 5436713"/>
              <a:gd name="connsiteX1663" fmla="*/ 6945904 w 7792361"/>
              <a:gd name="connsiteY1663" fmla="*/ 5246976 h 5436713"/>
              <a:gd name="connsiteX1664" fmla="*/ 1891537 w 7792361"/>
              <a:gd name="connsiteY1664" fmla="*/ 5347967 h 5436713"/>
              <a:gd name="connsiteX1665" fmla="*/ 2114178 w 7792361"/>
              <a:gd name="connsiteY1665" fmla="*/ 5203574 h 5436713"/>
              <a:gd name="connsiteX1666" fmla="*/ 1890285 w 7792361"/>
              <a:gd name="connsiteY1666" fmla="*/ 5104252 h 5436713"/>
              <a:gd name="connsiteX1667" fmla="*/ 1667645 w 7792361"/>
              <a:gd name="connsiteY1667" fmla="*/ 5248645 h 5436713"/>
              <a:gd name="connsiteX1668" fmla="*/ 3091121 w 7792361"/>
              <a:gd name="connsiteY1668" fmla="*/ 5359444 h 5436713"/>
              <a:gd name="connsiteX1669" fmla="*/ 3313761 w 7792361"/>
              <a:gd name="connsiteY1669" fmla="*/ 5215052 h 5436713"/>
              <a:gd name="connsiteX1670" fmla="*/ 3089868 w 7792361"/>
              <a:gd name="connsiteY1670" fmla="*/ 5115730 h 5436713"/>
              <a:gd name="connsiteX1671" fmla="*/ 2867232 w 7792361"/>
              <a:gd name="connsiteY1671" fmla="*/ 5260123 h 5436713"/>
              <a:gd name="connsiteX1672" fmla="*/ 4290918 w 7792361"/>
              <a:gd name="connsiteY1672" fmla="*/ 5370922 h 5436713"/>
              <a:gd name="connsiteX1673" fmla="*/ 4513558 w 7792361"/>
              <a:gd name="connsiteY1673" fmla="*/ 5226528 h 5436713"/>
              <a:gd name="connsiteX1674" fmla="*/ 4289666 w 7792361"/>
              <a:gd name="connsiteY1674" fmla="*/ 5127207 h 5436713"/>
              <a:gd name="connsiteX1675" fmla="*/ 4067025 w 7792361"/>
              <a:gd name="connsiteY1675" fmla="*/ 5271599 h 5436713"/>
              <a:gd name="connsiteX1676" fmla="*/ 5490712 w 7792361"/>
              <a:gd name="connsiteY1676" fmla="*/ 5382395 h 5436713"/>
              <a:gd name="connsiteX1677" fmla="*/ 5713352 w 7792361"/>
              <a:gd name="connsiteY1677" fmla="*/ 5238003 h 5436713"/>
              <a:gd name="connsiteX1678" fmla="*/ 5489459 w 7792361"/>
              <a:gd name="connsiteY1678" fmla="*/ 5138681 h 5436713"/>
              <a:gd name="connsiteX1679" fmla="*/ 5266819 w 7792361"/>
              <a:gd name="connsiteY1679" fmla="*/ 5283074 h 5436713"/>
              <a:gd name="connsiteX1680" fmla="*/ 6690505 w 7792361"/>
              <a:gd name="connsiteY1680" fmla="*/ 5394080 h 5436713"/>
              <a:gd name="connsiteX1681" fmla="*/ 6913145 w 7792361"/>
              <a:gd name="connsiteY1681" fmla="*/ 5249690 h 5436713"/>
              <a:gd name="connsiteX1682" fmla="*/ 6689253 w 7792361"/>
              <a:gd name="connsiteY1682" fmla="*/ 5150365 h 5436713"/>
              <a:gd name="connsiteX1683" fmla="*/ 6466613 w 7792361"/>
              <a:gd name="connsiteY1683" fmla="*/ 5294758 h 5436713"/>
              <a:gd name="connsiteX1684" fmla="*/ 1412035 w 7792361"/>
              <a:gd name="connsiteY1684" fmla="*/ 5395543 h 5436713"/>
              <a:gd name="connsiteX1685" fmla="*/ 1634675 w 7792361"/>
              <a:gd name="connsiteY1685" fmla="*/ 5251150 h 5436713"/>
              <a:gd name="connsiteX1686" fmla="*/ 1410783 w 7792361"/>
              <a:gd name="connsiteY1686" fmla="*/ 5151828 h 5436713"/>
              <a:gd name="connsiteX1687" fmla="*/ 1188142 w 7792361"/>
              <a:gd name="connsiteY1687" fmla="*/ 5296221 h 5436713"/>
              <a:gd name="connsiteX1688" fmla="*/ 2611829 w 7792361"/>
              <a:gd name="connsiteY1688" fmla="*/ 5407226 h 5436713"/>
              <a:gd name="connsiteX1689" fmla="*/ 2834469 w 7792361"/>
              <a:gd name="connsiteY1689" fmla="*/ 5262834 h 5436713"/>
              <a:gd name="connsiteX1690" fmla="*/ 2610577 w 7792361"/>
              <a:gd name="connsiteY1690" fmla="*/ 5163512 h 5436713"/>
              <a:gd name="connsiteX1691" fmla="*/ 2387940 w 7792361"/>
              <a:gd name="connsiteY1691" fmla="*/ 5307905 h 5436713"/>
              <a:gd name="connsiteX1692" fmla="*/ 3811626 w 7792361"/>
              <a:gd name="connsiteY1692" fmla="*/ 5418705 h 5436713"/>
              <a:gd name="connsiteX1693" fmla="*/ 4034267 w 7792361"/>
              <a:gd name="connsiteY1693" fmla="*/ 5274312 h 5436713"/>
              <a:gd name="connsiteX1694" fmla="*/ 3810374 w 7792361"/>
              <a:gd name="connsiteY1694" fmla="*/ 5174990 h 5436713"/>
              <a:gd name="connsiteX1695" fmla="*/ 3587734 w 7792361"/>
              <a:gd name="connsiteY1695" fmla="*/ 5319383 h 5436713"/>
              <a:gd name="connsiteX1696" fmla="*/ 5011420 w 7792361"/>
              <a:gd name="connsiteY1696" fmla="*/ 5430177 h 5436713"/>
              <a:gd name="connsiteX1697" fmla="*/ 5234060 w 7792361"/>
              <a:gd name="connsiteY1697" fmla="*/ 5285785 h 5436713"/>
              <a:gd name="connsiteX1698" fmla="*/ 5010167 w 7792361"/>
              <a:gd name="connsiteY1698" fmla="*/ 5186467 h 5436713"/>
              <a:gd name="connsiteX1699" fmla="*/ 4787527 w 7792361"/>
              <a:gd name="connsiteY1699" fmla="*/ 5330855 h 5436713"/>
              <a:gd name="connsiteX1700" fmla="*/ 7465341 w 7792361"/>
              <a:gd name="connsiteY1700" fmla="*/ 5436713 h 5436713"/>
              <a:gd name="connsiteX1701" fmla="*/ 7436119 w 7792361"/>
              <a:gd name="connsiteY1701" fmla="*/ 5436713 h 5436713"/>
              <a:gd name="connsiteX1702" fmla="*/ 7633441 w 7792361"/>
              <a:gd name="connsiteY1702" fmla="*/ 5308740 h 5436713"/>
              <a:gd name="connsiteX1703" fmla="*/ 7409548 w 7792361"/>
              <a:gd name="connsiteY1703" fmla="*/ 5209418 h 5436713"/>
              <a:gd name="connsiteX1704" fmla="*/ 7186908 w 7792361"/>
              <a:gd name="connsiteY1704" fmla="*/ 5353811 h 5436713"/>
              <a:gd name="connsiteX1705" fmla="*/ 7373786 w 7792361"/>
              <a:gd name="connsiteY1705" fmla="*/ 5436713 h 5436713"/>
              <a:gd name="connsiteX1706" fmla="*/ 7335296 w 7792361"/>
              <a:gd name="connsiteY1706" fmla="*/ 5436713 h 5436713"/>
              <a:gd name="connsiteX1707" fmla="*/ 7171467 w 7792361"/>
              <a:gd name="connsiteY1707" fmla="*/ 5364035 h 5436713"/>
              <a:gd name="connsiteX1708" fmla="*/ 7059405 w 7792361"/>
              <a:gd name="connsiteY1708" fmla="*/ 5436713 h 5436713"/>
              <a:gd name="connsiteX1709" fmla="*/ 7030503 w 7792361"/>
              <a:gd name="connsiteY1709" fmla="*/ 5436713 h 5436713"/>
              <a:gd name="connsiteX1710" fmla="*/ 7154149 w 7792361"/>
              <a:gd name="connsiteY1710" fmla="*/ 5356522 h 5436713"/>
              <a:gd name="connsiteX1711" fmla="*/ 6930256 w 7792361"/>
              <a:gd name="connsiteY1711" fmla="*/ 5257201 h 5436713"/>
              <a:gd name="connsiteX1712" fmla="*/ 6707616 w 7792361"/>
              <a:gd name="connsiteY1712" fmla="*/ 5401593 h 5436713"/>
              <a:gd name="connsiteX1713" fmla="*/ 6786782 w 7792361"/>
              <a:gd name="connsiteY1713" fmla="*/ 5436713 h 5436713"/>
              <a:gd name="connsiteX1714" fmla="*/ 6748083 w 7792361"/>
              <a:gd name="connsiteY1714" fmla="*/ 5436713 h 5436713"/>
              <a:gd name="connsiteX1715" fmla="*/ 6691968 w 7792361"/>
              <a:gd name="connsiteY1715" fmla="*/ 5411819 h 5436713"/>
              <a:gd name="connsiteX1716" fmla="*/ 6653584 w 7792361"/>
              <a:gd name="connsiteY1716" fmla="*/ 5436713 h 5436713"/>
              <a:gd name="connsiteX1717" fmla="*/ 6624568 w 7792361"/>
              <a:gd name="connsiteY1717" fmla="*/ 5436713 h 5436713"/>
              <a:gd name="connsiteX1718" fmla="*/ 6674857 w 7792361"/>
              <a:gd name="connsiteY1718" fmla="*/ 5404098 h 5436713"/>
              <a:gd name="connsiteX1719" fmla="*/ 6450965 w 7792361"/>
              <a:gd name="connsiteY1719" fmla="*/ 5304776 h 5436713"/>
              <a:gd name="connsiteX1720" fmla="*/ 6247530 w 7792361"/>
              <a:gd name="connsiteY1720" fmla="*/ 5436713 h 5436713"/>
              <a:gd name="connsiteX1721" fmla="*/ 6218835 w 7792361"/>
              <a:gd name="connsiteY1721" fmla="*/ 5436713 h 5436713"/>
              <a:gd name="connsiteX1722" fmla="*/ 6433854 w 7792361"/>
              <a:gd name="connsiteY1722" fmla="*/ 5297263 h 5436713"/>
              <a:gd name="connsiteX1723" fmla="*/ 6209961 w 7792361"/>
              <a:gd name="connsiteY1723" fmla="*/ 5197941 h 5436713"/>
              <a:gd name="connsiteX1724" fmla="*/ 5987321 w 7792361"/>
              <a:gd name="connsiteY1724" fmla="*/ 5342334 h 5436713"/>
              <a:gd name="connsiteX1725" fmla="*/ 6200071 w 7792361"/>
              <a:gd name="connsiteY1725" fmla="*/ 5436713 h 5436713"/>
              <a:gd name="connsiteX1726" fmla="*/ 6161374 w 7792361"/>
              <a:gd name="connsiteY1726" fmla="*/ 5436713 h 5436713"/>
              <a:gd name="connsiteX1727" fmla="*/ 5971673 w 7792361"/>
              <a:gd name="connsiteY1727" fmla="*/ 5352559 h 5436713"/>
              <a:gd name="connsiteX1728" fmla="*/ 5841915 w 7792361"/>
              <a:gd name="connsiteY1728" fmla="*/ 5436713 h 5436713"/>
              <a:gd name="connsiteX1729" fmla="*/ 5813219 w 7792361"/>
              <a:gd name="connsiteY1729" fmla="*/ 5436713 h 5436713"/>
              <a:gd name="connsiteX1730" fmla="*/ 5954562 w 7792361"/>
              <a:gd name="connsiteY1730" fmla="*/ 5345045 h 5436713"/>
              <a:gd name="connsiteX1731" fmla="*/ 5730669 w 7792361"/>
              <a:gd name="connsiteY1731" fmla="*/ 5245723 h 5436713"/>
              <a:gd name="connsiteX1732" fmla="*/ 5508029 w 7792361"/>
              <a:gd name="connsiteY1732" fmla="*/ 5390116 h 5436713"/>
              <a:gd name="connsiteX1733" fmla="*/ 5613069 w 7792361"/>
              <a:gd name="connsiteY1733" fmla="*/ 5436713 h 5436713"/>
              <a:gd name="connsiteX1734" fmla="*/ 5574161 w 7792361"/>
              <a:gd name="connsiteY1734" fmla="*/ 5436713 h 5436713"/>
              <a:gd name="connsiteX1735" fmla="*/ 5492171 w 7792361"/>
              <a:gd name="connsiteY1735" fmla="*/ 5400341 h 5436713"/>
              <a:gd name="connsiteX1736" fmla="*/ 5436089 w 7792361"/>
              <a:gd name="connsiteY1736" fmla="*/ 5436713 h 5436713"/>
              <a:gd name="connsiteX1737" fmla="*/ 5407078 w 7792361"/>
              <a:gd name="connsiteY1737" fmla="*/ 5436713 h 5436713"/>
              <a:gd name="connsiteX1738" fmla="*/ 5475063 w 7792361"/>
              <a:gd name="connsiteY1738" fmla="*/ 5392621 h 5436713"/>
              <a:gd name="connsiteX1739" fmla="*/ 5251171 w 7792361"/>
              <a:gd name="connsiteY1739" fmla="*/ 5293299 h 5436713"/>
              <a:gd name="connsiteX1740" fmla="*/ 5030040 w 7792361"/>
              <a:gd name="connsiteY1740" fmla="*/ 5436713 h 5436713"/>
              <a:gd name="connsiteX1741" fmla="*/ 4987450 w 7792361"/>
              <a:gd name="connsiteY1741" fmla="*/ 5436713 h 5436713"/>
              <a:gd name="connsiteX1742" fmla="*/ 4771879 w 7792361"/>
              <a:gd name="connsiteY1742" fmla="*/ 5341081 h 5436713"/>
              <a:gd name="connsiteX1743" fmla="*/ 4624424 w 7792361"/>
              <a:gd name="connsiteY1743" fmla="*/ 5436713 h 5436713"/>
              <a:gd name="connsiteX1744" fmla="*/ 4595199 w 7792361"/>
              <a:gd name="connsiteY1744" fmla="*/ 5436713 h 5436713"/>
              <a:gd name="connsiteX1745" fmla="*/ 4754558 w 7792361"/>
              <a:gd name="connsiteY1745" fmla="*/ 5333361 h 5436713"/>
              <a:gd name="connsiteX1746" fmla="*/ 4530665 w 7792361"/>
              <a:gd name="connsiteY1746" fmla="*/ 5234039 h 5436713"/>
              <a:gd name="connsiteX1747" fmla="*/ 4308025 w 7792361"/>
              <a:gd name="connsiteY1747" fmla="*/ 5378432 h 5436713"/>
              <a:gd name="connsiteX1748" fmla="*/ 4439403 w 7792361"/>
              <a:gd name="connsiteY1748" fmla="*/ 5436713 h 5436713"/>
              <a:gd name="connsiteX1749" fmla="*/ 4400705 w 7792361"/>
              <a:gd name="connsiteY1749" fmla="*/ 5436713 h 5436713"/>
              <a:gd name="connsiteX1750" fmla="*/ 4292377 w 7792361"/>
              <a:gd name="connsiteY1750" fmla="*/ 5388657 h 5436713"/>
              <a:gd name="connsiteX1751" fmla="*/ 4218279 w 7792361"/>
              <a:gd name="connsiteY1751" fmla="*/ 5436713 h 5436713"/>
              <a:gd name="connsiteX1752" fmla="*/ 4189582 w 7792361"/>
              <a:gd name="connsiteY1752" fmla="*/ 5436713 h 5436713"/>
              <a:gd name="connsiteX1753" fmla="*/ 4275266 w 7792361"/>
              <a:gd name="connsiteY1753" fmla="*/ 5381143 h 5436713"/>
              <a:gd name="connsiteX1754" fmla="*/ 4051374 w 7792361"/>
              <a:gd name="connsiteY1754" fmla="*/ 5281822 h 5436713"/>
              <a:gd name="connsiteX1755" fmla="*/ 3828733 w 7792361"/>
              <a:gd name="connsiteY1755" fmla="*/ 5426215 h 5436713"/>
              <a:gd name="connsiteX1756" fmla="*/ 3852398 w 7792361"/>
              <a:gd name="connsiteY1756" fmla="*/ 5436713 h 5436713"/>
              <a:gd name="connsiteX1757" fmla="*/ 3813700 w 7792361"/>
              <a:gd name="connsiteY1757" fmla="*/ 5436713 h 5436713"/>
              <a:gd name="connsiteX1758" fmla="*/ 3813085 w 7792361"/>
              <a:gd name="connsiteY1758" fmla="*/ 5436440 h 5436713"/>
              <a:gd name="connsiteX1759" fmla="*/ 3812664 w 7792361"/>
              <a:gd name="connsiteY1759" fmla="*/ 5436713 h 5436713"/>
              <a:gd name="connsiteX1760" fmla="*/ 3783974 w 7792361"/>
              <a:gd name="connsiteY1760" fmla="*/ 5436713 h 5436713"/>
              <a:gd name="connsiteX1761" fmla="*/ 3795975 w 7792361"/>
              <a:gd name="connsiteY1761" fmla="*/ 5428930 h 5436713"/>
              <a:gd name="connsiteX1762" fmla="*/ 3572082 w 7792361"/>
              <a:gd name="connsiteY1762" fmla="*/ 5329604 h 5436713"/>
              <a:gd name="connsiteX1763" fmla="*/ 3406930 w 7792361"/>
              <a:gd name="connsiteY1763" fmla="*/ 5436713 h 5436713"/>
              <a:gd name="connsiteX1764" fmla="*/ 3377919 w 7792361"/>
              <a:gd name="connsiteY1764" fmla="*/ 5436713 h 5436713"/>
              <a:gd name="connsiteX1765" fmla="*/ 3554975 w 7792361"/>
              <a:gd name="connsiteY1765" fmla="*/ 5321886 h 5436713"/>
              <a:gd name="connsiteX1766" fmla="*/ 3331082 w 7792361"/>
              <a:gd name="connsiteY1766" fmla="*/ 5222562 h 5436713"/>
              <a:gd name="connsiteX1767" fmla="*/ 3108442 w 7792361"/>
              <a:gd name="connsiteY1767" fmla="*/ 5366955 h 5436713"/>
              <a:gd name="connsiteX1768" fmla="*/ 3265693 w 7792361"/>
              <a:gd name="connsiteY1768" fmla="*/ 5436713 h 5436713"/>
              <a:gd name="connsiteX1769" fmla="*/ 3226990 w 7792361"/>
              <a:gd name="connsiteY1769" fmla="*/ 5436713 h 5436713"/>
              <a:gd name="connsiteX1770" fmla="*/ 3092790 w 7792361"/>
              <a:gd name="connsiteY1770" fmla="*/ 5377180 h 5436713"/>
              <a:gd name="connsiteX1771" fmla="*/ 3000996 w 7792361"/>
              <a:gd name="connsiteY1771" fmla="*/ 5436713 h 5436713"/>
              <a:gd name="connsiteX1772" fmla="*/ 2972099 w 7792361"/>
              <a:gd name="connsiteY1772" fmla="*/ 5436713 h 5436713"/>
              <a:gd name="connsiteX1773" fmla="*/ 3075473 w 7792361"/>
              <a:gd name="connsiteY1773" fmla="*/ 5369670 h 5436713"/>
              <a:gd name="connsiteX1774" fmla="*/ 2851580 w 7792361"/>
              <a:gd name="connsiteY1774" fmla="*/ 5270348 h 5436713"/>
              <a:gd name="connsiteX1775" fmla="*/ 2628940 w 7792361"/>
              <a:gd name="connsiteY1775" fmla="*/ 5414737 h 5436713"/>
              <a:gd name="connsiteX1776" fmla="*/ 2678476 w 7792361"/>
              <a:gd name="connsiteY1776" fmla="*/ 5436713 h 5436713"/>
              <a:gd name="connsiteX1777" fmla="*/ 2639781 w 7792361"/>
              <a:gd name="connsiteY1777" fmla="*/ 5436713 h 5436713"/>
              <a:gd name="connsiteX1778" fmla="*/ 2613292 w 7792361"/>
              <a:gd name="connsiteY1778" fmla="*/ 5424962 h 5436713"/>
              <a:gd name="connsiteX1779" fmla="*/ 2595173 w 7792361"/>
              <a:gd name="connsiteY1779" fmla="*/ 5436713 h 5436713"/>
              <a:gd name="connsiteX1780" fmla="*/ 2566159 w 7792361"/>
              <a:gd name="connsiteY1780" fmla="*/ 5436713 h 5436713"/>
              <a:gd name="connsiteX1781" fmla="*/ 2596181 w 7792361"/>
              <a:gd name="connsiteY1781" fmla="*/ 5417242 h 5436713"/>
              <a:gd name="connsiteX1782" fmla="*/ 2372288 w 7792361"/>
              <a:gd name="connsiteY1782" fmla="*/ 5317920 h 5436713"/>
              <a:gd name="connsiteX1783" fmla="*/ 2189121 w 7792361"/>
              <a:gd name="connsiteY1783" fmla="*/ 5436713 h 5436713"/>
              <a:gd name="connsiteX1784" fmla="*/ 2160430 w 7792361"/>
              <a:gd name="connsiteY1784" fmla="*/ 5436713 h 5436713"/>
              <a:gd name="connsiteX1785" fmla="*/ 2355177 w 7792361"/>
              <a:gd name="connsiteY1785" fmla="*/ 5310410 h 5436713"/>
              <a:gd name="connsiteX1786" fmla="*/ 2131285 w 7792361"/>
              <a:gd name="connsiteY1786" fmla="*/ 5211088 h 5436713"/>
              <a:gd name="connsiteX1787" fmla="*/ 1908648 w 7792361"/>
              <a:gd name="connsiteY1787" fmla="*/ 5355481 h 5436713"/>
              <a:gd name="connsiteX1788" fmla="*/ 2091759 w 7792361"/>
              <a:gd name="connsiteY1788" fmla="*/ 5436713 h 5436713"/>
              <a:gd name="connsiteX1789" fmla="*/ 2053068 w 7792361"/>
              <a:gd name="connsiteY1789" fmla="*/ 5436713 h 5436713"/>
              <a:gd name="connsiteX1790" fmla="*/ 1892997 w 7792361"/>
              <a:gd name="connsiteY1790" fmla="*/ 5365706 h 5436713"/>
              <a:gd name="connsiteX1791" fmla="*/ 1783508 w 7792361"/>
              <a:gd name="connsiteY1791" fmla="*/ 5436713 h 5436713"/>
              <a:gd name="connsiteX1792" fmla="*/ 1754814 w 7792361"/>
              <a:gd name="connsiteY1792" fmla="*/ 5436713 h 5436713"/>
              <a:gd name="connsiteX1793" fmla="*/ 1875886 w 7792361"/>
              <a:gd name="connsiteY1793" fmla="*/ 5358192 h 5436713"/>
              <a:gd name="connsiteX1794" fmla="*/ 1651993 w 7792361"/>
              <a:gd name="connsiteY1794" fmla="*/ 5258870 h 5436713"/>
              <a:gd name="connsiteX1795" fmla="*/ 1429353 w 7792361"/>
              <a:gd name="connsiteY1795" fmla="*/ 5403263 h 5436713"/>
              <a:gd name="connsiteX1796" fmla="*/ 1504756 w 7792361"/>
              <a:gd name="connsiteY1796" fmla="*/ 5436713 h 5436713"/>
              <a:gd name="connsiteX1797" fmla="*/ 1466057 w 7792361"/>
              <a:gd name="connsiteY1797" fmla="*/ 5436713 h 5436713"/>
              <a:gd name="connsiteX1798" fmla="*/ 1413705 w 7792361"/>
              <a:gd name="connsiteY1798" fmla="*/ 5413489 h 5436713"/>
              <a:gd name="connsiteX1799" fmla="*/ 1377895 w 7792361"/>
              <a:gd name="connsiteY1799" fmla="*/ 5436713 h 5436713"/>
              <a:gd name="connsiteX1800" fmla="*/ 1348673 w 7792361"/>
              <a:gd name="connsiteY1800" fmla="*/ 5436713 h 5436713"/>
              <a:gd name="connsiteX1801" fmla="*/ 1396387 w 7792361"/>
              <a:gd name="connsiteY1801" fmla="*/ 5405768 h 5436713"/>
              <a:gd name="connsiteX1802" fmla="*/ 1172495 w 7792361"/>
              <a:gd name="connsiteY1802" fmla="*/ 5306446 h 5436713"/>
              <a:gd name="connsiteX1803" fmla="*/ 971630 w 7792361"/>
              <a:gd name="connsiteY1803" fmla="*/ 5436713 h 5436713"/>
              <a:gd name="connsiteX1804" fmla="*/ 942938 w 7792361"/>
              <a:gd name="connsiteY1804" fmla="*/ 5436713 h 5436713"/>
              <a:gd name="connsiteX1805" fmla="*/ 1155384 w 7792361"/>
              <a:gd name="connsiteY1805" fmla="*/ 5298932 h 5436713"/>
              <a:gd name="connsiteX1806" fmla="*/ 931491 w 7792361"/>
              <a:gd name="connsiteY1806" fmla="*/ 5199611 h 5436713"/>
              <a:gd name="connsiteX1807" fmla="*/ 708851 w 7792361"/>
              <a:gd name="connsiteY1807" fmla="*/ 5344003 h 5436713"/>
              <a:gd name="connsiteX1808" fmla="*/ 917838 w 7792361"/>
              <a:gd name="connsiteY1808" fmla="*/ 5436713 h 5436713"/>
              <a:gd name="connsiteX1809" fmla="*/ 879141 w 7792361"/>
              <a:gd name="connsiteY1809" fmla="*/ 5436713 h 5436713"/>
              <a:gd name="connsiteX1810" fmla="*/ 693203 w 7792361"/>
              <a:gd name="connsiteY1810" fmla="*/ 5354228 h 5436713"/>
              <a:gd name="connsiteX1811" fmla="*/ 566020 w 7792361"/>
              <a:gd name="connsiteY1811" fmla="*/ 5436713 h 5436713"/>
              <a:gd name="connsiteX1812" fmla="*/ 537004 w 7792361"/>
              <a:gd name="connsiteY1812" fmla="*/ 5436713 h 5436713"/>
              <a:gd name="connsiteX1813" fmla="*/ 676092 w 7792361"/>
              <a:gd name="connsiteY1813" fmla="*/ 5346508 h 5436713"/>
              <a:gd name="connsiteX1814" fmla="*/ 452199 w 7792361"/>
              <a:gd name="connsiteY1814" fmla="*/ 5247186 h 5436713"/>
              <a:gd name="connsiteX1815" fmla="*/ 229559 w 7792361"/>
              <a:gd name="connsiteY1815" fmla="*/ 5391579 h 5436713"/>
              <a:gd name="connsiteX1816" fmla="*/ 331301 w 7792361"/>
              <a:gd name="connsiteY1816" fmla="*/ 5436713 h 5436713"/>
              <a:gd name="connsiteX1817" fmla="*/ 292611 w 7792361"/>
              <a:gd name="connsiteY1817" fmla="*/ 5436713 h 5436713"/>
              <a:gd name="connsiteX1818" fmla="*/ 213911 w 7792361"/>
              <a:gd name="connsiteY1818" fmla="*/ 5401801 h 5436713"/>
              <a:gd name="connsiteX1819" fmla="*/ 160080 w 7792361"/>
              <a:gd name="connsiteY1819" fmla="*/ 5436713 h 5436713"/>
              <a:gd name="connsiteX1820" fmla="*/ 131389 w 7792361"/>
              <a:gd name="connsiteY1820" fmla="*/ 5436713 h 5436713"/>
              <a:gd name="connsiteX1821" fmla="*/ 196800 w 7792361"/>
              <a:gd name="connsiteY1821" fmla="*/ 5394291 h 5436713"/>
              <a:gd name="connsiteX1822" fmla="*/ 0 w 7792361"/>
              <a:gd name="connsiteY1822" fmla="*/ 5306988 h 5436713"/>
              <a:gd name="connsiteX1823" fmla="*/ 15710 w 7792361"/>
              <a:gd name="connsiteY1823" fmla="*/ 5296790 h 5436713"/>
              <a:gd name="connsiteX1824" fmla="*/ 212448 w 7792361"/>
              <a:gd name="connsiteY1824" fmla="*/ 5384065 h 5436713"/>
              <a:gd name="connsiteX1825" fmla="*/ 435088 w 7792361"/>
              <a:gd name="connsiteY1825" fmla="*/ 5239673 h 5436713"/>
              <a:gd name="connsiteX1826" fmla="*/ 238230 w 7792361"/>
              <a:gd name="connsiteY1826" fmla="*/ 5152343 h 5436713"/>
              <a:gd name="connsiteX1827" fmla="*/ 253940 w 7792361"/>
              <a:gd name="connsiteY1827" fmla="*/ 5142145 h 5436713"/>
              <a:gd name="connsiteX1828" fmla="*/ 450740 w 7792361"/>
              <a:gd name="connsiteY1828" fmla="*/ 5229450 h 5436713"/>
              <a:gd name="connsiteX1829" fmla="*/ 673380 w 7792361"/>
              <a:gd name="connsiteY1829" fmla="*/ 5085058 h 5436713"/>
              <a:gd name="connsiteX1830" fmla="*/ 449488 w 7792361"/>
              <a:gd name="connsiteY1830" fmla="*/ 4985733 h 5436713"/>
              <a:gd name="connsiteX1831" fmla="*/ 404390 w 7792361"/>
              <a:gd name="connsiteY1831" fmla="*/ 5014981 h 5436713"/>
              <a:gd name="connsiteX1832" fmla="*/ 416473 w 7792361"/>
              <a:gd name="connsiteY1832" fmla="*/ 4998648 h 5436713"/>
              <a:gd name="connsiteX1833" fmla="*/ 422107 w 7792361"/>
              <a:gd name="connsiteY1833" fmla="*/ 4984883 h 5436713"/>
              <a:gd name="connsiteX1834" fmla="*/ 432377 w 7792361"/>
              <a:gd name="connsiteY1834" fmla="*/ 4978223 h 5436713"/>
              <a:gd name="connsiteX1835" fmla="*/ 425993 w 7792361"/>
              <a:gd name="connsiteY1835" fmla="*/ 4975390 h 5436713"/>
              <a:gd name="connsiteX1836" fmla="*/ 431908 w 7792361"/>
              <a:gd name="connsiteY1836" fmla="*/ 4960939 h 5436713"/>
              <a:gd name="connsiteX1837" fmla="*/ 447818 w 7792361"/>
              <a:gd name="connsiteY1837" fmla="*/ 4967996 h 5436713"/>
              <a:gd name="connsiteX1838" fmla="*/ 670458 w 7792361"/>
              <a:gd name="connsiteY1838" fmla="*/ 4823605 h 5436713"/>
              <a:gd name="connsiteX1839" fmla="*/ 450327 w 7792361"/>
              <a:gd name="connsiteY1839" fmla="*/ 4725951 h 5436713"/>
              <a:gd name="connsiteX1840" fmla="*/ 450327 w 7792361"/>
              <a:gd name="connsiteY1840" fmla="*/ 4703162 h 5436713"/>
              <a:gd name="connsiteX1841" fmla="*/ 667747 w 7792361"/>
              <a:gd name="connsiteY1841" fmla="*/ 4562155 h 5436713"/>
              <a:gd name="connsiteX1842" fmla="*/ 451810 w 7792361"/>
              <a:gd name="connsiteY1842" fmla="*/ 4466362 h 5436713"/>
              <a:gd name="connsiteX1843" fmla="*/ 451810 w 7792361"/>
              <a:gd name="connsiteY1843" fmla="*/ 4438989 h 5436713"/>
              <a:gd name="connsiteX1844" fmla="*/ 665032 w 7792361"/>
              <a:gd name="connsiteY1844" fmla="*/ 4300705 h 5436713"/>
              <a:gd name="connsiteX1845" fmla="*/ 451810 w 7792361"/>
              <a:gd name="connsiteY1845" fmla="*/ 4206116 h 5436713"/>
              <a:gd name="connsiteX1846" fmla="*/ 451810 w 7792361"/>
              <a:gd name="connsiteY1846" fmla="*/ 4175777 h 5436713"/>
              <a:gd name="connsiteX1847" fmla="*/ 662320 w 7792361"/>
              <a:gd name="connsiteY1847" fmla="*/ 4039255 h 5436713"/>
              <a:gd name="connsiteX1848" fmla="*/ 451810 w 7792361"/>
              <a:gd name="connsiteY1848" fmla="*/ 3945865 h 5436713"/>
              <a:gd name="connsiteX1849" fmla="*/ 451810 w 7792361"/>
              <a:gd name="connsiteY1849" fmla="*/ 3912362 h 5436713"/>
              <a:gd name="connsiteX1850" fmla="*/ 659609 w 7792361"/>
              <a:gd name="connsiteY1850" fmla="*/ 3777595 h 5436713"/>
              <a:gd name="connsiteX1851" fmla="*/ 465569 w 7792361"/>
              <a:gd name="connsiteY1851" fmla="*/ 3691516 h 5436713"/>
              <a:gd name="connsiteX1852" fmla="*/ 468687 w 7792361"/>
              <a:gd name="connsiteY1852" fmla="*/ 3675938 h 5436713"/>
              <a:gd name="connsiteX1853" fmla="*/ 675257 w 7792361"/>
              <a:gd name="connsiteY1853" fmla="*/ 3767576 h 5436713"/>
              <a:gd name="connsiteX1854" fmla="*/ 897897 w 7792361"/>
              <a:gd name="connsiteY1854" fmla="*/ 3623187 h 5436713"/>
              <a:gd name="connsiteX1855" fmla="*/ 674005 w 7792361"/>
              <a:gd name="connsiteY1855" fmla="*/ 3523861 h 5436713"/>
              <a:gd name="connsiteX1856" fmla="*/ 474128 w 7792361"/>
              <a:gd name="connsiteY1856" fmla="*/ 3653490 h 5436713"/>
              <a:gd name="connsiteX1857" fmla="*/ 482359 w 7792361"/>
              <a:gd name="connsiteY1857" fmla="*/ 3629202 h 5436713"/>
              <a:gd name="connsiteX1858" fmla="*/ 656687 w 7792361"/>
              <a:gd name="connsiteY1858" fmla="*/ 3516145 h 5436713"/>
              <a:gd name="connsiteX1859" fmla="*/ 559958 w 7792361"/>
              <a:gd name="connsiteY1859" fmla="*/ 3473233 h 5436713"/>
              <a:gd name="connsiteX1860" fmla="*/ 568637 w 7792361"/>
              <a:gd name="connsiteY1860" fmla="*/ 3459917 h 5436713"/>
              <a:gd name="connsiteX1861" fmla="*/ 672335 w 7792361"/>
              <a:gd name="connsiteY1861" fmla="*/ 3505919 h 5436713"/>
              <a:gd name="connsiteX1862" fmla="*/ 894975 w 7792361"/>
              <a:gd name="connsiteY1862" fmla="*/ 3361527 h 5436713"/>
              <a:gd name="connsiteX1863" fmla="*/ 743781 w 7792361"/>
              <a:gd name="connsiteY1863" fmla="*/ 3294455 h 5436713"/>
              <a:gd name="connsiteX1864" fmla="*/ 745503 w 7792361"/>
              <a:gd name="connsiteY1864" fmla="*/ 3293191 h 5436713"/>
              <a:gd name="connsiteX1865" fmla="*/ 759195 w 7792361"/>
              <a:gd name="connsiteY1865" fmla="*/ 3284330 h 5436713"/>
              <a:gd name="connsiteX1866" fmla="*/ 910627 w 7792361"/>
              <a:gd name="connsiteY1866" fmla="*/ 3351508 h 5436713"/>
              <a:gd name="connsiteX1867" fmla="*/ 1133267 w 7792361"/>
              <a:gd name="connsiteY1867" fmla="*/ 3207119 h 5436713"/>
              <a:gd name="connsiteX1868" fmla="*/ 982119 w 7792361"/>
              <a:gd name="connsiteY1868" fmla="*/ 3140065 h 5436713"/>
              <a:gd name="connsiteX1869" fmla="*/ 997855 w 7792361"/>
              <a:gd name="connsiteY1869" fmla="*/ 3129881 h 5436713"/>
              <a:gd name="connsiteX1870" fmla="*/ 1148915 w 7792361"/>
              <a:gd name="connsiteY1870" fmla="*/ 3196894 h 5436713"/>
              <a:gd name="connsiteX1871" fmla="*/ 1371556 w 7792361"/>
              <a:gd name="connsiteY1871" fmla="*/ 3052501 h 5436713"/>
              <a:gd name="connsiteX1872" fmla="*/ 1220781 w 7792361"/>
              <a:gd name="connsiteY1872" fmla="*/ 2985615 h 5436713"/>
              <a:gd name="connsiteX1873" fmla="*/ 1236521 w 7792361"/>
              <a:gd name="connsiteY1873" fmla="*/ 2975429 h 5436713"/>
              <a:gd name="connsiteX1874" fmla="*/ 1387204 w 7792361"/>
              <a:gd name="connsiteY1874" fmla="*/ 3042276 h 5436713"/>
              <a:gd name="connsiteX1875" fmla="*/ 1609844 w 7792361"/>
              <a:gd name="connsiteY1875" fmla="*/ 2897883 h 5436713"/>
              <a:gd name="connsiteX1876" fmla="*/ 1459446 w 7792361"/>
              <a:gd name="connsiteY1876" fmla="*/ 2831164 h 5436713"/>
              <a:gd name="connsiteX1877" fmla="*/ 1475269 w 7792361"/>
              <a:gd name="connsiteY1877" fmla="*/ 2820923 h 5436713"/>
              <a:gd name="connsiteX1878" fmla="*/ 1625703 w 7792361"/>
              <a:gd name="connsiteY1878" fmla="*/ 2887658 h 5436713"/>
              <a:gd name="connsiteX1879" fmla="*/ 1848343 w 7792361"/>
              <a:gd name="connsiteY1879" fmla="*/ 2743269 h 5436713"/>
              <a:gd name="connsiteX1880" fmla="*/ 1698194 w 7792361"/>
              <a:gd name="connsiteY1880" fmla="*/ 2676658 h 5436713"/>
              <a:gd name="connsiteX1881" fmla="*/ 1713931 w 7792361"/>
              <a:gd name="connsiteY1881" fmla="*/ 2666474 h 5436713"/>
              <a:gd name="connsiteX1882" fmla="*/ 1863995 w 7792361"/>
              <a:gd name="connsiteY1882" fmla="*/ 2733044 h 5436713"/>
              <a:gd name="connsiteX1883" fmla="*/ 2086635 w 7792361"/>
              <a:gd name="connsiteY1883" fmla="*/ 2588651 h 5436713"/>
              <a:gd name="connsiteX1884" fmla="*/ 1936857 w 7792361"/>
              <a:gd name="connsiteY1884" fmla="*/ 2522207 h 5436713"/>
              <a:gd name="connsiteX1885" fmla="*/ 1952595 w 7792361"/>
              <a:gd name="connsiteY1885" fmla="*/ 2512022 h 5436713"/>
              <a:gd name="connsiteX1886" fmla="*/ 2102283 w 7792361"/>
              <a:gd name="connsiteY1886" fmla="*/ 2578425 h 5436713"/>
              <a:gd name="connsiteX1887" fmla="*/ 2324923 w 7792361"/>
              <a:gd name="connsiteY1887" fmla="*/ 2434033 h 5436713"/>
              <a:gd name="connsiteX1888" fmla="*/ 2175521 w 7792361"/>
              <a:gd name="connsiteY1888" fmla="*/ 2367756 h 5436713"/>
              <a:gd name="connsiteX1889" fmla="*/ 2191260 w 7792361"/>
              <a:gd name="connsiteY1889" fmla="*/ 2357570 h 5436713"/>
              <a:gd name="connsiteX1890" fmla="*/ 2340571 w 7792361"/>
              <a:gd name="connsiteY1890" fmla="*/ 2423807 h 5436713"/>
              <a:gd name="connsiteX1891" fmla="*/ 2563211 w 7792361"/>
              <a:gd name="connsiteY1891" fmla="*/ 2279415 h 5436713"/>
              <a:gd name="connsiteX1892" fmla="*/ 2414185 w 7792361"/>
              <a:gd name="connsiteY1892" fmla="*/ 2213305 h 5436713"/>
              <a:gd name="connsiteX1893" fmla="*/ 2429925 w 7792361"/>
              <a:gd name="connsiteY1893" fmla="*/ 2203119 h 5436713"/>
              <a:gd name="connsiteX1894" fmla="*/ 2578863 w 7792361"/>
              <a:gd name="connsiteY1894" fmla="*/ 2269189 h 5436713"/>
              <a:gd name="connsiteX1895" fmla="*/ 2801503 w 7792361"/>
              <a:gd name="connsiteY1895" fmla="*/ 2124800 h 5436713"/>
              <a:gd name="connsiteX1896" fmla="*/ 2652848 w 7792361"/>
              <a:gd name="connsiteY1896" fmla="*/ 2058854 h 5436713"/>
              <a:gd name="connsiteX1897" fmla="*/ 2668396 w 7792361"/>
              <a:gd name="connsiteY1897" fmla="*/ 2048792 h 5436713"/>
              <a:gd name="connsiteX1898" fmla="*/ 2817151 w 7792361"/>
              <a:gd name="connsiteY1898" fmla="*/ 2114782 h 5436713"/>
              <a:gd name="connsiteX1899" fmla="*/ 3039792 w 7792361"/>
              <a:gd name="connsiteY1899" fmla="*/ 1970389 h 5436713"/>
              <a:gd name="connsiteX1900" fmla="*/ 2891320 w 7792361"/>
              <a:gd name="connsiteY1900" fmla="*/ 1904527 h 5436713"/>
              <a:gd name="connsiteX1901" fmla="*/ 2907059 w 7792361"/>
              <a:gd name="connsiteY1901" fmla="*/ 1894342 h 5436713"/>
              <a:gd name="connsiteX1902" fmla="*/ 3055440 w 7792361"/>
              <a:gd name="connsiteY1902" fmla="*/ 1960168 h 5436713"/>
              <a:gd name="connsiteX1903" fmla="*/ 3278080 w 7792361"/>
              <a:gd name="connsiteY1903" fmla="*/ 1815775 h 5436713"/>
              <a:gd name="connsiteX1904" fmla="*/ 3129984 w 7792361"/>
              <a:gd name="connsiteY1904" fmla="*/ 1750076 h 5436713"/>
              <a:gd name="connsiteX1905" fmla="*/ 3145722 w 7792361"/>
              <a:gd name="connsiteY1905" fmla="*/ 1739891 h 5436713"/>
              <a:gd name="connsiteX1906" fmla="*/ 3293732 w 7792361"/>
              <a:gd name="connsiteY1906" fmla="*/ 1805550 h 5436713"/>
              <a:gd name="connsiteX1907" fmla="*/ 3516372 w 7792361"/>
              <a:gd name="connsiteY1907" fmla="*/ 1661157 h 5436713"/>
              <a:gd name="connsiteX1908" fmla="*/ 3368648 w 7792361"/>
              <a:gd name="connsiteY1908" fmla="*/ 1595625 h 5436713"/>
              <a:gd name="connsiteX1909" fmla="*/ 3384387 w 7792361"/>
              <a:gd name="connsiteY1909" fmla="*/ 1585440 h 5436713"/>
              <a:gd name="connsiteX1910" fmla="*/ 3532020 w 7792361"/>
              <a:gd name="connsiteY1910" fmla="*/ 1650931 h 5436713"/>
              <a:gd name="connsiteX1911" fmla="*/ 3754660 w 7792361"/>
              <a:gd name="connsiteY1911" fmla="*/ 1506539 h 5436713"/>
              <a:gd name="connsiteX1912" fmla="*/ 3607312 w 7792361"/>
              <a:gd name="connsiteY1912" fmla="*/ 1441173 h 5436713"/>
              <a:gd name="connsiteX1913" fmla="*/ 3623051 w 7792361"/>
              <a:gd name="connsiteY1913" fmla="*/ 1430988 h 5436713"/>
              <a:gd name="connsiteX1914" fmla="*/ 3770312 w 7792361"/>
              <a:gd name="connsiteY1914" fmla="*/ 1496317 h 5436713"/>
              <a:gd name="connsiteX1915" fmla="*/ 3992949 w 7792361"/>
              <a:gd name="connsiteY1915" fmla="*/ 1351924 h 5436713"/>
              <a:gd name="connsiteX1916" fmla="*/ 3845975 w 7792361"/>
              <a:gd name="connsiteY1916" fmla="*/ 1286723 h 5436713"/>
              <a:gd name="connsiteX1917" fmla="*/ 3861713 w 7792361"/>
              <a:gd name="connsiteY1917" fmla="*/ 1276538 h 5436713"/>
              <a:gd name="connsiteX1918" fmla="*/ 4008600 w 7792361"/>
              <a:gd name="connsiteY1918" fmla="*/ 1341699 h 5436713"/>
              <a:gd name="connsiteX1919" fmla="*/ 4231241 w 7792361"/>
              <a:gd name="connsiteY1919" fmla="*/ 1197306 h 5436713"/>
              <a:gd name="connsiteX1920" fmla="*/ 4084639 w 7792361"/>
              <a:gd name="connsiteY1920" fmla="*/ 1132272 h 5436713"/>
              <a:gd name="connsiteX1921" fmla="*/ 4100378 w 7792361"/>
              <a:gd name="connsiteY1921" fmla="*/ 1122087 h 5436713"/>
              <a:gd name="connsiteX1922" fmla="*/ 4246889 w 7792361"/>
              <a:gd name="connsiteY1922" fmla="*/ 1187081 h 5436713"/>
              <a:gd name="connsiteX1923" fmla="*/ 4469529 w 7792361"/>
              <a:gd name="connsiteY1923" fmla="*/ 1042688 h 5436713"/>
              <a:gd name="connsiteX1924" fmla="*/ 4323303 w 7792361"/>
              <a:gd name="connsiteY1924" fmla="*/ 977821 h 5436713"/>
              <a:gd name="connsiteX1925" fmla="*/ 4339042 w 7792361"/>
              <a:gd name="connsiteY1925" fmla="*/ 967635 h 5436713"/>
              <a:gd name="connsiteX1926" fmla="*/ 4485181 w 7792361"/>
              <a:gd name="connsiteY1926" fmla="*/ 1032467 h 5436713"/>
              <a:gd name="connsiteX1927" fmla="*/ 4707820 w 7792361"/>
              <a:gd name="connsiteY1927" fmla="*/ 888070 h 5436713"/>
              <a:gd name="connsiteX1928" fmla="*/ 4561969 w 7792361"/>
              <a:gd name="connsiteY1928" fmla="*/ 823368 h 5436713"/>
              <a:gd name="connsiteX1929" fmla="*/ 4577599 w 7792361"/>
              <a:gd name="connsiteY1929" fmla="*/ 813253 h 5436713"/>
              <a:gd name="connsiteX1930" fmla="*/ 4723675 w 7792361"/>
              <a:gd name="connsiteY1930" fmla="*/ 878056 h 5436713"/>
              <a:gd name="connsiteX1931" fmla="*/ 4946316 w 7792361"/>
              <a:gd name="connsiteY1931" fmla="*/ 733663 h 5436713"/>
              <a:gd name="connsiteX1932" fmla="*/ 4800525 w 7792361"/>
              <a:gd name="connsiteY1932" fmla="*/ 668987 h 5436713"/>
              <a:gd name="connsiteX1933" fmla="*/ 4816262 w 7792361"/>
              <a:gd name="connsiteY1933" fmla="*/ 658802 h 5436713"/>
              <a:gd name="connsiteX1934" fmla="*/ 4961967 w 7792361"/>
              <a:gd name="connsiteY1934" fmla="*/ 723441 h 5436713"/>
              <a:gd name="connsiteX1935" fmla="*/ 5184608 w 7792361"/>
              <a:gd name="connsiteY1935" fmla="*/ 579045 h 5436713"/>
              <a:gd name="connsiteX1936" fmla="*/ 5039189 w 7792361"/>
              <a:gd name="connsiteY1936" fmla="*/ 514535 h 5436713"/>
              <a:gd name="connsiteX1937" fmla="*/ 5054925 w 7792361"/>
              <a:gd name="connsiteY1937" fmla="*/ 504352 h 5436713"/>
              <a:gd name="connsiteX1938" fmla="*/ 5200256 w 7792361"/>
              <a:gd name="connsiteY1938" fmla="*/ 568823 h 5436713"/>
              <a:gd name="connsiteX1939" fmla="*/ 5422896 w 7792361"/>
              <a:gd name="connsiteY1939" fmla="*/ 424430 h 5436713"/>
              <a:gd name="connsiteX1940" fmla="*/ 5277851 w 7792361"/>
              <a:gd name="connsiteY1940" fmla="*/ 360086 h 5436713"/>
              <a:gd name="connsiteX1941" fmla="*/ 5293590 w 7792361"/>
              <a:gd name="connsiteY1941" fmla="*/ 349900 h 5436713"/>
              <a:gd name="connsiteX1942" fmla="*/ 5438548 w 7792361"/>
              <a:gd name="connsiteY1942" fmla="*/ 414205 h 5436713"/>
              <a:gd name="connsiteX1943" fmla="*/ 5661188 w 7792361"/>
              <a:gd name="connsiteY1943" fmla="*/ 269812 h 5436713"/>
              <a:gd name="connsiteX1944" fmla="*/ 5516516 w 7792361"/>
              <a:gd name="connsiteY1944" fmla="*/ 205634 h 5436713"/>
              <a:gd name="connsiteX1945" fmla="*/ 5532255 w 7792361"/>
              <a:gd name="connsiteY1945" fmla="*/ 195449 h 5436713"/>
              <a:gd name="connsiteX1946" fmla="*/ 5676836 w 7792361"/>
              <a:gd name="connsiteY1946" fmla="*/ 259587 h 5436713"/>
              <a:gd name="connsiteX1947" fmla="*/ 5899476 w 7792361"/>
              <a:gd name="connsiteY1947" fmla="*/ 115194 h 5436713"/>
              <a:gd name="connsiteX1948" fmla="*/ 5769904 w 7792361"/>
              <a:gd name="connsiteY1948" fmla="*/ 57714 h 5436713"/>
              <a:gd name="connsiteX1949" fmla="*/ 5791001 w 7792361"/>
              <a:gd name="connsiteY1949" fmla="*/ 49910 h 5436713"/>
              <a:gd name="connsiteX1950" fmla="*/ 5915124 w 7792361"/>
              <a:gd name="connsiteY1950" fmla="*/ 104973 h 5436713"/>
              <a:gd name="connsiteX1951" fmla="*/ 6076983 w 7792361"/>
              <a:gd name="connsiteY1951" fmla="*/ 0 h 5436713"/>
              <a:gd name="connsiteX1952" fmla="*/ 6105997 w 7792361"/>
              <a:gd name="connsiteY1952" fmla="*/ 0 h 5436713"/>
              <a:gd name="connsiteX1953" fmla="*/ 5932235 w 7792361"/>
              <a:gd name="connsiteY1953" fmla="*/ 112693 h 5436713"/>
              <a:gd name="connsiteX1954" fmla="*/ 6156128 w 7792361"/>
              <a:gd name="connsiteY1954" fmla="*/ 212015 h 5436713"/>
              <a:gd name="connsiteX1955" fmla="*/ 6378768 w 7792361"/>
              <a:gd name="connsiteY1955" fmla="*/ 67622 h 5436713"/>
              <a:gd name="connsiteX1956" fmla="*/ 6226333 w 7792361"/>
              <a:gd name="connsiteY1956" fmla="*/ 0 h 5436713"/>
              <a:gd name="connsiteX1957" fmla="*/ 6265031 w 7792361"/>
              <a:gd name="connsiteY1957" fmla="*/ 0 h 5436713"/>
              <a:gd name="connsiteX1958" fmla="*/ 6394416 w 7792361"/>
              <a:gd name="connsiteY1958" fmla="*/ 57397 h 5436713"/>
              <a:gd name="connsiteX1959" fmla="*/ 6482917 w 7792361"/>
              <a:gd name="connsiteY1959" fmla="*/ 0 h 5436713"/>
              <a:gd name="connsiteX1960" fmla="*/ 6511607 w 7792361"/>
              <a:gd name="connsiteY1960" fmla="*/ 0 h 5436713"/>
              <a:gd name="connsiteX1961" fmla="*/ 6411527 w 7792361"/>
              <a:gd name="connsiteY1961" fmla="*/ 64907 h 5436713"/>
              <a:gd name="connsiteX1962" fmla="*/ 6635419 w 7792361"/>
              <a:gd name="connsiteY1962" fmla="*/ 164229 h 5436713"/>
              <a:gd name="connsiteX1963" fmla="*/ 6858060 w 7792361"/>
              <a:gd name="connsiteY1963" fmla="*/ 19840 h 5436713"/>
              <a:gd name="connsiteX1964" fmla="*/ 6813338 w 7792361"/>
              <a:gd name="connsiteY1964" fmla="*/ 0 h 5436713"/>
              <a:gd name="connsiteX1965" fmla="*/ 6852034 w 7792361"/>
              <a:gd name="connsiteY1965" fmla="*/ 0 h 5436713"/>
              <a:gd name="connsiteX1966" fmla="*/ 6873708 w 7792361"/>
              <a:gd name="connsiteY1966" fmla="*/ 9615 h 5436713"/>
              <a:gd name="connsiteX1967" fmla="*/ 6888533 w 7792361"/>
              <a:gd name="connsiteY1967" fmla="*/ 0 h 5436713"/>
              <a:gd name="connsiteX1968" fmla="*/ 6914711 w 7792361"/>
              <a:gd name="connsiteY1968" fmla="*/ 0 h 5436713"/>
              <a:gd name="connsiteX1969" fmla="*/ 6917548 w 7792361"/>
              <a:gd name="connsiteY1969" fmla="*/ 0 h 5436713"/>
              <a:gd name="connsiteX1970" fmla="*/ 6890819 w 7792361"/>
              <a:gd name="connsiteY1970" fmla="*/ 17335 h 5436713"/>
              <a:gd name="connsiteX1971" fmla="*/ 7114711 w 7792361"/>
              <a:gd name="connsiteY1971" fmla="*/ 116657 h 5436713"/>
              <a:gd name="connsiteX1972" fmla="*/ 7294586 w 7792361"/>
              <a:gd name="connsiteY1972" fmla="*/ 0 h 5436713"/>
              <a:gd name="connsiteX1973" fmla="*/ 7323483 w 7792361"/>
              <a:gd name="connsiteY1973" fmla="*/ 0 h 5436713"/>
              <a:gd name="connsiteX1974" fmla="*/ 7132029 w 7792361"/>
              <a:gd name="connsiteY1974" fmla="*/ 124167 h 5436713"/>
              <a:gd name="connsiteX1975" fmla="*/ 7355922 w 7792361"/>
              <a:gd name="connsiteY1975" fmla="*/ 223489 h 5436713"/>
              <a:gd name="connsiteX1976" fmla="*/ 7578562 w 7792361"/>
              <a:gd name="connsiteY1976" fmla="*/ 79100 h 5436713"/>
              <a:gd name="connsiteX1977" fmla="*/ 7400261 w 7792361"/>
              <a:gd name="connsiteY1977" fmla="*/ 0 h 5436713"/>
              <a:gd name="connsiteX1978" fmla="*/ 7438957 w 7792361"/>
              <a:gd name="connsiteY1978" fmla="*/ 0 h 5436713"/>
              <a:gd name="connsiteX1979" fmla="*/ 7594214 w 7792361"/>
              <a:gd name="connsiteY1979" fmla="*/ 68871 h 5436713"/>
              <a:gd name="connsiteX1980" fmla="*/ 7700407 w 7792361"/>
              <a:gd name="connsiteY1980" fmla="*/ 0 h 5436713"/>
              <a:gd name="connsiteX1981" fmla="*/ 7729099 w 7792361"/>
              <a:gd name="connsiteY1981" fmla="*/ 0 h 5436713"/>
              <a:gd name="connsiteX1982" fmla="*/ 7611321 w 7792361"/>
              <a:gd name="connsiteY1982" fmla="*/ 76385 h 5436713"/>
              <a:gd name="connsiteX1983" fmla="*/ 7792361 w 7792361"/>
              <a:gd name="connsiteY1983" fmla="*/ 156697 h 5436713"/>
              <a:gd name="connsiteX1984" fmla="*/ 7792361 w 7792361"/>
              <a:gd name="connsiteY1984" fmla="*/ 173863 h 5436713"/>
              <a:gd name="connsiteX1985" fmla="*/ 7595673 w 7792361"/>
              <a:gd name="connsiteY1985" fmla="*/ 86610 h 5436713"/>
              <a:gd name="connsiteX1986" fmla="*/ 7373032 w 7792361"/>
              <a:gd name="connsiteY1986" fmla="*/ 231003 h 5436713"/>
              <a:gd name="connsiteX1987" fmla="*/ 7596925 w 7792361"/>
              <a:gd name="connsiteY1987" fmla="*/ 330324 h 5436713"/>
              <a:gd name="connsiteX1988" fmla="*/ 7792361 w 7792361"/>
              <a:gd name="connsiteY1988" fmla="*/ 203575 h 5436713"/>
              <a:gd name="connsiteX1989" fmla="*/ 7792361 w 7792361"/>
              <a:gd name="connsiteY1989" fmla="*/ 222182 h 5436713"/>
              <a:gd name="connsiteX1990" fmla="*/ 7614036 w 7792361"/>
              <a:gd name="connsiteY1990" fmla="*/ 337834 h 5436713"/>
              <a:gd name="connsiteX1991" fmla="*/ 7792361 w 7792361"/>
              <a:gd name="connsiteY1991" fmla="*/ 416942 h 5436713"/>
              <a:gd name="connsiteX1992" fmla="*/ 7792361 w 7792361"/>
              <a:gd name="connsiteY1992" fmla="*/ 434110 h 5436713"/>
              <a:gd name="connsiteX1993" fmla="*/ 7598384 w 7792361"/>
              <a:gd name="connsiteY1993" fmla="*/ 348060 h 5436713"/>
              <a:gd name="connsiteX1994" fmla="*/ 7375744 w 7792361"/>
              <a:gd name="connsiteY1994" fmla="*/ 492452 h 5436713"/>
              <a:gd name="connsiteX1995" fmla="*/ 7599636 w 7792361"/>
              <a:gd name="connsiteY1995" fmla="*/ 591774 h 5436713"/>
              <a:gd name="connsiteX1996" fmla="*/ 7792361 w 7792361"/>
              <a:gd name="connsiteY1996" fmla="*/ 466783 h 5436713"/>
              <a:gd name="connsiteX1997" fmla="*/ 7792361 w 7792361"/>
              <a:gd name="connsiteY1997" fmla="*/ 485601 h 5436713"/>
              <a:gd name="connsiteX1998" fmla="*/ 7616747 w 7792361"/>
              <a:gd name="connsiteY1998" fmla="*/ 599495 h 5436713"/>
              <a:gd name="connsiteX1999" fmla="*/ 7792361 w 7792361"/>
              <a:gd name="connsiteY1999" fmla="*/ 677400 h 5436713"/>
              <a:gd name="connsiteX2000" fmla="*/ 7792361 w 7792361"/>
              <a:gd name="connsiteY2000" fmla="*/ 694568 h 5436713"/>
              <a:gd name="connsiteX2001" fmla="*/ 7601099 w 7792361"/>
              <a:gd name="connsiteY2001" fmla="*/ 609720 h 5436713"/>
              <a:gd name="connsiteX2002" fmla="*/ 7378459 w 7792361"/>
              <a:gd name="connsiteY2002" fmla="*/ 754113 h 5436713"/>
              <a:gd name="connsiteX2003" fmla="*/ 7602348 w 7792361"/>
              <a:gd name="connsiteY2003" fmla="*/ 853435 h 5436713"/>
              <a:gd name="connsiteX2004" fmla="*/ 7792361 w 7792361"/>
              <a:gd name="connsiteY2004" fmla="*/ 730203 h 5436713"/>
              <a:gd name="connsiteX2005" fmla="*/ 7792361 w 7792361"/>
              <a:gd name="connsiteY2005" fmla="*/ 748946 h 5436713"/>
              <a:gd name="connsiteX2006" fmla="*/ 7619669 w 7792361"/>
              <a:gd name="connsiteY2006" fmla="*/ 860945 h 5436713"/>
              <a:gd name="connsiteX2007" fmla="*/ 7792361 w 7792361"/>
              <a:gd name="connsiteY2007" fmla="*/ 937554 h 5436713"/>
              <a:gd name="connsiteX2008" fmla="*/ 7792361 w 7792361"/>
              <a:gd name="connsiteY2008" fmla="*/ 954722 h 5436713"/>
              <a:gd name="connsiteX2009" fmla="*/ 7604017 w 7792361"/>
              <a:gd name="connsiteY2009" fmla="*/ 871170 h 5436713"/>
              <a:gd name="connsiteX2010" fmla="*/ 7381377 w 7792361"/>
              <a:gd name="connsiteY2010" fmla="*/ 1015563 h 5436713"/>
              <a:gd name="connsiteX2011" fmla="*/ 7605270 w 7792361"/>
              <a:gd name="connsiteY2011" fmla="*/ 1114885 h 5436713"/>
              <a:gd name="connsiteX2012" fmla="*/ 7792361 w 7792361"/>
              <a:gd name="connsiteY2012" fmla="*/ 993547 h 5436713"/>
              <a:gd name="connsiteX2013" fmla="*/ 7792361 w 7792361"/>
              <a:gd name="connsiteY2013" fmla="*/ 1012158 h 5436713"/>
              <a:gd name="connsiteX2014" fmla="*/ 7622381 w 7792361"/>
              <a:gd name="connsiteY2014" fmla="*/ 1122398 h 5436713"/>
              <a:gd name="connsiteX2015" fmla="*/ 7792361 w 7792361"/>
              <a:gd name="connsiteY2015" fmla="*/ 1197804 h 5436713"/>
              <a:gd name="connsiteX2016" fmla="*/ 7792361 w 7792361"/>
              <a:gd name="connsiteY2016" fmla="*/ 1214970 h 5436713"/>
              <a:gd name="connsiteX2017" fmla="*/ 7606733 w 7792361"/>
              <a:gd name="connsiteY2017" fmla="*/ 1132620 h 5436713"/>
              <a:gd name="connsiteX2018" fmla="*/ 7384092 w 7792361"/>
              <a:gd name="connsiteY2018" fmla="*/ 1277013 h 5436713"/>
              <a:gd name="connsiteX2019" fmla="*/ 7607985 w 7792361"/>
              <a:gd name="connsiteY2019" fmla="*/ 1376334 h 5436713"/>
              <a:gd name="connsiteX2020" fmla="*/ 7792361 w 7792361"/>
              <a:gd name="connsiteY2020" fmla="*/ 1256761 h 5436713"/>
              <a:gd name="connsiteX2021" fmla="*/ 7792361 w 7792361"/>
              <a:gd name="connsiteY2021" fmla="*/ 1275366 h 5436713"/>
              <a:gd name="connsiteX2022" fmla="*/ 7625092 w 7792361"/>
              <a:gd name="connsiteY2022" fmla="*/ 1383848 h 5436713"/>
              <a:gd name="connsiteX2023" fmla="*/ 7792361 w 7792361"/>
              <a:gd name="connsiteY2023" fmla="*/ 1458051 h 5436713"/>
              <a:gd name="connsiteX2024" fmla="*/ 7792361 w 7792361"/>
              <a:gd name="connsiteY2024" fmla="*/ 1475218 h 5436713"/>
              <a:gd name="connsiteX2025" fmla="*/ 7609444 w 7792361"/>
              <a:gd name="connsiteY2025" fmla="*/ 1394073 h 5436713"/>
              <a:gd name="connsiteX2026" fmla="*/ 7386804 w 7792361"/>
              <a:gd name="connsiteY2026" fmla="*/ 1538466 h 5436713"/>
              <a:gd name="connsiteX2027" fmla="*/ 7610696 w 7792361"/>
              <a:gd name="connsiteY2027" fmla="*/ 1637784 h 5436713"/>
              <a:gd name="connsiteX2028" fmla="*/ 7792361 w 7792361"/>
              <a:gd name="connsiteY2028" fmla="*/ 1519969 h 5436713"/>
              <a:gd name="connsiteX2029" fmla="*/ 7792361 w 7792361"/>
              <a:gd name="connsiteY2029" fmla="*/ 1538577 h 5436713"/>
              <a:gd name="connsiteX2030" fmla="*/ 7627807 w 7792361"/>
              <a:gd name="connsiteY2030" fmla="*/ 1645298 h 5436713"/>
              <a:gd name="connsiteX2031" fmla="*/ 7792361 w 7792361"/>
              <a:gd name="connsiteY2031" fmla="*/ 1718296 h 5436713"/>
              <a:gd name="connsiteX2032" fmla="*/ 7792361 w 7792361"/>
              <a:gd name="connsiteY2032" fmla="*/ 1735465 h 5436713"/>
              <a:gd name="connsiteX2033" fmla="*/ 7612155 w 7792361"/>
              <a:gd name="connsiteY2033" fmla="*/ 1655523 h 5436713"/>
              <a:gd name="connsiteX2034" fmla="*/ 7389515 w 7792361"/>
              <a:gd name="connsiteY2034" fmla="*/ 1799916 h 5436713"/>
              <a:gd name="connsiteX2035" fmla="*/ 7613408 w 7792361"/>
              <a:gd name="connsiteY2035" fmla="*/ 1899238 h 5436713"/>
              <a:gd name="connsiteX2036" fmla="*/ 7792361 w 7792361"/>
              <a:gd name="connsiteY2036" fmla="*/ 1783178 h 5436713"/>
              <a:gd name="connsiteX2037" fmla="*/ 7792361 w 7792361"/>
              <a:gd name="connsiteY2037" fmla="*/ 1801786 h 5436713"/>
              <a:gd name="connsiteX2038" fmla="*/ 7630519 w 7792361"/>
              <a:gd name="connsiteY2038" fmla="*/ 1906748 h 5436713"/>
              <a:gd name="connsiteX2039" fmla="*/ 7792361 w 7792361"/>
              <a:gd name="connsiteY2039" fmla="*/ 1978544 h 5436713"/>
              <a:gd name="connsiteX2040" fmla="*/ 7792361 w 7792361"/>
              <a:gd name="connsiteY2040" fmla="*/ 1995712 h 5436713"/>
              <a:gd name="connsiteX2041" fmla="*/ 7614871 w 7792361"/>
              <a:gd name="connsiteY2041" fmla="*/ 1916973 h 5436713"/>
              <a:gd name="connsiteX2042" fmla="*/ 7392230 w 7792361"/>
              <a:gd name="connsiteY2042" fmla="*/ 2061366 h 5436713"/>
              <a:gd name="connsiteX2043" fmla="*/ 7616119 w 7792361"/>
              <a:gd name="connsiteY2043" fmla="*/ 2160688 h 5436713"/>
              <a:gd name="connsiteX2044" fmla="*/ 7792361 w 7792361"/>
              <a:gd name="connsiteY2044" fmla="*/ 2046387 h 5436713"/>
              <a:gd name="connsiteX2045" fmla="*/ 7792361 w 7792361"/>
              <a:gd name="connsiteY2045" fmla="*/ 2065341 h 5436713"/>
              <a:gd name="connsiteX2046" fmla="*/ 7633441 w 7792361"/>
              <a:gd name="connsiteY2046" fmla="*/ 2168408 h 5436713"/>
              <a:gd name="connsiteX2047" fmla="*/ 7792361 w 7792361"/>
              <a:gd name="connsiteY2047" fmla="*/ 2238908 h 5436713"/>
              <a:gd name="connsiteX2048" fmla="*/ 7792361 w 7792361"/>
              <a:gd name="connsiteY2048" fmla="*/ 2256076 h 5436713"/>
              <a:gd name="connsiteX2049" fmla="*/ 7617789 w 7792361"/>
              <a:gd name="connsiteY2049" fmla="*/ 2178634 h 5436713"/>
              <a:gd name="connsiteX2050" fmla="*/ 7395149 w 7792361"/>
              <a:gd name="connsiteY2050" fmla="*/ 2323026 h 5436713"/>
              <a:gd name="connsiteX2051" fmla="*/ 7619041 w 7792361"/>
              <a:gd name="connsiteY2051" fmla="*/ 2422348 h 5436713"/>
              <a:gd name="connsiteX2052" fmla="*/ 7792361 w 7792361"/>
              <a:gd name="connsiteY2052" fmla="*/ 2309942 h 5436713"/>
              <a:gd name="connsiteX2053" fmla="*/ 7792361 w 7792361"/>
              <a:gd name="connsiteY2053" fmla="*/ 2328552 h 5436713"/>
              <a:gd name="connsiteX2054" fmla="*/ 7636152 w 7792361"/>
              <a:gd name="connsiteY2054" fmla="*/ 2429858 h 5436713"/>
              <a:gd name="connsiteX2055" fmla="*/ 7792361 w 7792361"/>
              <a:gd name="connsiteY2055" fmla="*/ 2499154 h 5436713"/>
              <a:gd name="connsiteX2056" fmla="*/ 7792361 w 7792361"/>
              <a:gd name="connsiteY2056" fmla="*/ 2516321 h 5436713"/>
              <a:gd name="connsiteX2057" fmla="*/ 7620504 w 7792361"/>
              <a:gd name="connsiteY2057" fmla="*/ 2440083 h 5436713"/>
              <a:gd name="connsiteX2058" fmla="*/ 7397864 w 7792361"/>
              <a:gd name="connsiteY2058" fmla="*/ 2584476 h 5436713"/>
              <a:gd name="connsiteX2059" fmla="*/ 7621756 w 7792361"/>
              <a:gd name="connsiteY2059" fmla="*/ 2683798 h 5436713"/>
              <a:gd name="connsiteX2060" fmla="*/ 7792361 w 7792361"/>
              <a:gd name="connsiteY2060" fmla="*/ 2573153 h 5436713"/>
              <a:gd name="connsiteX2061" fmla="*/ 7792361 w 7792361"/>
              <a:gd name="connsiteY2061" fmla="*/ 2591762 h 5436713"/>
              <a:gd name="connsiteX2062" fmla="*/ 7638863 w 7792361"/>
              <a:gd name="connsiteY2062" fmla="*/ 2691312 h 5436713"/>
              <a:gd name="connsiteX2063" fmla="*/ 7792361 w 7792361"/>
              <a:gd name="connsiteY2063" fmla="*/ 2759405 h 5436713"/>
              <a:gd name="connsiteX2064" fmla="*/ 7792361 w 7792361"/>
              <a:gd name="connsiteY2064" fmla="*/ 2776571 h 5436713"/>
              <a:gd name="connsiteX2065" fmla="*/ 7623216 w 7792361"/>
              <a:gd name="connsiteY2065" fmla="*/ 2701533 h 5436713"/>
              <a:gd name="connsiteX2066" fmla="*/ 7400575 w 7792361"/>
              <a:gd name="connsiteY2066" fmla="*/ 2845926 h 5436713"/>
              <a:gd name="connsiteX2067" fmla="*/ 7624468 w 7792361"/>
              <a:gd name="connsiteY2067" fmla="*/ 2945248 h 5436713"/>
              <a:gd name="connsiteX2068" fmla="*/ 7792361 w 7792361"/>
              <a:gd name="connsiteY2068" fmla="*/ 2836364 h 5436713"/>
              <a:gd name="connsiteX2069" fmla="*/ 7792361 w 7792361"/>
              <a:gd name="connsiteY2069" fmla="*/ 2854972 h 5436713"/>
              <a:gd name="connsiteX2070" fmla="*/ 7641579 w 7792361"/>
              <a:gd name="connsiteY2070" fmla="*/ 2952762 h 5436713"/>
              <a:gd name="connsiteX2071" fmla="*/ 7792361 w 7792361"/>
              <a:gd name="connsiteY2071" fmla="*/ 3019651 h 5436713"/>
              <a:gd name="connsiteX2072" fmla="*/ 7792361 w 7792361"/>
              <a:gd name="connsiteY2072" fmla="*/ 3036819 h 5436713"/>
              <a:gd name="connsiteX2073" fmla="*/ 7625927 w 7792361"/>
              <a:gd name="connsiteY2073" fmla="*/ 2962987 h 5436713"/>
              <a:gd name="connsiteX2074" fmla="*/ 7403286 w 7792361"/>
              <a:gd name="connsiteY2074" fmla="*/ 3107380 h 5436713"/>
              <a:gd name="connsiteX2075" fmla="*/ 7627179 w 7792361"/>
              <a:gd name="connsiteY2075" fmla="*/ 3206702 h 5436713"/>
              <a:gd name="connsiteX2076" fmla="*/ 7792361 w 7792361"/>
              <a:gd name="connsiteY2076" fmla="*/ 3099574 h 5436713"/>
              <a:gd name="connsiteX2077" fmla="*/ 7792361 w 7792361"/>
              <a:gd name="connsiteY2077" fmla="*/ 3118181 h 5436713"/>
              <a:gd name="connsiteX2078" fmla="*/ 7644290 w 7792361"/>
              <a:gd name="connsiteY2078" fmla="*/ 3214212 h 5436713"/>
              <a:gd name="connsiteX2079" fmla="*/ 7792361 w 7792361"/>
              <a:gd name="connsiteY2079" fmla="*/ 3279898 h 5436713"/>
              <a:gd name="connsiteX2080" fmla="*/ 7792361 w 7792361"/>
              <a:gd name="connsiteY2080" fmla="*/ 3297066 h 5436713"/>
              <a:gd name="connsiteX2081" fmla="*/ 7628642 w 7792361"/>
              <a:gd name="connsiteY2081" fmla="*/ 3224437 h 5436713"/>
              <a:gd name="connsiteX2082" fmla="*/ 7406002 w 7792361"/>
              <a:gd name="connsiteY2082" fmla="*/ 3368830 h 5436713"/>
              <a:gd name="connsiteX2083" fmla="*/ 7629894 w 7792361"/>
              <a:gd name="connsiteY2083" fmla="*/ 3468152 h 5436713"/>
              <a:gd name="connsiteX2084" fmla="*/ 7792361 w 7792361"/>
              <a:gd name="connsiteY2084" fmla="*/ 3362782 h 5436713"/>
              <a:gd name="connsiteX2085" fmla="*/ 7792361 w 7792361"/>
              <a:gd name="connsiteY2085" fmla="*/ 3381736 h 5436713"/>
              <a:gd name="connsiteX2086" fmla="*/ 7647212 w 7792361"/>
              <a:gd name="connsiteY2086" fmla="*/ 3475872 h 5436713"/>
              <a:gd name="connsiteX2087" fmla="*/ 7792361 w 7792361"/>
              <a:gd name="connsiteY2087" fmla="*/ 3540262 h 5436713"/>
              <a:gd name="connsiteX2088" fmla="*/ 7792361 w 7792361"/>
              <a:gd name="connsiteY2088" fmla="*/ 3557219 h 5436713"/>
              <a:gd name="connsiteX2089" fmla="*/ 7631560 w 7792361"/>
              <a:gd name="connsiteY2089" fmla="*/ 3485887 h 5436713"/>
              <a:gd name="connsiteX2090" fmla="*/ 7408920 w 7792361"/>
              <a:gd name="connsiteY2090" fmla="*/ 3630280 h 5436713"/>
              <a:gd name="connsiteX2091" fmla="*/ 7632813 w 7792361"/>
              <a:gd name="connsiteY2091" fmla="*/ 3729601 h 5436713"/>
              <a:gd name="connsiteX2092" fmla="*/ 7792361 w 7792361"/>
              <a:gd name="connsiteY2092" fmla="*/ 3626126 h 5436713"/>
              <a:gd name="connsiteX2093" fmla="*/ 7792361 w 7792361"/>
              <a:gd name="connsiteY2093" fmla="*/ 3644944 h 5436713"/>
              <a:gd name="connsiteX2094" fmla="*/ 7649923 w 7792361"/>
              <a:gd name="connsiteY2094" fmla="*/ 3737322 h 5436713"/>
              <a:gd name="connsiteX2095" fmla="*/ 7792361 w 7792361"/>
              <a:gd name="connsiteY2095" fmla="*/ 3800509 h 5436713"/>
              <a:gd name="connsiteX2096" fmla="*/ 7792361 w 7792361"/>
              <a:gd name="connsiteY2096" fmla="*/ 3817676 h 5436713"/>
              <a:gd name="connsiteX2097" fmla="*/ 7634275 w 7792361"/>
              <a:gd name="connsiteY2097" fmla="*/ 3747547 h 5436713"/>
              <a:gd name="connsiteX2098" fmla="*/ 7411635 w 7792361"/>
              <a:gd name="connsiteY2098" fmla="*/ 3891940 h 5436713"/>
              <a:gd name="connsiteX2099" fmla="*/ 7635528 w 7792361"/>
              <a:gd name="connsiteY2099" fmla="*/ 3991262 h 5436713"/>
              <a:gd name="connsiteX2100" fmla="*/ 7792361 w 7792361"/>
              <a:gd name="connsiteY2100" fmla="*/ 3889548 h 5436713"/>
              <a:gd name="connsiteX2101" fmla="*/ 7792361 w 7792361"/>
              <a:gd name="connsiteY2101" fmla="*/ 3908155 h 5436713"/>
              <a:gd name="connsiteX2102" fmla="*/ 7652635 w 7792361"/>
              <a:gd name="connsiteY2102" fmla="*/ 3998772 h 5436713"/>
              <a:gd name="connsiteX2103" fmla="*/ 7792361 w 7792361"/>
              <a:gd name="connsiteY2103" fmla="*/ 4060756 h 5436713"/>
              <a:gd name="connsiteX2104" fmla="*/ 7792361 w 7792361"/>
              <a:gd name="connsiteY2104" fmla="*/ 4077923 h 5436713"/>
              <a:gd name="connsiteX2105" fmla="*/ 7636987 w 7792361"/>
              <a:gd name="connsiteY2105" fmla="*/ 4008997 h 5436713"/>
              <a:gd name="connsiteX2106" fmla="*/ 7414347 w 7792361"/>
              <a:gd name="connsiteY2106" fmla="*/ 4153390 h 5436713"/>
              <a:gd name="connsiteX2107" fmla="*/ 7638239 w 7792361"/>
              <a:gd name="connsiteY2107" fmla="*/ 4252712 h 5436713"/>
              <a:gd name="connsiteX2108" fmla="*/ 7792361 w 7792361"/>
              <a:gd name="connsiteY2108" fmla="*/ 4152756 h 5436713"/>
              <a:gd name="connsiteX2109" fmla="*/ 7792361 w 7792361"/>
              <a:gd name="connsiteY2109" fmla="*/ 4171367 h 5436713"/>
              <a:gd name="connsiteX2110" fmla="*/ 7655350 w 7792361"/>
              <a:gd name="connsiteY2110" fmla="*/ 4260225 h 5436713"/>
              <a:gd name="connsiteX2111" fmla="*/ 7792361 w 7792361"/>
              <a:gd name="connsiteY2111" fmla="*/ 4321005 h 5436713"/>
              <a:gd name="connsiteX2112" fmla="*/ 7792361 w 7792361"/>
              <a:gd name="connsiteY2112" fmla="*/ 4338172 h 5436713"/>
              <a:gd name="connsiteX2113" fmla="*/ 7639698 w 7792361"/>
              <a:gd name="connsiteY2113" fmla="*/ 4270447 h 5436713"/>
              <a:gd name="connsiteX2114" fmla="*/ 7417058 w 7792361"/>
              <a:gd name="connsiteY2114" fmla="*/ 4414840 h 5436713"/>
              <a:gd name="connsiteX2115" fmla="*/ 7640950 w 7792361"/>
              <a:gd name="connsiteY2115" fmla="*/ 4514162 h 5436713"/>
              <a:gd name="connsiteX2116" fmla="*/ 7792361 w 7792361"/>
              <a:gd name="connsiteY2116" fmla="*/ 4415967 h 5436713"/>
              <a:gd name="connsiteX2117" fmla="*/ 7792361 w 7792361"/>
              <a:gd name="connsiteY2117" fmla="*/ 4434575 h 5436713"/>
              <a:gd name="connsiteX2118" fmla="*/ 7658061 w 7792361"/>
              <a:gd name="connsiteY2118" fmla="*/ 4521675 h 5436713"/>
              <a:gd name="connsiteX2119" fmla="*/ 7792361 w 7792361"/>
              <a:gd name="connsiteY2119" fmla="*/ 4581252 h 5436713"/>
              <a:gd name="connsiteX2120" fmla="*/ 7792361 w 7792361"/>
              <a:gd name="connsiteY2120" fmla="*/ 4598418 h 5436713"/>
              <a:gd name="connsiteX2121" fmla="*/ 7642414 w 7792361"/>
              <a:gd name="connsiteY2121" fmla="*/ 4531900 h 5436713"/>
              <a:gd name="connsiteX2122" fmla="*/ 7419773 w 7792361"/>
              <a:gd name="connsiteY2122" fmla="*/ 4676289 h 5436713"/>
              <a:gd name="connsiteX2123" fmla="*/ 7643666 w 7792361"/>
              <a:gd name="connsiteY2123" fmla="*/ 4775615 h 5436713"/>
              <a:gd name="connsiteX2124" fmla="*/ 7792361 w 7792361"/>
              <a:gd name="connsiteY2124" fmla="*/ 4679179 h 5436713"/>
              <a:gd name="connsiteX2125" fmla="*/ 7792361 w 7792361"/>
              <a:gd name="connsiteY2125" fmla="*/ 4697920 h 5436713"/>
              <a:gd name="connsiteX2126" fmla="*/ 7660983 w 7792361"/>
              <a:gd name="connsiteY2126" fmla="*/ 4783125 h 5436713"/>
              <a:gd name="connsiteX2127" fmla="*/ 7792361 w 7792361"/>
              <a:gd name="connsiteY2127" fmla="*/ 4841406 h 5436713"/>
              <a:gd name="connsiteX2128" fmla="*/ 7792361 w 7792361"/>
              <a:gd name="connsiteY2128" fmla="*/ 4858574 h 5436713"/>
              <a:gd name="connsiteX2129" fmla="*/ 7645332 w 7792361"/>
              <a:gd name="connsiteY2129" fmla="*/ 4793350 h 5436713"/>
              <a:gd name="connsiteX2130" fmla="*/ 7422695 w 7792361"/>
              <a:gd name="connsiteY2130" fmla="*/ 4937743 h 5436713"/>
              <a:gd name="connsiteX2131" fmla="*/ 7646584 w 7792361"/>
              <a:gd name="connsiteY2131" fmla="*/ 5037065 h 5436713"/>
              <a:gd name="connsiteX2132" fmla="*/ 7792361 w 7792361"/>
              <a:gd name="connsiteY2132" fmla="*/ 4942521 h 5436713"/>
              <a:gd name="connsiteX2133" fmla="*/ 7792361 w 7792361"/>
              <a:gd name="connsiteY2133" fmla="*/ 4961340 h 5436713"/>
              <a:gd name="connsiteX2134" fmla="*/ 7663695 w 7792361"/>
              <a:gd name="connsiteY2134" fmla="*/ 5044786 h 5436713"/>
              <a:gd name="connsiteX2135" fmla="*/ 7792361 w 7792361"/>
              <a:gd name="connsiteY2135" fmla="*/ 5101864 h 5436713"/>
              <a:gd name="connsiteX2136" fmla="*/ 7792361 w 7792361"/>
              <a:gd name="connsiteY2136" fmla="*/ 5118819 h 5436713"/>
              <a:gd name="connsiteX2137" fmla="*/ 7648047 w 7792361"/>
              <a:gd name="connsiteY2137" fmla="*/ 5054800 h 5436713"/>
              <a:gd name="connsiteX2138" fmla="*/ 7425406 w 7792361"/>
              <a:gd name="connsiteY2138" fmla="*/ 5199192 h 5436713"/>
              <a:gd name="connsiteX2139" fmla="*/ 7649299 w 7792361"/>
              <a:gd name="connsiteY2139" fmla="*/ 5298515 h 5436713"/>
              <a:gd name="connsiteX2140" fmla="*/ 7792361 w 7792361"/>
              <a:gd name="connsiteY2140" fmla="*/ 5205732 h 5436713"/>
              <a:gd name="connsiteX2141" fmla="*/ 7792361 w 7792361"/>
              <a:gd name="connsiteY2141" fmla="*/ 5224548 h 5436713"/>
              <a:gd name="connsiteX2142" fmla="*/ 7666406 w 7792361"/>
              <a:gd name="connsiteY2142" fmla="*/ 5306235 h 5436713"/>
              <a:gd name="connsiteX2143" fmla="*/ 7792361 w 7792361"/>
              <a:gd name="connsiteY2143" fmla="*/ 5362110 h 5436713"/>
              <a:gd name="connsiteX2144" fmla="*/ 7792361 w 7792361"/>
              <a:gd name="connsiteY2144" fmla="*/ 5379278 h 5436713"/>
              <a:gd name="connsiteX2145" fmla="*/ 7650758 w 7792361"/>
              <a:gd name="connsiteY2145" fmla="*/ 5316461 h 5436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</a:cxnLst>
            <a:rect l="l" t="t" r="r" b="b"/>
            <a:pathLst>
              <a:path w="7792361" h="5436713">
                <a:moveTo>
                  <a:pt x="6876423" y="271064"/>
                </a:moveTo>
                <a:lnTo>
                  <a:pt x="7099063" y="126672"/>
                </a:lnTo>
                <a:lnTo>
                  <a:pt x="6875171" y="27350"/>
                </a:lnTo>
                <a:lnTo>
                  <a:pt x="6652530" y="171743"/>
                </a:lnTo>
                <a:close/>
                <a:moveTo>
                  <a:pt x="6397131" y="318847"/>
                </a:moveTo>
                <a:lnTo>
                  <a:pt x="6619772" y="174454"/>
                </a:lnTo>
                <a:lnTo>
                  <a:pt x="6395879" y="75132"/>
                </a:lnTo>
                <a:lnTo>
                  <a:pt x="6173239" y="219525"/>
                </a:lnTo>
                <a:close/>
                <a:moveTo>
                  <a:pt x="5917839" y="366629"/>
                </a:moveTo>
                <a:lnTo>
                  <a:pt x="6140480" y="222237"/>
                </a:lnTo>
                <a:lnTo>
                  <a:pt x="5916587" y="122915"/>
                </a:lnTo>
                <a:lnTo>
                  <a:pt x="5693947" y="267308"/>
                </a:lnTo>
                <a:close/>
                <a:moveTo>
                  <a:pt x="7117633" y="378107"/>
                </a:moveTo>
                <a:lnTo>
                  <a:pt x="7340274" y="233714"/>
                </a:lnTo>
                <a:lnTo>
                  <a:pt x="7116381" y="134392"/>
                </a:lnTo>
                <a:lnTo>
                  <a:pt x="6893741" y="278785"/>
                </a:lnTo>
                <a:close/>
                <a:moveTo>
                  <a:pt x="6638131" y="425683"/>
                </a:moveTo>
                <a:lnTo>
                  <a:pt x="6860771" y="281290"/>
                </a:lnTo>
                <a:lnTo>
                  <a:pt x="6636879" y="181968"/>
                </a:lnTo>
                <a:lnTo>
                  <a:pt x="6414238" y="326361"/>
                </a:lnTo>
                <a:close/>
                <a:moveTo>
                  <a:pt x="6158839" y="473465"/>
                </a:moveTo>
                <a:lnTo>
                  <a:pt x="6381479" y="329072"/>
                </a:lnTo>
                <a:lnTo>
                  <a:pt x="6157587" y="229750"/>
                </a:lnTo>
                <a:lnTo>
                  <a:pt x="5934947" y="374143"/>
                </a:lnTo>
                <a:close/>
                <a:moveTo>
                  <a:pt x="7358633" y="484939"/>
                </a:moveTo>
                <a:lnTo>
                  <a:pt x="7581273" y="340550"/>
                </a:lnTo>
                <a:lnTo>
                  <a:pt x="7357384" y="241228"/>
                </a:lnTo>
                <a:lnTo>
                  <a:pt x="7134744" y="385621"/>
                </a:lnTo>
                <a:close/>
                <a:moveTo>
                  <a:pt x="5679548" y="521041"/>
                </a:moveTo>
                <a:lnTo>
                  <a:pt x="5902188" y="376648"/>
                </a:lnTo>
                <a:lnTo>
                  <a:pt x="5678295" y="277326"/>
                </a:lnTo>
                <a:lnTo>
                  <a:pt x="5455655" y="421719"/>
                </a:lnTo>
                <a:close/>
                <a:moveTo>
                  <a:pt x="6879341" y="532725"/>
                </a:moveTo>
                <a:lnTo>
                  <a:pt x="7101981" y="388332"/>
                </a:lnTo>
                <a:lnTo>
                  <a:pt x="6878093" y="289010"/>
                </a:lnTo>
                <a:lnTo>
                  <a:pt x="6655452" y="433403"/>
                </a:lnTo>
                <a:close/>
                <a:moveTo>
                  <a:pt x="6399843" y="580297"/>
                </a:moveTo>
                <a:lnTo>
                  <a:pt x="6622483" y="435908"/>
                </a:lnTo>
                <a:lnTo>
                  <a:pt x="6398590" y="336582"/>
                </a:lnTo>
                <a:lnTo>
                  <a:pt x="6175950" y="480975"/>
                </a:lnTo>
                <a:close/>
                <a:moveTo>
                  <a:pt x="5920551" y="628083"/>
                </a:moveTo>
                <a:lnTo>
                  <a:pt x="6143191" y="483690"/>
                </a:lnTo>
                <a:lnTo>
                  <a:pt x="5919299" y="384368"/>
                </a:lnTo>
                <a:lnTo>
                  <a:pt x="5696658" y="528761"/>
                </a:lnTo>
                <a:close/>
                <a:moveTo>
                  <a:pt x="7120345" y="639557"/>
                </a:moveTo>
                <a:lnTo>
                  <a:pt x="7342985" y="495168"/>
                </a:lnTo>
                <a:lnTo>
                  <a:pt x="7119092" y="395842"/>
                </a:lnTo>
                <a:lnTo>
                  <a:pt x="6896452" y="540235"/>
                </a:lnTo>
                <a:close/>
                <a:moveTo>
                  <a:pt x="5441259" y="675655"/>
                </a:moveTo>
                <a:lnTo>
                  <a:pt x="5663900" y="531262"/>
                </a:lnTo>
                <a:lnTo>
                  <a:pt x="5440007" y="431940"/>
                </a:lnTo>
                <a:lnTo>
                  <a:pt x="5217367" y="576333"/>
                </a:lnTo>
                <a:close/>
                <a:moveTo>
                  <a:pt x="6641053" y="687132"/>
                </a:moveTo>
                <a:lnTo>
                  <a:pt x="6863693" y="542740"/>
                </a:lnTo>
                <a:lnTo>
                  <a:pt x="6639801" y="443418"/>
                </a:lnTo>
                <a:lnTo>
                  <a:pt x="6417160" y="587811"/>
                </a:lnTo>
                <a:close/>
                <a:moveTo>
                  <a:pt x="6161554" y="734915"/>
                </a:moveTo>
                <a:lnTo>
                  <a:pt x="6384191" y="590522"/>
                </a:lnTo>
                <a:lnTo>
                  <a:pt x="6160302" y="491200"/>
                </a:lnTo>
                <a:lnTo>
                  <a:pt x="5937662" y="635593"/>
                </a:lnTo>
                <a:close/>
                <a:moveTo>
                  <a:pt x="7361348" y="746392"/>
                </a:moveTo>
                <a:lnTo>
                  <a:pt x="7583988" y="601999"/>
                </a:lnTo>
                <a:lnTo>
                  <a:pt x="7360096" y="502678"/>
                </a:lnTo>
                <a:lnTo>
                  <a:pt x="7137455" y="647070"/>
                </a:lnTo>
                <a:close/>
                <a:moveTo>
                  <a:pt x="5682263" y="782697"/>
                </a:moveTo>
                <a:lnTo>
                  <a:pt x="5904899" y="638304"/>
                </a:lnTo>
                <a:lnTo>
                  <a:pt x="5681010" y="538983"/>
                </a:lnTo>
                <a:lnTo>
                  <a:pt x="5458370" y="683376"/>
                </a:lnTo>
                <a:close/>
                <a:moveTo>
                  <a:pt x="6882056" y="794175"/>
                </a:moveTo>
                <a:lnTo>
                  <a:pt x="7104697" y="649782"/>
                </a:lnTo>
                <a:lnTo>
                  <a:pt x="6880804" y="550460"/>
                </a:lnTo>
                <a:lnTo>
                  <a:pt x="6658164" y="694853"/>
                </a:lnTo>
                <a:close/>
                <a:moveTo>
                  <a:pt x="5202967" y="830273"/>
                </a:moveTo>
                <a:lnTo>
                  <a:pt x="5425608" y="685880"/>
                </a:lnTo>
                <a:lnTo>
                  <a:pt x="5201719" y="586558"/>
                </a:lnTo>
                <a:lnTo>
                  <a:pt x="4979079" y="730951"/>
                </a:lnTo>
                <a:close/>
                <a:moveTo>
                  <a:pt x="6402765" y="841750"/>
                </a:moveTo>
                <a:lnTo>
                  <a:pt x="6625405" y="697358"/>
                </a:lnTo>
                <a:lnTo>
                  <a:pt x="6401512" y="598036"/>
                </a:lnTo>
                <a:lnTo>
                  <a:pt x="6178872" y="742429"/>
                </a:lnTo>
                <a:close/>
                <a:moveTo>
                  <a:pt x="5923262" y="889533"/>
                </a:moveTo>
                <a:lnTo>
                  <a:pt x="6145903" y="745140"/>
                </a:lnTo>
                <a:lnTo>
                  <a:pt x="5922010" y="645818"/>
                </a:lnTo>
                <a:lnTo>
                  <a:pt x="5699370" y="790211"/>
                </a:lnTo>
                <a:close/>
                <a:moveTo>
                  <a:pt x="7123056" y="901007"/>
                </a:moveTo>
                <a:lnTo>
                  <a:pt x="7345696" y="756617"/>
                </a:lnTo>
                <a:lnTo>
                  <a:pt x="7121807" y="657292"/>
                </a:lnTo>
                <a:lnTo>
                  <a:pt x="6899167" y="801689"/>
                </a:lnTo>
                <a:close/>
                <a:moveTo>
                  <a:pt x="5443971" y="937109"/>
                </a:moveTo>
                <a:lnTo>
                  <a:pt x="5666611" y="792712"/>
                </a:lnTo>
                <a:lnTo>
                  <a:pt x="5442718" y="693394"/>
                </a:lnTo>
                <a:lnTo>
                  <a:pt x="5220078" y="837787"/>
                </a:lnTo>
                <a:close/>
                <a:moveTo>
                  <a:pt x="6643764" y="948793"/>
                </a:moveTo>
                <a:lnTo>
                  <a:pt x="6866405" y="804400"/>
                </a:lnTo>
                <a:lnTo>
                  <a:pt x="6642512" y="705078"/>
                </a:lnTo>
                <a:lnTo>
                  <a:pt x="6419875" y="849471"/>
                </a:lnTo>
                <a:close/>
                <a:moveTo>
                  <a:pt x="4964679" y="984891"/>
                </a:moveTo>
                <a:lnTo>
                  <a:pt x="5187319" y="840498"/>
                </a:lnTo>
                <a:lnTo>
                  <a:pt x="4963426" y="741176"/>
                </a:lnTo>
                <a:lnTo>
                  <a:pt x="4740787" y="885569"/>
                </a:lnTo>
                <a:close/>
                <a:moveTo>
                  <a:pt x="6164473" y="996365"/>
                </a:moveTo>
                <a:lnTo>
                  <a:pt x="6387113" y="851972"/>
                </a:lnTo>
                <a:lnTo>
                  <a:pt x="6163220" y="752650"/>
                </a:lnTo>
                <a:lnTo>
                  <a:pt x="5940584" y="897043"/>
                </a:lnTo>
                <a:close/>
                <a:moveTo>
                  <a:pt x="7364059" y="1007842"/>
                </a:moveTo>
                <a:lnTo>
                  <a:pt x="7586700" y="863449"/>
                </a:lnTo>
                <a:lnTo>
                  <a:pt x="7362807" y="764127"/>
                </a:lnTo>
                <a:lnTo>
                  <a:pt x="7140167" y="908520"/>
                </a:lnTo>
                <a:close/>
                <a:moveTo>
                  <a:pt x="5684974" y="1044151"/>
                </a:moveTo>
                <a:lnTo>
                  <a:pt x="5907614" y="899758"/>
                </a:lnTo>
                <a:lnTo>
                  <a:pt x="5683722" y="800433"/>
                </a:lnTo>
                <a:lnTo>
                  <a:pt x="5461081" y="944829"/>
                </a:lnTo>
                <a:close/>
                <a:moveTo>
                  <a:pt x="6884768" y="1055625"/>
                </a:moveTo>
                <a:lnTo>
                  <a:pt x="7107408" y="911236"/>
                </a:lnTo>
                <a:lnTo>
                  <a:pt x="6883515" y="811910"/>
                </a:lnTo>
                <a:lnTo>
                  <a:pt x="6660875" y="956303"/>
                </a:lnTo>
                <a:close/>
                <a:moveTo>
                  <a:pt x="5205682" y="1091723"/>
                </a:moveTo>
                <a:lnTo>
                  <a:pt x="5428323" y="947330"/>
                </a:lnTo>
                <a:lnTo>
                  <a:pt x="5204430" y="848008"/>
                </a:lnTo>
                <a:lnTo>
                  <a:pt x="4981790" y="992401"/>
                </a:lnTo>
                <a:close/>
                <a:moveTo>
                  <a:pt x="6405476" y="1103407"/>
                </a:moveTo>
                <a:lnTo>
                  <a:pt x="6628116" y="959018"/>
                </a:lnTo>
                <a:lnTo>
                  <a:pt x="6404224" y="859692"/>
                </a:lnTo>
                <a:lnTo>
                  <a:pt x="6181583" y="1004085"/>
                </a:lnTo>
                <a:close/>
                <a:moveTo>
                  <a:pt x="4726390" y="1139505"/>
                </a:moveTo>
                <a:lnTo>
                  <a:pt x="4949031" y="995112"/>
                </a:lnTo>
                <a:lnTo>
                  <a:pt x="4725139" y="895791"/>
                </a:lnTo>
                <a:lnTo>
                  <a:pt x="4502498" y="1040184"/>
                </a:lnTo>
                <a:close/>
                <a:moveTo>
                  <a:pt x="5926184" y="1150983"/>
                </a:moveTo>
                <a:lnTo>
                  <a:pt x="6148825" y="1006590"/>
                </a:lnTo>
                <a:lnTo>
                  <a:pt x="5924932" y="907268"/>
                </a:lnTo>
                <a:lnTo>
                  <a:pt x="5702292" y="1051661"/>
                </a:lnTo>
                <a:close/>
                <a:moveTo>
                  <a:pt x="7125771" y="1162460"/>
                </a:moveTo>
                <a:lnTo>
                  <a:pt x="7348411" y="1018067"/>
                </a:lnTo>
                <a:lnTo>
                  <a:pt x="7124519" y="918746"/>
                </a:lnTo>
                <a:lnTo>
                  <a:pt x="6901879" y="1063138"/>
                </a:lnTo>
                <a:close/>
                <a:moveTo>
                  <a:pt x="5446686" y="1198765"/>
                </a:moveTo>
                <a:lnTo>
                  <a:pt x="5669322" y="1054372"/>
                </a:lnTo>
                <a:lnTo>
                  <a:pt x="5445433" y="955051"/>
                </a:lnTo>
                <a:lnTo>
                  <a:pt x="5222793" y="1099443"/>
                </a:lnTo>
                <a:close/>
                <a:moveTo>
                  <a:pt x="6646479" y="1210243"/>
                </a:moveTo>
                <a:lnTo>
                  <a:pt x="6869120" y="1065850"/>
                </a:lnTo>
                <a:lnTo>
                  <a:pt x="6645227" y="966528"/>
                </a:lnTo>
                <a:lnTo>
                  <a:pt x="6422587" y="1110921"/>
                </a:lnTo>
                <a:close/>
                <a:moveTo>
                  <a:pt x="4967390" y="1246341"/>
                </a:moveTo>
                <a:lnTo>
                  <a:pt x="5190031" y="1101948"/>
                </a:lnTo>
                <a:lnTo>
                  <a:pt x="4966142" y="1002626"/>
                </a:lnTo>
                <a:lnTo>
                  <a:pt x="4743502" y="1147019"/>
                </a:lnTo>
                <a:close/>
                <a:moveTo>
                  <a:pt x="6167188" y="1257818"/>
                </a:moveTo>
                <a:lnTo>
                  <a:pt x="6389828" y="1113425"/>
                </a:lnTo>
                <a:lnTo>
                  <a:pt x="6165935" y="1014104"/>
                </a:lnTo>
                <a:lnTo>
                  <a:pt x="5943295" y="1158497"/>
                </a:lnTo>
                <a:close/>
                <a:moveTo>
                  <a:pt x="7366981" y="1269503"/>
                </a:moveTo>
                <a:lnTo>
                  <a:pt x="7589622" y="1125110"/>
                </a:lnTo>
                <a:lnTo>
                  <a:pt x="7365729" y="1025788"/>
                </a:lnTo>
                <a:lnTo>
                  <a:pt x="7143089" y="1170181"/>
                </a:lnTo>
                <a:close/>
                <a:moveTo>
                  <a:pt x="4487892" y="1294123"/>
                </a:moveTo>
                <a:lnTo>
                  <a:pt x="4710532" y="1149731"/>
                </a:lnTo>
                <a:lnTo>
                  <a:pt x="4486640" y="1050409"/>
                </a:lnTo>
                <a:lnTo>
                  <a:pt x="4263999" y="1194802"/>
                </a:lnTo>
                <a:close/>
                <a:moveTo>
                  <a:pt x="5687685" y="1305601"/>
                </a:moveTo>
                <a:lnTo>
                  <a:pt x="5910326" y="1161208"/>
                </a:lnTo>
                <a:lnTo>
                  <a:pt x="5686433" y="1061886"/>
                </a:lnTo>
                <a:lnTo>
                  <a:pt x="5463793" y="1206279"/>
                </a:lnTo>
                <a:close/>
                <a:moveTo>
                  <a:pt x="6887479" y="1317075"/>
                </a:moveTo>
                <a:lnTo>
                  <a:pt x="7110119" y="1172685"/>
                </a:lnTo>
                <a:lnTo>
                  <a:pt x="6886227" y="1073360"/>
                </a:lnTo>
                <a:lnTo>
                  <a:pt x="6663587" y="1217753"/>
                </a:lnTo>
                <a:close/>
                <a:moveTo>
                  <a:pt x="5208394" y="1353383"/>
                </a:moveTo>
                <a:lnTo>
                  <a:pt x="5431034" y="1208990"/>
                </a:lnTo>
                <a:lnTo>
                  <a:pt x="5207141" y="1109669"/>
                </a:lnTo>
                <a:lnTo>
                  <a:pt x="4984501" y="1254062"/>
                </a:lnTo>
                <a:close/>
                <a:moveTo>
                  <a:pt x="6408187" y="1364861"/>
                </a:moveTo>
                <a:lnTo>
                  <a:pt x="6630828" y="1220468"/>
                </a:lnTo>
                <a:lnTo>
                  <a:pt x="6406935" y="1121146"/>
                </a:lnTo>
                <a:lnTo>
                  <a:pt x="6184295" y="1265539"/>
                </a:lnTo>
                <a:close/>
                <a:moveTo>
                  <a:pt x="4729102" y="1400959"/>
                </a:moveTo>
                <a:lnTo>
                  <a:pt x="4951743" y="1256566"/>
                </a:lnTo>
                <a:lnTo>
                  <a:pt x="4727850" y="1157244"/>
                </a:lnTo>
                <a:lnTo>
                  <a:pt x="4505210" y="1301637"/>
                </a:lnTo>
                <a:close/>
                <a:moveTo>
                  <a:pt x="5928896" y="1412433"/>
                </a:moveTo>
                <a:lnTo>
                  <a:pt x="6151536" y="1268040"/>
                </a:lnTo>
                <a:lnTo>
                  <a:pt x="5927643" y="1168718"/>
                </a:lnTo>
                <a:lnTo>
                  <a:pt x="5705003" y="1313111"/>
                </a:lnTo>
                <a:close/>
                <a:moveTo>
                  <a:pt x="7128483" y="1423910"/>
                </a:moveTo>
                <a:lnTo>
                  <a:pt x="7351123" y="1279517"/>
                </a:lnTo>
                <a:lnTo>
                  <a:pt x="7127230" y="1180195"/>
                </a:lnTo>
                <a:lnTo>
                  <a:pt x="6904590" y="1324588"/>
                </a:lnTo>
                <a:close/>
                <a:moveTo>
                  <a:pt x="4249604" y="1448742"/>
                </a:moveTo>
                <a:lnTo>
                  <a:pt x="4472244" y="1304349"/>
                </a:lnTo>
                <a:lnTo>
                  <a:pt x="4248352" y="1205027"/>
                </a:lnTo>
                <a:lnTo>
                  <a:pt x="4025711" y="1349420"/>
                </a:lnTo>
                <a:close/>
                <a:moveTo>
                  <a:pt x="5449397" y="1460219"/>
                </a:moveTo>
                <a:lnTo>
                  <a:pt x="5672037" y="1315826"/>
                </a:lnTo>
                <a:lnTo>
                  <a:pt x="5448145" y="1216500"/>
                </a:lnTo>
                <a:lnTo>
                  <a:pt x="5225505" y="1360897"/>
                </a:lnTo>
                <a:close/>
                <a:moveTo>
                  <a:pt x="6649191" y="1471693"/>
                </a:moveTo>
                <a:lnTo>
                  <a:pt x="6871831" y="1327300"/>
                </a:lnTo>
                <a:lnTo>
                  <a:pt x="6647939" y="1227978"/>
                </a:lnTo>
                <a:lnTo>
                  <a:pt x="6425298" y="1372371"/>
                </a:lnTo>
                <a:close/>
                <a:moveTo>
                  <a:pt x="4970105" y="1507791"/>
                </a:moveTo>
                <a:lnTo>
                  <a:pt x="5192746" y="1363398"/>
                </a:lnTo>
                <a:lnTo>
                  <a:pt x="4968854" y="1264076"/>
                </a:lnTo>
                <a:lnTo>
                  <a:pt x="4746213" y="1408469"/>
                </a:lnTo>
                <a:close/>
                <a:moveTo>
                  <a:pt x="6169899" y="1519475"/>
                </a:moveTo>
                <a:lnTo>
                  <a:pt x="6392539" y="1375086"/>
                </a:lnTo>
                <a:lnTo>
                  <a:pt x="6168647" y="1275760"/>
                </a:lnTo>
                <a:lnTo>
                  <a:pt x="5946007" y="1420153"/>
                </a:lnTo>
                <a:close/>
                <a:moveTo>
                  <a:pt x="7369693" y="1530953"/>
                </a:moveTo>
                <a:lnTo>
                  <a:pt x="7592333" y="1386560"/>
                </a:lnTo>
                <a:lnTo>
                  <a:pt x="7368441" y="1287238"/>
                </a:lnTo>
                <a:lnTo>
                  <a:pt x="7145800" y="1431631"/>
                </a:lnTo>
                <a:close/>
                <a:moveTo>
                  <a:pt x="4490603" y="1555573"/>
                </a:moveTo>
                <a:lnTo>
                  <a:pt x="4713243" y="1411180"/>
                </a:lnTo>
                <a:lnTo>
                  <a:pt x="4489351" y="1311859"/>
                </a:lnTo>
                <a:lnTo>
                  <a:pt x="4266711" y="1456252"/>
                </a:lnTo>
                <a:close/>
                <a:moveTo>
                  <a:pt x="5690607" y="1567051"/>
                </a:moveTo>
                <a:lnTo>
                  <a:pt x="5913248" y="1422658"/>
                </a:lnTo>
                <a:lnTo>
                  <a:pt x="5689355" y="1323336"/>
                </a:lnTo>
                <a:lnTo>
                  <a:pt x="5466715" y="1467729"/>
                </a:lnTo>
                <a:close/>
                <a:moveTo>
                  <a:pt x="6890194" y="1578528"/>
                </a:moveTo>
                <a:lnTo>
                  <a:pt x="7112835" y="1434135"/>
                </a:lnTo>
                <a:lnTo>
                  <a:pt x="6888942" y="1334813"/>
                </a:lnTo>
                <a:lnTo>
                  <a:pt x="6666302" y="1479206"/>
                </a:lnTo>
                <a:close/>
                <a:moveTo>
                  <a:pt x="4011312" y="1603149"/>
                </a:moveTo>
                <a:lnTo>
                  <a:pt x="4233952" y="1458756"/>
                </a:lnTo>
                <a:lnTo>
                  <a:pt x="4010059" y="1359434"/>
                </a:lnTo>
                <a:lnTo>
                  <a:pt x="3787419" y="1503827"/>
                </a:lnTo>
                <a:close/>
                <a:moveTo>
                  <a:pt x="5211105" y="1614833"/>
                </a:moveTo>
                <a:lnTo>
                  <a:pt x="5433745" y="1470440"/>
                </a:lnTo>
                <a:lnTo>
                  <a:pt x="5209853" y="1371118"/>
                </a:lnTo>
                <a:lnTo>
                  <a:pt x="4987217" y="1515511"/>
                </a:lnTo>
                <a:close/>
                <a:moveTo>
                  <a:pt x="6410903" y="1626311"/>
                </a:moveTo>
                <a:lnTo>
                  <a:pt x="6633543" y="1481918"/>
                </a:lnTo>
                <a:lnTo>
                  <a:pt x="6409650" y="1382596"/>
                </a:lnTo>
                <a:lnTo>
                  <a:pt x="6187010" y="1526989"/>
                </a:lnTo>
                <a:close/>
                <a:moveTo>
                  <a:pt x="4731814" y="1662409"/>
                </a:moveTo>
                <a:lnTo>
                  <a:pt x="4954454" y="1518016"/>
                </a:lnTo>
                <a:lnTo>
                  <a:pt x="4730561" y="1418694"/>
                </a:lnTo>
                <a:lnTo>
                  <a:pt x="4507921" y="1563087"/>
                </a:lnTo>
                <a:close/>
                <a:moveTo>
                  <a:pt x="5931611" y="1673886"/>
                </a:moveTo>
                <a:lnTo>
                  <a:pt x="6154251" y="1529493"/>
                </a:lnTo>
                <a:lnTo>
                  <a:pt x="5930359" y="1430172"/>
                </a:lnTo>
                <a:lnTo>
                  <a:pt x="5707718" y="1574564"/>
                </a:lnTo>
                <a:close/>
                <a:moveTo>
                  <a:pt x="7131405" y="1685571"/>
                </a:moveTo>
                <a:lnTo>
                  <a:pt x="7354045" y="1541178"/>
                </a:lnTo>
                <a:lnTo>
                  <a:pt x="7130152" y="1441856"/>
                </a:lnTo>
                <a:lnTo>
                  <a:pt x="6907512" y="1586249"/>
                </a:lnTo>
                <a:close/>
                <a:moveTo>
                  <a:pt x="4252315" y="1710191"/>
                </a:moveTo>
                <a:lnTo>
                  <a:pt x="4474955" y="1565798"/>
                </a:lnTo>
                <a:lnTo>
                  <a:pt x="4251063" y="1466477"/>
                </a:lnTo>
                <a:lnTo>
                  <a:pt x="4028423" y="1610870"/>
                </a:lnTo>
                <a:close/>
                <a:moveTo>
                  <a:pt x="5452319" y="1721669"/>
                </a:moveTo>
                <a:lnTo>
                  <a:pt x="5674959" y="1577276"/>
                </a:lnTo>
                <a:lnTo>
                  <a:pt x="5451067" y="1477954"/>
                </a:lnTo>
                <a:lnTo>
                  <a:pt x="5228427" y="1622347"/>
                </a:lnTo>
                <a:close/>
                <a:moveTo>
                  <a:pt x="6651902" y="1733142"/>
                </a:moveTo>
                <a:lnTo>
                  <a:pt x="6874543" y="1588753"/>
                </a:lnTo>
                <a:lnTo>
                  <a:pt x="6650650" y="1489428"/>
                </a:lnTo>
                <a:lnTo>
                  <a:pt x="6428010" y="1633821"/>
                </a:lnTo>
                <a:close/>
                <a:moveTo>
                  <a:pt x="3773023" y="1757767"/>
                </a:moveTo>
                <a:lnTo>
                  <a:pt x="3995664" y="1613374"/>
                </a:lnTo>
                <a:lnTo>
                  <a:pt x="3771771" y="1514052"/>
                </a:lnTo>
                <a:lnTo>
                  <a:pt x="3549131" y="1658445"/>
                </a:lnTo>
                <a:close/>
                <a:moveTo>
                  <a:pt x="4972817" y="1769451"/>
                </a:moveTo>
                <a:lnTo>
                  <a:pt x="5195457" y="1625058"/>
                </a:lnTo>
                <a:lnTo>
                  <a:pt x="4971564" y="1525737"/>
                </a:lnTo>
                <a:lnTo>
                  <a:pt x="4748924" y="1670129"/>
                </a:lnTo>
                <a:close/>
                <a:moveTo>
                  <a:pt x="6172611" y="1780929"/>
                </a:moveTo>
                <a:lnTo>
                  <a:pt x="6395251" y="1636536"/>
                </a:lnTo>
                <a:lnTo>
                  <a:pt x="6171358" y="1537214"/>
                </a:lnTo>
                <a:lnTo>
                  <a:pt x="5948718" y="1681607"/>
                </a:lnTo>
                <a:close/>
                <a:moveTo>
                  <a:pt x="7372408" y="1792402"/>
                </a:moveTo>
                <a:lnTo>
                  <a:pt x="7595045" y="1648013"/>
                </a:lnTo>
                <a:lnTo>
                  <a:pt x="7371156" y="1548688"/>
                </a:lnTo>
                <a:lnTo>
                  <a:pt x="7148515" y="1693081"/>
                </a:lnTo>
                <a:close/>
                <a:moveTo>
                  <a:pt x="4493525" y="1817027"/>
                </a:moveTo>
                <a:lnTo>
                  <a:pt x="4716166" y="1672634"/>
                </a:lnTo>
                <a:lnTo>
                  <a:pt x="4492273" y="1573312"/>
                </a:lnTo>
                <a:lnTo>
                  <a:pt x="4269633" y="1717705"/>
                </a:lnTo>
                <a:close/>
                <a:moveTo>
                  <a:pt x="5693319" y="1828501"/>
                </a:moveTo>
                <a:lnTo>
                  <a:pt x="5915959" y="1684108"/>
                </a:lnTo>
                <a:lnTo>
                  <a:pt x="5692067" y="1584786"/>
                </a:lnTo>
                <a:lnTo>
                  <a:pt x="5469426" y="1729179"/>
                </a:lnTo>
                <a:close/>
                <a:moveTo>
                  <a:pt x="6893113" y="1839978"/>
                </a:moveTo>
                <a:lnTo>
                  <a:pt x="7115753" y="1695585"/>
                </a:lnTo>
                <a:lnTo>
                  <a:pt x="6891864" y="1596263"/>
                </a:lnTo>
                <a:lnTo>
                  <a:pt x="6669224" y="1740656"/>
                </a:lnTo>
                <a:close/>
                <a:moveTo>
                  <a:pt x="4014023" y="1864809"/>
                </a:moveTo>
                <a:lnTo>
                  <a:pt x="4236663" y="1720417"/>
                </a:lnTo>
                <a:lnTo>
                  <a:pt x="4012775" y="1621095"/>
                </a:lnTo>
                <a:lnTo>
                  <a:pt x="3790134" y="1765488"/>
                </a:lnTo>
                <a:close/>
                <a:moveTo>
                  <a:pt x="5214027" y="1876287"/>
                </a:moveTo>
                <a:lnTo>
                  <a:pt x="5436667" y="1731890"/>
                </a:lnTo>
                <a:lnTo>
                  <a:pt x="5212775" y="1632568"/>
                </a:lnTo>
                <a:lnTo>
                  <a:pt x="4990135" y="1776965"/>
                </a:lnTo>
                <a:close/>
                <a:moveTo>
                  <a:pt x="6413614" y="1887761"/>
                </a:moveTo>
                <a:lnTo>
                  <a:pt x="6636254" y="1743368"/>
                </a:lnTo>
                <a:lnTo>
                  <a:pt x="6412362" y="1644046"/>
                </a:lnTo>
                <a:lnTo>
                  <a:pt x="6189721" y="1788439"/>
                </a:lnTo>
                <a:close/>
                <a:moveTo>
                  <a:pt x="3534731" y="1912385"/>
                </a:moveTo>
                <a:lnTo>
                  <a:pt x="3757372" y="1767992"/>
                </a:lnTo>
                <a:lnTo>
                  <a:pt x="3533483" y="1668670"/>
                </a:lnTo>
                <a:lnTo>
                  <a:pt x="3310843" y="1813060"/>
                </a:lnTo>
                <a:close/>
                <a:moveTo>
                  <a:pt x="4734529" y="1923859"/>
                </a:moveTo>
                <a:lnTo>
                  <a:pt x="4957169" y="1779466"/>
                </a:lnTo>
                <a:lnTo>
                  <a:pt x="4733276" y="1680144"/>
                </a:lnTo>
                <a:lnTo>
                  <a:pt x="4510636" y="1824537"/>
                </a:lnTo>
                <a:close/>
                <a:moveTo>
                  <a:pt x="5934322" y="1935543"/>
                </a:moveTo>
                <a:lnTo>
                  <a:pt x="6156963" y="1791150"/>
                </a:lnTo>
                <a:lnTo>
                  <a:pt x="5933070" y="1691828"/>
                </a:lnTo>
                <a:lnTo>
                  <a:pt x="5710430" y="1836221"/>
                </a:lnTo>
                <a:close/>
                <a:moveTo>
                  <a:pt x="7134116" y="1947020"/>
                </a:moveTo>
                <a:lnTo>
                  <a:pt x="7356756" y="1802628"/>
                </a:lnTo>
                <a:lnTo>
                  <a:pt x="7132864" y="1703306"/>
                </a:lnTo>
                <a:lnTo>
                  <a:pt x="6910223" y="1847699"/>
                </a:lnTo>
                <a:close/>
                <a:moveTo>
                  <a:pt x="4255237" y="1971641"/>
                </a:moveTo>
                <a:lnTo>
                  <a:pt x="4477877" y="1827248"/>
                </a:lnTo>
                <a:lnTo>
                  <a:pt x="4253985" y="1727927"/>
                </a:lnTo>
                <a:lnTo>
                  <a:pt x="4031345" y="1872319"/>
                </a:lnTo>
                <a:close/>
                <a:moveTo>
                  <a:pt x="5455031" y="1983119"/>
                </a:moveTo>
                <a:lnTo>
                  <a:pt x="5677671" y="1838726"/>
                </a:lnTo>
                <a:lnTo>
                  <a:pt x="5453779" y="1739404"/>
                </a:lnTo>
                <a:lnTo>
                  <a:pt x="5231138" y="1883797"/>
                </a:lnTo>
                <a:close/>
                <a:moveTo>
                  <a:pt x="6654824" y="1994596"/>
                </a:moveTo>
                <a:lnTo>
                  <a:pt x="6877465" y="1850203"/>
                </a:lnTo>
                <a:lnTo>
                  <a:pt x="6653572" y="1750881"/>
                </a:lnTo>
                <a:lnTo>
                  <a:pt x="6430932" y="1895274"/>
                </a:lnTo>
                <a:close/>
                <a:moveTo>
                  <a:pt x="3775735" y="2019217"/>
                </a:moveTo>
                <a:lnTo>
                  <a:pt x="3998375" y="1874824"/>
                </a:lnTo>
                <a:lnTo>
                  <a:pt x="3774483" y="1775502"/>
                </a:lnTo>
                <a:lnTo>
                  <a:pt x="3551842" y="1919895"/>
                </a:lnTo>
                <a:close/>
                <a:moveTo>
                  <a:pt x="4975739" y="2030901"/>
                </a:moveTo>
                <a:lnTo>
                  <a:pt x="5198379" y="1886508"/>
                </a:lnTo>
                <a:lnTo>
                  <a:pt x="4974487" y="1787186"/>
                </a:lnTo>
                <a:lnTo>
                  <a:pt x="4751846" y="1931579"/>
                </a:lnTo>
                <a:close/>
                <a:moveTo>
                  <a:pt x="6175326" y="2042379"/>
                </a:moveTo>
                <a:lnTo>
                  <a:pt x="6397966" y="1897986"/>
                </a:lnTo>
                <a:lnTo>
                  <a:pt x="6174073" y="1798664"/>
                </a:lnTo>
                <a:lnTo>
                  <a:pt x="5951433" y="1943057"/>
                </a:lnTo>
                <a:close/>
                <a:moveTo>
                  <a:pt x="7375120" y="2053852"/>
                </a:moveTo>
                <a:lnTo>
                  <a:pt x="7597760" y="1909463"/>
                </a:lnTo>
                <a:lnTo>
                  <a:pt x="7373867" y="1810141"/>
                </a:lnTo>
                <a:lnTo>
                  <a:pt x="7151227" y="1954534"/>
                </a:lnTo>
                <a:close/>
                <a:moveTo>
                  <a:pt x="3296443" y="2066999"/>
                </a:moveTo>
                <a:lnTo>
                  <a:pt x="3519083" y="1922606"/>
                </a:lnTo>
                <a:lnTo>
                  <a:pt x="3295191" y="1823285"/>
                </a:lnTo>
                <a:lnTo>
                  <a:pt x="3072551" y="1967678"/>
                </a:lnTo>
                <a:close/>
                <a:moveTo>
                  <a:pt x="4496237" y="2078477"/>
                </a:moveTo>
                <a:lnTo>
                  <a:pt x="4718877" y="1934084"/>
                </a:lnTo>
                <a:lnTo>
                  <a:pt x="4494984" y="1834762"/>
                </a:lnTo>
                <a:lnTo>
                  <a:pt x="4272344" y="1979155"/>
                </a:lnTo>
                <a:close/>
                <a:moveTo>
                  <a:pt x="5696034" y="2089954"/>
                </a:moveTo>
                <a:lnTo>
                  <a:pt x="5918674" y="1945561"/>
                </a:lnTo>
                <a:lnTo>
                  <a:pt x="5694782" y="1846240"/>
                </a:lnTo>
                <a:lnTo>
                  <a:pt x="5472142" y="1990632"/>
                </a:lnTo>
                <a:close/>
                <a:moveTo>
                  <a:pt x="6895828" y="2101639"/>
                </a:moveTo>
                <a:lnTo>
                  <a:pt x="7118468" y="1957246"/>
                </a:lnTo>
                <a:lnTo>
                  <a:pt x="6894575" y="1857924"/>
                </a:lnTo>
                <a:lnTo>
                  <a:pt x="6671935" y="2002317"/>
                </a:lnTo>
                <a:close/>
                <a:moveTo>
                  <a:pt x="4016738" y="2126259"/>
                </a:moveTo>
                <a:lnTo>
                  <a:pt x="4239379" y="1981866"/>
                </a:lnTo>
                <a:lnTo>
                  <a:pt x="4015486" y="1882545"/>
                </a:lnTo>
                <a:lnTo>
                  <a:pt x="3792846" y="2026937"/>
                </a:lnTo>
                <a:close/>
                <a:moveTo>
                  <a:pt x="5216743" y="2137737"/>
                </a:moveTo>
                <a:lnTo>
                  <a:pt x="5439379" y="1993344"/>
                </a:lnTo>
                <a:lnTo>
                  <a:pt x="5215490" y="1894022"/>
                </a:lnTo>
                <a:lnTo>
                  <a:pt x="4992850" y="2038415"/>
                </a:lnTo>
                <a:close/>
                <a:moveTo>
                  <a:pt x="6416536" y="2149210"/>
                </a:moveTo>
                <a:lnTo>
                  <a:pt x="6639176" y="2004821"/>
                </a:lnTo>
                <a:lnTo>
                  <a:pt x="6415284" y="1905496"/>
                </a:lnTo>
                <a:lnTo>
                  <a:pt x="6192643" y="2049889"/>
                </a:lnTo>
                <a:close/>
                <a:moveTo>
                  <a:pt x="3537447" y="2173835"/>
                </a:moveTo>
                <a:lnTo>
                  <a:pt x="3760087" y="2029442"/>
                </a:lnTo>
                <a:lnTo>
                  <a:pt x="3536194" y="1930120"/>
                </a:lnTo>
                <a:lnTo>
                  <a:pt x="3313554" y="2074513"/>
                </a:lnTo>
                <a:close/>
                <a:moveTo>
                  <a:pt x="4737447" y="2185519"/>
                </a:moveTo>
                <a:lnTo>
                  <a:pt x="4960087" y="2041126"/>
                </a:lnTo>
                <a:lnTo>
                  <a:pt x="4736198" y="1941804"/>
                </a:lnTo>
                <a:lnTo>
                  <a:pt x="4513558" y="2086197"/>
                </a:lnTo>
                <a:close/>
                <a:moveTo>
                  <a:pt x="5937034" y="2196997"/>
                </a:moveTo>
                <a:lnTo>
                  <a:pt x="6159674" y="2052604"/>
                </a:lnTo>
                <a:lnTo>
                  <a:pt x="5935781" y="1953278"/>
                </a:lnTo>
                <a:lnTo>
                  <a:pt x="5713141" y="2097675"/>
                </a:lnTo>
                <a:close/>
                <a:moveTo>
                  <a:pt x="7136827" y="2208470"/>
                </a:moveTo>
                <a:lnTo>
                  <a:pt x="7359468" y="2064081"/>
                </a:lnTo>
                <a:lnTo>
                  <a:pt x="7135579" y="1964756"/>
                </a:lnTo>
                <a:lnTo>
                  <a:pt x="6912939" y="2109148"/>
                </a:lnTo>
                <a:close/>
                <a:moveTo>
                  <a:pt x="3058155" y="2221617"/>
                </a:moveTo>
                <a:lnTo>
                  <a:pt x="3280795" y="2077225"/>
                </a:lnTo>
                <a:lnTo>
                  <a:pt x="3056903" y="1977903"/>
                </a:lnTo>
                <a:lnTo>
                  <a:pt x="2834262" y="2122296"/>
                </a:lnTo>
                <a:close/>
                <a:moveTo>
                  <a:pt x="4257949" y="2233095"/>
                </a:moveTo>
                <a:lnTo>
                  <a:pt x="4480589" y="2088702"/>
                </a:lnTo>
                <a:lnTo>
                  <a:pt x="4256696" y="1989380"/>
                </a:lnTo>
                <a:lnTo>
                  <a:pt x="4034056" y="2133769"/>
                </a:lnTo>
                <a:close/>
                <a:moveTo>
                  <a:pt x="5457742" y="2244569"/>
                </a:moveTo>
                <a:lnTo>
                  <a:pt x="5680382" y="2100176"/>
                </a:lnTo>
                <a:lnTo>
                  <a:pt x="5456490" y="2000854"/>
                </a:lnTo>
                <a:lnTo>
                  <a:pt x="5233850" y="2145247"/>
                </a:lnTo>
                <a:close/>
                <a:moveTo>
                  <a:pt x="6657536" y="2256253"/>
                </a:moveTo>
                <a:lnTo>
                  <a:pt x="6880176" y="2111864"/>
                </a:lnTo>
                <a:lnTo>
                  <a:pt x="6656287" y="2012538"/>
                </a:lnTo>
                <a:lnTo>
                  <a:pt x="6433647" y="2156931"/>
                </a:lnTo>
                <a:close/>
                <a:moveTo>
                  <a:pt x="3778446" y="2280877"/>
                </a:moveTo>
                <a:lnTo>
                  <a:pt x="4001087" y="2136484"/>
                </a:lnTo>
                <a:lnTo>
                  <a:pt x="3777194" y="2037163"/>
                </a:lnTo>
                <a:lnTo>
                  <a:pt x="3554557" y="2181556"/>
                </a:lnTo>
                <a:close/>
                <a:moveTo>
                  <a:pt x="4978450" y="2292351"/>
                </a:moveTo>
                <a:lnTo>
                  <a:pt x="5201091" y="2147958"/>
                </a:lnTo>
                <a:lnTo>
                  <a:pt x="4977198" y="2048636"/>
                </a:lnTo>
                <a:lnTo>
                  <a:pt x="4754558" y="2193033"/>
                </a:lnTo>
                <a:close/>
                <a:moveTo>
                  <a:pt x="6178244" y="2303828"/>
                </a:moveTo>
                <a:lnTo>
                  <a:pt x="6400884" y="2159436"/>
                </a:lnTo>
                <a:lnTo>
                  <a:pt x="6176995" y="2060114"/>
                </a:lnTo>
                <a:lnTo>
                  <a:pt x="5954355" y="2204507"/>
                </a:lnTo>
                <a:close/>
                <a:moveTo>
                  <a:pt x="7377831" y="2315306"/>
                </a:moveTo>
                <a:lnTo>
                  <a:pt x="7600471" y="2170913"/>
                </a:lnTo>
                <a:lnTo>
                  <a:pt x="7376579" y="2071591"/>
                </a:lnTo>
                <a:lnTo>
                  <a:pt x="7153938" y="2215984"/>
                </a:lnTo>
                <a:close/>
                <a:moveTo>
                  <a:pt x="3299155" y="2328449"/>
                </a:moveTo>
                <a:lnTo>
                  <a:pt x="3521795" y="2184060"/>
                </a:lnTo>
                <a:lnTo>
                  <a:pt x="3297902" y="2084738"/>
                </a:lnTo>
                <a:lnTo>
                  <a:pt x="3075266" y="2229127"/>
                </a:lnTo>
                <a:close/>
                <a:moveTo>
                  <a:pt x="4498952" y="2339927"/>
                </a:moveTo>
                <a:lnTo>
                  <a:pt x="4721592" y="2195534"/>
                </a:lnTo>
                <a:lnTo>
                  <a:pt x="4497699" y="2096212"/>
                </a:lnTo>
                <a:lnTo>
                  <a:pt x="4275059" y="2240605"/>
                </a:lnTo>
                <a:close/>
                <a:moveTo>
                  <a:pt x="5698745" y="2351611"/>
                </a:moveTo>
                <a:lnTo>
                  <a:pt x="5921386" y="2207218"/>
                </a:lnTo>
                <a:lnTo>
                  <a:pt x="5697493" y="2107896"/>
                </a:lnTo>
                <a:lnTo>
                  <a:pt x="5474853" y="2252289"/>
                </a:lnTo>
                <a:close/>
                <a:moveTo>
                  <a:pt x="6898539" y="2363088"/>
                </a:moveTo>
                <a:lnTo>
                  <a:pt x="7121179" y="2218695"/>
                </a:lnTo>
                <a:lnTo>
                  <a:pt x="6897287" y="2119374"/>
                </a:lnTo>
                <a:lnTo>
                  <a:pt x="6674647" y="2263767"/>
                </a:lnTo>
                <a:close/>
                <a:moveTo>
                  <a:pt x="2819863" y="2376236"/>
                </a:moveTo>
                <a:lnTo>
                  <a:pt x="3042503" y="2231843"/>
                </a:lnTo>
                <a:lnTo>
                  <a:pt x="2818611" y="2132521"/>
                </a:lnTo>
                <a:lnTo>
                  <a:pt x="2595974" y="2276910"/>
                </a:lnTo>
                <a:close/>
                <a:moveTo>
                  <a:pt x="4019660" y="2387709"/>
                </a:moveTo>
                <a:lnTo>
                  <a:pt x="4242301" y="2243316"/>
                </a:lnTo>
                <a:lnTo>
                  <a:pt x="4018408" y="2143994"/>
                </a:lnTo>
                <a:lnTo>
                  <a:pt x="3795768" y="2288387"/>
                </a:lnTo>
                <a:close/>
                <a:moveTo>
                  <a:pt x="5219454" y="2399187"/>
                </a:moveTo>
                <a:lnTo>
                  <a:pt x="5442094" y="2254794"/>
                </a:lnTo>
                <a:lnTo>
                  <a:pt x="5218202" y="2155472"/>
                </a:lnTo>
                <a:lnTo>
                  <a:pt x="4995561" y="2299865"/>
                </a:lnTo>
                <a:close/>
                <a:moveTo>
                  <a:pt x="6419247" y="2410664"/>
                </a:moveTo>
                <a:lnTo>
                  <a:pt x="6641888" y="2266271"/>
                </a:lnTo>
                <a:lnTo>
                  <a:pt x="6417995" y="2166949"/>
                </a:lnTo>
                <a:lnTo>
                  <a:pt x="6195355" y="2311342"/>
                </a:lnTo>
                <a:close/>
                <a:moveTo>
                  <a:pt x="3540158" y="2435285"/>
                </a:moveTo>
                <a:lnTo>
                  <a:pt x="3762798" y="2290892"/>
                </a:lnTo>
                <a:lnTo>
                  <a:pt x="3538906" y="2191570"/>
                </a:lnTo>
                <a:lnTo>
                  <a:pt x="3316265" y="2335963"/>
                </a:lnTo>
                <a:close/>
                <a:moveTo>
                  <a:pt x="4740162" y="2446969"/>
                </a:moveTo>
                <a:lnTo>
                  <a:pt x="4962802" y="2302576"/>
                </a:lnTo>
                <a:lnTo>
                  <a:pt x="4738910" y="2203254"/>
                </a:lnTo>
                <a:lnTo>
                  <a:pt x="4516269" y="2347647"/>
                </a:lnTo>
                <a:close/>
                <a:moveTo>
                  <a:pt x="5939749" y="2458447"/>
                </a:moveTo>
                <a:lnTo>
                  <a:pt x="6162389" y="2314054"/>
                </a:lnTo>
                <a:lnTo>
                  <a:pt x="5938497" y="2214732"/>
                </a:lnTo>
                <a:lnTo>
                  <a:pt x="5715856" y="2359125"/>
                </a:lnTo>
                <a:close/>
                <a:moveTo>
                  <a:pt x="7139543" y="2469920"/>
                </a:moveTo>
                <a:lnTo>
                  <a:pt x="7362183" y="2325531"/>
                </a:lnTo>
                <a:lnTo>
                  <a:pt x="7138290" y="2226205"/>
                </a:lnTo>
                <a:lnTo>
                  <a:pt x="6915650" y="2370598"/>
                </a:lnTo>
                <a:close/>
                <a:moveTo>
                  <a:pt x="3060866" y="2483067"/>
                </a:moveTo>
                <a:lnTo>
                  <a:pt x="3283507" y="2338674"/>
                </a:lnTo>
                <a:lnTo>
                  <a:pt x="3059614" y="2239353"/>
                </a:lnTo>
                <a:lnTo>
                  <a:pt x="2836974" y="2383746"/>
                </a:lnTo>
                <a:close/>
                <a:moveTo>
                  <a:pt x="4260660" y="2494545"/>
                </a:moveTo>
                <a:lnTo>
                  <a:pt x="4483300" y="2350152"/>
                </a:lnTo>
                <a:lnTo>
                  <a:pt x="4259408" y="2250830"/>
                </a:lnTo>
                <a:lnTo>
                  <a:pt x="4036767" y="2395223"/>
                </a:lnTo>
                <a:close/>
                <a:moveTo>
                  <a:pt x="5460457" y="2506229"/>
                </a:moveTo>
                <a:lnTo>
                  <a:pt x="5683097" y="2361836"/>
                </a:lnTo>
                <a:lnTo>
                  <a:pt x="5459205" y="2262514"/>
                </a:lnTo>
                <a:lnTo>
                  <a:pt x="5236565" y="2406907"/>
                </a:lnTo>
                <a:close/>
                <a:moveTo>
                  <a:pt x="6660251" y="2517706"/>
                </a:moveTo>
                <a:lnTo>
                  <a:pt x="6882891" y="2373314"/>
                </a:lnTo>
                <a:lnTo>
                  <a:pt x="6658999" y="2273992"/>
                </a:lnTo>
                <a:lnTo>
                  <a:pt x="6436358" y="2418385"/>
                </a:lnTo>
                <a:close/>
                <a:moveTo>
                  <a:pt x="2581575" y="2530850"/>
                </a:moveTo>
                <a:lnTo>
                  <a:pt x="2804215" y="2386457"/>
                </a:lnTo>
                <a:lnTo>
                  <a:pt x="2580322" y="2287135"/>
                </a:lnTo>
                <a:lnTo>
                  <a:pt x="2357682" y="2431528"/>
                </a:lnTo>
                <a:close/>
                <a:moveTo>
                  <a:pt x="3781368" y="2542327"/>
                </a:moveTo>
                <a:lnTo>
                  <a:pt x="4004009" y="2397934"/>
                </a:lnTo>
                <a:lnTo>
                  <a:pt x="3780116" y="2298612"/>
                </a:lnTo>
                <a:lnTo>
                  <a:pt x="3557476" y="2443005"/>
                </a:lnTo>
                <a:close/>
                <a:moveTo>
                  <a:pt x="4981162" y="2553805"/>
                </a:moveTo>
                <a:lnTo>
                  <a:pt x="5203802" y="2409412"/>
                </a:lnTo>
                <a:lnTo>
                  <a:pt x="4979913" y="2310090"/>
                </a:lnTo>
                <a:lnTo>
                  <a:pt x="4757273" y="2454483"/>
                </a:lnTo>
                <a:close/>
                <a:moveTo>
                  <a:pt x="6180959" y="2565278"/>
                </a:moveTo>
                <a:lnTo>
                  <a:pt x="6403599" y="2420889"/>
                </a:lnTo>
                <a:lnTo>
                  <a:pt x="6179707" y="2321564"/>
                </a:lnTo>
                <a:lnTo>
                  <a:pt x="5957067" y="2465957"/>
                </a:lnTo>
                <a:close/>
                <a:moveTo>
                  <a:pt x="7380753" y="2576756"/>
                </a:moveTo>
                <a:lnTo>
                  <a:pt x="7603393" y="2432363"/>
                </a:lnTo>
                <a:lnTo>
                  <a:pt x="7379501" y="2333041"/>
                </a:lnTo>
                <a:lnTo>
                  <a:pt x="7156860" y="2477434"/>
                </a:lnTo>
                <a:close/>
                <a:moveTo>
                  <a:pt x="3301870" y="2589903"/>
                </a:moveTo>
                <a:lnTo>
                  <a:pt x="3524510" y="2445510"/>
                </a:lnTo>
                <a:lnTo>
                  <a:pt x="3300617" y="2346188"/>
                </a:lnTo>
                <a:lnTo>
                  <a:pt x="3077977" y="2490577"/>
                </a:lnTo>
                <a:close/>
                <a:moveTo>
                  <a:pt x="4501663" y="2601587"/>
                </a:moveTo>
                <a:lnTo>
                  <a:pt x="4724303" y="2457194"/>
                </a:lnTo>
                <a:lnTo>
                  <a:pt x="4500411" y="2357872"/>
                </a:lnTo>
                <a:lnTo>
                  <a:pt x="4277771" y="2502265"/>
                </a:lnTo>
                <a:close/>
                <a:moveTo>
                  <a:pt x="5701457" y="2613065"/>
                </a:moveTo>
                <a:lnTo>
                  <a:pt x="5924097" y="2468672"/>
                </a:lnTo>
                <a:lnTo>
                  <a:pt x="5700205" y="2369346"/>
                </a:lnTo>
                <a:lnTo>
                  <a:pt x="5477564" y="2513743"/>
                </a:lnTo>
                <a:close/>
                <a:moveTo>
                  <a:pt x="6901251" y="2624538"/>
                </a:moveTo>
                <a:lnTo>
                  <a:pt x="7123891" y="2480145"/>
                </a:lnTo>
                <a:lnTo>
                  <a:pt x="6899998" y="2380824"/>
                </a:lnTo>
                <a:lnTo>
                  <a:pt x="6677362" y="2525216"/>
                </a:lnTo>
                <a:close/>
                <a:moveTo>
                  <a:pt x="2822578" y="2637685"/>
                </a:moveTo>
                <a:lnTo>
                  <a:pt x="3045218" y="2493292"/>
                </a:lnTo>
                <a:lnTo>
                  <a:pt x="2821326" y="2393971"/>
                </a:lnTo>
                <a:lnTo>
                  <a:pt x="2598685" y="2538364"/>
                </a:lnTo>
                <a:close/>
                <a:moveTo>
                  <a:pt x="4022372" y="2649163"/>
                </a:moveTo>
                <a:lnTo>
                  <a:pt x="4245012" y="2504770"/>
                </a:lnTo>
                <a:lnTo>
                  <a:pt x="4021119" y="2405448"/>
                </a:lnTo>
                <a:lnTo>
                  <a:pt x="3798479" y="2549837"/>
                </a:lnTo>
                <a:close/>
                <a:moveTo>
                  <a:pt x="5222165" y="2660636"/>
                </a:moveTo>
                <a:lnTo>
                  <a:pt x="5444806" y="2516244"/>
                </a:lnTo>
                <a:lnTo>
                  <a:pt x="5220913" y="2416922"/>
                </a:lnTo>
                <a:lnTo>
                  <a:pt x="4998272" y="2561315"/>
                </a:lnTo>
                <a:close/>
                <a:moveTo>
                  <a:pt x="6421959" y="2672321"/>
                </a:moveTo>
                <a:lnTo>
                  <a:pt x="6644599" y="2527932"/>
                </a:lnTo>
                <a:lnTo>
                  <a:pt x="6420707" y="2428606"/>
                </a:lnTo>
                <a:lnTo>
                  <a:pt x="6198070" y="2572999"/>
                </a:lnTo>
                <a:close/>
                <a:moveTo>
                  <a:pt x="2343286" y="2685257"/>
                </a:moveTo>
                <a:lnTo>
                  <a:pt x="2565927" y="2540868"/>
                </a:lnTo>
                <a:lnTo>
                  <a:pt x="2342034" y="2441546"/>
                </a:lnTo>
                <a:lnTo>
                  <a:pt x="2119394" y="2585935"/>
                </a:lnTo>
                <a:close/>
                <a:moveTo>
                  <a:pt x="3543080" y="2696945"/>
                </a:moveTo>
                <a:lnTo>
                  <a:pt x="3765720" y="2552552"/>
                </a:lnTo>
                <a:lnTo>
                  <a:pt x="3541828" y="2453231"/>
                </a:lnTo>
                <a:lnTo>
                  <a:pt x="3319187" y="2597623"/>
                </a:lnTo>
                <a:close/>
                <a:moveTo>
                  <a:pt x="4742873" y="2708419"/>
                </a:moveTo>
                <a:lnTo>
                  <a:pt x="4965514" y="2564026"/>
                </a:lnTo>
                <a:lnTo>
                  <a:pt x="4741621" y="2464704"/>
                </a:lnTo>
                <a:lnTo>
                  <a:pt x="4518981" y="2609097"/>
                </a:lnTo>
                <a:close/>
                <a:moveTo>
                  <a:pt x="5942667" y="2719896"/>
                </a:moveTo>
                <a:lnTo>
                  <a:pt x="6165307" y="2575503"/>
                </a:lnTo>
                <a:lnTo>
                  <a:pt x="5941415" y="2476182"/>
                </a:lnTo>
                <a:lnTo>
                  <a:pt x="5718775" y="2620575"/>
                </a:lnTo>
                <a:close/>
                <a:moveTo>
                  <a:pt x="7142254" y="2731374"/>
                </a:moveTo>
                <a:lnTo>
                  <a:pt x="7364894" y="2586981"/>
                </a:lnTo>
                <a:lnTo>
                  <a:pt x="7141002" y="2487659"/>
                </a:lnTo>
                <a:lnTo>
                  <a:pt x="6918361" y="2632052"/>
                </a:lnTo>
                <a:close/>
                <a:moveTo>
                  <a:pt x="3063578" y="2744517"/>
                </a:moveTo>
                <a:lnTo>
                  <a:pt x="3286218" y="2600124"/>
                </a:lnTo>
                <a:lnTo>
                  <a:pt x="3062329" y="2500806"/>
                </a:lnTo>
                <a:lnTo>
                  <a:pt x="2839689" y="2645195"/>
                </a:lnTo>
                <a:close/>
                <a:moveTo>
                  <a:pt x="4263375" y="2755995"/>
                </a:moveTo>
                <a:lnTo>
                  <a:pt x="4486015" y="2611602"/>
                </a:lnTo>
                <a:lnTo>
                  <a:pt x="4262123" y="2512280"/>
                </a:lnTo>
                <a:lnTo>
                  <a:pt x="4039483" y="2656673"/>
                </a:lnTo>
                <a:close/>
                <a:moveTo>
                  <a:pt x="5463169" y="2767679"/>
                </a:moveTo>
                <a:lnTo>
                  <a:pt x="5685809" y="2623286"/>
                </a:lnTo>
                <a:lnTo>
                  <a:pt x="5461916" y="2523964"/>
                </a:lnTo>
                <a:lnTo>
                  <a:pt x="5239276" y="2668357"/>
                </a:lnTo>
                <a:close/>
                <a:moveTo>
                  <a:pt x="6662962" y="2779156"/>
                </a:moveTo>
                <a:lnTo>
                  <a:pt x="6885603" y="2634763"/>
                </a:lnTo>
                <a:lnTo>
                  <a:pt x="6661710" y="2535442"/>
                </a:lnTo>
                <a:lnTo>
                  <a:pt x="6439070" y="2679834"/>
                </a:lnTo>
                <a:close/>
                <a:moveTo>
                  <a:pt x="2584286" y="2792303"/>
                </a:moveTo>
                <a:lnTo>
                  <a:pt x="2806926" y="2647911"/>
                </a:lnTo>
                <a:lnTo>
                  <a:pt x="2583034" y="2548589"/>
                </a:lnTo>
                <a:lnTo>
                  <a:pt x="2360393" y="2692978"/>
                </a:lnTo>
                <a:close/>
                <a:moveTo>
                  <a:pt x="3784083" y="2803777"/>
                </a:moveTo>
                <a:lnTo>
                  <a:pt x="4006720" y="2659384"/>
                </a:lnTo>
                <a:lnTo>
                  <a:pt x="3782831" y="2560062"/>
                </a:lnTo>
                <a:lnTo>
                  <a:pt x="3560191" y="2704455"/>
                </a:lnTo>
                <a:close/>
                <a:moveTo>
                  <a:pt x="4983877" y="2815255"/>
                </a:moveTo>
                <a:lnTo>
                  <a:pt x="5206517" y="2670862"/>
                </a:lnTo>
                <a:lnTo>
                  <a:pt x="4982624" y="2571540"/>
                </a:lnTo>
                <a:lnTo>
                  <a:pt x="4759984" y="2715933"/>
                </a:lnTo>
                <a:close/>
                <a:moveTo>
                  <a:pt x="6183671" y="2826732"/>
                </a:moveTo>
                <a:lnTo>
                  <a:pt x="6406311" y="2682339"/>
                </a:lnTo>
                <a:lnTo>
                  <a:pt x="6182418" y="2583017"/>
                </a:lnTo>
                <a:lnTo>
                  <a:pt x="5959778" y="2727410"/>
                </a:lnTo>
                <a:close/>
                <a:moveTo>
                  <a:pt x="7383464" y="2838416"/>
                </a:moveTo>
                <a:lnTo>
                  <a:pt x="7606105" y="2694023"/>
                </a:lnTo>
                <a:lnTo>
                  <a:pt x="7382212" y="2594701"/>
                </a:lnTo>
                <a:lnTo>
                  <a:pt x="7159572" y="2739094"/>
                </a:lnTo>
                <a:close/>
                <a:moveTo>
                  <a:pt x="2104994" y="2839875"/>
                </a:moveTo>
                <a:lnTo>
                  <a:pt x="2327635" y="2695482"/>
                </a:lnTo>
                <a:lnTo>
                  <a:pt x="2103742" y="2596161"/>
                </a:lnTo>
                <a:lnTo>
                  <a:pt x="1881102" y="2740554"/>
                </a:lnTo>
                <a:close/>
                <a:moveTo>
                  <a:pt x="3304792" y="2851563"/>
                </a:moveTo>
                <a:lnTo>
                  <a:pt x="3527428" y="2707167"/>
                </a:lnTo>
                <a:lnTo>
                  <a:pt x="3303539" y="2607849"/>
                </a:lnTo>
                <a:lnTo>
                  <a:pt x="3080899" y="2752238"/>
                </a:lnTo>
                <a:close/>
                <a:moveTo>
                  <a:pt x="4504374" y="2863037"/>
                </a:moveTo>
                <a:lnTo>
                  <a:pt x="4727015" y="2718644"/>
                </a:lnTo>
                <a:lnTo>
                  <a:pt x="4503122" y="2619322"/>
                </a:lnTo>
                <a:lnTo>
                  <a:pt x="4280482" y="2763715"/>
                </a:lnTo>
                <a:close/>
                <a:moveTo>
                  <a:pt x="5704379" y="2874514"/>
                </a:moveTo>
                <a:lnTo>
                  <a:pt x="5927019" y="2730122"/>
                </a:lnTo>
                <a:lnTo>
                  <a:pt x="5703127" y="2630800"/>
                </a:lnTo>
                <a:lnTo>
                  <a:pt x="5480486" y="2775193"/>
                </a:lnTo>
                <a:close/>
                <a:moveTo>
                  <a:pt x="6903966" y="2885988"/>
                </a:moveTo>
                <a:lnTo>
                  <a:pt x="7126606" y="2741599"/>
                </a:lnTo>
                <a:lnTo>
                  <a:pt x="6902713" y="2642273"/>
                </a:lnTo>
                <a:lnTo>
                  <a:pt x="6680073" y="2786666"/>
                </a:lnTo>
                <a:close/>
                <a:moveTo>
                  <a:pt x="2825289" y="2899135"/>
                </a:moveTo>
                <a:lnTo>
                  <a:pt x="3047930" y="2754742"/>
                </a:lnTo>
                <a:lnTo>
                  <a:pt x="2824037" y="2655421"/>
                </a:lnTo>
                <a:lnTo>
                  <a:pt x="2601397" y="2799813"/>
                </a:lnTo>
                <a:close/>
                <a:moveTo>
                  <a:pt x="4025083" y="2910613"/>
                </a:moveTo>
                <a:lnTo>
                  <a:pt x="4247723" y="2766220"/>
                </a:lnTo>
                <a:lnTo>
                  <a:pt x="4023831" y="2666898"/>
                </a:lnTo>
                <a:lnTo>
                  <a:pt x="3801191" y="2811291"/>
                </a:lnTo>
                <a:close/>
                <a:moveTo>
                  <a:pt x="5224877" y="2922297"/>
                </a:moveTo>
                <a:lnTo>
                  <a:pt x="5447517" y="2777904"/>
                </a:lnTo>
                <a:lnTo>
                  <a:pt x="5223628" y="2678582"/>
                </a:lnTo>
                <a:lnTo>
                  <a:pt x="5000988" y="2822975"/>
                </a:lnTo>
                <a:close/>
                <a:moveTo>
                  <a:pt x="6424674" y="2933774"/>
                </a:moveTo>
                <a:lnTo>
                  <a:pt x="6647314" y="2789381"/>
                </a:lnTo>
                <a:lnTo>
                  <a:pt x="6423422" y="2690060"/>
                </a:lnTo>
                <a:lnTo>
                  <a:pt x="6200781" y="2834453"/>
                </a:lnTo>
                <a:close/>
                <a:moveTo>
                  <a:pt x="2345998" y="2946918"/>
                </a:moveTo>
                <a:lnTo>
                  <a:pt x="2568638" y="2802525"/>
                </a:lnTo>
                <a:lnTo>
                  <a:pt x="2344745" y="2703203"/>
                </a:lnTo>
                <a:lnTo>
                  <a:pt x="2122105" y="2847596"/>
                </a:lnTo>
                <a:close/>
                <a:moveTo>
                  <a:pt x="3545791" y="2958395"/>
                </a:moveTo>
                <a:lnTo>
                  <a:pt x="3768432" y="2814002"/>
                </a:lnTo>
                <a:lnTo>
                  <a:pt x="3544539" y="2714680"/>
                </a:lnTo>
                <a:lnTo>
                  <a:pt x="3321899" y="2859073"/>
                </a:lnTo>
                <a:close/>
                <a:moveTo>
                  <a:pt x="4745585" y="2969873"/>
                </a:moveTo>
                <a:lnTo>
                  <a:pt x="4968225" y="2825480"/>
                </a:lnTo>
                <a:lnTo>
                  <a:pt x="4744332" y="2726158"/>
                </a:lnTo>
                <a:lnTo>
                  <a:pt x="4521696" y="2870551"/>
                </a:lnTo>
                <a:close/>
                <a:moveTo>
                  <a:pt x="5945382" y="2981346"/>
                </a:moveTo>
                <a:lnTo>
                  <a:pt x="6168023" y="2836953"/>
                </a:lnTo>
                <a:lnTo>
                  <a:pt x="5944130" y="2737632"/>
                </a:lnTo>
                <a:lnTo>
                  <a:pt x="5721490" y="2882024"/>
                </a:lnTo>
                <a:close/>
                <a:moveTo>
                  <a:pt x="7145176" y="2992824"/>
                </a:moveTo>
                <a:lnTo>
                  <a:pt x="7367816" y="2848431"/>
                </a:lnTo>
                <a:lnTo>
                  <a:pt x="7143924" y="2749109"/>
                </a:lnTo>
                <a:lnTo>
                  <a:pt x="6921283" y="2893502"/>
                </a:lnTo>
                <a:close/>
                <a:moveTo>
                  <a:pt x="1866706" y="2994493"/>
                </a:moveTo>
                <a:lnTo>
                  <a:pt x="2089346" y="2850101"/>
                </a:lnTo>
                <a:lnTo>
                  <a:pt x="1865454" y="2750779"/>
                </a:lnTo>
                <a:lnTo>
                  <a:pt x="1642813" y="2895172"/>
                </a:lnTo>
                <a:close/>
                <a:moveTo>
                  <a:pt x="3066500" y="3005971"/>
                </a:moveTo>
                <a:lnTo>
                  <a:pt x="3289140" y="2861578"/>
                </a:lnTo>
                <a:lnTo>
                  <a:pt x="3065247" y="2762256"/>
                </a:lnTo>
                <a:lnTo>
                  <a:pt x="2842607" y="2906645"/>
                </a:lnTo>
                <a:close/>
                <a:moveTo>
                  <a:pt x="4266087" y="3017655"/>
                </a:moveTo>
                <a:lnTo>
                  <a:pt x="4488726" y="2873262"/>
                </a:lnTo>
                <a:lnTo>
                  <a:pt x="4264834" y="2773940"/>
                </a:lnTo>
                <a:lnTo>
                  <a:pt x="4042194" y="2918333"/>
                </a:lnTo>
                <a:close/>
                <a:moveTo>
                  <a:pt x="5466091" y="3029133"/>
                </a:moveTo>
                <a:lnTo>
                  <a:pt x="5688731" y="2884740"/>
                </a:lnTo>
                <a:lnTo>
                  <a:pt x="5464838" y="2785414"/>
                </a:lnTo>
                <a:lnTo>
                  <a:pt x="5242198" y="2929811"/>
                </a:lnTo>
                <a:close/>
                <a:moveTo>
                  <a:pt x="6665674" y="3040606"/>
                </a:moveTo>
                <a:lnTo>
                  <a:pt x="6888314" y="2896213"/>
                </a:lnTo>
                <a:lnTo>
                  <a:pt x="6664421" y="2796891"/>
                </a:lnTo>
                <a:lnTo>
                  <a:pt x="6441785" y="2941284"/>
                </a:lnTo>
                <a:close/>
                <a:moveTo>
                  <a:pt x="2587001" y="3053753"/>
                </a:moveTo>
                <a:lnTo>
                  <a:pt x="2809641" y="2909360"/>
                </a:lnTo>
                <a:lnTo>
                  <a:pt x="2585749" y="2810039"/>
                </a:lnTo>
                <a:lnTo>
                  <a:pt x="2363109" y="2954431"/>
                </a:lnTo>
                <a:close/>
                <a:moveTo>
                  <a:pt x="3786795" y="3065231"/>
                </a:moveTo>
                <a:lnTo>
                  <a:pt x="4009435" y="2920838"/>
                </a:lnTo>
                <a:lnTo>
                  <a:pt x="3785543" y="2821516"/>
                </a:lnTo>
                <a:lnTo>
                  <a:pt x="3562902" y="2965905"/>
                </a:lnTo>
                <a:close/>
                <a:moveTo>
                  <a:pt x="4986588" y="3076704"/>
                </a:moveTo>
                <a:lnTo>
                  <a:pt x="5209229" y="2932312"/>
                </a:lnTo>
                <a:lnTo>
                  <a:pt x="4985336" y="2832990"/>
                </a:lnTo>
                <a:lnTo>
                  <a:pt x="4762696" y="2977383"/>
                </a:lnTo>
                <a:close/>
                <a:moveTo>
                  <a:pt x="6186382" y="3088389"/>
                </a:moveTo>
                <a:lnTo>
                  <a:pt x="6409022" y="2944000"/>
                </a:lnTo>
                <a:lnTo>
                  <a:pt x="6185130" y="2844674"/>
                </a:lnTo>
                <a:lnTo>
                  <a:pt x="5962489" y="2989067"/>
                </a:lnTo>
                <a:close/>
                <a:moveTo>
                  <a:pt x="7386179" y="3099866"/>
                </a:moveTo>
                <a:lnTo>
                  <a:pt x="7608820" y="2955473"/>
                </a:lnTo>
                <a:lnTo>
                  <a:pt x="7384927" y="2856151"/>
                </a:lnTo>
                <a:lnTo>
                  <a:pt x="7162287" y="3000544"/>
                </a:lnTo>
                <a:close/>
                <a:moveTo>
                  <a:pt x="2107709" y="3101536"/>
                </a:moveTo>
                <a:lnTo>
                  <a:pt x="2330350" y="2957143"/>
                </a:lnTo>
                <a:lnTo>
                  <a:pt x="2106457" y="2857821"/>
                </a:lnTo>
                <a:lnTo>
                  <a:pt x="1883817" y="3002214"/>
                </a:lnTo>
                <a:close/>
                <a:moveTo>
                  <a:pt x="3307503" y="3113013"/>
                </a:moveTo>
                <a:lnTo>
                  <a:pt x="3530143" y="2968620"/>
                </a:lnTo>
                <a:lnTo>
                  <a:pt x="3306251" y="2869298"/>
                </a:lnTo>
                <a:lnTo>
                  <a:pt x="3083611" y="3013688"/>
                </a:lnTo>
                <a:close/>
                <a:moveTo>
                  <a:pt x="4507296" y="3124487"/>
                </a:moveTo>
                <a:lnTo>
                  <a:pt x="4729937" y="2980094"/>
                </a:lnTo>
                <a:lnTo>
                  <a:pt x="4506045" y="2880772"/>
                </a:lnTo>
                <a:lnTo>
                  <a:pt x="4283404" y="3025165"/>
                </a:lnTo>
                <a:close/>
                <a:moveTo>
                  <a:pt x="5707090" y="3135964"/>
                </a:moveTo>
                <a:lnTo>
                  <a:pt x="5929731" y="2991571"/>
                </a:lnTo>
                <a:lnTo>
                  <a:pt x="5705838" y="2892250"/>
                </a:lnTo>
                <a:lnTo>
                  <a:pt x="5483198" y="3036642"/>
                </a:lnTo>
                <a:close/>
                <a:moveTo>
                  <a:pt x="6906888" y="3147442"/>
                </a:moveTo>
                <a:lnTo>
                  <a:pt x="7129524" y="3003049"/>
                </a:lnTo>
                <a:lnTo>
                  <a:pt x="6905635" y="2903727"/>
                </a:lnTo>
                <a:lnTo>
                  <a:pt x="6682995" y="3048120"/>
                </a:lnTo>
                <a:close/>
                <a:moveTo>
                  <a:pt x="1628418" y="3149111"/>
                </a:moveTo>
                <a:lnTo>
                  <a:pt x="1851058" y="3004719"/>
                </a:lnTo>
                <a:lnTo>
                  <a:pt x="1627165" y="2905397"/>
                </a:lnTo>
                <a:lnTo>
                  <a:pt x="1404525" y="3049790"/>
                </a:lnTo>
                <a:close/>
                <a:moveTo>
                  <a:pt x="2828211" y="3160585"/>
                </a:moveTo>
                <a:lnTo>
                  <a:pt x="3050852" y="3016192"/>
                </a:lnTo>
                <a:lnTo>
                  <a:pt x="2826959" y="2916870"/>
                </a:lnTo>
                <a:lnTo>
                  <a:pt x="2604319" y="3061263"/>
                </a:lnTo>
                <a:close/>
                <a:moveTo>
                  <a:pt x="4027798" y="3172063"/>
                </a:moveTo>
                <a:lnTo>
                  <a:pt x="4250435" y="3027670"/>
                </a:lnTo>
                <a:lnTo>
                  <a:pt x="4026546" y="2928348"/>
                </a:lnTo>
                <a:lnTo>
                  <a:pt x="3803906" y="3072741"/>
                </a:lnTo>
                <a:close/>
                <a:moveTo>
                  <a:pt x="5227799" y="3183747"/>
                </a:moveTo>
                <a:lnTo>
                  <a:pt x="5450439" y="3039354"/>
                </a:lnTo>
                <a:lnTo>
                  <a:pt x="5226546" y="2940032"/>
                </a:lnTo>
                <a:lnTo>
                  <a:pt x="5003906" y="3084425"/>
                </a:lnTo>
                <a:close/>
                <a:moveTo>
                  <a:pt x="6427385" y="3195224"/>
                </a:moveTo>
                <a:lnTo>
                  <a:pt x="6650026" y="3050831"/>
                </a:lnTo>
                <a:lnTo>
                  <a:pt x="6426133" y="2951509"/>
                </a:lnTo>
                <a:lnTo>
                  <a:pt x="6203493" y="3095902"/>
                </a:lnTo>
                <a:close/>
                <a:moveTo>
                  <a:pt x="2348709" y="3208368"/>
                </a:moveTo>
                <a:lnTo>
                  <a:pt x="2571349" y="3063978"/>
                </a:lnTo>
                <a:lnTo>
                  <a:pt x="2347457" y="2964657"/>
                </a:lnTo>
                <a:lnTo>
                  <a:pt x="2124817" y="3109046"/>
                </a:lnTo>
                <a:close/>
                <a:moveTo>
                  <a:pt x="3548507" y="3219845"/>
                </a:moveTo>
                <a:lnTo>
                  <a:pt x="3771143" y="3075452"/>
                </a:lnTo>
                <a:lnTo>
                  <a:pt x="3547254" y="2976130"/>
                </a:lnTo>
                <a:lnTo>
                  <a:pt x="3324614" y="3120523"/>
                </a:lnTo>
                <a:close/>
                <a:moveTo>
                  <a:pt x="4748300" y="3231322"/>
                </a:moveTo>
                <a:lnTo>
                  <a:pt x="4970940" y="3086930"/>
                </a:lnTo>
                <a:lnTo>
                  <a:pt x="4747048" y="2987608"/>
                </a:lnTo>
                <a:lnTo>
                  <a:pt x="4524408" y="3132001"/>
                </a:lnTo>
                <a:close/>
                <a:moveTo>
                  <a:pt x="5948094" y="3242800"/>
                </a:moveTo>
                <a:lnTo>
                  <a:pt x="6170734" y="3098407"/>
                </a:lnTo>
                <a:lnTo>
                  <a:pt x="5946841" y="2999085"/>
                </a:lnTo>
                <a:lnTo>
                  <a:pt x="5724201" y="3143478"/>
                </a:lnTo>
                <a:close/>
                <a:moveTo>
                  <a:pt x="7147887" y="3254484"/>
                </a:moveTo>
                <a:lnTo>
                  <a:pt x="7370528" y="3110091"/>
                </a:lnTo>
                <a:lnTo>
                  <a:pt x="7146635" y="3010769"/>
                </a:lnTo>
                <a:lnTo>
                  <a:pt x="6923995" y="3155162"/>
                </a:lnTo>
                <a:close/>
                <a:moveTo>
                  <a:pt x="1869417" y="3255943"/>
                </a:moveTo>
                <a:lnTo>
                  <a:pt x="2092058" y="3111550"/>
                </a:lnTo>
                <a:lnTo>
                  <a:pt x="1868165" y="3012229"/>
                </a:lnTo>
                <a:lnTo>
                  <a:pt x="1645525" y="3156621"/>
                </a:lnTo>
                <a:close/>
                <a:moveTo>
                  <a:pt x="3069211" y="3267631"/>
                </a:moveTo>
                <a:lnTo>
                  <a:pt x="3291855" y="3123235"/>
                </a:lnTo>
                <a:lnTo>
                  <a:pt x="3067963" y="3023917"/>
                </a:lnTo>
                <a:lnTo>
                  <a:pt x="2845322" y="3168306"/>
                </a:lnTo>
                <a:close/>
                <a:moveTo>
                  <a:pt x="4269009" y="3279105"/>
                </a:moveTo>
                <a:lnTo>
                  <a:pt x="4491648" y="3134712"/>
                </a:lnTo>
                <a:lnTo>
                  <a:pt x="4267756" y="3035390"/>
                </a:lnTo>
                <a:lnTo>
                  <a:pt x="4045116" y="3179783"/>
                </a:lnTo>
                <a:close/>
                <a:moveTo>
                  <a:pt x="5468802" y="3290582"/>
                </a:moveTo>
                <a:lnTo>
                  <a:pt x="5691442" y="3146189"/>
                </a:lnTo>
                <a:lnTo>
                  <a:pt x="5467550" y="3046868"/>
                </a:lnTo>
                <a:lnTo>
                  <a:pt x="5244909" y="3191261"/>
                </a:lnTo>
                <a:close/>
                <a:moveTo>
                  <a:pt x="6668596" y="3302056"/>
                </a:moveTo>
                <a:lnTo>
                  <a:pt x="6891236" y="3157667"/>
                </a:lnTo>
                <a:lnTo>
                  <a:pt x="6667343" y="3058341"/>
                </a:lnTo>
                <a:lnTo>
                  <a:pt x="6444703" y="3202734"/>
                </a:lnTo>
                <a:close/>
                <a:moveTo>
                  <a:pt x="1390126" y="3303726"/>
                </a:moveTo>
                <a:lnTo>
                  <a:pt x="1612766" y="3159337"/>
                </a:lnTo>
                <a:lnTo>
                  <a:pt x="1388873" y="3060011"/>
                </a:lnTo>
                <a:lnTo>
                  <a:pt x="1166233" y="3204404"/>
                </a:lnTo>
                <a:close/>
                <a:moveTo>
                  <a:pt x="2589919" y="3315203"/>
                </a:moveTo>
                <a:lnTo>
                  <a:pt x="2812560" y="3170810"/>
                </a:lnTo>
                <a:lnTo>
                  <a:pt x="2588671" y="3071488"/>
                </a:lnTo>
                <a:lnTo>
                  <a:pt x="2366031" y="3215881"/>
                </a:lnTo>
                <a:close/>
                <a:moveTo>
                  <a:pt x="3789506" y="3326681"/>
                </a:moveTo>
                <a:lnTo>
                  <a:pt x="4012147" y="3182288"/>
                </a:lnTo>
                <a:lnTo>
                  <a:pt x="3788254" y="3082966"/>
                </a:lnTo>
                <a:lnTo>
                  <a:pt x="3565614" y="3227359"/>
                </a:lnTo>
                <a:close/>
                <a:moveTo>
                  <a:pt x="4989511" y="3338365"/>
                </a:moveTo>
                <a:lnTo>
                  <a:pt x="5212151" y="3193972"/>
                </a:lnTo>
                <a:lnTo>
                  <a:pt x="4988258" y="3094650"/>
                </a:lnTo>
                <a:lnTo>
                  <a:pt x="4765618" y="3239043"/>
                </a:lnTo>
                <a:close/>
                <a:moveTo>
                  <a:pt x="6189097" y="3349842"/>
                </a:moveTo>
                <a:lnTo>
                  <a:pt x="6411737" y="3205449"/>
                </a:lnTo>
                <a:lnTo>
                  <a:pt x="6187845" y="3106124"/>
                </a:lnTo>
                <a:lnTo>
                  <a:pt x="5965205" y="3250520"/>
                </a:lnTo>
                <a:close/>
                <a:moveTo>
                  <a:pt x="7388891" y="3361315"/>
                </a:moveTo>
                <a:lnTo>
                  <a:pt x="7611531" y="3216927"/>
                </a:lnTo>
                <a:lnTo>
                  <a:pt x="7387639" y="3117601"/>
                </a:lnTo>
                <a:lnTo>
                  <a:pt x="7164998" y="3261994"/>
                </a:lnTo>
                <a:close/>
                <a:moveTo>
                  <a:pt x="2110421" y="3362986"/>
                </a:moveTo>
                <a:lnTo>
                  <a:pt x="2333061" y="3218593"/>
                </a:lnTo>
                <a:lnTo>
                  <a:pt x="2109169" y="3119271"/>
                </a:lnTo>
                <a:lnTo>
                  <a:pt x="1886528" y="3263664"/>
                </a:lnTo>
                <a:close/>
                <a:moveTo>
                  <a:pt x="3310215" y="3374463"/>
                </a:moveTo>
                <a:lnTo>
                  <a:pt x="3532855" y="3230070"/>
                </a:lnTo>
                <a:lnTo>
                  <a:pt x="3308962" y="3130748"/>
                </a:lnTo>
                <a:lnTo>
                  <a:pt x="3086322" y="3275141"/>
                </a:lnTo>
                <a:close/>
                <a:moveTo>
                  <a:pt x="4510008" y="3385941"/>
                </a:moveTo>
                <a:lnTo>
                  <a:pt x="4732648" y="3241548"/>
                </a:lnTo>
                <a:lnTo>
                  <a:pt x="4508756" y="3142226"/>
                </a:lnTo>
                <a:lnTo>
                  <a:pt x="4286116" y="3286619"/>
                </a:lnTo>
                <a:close/>
                <a:moveTo>
                  <a:pt x="5709805" y="3397414"/>
                </a:moveTo>
                <a:lnTo>
                  <a:pt x="5932446" y="3253021"/>
                </a:lnTo>
                <a:lnTo>
                  <a:pt x="5708553" y="3153699"/>
                </a:lnTo>
                <a:lnTo>
                  <a:pt x="5485913" y="3298092"/>
                </a:lnTo>
                <a:close/>
                <a:moveTo>
                  <a:pt x="6909599" y="3408892"/>
                </a:moveTo>
                <a:lnTo>
                  <a:pt x="7132239" y="3264499"/>
                </a:lnTo>
                <a:lnTo>
                  <a:pt x="6908347" y="3165177"/>
                </a:lnTo>
                <a:lnTo>
                  <a:pt x="6685707" y="3309570"/>
                </a:lnTo>
                <a:close/>
                <a:moveTo>
                  <a:pt x="1631129" y="3410561"/>
                </a:moveTo>
                <a:lnTo>
                  <a:pt x="1853769" y="3266168"/>
                </a:lnTo>
                <a:lnTo>
                  <a:pt x="1629877" y="3166847"/>
                </a:lnTo>
                <a:lnTo>
                  <a:pt x="1407237" y="3311240"/>
                </a:lnTo>
                <a:close/>
                <a:moveTo>
                  <a:pt x="2830923" y="3422039"/>
                </a:moveTo>
                <a:lnTo>
                  <a:pt x="3053563" y="3277646"/>
                </a:lnTo>
                <a:lnTo>
                  <a:pt x="2829671" y="3178324"/>
                </a:lnTo>
                <a:lnTo>
                  <a:pt x="2607030" y="3322713"/>
                </a:lnTo>
                <a:close/>
                <a:moveTo>
                  <a:pt x="4030510" y="3433723"/>
                </a:moveTo>
                <a:lnTo>
                  <a:pt x="4253150" y="3289330"/>
                </a:lnTo>
                <a:lnTo>
                  <a:pt x="4029257" y="3190008"/>
                </a:lnTo>
                <a:lnTo>
                  <a:pt x="3806617" y="3334401"/>
                </a:lnTo>
                <a:close/>
                <a:moveTo>
                  <a:pt x="5230514" y="3445197"/>
                </a:moveTo>
                <a:lnTo>
                  <a:pt x="5453154" y="3300804"/>
                </a:lnTo>
                <a:lnTo>
                  <a:pt x="5229261" y="3201482"/>
                </a:lnTo>
                <a:lnTo>
                  <a:pt x="5006621" y="3345879"/>
                </a:lnTo>
                <a:close/>
                <a:moveTo>
                  <a:pt x="6430307" y="3456674"/>
                </a:moveTo>
                <a:lnTo>
                  <a:pt x="6652948" y="3312281"/>
                </a:lnTo>
                <a:lnTo>
                  <a:pt x="6429055" y="3212959"/>
                </a:lnTo>
                <a:lnTo>
                  <a:pt x="6206415" y="3357352"/>
                </a:lnTo>
                <a:close/>
                <a:moveTo>
                  <a:pt x="1151837" y="3458344"/>
                </a:moveTo>
                <a:lnTo>
                  <a:pt x="1374478" y="3313951"/>
                </a:lnTo>
                <a:lnTo>
                  <a:pt x="1150585" y="3214629"/>
                </a:lnTo>
                <a:lnTo>
                  <a:pt x="927945" y="3359022"/>
                </a:lnTo>
                <a:close/>
                <a:moveTo>
                  <a:pt x="2351424" y="3469821"/>
                </a:moveTo>
                <a:lnTo>
                  <a:pt x="2574061" y="3325428"/>
                </a:lnTo>
                <a:lnTo>
                  <a:pt x="2350172" y="3226107"/>
                </a:lnTo>
                <a:lnTo>
                  <a:pt x="2127532" y="3370499"/>
                </a:lnTo>
                <a:close/>
                <a:moveTo>
                  <a:pt x="3551218" y="3481299"/>
                </a:moveTo>
                <a:lnTo>
                  <a:pt x="3773858" y="3336906"/>
                </a:lnTo>
                <a:lnTo>
                  <a:pt x="3549966" y="3237584"/>
                </a:lnTo>
                <a:lnTo>
                  <a:pt x="3327325" y="3381973"/>
                </a:lnTo>
                <a:close/>
                <a:moveTo>
                  <a:pt x="4751011" y="3492772"/>
                </a:moveTo>
                <a:lnTo>
                  <a:pt x="4973652" y="3348379"/>
                </a:lnTo>
                <a:lnTo>
                  <a:pt x="4749759" y="3249058"/>
                </a:lnTo>
                <a:lnTo>
                  <a:pt x="4527119" y="3393451"/>
                </a:lnTo>
                <a:close/>
                <a:moveTo>
                  <a:pt x="5950805" y="3504457"/>
                </a:moveTo>
                <a:lnTo>
                  <a:pt x="6173445" y="3360067"/>
                </a:lnTo>
                <a:lnTo>
                  <a:pt x="5949553" y="3260742"/>
                </a:lnTo>
                <a:lnTo>
                  <a:pt x="5726913" y="3405135"/>
                </a:lnTo>
                <a:close/>
                <a:moveTo>
                  <a:pt x="7150599" y="3515934"/>
                </a:moveTo>
                <a:lnTo>
                  <a:pt x="7373239" y="3371541"/>
                </a:lnTo>
                <a:lnTo>
                  <a:pt x="7149350" y="3272219"/>
                </a:lnTo>
                <a:lnTo>
                  <a:pt x="6926710" y="3416612"/>
                </a:lnTo>
                <a:close/>
                <a:moveTo>
                  <a:pt x="1872133" y="3517604"/>
                </a:moveTo>
                <a:lnTo>
                  <a:pt x="2094769" y="3373211"/>
                </a:lnTo>
                <a:lnTo>
                  <a:pt x="1870880" y="3273889"/>
                </a:lnTo>
                <a:lnTo>
                  <a:pt x="1648240" y="3418282"/>
                </a:lnTo>
                <a:close/>
                <a:moveTo>
                  <a:pt x="3071926" y="3529081"/>
                </a:moveTo>
                <a:lnTo>
                  <a:pt x="3294567" y="3384688"/>
                </a:lnTo>
                <a:lnTo>
                  <a:pt x="3070674" y="3285366"/>
                </a:lnTo>
                <a:lnTo>
                  <a:pt x="2848034" y="3429756"/>
                </a:lnTo>
                <a:close/>
                <a:moveTo>
                  <a:pt x="4271720" y="3540555"/>
                </a:moveTo>
                <a:lnTo>
                  <a:pt x="4494360" y="3396162"/>
                </a:lnTo>
                <a:lnTo>
                  <a:pt x="4270468" y="3296840"/>
                </a:lnTo>
                <a:lnTo>
                  <a:pt x="4047827" y="3441233"/>
                </a:lnTo>
                <a:close/>
                <a:moveTo>
                  <a:pt x="5471513" y="3552032"/>
                </a:moveTo>
                <a:lnTo>
                  <a:pt x="5694154" y="3407639"/>
                </a:lnTo>
                <a:lnTo>
                  <a:pt x="5470261" y="3308318"/>
                </a:lnTo>
                <a:lnTo>
                  <a:pt x="5247621" y="3452710"/>
                </a:lnTo>
                <a:close/>
                <a:moveTo>
                  <a:pt x="6671307" y="3563510"/>
                </a:moveTo>
                <a:lnTo>
                  <a:pt x="6893947" y="3419117"/>
                </a:lnTo>
                <a:lnTo>
                  <a:pt x="6670059" y="3319795"/>
                </a:lnTo>
                <a:lnTo>
                  <a:pt x="6447418" y="3464188"/>
                </a:lnTo>
                <a:close/>
                <a:moveTo>
                  <a:pt x="1392837" y="3565176"/>
                </a:moveTo>
                <a:lnTo>
                  <a:pt x="1615477" y="3420786"/>
                </a:lnTo>
                <a:lnTo>
                  <a:pt x="1391589" y="3321465"/>
                </a:lnTo>
                <a:lnTo>
                  <a:pt x="1168948" y="3465858"/>
                </a:lnTo>
                <a:close/>
                <a:moveTo>
                  <a:pt x="2592635" y="3576653"/>
                </a:moveTo>
                <a:lnTo>
                  <a:pt x="2815275" y="3432260"/>
                </a:lnTo>
                <a:lnTo>
                  <a:pt x="2591382" y="3332938"/>
                </a:lnTo>
                <a:lnTo>
                  <a:pt x="2368742" y="3477331"/>
                </a:lnTo>
                <a:close/>
                <a:moveTo>
                  <a:pt x="3792218" y="3588131"/>
                </a:moveTo>
                <a:lnTo>
                  <a:pt x="4014858" y="3443738"/>
                </a:lnTo>
                <a:lnTo>
                  <a:pt x="3790969" y="3344416"/>
                </a:lnTo>
                <a:lnTo>
                  <a:pt x="3568329" y="3488809"/>
                </a:lnTo>
                <a:close/>
                <a:moveTo>
                  <a:pt x="4992222" y="3599815"/>
                </a:moveTo>
                <a:lnTo>
                  <a:pt x="5214862" y="3455422"/>
                </a:lnTo>
                <a:lnTo>
                  <a:pt x="4990969" y="3356100"/>
                </a:lnTo>
                <a:lnTo>
                  <a:pt x="4768329" y="3500493"/>
                </a:lnTo>
                <a:close/>
                <a:moveTo>
                  <a:pt x="6192015" y="3611292"/>
                </a:moveTo>
                <a:lnTo>
                  <a:pt x="6414656" y="3466899"/>
                </a:lnTo>
                <a:lnTo>
                  <a:pt x="6190767" y="3367577"/>
                </a:lnTo>
                <a:lnTo>
                  <a:pt x="5968127" y="3511970"/>
                </a:lnTo>
                <a:close/>
                <a:moveTo>
                  <a:pt x="913545" y="3612962"/>
                </a:moveTo>
                <a:lnTo>
                  <a:pt x="1136186" y="3468569"/>
                </a:lnTo>
                <a:lnTo>
                  <a:pt x="912297" y="3369247"/>
                </a:lnTo>
                <a:lnTo>
                  <a:pt x="689656" y="3513640"/>
                </a:lnTo>
                <a:close/>
                <a:moveTo>
                  <a:pt x="7391602" y="3622766"/>
                </a:moveTo>
                <a:lnTo>
                  <a:pt x="7614243" y="3478377"/>
                </a:lnTo>
                <a:lnTo>
                  <a:pt x="7390350" y="3379055"/>
                </a:lnTo>
                <a:lnTo>
                  <a:pt x="7167710" y="3523444"/>
                </a:lnTo>
                <a:close/>
                <a:moveTo>
                  <a:pt x="2113132" y="3624436"/>
                </a:moveTo>
                <a:lnTo>
                  <a:pt x="2335773" y="3480046"/>
                </a:lnTo>
                <a:lnTo>
                  <a:pt x="2111880" y="3380724"/>
                </a:lnTo>
                <a:lnTo>
                  <a:pt x="1889240" y="3525114"/>
                </a:lnTo>
                <a:close/>
                <a:moveTo>
                  <a:pt x="3312926" y="3635913"/>
                </a:moveTo>
                <a:lnTo>
                  <a:pt x="3535566" y="3491520"/>
                </a:lnTo>
                <a:lnTo>
                  <a:pt x="3311677" y="3392198"/>
                </a:lnTo>
                <a:lnTo>
                  <a:pt x="3089037" y="3536591"/>
                </a:lnTo>
                <a:close/>
                <a:moveTo>
                  <a:pt x="4512723" y="3647390"/>
                </a:moveTo>
                <a:lnTo>
                  <a:pt x="4735363" y="3502997"/>
                </a:lnTo>
                <a:lnTo>
                  <a:pt x="4511471" y="3403676"/>
                </a:lnTo>
                <a:lnTo>
                  <a:pt x="4288831" y="3548069"/>
                </a:lnTo>
                <a:close/>
                <a:moveTo>
                  <a:pt x="5712517" y="3659075"/>
                </a:moveTo>
                <a:lnTo>
                  <a:pt x="5935157" y="3514682"/>
                </a:lnTo>
                <a:lnTo>
                  <a:pt x="5711265" y="3415360"/>
                </a:lnTo>
                <a:lnTo>
                  <a:pt x="5488624" y="3559753"/>
                </a:lnTo>
                <a:close/>
                <a:moveTo>
                  <a:pt x="6912311" y="3670552"/>
                </a:moveTo>
                <a:lnTo>
                  <a:pt x="7134951" y="3526159"/>
                </a:lnTo>
                <a:lnTo>
                  <a:pt x="6911058" y="3426837"/>
                </a:lnTo>
                <a:lnTo>
                  <a:pt x="6688418" y="3571230"/>
                </a:lnTo>
                <a:close/>
                <a:moveTo>
                  <a:pt x="1633841" y="3672011"/>
                </a:moveTo>
                <a:lnTo>
                  <a:pt x="1856481" y="3527618"/>
                </a:lnTo>
                <a:lnTo>
                  <a:pt x="1632588" y="3428296"/>
                </a:lnTo>
                <a:lnTo>
                  <a:pt x="1409948" y="3572689"/>
                </a:lnTo>
                <a:close/>
                <a:moveTo>
                  <a:pt x="2833634" y="3683695"/>
                </a:moveTo>
                <a:lnTo>
                  <a:pt x="3056275" y="3539303"/>
                </a:lnTo>
                <a:lnTo>
                  <a:pt x="2832382" y="3439981"/>
                </a:lnTo>
                <a:lnTo>
                  <a:pt x="2609745" y="3584374"/>
                </a:lnTo>
                <a:close/>
                <a:moveTo>
                  <a:pt x="4033432" y="3695173"/>
                </a:moveTo>
                <a:lnTo>
                  <a:pt x="4256072" y="3550780"/>
                </a:lnTo>
                <a:lnTo>
                  <a:pt x="4032179" y="3451458"/>
                </a:lnTo>
                <a:lnTo>
                  <a:pt x="3809539" y="3595851"/>
                </a:lnTo>
                <a:close/>
                <a:moveTo>
                  <a:pt x="5233225" y="3706650"/>
                </a:moveTo>
                <a:lnTo>
                  <a:pt x="5455865" y="3562257"/>
                </a:lnTo>
                <a:lnTo>
                  <a:pt x="5231973" y="3462936"/>
                </a:lnTo>
                <a:lnTo>
                  <a:pt x="5009332" y="3607328"/>
                </a:lnTo>
                <a:close/>
                <a:moveTo>
                  <a:pt x="6433019" y="3718124"/>
                </a:moveTo>
                <a:lnTo>
                  <a:pt x="6655659" y="3573735"/>
                </a:lnTo>
                <a:lnTo>
                  <a:pt x="6431767" y="3474409"/>
                </a:lnTo>
                <a:lnTo>
                  <a:pt x="6209126" y="3618802"/>
                </a:lnTo>
                <a:close/>
                <a:moveTo>
                  <a:pt x="1154549" y="3719794"/>
                </a:moveTo>
                <a:lnTo>
                  <a:pt x="1377189" y="3575405"/>
                </a:lnTo>
                <a:lnTo>
                  <a:pt x="1153297" y="3476079"/>
                </a:lnTo>
                <a:lnTo>
                  <a:pt x="930656" y="3620472"/>
                </a:lnTo>
                <a:close/>
                <a:moveTo>
                  <a:pt x="2354343" y="3731271"/>
                </a:moveTo>
                <a:lnTo>
                  <a:pt x="2576983" y="3586878"/>
                </a:lnTo>
                <a:lnTo>
                  <a:pt x="2353090" y="3487556"/>
                </a:lnTo>
                <a:lnTo>
                  <a:pt x="2130454" y="3631949"/>
                </a:lnTo>
                <a:close/>
                <a:moveTo>
                  <a:pt x="3553929" y="3742749"/>
                </a:moveTo>
                <a:lnTo>
                  <a:pt x="3776570" y="3598356"/>
                </a:lnTo>
                <a:lnTo>
                  <a:pt x="3552677" y="3499034"/>
                </a:lnTo>
                <a:lnTo>
                  <a:pt x="3330037" y="3643423"/>
                </a:lnTo>
                <a:close/>
                <a:moveTo>
                  <a:pt x="4753934" y="3754433"/>
                </a:moveTo>
                <a:lnTo>
                  <a:pt x="4976574" y="3610040"/>
                </a:lnTo>
                <a:lnTo>
                  <a:pt x="4752681" y="3510718"/>
                </a:lnTo>
                <a:lnTo>
                  <a:pt x="4530041" y="3655111"/>
                </a:lnTo>
                <a:close/>
                <a:moveTo>
                  <a:pt x="5953727" y="3765909"/>
                </a:moveTo>
                <a:lnTo>
                  <a:pt x="6176367" y="3621517"/>
                </a:lnTo>
                <a:lnTo>
                  <a:pt x="5952475" y="3522192"/>
                </a:lnTo>
                <a:lnTo>
                  <a:pt x="5729835" y="3666588"/>
                </a:lnTo>
                <a:close/>
                <a:moveTo>
                  <a:pt x="7153314" y="3777384"/>
                </a:moveTo>
                <a:lnTo>
                  <a:pt x="7375954" y="3632991"/>
                </a:lnTo>
                <a:lnTo>
                  <a:pt x="7152062" y="3533669"/>
                </a:lnTo>
                <a:lnTo>
                  <a:pt x="6929421" y="3678062"/>
                </a:lnTo>
                <a:close/>
                <a:moveTo>
                  <a:pt x="1874844" y="3779054"/>
                </a:moveTo>
                <a:lnTo>
                  <a:pt x="2097484" y="3634661"/>
                </a:lnTo>
                <a:lnTo>
                  <a:pt x="1873592" y="3535339"/>
                </a:lnTo>
                <a:lnTo>
                  <a:pt x="1650951" y="3679732"/>
                </a:lnTo>
                <a:close/>
                <a:moveTo>
                  <a:pt x="3074638" y="3790531"/>
                </a:moveTo>
                <a:lnTo>
                  <a:pt x="3297278" y="3646138"/>
                </a:lnTo>
                <a:lnTo>
                  <a:pt x="3073385" y="3546816"/>
                </a:lnTo>
                <a:lnTo>
                  <a:pt x="2850745" y="3691209"/>
                </a:lnTo>
                <a:close/>
                <a:moveTo>
                  <a:pt x="4274431" y="3802008"/>
                </a:moveTo>
                <a:lnTo>
                  <a:pt x="4497072" y="3657616"/>
                </a:lnTo>
                <a:lnTo>
                  <a:pt x="4273179" y="3558294"/>
                </a:lnTo>
                <a:lnTo>
                  <a:pt x="4050539" y="3702687"/>
                </a:lnTo>
                <a:close/>
                <a:moveTo>
                  <a:pt x="5474229" y="3813482"/>
                </a:moveTo>
                <a:lnTo>
                  <a:pt x="5696865" y="3669089"/>
                </a:lnTo>
                <a:lnTo>
                  <a:pt x="5472976" y="3569767"/>
                </a:lnTo>
                <a:lnTo>
                  <a:pt x="5250336" y="3714160"/>
                </a:lnTo>
                <a:close/>
                <a:moveTo>
                  <a:pt x="6674022" y="3825166"/>
                </a:moveTo>
                <a:lnTo>
                  <a:pt x="6896663" y="3680777"/>
                </a:lnTo>
                <a:lnTo>
                  <a:pt x="6672770" y="3581452"/>
                </a:lnTo>
                <a:lnTo>
                  <a:pt x="6450130" y="3725845"/>
                </a:lnTo>
                <a:close/>
                <a:moveTo>
                  <a:pt x="1395552" y="3826629"/>
                </a:moveTo>
                <a:lnTo>
                  <a:pt x="1618193" y="3682236"/>
                </a:lnTo>
                <a:lnTo>
                  <a:pt x="1394300" y="3582915"/>
                </a:lnTo>
                <a:lnTo>
                  <a:pt x="1171660" y="3727307"/>
                </a:lnTo>
                <a:close/>
                <a:moveTo>
                  <a:pt x="2595346" y="3838103"/>
                </a:moveTo>
                <a:lnTo>
                  <a:pt x="2817986" y="3693714"/>
                </a:lnTo>
                <a:lnTo>
                  <a:pt x="2594094" y="3594391"/>
                </a:lnTo>
                <a:lnTo>
                  <a:pt x="2371453" y="3738781"/>
                </a:lnTo>
                <a:close/>
                <a:moveTo>
                  <a:pt x="3795140" y="3849791"/>
                </a:moveTo>
                <a:lnTo>
                  <a:pt x="4017780" y="3705398"/>
                </a:lnTo>
                <a:lnTo>
                  <a:pt x="3793887" y="3606076"/>
                </a:lnTo>
                <a:lnTo>
                  <a:pt x="3571247" y="3750469"/>
                </a:lnTo>
                <a:close/>
                <a:moveTo>
                  <a:pt x="4994933" y="3861265"/>
                </a:moveTo>
                <a:lnTo>
                  <a:pt x="5217573" y="3716872"/>
                </a:lnTo>
                <a:lnTo>
                  <a:pt x="4993684" y="3617550"/>
                </a:lnTo>
                <a:lnTo>
                  <a:pt x="4771044" y="3761947"/>
                </a:lnTo>
                <a:close/>
                <a:moveTo>
                  <a:pt x="6194731" y="3872742"/>
                </a:moveTo>
                <a:lnTo>
                  <a:pt x="6417371" y="3728349"/>
                </a:lnTo>
                <a:lnTo>
                  <a:pt x="6193478" y="3629027"/>
                </a:lnTo>
                <a:lnTo>
                  <a:pt x="5970838" y="3773420"/>
                </a:lnTo>
                <a:close/>
                <a:moveTo>
                  <a:pt x="916260" y="3874412"/>
                </a:moveTo>
                <a:lnTo>
                  <a:pt x="1138901" y="3730019"/>
                </a:lnTo>
                <a:lnTo>
                  <a:pt x="915008" y="3630697"/>
                </a:lnTo>
                <a:lnTo>
                  <a:pt x="692368" y="3775090"/>
                </a:lnTo>
                <a:close/>
                <a:moveTo>
                  <a:pt x="7394314" y="3884218"/>
                </a:moveTo>
                <a:lnTo>
                  <a:pt x="7616954" y="3739827"/>
                </a:lnTo>
                <a:lnTo>
                  <a:pt x="7393065" y="3640505"/>
                </a:lnTo>
                <a:lnTo>
                  <a:pt x="7170425" y="3784898"/>
                </a:lnTo>
                <a:close/>
                <a:moveTo>
                  <a:pt x="2116054" y="3885889"/>
                </a:moveTo>
                <a:lnTo>
                  <a:pt x="2338695" y="3741496"/>
                </a:lnTo>
                <a:lnTo>
                  <a:pt x="2114802" y="3642173"/>
                </a:lnTo>
                <a:lnTo>
                  <a:pt x="1892162" y="3786567"/>
                </a:lnTo>
                <a:close/>
                <a:moveTo>
                  <a:pt x="3315641" y="3897367"/>
                </a:moveTo>
                <a:lnTo>
                  <a:pt x="3538281" y="3752970"/>
                </a:lnTo>
                <a:lnTo>
                  <a:pt x="3314389" y="3653652"/>
                </a:lnTo>
                <a:lnTo>
                  <a:pt x="3091749" y="3798041"/>
                </a:lnTo>
                <a:close/>
                <a:moveTo>
                  <a:pt x="4515435" y="3908840"/>
                </a:moveTo>
                <a:lnTo>
                  <a:pt x="4738075" y="3764447"/>
                </a:lnTo>
                <a:lnTo>
                  <a:pt x="4514182" y="3665126"/>
                </a:lnTo>
                <a:lnTo>
                  <a:pt x="4291542" y="3809518"/>
                </a:lnTo>
                <a:close/>
                <a:moveTo>
                  <a:pt x="5715228" y="3920525"/>
                </a:moveTo>
                <a:lnTo>
                  <a:pt x="5937869" y="3776132"/>
                </a:lnTo>
                <a:lnTo>
                  <a:pt x="5713976" y="3676810"/>
                </a:lnTo>
                <a:lnTo>
                  <a:pt x="5491336" y="3821203"/>
                </a:lnTo>
                <a:close/>
                <a:moveTo>
                  <a:pt x="6915022" y="3932002"/>
                </a:moveTo>
                <a:lnTo>
                  <a:pt x="7137662" y="3787609"/>
                </a:lnTo>
                <a:lnTo>
                  <a:pt x="6913773" y="3688287"/>
                </a:lnTo>
                <a:lnTo>
                  <a:pt x="6691133" y="3832680"/>
                </a:lnTo>
                <a:close/>
                <a:moveTo>
                  <a:pt x="1636552" y="3933672"/>
                </a:moveTo>
                <a:lnTo>
                  <a:pt x="1859196" y="3789279"/>
                </a:lnTo>
                <a:lnTo>
                  <a:pt x="1635303" y="3689957"/>
                </a:lnTo>
                <a:lnTo>
                  <a:pt x="1412663" y="3834350"/>
                </a:lnTo>
                <a:close/>
                <a:moveTo>
                  <a:pt x="2836349" y="3945149"/>
                </a:moveTo>
                <a:lnTo>
                  <a:pt x="3058990" y="3800756"/>
                </a:lnTo>
                <a:lnTo>
                  <a:pt x="2835097" y="3701434"/>
                </a:lnTo>
                <a:lnTo>
                  <a:pt x="2612457" y="3845824"/>
                </a:lnTo>
                <a:close/>
                <a:moveTo>
                  <a:pt x="4036143" y="3956623"/>
                </a:moveTo>
                <a:lnTo>
                  <a:pt x="4258783" y="3812230"/>
                </a:lnTo>
                <a:lnTo>
                  <a:pt x="4034891" y="3712908"/>
                </a:lnTo>
                <a:lnTo>
                  <a:pt x="3812251" y="3857301"/>
                </a:lnTo>
                <a:close/>
                <a:moveTo>
                  <a:pt x="5235937" y="3968100"/>
                </a:moveTo>
                <a:lnTo>
                  <a:pt x="5458577" y="3823707"/>
                </a:lnTo>
                <a:lnTo>
                  <a:pt x="5234684" y="3724385"/>
                </a:lnTo>
                <a:lnTo>
                  <a:pt x="5012044" y="3868778"/>
                </a:lnTo>
                <a:close/>
                <a:moveTo>
                  <a:pt x="6435730" y="3979578"/>
                </a:moveTo>
                <a:lnTo>
                  <a:pt x="6658371" y="3835185"/>
                </a:lnTo>
                <a:lnTo>
                  <a:pt x="6434482" y="3735863"/>
                </a:lnTo>
                <a:lnTo>
                  <a:pt x="6211841" y="3880256"/>
                </a:lnTo>
                <a:close/>
                <a:moveTo>
                  <a:pt x="1157260" y="3981244"/>
                </a:moveTo>
                <a:lnTo>
                  <a:pt x="1379901" y="3836854"/>
                </a:lnTo>
                <a:lnTo>
                  <a:pt x="1156012" y="3737529"/>
                </a:lnTo>
                <a:lnTo>
                  <a:pt x="933367" y="3881925"/>
                </a:lnTo>
                <a:close/>
                <a:moveTo>
                  <a:pt x="2357058" y="3992721"/>
                </a:moveTo>
                <a:lnTo>
                  <a:pt x="2579698" y="3848328"/>
                </a:lnTo>
                <a:lnTo>
                  <a:pt x="2355805" y="3749006"/>
                </a:lnTo>
                <a:lnTo>
                  <a:pt x="2133165" y="3893399"/>
                </a:lnTo>
                <a:close/>
                <a:moveTo>
                  <a:pt x="3556851" y="4004409"/>
                </a:moveTo>
                <a:lnTo>
                  <a:pt x="3779492" y="3860012"/>
                </a:lnTo>
                <a:lnTo>
                  <a:pt x="3555599" y="3760694"/>
                </a:lnTo>
                <a:lnTo>
                  <a:pt x="3332959" y="3905083"/>
                </a:lnTo>
                <a:close/>
                <a:moveTo>
                  <a:pt x="4756645" y="4015883"/>
                </a:moveTo>
                <a:lnTo>
                  <a:pt x="4979285" y="3871490"/>
                </a:lnTo>
                <a:lnTo>
                  <a:pt x="4755393" y="3772167"/>
                </a:lnTo>
                <a:lnTo>
                  <a:pt x="4532752" y="3916561"/>
                </a:lnTo>
                <a:close/>
                <a:moveTo>
                  <a:pt x="5956439" y="4027360"/>
                </a:moveTo>
                <a:lnTo>
                  <a:pt x="6179079" y="3882967"/>
                </a:lnTo>
                <a:lnTo>
                  <a:pt x="5955186" y="3783645"/>
                </a:lnTo>
                <a:lnTo>
                  <a:pt x="5732550" y="3928038"/>
                </a:lnTo>
                <a:close/>
                <a:moveTo>
                  <a:pt x="677968" y="4029030"/>
                </a:moveTo>
                <a:lnTo>
                  <a:pt x="900609" y="3884637"/>
                </a:lnTo>
                <a:lnTo>
                  <a:pt x="676716" y="3785315"/>
                </a:lnTo>
                <a:lnTo>
                  <a:pt x="454079" y="3929708"/>
                </a:lnTo>
                <a:close/>
                <a:moveTo>
                  <a:pt x="7156025" y="4038834"/>
                </a:moveTo>
                <a:lnTo>
                  <a:pt x="7378666" y="3894445"/>
                </a:lnTo>
                <a:lnTo>
                  <a:pt x="7154773" y="3795123"/>
                </a:lnTo>
                <a:lnTo>
                  <a:pt x="6932133" y="3939512"/>
                </a:lnTo>
                <a:close/>
                <a:moveTo>
                  <a:pt x="1877766" y="4040503"/>
                </a:moveTo>
                <a:lnTo>
                  <a:pt x="2100406" y="3896114"/>
                </a:lnTo>
                <a:lnTo>
                  <a:pt x="1876514" y="3796789"/>
                </a:lnTo>
                <a:lnTo>
                  <a:pt x="1653873" y="3941182"/>
                </a:lnTo>
                <a:close/>
                <a:moveTo>
                  <a:pt x="3077349" y="4051981"/>
                </a:moveTo>
                <a:lnTo>
                  <a:pt x="3299989" y="3907588"/>
                </a:lnTo>
                <a:lnTo>
                  <a:pt x="3076097" y="3808266"/>
                </a:lnTo>
                <a:lnTo>
                  <a:pt x="2853460" y="3952659"/>
                </a:lnTo>
                <a:close/>
                <a:moveTo>
                  <a:pt x="4277147" y="4063458"/>
                </a:moveTo>
                <a:lnTo>
                  <a:pt x="4499787" y="3919065"/>
                </a:lnTo>
                <a:lnTo>
                  <a:pt x="4275894" y="3819744"/>
                </a:lnTo>
                <a:lnTo>
                  <a:pt x="4053254" y="3964137"/>
                </a:lnTo>
                <a:close/>
                <a:moveTo>
                  <a:pt x="5476940" y="4075143"/>
                </a:moveTo>
                <a:lnTo>
                  <a:pt x="5699580" y="3930750"/>
                </a:lnTo>
                <a:lnTo>
                  <a:pt x="5475688" y="3831428"/>
                </a:lnTo>
                <a:lnTo>
                  <a:pt x="5253048" y="3975821"/>
                </a:lnTo>
                <a:close/>
                <a:moveTo>
                  <a:pt x="6676734" y="4086620"/>
                </a:moveTo>
                <a:lnTo>
                  <a:pt x="6899374" y="3942227"/>
                </a:lnTo>
                <a:lnTo>
                  <a:pt x="6675481" y="3842905"/>
                </a:lnTo>
                <a:lnTo>
                  <a:pt x="6452841" y="3987298"/>
                </a:lnTo>
                <a:close/>
                <a:moveTo>
                  <a:pt x="1398264" y="4088079"/>
                </a:moveTo>
                <a:lnTo>
                  <a:pt x="1620904" y="3943685"/>
                </a:lnTo>
                <a:lnTo>
                  <a:pt x="1397011" y="3844364"/>
                </a:lnTo>
                <a:lnTo>
                  <a:pt x="1174371" y="3988757"/>
                </a:lnTo>
                <a:close/>
                <a:moveTo>
                  <a:pt x="2598057" y="4099763"/>
                </a:moveTo>
                <a:lnTo>
                  <a:pt x="2820698" y="3955370"/>
                </a:lnTo>
                <a:lnTo>
                  <a:pt x="2596805" y="3856049"/>
                </a:lnTo>
                <a:lnTo>
                  <a:pt x="2374169" y="4000442"/>
                </a:lnTo>
                <a:close/>
                <a:moveTo>
                  <a:pt x="3797855" y="4111241"/>
                </a:moveTo>
                <a:lnTo>
                  <a:pt x="4020495" y="3966848"/>
                </a:lnTo>
                <a:lnTo>
                  <a:pt x="3796603" y="3867525"/>
                </a:lnTo>
                <a:lnTo>
                  <a:pt x="3573962" y="4011919"/>
                </a:lnTo>
                <a:close/>
                <a:moveTo>
                  <a:pt x="4997649" y="4122718"/>
                </a:moveTo>
                <a:lnTo>
                  <a:pt x="5220289" y="3978325"/>
                </a:lnTo>
                <a:lnTo>
                  <a:pt x="4996396" y="3879003"/>
                </a:lnTo>
                <a:lnTo>
                  <a:pt x="4773756" y="4023396"/>
                </a:lnTo>
                <a:close/>
                <a:moveTo>
                  <a:pt x="6197442" y="4134192"/>
                </a:moveTo>
                <a:lnTo>
                  <a:pt x="6420082" y="3989803"/>
                </a:lnTo>
                <a:lnTo>
                  <a:pt x="6196190" y="3890477"/>
                </a:lnTo>
                <a:lnTo>
                  <a:pt x="5973549" y="4034870"/>
                </a:lnTo>
                <a:close/>
                <a:moveTo>
                  <a:pt x="918972" y="4135862"/>
                </a:moveTo>
                <a:lnTo>
                  <a:pt x="1141612" y="3991469"/>
                </a:lnTo>
                <a:lnTo>
                  <a:pt x="917719" y="3892147"/>
                </a:lnTo>
                <a:lnTo>
                  <a:pt x="695079" y="4036540"/>
                </a:lnTo>
                <a:close/>
                <a:moveTo>
                  <a:pt x="7397236" y="4145669"/>
                </a:moveTo>
                <a:lnTo>
                  <a:pt x="7619876" y="4001276"/>
                </a:lnTo>
                <a:lnTo>
                  <a:pt x="7395983" y="3901955"/>
                </a:lnTo>
                <a:lnTo>
                  <a:pt x="7173343" y="4046348"/>
                </a:lnTo>
                <a:close/>
                <a:moveTo>
                  <a:pt x="2118766" y="4147339"/>
                </a:moveTo>
                <a:lnTo>
                  <a:pt x="2341406" y="4002946"/>
                </a:lnTo>
                <a:lnTo>
                  <a:pt x="2117513" y="3903624"/>
                </a:lnTo>
                <a:lnTo>
                  <a:pt x="1894873" y="4048017"/>
                </a:lnTo>
                <a:close/>
                <a:moveTo>
                  <a:pt x="3318563" y="4158816"/>
                </a:moveTo>
                <a:lnTo>
                  <a:pt x="3541200" y="4014424"/>
                </a:lnTo>
                <a:lnTo>
                  <a:pt x="3317311" y="3915102"/>
                </a:lnTo>
                <a:lnTo>
                  <a:pt x="3094671" y="4059491"/>
                </a:lnTo>
                <a:close/>
                <a:moveTo>
                  <a:pt x="4518146" y="4170501"/>
                </a:moveTo>
                <a:lnTo>
                  <a:pt x="4740787" y="4026108"/>
                </a:lnTo>
                <a:lnTo>
                  <a:pt x="4516894" y="3926786"/>
                </a:lnTo>
                <a:lnTo>
                  <a:pt x="4294254" y="4071179"/>
                </a:lnTo>
                <a:close/>
                <a:moveTo>
                  <a:pt x="5718150" y="4181978"/>
                </a:moveTo>
                <a:lnTo>
                  <a:pt x="5940791" y="4037585"/>
                </a:lnTo>
                <a:lnTo>
                  <a:pt x="5716898" y="3938260"/>
                </a:lnTo>
                <a:lnTo>
                  <a:pt x="5494258" y="4082656"/>
                </a:lnTo>
                <a:close/>
                <a:moveTo>
                  <a:pt x="6917737" y="4193452"/>
                </a:moveTo>
                <a:lnTo>
                  <a:pt x="7140377" y="4049059"/>
                </a:lnTo>
                <a:lnTo>
                  <a:pt x="6916485" y="3949737"/>
                </a:lnTo>
                <a:lnTo>
                  <a:pt x="6693845" y="4094130"/>
                </a:lnTo>
                <a:close/>
                <a:moveTo>
                  <a:pt x="1639474" y="4195122"/>
                </a:moveTo>
                <a:lnTo>
                  <a:pt x="1862114" y="4050729"/>
                </a:lnTo>
                <a:lnTo>
                  <a:pt x="1638222" y="3951407"/>
                </a:lnTo>
                <a:lnTo>
                  <a:pt x="1415581" y="4095799"/>
                </a:lnTo>
                <a:close/>
                <a:moveTo>
                  <a:pt x="2839061" y="4206599"/>
                </a:moveTo>
                <a:lnTo>
                  <a:pt x="3061701" y="4062206"/>
                </a:lnTo>
                <a:lnTo>
                  <a:pt x="2837809" y="3962884"/>
                </a:lnTo>
                <a:lnTo>
                  <a:pt x="2615168" y="4107277"/>
                </a:lnTo>
                <a:close/>
                <a:moveTo>
                  <a:pt x="4038855" y="4218076"/>
                </a:moveTo>
                <a:lnTo>
                  <a:pt x="4261495" y="4073683"/>
                </a:lnTo>
                <a:lnTo>
                  <a:pt x="4037602" y="3974362"/>
                </a:lnTo>
                <a:lnTo>
                  <a:pt x="3814962" y="4118751"/>
                </a:lnTo>
                <a:close/>
                <a:moveTo>
                  <a:pt x="5238648" y="4229550"/>
                </a:moveTo>
                <a:lnTo>
                  <a:pt x="5461288" y="4085157"/>
                </a:lnTo>
                <a:lnTo>
                  <a:pt x="5237400" y="3985834"/>
                </a:lnTo>
                <a:lnTo>
                  <a:pt x="5014759" y="4130228"/>
                </a:lnTo>
                <a:close/>
                <a:moveTo>
                  <a:pt x="6438445" y="4241234"/>
                </a:moveTo>
                <a:lnTo>
                  <a:pt x="6661086" y="4096845"/>
                </a:lnTo>
                <a:lnTo>
                  <a:pt x="6437193" y="3997519"/>
                </a:lnTo>
                <a:lnTo>
                  <a:pt x="6214553" y="4141912"/>
                </a:lnTo>
                <a:close/>
                <a:moveTo>
                  <a:pt x="1159975" y="4242697"/>
                </a:moveTo>
                <a:lnTo>
                  <a:pt x="1382616" y="4098304"/>
                </a:lnTo>
                <a:lnTo>
                  <a:pt x="1158723" y="3998982"/>
                </a:lnTo>
                <a:lnTo>
                  <a:pt x="936083" y="4143375"/>
                </a:lnTo>
                <a:close/>
                <a:moveTo>
                  <a:pt x="2359769" y="4254381"/>
                </a:moveTo>
                <a:lnTo>
                  <a:pt x="2582409" y="4109989"/>
                </a:lnTo>
                <a:lnTo>
                  <a:pt x="2358517" y="4010667"/>
                </a:lnTo>
                <a:lnTo>
                  <a:pt x="2135877" y="4155060"/>
                </a:lnTo>
                <a:close/>
                <a:moveTo>
                  <a:pt x="3559563" y="4265859"/>
                </a:moveTo>
                <a:lnTo>
                  <a:pt x="3782203" y="4121466"/>
                </a:lnTo>
                <a:lnTo>
                  <a:pt x="3558311" y="4022144"/>
                </a:lnTo>
                <a:lnTo>
                  <a:pt x="3335670" y="4166537"/>
                </a:lnTo>
                <a:close/>
                <a:moveTo>
                  <a:pt x="4759356" y="4277333"/>
                </a:moveTo>
                <a:lnTo>
                  <a:pt x="4981996" y="4132940"/>
                </a:lnTo>
                <a:lnTo>
                  <a:pt x="4758108" y="4033618"/>
                </a:lnTo>
                <a:lnTo>
                  <a:pt x="4535467" y="4178011"/>
                </a:lnTo>
                <a:close/>
                <a:moveTo>
                  <a:pt x="5959154" y="4288810"/>
                </a:moveTo>
                <a:lnTo>
                  <a:pt x="6181794" y="4144417"/>
                </a:lnTo>
                <a:lnTo>
                  <a:pt x="5957901" y="4045095"/>
                </a:lnTo>
                <a:lnTo>
                  <a:pt x="5735261" y="4189488"/>
                </a:lnTo>
                <a:close/>
                <a:moveTo>
                  <a:pt x="680683" y="4290480"/>
                </a:moveTo>
                <a:lnTo>
                  <a:pt x="903324" y="4146087"/>
                </a:lnTo>
                <a:lnTo>
                  <a:pt x="679431" y="4046765"/>
                </a:lnTo>
                <a:lnTo>
                  <a:pt x="456791" y="4191157"/>
                </a:lnTo>
                <a:close/>
                <a:moveTo>
                  <a:pt x="7158947" y="4300287"/>
                </a:moveTo>
                <a:lnTo>
                  <a:pt x="7381588" y="4155894"/>
                </a:lnTo>
                <a:lnTo>
                  <a:pt x="7157695" y="4056573"/>
                </a:lnTo>
                <a:lnTo>
                  <a:pt x="6935055" y="4200966"/>
                </a:lnTo>
                <a:close/>
                <a:moveTo>
                  <a:pt x="1880477" y="4301957"/>
                </a:moveTo>
                <a:lnTo>
                  <a:pt x="2103118" y="4157564"/>
                </a:lnTo>
                <a:lnTo>
                  <a:pt x="1879225" y="4058242"/>
                </a:lnTo>
                <a:lnTo>
                  <a:pt x="1656585" y="4202635"/>
                </a:lnTo>
                <a:close/>
                <a:moveTo>
                  <a:pt x="3080271" y="4313431"/>
                </a:moveTo>
                <a:lnTo>
                  <a:pt x="3302911" y="4169037"/>
                </a:lnTo>
                <a:lnTo>
                  <a:pt x="3079019" y="4069720"/>
                </a:lnTo>
                <a:lnTo>
                  <a:pt x="2856379" y="4214109"/>
                </a:lnTo>
                <a:close/>
                <a:moveTo>
                  <a:pt x="4279858" y="4324908"/>
                </a:moveTo>
                <a:lnTo>
                  <a:pt x="4502498" y="4180515"/>
                </a:lnTo>
                <a:lnTo>
                  <a:pt x="4278606" y="4081192"/>
                </a:lnTo>
                <a:lnTo>
                  <a:pt x="4055965" y="4225586"/>
                </a:lnTo>
                <a:close/>
                <a:moveTo>
                  <a:pt x="5479862" y="4336592"/>
                </a:moveTo>
                <a:lnTo>
                  <a:pt x="5702502" y="4192200"/>
                </a:lnTo>
                <a:lnTo>
                  <a:pt x="5478610" y="4092878"/>
                </a:lnTo>
                <a:lnTo>
                  <a:pt x="5255970" y="4237271"/>
                </a:lnTo>
                <a:close/>
                <a:moveTo>
                  <a:pt x="6679445" y="4348070"/>
                </a:moveTo>
                <a:lnTo>
                  <a:pt x="6902085" y="4203677"/>
                </a:lnTo>
                <a:lnTo>
                  <a:pt x="6678193" y="4104355"/>
                </a:lnTo>
                <a:lnTo>
                  <a:pt x="6455556" y="4248748"/>
                </a:lnTo>
                <a:close/>
                <a:moveTo>
                  <a:pt x="1401186" y="4349740"/>
                </a:moveTo>
                <a:lnTo>
                  <a:pt x="1623826" y="4205347"/>
                </a:lnTo>
                <a:lnTo>
                  <a:pt x="1399933" y="4106025"/>
                </a:lnTo>
                <a:lnTo>
                  <a:pt x="1177293" y="4250418"/>
                </a:lnTo>
                <a:close/>
                <a:moveTo>
                  <a:pt x="2600773" y="4361217"/>
                </a:moveTo>
                <a:lnTo>
                  <a:pt x="2823413" y="4216824"/>
                </a:lnTo>
                <a:lnTo>
                  <a:pt x="2599520" y="4117502"/>
                </a:lnTo>
                <a:lnTo>
                  <a:pt x="2376880" y="4261891"/>
                </a:lnTo>
                <a:close/>
                <a:moveTo>
                  <a:pt x="3800566" y="4372691"/>
                </a:moveTo>
                <a:lnTo>
                  <a:pt x="4023207" y="4228298"/>
                </a:lnTo>
                <a:lnTo>
                  <a:pt x="3799314" y="4128976"/>
                </a:lnTo>
                <a:lnTo>
                  <a:pt x="3576674" y="4273369"/>
                </a:lnTo>
                <a:close/>
                <a:moveTo>
                  <a:pt x="5000360" y="4384168"/>
                </a:moveTo>
                <a:lnTo>
                  <a:pt x="5223000" y="4239775"/>
                </a:lnTo>
                <a:lnTo>
                  <a:pt x="4999108" y="4140453"/>
                </a:lnTo>
                <a:lnTo>
                  <a:pt x="4776467" y="4284846"/>
                </a:lnTo>
                <a:close/>
                <a:moveTo>
                  <a:pt x="6200153" y="4395646"/>
                </a:moveTo>
                <a:lnTo>
                  <a:pt x="6422794" y="4251253"/>
                </a:lnTo>
                <a:lnTo>
                  <a:pt x="6198901" y="4151931"/>
                </a:lnTo>
                <a:lnTo>
                  <a:pt x="5976261" y="4296324"/>
                </a:lnTo>
                <a:close/>
                <a:moveTo>
                  <a:pt x="921683" y="4397311"/>
                </a:moveTo>
                <a:lnTo>
                  <a:pt x="1144324" y="4252922"/>
                </a:lnTo>
                <a:lnTo>
                  <a:pt x="920431" y="4153597"/>
                </a:lnTo>
                <a:lnTo>
                  <a:pt x="697794" y="4297993"/>
                </a:lnTo>
                <a:close/>
                <a:moveTo>
                  <a:pt x="7399951" y="4407330"/>
                </a:moveTo>
                <a:lnTo>
                  <a:pt x="7622591" y="4262937"/>
                </a:lnTo>
                <a:lnTo>
                  <a:pt x="7398699" y="4163615"/>
                </a:lnTo>
                <a:lnTo>
                  <a:pt x="7176058" y="4308008"/>
                </a:lnTo>
                <a:close/>
                <a:moveTo>
                  <a:pt x="2121481" y="4408789"/>
                </a:moveTo>
                <a:lnTo>
                  <a:pt x="2344121" y="4264396"/>
                </a:lnTo>
                <a:lnTo>
                  <a:pt x="2120229" y="4165074"/>
                </a:lnTo>
                <a:lnTo>
                  <a:pt x="1897588" y="4309466"/>
                </a:lnTo>
                <a:close/>
                <a:moveTo>
                  <a:pt x="3321275" y="4420477"/>
                </a:moveTo>
                <a:lnTo>
                  <a:pt x="3543915" y="4276080"/>
                </a:lnTo>
                <a:lnTo>
                  <a:pt x="3320022" y="4176762"/>
                </a:lnTo>
                <a:lnTo>
                  <a:pt x="3097382" y="4321151"/>
                </a:lnTo>
                <a:close/>
                <a:moveTo>
                  <a:pt x="4521068" y="4431951"/>
                </a:moveTo>
                <a:lnTo>
                  <a:pt x="4743708" y="4287558"/>
                </a:lnTo>
                <a:lnTo>
                  <a:pt x="4519816" y="4188236"/>
                </a:lnTo>
                <a:lnTo>
                  <a:pt x="4297176" y="4332629"/>
                </a:lnTo>
                <a:close/>
                <a:moveTo>
                  <a:pt x="5720862" y="4443428"/>
                </a:moveTo>
                <a:lnTo>
                  <a:pt x="5943502" y="4299035"/>
                </a:lnTo>
                <a:lnTo>
                  <a:pt x="5719609" y="4199713"/>
                </a:lnTo>
                <a:lnTo>
                  <a:pt x="5496973" y="4344106"/>
                </a:lnTo>
                <a:close/>
                <a:moveTo>
                  <a:pt x="6920659" y="4454902"/>
                </a:moveTo>
                <a:lnTo>
                  <a:pt x="7143299" y="4310513"/>
                </a:lnTo>
                <a:lnTo>
                  <a:pt x="6919407" y="4211186"/>
                </a:lnTo>
                <a:lnTo>
                  <a:pt x="6696767" y="4355580"/>
                </a:lnTo>
                <a:close/>
                <a:moveTo>
                  <a:pt x="1642189" y="4456571"/>
                </a:moveTo>
                <a:lnTo>
                  <a:pt x="1864829" y="4312182"/>
                </a:lnTo>
                <a:lnTo>
                  <a:pt x="1640937" y="4212857"/>
                </a:lnTo>
                <a:lnTo>
                  <a:pt x="1418297" y="4357250"/>
                </a:lnTo>
                <a:close/>
                <a:moveTo>
                  <a:pt x="2841983" y="4468049"/>
                </a:moveTo>
                <a:lnTo>
                  <a:pt x="3064623" y="4323656"/>
                </a:lnTo>
                <a:lnTo>
                  <a:pt x="2840731" y="4224334"/>
                </a:lnTo>
                <a:lnTo>
                  <a:pt x="2618090" y="4368727"/>
                </a:lnTo>
                <a:close/>
                <a:moveTo>
                  <a:pt x="4041570" y="4479526"/>
                </a:moveTo>
                <a:lnTo>
                  <a:pt x="4264210" y="4335133"/>
                </a:lnTo>
                <a:lnTo>
                  <a:pt x="4040317" y="4235812"/>
                </a:lnTo>
                <a:lnTo>
                  <a:pt x="3817677" y="4380204"/>
                </a:lnTo>
                <a:close/>
                <a:moveTo>
                  <a:pt x="5241570" y="4491211"/>
                </a:moveTo>
                <a:lnTo>
                  <a:pt x="5464211" y="4346818"/>
                </a:lnTo>
                <a:lnTo>
                  <a:pt x="5240318" y="4247496"/>
                </a:lnTo>
                <a:lnTo>
                  <a:pt x="5017677" y="4391889"/>
                </a:lnTo>
                <a:close/>
                <a:moveTo>
                  <a:pt x="6441157" y="4502688"/>
                </a:moveTo>
                <a:lnTo>
                  <a:pt x="6663797" y="4358295"/>
                </a:lnTo>
                <a:lnTo>
                  <a:pt x="6439905" y="4258973"/>
                </a:lnTo>
                <a:lnTo>
                  <a:pt x="6217264" y="4403366"/>
                </a:lnTo>
                <a:close/>
                <a:moveTo>
                  <a:pt x="1162687" y="4504354"/>
                </a:moveTo>
                <a:lnTo>
                  <a:pt x="1385327" y="4359964"/>
                </a:lnTo>
                <a:lnTo>
                  <a:pt x="1161435" y="4260643"/>
                </a:lnTo>
                <a:lnTo>
                  <a:pt x="938794" y="4405032"/>
                </a:lnTo>
                <a:close/>
                <a:moveTo>
                  <a:pt x="2362481" y="4515831"/>
                </a:moveTo>
                <a:lnTo>
                  <a:pt x="2585121" y="4371438"/>
                </a:lnTo>
                <a:lnTo>
                  <a:pt x="2361228" y="4272117"/>
                </a:lnTo>
                <a:lnTo>
                  <a:pt x="2138588" y="4416509"/>
                </a:lnTo>
                <a:close/>
                <a:moveTo>
                  <a:pt x="3562278" y="4527309"/>
                </a:moveTo>
                <a:lnTo>
                  <a:pt x="3784915" y="4382916"/>
                </a:lnTo>
                <a:lnTo>
                  <a:pt x="3561026" y="4283594"/>
                </a:lnTo>
                <a:lnTo>
                  <a:pt x="3338385" y="4427986"/>
                </a:lnTo>
                <a:close/>
                <a:moveTo>
                  <a:pt x="4762071" y="4538786"/>
                </a:moveTo>
                <a:lnTo>
                  <a:pt x="4984712" y="4394393"/>
                </a:lnTo>
                <a:lnTo>
                  <a:pt x="4760819" y="4295071"/>
                </a:lnTo>
                <a:lnTo>
                  <a:pt x="4538179" y="4439464"/>
                </a:lnTo>
                <a:close/>
                <a:moveTo>
                  <a:pt x="5961865" y="4550260"/>
                </a:moveTo>
                <a:lnTo>
                  <a:pt x="6184505" y="4405866"/>
                </a:lnTo>
                <a:lnTo>
                  <a:pt x="5960613" y="4306545"/>
                </a:lnTo>
                <a:lnTo>
                  <a:pt x="5737973" y="4450938"/>
                </a:lnTo>
                <a:close/>
                <a:moveTo>
                  <a:pt x="683395" y="4551930"/>
                </a:moveTo>
                <a:lnTo>
                  <a:pt x="906035" y="4407537"/>
                </a:lnTo>
                <a:lnTo>
                  <a:pt x="682143" y="4308215"/>
                </a:lnTo>
                <a:lnTo>
                  <a:pt x="459502" y="4452608"/>
                </a:lnTo>
                <a:close/>
                <a:moveTo>
                  <a:pt x="7161659" y="4561944"/>
                </a:moveTo>
                <a:lnTo>
                  <a:pt x="7384299" y="4417555"/>
                </a:lnTo>
                <a:lnTo>
                  <a:pt x="7160407" y="4318233"/>
                </a:lnTo>
                <a:lnTo>
                  <a:pt x="6937766" y="4462622"/>
                </a:lnTo>
                <a:close/>
                <a:moveTo>
                  <a:pt x="1883189" y="4563407"/>
                </a:moveTo>
                <a:lnTo>
                  <a:pt x="2105829" y="4419014"/>
                </a:lnTo>
                <a:lnTo>
                  <a:pt x="1881937" y="4319692"/>
                </a:lnTo>
                <a:lnTo>
                  <a:pt x="1659296" y="4464085"/>
                </a:lnTo>
                <a:close/>
                <a:moveTo>
                  <a:pt x="3082986" y="4574884"/>
                </a:moveTo>
                <a:lnTo>
                  <a:pt x="3305623" y="4430491"/>
                </a:lnTo>
                <a:lnTo>
                  <a:pt x="3081734" y="4331170"/>
                </a:lnTo>
                <a:lnTo>
                  <a:pt x="2859094" y="4475559"/>
                </a:lnTo>
                <a:close/>
                <a:moveTo>
                  <a:pt x="4282780" y="4586569"/>
                </a:moveTo>
                <a:lnTo>
                  <a:pt x="4505420" y="4442176"/>
                </a:lnTo>
                <a:lnTo>
                  <a:pt x="4281528" y="4342854"/>
                </a:lnTo>
                <a:lnTo>
                  <a:pt x="4058887" y="4487247"/>
                </a:lnTo>
                <a:close/>
                <a:moveTo>
                  <a:pt x="5482574" y="4598042"/>
                </a:moveTo>
                <a:lnTo>
                  <a:pt x="5705214" y="4453653"/>
                </a:lnTo>
                <a:lnTo>
                  <a:pt x="5481321" y="4354328"/>
                </a:lnTo>
                <a:lnTo>
                  <a:pt x="5258681" y="4498724"/>
                </a:lnTo>
                <a:close/>
                <a:moveTo>
                  <a:pt x="6682367" y="4609520"/>
                </a:moveTo>
                <a:lnTo>
                  <a:pt x="6905007" y="4465127"/>
                </a:lnTo>
                <a:lnTo>
                  <a:pt x="6681115" y="4365805"/>
                </a:lnTo>
                <a:lnTo>
                  <a:pt x="6458475" y="4510198"/>
                </a:lnTo>
                <a:close/>
                <a:moveTo>
                  <a:pt x="1403897" y="4611189"/>
                </a:moveTo>
                <a:lnTo>
                  <a:pt x="1626537" y="4466797"/>
                </a:lnTo>
                <a:lnTo>
                  <a:pt x="1402645" y="4367475"/>
                </a:lnTo>
                <a:lnTo>
                  <a:pt x="1180004" y="4511868"/>
                </a:lnTo>
                <a:close/>
                <a:moveTo>
                  <a:pt x="2603484" y="4622667"/>
                </a:moveTo>
                <a:lnTo>
                  <a:pt x="2826124" y="4478273"/>
                </a:lnTo>
                <a:lnTo>
                  <a:pt x="2602232" y="4378952"/>
                </a:lnTo>
                <a:lnTo>
                  <a:pt x="2379591" y="4523344"/>
                </a:lnTo>
                <a:close/>
                <a:moveTo>
                  <a:pt x="3803278" y="4634144"/>
                </a:moveTo>
                <a:lnTo>
                  <a:pt x="4025918" y="4489751"/>
                </a:lnTo>
                <a:lnTo>
                  <a:pt x="3802025" y="4390430"/>
                </a:lnTo>
                <a:lnTo>
                  <a:pt x="3579385" y="4534819"/>
                </a:lnTo>
                <a:close/>
                <a:moveTo>
                  <a:pt x="5003282" y="4645618"/>
                </a:moveTo>
                <a:lnTo>
                  <a:pt x="5225922" y="4501224"/>
                </a:lnTo>
                <a:lnTo>
                  <a:pt x="5002029" y="4401903"/>
                </a:lnTo>
                <a:lnTo>
                  <a:pt x="4779389" y="4546295"/>
                </a:lnTo>
                <a:close/>
                <a:moveTo>
                  <a:pt x="6202869" y="4657302"/>
                </a:moveTo>
                <a:lnTo>
                  <a:pt x="6425509" y="4512913"/>
                </a:lnTo>
                <a:lnTo>
                  <a:pt x="6201616" y="4413587"/>
                </a:lnTo>
                <a:lnTo>
                  <a:pt x="5978976" y="4557980"/>
                </a:lnTo>
                <a:close/>
                <a:moveTo>
                  <a:pt x="924398" y="4658765"/>
                </a:moveTo>
                <a:lnTo>
                  <a:pt x="1147039" y="4514372"/>
                </a:lnTo>
                <a:lnTo>
                  <a:pt x="923146" y="4415050"/>
                </a:lnTo>
                <a:lnTo>
                  <a:pt x="700506" y="4559443"/>
                </a:lnTo>
                <a:close/>
                <a:moveTo>
                  <a:pt x="7402662" y="4668780"/>
                </a:moveTo>
                <a:lnTo>
                  <a:pt x="7625303" y="4524387"/>
                </a:lnTo>
                <a:lnTo>
                  <a:pt x="7401410" y="4425064"/>
                </a:lnTo>
                <a:lnTo>
                  <a:pt x="7178770" y="4569458"/>
                </a:lnTo>
                <a:close/>
                <a:moveTo>
                  <a:pt x="2124192" y="4670449"/>
                </a:moveTo>
                <a:lnTo>
                  <a:pt x="2346833" y="4526055"/>
                </a:lnTo>
                <a:lnTo>
                  <a:pt x="2122940" y="4426735"/>
                </a:lnTo>
                <a:lnTo>
                  <a:pt x="1900300" y="4571128"/>
                </a:lnTo>
                <a:close/>
                <a:moveTo>
                  <a:pt x="3323986" y="4681927"/>
                </a:moveTo>
                <a:lnTo>
                  <a:pt x="3546626" y="4537534"/>
                </a:lnTo>
                <a:lnTo>
                  <a:pt x="3322734" y="4438212"/>
                </a:lnTo>
                <a:lnTo>
                  <a:pt x="3100093" y="4582600"/>
                </a:lnTo>
                <a:close/>
                <a:moveTo>
                  <a:pt x="4523779" y="4693400"/>
                </a:moveTo>
                <a:lnTo>
                  <a:pt x="4746420" y="4549008"/>
                </a:lnTo>
                <a:lnTo>
                  <a:pt x="4522527" y="4449686"/>
                </a:lnTo>
                <a:lnTo>
                  <a:pt x="4299891" y="4594079"/>
                </a:lnTo>
                <a:close/>
                <a:moveTo>
                  <a:pt x="5723577" y="4704878"/>
                </a:moveTo>
                <a:lnTo>
                  <a:pt x="5946217" y="4560485"/>
                </a:lnTo>
                <a:lnTo>
                  <a:pt x="5722325" y="4461163"/>
                </a:lnTo>
                <a:lnTo>
                  <a:pt x="5499684" y="4605556"/>
                </a:lnTo>
                <a:close/>
                <a:moveTo>
                  <a:pt x="6923371" y="4716355"/>
                </a:moveTo>
                <a:lnTo>
                  <a:pt x="7146011" y="4571962"/>
                </a:lnTo>
                <a:lnTo>
                  <a:pt x="6922118" y="4472640"/>
                </a:lnTo>
                <a:lnTo>
                  <a:pt x="6699478" y="4617033"/>
                </a:lnTo>
                <a:close/>
                <a:moveTo>
                  <a:pt x="1644901" y="4718021"/>
                </a:moveTo>
                <a:lnTo>
                  <a:pt x="1867541" y="4573631"/>
                </a:lnTo>
                <a:lnTo>
                  <a:pt x="1643648" y="4474310"/>
                </a:lnTo>
                <a:lnTo>
                  <a:pt x="1421008" y="4618702"/>
                </a:lnTo>
                <a:close/>
                <a:moveTo>
                  <a:pt x="2844694" y="4729498"/>
                </a:moveTo>
                <a:lnTo>
                  <a:pt x="3067335" y="4585106"/>
                </a:lnTo>
                <a:lnTo>
                  <a:pt x="2843442" y="4485788"/>
                </a:lnTo>
                <a:lnTo>
                  <a:pt x="2620802" y="4630177"/>
                </a:lnTo>
                <a:close/>
                <a:moveTo>
                  <a:pt x="4044488" y="4740976"/>
                </a:moveTo>
                <a:lnTo>
                  <a:pt x="4267128" y="4596582"/>
                </a:lnTo>
                <a:lnTo>
                  <a:pt x="4043236" y="4497261"/>
                </a:lnTo>
                <a:lnTo>
                  <a:pt x="3820599" y="4641653"/>
                </a:lnTo>
                <a:close/>
                <a:moveTo>
                  <a:pt x="5244285" y="4752660"/>
                </a:moveTo>
                <a:lnTo>
                  <a:pt x="5466926" y="4608267"/>
                </a:lnTo>
                <a:lnTo>
                  <a:pt x="5243033" y="4508946"/>
                </a:lnTo>
                <a:lnTo>
                  <a:pt x="5020392" y="4653338"/>
                </a:lnTo>
                <a:close/>
                <a:moveTo>
                  <a:pt x="6444079" y="4764138"/>
                </a:moveTo>
                <a:lnTo>
                  <a:pt x="6666719" y="4619745"/>
                </a:lnTo>
                <a:lnTo>
                  <a:pt x="6442827" y="4520422"/>
                </a:lnTo>
                <a:lnTo>
                  <a:pt x="6220186" y="4664816"/>
                </a:lnTo>
                <a:close/>
                <a:moveTo>
                  <a:pt x="1165609" y="4765808"/>
                </a:moveTo>
                <a:lnTo>
                  <a:pt x="1388249" y="4621415"/>
                </a:lnTo>
                <a:lnTo>
                  <a:pt x="1164357" y="4522093"/>
                </a:lnTo>
                <a:lnTo>
                  <a:pt x="941716" y="4666486"/>
                </a:lnTo>
                <a:close/>
                <a:moveTo>
                  <a:pt x="2365196" y="4777285"/>
                </a:moveTo>
                <a:lnTo>
                  <a:pt x="2587836" y="4632892"/>
                </a:lnTo>
                <a:lnTo>
                  <a:pt x="2363943" y="4533570"/>
                </a:lnTo>
                <a:lnTo>
                  <a:pt x="2141303" y="4677959"/>
                </a:lnTo>
                <a:close/>
                <a:moveTo>
                  <a:pt x="3564989" y="4788759"/>
                </a:moveTo>
                <a:lnTo>
                  <a:pt x="3787630" y="4644366"/>
                </a:lnTo>
                <a:lnTo>
                  <a:pt x="3563737" y="4545044"/>
                </a:lnTo>
                <a:lnTo>
                  <a:pt x="3341097" y="4689437"/>
                </a:lnTo>
                <a:close/>
                <a:moveTo>
                  <a:pt x="4764993" y="4800236"/>
                </a:moveTo>
                <a:lnTo>
                  <a:pt x="4987634" y="4655843"/>
                </a:lnTo>
                <a:lnTo>
                  <a:pt x="4763741" y="4556521"/>
                </a:lnTo>
                <a:lnTo>
                  <a:pt x="4541101" y="4700914"/>
                </a:lnTo>
                <a:close/>
                <a:moveTo>
                  <a:pt x="5964577" y="4811920"/>
                </a:moveTo>
                <a:lnTo>
                  <a:pt x="6187217" y="4667527"/>
                </a:lnTo>
                <a:lnTo>
                  <a:pt x="5963324" y="4568206"/>
                </a:lnTo>
                <a:lnTo>
                  <a:pt x="5740684" y="4712598"/>
                </a:lnTo>
                <a:close/>
                <a:moveTo>
                  <a:pt x="686106" y="4813379"/>
                </a:moveTo>
                <a:lnTo>
                  <a:pt x="908747" y="4668990"/>
                </a:lnTo>
                <a:lnTo>
                  <a:pt x="684854" y="4569665"/>
                </a:lnTo>
                <a:lnTo>
                  <a:pt x="462214" y="4714060"/>
                </a:lnTo>
                <a:close/>
                <a:moveTo>
                  <a:pt x="7164374" y="4823398"/>
                </a:moveTo>
                <a:lnTo>
                  <a:pt x="7387014" y="4679005"/>
                </a:lnTo>
                <a:lnTo>
                  <a:pt x="7163122" y="4579683"/>
                </a:lnTo>
                <a:lnTo>
                  <a:pt x="6940481" y="4724076"/>
                </a:lnTo>
                <a:close/>
                <a:moveTo>
                  <a:pt x="1885904" y="4824856"/>
                </a:moveTo>
                <a:lnTo>
                  <a:pt x="2108544" y="4680464"/>
                </a:lnTo>
                <a:lnTo>
                  <a:pt x="1884652" y="4581142"/>
                </a:lnTo>
                <a:lnTo>
                  <a:pt x="1662011" y="4725535"/>
                </a:lnTo>
                <a:close/>
                <a:moveTo>
                  <a:pt x="3085698" y="4836545"/>
                </a:moveTo>
                <a:lnTo>
                  <a:pt x="3308338" y="4692148"/>
                </a:lnTo>
                <a:lnTo>
                  <a:pt x="3084445" y="4592826"/>
                </a:lnTo>
                <a:lnTo>
                  <a:pt x="2861805" y="4737219"/>
                </a:lnTo>
                <a:close/>
                <a:moveTo>
                  <a:pt x="4285491" y="4848019"/>
                </a:moveTo>
                <a:lnTo>
                  <a:pt x="4508131" y="4703625"/>
                </a:lnTo>
                <a:lnTo>
                  <a:pt x="4284239" y="4604304"/>
                </a:lnTo>
                <a:lnTo>
                  <a:pt x="4061599" y="4748696"/>
                </a:lnTo>
                <a:close/>
                <a:moveTo>
                  <a:pt x="5485285" y="4859496"/>
                </a:moveTo>
                <a:lnTo>
                  <a:pt x="5707925" y="4715103"/>
                </a:lnTo>
                <a:lnTo>
                  <a:pt x="5484033" y="4615780"/>
                </a:lnTo>
                <a:lnTo>
                  <a:pt x="5261392" y="4760174"/>
                </a:lnTo>
                <a:close/>
                <a:moveTo>
                  <a:pt x="6685082" y="4870970"/>
                </a:moveTo>
                <a:lnTo>
                  <a:pt x="6907719" y="4726580"/>
                </a:lnTo>
                <a:lnTo>
                  <a:pt x="6683830" y="4627255"/>
                </a:lnTo>
                <a:lnTo>
                  <a:pt x="6461190" y="4771647"/>
                </a:lnTo>
                <a:close/>
                <a:moveTo>
                  <a:pt x="1406612" y="4872638"/>
                </a:moveTo>
                <a:lnTo>
                  <a:pt x="1629249" y="4728250"/>
                </a:lnTo>
                <a:lnTo>
                  <a:pt x="1405360" y="4628925"/>
                </a:lnTo>
                <a:lnTo>
                  <a:pt x="1182720" y="4773318"/>
                </a:lnTo>
                <a:close/>
                <a:moveTo>
                  <a:pt x="2606406" y="4884117"/>
                </a:moveTo>
                <a:lnTo>
                  <a:pt x="2829046" y="4739724"/>
                </a:lnTo>
                <a:lnTo>
                  <a:pt x="2605154" y="4640402"/>
                </a:lnTo>
                <a:lnTo>
                  <a:pt x="2382513" y="4784795"/>
                </a:lnTo>
                <a:close/>
                <a:moveTo>
                  <a:pt x="3805993" y="4895594"/>
                </a:moveTo>
                <a:lnTo>
                  <a:pt x="4028629" y="4751201"/>
                </a:lnTo>
                <a:lnTo>
                  <a:pt x="3804741" y="4651879"/>
                </a:lnTo>
                <a:lnTo>
                  <a:pt x="3582100" y="4796272"/>
                </a:lnTo>
                <a:close/>
                <a:moveTo>
                  <a:pt x="5005993" y="4907278"/>
                </a:moveTo>
                <a:lnTo>
                  <a:pt x="5228634" y="4762886"/>
                </a:lnTo>
                <a:lnTo>
                  <a:pt x="5004741" y="4663564"/>
                </a:lnTo>
                <a:lnTo>
                  <a:pt x="4782100" y="4807957"/>
                </a:lnTo>
                <a:close/>
                <a:moveTo>
                  <a:pt x="6205787" y="4918756"/>
                </a:moveTo>
                <a:lnTo>
                  <a:pt x="6428427" y="4774363"/>
                </a:lnTo>
                <a:lnTo>
                  <a:pt x="6204538" y="4675041"/>
                </a:lnTo>
                <a:lnTo>
                  <a:pt x="5981898" y="4819434"/>
                </a:lnTo>
                <a:close/>
                <a:moveTo>
                  <a:pt x="927320" y="4920425"/>
                </a:moveTo>
                <a:lnTo>
                  <a:pt x="1149957" y="4776033"/>
                </a:lnTo>
                <a:lnTo>
                  <a:pt x="926068" y="4676707"/>
                </a:lnTo>
                <a:lnTo>
                  <a:pt x="703428" y="4821100"/>
                </a:lnTo>
                <a:close/>
                <a:moveTo>
                  <a:pt x="7405374" y="4930230"/>
                </a:moveTo>
                <a:lnTo>
                  <a:pt x="7628014" y="4785837"/>
                </a:lnTo>
                <a:lnTo>
                  <a:pt x="7404121" y="4686515"/>
                </a:lnTo>
                <a:lnTo>
                  <a:pt x="7181481" y="4830908"/>
                </a:lnTo>
                <a:close/>
                <a:moveTo>
                  <a:pt x="2126904" y="4931899"/>
                </a:moveTo>
                <a:lnTo>
                  <a:pt x="2349544" y="4787506"/>
                </a:lnTo>
                <a:lnTo>
                  <a:pt x="2125651" y="4688185"/>
                </a:lnTo>
                <a:lnTo>
                  <a:pt x="1903011" y="4832577"/>
                </a:lnTo>
                <a:close/>
                <a:moveTo>
                  <a:pt x="3326697" y="4943376"/>
                </a:moveTo>
                <a:lnTo>
                  <a:pt x="3549341" y="4798984"/>
                </a:lnTo>
                <a:lnTo>
                  <a:pt x="3325449" y="4699662"/>
                </a:lnTo>
                <a:lnTo>
                  <a:pt x="3102809" y="4844054"/>
                </a:lnTo>
                <a:close/>
                <a:moveTo>
                  <a:pt x="4526494" y="4954854"/>
                </a:moveTo>
                <a:lnTo>
                  <a:pt x="4749135" y="4810460"/>
                </a:lnTo>
                <a:lnTo>
                  <a:pt x="4525242" y="4711139"/>
                </a:lnTo>
                <a:lnTo>
                  <a:pt x="4302602" y="4855532"/>
                </a:lnTo>
                <a:close/>
                <a:moveTo>
                  <a:pt x="5726288" y="4966328"/>
                </a:moveTo>
                <a:lnTo>
                  <a:pt x="5948929" y="4821934"/>
                </a:lnTo>
                <a:lnTo>
                  <a:pt x="5725036" y="4722613"/>
                </a:lnTo>
                <a:lnTo>
                  <a:pt x="5502396" y="4867005"/>
                </a:lnTo>
                <a:close/>
                <a:moveTo>
                  <a:pt x="6926082" y="4978012"/>
                </a:moveTo>
                <a:lnTo>
                  <a:pt x="7148722" y="4833623"/>
                </a:lnTo>
                <a:lnTo>
                  <a:pt x="6924830" y="4734300"/>
                </a:lnTo>
                <a:lnTo>
                  <a:pt x="6702189" y="4878694"/>
                </a:lnTo>
                <a:close/>
                <a:moveTo>
                  <a:pt x="1647612" y="4979475"/>
                </a:moveTo>
                <a:lnTo>
                  <a:pt x="1870252" y="4835082"/>
                </a:lnTo>
                <a:lnTo>
                  <a:pt x="1646360" y="4735760"/>
                </a:lnTo>
                <a:lnTo>
                  <a:pt x="1423719" y="4880153"/>
                </a:lnTo>
                <a:close/>
                <a:moveTo>
                  <a:pt x="2847406" y="4990952"/>
                </a:moveTo>
                <a:lnTo>
                  <a:pt x="3070046" y="4846559"/>
                </a:lnTo>
                <a:lnTo>
                  <a:pt x="2846157" y="4747238"/>
                </a:lnTo>
                <a:lnTo>
                  <a:pt x="2623517" y="4891631"/>
                </a:lnTo>
                <a:close/>
                <a:moveTo>
                  <a:pt x="4047203" y="5002637"/>
                </a:moveTo>
                <a:lnTo>
                  <a:pt x="4269843" y="4858244"/>
                </a:lnTo>
                <a:lnTo>
                  <a:pt x="4045951" y="4758922"/>
                </a:lnTo>
                <a:lnTo>
                  <a:pt x="3823311" y="4903315"/>
                </a:lnTo>
                <a:close/>
                <a:moveTo>
                  <a:pt x="5246997" y="5014114"/>
                </a:moveTo>
                <a:lnTo>
                  <a:pt x="5469637" y="4869721"/>
                </a:lnTo>
                <a:lnTo>
                  <a:pt x="5245744" y="4770396"/>
                </a:lnTo>
                <a:lnTo>
                  <a:pt x="5023104" y="4914787"/>
                </a:lnTo>
                <a:close/>
                <a:moveTo>
                  <a:pt x="6446790" y="5025588"/>
                </a:moveTo>
                <a:lnTo>
                  <a:pt x="6669431" y="4881195"/>
                </a:lnTo>
                <a:lnTo>
                  <a:pt x="6445538" y="4781873"/>
                </a:lnTo>
                <a:lnTo>
                  <a:pt x="6222898" y="4926266"/>
                </a:lnTo>
                <a:close/>
                <a:moveTo>
                  <a:pt x="1168320" y="5027257"/>
                </a:moveTo>
                <a:lnTo>
                  <a:pt x="1390961" y="4882864"/>
                </a:lnTo>
                <a:lnTo>
                  <a:pt x="1167068" y="4783543"/>
                </a:lnTo>
                <a:lnTo>
                  <a:pt x="944427" y="4927936"/>
                </a:lnTo>
                <a:close/>
                <a:moveTo>
                  <a:pt x="2368114" y="5038734"/>
                </a:moveTo>
                <a:lnTo>
                  <a:pt x="2590754" y="4894342"/>
                </a:lnTo>
                <a:lnTo>
                  <a:pt x="2366865" y="4795020"/>
                </a:lnTo>
                <a:lnTo>
                  <a:pt x="2144225" y="4939412"/>
                </a:lnTo>
                <a:close/>
                <a:moveTo>
                  <a:pt x="3567701" y="5050212"/>
                </a:moveTo>
                <a:lnTo>
                  <a:pt x="3790341" y="4905818"/>
                </a:lnTo>
                <a:lnTo>
                  <a:pt x="3566449" y="4806497"/>
                </a:lnTo>
                <a:lnTo>
                  <a:pt x="3343808" y="4950887"/>
                </a:lnTo>
                <a:close/>
                <a:moveTo>
                  <a:pt x="4767705" y="5061897"/>
                </a:moveTo>
                <a:lnTo>
                  <a:pt x="4990345" y="4917503"/>
                </a:lnTo>
                <a:lnTo>
                  <a:pt x="4766452" y="4818182"/>
                </a:lnTo>
                <a:lnTo>
                  <a:pt x="4543813" y="4962574"/>
                </a:lnTo>
                <a:close/>
                <a:moveTo>
                  <a:pt x="5967292" y="5073370"/>
                </a:moveTo>
                <a:lnTo>
                  <a:pt x="6189932" y="4928977"/>
                </a:lnTo>
                <a:lnTo>
                  <a:pt x="5966039" y="4829655"/>
                </a:lnTo>
                <a:lnTo>
                  <a:pt x="5743399" y="4974048"/>
                </a:lnTo>
                <a:close/>
                <a:moveTo>
                  <a:pt x="689028" y="5074833"/>
                </a:moveTo>
                <a:lnTo>
                  <a:pt x="911669" y="4930440"/>
                </a:lnTo>
                <a:lnTo>
                  <a:pt x="687776" y="4831118"/>
                </a:lnTo>
                <a:lnTo>
                  <a:pt x="465136" y="4975511"/>
                </a:lnTo>
                <a:close/>
                <a:moveTo>
                  <a:pt x="7167085" y="5084848"/>
                </a:moveTo>
                <a:lnTo>
                  <a:pt x="7389726" y="4940454"/>
                </a:lnTo>
                <a:lnTo>
                  <a:pt x="7165833" y="4841133"/>
                </a:lnTo>
                <a:lnTo>
                  <a:pt x="6943193" y="4985525"/>
                </a:lnTo>
                <a:close/>
                <a:moveTo>
                  <a:pt x="1888615" y="5086516"/>
                </a:moveTo>
                <a:lnTo>
                  <a:pt x="2111256" y="4942124"/>
                </a:lnTo>
                <a:lnTo>
                  <a:pt x="1887363" y="4842803"/>
                </a:lnTo>
                <a:lnTo>
                  <a:pt x="1664723" y="4987194"/>
                </a:lnTo>
                <a:close/>
                <a:moveTo>
                  <a:pt x="3088409" y="5097995"/>
                </a:moveTo>
                <a:lnTo>
                  <a:pt x="3311049" y="4953602"/>
                </a:lnTo>
                <a:lnTo>
                  <a:pt x="3087157" y="4854280"/>
                </a:lnTo>
                <a:lnTo>
                  <a:pt x="2864517" y="4998673"/>
                </a:lnTo>
                <a:close/>
                <a:moveTo>
                  <a:pt x="4288203" y="5109468"/>
                </a:moveTo>
                <a:lnTo>
                  <a:pt x="4510843" y="4965074"/>
                </a:lnTo>
                <a:lnTo>
                  <a:pt x="4286951" y="4865754"/>
                </a:lnTo>
                <a:lnTo>
                  <a:pt x="4064314" y="5010147"/>
                </a:lnTo>
                <a:close/>
                <a:moveTo>
                  <a:pt x="5488000" y="5120946"/>
                </a:moveTo>
                <a:lnTo>
                  <a:pt x="5710640" y="4976553"/>
                </a:lnTo>
                <a:lnTo>
                  <a:pt x="5486748" y="4877231"/>
                </a:lnTo>
                <a:lnTo>
                  <a:pt x="5264107" y="5021624"/>
                </a:lnTo>
                <a:close/>
                <a:moveTo>
                  <a:pt x="6687794" y="5132423"/>
                </a:moveTo>
                <a:lnTo>
                  <a:pt x="6910434" y="4988030"/>
                </a:lnTo>
                <a:lnTo>
                  <a:pt x="6686541" y="4888708"/>
                </a:lnTo>
                <a:lnTo>
                  <a:pt x="6463901" y="5033101"/>
                </a:lnTo>
                <a:close/>
                <a:moveTo>
                  <a:pt x="1409324" y="5134092"/>
                </a:moveTo>
                <a:lnTo>
                  <a:pt x="1631964" y="4989700"/>
                </a:lnTo>
                <a:lnTo>
                  <a:pt x="1408071" y="4890378"/>
                </a:lnTo>
                <a:lnTo>
                  <a:pt x="1185431" y="5034771"/>
                </a:lnTo>
                <a:close/>
                <a:moveTo>
                  <a:pt x="2609117" y="5145566"/>
                </a:moveTo>
                <a:lnTo>
                  <a:pt x="2831758" y="5001174"/>
                </a:lnTo>
                <a:lnTo>
                  <a:pt x="2607865" y="4901852"/>
                </a:lnTo>
                <a:lnTo>
                  <a:pt x="2385225" y="5046245"/>
                </a:lnTo>
                <a:close/>
                <a:moveTo>
                  <a:pt x="3808911" y="5157251"/>
                </a:moveTo>
                <a:lnTo>
                  <a:pt x="4031551" y="5012861"/>
                </a:lnTo>
                <a:lnTo>
                  <a:pt x="3807659" y="4913536"/>
                </a:lnTo>
                <a:lnTo>
                  <a:pt x="3585019" y="5057929"/>
                </a:lnTo>
                <a:close/>
                <a:moveTo>
                  <a:pt x="5008708" y="5168728"/>
                </a:moveTo>
                <a:lnTo>
                  <a:pt x="5231345" y="5024335"/>
                </a:lnTo>
                <a:lnTo>
                  <a:pt x="5007456" y="4925014"/>
                </a:lnTo>
                <a:lnTo>
                  <a:pt x="4784816" y="5069406"/>
                </a:lnTo>
                <a:close/>
                <a:moveTo>
                  <a:pt x="6208502" y="5180206"/>
                </a:moveTo>
                <a:lnTo>
                  <a:pt x="6431142" y="5035812"/>
                </a:lnTo>
                <a:lnTo>
                  <a:pt x="6207250" y="4936491"/>
                </a:lnTo>
                <a:lnTo>
                  <a:pt x="5984609" y="5080883"/>
                </a:lnTo>
                <a:close/>
                <a:moveTo>
                  <a:pt x="930032" y="5181874"/>
                </a:moveTo>
                <a:lnTo>
                  <a:pt x="1152672" y="5037483"/>
                </a:lnTo>
                <a:lnTo>
                  <a:pt x="928779" y="4938161"/>
                </a:lnTo>
                <a:lnTo>
                  <a:pt x="706139" y="5082554"/>
                </a:lnTo>
                <a:close/>
                <a:moveTo>
                  <a:pt x="7408089" y="5191683"/>
                </a:moveTo>
                <a:lnTo>
                  <a:pt x="7630725" y="5047290"/>
                </a:lnTo>
                <a:lnTo>
                  <a:pt x="7406837" y="4947967"/>
                </a:lnTo>
                <a:lnTo>
                  <a:pt x="7184196" y="5092361"/>
                </a:lnTo>
                <a:close/>
                <a:moveTo>
                  <a:pt x="2129826" y="5193348"/>
                </a:moveTo>
                <a:lnTo>
                  <a:pt x="2352466" y="5048956"/>
                </a:lnTo>
                <a:lnTo>
                  <a:pt x="2128573" y="4949638"/>
                </a:lnTo>
                <a:lnTo>
                  <a:pt x="1905933" y="5094027"/>
                </a:lnTo>
                <a:close/>
                <a:moveTo>
                  <a:pt x="3329413" y="5204827"/>
                </a:moveTo>
                <a:lnTo>
                  <a:pt x="3552053" y="5060434"/>
                </a:lnTo>
                <a:lnTo>
                  <a:pt x="3328160" y="4961112"/>
                </a:lnTo>
                <a:lnTo>
                  <a:pt x="3105520" y="5105505"/>
                </a:lnTo>
                <a:close/>
                <a:moveTo>
                  <a:pt x="4529206" y="5216304"/>
                </a:moveTo>
                <a:lnTo>
                  <a:pt x="4751846" y="5071911"/>
                </a:lnTo>
                <a:lnTo>
                  <a:pt x="4527954" y="4972589"/>
                </a:lnTo>
                <a:lnTo>
                  <a:pt x="4305314" y="5116982"/>
                </a:lnTo>
                <a:close/>
                <a:moveTo>
                  <a:pt x="5729000" y="5227988"/>
                </a:moveTo>
                <a:lnTo>
                  <a:pt x="5951640" y="5083594"/>
                </a:lnTo>
                <a:lnTo>
                  <a:pt x="5727747" y="4984273"/>
                </a:lnTo>
                <a:lnTo>
                  <a:pt x="5505107" y="5128665"/>
                </a:lnTo>
                <a:close/>
                <a:moveTo>
                  <a:pt x="6928793" y="5239466"/>
                </a:moveTo>
                <a:lnTo>
                  <a:pt x="7151434" y="5095073"/>
                </a:lnTo>
                <a:lnTo>
                  <a:pt x="6927545" y="4995751"/>
                </a:lnTo>
                <a:lnTo>
                  <a:pt x="6704905" y="5140144"/>
                </a:lnTo>
                <a:close/>
                <a:moveTo>
                  <a:pt x="1650327" y="5240924"/>
                </a:moveTo>
                <a:lnTo>
                  <a:pt x="1872967" y="5096532"/>
                </a:lnTo>
                <a:lnTo>
                  <a:pt x="1649075" y="4997210"/>
                </a:lnTo>
                <a:lnTo>
                  <a:pt x="1426435" y="5141603"/>
                </a:lnTo>
                <a:close/>
                <a:moveTo>
                  <a:pt x="2850121" y="5252609"/>
                </a:moveTo>
                <a:lnTo>
                  <a:pt x="3072761" y="5108216"/>
                </a:lnTo>
                <a:lnTo>
                  <a:pt x="2848869" y="5008894"/>
                </a:lnTo>
                <a:lnTo>
                  <a:pt x="2626228" y="5153287"/>
                </a:lnTo>
                <a:close/>
                <a:moveTo>
                  <a:pt x="4049915" y="5264086"/>
                </a:moveTo>
                <a:lnTo>
                  <a:pt x="4272555" y="5119694"/>
                </a:lnTo>
                <a:lnTo>
                  <a:pt x="4048662" y="5020372"/>
                </a:lnTo>
                <a:lnTo>
                  <a:pt x="3826022" y="5164765"/>
                </a:lnTo>
                <a:close/>
                <a:moveTo>
                  <a:pt x="5249708" y="5275564"/>
                </a:moveTo>
                <a:lnTo>
                  <a:pt x="5472348" y="5131170"/>
                </a:lnTo>
                <a:lnTo>
                  <a:pt x="5248456" y="5031849"/>
                </a:lnTo>
                <a:lnTo>
                  <a:pt x="5025815" y="5176241"/>
                </a:lnTo>
                <a:close/>
                <a:moveTo>
                  <a:pt x="6449502" y="5287037"/>
                </a:moveTo>
                <a:lnTo>
                  <a:pt x="6672142" y="5142648"/>
                </a:lnTo>
                <a:lnTo>
                  <a:pt x="6448253" y="5043323"/>
                </a:lnTo>
                <a:lnTo>
                  <a:pt x="6225613" y="5187715"/>
                </a:lnTo>
                <a:close/>
                <a:moveTo>
                  <a:pt x="1171032" y="5288706"/>
                </a:moveTo>
                <a:lnTo>
                  <a:pt x="1393672" y="5144314"/>
                </a:lnTo>
                <a:lnTo>
                  <a:pt x="1169783" y="5044992"/>
                </a:lnTo>
                <a:lnTo>
                  <a:pt x="947143" y="5189385"/>
                </a:lnTo>
                <a:close/>
                <a:moveTo>
                  <a:pt x="2370829" y="5300185"/>
                </a:moveTo>
                <a:lnTo>
                  <a:pt x="2593469" y="5155792"/>
                </a:lnTo>
                <a:lnTo>
                  <a:pt x="2369577" y="5056470"/>
                </a:lnTo>
                <a:lnTo>
                  <a:pt x="2146937" y="5200863"/>
                </a:lnTo>
                <a:close/>
                <a:moveTo>
                  <a:pt x="3570623" y="5311662"/>
                </a:moveTo>
                <a:lnTo>
                  <a:pt x="3793263" y="5167269"/>
                </a:lnTo>
                <a:lnTo>
                  <a:pt x="3569371" y="5067947"/>
                </a:lnTo>
                <a:lnTo>
                  <a:pt x="3346730" y="5212340"/>
                </a:lnTo>
                <a:close/>
                <a:moveTo>
                  <a:pt x="4770416" y="5323346"/>
                </a:moveTo>
                <a:lnTo>
                  <a:pt x="4993056" y="5178952"/>
                </a:lnTo>
                <a:lnTo>
                  <a:pt x="4769164" y="5079632"/>
                </a:lnTo>
                <a:lnTo>
                  <a:pt x="4546523" y="5224025"/>
                </a:lnTo>
                <a:close/>
                <a:moveTo>
                  <a:pt x="5970210" y="5334824"/>
                </a:moveTo>
                <a:lnTo>
                  <a:pt x="6192850" y="5190431"/>
                </a:lnTo>
                <a:lnTo>
                  <a:pt x="5968961" y="5091109"/>
                </a:lnTo>
                <a:lnTo>
                  <a:pt x="5746321" y="5235497"/>
                </a:lnTo>
                <a:close/>
                <a:moveTo>
                  <a:pt x="691740" y="5336490"/>
                </a:moveTo>
                <a:lnTo>
                  <a:pt x="914380" y="5192101"/>
                </a:lnTo>
                <a:lnTo>
                  <a:pt x="690491" y="5092775"/>
                </a:lnTo>
                <a:lnTo>
                  <a:pt x="467847" y="5237168"/>
                </a:lnTo>
                <a:close/>
                <a:moveTo>
                  <a:pt x="7169797" y="5346297"/>
                </a:moveTo>
                <a:lnTo>
                  <a:pt x="7392437" y="5201905"/>
                </a:lnTo>
                <a:lnTo>
                  <a:pt x="7168545" y="5102583"/>
                </a:lnTo>
                <a:lnTo>
                  <a:pt x="6945904" y="5246976"/>
                </a:lnTo>
                <a:close/>
                <a:moveTo>
                  <a:pt x="1891537" y="5347967"/>
                </a:moveTo>
                <a:lnTo>
                  <a:pt x="2114178" y="5203574"/>
                </a:lnTo>
                <a:lnTo>
                  <a:pt x="1890285" y="5104252"/>
                </a:lnTo>
                <a:lnTo>
                  <a:pt x="1667645" y="5248645"/>
                </a:lnTo>
                <a:close/>
                <a:moveTo>
                  <a:pt x="3091121" y="5359444"/>
                </a:moveTo>
                <a:lnTo>
                  <a:pt x="3313761" y="5215052"/>
                </a:lnTo>
                <a:lnTo>
                  <a:pt x="3089868" y="5115730"/>
                </a:lnTo>
                <a:lnTo>
                  <a:pt x="2867232" y="5260123"/>
                </a:lnTo>
                <a:close/>
                <a:moveTo>
                  <a:pt x="4290918" y="5370922"/>
                </a:moveTo>
                <a:lnTo>
                  <a:pt x="4513558" y="5226528"/>
                </a:lnTo>
                <a:lnTo>
                  <a:pt x="4289666" y="5127207"/>
                </a:lnTo>
                <a:lnTo>
                  <a:pt x="4067025" y="5271599"/>
                </a:lnTo>
                <a:close/>
                <a:moveTo>
                  <a:pt x="5490712" y="5382395"/>
                </a:moveTo>
                <a:lnTo>
                  <a:pt x="5713352" y="5238003"/>
                </a:lnTo>
                <a:lnTo>
                  <a:pt x="5489459" y="5138681"/>
                </a:lnTo>
                <a:lnTo>
                  <a:pt x="5266819" y="5283074"/>
                </a:lnTo>
                <a:close/>
                <a:moveTo>
                  <a:pt x="6690505" y="5394080"/>
                </a:moveTo>
                <a:lnTo>
                  <a:pt x="6913145" y="5249690"/>
                </a:lnTo>
                <a:lnTo>
                  <a:pt x="6689253" y="5150365"/>
                </a:lnTo>
                <a:lnTo>
                  <a:pt x="6466613" y="5294758"/>
                </a:lnTo>
                <a:close/>
                <a:moveTo>
                  <a:pt x="1412035" y="5395543"/>
                </a:moveTo>
                <a:lnTo>
                  <a:pt x="1634675" y="5251150"/>
                </a:lnTo>
                <a:lnTo>
                  <a:pt x="1410783" y="5151828"/>
                </a:lnTo>
                <a:lnTo>
                  <a:pt x="1188142" y="5296221"/>
                </a:lnTo>
                <a:close/>
                <a:moveTo>
                  <a:pt x="2611829" y="5407226"/>
                </a:moveTo>
                <a:lnTo>
                  <a:pt x="2834469" y="5262834"/>
                </a:lnTo>
                <a:lnTo>
                  <a:pt x="2610577" y="5163512"/>
                </a:lnTo>
                <a:lnTo>
                  <a:pt x="2387940" y="5307905"/>
                </a:lnTo>
                <a:close/>
                <a:moveTo>
                  <a:pt x="3811626" y="5418705"/>
                </a:moveTo>
                <a:lnTo>
                  <a:pt x="4034267" y="5274312"/>
                </a:lnTo>
                <a:lnTo>
                  <a:pt x="3810374" y="5174990"/>
                </a:lnTo>
                <a:lnTo>
                  <a:pt x="3587734" y="5319383"/>
                </a:lnTo>
                <a:close/>
                <a:moveTo>
                  <a:pt x="5011420" y="5430177"/>
                </a:moveTo>
                <a:lnTo>
                  <a:pt x="5234060" y="5285785"/>
                </a:lnTo>
                <a:lnTo>
                  <a:pt x="5010167" y="5186467"/>
                </a:lnTo>
                <a:lnTo>
                  <a:pt x="4787527" y="5330855"/>
                </a:lnTo>
                <a:close/>
                <a:moveTo>
                  <a:pt x="7465341" y="5436713"/>
                </a:moveTo>
                <a:lnTo>
                  <a:pt x="7436119" y="5436713"/>
                </a:lnTo>
                <a:lnTo>
                  <a:pt x="7633441" y="5308740"/>
                </a:lnTo>
                <a:lnTo>
                  <a:pt x="7409548" y="5209418"/>
                </a:lnTo>
                <a:lnTo>
                  <a:pt x="7186908" y="5353811"/>
                </a:lnTo>
                <a:lnTo>
                  <a:pt x="7373786" y="5436713"/>
                </a:lnTo>
                <a:lnTo>
                  <a:pt x="7335296" y="5436713"/>
                </a:lnTo>
                <a:lnTo>
                  <a:pt x="7171467" y="5364035"/>
                </a:lnTo>
                <a:lnTo>
                  <a:pt x="7059405" y="5436713"/>
                </a:lnTo>
                <a:lnTo>
                  <a:pt x="7030503" y="5436713"/>
                </a:lnTo>
                <a:lnTo>
                  <a:pt x="7154149" y="5356522"/>
                </a:lnTo>
                <a:lnTo>
                  <a:pt x="6930256" y="5257201"/>
                </a:lnTo>
                <a:lnTo>
                  <a:pt x="6707616" y="5401593"/>
                </a:lnTo>
                <a:lnTo>
                  <a:pt x="6786782" y="5436713"/>
                </a:lnTo>
                <a:lnTo>
                  <a:pt x="6748083" y="5436713"/>
                </a:lnTo>
                <a:lnTo>
                  <a:pt x="6691968" y="5411819"/>
                </a:lnTo>
                <a:lnTo>
                  <a:pt x="6653584" y="5436713"/>
                </a:lnTo>
                <a:lnTo>
                  <a:pt x="6624568" y="5436713"/>
                </a:lnTo>
                <a:lnTo>
                  <a:pt x="6674857" y="5404098"/>
                </a:lnTo>
                <a:lnTo>
                  <a:pt x="6450965" y="5304776"/>
                </a:lnTo>
                <a:lnTo>
                  <a:pt x="6247530" y="5436713"/>
                </a:lnTo>
                <a:lnTo>
                  <a:pt x="6218835" y="5436713"/>
                </a:lnTo>
                <a:lnTo>
                  <a:pt x="6433854" y="5297263"/>
                </a:lnTo>
                <a:lnTo>
                  <a:pt x="6209961" y="5197941"/>
                </a:lnTo>
                <a:lnTo>
                  <a:pt x="5987321" y="5342334"/>
                </a:lnTo>
                <a:lnTo>
                  <a:pt x="6200071" y="5436713"/>
                </a:lnTo>
                <a:lnTo>
                  <a:pt x="6161374" y="5436713"/>
                </a:lnTo>
                <a:lnTo>
                  <a:pt x="5971673" y="5352559"/>
                </a:lnTo>
                <a:lnTo>
                  <a:pt x="5841915" y="5436713"/>
                </a:lnTo>
                <a:lnTo>
                  <a:pt x="5813219" y="5436713"/>
                </a:lnTo>
                <a:lnTo>
                  <a:pt x="5954562" y="5345045"/>
                </a:lnTo>
                <a:lnTo>
                  <a:pt x="5730669" y="5245723"/>
                </a:lnTo>
                <a:lnTo>
                  <a:pt x="5508029" y="5390116"/>
                </a:lnTo>
                <a:lnTo>
                  <a:pt x="5613069" y="5436713"/>
                </a:lnTo>
                <a:lnTo>
                  <a:pt x="5574161" y="5436713"/>
                </a:lnTo>
                <a:lnTo>
                  <a:pt x="5492171" y="5400341"/>
                </a:lnTo>
                <a:lnTo>
                  <a:pt x="5436089" y="5436713"/>
                </a:lnTo>
                <a:lnTo>
                  <a:pt x="5407078" y="5436713"/>
                </a:lnTo>
                <a:lnTo>
                  <a:pt x="5475063" y="5392621"/>
                </a:lnTo>
                <a:lnTo>
                  <a:pt x="5251171" y="5293299"/>
                </a:lnTo>
                <a:lnTo>
                  <a:pt x="5030040" y="5436713"/>
                </a:lnTo>
                <a:lnTo>
                  <a:pt x="4987450" y="5436713"/>
                </a:lnTo>
                <a:lnTo>
                  <a:pt x="4771879" y="5341081"/>
                </a:lnTo>
                <a:lnTo>
                  <a:pt x="4624424" y="5436713"/>
                </a:lnTo>
                <a:lnTo>
                  <a:pt x="4595199" y="5436713"/>
                </a:lnTo>
                <a:lnTo>
                  <a:pt x="4754558" y="5333361"/>
                </a:lnTo>
                <a:lnTo>
                  <a:pt x="4530665" y="5234039"/>
                </a:lnTo>
                <a:lnTo>
                  <a:pt x="4308025" y="5378432"/>
                </a:lnTo>
                <a:lnTo>
                  <a:pt x="4439403" y="5436713"/>
                </a:lnTo>
                <a:lnTo>
                  <a:pt x="4400705" y="5436713"/>
                </a:lnTo>
                <a:lnTo>
                  <a:pt x="4292377" y="5388657"/>
                </a:lnTo>
                <a:lnTo>
                  <a:pt x="4218279" y="5436713"/>
                </a:lnTo>
                <a:lnTo>
                  <a:pt x="4189582" y="5436713"/>
                </a:lnTo>
                <a:lnTo>
                  <a:pt x="4275266" y="5381143"/>
                </a:lnTo>
                <a:lnTo>
                  <a:pt x="4051374" y="5281822"/>
                </a:lnTo>
                <a:lnTo>
                  <a:pt x="3828733" y="5426215"/>
                </a:lnTo>
                <a:lnTo>
                  <a:pt x="3852398" y="5436713"/>
                </a:lnTo>
                <a:lnTo>
                  <a:pt x="3813700" y="5436713"/>
                </a:lnTo>
                <a:lnTo>
                  <a:pt x="3813085" y="5436440"/>
                </a:lnTo>
                <a:lnTo>
                  <a:pt x="3812664" y="5436713"/>
                </a:lnTo>
                <a:lnTo>
                  <a:pt x="3783974" y="5436713"/>
                </a:lnTo>
                <a:lnTo>
                  <a:pt x="3795975" y="5428930"/>
                </a:lnTo>
                <a:lnTo>
                  <a:pt x="3572082" y="5329604"/>
                </a:lnTo>
                <a:lnTo>
                  <a:pt x="3406930" y="5436713"/>
                </a:lnTo>
                <a:lnTo>
                  <a:pt x="3377919" y="5436713"/>
                </a:lnTo>
                <a:lnTo>
                  <a:pt x="3554975" y="5321886"/>
                </a:lnTo>
                <a:lnTo>
                  <a:pt x="3331082" y="5222562"/>
                </a:lnTo>
                <a:lnTo>
                  <a:pt x="3108442" y="5366955"/>
                </a:lnTo>
                <a:lnTo>
                  <a:pt x="3265693" y="5436713"/>
                </a:lnTo>
                <a:lnTo>
                  <a:pt x="3226990" y="5436713"/>
                </a:lnTo>
                <a:lnTo>
                  <a:pt x="3092790" y="5377180"/>
                </a:lnTo>
                <a:lnTo>
                  <a:pt x="3000996" y="5436713"/>
                </a:lnTo>
                <a:lnTo>
                  <a:pt x="2972099" y="5436713"/>
                </a:lnTo>
                <a:lnTo>
                  <a:pt x="3075473" y="5369670"/>
                </a:lnTo>
                <a:lnTo>
                  <a:pt x="2851580" y="5270348"/>
                </a:lnTo>
                <a:lnTo>
                  <a:pt x="2628940" y="5414737"/>
                </a:lnTo>
                <a:lnTo>
                  <a:pt x="2678476" y="5436713"/>
                </a:lnTo>
                <a:lnTo>
                  <a:pt x="2639781" y="5436713"/>
                </a:lnTo>
                <a:lnTo>
                  <a:pt x="2613292" y="5424962"/>
                </a:lnTo>
                <a:lnTo>
                  <a:pt x="2595173" y="5436713"/>
                </a:lnTo>
                <a:lnTo>
                  <a:pt x="2566159" y="5436713"/>
                </a:lnTo>
                <a:lnTo>
                  <a:pt x="2596181" y="5417242"/>
                </a:lnTo>
                <a:lnTo>
                  <a:pt x="2372288" y="5317920"/>
                </a:lnTo>
                <a:lnTo>
                  <a:pt x="2189121" y="5436713"/>
                </a:lnTo>
                <a:lnTo>
                  <a:pt x="2160430" y="5436713"/>
                </a:lnTo>
                <a:lnTo>
                  <a:pt x="2355177" y="5310410"/>
                </a:lnTo>
                <a:lnTo>
                  <a:pt x="2131285" y="5211088"/>
                </a:lnTo>
                <a:lnTo>
                  <a:pt x="1908648" y="5355481"/>
                </a:lnTo>
                <a:lnTo>
                  <a:pt x="2091759" y="5436713"/>
                </a:lnTo>
                <a:lnTo>
                  <a:pt x="2053068" y="5436713"/>
                </a:lnTo>
                <a:lnTo>
                  <a:pt x="1892997" y="5365706"/>
                </a:lnTo>
                <a:lnTo>
                  <a:pt x="1783508" y="5436713"/>
                </a:lnTo>
                <a:lnTo>
                  <a:pt x="1754814" y="5436713"/>
                </a:lnTo>
                <a:lnTo>
                  <a:pt x="1875886" y="5358192"/>
                </a:lnTo>
                <a:lnTo>
                  <a:pt x="1651993" y="5258870"/>
                </a:lnTo>
                <a:lnTo>
                  <a:pt x="1429353" y="5403263"/>
                </a:lnTo>
                <a:lnTo>
                  <a:pt x="1504756" y="5436713"/>
                </a:lnTo>
                <a:lnTo>
                  <a:pt x="1466057" y="5436713"/>
                </a:lnTo>
                <a:lnTo>
                  <a:pt x="1413705" y="5413489"/>
                </a:lnTo>
                <a:lnTo>
                  <a:pt x="1377895" y="5436713"/>
                </a:lnTo>
                <a:lnTo>
                  <a:pt x="1348673" y="5436713"/>
                </a:lnTo>
                <a:lnTo>
                  <a:pt x="1396387" y="5405768"/>
                </a:lnTo>
                <a:lnTo>
                  <a:pt x="1172495" y="5306446"/>
                </a:lnTo>
                <a:lnTo>
                  <a:pt x="971630" y="5436713"/>
                </a:lnTo>
                <a:lnTo>
                  <a:pt x="942938" y="5436713"/>
                </a:lnTo>
                <a:lnTo>
                  <a:pt x="1155384" y="5298932"/>
                </a:lnTo>
                <a:lnTo>
                  <a:pt x="931491" y="5199611"/>
                </a:lnTo>
                <a:lnTo>
                  <a:pt x="708851" y="5344003"/>
                </a:lnTo>
                <a:lnTo>
                  <a:pt x="917838" y="5436713"/>
                </a:lnTo>
                <a:lnTo>
                  <a:pt x="879141" y="5436713"/>
                </a:lnTo>
                <a:lnTo>
                  <a:pt x="693203" y="5354228"/>
                </a:lnTo>
                <a:lnTo>
                  <a:pt x="566020" y="5436713"/>
                </a:lnTo>
                <a:lnTo>
                  <a:pt x="537004" y="5436713"/>
                </a:lnTo>
                <a:lnTo>
                  <a:pt x="676092" y="5346508"/>
                </a:lnTo>
                <a:lnTo>
                  <a:pt x="452199" y="5247186"/>
                </a:lnTo>
                <a:lnTo>
                  <a:pt x="229559" y="5391579"/>
                </a:lnTo>
                <a:lnTo>
                  <a:pt x="331301" y="5436713"/>
                </a:lnTo>
                <a:lnTo>
                  <a:pt x="292611" y="5436713"/>
                </a:lnTo>
                <a:lnTo>
                  <a:pt x="213911" y="5401801"/>
                </a:lnTo>
                <a:lnTo>
                  <a:pt x="160080" y="5436713"/>
                </a:lnTo>
                <a:lnTo>
                  <a:pt x="131389" y="5436713"/>
                </a:lnTo>
                <a:lnTo>
                  <a:pt x="196800" y="5394291"/>
                </a:lnTo>
                <a:lnTo>
                  <a:pt x="0" y="5306988"/>
                </a:lnTo>
                <a:lnTo>
                  <a:pt x="15710" y="5296790"/>
                </a:lnTo>
                <a:lnTo>
                  <a:pt x="212448" y="5384065"/>
                </a:lnTo>
                <a:lnTo>
                  <a:pt x="435088" y="5239673"/>
                </a:lnTo>
                <a:lnTo>
                  <a:pt x="238230" y="5152343"/>
                </a:lnTo>
                <a:lnTo>
                  <a:pt x="253940" y="5142145"/>
                </a:lnTo>
                <a:lnTo>
                  <a:pt x="450740" y="5229450"/>
                </a:lnTo>
                <a:lnTo>
                  <a:pt x="673380" y="5085058"/>
                </a:lnTo>
                <a:lnTo>
                  <a:pt x="449488" y="4985733"/>
                </a:lnTo>
                <a:lnTo>
                  <a:pt x="404390" y="5014981"/>
                </a:lnTo>
                <a:lnTo>
                  <a:pt x="416473" y="4998648"/>
                </a:lnTo>
                <a:lnTo>
                  <a:pt x="422107" y="4984883"/>
                </a:lnTo>
                <a:lnTo>
                  <a:pt x="432377" y="4978223"/>
                </a:lnTo>
                <a:lnTo>
                  <a:pt x="425993" y="4975390"/>
                </a:lnTo>
                <a:lnTo>
                  <a:pt x="431908" y="4960939"/>
                </a:lnTo>
                <a:lnTo>
                  <a:pt x="447818" y="4967996"/>
                </a:lnTo>
                <a:lnTo>
                  <a:pt x="670458" y="4823605"/>
                </a:lnTo>
                <a:lnTo>
                  <a:pt x="450327" y="4725951"/>
                </a:lnTo>
                <a:lnTo>
                  <a:pt x="450327" y="4703162"/>
                </a:lnTo>
                <a:lnTo>
                  <a:pt x="667747" y="4562155"/>
                </a:lnTo>
                <a:lnTo>
                  <a:pt x="451810" y="4466362"/>
                </a:lnTo>
                <a:lnTo>
                  <a:pt x="451810" y="4438989"/>
                </a:lnTo>
                <a:lnTo>
                  <a:pt x="665032" y="4300705"/>
                </a:lnTo>
                <a:lnTo>
                  <a:pt x="451810" y="4206116"/>
                </a:lnTo>
                <a:lnTo>
                  <a:pt x="451810" y="4175777"/>
                </a:lnTo>
                <a:lnTo>
                  <a:pt x="662320" y="4039255"/>
                </a:lnTo>
                <a:lnTo>
                  <a:pt x="451810" y="3945865"/>
                </a:lnTo>
                <a:lnTo>
                  <a:pt x="451810" y="3912362"/>
                </a:lnTo>
                <a:lnTo>
                  <a:pt x="659609" y="3777595"/>
                </a:lnTo>
                <a:lnTo>
                  <a:pt x="465569" y="3691516"/>
                </a:lnTo>
                <a:lnTo>
                  <a:pt x="468687" y="3675938"/>
                </a:lnTo>
                <a:lnTo>
                  <a:pt x="675257" y="3767576"/>
                </a:lnTo>
                <a:lnTo>
                  <a:pt x="897897" y="3623187"/>
                </a:lnTo>
                <a:lnTo>
                  <a:pt x="674005" y="3523861"/>
                </a:lnTo>
                <a:lnTo>
                  <a:pt x="474128" y="3653490"/>
                </a:lnTo>
                <a:lnTo>
                  <a:pt x="482359" y="3629202"/>
                </a:lnTo>
                <a:lnTo>
                  <a:pt x="656687" y="3516145"/>
                </a:lnTo>
                <a:lnTo>
                  <a:pt x="559958" y="3473233"/>
                </a:lnTo>
                <a:lnTo>
                  <a:pt x="568637" y="3459917"/>
                </a:lnTo>
                <a:lnTo>
                  <a:pt x="672335" y="3505919"/>
                </a:lnTo>
                <a:lnTo>
                  <a:pt x="894975" y="3361527"/>
                </a:lnTo>
                <a:lnTo>
                  <a:pt x="743781" y="3294455"/>
                </a:lnTo>
                <a:lnTo>
                  <a:pt x="745503" y="3293191"/>
                </a:lnTo>
                <a:lnTo>
                  <a:pt x="759195" y="3284330"/>
                </a:lnTo>
                <a:lnTo>
                  <a:pt x="910627" y="3351508"/>
                </a:lnTo>
                <a:lnTo>
                  <a:pt x="1133267" y="3207119"/>
                </a:lnTo>
                <a:lnTo>
                  <a:pt x="982119" y="3140065"/>
                </a:lnTo>
                <a:lnTo>
                  <a:pt x="997855" y="3129881"/>
                </a:lnTo>
                <a:lnTo>
                  <a:pt x="1148915" y="3196894"/>
                </a:lnTo>
                <a:lnTo>
                  <a:pt x="1371556" y="3052501"/>
                </a:lnTo>
                <a:lnTo>
                  <a:pt x="1220781" y="2985615"/>
                </a:lnTo>
                <a:lnTo>
                  <a:pt x="1236521" y="2975429"/>
                </a:lnTo>
                <a:lnTo>
                  <a:pt x="1387204" y="3042276"/>
                </a:lnTo>
                <a:lnTo>
                  <a:pt x="1609844" y="2897883"/>
                </a:lnTo>
                <a:lnTo>
                  <a:pt x="1459446" y="2831164"/>
                </a:lnTo>
                <a:lnTo>
                  <a:pt x="1475269" y="2820923"/>
                </a:lnTo>
                <a:lnTo>
                  <a:pt x="1625703" y="2887658"/>
                </a:lnTo>
                <a:lnTo>
                  <a:pt x="1848343" y="2743269"/>
                </a:lnTo>
                <a:lnTo>
                  <a:pt x="1698194" y="2676658"/>
                </a:lnTo>
                <a:lnTo>
                  <a:pt x="1713931" y="2666474"/>
                </a:lnTo>
                <a:lnTo>
                  <a:pt x="1863995" y="2733044"/>
                </a:lnTo>
                <a:lnTo>
                  <a:pt x="2086635" y="2588651"/>
                </a:lnTo>
                <a:lnTo>
                  <a:pt x="1936857" y="2522207"/>
                </a:lnTo>
                <a:lnTo>
                  <a:pt x="1952595" y="2512022"/>
                </a:lnTo>
                <a:lnTo>
                  <a:pt x="2102283" y="2578425"/>
                </a:lnTo>
                <a:lnTo>
                  <a:pt x="2324923" y="2434033"/>
                </a:lnTo>
                <a:lnTo>
                  <a:pt x="2175521" y="2367756"/>
                </a:lnTo>
                <a:lnTo>
                  <a:pt x="2191260" y="2357570"/>
                </a:lnTo>
                <a:lnTo>
                  <a:pt x="2340571" y="2423807"/>
                </a:lnTo>
                <a:lnTo>
                  <a:pt x="2563211" y="2279415"/>
                </a:lnTo>
                <a:lnTo>
                  <a:pt x="2414185" y="2213305"/>
                </a:lnTo>
                <a:lnTo>
                  <a:pt x="2429925" y="2203119"/>
                </a:lnTo>
                <a:lnTo>
                  <a:pt x="2578863" y="2269189"/>
                </a:lnTo>
                <a:lnTo>
                  <a:pt x="2801503" y="2124800"/>
                </a:lnTo>
                <a:lnTo>
                  <a:pt x="2652848" y="2058854"/>
                </a:lnTo>
                <a:lnTo>
                  <a:pt x="2668396" y="2048792"/>
                </a:lnTo>
                <a:lnTo>
                  <a:pt x="2817151" y="2114782"/>
                </a:lnTo>
                <a:lnTo>
                  <a:pt x="3039792" y="1970389"/>
                </a:lnTo>
                <a:lnTo>
                  <a:pt x="2891320" y="1904527"/>
                </a:lnTo>
                <a:lnTo>
                  <a:pt x="2907059" y="1894342"/>
                </a:lnTo>
                <a:lnTo>
                  <a:pt x="3055440" y="1960168"/>
                </a:lnTo>
                <a:lnTo>
                  <a:pt x="3278080" y="1815775"/>
                </a:lnTo>
                <a:lnTo>
                  <a:pt x="3129984" y="1750076"/>
                </a:lnTo>
                <a:lnTo>
                  <a:pt x="3145722" y="1739891"/>
                </a:lnTo>
                <a:lnTo>
                  <a:pt x="3293732" y="1805550"/>
                </a:lnTo>
                <a:lnTo>
                  <a:pt x="3516372" y="1661157"/>
                </a:lnTo>
                <a:lnTo>
                  <a:pt x="3368648" y="1595625"/>
                </a:lnTo>
                <a:lnTo>
                  <a:pt x="3384387" y="1585440"/>
                </a:lnTo>
                <a:lnTo>
                  <a:pt x="3532020" y="1650931"/>
                </a:lnTo>
                <a:lnTo>
                  <a:pt x="3754660" y="1506539"/>
                </a:lnTo>
                <a:lnTo>
                  <a:pt x="3607312" y="1441173"/>
                </a:lnTo>
                <a:lnTo>
                  <a:pt x="3623051" y="1430988"/>
                </a:lnTo>
                <a:lnTo>
                  <a:pt x="3770312" y="1496317"/>
                </a:lnTo>
                <a:lnTo>
                  <a:pt x="3992949" y="1351924"/>
                </a:lnTo>
                <a:lnTo>
                  <a:pt x="3845975" y="1286723"/>
                </a:lnTo>
                <a:lnTo>
                  <a:pt x="3861713" y="1276538"/>
                </a:lnTo>
                <a:lnTo>
                  <a:pt x="4008600" y="1341699"/>
                </a:lnTo>
                <a:lnTo>
                  <a:pt x="4231241" y="1197306"/>
                </a:lnTo>
                <a:lnTo>
                  <a:pt x="4084639" y="1132272"/>
                </a:lnTo>
                <a:lnTo>
                  <a:pt x="4100378" y="1122087"/>
                </a:lnTo>
                <a:lnTo>
                  <a:pt x="4246889" y="1187081"/>
                </a:lnTo>
                <a:lnTo>
                  <a:pt x="4469529" y="1042688"/>
                </a:lnTo>
                <a:lnTo>
                  <a:pt x="4323303" y="977821"/>
                </a:lnTo>
                <a:lnTo>
                  <a:pt x="4339042" y="967635"/>
                </a:lnTo>
                <a:lnTo>
                  <a:pt x="4485181" y="1032467"/>
                </a:lnTo>
                <a:lnTo>
                  <a:pt x="4707820" y="888070"/>
                </a:lnTo>
                <a:lnTo>
                  <a:pt x="4561969" y="823368"/>
                </a:lnTo>
                <a:lnTo>
                  <a:pt x="4577599" y="813253"/>
                </a:lnTo>
                <a:lnTo>
                  <a:pt x="4723675" y="878056"/>
                </a:lnTo>
                <a:lnTo>
                  <a:pt x="4946316" y="733663"/>
                </a:lnTo>
                <a:lnTo>
                  <a:pt x="4800525" y="668987"/>
                </a:lnTo>
                <a:lnTo>
                  <a:pt x="4816262" y="658802"/>
                </a:lnTo>
                <a:lnTo>
                  <a:pt x="4961967" y="723441"/>
                </a:lnTo>
                <a:lnTo>
                  <a:pt x="5184608" y="579045"/>
                </a:lnTo>
                <a:lnTo>
                  <a:pt x="5039189" y="514535"/>
                </a:lnTo>
                <a:lnTo>
                  <a:pt x="5054925" y="504352"/>
                </a:lnTo>
                <a:lnTo>
                  <a:pt x="5200256" y="568823"/>
                </a:lnTo>
                <a:lnTo>
                  <a:pt x="5422896" y="424430"/>
                </a:lnTo>
                <a:lnTo>
                  <a:pt x="5277851" y="360086"/>
                </a:lnTo>
                <a:lnTo>
                  <a:pt x="5293590" y="349900"/>
                </a:lnTo>
                <a:lnTo>
                  <a:pt x="5438548" y="414205"/>
                </a:lnTo>
                <a:lnTo>
                  <a:pt x="5661188" y="269812"/>
                </a:lnTo>
                <a:lnTo>
                  <a:pt x="5516516" y="205634"/>
                </a:lnTo>
                <a:lnTo>
                  <a:pt x="5532255" y="195449"/>
                </a:lnTo>
                <a:lnTo>
                  <a:pt x="5676836" y="259587"/>
                </a:lnTo>
                <a:lnTo>
                  <a:pt x="5899476" y="115194"/>
                </a:lnTo>
                <a:lnTo>
                  <a:pt x="5769904" y="57714"/>
                </a:lnTo>
                <a:lnTo>
                  <a:pt x="5791001" y="49910"/>
                </a:lnTo>
                <a:lnTo>
                  <a:pt x="5915124" y="104973"/>
                </a:lnTo>
                <a:lnTo>
                  <a:pt x="6076983" y="0"/>
                </a:lnTo>
                <a:lnTo>
                  <a:pt x="6105997" y="0"/>
                </a:lnTo>
                <a:lnTo>
                  <a:pt x="5932235" y="112693"/>
                </a:lnTo>
                <a:lnTo>
                  <a:pt x="6156128" y="212015"/>
                </a:lnTo>
                <a:lnTo>
                  <a:pt x="6378768" y="67622"/>
                </a:lnTo>
                <a:lnTo>
                  <a:pt x="6226333" y="0"/>
                </a:lnTo>
                <a:lnTo>
                  <a:pt x="6265031" y="0"/>
                </a:lnTo>
                <a:lnTo>
                  <a:pt x="6394416" y="57397"/>
                </a:lnTo>
                <a:lnTo>
                  <a:pt x="6482917" y="0"/>
                </a:lnTo>
                <a:lnTo>
                  <a:pt x="6511607" y="0"/>
                </a:lnTo>
                <a:lnTo>
                  <a:pt x="6411527" y="64907"/>
                </a:lnTo>
                <a:lnTo>
                  <a:pt x="6635419" y="164229"/>
                </a:lnTo>
                <a:lnTo>
                  <a:pt x="6858060" y="19840"/>
                </a:lnTo>
                <a:lnTo>
                  <a:pt x="6813338" y="0"/>
                </a:lnTo>
                <a:lnTo>
                  <a:pt x="6852034" y="0"/>
                </a:lnTo>
                <a:lnTo>
                  <a:pt x="6873708" y="9615"/>
                </a:lnTo>
                <a:lnTo>
                  <a:pt x="6888533" y="0"/>
                </a:lnTo>
                <a:lnTo>
                  <a:pt x="6914711" y="0"/>
                </a:lnTo>
                <a:lnTo>
                  <a:pt x="6917548" y="0"/>
                </a:lnTo>
                <a:lnTo>
                  <a:pt x="6890819" y="17335"/>
                </a:lnTo>
                <a:lnTo>
                  <a:pt x="7114711" y="116657"/>
                </a:lnTo>
                <a:lnTo>
                  <a:pt x="7294586" y="0"/>
                </a:lnTo>
                <a:lnTo>
                  <a:pt x="7323483" y="0"/>
                </a:lnTo>
                <a:lnTo>
                  <a:pt x="7132029" y="124167"/>
                </a:lnTo>
                <a:lnTo>
                  <a:pt x="7355922" y="223489"/>
                </a:lnTo>
                <a:lnTo>
                  <a:pt x="7578562" y="79100"/>
                </a:lnTo>
                <a:lnTo>
                  <a:pt x="7400261" y="0"/>
                </a:lnTo>
                <a:lnTo>
                  <a:pt x="7438957" y="0"/>
                </a:lnTo>
                <a:lnTo>
                  <a:pt x="7594214" y="68871"/>
                </a:lnTo>
                <a:lnTo>
                  <a:pt x="7700407" y="0"/>
                </a:lnTo>
                <a:lnTo>
                  <a:pt x="7729099" y="0"/>
                </a:lnTo>
                <a:lnTo>
                  <a:pt x="7611321" y="76385"/>
                </a:lnTo>
                <a:lnTo>
                  <a:pt x="7792361" y="156697"/>
                </a:lnTo>
                <a:lnTo>
                  <a:pt x="7792361" y="173863"/>
                </a:lnTo>
                <a:lnTo>
                  <a:pt x="7595673" y="86610"/>
                </a:lnTo>
                <a:lnTo>
                  <a:pt x="7373032" y="231003"/>
                </a:lnTo>
                <a:lnTo>
                  <a:pt x="7596925" y="330324"/>
                </a:lnTo>
                <a:lnTo>
                  <a:pt x="7792361" y="203575"/>
                </a:lnTo>
                <a:lnTo>
                  <a:pt x="7792361" y="222182"/>
                </a:lnTo>
                <a:lnTo>
                  <a:pt x="7614036" y="337834"/>
                </a:lnTo>
                <a:lnTo>
                  <a:pt x="7792361" y="416942"/>
                </a:lnTo>
                <a:lnTo>
                  <a:pt x="7792361" y="434110"/>
                </a:lnTo>
                <a:lnTo>
                  <a:pt x="7598384" y="348060"/>
                </a:lnTo>
                <a:lnTo>
                  <a:pt x="7375744" y="492452"/>
                </a:lnTo>
                <a:lnTo>
                  <a:pt x="7599636" y="591774"/>
                </a:lnTo>
                <a:lnTo>
                  <a:pt x="7792361" y="466783"/>
                </a:lnTo>
                <a:lnTo>
                  <a:pt x="7792361" y="485601"/>
                </a:lnTo>
                <a:lnTo>
                  <a:pt x="7616747" y="599495"/>
                </a:lnTo>
                <a:lnTo>
                  <a:pt x="7792361" y="677400"/>
                </a:lnTo>
                <a:lnTo>
                  <a:pt x="7792361" y="694568"/>
                </a:lnTo>
                <a:lnTo>
                  <a:pt x="7601099" y="609720"/>
                </a:lnTo>
                <a:lnTo>
                  <a:pt x="7378459" y="754113"/>
                </a:lnTo>
                <a:lnTo>
                  <a:pt x="7602348" y="853435"/>
                </a:lnTo>
                <a:lnTo>
                  <a:pt x="7792361" y="730203"/>
                </a:lnTo>
                <a:lnTo>
                  <a:pt x="7792361" y="748946"/>
                </a:lnTo>
                <a:lnTo>
                  <a:pt x="7619669" y="860945"/>
                </a:lnTo>
                <a:lnTo>
                  <a:pt x="7792361" y="937554"/>
                </a:lnTo>
                <a:lnTo>
                  <a:pt x="7792361" y="954722"/>
                </a:lnTo>
                <a:lnTo>
                  <a:pt x="7604017" y="871170"/>
                </a:lnTo>
                <a:lnTo>
                  <a:pt x="7381377" y="1015563"/>
                </a:lnTo>
                <a:lnTo>
                  <a:pt x="7605270" y="1114885"/>
                </a:lnTo>
                <a:lnTo>
                  <a:pt x="7792361" y="993547"/>
                </a:lnTo>
                <a:lnTo>
                  <a:pt x="7792361" y="1012158"/>
                </a:lnTo>
                <a:lnTo>
                  <a:pt x="7622381" y="1122398"/>
                </a:lnTo>
                <a:lnTo>
                  <a:pt x="7792361" y="1197804"/>
                </a:lnTo>
                <a:lnTo>
                  <a:pt x="7792361" y="1214970"/>
                </a:lnTo>
                <a:lnTo>
                  <a:pt x="7606733" y="1132620"/>
                </a:lnTo>
                <a:lnTo>
                  <a:pt x="7384092" y="1277013"/>
                </a:lnTo>
                <a:lnTo>
                  <a:pt x="7607985" y="1376334"/>
                </a:lnTo>
                <a:lnTo>
                  <a:pt x="7792361" y="1256761"/>
                </a:lnTo>
                <a:lnTo>
                  <a:pt x="7792361" y="1275366"/>
                </a:lnTo>
                <a:lnTo>
                  <a:pt x="7625092" y="1383848"/>
                </a:lnTo>
                <a:lnTo>
                  <a:pt x="7792361" y="1458051"/>
                </a:lnTo>
                <a:lnTo>
                  <a:pt x="7792361" y="1475218"/>
                </a:lnTo>
                <a:lnTo>
                  <a:pt x="7609444" y="1394073"/>
                </a:lnTo>
                <a:lnTo>
                  <a:pt x="7386804" y="1538466"/>
                </a:lnTo>
                <a:lnTo>
                  <a:pt x="7610696" y="1637784"/>
                </a:lnTo>
                <a:lnTo>
                  <a:pt x="7792361" y="1519969"/>
                </a:lnTo>
                <a:lnTo>
                  <a:pt x="7792361" y="1538577"/>
                </a:lnTo>
                <a:lnTo>
                  <a:pt x="7627807" y="1645298"/>
                </a:lnTo>
                <a:lnTo>
                  <a:pt x="7792361" y="1718296"/>
                </a:lnTo>
                <a:lnTo>
                  <a:pt x="7792361" y="1735465"/>
                </a:lnTo>
                <a:lnTo>
                  <a:pt x="7612155" y="1655523"/>
                </a:lnTo>
                <a:lnTo>
                  <a:pt x="7389515" y="1799916"/>
                </a:lnTo>
                <a:lnTo>
                  <a:pt x="7613408" y="1899238"/>
                </a:lnTo>
                <a:lnTo>
                  <a:pt x="7792361" y="1783178"/>
                </a:lnTo>
                <a:lnTo>
                  <a:pt x="7792361" y="1801786"/>
                </a:lnTo>
                <a:lnTo>
                  <a:pt x="7630519" y="1906748"/>
                </a:lnTo>
                <a:lnTo>
                  <a:pt x="7792361" y="1978544"/>
                </a:lnTo>
                <a:lnTo>
                  <a:pt x="7792361" y="1995712"/>
                </a:lnTo>
                <a:lnTo>
                  <a:pt x="7614871" y="1916973"/>
                </a:lnTo>
                <a:lnTo>
                  <a:pt x="7392230" y="2061366"/>
                </a:lnTo>
                <a:lnTo>
                  <a:pt x="7616119" y="2160688"/>
                </a:lnTo>
                <a:lnTo>
                  <a:pt x="7792361" y="2046387"/>
                </a:lnTo>
                <a:lnTo>
                  <a:pt x="7792361" y="2065341"/>
                </a:lnTo>
                <a:lnTo>
                  <a:pt x="7633441" y="2168408"/>
                </a:lnTo>
                <a:lnTo>
                  <a:pt x="7792361" y="2238908"/>
                </a:lnTo>
                <a:lnTo>
                  <a:pt x="7792361" y="2256076"/>
                </a:lnTo>
                <a:lnTo>
                  <a:pt x="7617789" y="2178634"/>
                </a:lnTo>
                <a:lnTo>
                  <a:pt x="7395149" y="2323026"/>
                </a:lnTo>
                <a:lnTo>
                  <a:pt x="7619041" y="2422348"/>
                </a:lnTo>
                <a:lnTo>
                  <a:pt x="7792361" y="2309942"/>
                </a:lnTo>
                <a:lnTo>
                  <a:pt x="7792361" y="2328552"/>
                </a:lnTo>
                <a:lnTo>
                  <a:pt x="7636152" y="2429858"/>
                </a:lnTo>
                <a:lnTo>
                  <a:pt x="7792361" y="2499154"/>
                </a:lnTo>
                <a:lnTo>
                  <a:pt x="7792361" y="2516321"/>
                </a:lnTo>
                <a:lnTo>
                  <a:pt x="7620504" y="2440083"/>
                </a:lnTo>
                <a:lnTo>
                  <a:pt x="7397864" y="2584476"/>
                </a:lnTo>
                <a:lnTo>
                  <a:pt x="7621756" y="2683798"/>
                </a:lnTo>
                <a:lnTo>
                  <a:pt x="7792361" y="2573153"/>
                </a:lnTo>
                <a:lnTo>
                  <a:pt x="7792361" y="2591762"/>
                </a:lnTo>
                <a:lnTo>
                  <a:pt x="7638863" y="2691312"/>
                </a:lnTo>
                <a:lnTo>
                  <a:pt x="7792361" y="2759405"/>
                </a:lnTo>
                <a:lnTo>
                  <a:pt x="7792361" y="2776571"/>
                </a:lnTo>
                <a:lnTo>
                  <a:pt x="7623216" y="2701533"/>
                </a:lnTo>
                <a:lnTo>
                  <a:pt x="7400575" y="2845926"/>
                </a:lnTo>
                <a:lnTo>
                  <a:pt x="7624468" y="2945248"/>
                </a:lnTo>
                <a:lnTo>
                  <a:pt x="7792361" y="2836364"/>
                </a:lnTo>
                <a:lnTo>
                  <a:pt x="7792361" y="2854972"/>
                </a:lnTo>
                <a:lnTo>
                  <a:pt x="7641579" y="2952762"/>
                </a:lnTo>
                <a:lnTo>
                  <a:pt x="7792361" y="3019651"/>
                </a:lnTo>
                <a:lnTo>
                  <a:pt x="7792361" y="3036819"/>
                </a:lnTo>
                <a:lnTo>
                  <a:pt x="7625927" y="2962987"/>
                </a:lnTo>
                <a:lnTo>
                  <a:pt x="7403286" y="3107380"/>
                </a:lnTo>
                <a:lnTo>
                  <a:pt x="7627179" y="3206702"/>
                </a:lnTo>
                <a:lnTo>
                  <a:pt x="7792361" y="3099574"/>
                </a:lnTo>
                <a:lnTo>
                  <a:pt x="7792361" y="3118181"/>
                </a:lnTo>
                <a:lnTo>
                  <a:pt x="7644290" y="3214212"/>
                </a:lnTo>
                <a:lnTo>
                  <a:pt x="7792361" y="3279898"/>
                </a:lnTo>
                <a:lnTo>
                  <a:pt x="7792361" y="3297066"/>
                </a:lnTo>
                <a:lnTo>
                  <a:pt x="7628642" y="3224437"/>
                </a:lnTo>
                <a:lnTo>
                  <a:pt x="7406002" y="3368830"/>
                </a:lnTo>
                <a:lnTo>
                  <a:pt x="7629894" y="3468152"/>
                </a:lnTo>
                <a:lnTo>
                  <a:pt x="7792361" y="3362782"/>
                </a:lnTo>
                <a:lnTo>
                  <a:pt x="7792361" y="3381736"/>
                </a:lnTo>
                <a:lnTo>
                  <a:pt x="7647212" y="3475872"/>
                </a:lnTo>
                <a:lnTo>
                  <a:pt x="7792361" y="3540262"/>
                </a:lnTo>
                <a:lnTo>
                  <a:pt x="7792361" y="3557219"/>
                </a:lnTo>
                <a:lnTo>
                  <a:pt x="7631560" y="3485887"/>
                </a:lnTo>
                <a:lnTo>
                  <a:pt x="7408920" y="3630280"/>
                </a:lnTo>
                <a:lnTo>
                  <a:pt x="7632813" y="3729601"/>
                </a:lnTo>
                <a:lnTo>
                  <a:pt x="7792361" y="3626126"/>
                </a:lnTo>
                <a:lnTo>
                  <a:pt x="7792361" y="3644944"/>
                </a:lnTo>
                <a:lnTo>
                  <a:pt x="7649923" y="3737322"/>
                </a:lnTo>
                <a:lnTo>
                  <a:pt x="7792361" y="3800509"/>
                </a:lnTo>
                <a:lnTo>
                  <a:pt x="7792361" y="3817676"/>
                </a:lnTo>
                <a:lnTo>
                  <a:pt x="7634275" y="3747547"/>
                </a:lnTo>
                <a:lnTo>
                  <a:pt x="7411635" y="3891940"/>
                </a:lnTo>
                <a:lnTo>
                  <a:pt x="7635528" y="3991262"/>
                </a:lnTo>
                <a:lnTo>
                  <a:pt x="7792361" y="3889548"/>
                </a:lnTo>
                <a:lnTo>
                  <a:pt x="7792361" y="3908155"/>
                </a:lnTo>
                <a:lnTo>
                  <a:pt x="7652635" y="3998772"/>
                </a:lnTo>
                <a:lnTo>
                  <a:pt x="7792361" y="4060756"/>
                </a:lnTo>
                <a:lnTo>
                  <a:pt x="7792361" y="4077923"/>
                </a:lnTo>
                <a:lnTo>
                  <a:pt x="7636987" y="4008997"/>
                </a:lnTo>
                <a:lnTo>
                  <a:pt x="7414347" y="4153390"/>
                </a:lnTo>
                <a:lnTo>
                  <a:pt x="7638239" y="4252712"/>
                </a:lnTo>
                <a:lnTo>
                  <a:pt x="7792361" y="4152756"/>
                </a:lnTo>
                <a:lnTo>
                  <a:pt x="7792361" y="4171367"/>
                </a:lnTo>
                <a:lnTo>
                  <a:pt x="7655350" y="4260225"/>
                </a:lnTo>
                <a:lnTo>
                  <a:pt x="7792361" y="4321005"/>
                </a:lnTo>
                <a:lnTo>
                  <a:pt x="7792361" y="4338172"/>
                </a:lnTo>
                <a:lnTo>
                  <a:pt x="7639698" y="4270447"/>
                </a:lnTo>
                <a:lnTo>
                  <a:pt x="7417058" y="4414840"/>
                </a:lnTo>
                <a:lnTo>
                  <a:pt x="7640950" y="4514162"/>
                </a:lnTo>
                <a:lnTo>
                  <a:pt x="7792361" y="4415967"/>
                </a:lnTo>
                <a:lnTo>
                  <a:pt x="7792361" y="4434575"/>
                </a:lnTo>
                <a:lnTo>
                  <a:pt x="7658061" y="4521675"/>
                </a:lnTo>
                <a:lnTo>
                  <a:pt x="7792361" y="4581252"/>
                </a:lnTo>
                <a:lnTo>
                  <a:pt x="7792361" y="4598418"/>
                </a:lnTo>
                <a:lnTo>
                  <a:pt x="7642414" y="4531900"/>
                </a:lnTo>
                <a:lnTo>
                  <a:pt x="7419773" y="4676289"/>
                </a:lnTo>
                <a:lnTo>
                  <a:pt x="7643666" y="4775615"/>
                </a:lnTo>
                <a:lnTo>
                  <a:pt x="7792361" y="4679179"/>
                </a:lnTo>
                <a:lnTo>
                  <a:pt x="7792361" y="4697920"/>
                </a:lnTo>
                <a:lnTo>
                  <a:pt x="7660983" y="4783125"/>
                </a:lnTo>
                <a:lnTo>
                  <a:pt x="7792361" y="4841406"/>
                </a:lnTo>
                <a:lnTo>
                  <a:pt x="7792361" y="4858574"/>
                </a:lnTo>
                <a:lnTo>
                  <a:pt x="7645332" y="4793350"/>
                </a:lnTo>
                <a:lnTo>
                  <a:pt x="7422695" y="4937743"/>
                </a:lnTo>
                <a:lnTo>
                  <a:pt x="7646584" y="5037065"/>
                </a:lnTo>
                <a:lnTo>
                  <a:pt x="7792361" y="4942521"/>
                </a:lnTo>
                <a:lnTo>
                  <a:pt x="7792361" y="4961340"/>
                </a:lnTo>
                <a:lnTo>
                  <a:pt x="7663695" y="5044786"/>
                </a:lnTo>
                <a:lnTo>
                  <a:pt x="7792361" y="5101864"/>
                </a:lnTo>
                <a:lnTo>
                  <a:pt x="7792361" y="5118819"/>
                </a:lnTo>
                <a:lnTo>
                  <a:pt x="7648047" y="5054800"/>
                </a:lnTo>
                <a:lnTo>
                  <a:pt x="7425406" y="5199192"/>
                </a:lnTo>
                <a:lnTo>
                  <a:pt x="7649299" y="5298515"/>
                </a:lnTo>
                <a:lnTo>
                  <a:pt x="7792361" y="5205732"/>
                </a:lnTo>
                <a:lnTo>
                  <a:pt x="7792361" y="5224548"/>
                </a:lnTo>
                <a:lnTo>
                  <a:pt x="7666406" y="5306235"/>
                </a:lnTo>
                <a:lnTo>
                  <a:pt x="7792361" y="5362110"/>
                </a:lnTo>
                <a:lnTo>
                  <a:pt x="7792361" y="5379278"/>
                </a:lnTo>
                <a:lnTo>
                  <a:pt x="7650758" y="5316461"/>
                </a:lnTo>
                <a:close/>
              </a:path>
            </a:pathLst>
          </a:custGeom>
          <a:gradFill>
            <a:gsLst>
              <a:gs pos="44000">
                <a:schemeClr val="bg1">
                  <a:alpha val="5000"/>
                </a:schemeClr>
              </a:gs>
              <a:gs pos="0">
                <a:schemeClr val="bg1">
                  <a:alpha val="2000"/>
                </a:schemeClr>
              </a:gs>
            </a:gsLst>
            <a:lin ang="16200000" scaled="0"/>
          </a:gradFill>
          <a:ln w="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717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6" name="자유형: 도형 2085">
            <a:extLst>
              <a:ext uri="{FF2B5EF4-FFF2-40B4-BE49-F238E27FC236}">
                <a16:creationId xmlns:a16="http://schemas.microsoft.com/office/drawing/2014/main" id="{83E3331E-8D65-541D-89D7-282376222429}"/>
              </a:ext>
            </a:extLst>
          </p:cNvPr>
          <p:cNvSpPr/>
          <p:nvPr userDrawn="1"/>
        </p:nvSpPr>
        <p:spPr>
          <a:xfrm>
            <a:off x="0" y="82024"/>
            <a:ext cx="10194420" cy="2511054"/>
          </a:xfrm>
          <a:custGeom>
            <a:avLst/>
            <a:gdLst>
              <a:gd name="connsiteX0" fmla="*/ 291572 w 10090995"/>
              <a:gd name="connsiteY0" fmla="*/ 0 h 2511054"/>
              <a:gd name="connsiteX1" fmla="*/ 547403 w 10090995"/>
              <a:gd name="connsiteY1" fmla="*/ 0 h 2511054"/>
              <a:gd name="connsiteX2" fmla="*/ 949090 w 10090995"/>
              <a:gd name="connsiteY2" fmla="*/ 0 h 2511054"/>
              <a:gd name="connsiteX3" fmla="*/ 971844 w 10090995"/>
              <a:gd name="connsiteY3" fmla="*/ 0 h 2511054"/>
              <a:gd name="connsiteX4" fmla="*/ 1227675 w 10090995"/>
              <a:gd name="connsiteY4" fmla="*/ 0 h 2511054"/>
              <a:gd name="connsiteX5" fmla="*/ 1629362 w 10090995"/>
              <a:gd name="connsiteY5" fmla="*/ 0 h 2511054"/>
              <a:gd name="connsiteX6" fmla="*/ 1885193 w 10090995"/>
              <a:gd name="connsiteY6" fmla="*/ 0 h 2511054"/>
              <a:gd name="connsiteX7" fmla="*/ 1885193 w 10090995"/>
              <a:gd name="connsiteY7" fmla="*/ 1 h 2511054"/>
              <a:gd name="connsiteX8" fmla="*/ 1894838 w 10090995"/>
              <a:gd name="connsiteY8" fmla="*/ 1 h 2511054"/>
              <a:gd name="connsiteX9" fmla="*/ 1923223 w 10090995"/>
              <a:gd name="connsiteY9" fmla="*/ 1 h 2511054"/>
              <a:gd name="connsiteX10" fmla="*/ 1923223 w 10090995"/>
              <a:gd name="connsiteY10" fmla="*/ 0 h 2511054"/>
              <a:gd name="connsiteX11" fmla="*/ 2179054 w 10090995"/>
              <a:gd name="connsiteY11" fmla="*/ 0 h 2511054"/>
              <a:gd name="connsiteX12" fmla="*/ 2580741 w 10090995"/>
              <a:gd name="connsiteY12" fmla="*/ 0 h 2511054"/>
              <a:gd name="connsiteX13" fmla="*/ 2836572 w 10090995"/>
              <a:gd name="connsiteY13" fmla="*/ 0 h 2511054"/>
              <a:gd name="connsiteX14" fmla="*/ 2836572 w 10090995"/>
              <a:gd name="connsiteY14" fmla="*/ 1 h 2511054"/>
              <a:gd name="connsiteX15" fmla="*/ 2880306 w 10090995"/>
              <a:gd name="connsiteY15" fmla="*/ 1 h 2511054"/>
              <a:gd name="connsiteX16" fmla="*/ 3108208 w 10090995"/>
              <a:gd name="connsiteY16" fmla="*/ 1 h 2511054"/>
              <a:gd name="connsiteX17" fmla="*/ 3108208 w 10090995"/>
              <a:gd name="connsiteY17" fmla="*/ 0 h 2511054"/>
              <a:gd name="connsiteX18" fmla="*/ 3364039 w 10090995"/>
              <a:gd name="connsiteY18" fmla="*/ 0 h 2511054"/>
              <a:gd name="connsiteX19" fmla="*/ 3765726 w 10090995"/>
              <a:gd name="connsiteY19" fmla="*/ 0 h 2511054"/>
              <a:gd name="connsiteX20" fmla="*/ 4021557 w 10090995"/>
              <a:gd name="connsiteY20" fmla="*/ 0 h 2511054"/>
              <a:gd name="connsiteX21" fmla="*/ 4021557 w 10090995"/>
              <a:gd name="connsiteY21" fmla="*/ 1 h 2511054"/>
              <a:gd name="connsiteX22" fmla="*/ 4031202 w 10090995"/>
              <a:gd name="connsiteY22" fmla="*/ 1 h 2511054"/>
              <a:gd name="connsiteX23" fmla="*/ 4199322 w 10090995"/>
              <a:gd name="connsiteY23" fmla="*/ 1 h 2511054"/>
              <a:gd name="connsiteX24" fmla="*/ 4455153 w 10090995"/>
              <a:gd name="connsiteY24" fmla="*/ 1 h 2511054"/>
              <a:gd name="connsiteX25" fmla="*/ 10090994 w 10090995"/>
              <a:gd name="connsiteY25" fmla="*/ 1 h 2511054"/>
              <a:gd name="connsiteX26" fmla="*/ 10090994 w 10090995"/>
              <a:gd name="connsiteY26" fmla="*/ 104390 h 2511054"/>
              <a:gd name="connsiteX27" fmla="*/ 10090994 w 10090995"/>
              <a:gd name="connsiteY27" fmla="*/ 223690 h 2511054"/>
              <a:gd name="connsiteX28" fmla="*/ 10090994 w 10090995"/>
              <a:gd name="connsiteY28" fmla="*/ 1560360 h 2511054"/>
              <a:gd name="connsiteX29" fmla="*/ 10090995 w 10090995"/>
              <a:gd name="connsiteY29" fmla="*/ 1560360 h 2511054"/>
              <a:gd name="connsiteX30" fmla="*/ 10090995 w 10090995"/>
              <a:gd name="connsiteY30" fmla="*/ 1664747 h 2511054"/>
              <a:gd name="connsiteX31" fmla="*/ 10090995 w 10090995"/>
              <a:gd name="connsiteY31" fmla="*/ 1784048 h 2511054"/>
              <a:gd name="connsiteX32" fmla="*/ 10090995 w 10090995"/>
              <a:gd name="connsiteY32" fmla="*/ 2091466 h 2511054"/>
              <a:gd name="connsiteX33" fmla="*/ 10090995 w 10090995"/>
              <a:gd name="connsiteY33" fmla="*/ 2195854 h 2511054"/>
              <a:gd name="connsiteX34" fmla="*/ 10090995 w 10090995"/>
              <a:gd name="connsiteY34" fmla="*/ 2287365 h 2511054"/>
              <a:gd name="connsiteX35" fmla="*/ 10090995 w 10090995"/>
              <a:gd name="connsiteY35" fmla="*/ 2315155 h 2511054"/>
              <a:gd name="connsiteX36" fmla="*/ 10090995 w 10090995"/>
              <a:gd name="connsiteY36" fmla="*/ 2391753 h 2511054"/>
              <a:gd name="connsiteX37" fmla="*/ 10090995 w 10090995"/>
              <a:gd name="connsiteY37" fmla="*/ 2511054 h 2511054"/>
              <a:gd name="connsiteX38" fmla="*/ 8530691 w 10090995"/>
              <a:gd name="connsiteY38" fmla="*/ 2511054 h 2511054"/>
              <a:gd name="connsiteX39" fmla="*/ 8237675 w 10090995"/>
              <a:gd name="connsiteY39" fmla="*/ 2511054 h 2511054"/>
              <a:gd name="connsiteX40" fmla="*/ 7898012 w 10090995"/>
              <a:gd name="connsiteY40" fmla="*/ 2419808 h 2511054"/>
              <a:gd name="connsiteX41" fmla="*/ 6306135 w 10090995"/>
              <a:gd name="connsiteY41" fmla="*/ 1259942 h 2511054"/>
              <a:gd name="connsiteX42" fmla="*/ 6307179 w 10090995"/>
              <a:gd name="connsiteY42" fmla="*/ 1259942 h 2511054"/>
              <a:gd name="connsiteX43" fmla="*/ 5974283 w 10090995"/>
              <a:gd name="connsiteY43" fmla="*/ 1017391 h 2511054"/>
              <a:gd name="connsiteX44" fmla="*/ 5274439 w 10090995"/>
              <a:gd name="connsiteY44" fmla="*/ 507474 h 2511054"/>
              <a:gd name="connsiteX45" fmla="*/ 5271034 w 10090995"/>
              <a:gd name="connsiteY45" fmla="*/ 507474 h 2511054"/>
              <a:gd name="connsiteX46" fmla="*/ 5187623 w 10090995"/>
              <a:gd name="connsiteY46" fmla="*/ 459882 h 2511054"/>
              <a:gd name="connsiteX47" fmla="*/ 4847910 w 10090995"/>
              <a:gd name="connsiteY47" fmla="*/ 393984 h 2511054"/>
              <a:gd name="connsiteX48" fmla="*/ 4310445 w 10090995"/>
              <a:gd name="connsiteY48" fmla="*/ 393984 h 2511054"/>
              <a:gd name="connsiteX49" fmla="*/ 3968136 w 10090995"/>
              <a:gd name="connsiteY49" fmla="*/ 393984 h 2511054"/>
              <a:gd name="connsiteX50" fmla="*/ 3712306 w 10090995"/>
              <a:gd name="connsiteY50" fmla="*/ 393984 h 2511054"/>
              <a:gd name="connsiteX51" fmla="*/ 3712306 w 10090995"/>
              <a:gd name="connsiteY51" fmla="*/ 393983 h 2511054"/>
              <a:gd name="connsiteX52" fmla="*/ 3541804 w 10090995"/>
              <a:gd name="connsiteY52" fmla="*/ 393983 h 2511054"/>
              <a:gd name="connsiteX53" fmla="*/ 3534541 w 10090995"/>
              <a:gd name="connsiteY53" fmla="*/ 393983 h 2511054"/>
              <a:gd name="connsiteX54" fmla="*/ 3491013 w 10090995"/>
              <a:gd name="connsiteY54" fmla="*/ 393983 h 2511054"/>
              <a:gd name="connsiteX55" fmla="*/ 3491013 w 10090995"/>
              <a:gd name="connsiteY55" fmla="*/ 393984 h 2511054"/>
              <a:gd name="connsiteX56" fmla="*/ 3067199 w 10090995"/>
              <a:gd name="connsiteY56" fmla="*/ 393984 h 2511054"/>
              <a:gd name="connsiteX57" fmla="*/ 3067199 w 10090995"/>
              <a:gd name="connsiteY57" fmla="*/ 393984 h 2511054"/>
              <a:gd name="connsiteX58" fmla="*/ 2783151 w 10090995"/>
              <a:gd name="connsiteY58" fmla="*/ 393984 h 2511054"/>
              <a:gd name="connsiteX59" fmla="*/ 2527321 w 10090995"/>
              <a:gd name="connsiteY59" fmla="*/ 393984 h 2511054"/>
              <a:gd name="connsiteX60" fmla="*/ 2527321 w 10090995"/>
              <a:gd name="connsiteY60" fmla="*/ 393983 h 2511054"/>
              <a:gd name="connsiteX61" fmla="*/ 2356819 w 10090995"/>
              <a:gd name="connsiteY61" fmla="*/ 393983 h 2511054"/>
              <a:gd name="connsiteX62" fmla="*/ 2349556 w 10090995"/>
              <a:gd name="connsiteY62" fmla="*/ 393983 h 2511054"/>
              <a:gd name="connsiteX63" fmla="*/ 2306028 w 10090995"/>
              <a:gd name="connsiteY63" fmla="*/ 393983 h 2511054"/>
              <a:gd name="connsiteX64" fmla="*/ 2306028 w 10090995"/>
              <a:gd name="connsiteY64" fmla="*/ 393984 h 2511054"/>
              <a:gd name="connsiteX65" fmla="*/ 2115820 w 10090995"/>
              <a:gd name="connsiteY65" fmla="*/ 393984 h 2511054"/>
              <a:gd name="connsiteX66" fmla="*/ 1831772 w 10090995"/>
              <a:gd name="connsiteY66" fmla="*/ 393984 h 2511054"/>
              <a:gd name="connsiteX67" fmla="*/ 1806443 w 10090995"/>
              <a:gd name="connsiteY67" fmla="*/ 393984 h 2511054"/>
              <a:gd name="connsiteX68" fmla="*/ 1631651 w 10090995"/>
              <a:gd name="connsiteY68" fmla="*/ 393984 h 2511054"/>
              <a:gd name="connsiteX69" fmla="*/ 1575942 w 10090995"/>
              <a:gd name="connsiteY69" fmla="*/ 393984 h 2511054"/>
              <a:gd name="connsiteX70" fmla="*/ 1575942 w 10090995"/>
              <a:gd name="connsiteY70" fmla="*/ 393983 h 2511054"/>
              <a:gd name="connsiteX71" fmla="*/ 1435548 w 10090995"/>
              <a:gd name="connsiteY71" fmla="*/ 393983 h 2511054"/>
              <a:gd name="connsiteX72" fmla="*/ 1435548 w 10090995"/>
              <a:gd name="connsiteY72" fmla="*/ 393984 h 2511054"/>
              <a:gd name="connsiteX73" fmla="*/ 1354649 w 10090995"/>
              <a:gd name="connsiteY73" fmla="*/ 393984 h 2511054"/>
              <a:gd name="connsiteX74" fmla="*/ 1151500 w 10090995"/>
              <a:gd name="connsiteY74" fmla="*/ 393984 h 2511054"/>
              <a:gd name="connsiteX75" fmla="*/ 895670 w 10090995"/>
              <a:gd name="connsiteY75" fmla="*/ 393984 h 2511054"/>
              <a:gd name="connsiteX76" fmla="*/ 855064 w 10090995"/>
              <a:gd name="connsiteY76" fmla="*/ 393984 h 2511054"/>
              <a:gd name="connsiteX77" fmla="*/ 680272 w 10090995"/>
              <a:gd name="connsiteY77" fmla="*/ 393984 h 2511054"/>
              <a:gd name="connsiteX78" fmla="*/ 680272 w 10090995"/>
              <a:gd name="connsiteY78" fmla="*/ 393983 h 2511054"/>
              <a:gd name="connsiteX79" fmla="*/ 674377 w 10090995"/>
              <a:gd name="connsiteY79" fmla="*/ 393983 h 2511054"/>
              <a:gd name="connsiteX80" fmla="*/ 674377 w 10090995"/>
              <a:gd name="connsiteY80" fmla="*/ 393984 h 2511054"/>
              <a:gd name="connsiteX81" fmla="*/ 174792 w 10090995"/>
              <a:gd name="connsiteY81" fmla="*/ 393984 h 2511054"/>
              <a:gd name="connsiteX82" fmla="*/ 0 w 10090995"/>
              <a:gd name="connsiteY82" fmla="*/ 393984 h 2511054"/>
              <a:gd name="connsiteX83" fmla="*/ 0 w 10090995"/>
              <a:gd name="connsiteY83" fmla="*/ 1 h 2511054"/>
              <a:gd name="connsiteX84" fmla="*/ 63670 w 10090995"/>
              <a:gd name="connsiteY84" fmla="*/ 1 h 2511054"/>
              <a:gd name="connsiteX85" fmla="*/ 291572 w 10090995"/>
              <a:gd name="connsiteY85" fmla="*/ 1 h 251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</a:cxnLst>
            <a:rect l="l" t="t" r="r" b="b"/>
            <a:pathLst>
              <a:path w="10090995" h="2511054">
                <a:moveTo>
                  <a:pt x="291572" y="0"/>
                </a:moveTo>
                <a:lnTo>
                  <a:pt x="547403" y="0"/>
                </a:lnTo>
                <a:lnTo>
                  <a:pt x="949090" y="0"/>
                </a:lnTo>
                <a:lnTo>
                  <a:pt x="971844" y="0"/>
                </a:lnTo>
                <a:lnTo>
                  <a:pt x="1227675" y="0"/>
                </a:lnTo>
                <a:lnTo>
                  <a:pt x="1629362" y="0"/>
                </a:lnTo>
                <a:lnTo>
                  <a:pt x="1885193" y="0"/>
                </a:lnTo>
                <a:lnTo>
                  <a:pt x="1885193" y="1"/>
                </a:lnTo>
                <a:lnTo>
                  <a:pt x="1894838" y="1"/>
                </a:lnTo>
                <a:lnTo>
                  <a:pt x="1923223" y="1"/>
                </a:lnTo>
                <a:lnTo>
                  <a:pt x="1923223" y="0"/>
                </a:lnTo>
                <a:lnTo>
                  <a:pt x="2179054" y="0"/>
                </a:lnTo>
                <a:lnTo>
                  <a:pt x="2580741" y="0"/>
                </a:lnTo>
                <a:lnTo>
                  <a:pt x="2836572" y="0"/>
                </a:lnTo>
                <a:lnTo>
                  <a:pt x="2836572" y="1"/>
                </a:lnTo>
                <a:lnTo>
                  <a:pt x="2880306" y="1"/>
                </a:lnTo>
                <a:lnTo>
                  <a:pt x="3108208" y="1"/>
                </a:lnTo>
                <a:lnTo>
                  <a:pt x="3108208" y="0"/>
                </a:lnTo>
                <a:lnTo>
                  <a:pt x="3364039" y="0"/>
                </a:lnTo>
                <a:lnTo>
                  <a:pt x="3765726" y="0"/>
                </a:lnTo>
                <a:lnTo>
                  <a:pt x="4021557" y="0"/>
                </a:lnTo>
                <a:lnTo>
                  <a:pt x="4021557" y="1"/>
                </a:lnTo>
                <a:lnTo>
                  <a:pt x="4031202" y="1"/>
                </a:lnTo>
                <a:lnTo>
                  <a:pt x="4199322" y="1"/>
                </a:lnTo>
                <a:lnTo>
                  <a:pt x="4455153" y="1"/>
                </a:lnTo>
                <a:lnTo>
                  <a:pt x="10090994" y="1"/>
                </a:lnTo>
                <a:lnTo>
                  <a:pt x="10090994" y="104390"/>
                </a:lnTo>
                <a:lnTo>
                  <a:pt x="10090994" y="223690"/>
                </a:lnTo>
                <a:lnTo>
                  <a:pt x="10090994" y="1560360"/>
                </a:lnTo>
                <a:lnTo>
                  <a:pt x="10090995" y="1560360"/>
                </a:lnTo>
                <a:lnTo>
                  <a:pt x="10090995" y="1664747"/>
                </a:lnTo>
                <a:lnTo>
                  <a:pt x="10090995" y="1784048"/>
                </a:lnTo>
                <a:lnTo>
                  <a:pt x="10090995" y="2091466"/>
                </a:lnTo>
                <a:lnTo>
                  <a:pt x="10090995" y="2195854"/>
                </a:lnTo>
                <a:lnTo>
                  <a:pt x="10090995" y="2287365"/>
                </a:lnTo>
                <a:lnTo>
                  <a:pt x="10090995" y="2315155"/>
                </a:lnTo>
                <a:lnTo>
                  <a:pt x="10090995" y="2391753"/>
                </a:lnTo>
                <a:lnTo>
                  <a:pt x="10090995" y="2511054"/>
                </a:lnTo>
                <a:lnTo>
                  <a:pt x="8530691" y="2511054"/>
                </a:lnTo>
                <a:lnTo>
                  <a:pt x="8237675" y="2511054"/>
                </a:lnTo>
                <a:cubicBezTo>
                  <a:pt x="8103022" y="2511054"/>
                  <a:pt x="7976711" y="2477085"/>
                  <a:pt x="7898012" y="2419808"/>
                </a:cubicBezTo>
                <a:lnTo>
                  <a:pt x="6306135" y="1259942"/>
                </a:lnTo>
                <a:lnTo>
                  <a:pt x="6307179" y="1259942"/>
                </a:lnTo>
                <a:lnTo>
                  <a:pt x="5974283" y="1017391"/>
                </a:lnTo>
                <a:lnTo>
                  <a:pt x="5274439" y="507474"/>
                </a:lnTo>
                <a:lnTo>
                  <a:pt x="5271034" y="507474"/>
                </a:lnTo>
                <a:lnTo>
                  <a:pt x="5187623" y="459882"/>
                </a:lnTo>
                <a:cubicBezTo>
                  <a:pt x="5094016" y="417819"/>
                  <a:pt x="4973890" y="393984"/>
                  <a:pt x="4847910" y="393984"/>
                </a:cubicBezTo>
                <a:lnTo>
                  <a:pt x="4310445" y="393984"/>
                </a:lnTo>
                <a:lnTo>
                  <a:pt x="3968136" y="393984"/>
                </a:lnTo>
                <a:lnTo>
                  <a:pt x="3712306" y="393984"/>
                </a:lnTo>
                <a:lnTo>
                  <a:pt x="3712306" y="393983"/>
                </a:lnTo>
                <a:lnTo>
                  <a:pt x="3541804" y="393983"/>
                </a:lnTo>
                <a:lnTo>
                  <a:pt x="3534541" y="393983"/>
                </a:lnTo>
                <a:lnTo>
                  <a:pt x="3491013" y="393983"/>
                </a:lnTo>
                <a:lnTo>
                  <a:pt x="3491013" y="393984"/>
                </a:lnTo>
                <a:lnTo>
                  <a:pt x="3067199" y="393984"/>
                </a:lnTo>
                <a:lnTo>
                  <a:pt x="3067199" y="393984"/>
                </a:lnTo>
                <a:lnTo>
                  <a:pt x="2783151" y="393984"/>
                </a:lnTo>
                <a:lnTo>
                  <a:pt x="2527321" y="393984"/>
                </a:lnTo>
                <a:lnTo>
                  <a:pt x="2527321" y="393983"/>
                </a:lnTo>
                <a:lnTo>
                  <a:pt x="2356819" y="393983"/>
                </a:lnTo>
                <a:lnTo>
                  <a:pt x="2349556" y="393983"/>
                </a:lnTo>
                <a:lnTo>
                  <a:pt x="2306028" y="393983"/>
                </a:lnTo>
                <a:lnTo>
                  <a:pt x="2306028" y="393984"/>
                </a:lnTo>
                <a:lnTo>
                  <a:pt x="2115820" y="393984"/>
                </a:lnTo>
                <a:lnTo>
                  <a:pt x="1831772" y="393984"/>
                </a:lnTo>
                <a:lnTo>
                  <a:pt x="1806443" y="393984"/>
                </a:lnTo>
                <a:lnTo>
                  <a:pt x="1631651" y="393984"/>
                </a:lnTo>
                <a:lnTo>
                  <a:pt x="1575942" y="393984"/>
                </a:lnTo>
                <a:lnTo>
                  <a:pt x="1575942" y="393983"/>
                </a:lnTo>
                <a:lnTo>
                  <a:pt x="1435548" y="393983"/>
                </a:lnTo>
                <a:lnTo>
                  <a:pt x="1435548" y="393984"/>
                </a:lnTo>
                <a:lnTo>
                  <a:pt x="1354649" y="393984"/>
                </a:lnTo>
                <a:lnTo>
                  <a:pt x="1151500" y="393984"/>
                </a:lnTo>
                <a:lnTo>
                  <a:pt x="895670" y="393984"/>
                </a:lnTo>
                <a:lnTo>
                  <a:pt x="855064" y="393984"/>
                </a:lnTo>
                <a:lnTo>
                  <a:pt x="680272" y="393984"/>
                </a:lnTo>
                <a:lnTo>
                  <a:pt x="680272" y="393983"/>
                </a:lnTo>
                <a:lnTo>
                  <a:pt x="674377" y="393983"/>
                </a:lnTo>
                <a:lnTo>
                  <a:pt x="674377" y="393984"/>
                </a:lnTo>
                <a:lnTo>
                  <a:pt x="174792" y="393984"/>
                </a:lnTo>
                <a:lnTo>
                  <a:pt x="0" y="393984"/>
                </a:lnTo>
                <a:lnTo>
                  <a:pt x="0" y="1"/>
                </a:lnTo>
                <a:lnTo>
                  <a:pt x="63670" y="1"/>
                </a:lnTo>
                <a:lnTo>
                  <a:pt x="291572" y="1"/>
                </a:lnTo>
                <a:close/>
              </a:path>
            </a:pathLst>
          </a:custGeom>
          <a:pattFill prst="ltDnDiag">
            <a:fgClr>
              <a:schemeClr val="bg1">
                <a:lumMod val="95000"/>
              </a:schemeClr>
            </a:fgClr>
            <a:bgClr>
              <a:schemeClr val="bg1">
                <a:lumMod val="85000"/>
              </a:schemeClr>
            </a:bgClr>
          </a:pattFill>
          <a:ln w="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ko-KR" altLang="en-US" dirty="0"/>
          </a:p>
        </p:txBody>
      </p:sp>
      <p:sp>
        <p:nvSpPr>
          <p:cNvPr id="2095" name="자유형: 도형 2094">
            <a:extLst>
              <a:ext uri="{FF2B5EF4-FFF2-40B4-BE49-F238E27FC236}">
                <a16:creationId xmlns:a16="http://schemas.microsoft.com/office/drawing/2014/main" id="{5F97B944-2EFE-BDFA-C6B4-E029554ACA2C}"/>
              </a:ext>
            </a:extLst>
          </p:cNvPr>
          <p:cNvSpPr/>
          <p:nvPr userDrawn="1"/>
        </p:nvSpPr>
        <p:spPr>
          <a:xfrm rot="16200000">
            <a:off x="3810391" y="-3819245"/>
            <a:ext cx="4580494" cy="12201278"/>
          </a:xfrm>
          <a:custGeom>
            <a:avLst/>
            <a:gdLst>
              <a:gd name="connsiteX0" fmla="*/ 4580494 w 4580494"/>
              <a:gd name="connsiteY0" fmla="*/ 0 h 12201278"/>
              <a:gd name="connsiteX1" fmla="*/ 4580494 w 4580494"/>
              <a:gd name="connsiteY1" fmla="*/ 240642 h 12201278"/>
              <a:gd name="connsiteX2" fmla="*/ 4580494 w 4580494"/>
              <a:gd name="connsiteY2" fmla="*/ 413822 h 12201278"/>
              <a:gd name="connsiteX3" fmla="*/ 4580494 w 4580494"/>
              <a:gd name="connsiteY3" fmla="*/ 654464 h 12201278"/>
              <a:gd name="connsiteX4" fmla="*/ 4580492 w 4580494"/>
              <a:gd name="connsiteY4" fmla="*/ 654464 h 12201278"/>
              <a:gd name="connsiteX5" fmla="*/ 4580492 w 4580494"/>
              <a:gd name="connsiteY5" fmla="*/ 673051 h 12201278"/>
              <a:gd name="connsiteX6" fmla="*/ 4580492 w 4580494"/>
              <a:gd name="connsiteY6" fmla="*/ 680272 h 12201278"/>
              <a:gd name="connsiteX7" fmla="*/ 4580494 w 4580494"/>
              <a:gd name="connsiteY7" fmla="*/ 680272 h 12201278"/>
              <a:gd name="connsiteX8" fmla="*/ 4580494 w 4580494"/>
              <a:gd name="connsiteY8" fmla="*/ 920914 h 12201278"/>
              <a:gd name="connsiteX9" fmla="*/ 4580494 w 4580494"/>
              <a:gd name="connsiteY9" fmla="*/ 1094094 h 12201278"/>
              <a:gd name="connsiteX10" fmla="*/ 4580494 w 4580494"/>
              <a:gd name="connsiteY10" fmla="*/ 1334736 h 12201278"/>
              <a:gd name="connsiteX11" fmla="*/ 4580492 w 4580494"/>
              <a:gd name="connsiteY11" fmla="*/ 1334736 h 12201278"/>
              <a:gd name="connsiteX12" fmla="*/ 4580492 w 4580494"/>
              <a:gd name="connsiteY12" fmla="*/ 1353323 h 12201278"/>
              <a:gd name="connsiteX13" fmla="*/ 4580492 w 4580494"/>
              <a:gd name="connsiteY13" fmla="*/ 1436671 h 12201278"/>
              <a:gd name="connsiteX14" fmla="*/ 4580492 w 4580494"/>
              <a:gd name="connsiteY14" fmla="*/ 1631651 h 12201278"/>
              <a:gd name="connsiteX15" fmla="*/ 4580494 w 4580494"/>
              <a:gd name="connsiteY15" fmla="*/ 1631651 h 12201278"/>
              <a:gd name="connsiteX16" fmla="*/ 4580494 w 4580494"/>
              <a:gd name="connsiteY16" fmla="*/ 1872293 h 12201278"/>
              <a:gd name="connsiteX17" fmla="*/ 4580494 w 4580494"/>
              <a:gd name="connsiteY17" fmla="*/ 2045473 h 12201278"/>
              <a:gd name="connsiteX18" fmla="*/ 4580494 w 4580494"/>
              <a:gd name="connsiteY18" fmla="*/ 2286115 h 12201278"/>
              <a:gd name="connsiteX19" fmla="*/ 4580492 w 4580494"/>
              <a:gd name="connsiteY19" fmla="*/ 2286115 h 12201278"/>
              <a:gd name="connsiteX20" fmla="*/ 4580492 w 4580494"/>
              <a:gd name="connsiteY20" fmla="*/ 2304702 h 12201278"/>
              <a:gd name="connsiteX21" fmla="*/ 4580492 w 4580494"/>
              <a:gd name="connsiteY21" fmla="*/ 2388050 h 12201278"/>
              <a:gd name="connsiteX22" fmla="*/ 4580492 w 4580494"/>
              <a:gd name="connsiteY22" fmla="*/ 2628692 h 12201278"/>
              <a:gd name="connsiteX23" fmla="*/ 4580492 w 4580494"/>
              <a:gd name="connsiteY23" fmla="*/ 2816636 h 12201278"/>
              <a:gd name="connsiteX24" fmla="*/ 4580493 w 4580494"/>
              <a:gd name="connsiteY24" fmla="*/ 2816636 h 12201278"/>
              <a:gd name="connsiteX25" fmla="*/ 4580493 w 4580494"/>
              <a:gd name="connsiteY25" fmla="*/ 3057278 h 12201278"/>
              <a:gd name="connsiteX26" fmla="*/ 4580493 w 4580494"/>
              <a:gd name="connsiteY26" fmla="*/ 3230458 h 12201278"/>
              <a:gd name="connsiteX27" fmla="*/ 4580493 w 4580494"/>
              <a:gd name="connsiteY27" fmla="*/ 3471100 h 12201278"/>
              <a:gd name="connsiteX28" fmla="*/ 4580491 w 4580494"/>
              <a:gd name="connsiteY28" fmla="*/ 3471100 h 12201278"/>
              <a:gd name="connsiteX29" fmla="*/ 4580491 w 4580494"/>
              <a:gd name="connsiteY29" fmla="*/ 3489687 h 12201278"/>
              <a:gd name="connsiteX30" fmla="*/ 4580491 w 4580494"/>
              <a:gd name="connsiteY30" fmla="*/ 3573035 h 12201278"/>
              <a:gd name="connsiteX31" fmla="*/ 4580491 w 4580494"/>
              <a:gd name="connsiteY31" fmla="*/ 3813677 h 12201278"/>
              <a:gd name="connsiteX32" fmla="*/ 4580491 w 4580494"/>
              <a:gd name="connsiteY32" fmla="*/ 4066054 h 12201278"/>
              <a:gd name="connsiteX33" fmla="*/ 4580491 w 4580494"/>
              <a:gd name="connsiteY33" fmla="*/ 4306696 h 12201278"/>
              <a:gd name="connsiteX34" fmla="*/ 4580490 w 4580494"/>
              <a:gd name="connsiteY34" fmla="*/ 4306696 h 12201278"/>
              <a:gd name="connsiteX35" fmla="*/ 4580490 w 4580494"/>
              <a:gd name="connsiteY35" fmla="*/ 11960635 h 12201278"/>
              <a:gd name="connsiteX36" fmla="*/ 4580490 w 4580494"/>
              <a:gd name="connsiteY36" fmla="*/ 12201277 h 12201278"/>
              <a:gd name="connsiteX37" fmla="*/ 4408052 w 4580494"/>
              <a:gd name="connsiteY37" fmla="*/ 12201277 h 12201278"/>
              <a:gd name="connsiteX38" fmla="*/ 4408052 w 4580494"/>
              <a:gd name="connsiteY38" fmla="*/ 12201278 h 12201278"/>
              <a:gd name="connsiteX39" fmla="*/ 0 w 4580494"/>
              <a:gd name="connsiteY39" fmla="*/ 12201278 h 12201278"/>
              <a:gd name="connsiteX40" fmla="*/ 0 w 4580494"/>
              <a:gd name="connsiteY40" fmla="*/ 12160798 h 12201278"/>
              <a:gd name="connsiteX41" fmla="*/ 1 w 4580494"/>
              <a:gd name="connsiteY41" fmla="*/ 12160798 h 12201278"/>
              <a:gd name="connsiteX42" fmla="*/ 1 w 4580494"/>
              <a:gd name="connsiteY42" fmla="*/ 11596116 h 12201278"/>
              <a:gd name="connsiteX43" fmla="*/ 101802 w 4580494"/>
              <a:gd name="connsiteY43" fmla="*/ 11071312 h 12201278"/>
              <a:gd name="connsiteX44" fmla="*/ 164073 w 4580494"/>
              <a:gd name="connsiteY44" fmla="*/ 10962174 h 12201278"/>
              <a:gd name="connsiteX45" fmla="*/ 326047 w 4580494"/>
              <a:gd name="connsiteY45" fmla="*/ 10739870 h 12201278"/>
              <a:gd name="connsiteX46" fmla="*/ 336511 w 4580494"/>
              <a:gd name="connsiteY46" fmla="*/ 10721531 h 12201278"/>
              <a:gd name="connsiteX47" fmla="*/ 1350023 w 4580494"/>
              <a:gd name="connsiteY47" fmla="*/ 9330517 h 12201278"/>
              <a:gd name="connsiteX48" fmla="*/ 1823151 w 4580494"/>
              <a:gd name="connsiteY48" fmla="*/ 8681163 h 12201278"/>
              <a:gd name="connsiteX49" fmla="*/ 1823151 w 4580494"/>
              <a:gd name="connsiteY49" fmla="*/ 8683201 h 12201278"/>
              <a:gd name="connsiteX50" fmla="*/ 4085610 w 4580494"/>
              <a:gd name="connsiteY50" fmla="*/ 5578045 h 12201278"/>
              <a:gd name="connsiteX51" fmla="*/ 4263599 w 4580494"/>
              <a:gd name="connsiteY51" fmla="*/ 4915493 h 12201278"/>
              <a:gd name="connsiteX52" fmla="*/ 4263599 w 4580494"/>
              <a:gd name="connsiteY52" fmla="*/ 4719218 h 12201278"/>
              <a:gd name="connsiteX53" fmla="*/ 4263599 w 4580494"/>
              <a:gd name="connsiteY53" fmla="*/ 4359594 h 12201278"/>
              <a:gd name="connsiteX54" fmla="*/ 4263599 w 4580494"/>
              <a:gd name="connsiteY54" fmla="*/ 4118952 h 12201278"/>
              <a:gd name="connsiteX55" fmla="*/ 4263599 w 4580494"/>
              <a:gd name="connsiteY55" fmla="*/ 3057278 h 12201278"/>
              <a:gd name="connsiteX56" fmla="*/ 4263599 w 4580494"/>
              <a:gd name="connsiteY56" fmla="*/ 2816636 h 12201278"/>
              <a:gd name="connsiteX57" fmla="*/ 4263600 w 4580494"/>
              <a:gd name="connsiteY57" fmla="*/ 2816636 h 12201278"/>
              <a:gd name="connsiteX58" fmla="*/ 4263600 w 4580494"/>
              <a:gd name="connsiteY58" fmla="*/ 2356462 h 12201278"/>
              <a:gd name="connsiteX59" fmla="*/ 4263600 w 4580494"/>
              <a:gd name="connsiteY59" fmla="*/ 2223230 h 12201278"/>
              <a:gd name="connsiteX60" fmla="*/ 4263600 w 4580494"/>
              <a:gd name="connsiteY60" fmla="*/ 2115820 h 12201278"/>
              <a:gd name="connsiteX61" fmla="*/ 4263600 w 4580494"/>
              <a:gd name="connsiteY61" fmla="*/ 1982588 h 12201278"/>
              <a:gd name="connsiteX62" fmla="*/ 4263600 w 4580494"/>
              <a:gd name="connsiteY62" fmla="*/ 1872293 h 12201278"/>
              <a:gd name="connsiteX63" fmla="*/ 4263600 w 4580494"/>
              <a:gd name="connsiteY63" fmla="*/ 1676190 h 12201278"/>
              <a:gd name="connsiteX64" fmla="*/ 4263600 w 4580494"/>
              <a:gd name="connsiteY64" fmla="*/ 1631651 h 12201278"/>
              <a:gd name="connsiteX65" fmla="*/ 4263600 w 4580494"/>
              <a:gd name="connsiteY65" fmla="*/ 1542958 h 12201278"/>
              <a:gd name="connsiteX66" fmla="*/ 4263600 w 4580494"/>
              <a:gd name="connsiteY66" fmla="*/ 1435548 h 12201278"/>
              <a:gd name="connsiteX67" fmla="*/ 4263600 w 4580494"/>
              <a:gd name="connsiteY67" fmla="*/ 1302316 h 12201278"/>
              <a:gd name="connsiteX68" fmla="*/ 4263600 w 4580494"/>
              <a:gd name="connsiteY68" fmla="*/ 920914 h 12201278"/>
              <a:gd name="connsiteX69" fmla="*/ 4263600 w 4580494"/>
              <a:gd name="connsiteY69" fmla="*/ 680272 h 12201278"/>
              <a:gd name="connsiteX70" fmla="*/ 4263600 w 4580494"/>
              <a:gd name="connsiteY70" fmla="*/ 240642 h 12201278"/>
              <a:gd name="connsiteX71" fmla="*/ 4263600 w 4580494"/>
              <a:gd name="connsiteY71" fmla="*/ 0 h 12201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4580494" h="12201278">
                <a:moveTo>
                  <a:pt x="4580494" y="0"/>
                </a:moveTo>
                <a:lnTo>
                  <a:pt x="4580494" y="240642"/>
                </a:lnTo>
                <a:lnTo>
                  <a:pt x="4580494" y="413822"/>
                </a:lnTo>
                <a:lnTo>
                  <a:pt x="4580494" y="654464"/>
                </a:lnTo>
                <a:lnTo>
                  <a:pt x="4580492" y="654464"/>
                </a:lnTo>
                <a:lnTo>
                  <a:pt x="4580492" y="673051"/>
                </a:lnTo>
                <a:lnTo>
                  <a:pt x="4580492" y="680272"/>
                </a:lnTo>
                <a:lnTo>
                  <a:pt x="4580494" y="680272"/>
                </a:lnTo>
                <a:lnTo>
                  <a:pt x="4580494" y="920914"/>
                </a:lnTo>
                <a:lnTo>
                  <a:pt x="4580494" y="1094094"/>
                </a:lnTo>
                <a:lnTo>
                  <a:pt x="4580494" y="1334736"/>
                </a:lnTo>
                <a:lnTo>
                  <a:pt x="4580492" y="1334736"/>
                </a:lnTo>
                <a:lnTo>
                  <a:pt x="4580492" y="1353323"/>
                </a:lnTo>
                <a:lnTo>
                  <a:pt x="4580492" y="1436671"/>
                </a:lnTo>
                <a:lnTo>
                  <a:pt x="4580492" y="1631651"/>
                </a:lnTo>
                <a:lnTo>
                  <a:pt x="4580494" y="1631651"/>
                </a:lnTo>
                <a:lnTo>
                  <a:pt x="4580494" y="1872293"/>
                </a:lnTo>
                <a:lnTo>
                  <a:pt x="4580494" y="2045473"/>
                </a:lnTo>
                <a:lnTo>
                  <a:pt x="4580494" y="2286115"/>
                </a:lnTo>
                <a:lnTo>
                  <a:pt x="4580492" y="2286115"/>
                </a:lnTo>
                <a:lnTo>
                  <a:pt x="4580492" y="2304702"/>
                </a:lnTo>
                <a:lnTo>
                  <a:pt x="4580492" y="2388050"/>
                </a:lnTo>
                <a:lnTo>
                  <a:pt x="4580492" y="2628692"/>
                </a:lnTo>
                <a:lnTo>
                  <a:pt x="4580492" y="2816636"/>
                </a:lnTo>
                <a:lnTo>
                  <a:pt x="4580493" y="2816636"/>
                </a:lnTo>
                <a:lnTo>
                  <a:pt x="4580493" y="3057278"/>
                </a:lnTo>
                <a:lnTo>
                  <a:pt x="4580493" y="3230458"/>
                </a:lnTo>
                <a:lnTo>
                  <a:pt x="4580493" y="3471100"/>
                </a:lnTo>
                <a:lnTo>
                  <a:pt x="4580491" y="3471100"/>
                </a:lnTo>
                <a:lnTo>
                  <a:pt x="4580491" y="3489687"/>
                </a:lnTo>
                <a:lnTo>
                  <a:pt x="4580491" y="3573035"/>
                </a:lnTo>
                <a:lnTo>
                  <a:pt x="4580491" y="3813677"/>
                </a:lnTo>
                <a:lnTo>
                  <a:pt x="4580491" y="4066054"/>
                </a:lnTo>
                <a:lnTo>
                  <a:pt x="4580491" y="4306696"/>
                </a:lnTo>
                <a:lnTo>
                  <a:pt x="4580490" y="4306696"/>
                </a:lnTo>
                <a:lnTo>
                  <a:pt x="4580490" y="11960635"/>
                </a:lnTo>
                <a:lnTo>
                  <a:pt x="4580490" y="12201277"/>
                </a:lnTo>
                <a:lnTo>
                  <a:pt x="4408052" y="12201277"/>
                </a:lnTo>
                <a:lnTo>
                  <a:pt x="4408052" y="12201278"/>
                </a:lnTo>
                <a:lnTo>
                  <a:pt x="0" y="12201278"/>
                </a:lnTo>
                <a:lnTo>
                  <a:pt x="0" y="12160798"/>
                </a:lnTo>
                <a:lnTo>
                  <a:pt x="1" y="12160798"/>
                </a:lnTo>
                <a:lnTo>
                  <a:pt x="1" y="11596116"/>
                </a:lnTo>
                <a:cubicBezTo>
                  <a:pt x="1" y="11401498"/>
                  <a:pt x="36824" y="11215920"/>
                  <a:pt x="101802" y="11071312"/>
                </a:cubicBezTo>
                <a:lnTo>
                  <a:pt x="164073" y="10962174"/>
                </a:lnTo>
                <a:lnTo>
                  <a:pt x="326047" y="10739870"/>
                </a:lnTo>
                <a:lnTo>
                  <a:pt x="336511" y="10721531"/>
                </a:lnTo>
                <a:lnTo>
                  <a:pt x="1350023" y="9330517"/>
                </a:lnTo>
                <a:lnTo>
                  <a:pt x="1823151" y="8681163"/>
                </a:lnTo>
                <a:lnTo>
                  <a:pt x="1823151" y="8683201"/>
                </a:lnTo>
                <a:lnTo>
                  <a:pt x="4085610" y="5578045"/>
                </a:lnTo>
                <a:cubicBezTo>
                  <a:pt x="4197338" y="5424534"/>
                  <a:pt x="4263599" y="5178147"/>
                  <a:pt x="4263599" y="4915493"/>
                </a:cubicBezTo>
                <a:lnTo>
                  <a:pt x="4263599" y="4719218"/>
                </a:lnTo>
                <a:lnTo>
                  <a:pt x="4263599" y="4359594"/>
                </a:lnTo>
                <a:lnTo>
                  <a:pt x="4263599" y="4118952"/>
                </a:lnTo>
                <a:lnTo>
                  <a:pt x="4263599" y="3057278"/>
                </a:lnTo>
                <a:lnTo>
                  <a:pt x="4263599" y="2816636"/>
                </a:lnTo>
                <a:lnTo>
                  <a:pt x="4263600" y="2816636"/>
                </a:lnTo>
                <a:lnTo>
                  <a:pt x="4263600" y="2356462"/>
                </a:lnTo>
                <a:lnTo>
                  <a:pt x="4263600" y="2223230"/>
                </a:lnTo>
                <a:lnTo>
                  <a:pt x="4263600" y="2115820"/>
                </a:lnTo>
                <a:lnTo>
                  <a:pt x="4263600" y="1982588"/>
                </a:lnTo>
                <a:lnTo>
                  <a:pt x="4263600" y="1872293"/>
                </a:lnTo>
                <a:lnTo>
                  <a:pt x="4263600" y="1676190"/>
                </a:lnTo>
                <a:lnTo>
                  <a:pt x="4263600" y="1631651"/>
                </a:lnTo>
                <a:lnTo>
                  <a:pt x="4263600" y="1542958"/>
                </a:lnTo>
                <a:lnTo>
                  <a:pt x="4263600" y="1435548"/>
                </a:lnTo>
                <a:lnTo>
                  <a:pt x="4263600" y="1302316"/>
                </a:lnTo>
                <a:lnTo>
                  <a:pt x="4263600" y="920914"/>
                </a:lnTo>
                <a:lnTo>
                  <a:pt x="4263600" y="680272"/>
                </a:lnTo>
                <a:lnTo>
                  <a:pt x="4263600" y="240642"/>
                </a:lnTo>
                <a:lnTo>
                  <a:pt x="4263600" y="0"/>
                </a:lnTo>
                <a:close/>
              </a:path>
            </a:pathLst>
          </a:custGeom>
          <a:gradFill>
            <a:gsLst>
              <a:gs pos="0">
                <a:srgbClr val="007FD6"/>
              </a:gs>
              <a:gs pos="67000">
                <a:srgbClr val="003B68"/>
              </a:gs>
              <a:gs pos="7000">
                <a:srgbClr val="006FBE"/>
              </a:gs>
            </a:gsLst>
            <a:lin ang="108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84F3E163-601D-2888-F797-1675BAD48B83}"/>
              </a:ext>
            </a:extLst>
          </p:cNvPr>
          <p:cNvSpPr/>
          <p:nvPr userDrawn="1"/>
        </p:nvSpPr>
        <p:spPr>
          <a:xfrm>
            <a:off x="0" y="6132609"/>
            <a:ext cx="12179763" cy="735272"/>
          </a:xfrm>
          <a:custGeom>
            <a:avLst/>
            <a:gdLst>
              <a:gd name="connsiteX0" fmla="*/ 9144000 w 9144000"/>
              <a:gd name="connsiteY0" fmla="*/ 0 h 735272"/>
              <a:gd name="connsiteX1" fmla="*/ 9144000 w 9144000"/>
              <a:gd name="connsiteY1" fmla="*/ 735272 h 735272"/>
              <a:gd name="connsiteX2" fmla="*/ 9014908 w 9144000"/>
              <a:gd name="connsiteY2" fmla="*/ 735272 h 735272"/>
              <a:gd name="connsiteX3" fmla="*/ 7693014 w 9144000"/>
              <a:gd name="connsiteY3" fmla="*/ 735272 h 735272"/>
              <a:gd name="connsiteX4" fmla="*/ 0 w 9144000"/>
              <a:gd name="connsiteY4" fmla="*/ 735272 h 735272"/>
              <a:gd name="connsiteX5" fmla="*/ 0 w 9144000"/>
              <a:gd name="connsiteY5" fmla="*/ 608883 h 735272"/>
              <a:gd name="connsiteX6" fmla="*/ 8037145 w 9144000"/>
              <a:gd name="connsiteY6" fmla="*/ 608883 h 735272"/>
              <a:gd name="connsiteX7" fmla="*/ 8112929 w 9144000"/>
              <a:gd name="connsiteY7" fmla="*/ 603523 h 735272"/>
              <a:gd name="connsiteX8" fmla="*/ 8349903 w 9144000"/>
              <a:gd name="connsiteY8" fmla="*/ 515480 h 735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44000" h="735272">
                <a:moveTo>
                  <a:pt x="9144000" y="0"/>
                </a:moveTo>
                <a:lnTo>
                  <a:pt x="9144000" y="735272"/>
                </a:lnTo>
                <a:lnTo>
                  <a:pt x="9014908" y="735272"/>
                </a:lnTo>
                <a:lnTo>
                  <a:pt x="7693014" y="735272"/>
                </a:lnTo>
                <a:lnTo>
                  <a:pt x="0" y="735272"/>
                </a:lnTo>
                <a:lnTo>
                  <a:pt x="0" y="608883"/>
                </a:lnTo>
                <a:lnTo>
                  <a:pt x="8037145" y="608883"/>
                </a:lnTo>
                <a:lnTo>
                  <a:pt x="8112929" y="603523"/>
                </a:lnTo>
                <a:cubicBezTo>
                  <a:pt x="8197932" y="591421"/>
                  <a:pt x="8279115" y="561468"/>
                  <a:pt x="8349903" y="51548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0" cap="flat">
            <a:noFill/>
            <a:prstDash val="solid"/>
            <a:miter/>
          </a:ln>
          <a:effectLst>
            <a:outerShdw blurRad="38100" dist="12700" dir="9600000" algn="r" rotWithShape="0">
              <a:prstClr val="black">
                <a:alpha val="25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9C47550A-58F1-8F76-1203-85569DED7A81}"/>
              </a:ext>
            </a:extLst>
          </p:cNvPr>
          <p:cNvGrpSpPr/>
          <p:nvPr userDrawn="1"/>
        </p:nvGrpSpPr>
        <p:grpSpPr>
          <a:xfrm>
            <a:off x="9568037" y="425851"/>
            <a:ext cx="3104779" cy="922071"/>
            <a:chOff x="6849582" y="1249656"/>
            <a:chExt cx="2828777" cy="1220579"/>
          </a:xfrm>
          <a:gradFill>
            <a:gsLst>
              <a:gs pos="0">
                <a:schemeClr val="bg1">
                  <a:alpha val="2000"/>
                </a:schemeClr>
              </a:gs>
              <a:gs pos="100000">
                <a:schemeClr val="bg1">
                  <a:alpha val="10000"/>
                </a:schemeClr>
              </a:gs>
            </a:gsLst>
            <a:lin ang="0" scaled="0"/>
          </a:gradFill>
        </p:grpSpPr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4C920B51-0F3D-6713-72EF-0B0938F9906A}"/>
                </a:ext>
              </a:extLst>
            </p:cNvPr>
            <p:cNvSpPr/>
            <p:nvPr/>
          </p:nvSpPr>
          <p:spPr>
            <a:xfrm>
              <a:off x="7751729" y="1249656"/>
              <a:ext cx="1926630" cy="313425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lt1">
                    <a:alpha val="85000"/>
                  </a:schemeClr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83B72512-2F7C-B8A9-8DD1-41C536C8033E}"/>
                </a:ext>
              </a:extLst>
            </p:cNvPr>
            <p:cNvSpPr/>
            <p:nvPr/>
          </p:nvSpPr>
          <p:spPr>
            <a:xfrm>
              <a:off x="7039440" y="1700188"/>
              <a:ext cx="1990048" cy="770047"/>
            </a:xfrm>
            <a:custGeom>
              <a:avLst/>
              <a:gdLst>
                <a:gd name="connsiteX0" fmla="*/ 164118 w 1981590"/>
                <a:gd name="connsiteY0" fmla="*/ 0 h 766774"/>
                <a:gd name="connsiteX1" fmla="*/ 1500231 w 1981590"/>
                <a:gd name="connsiteY1" fmla="*/ 0 h 766774"/>
                <a:gd name="connsiteX2" fmla="*/ 1664349 w 1981590"/>
                <a:gd name="connsiteY2" fmla="*/ 164118 h 766774"/>
                <a:gd name="connsiteX3" fmla="*/ 1500231 w 1981590"/>
                <a:gd name="connsiteY3" fmla="*/ 328236 h 766774"/>
                <a:gd name="connsiteX4" fmla="*/ 1313843 w 1981590"/>
                <a:gd name="connsiteY4" fmla="*/ 328236 h 766774"/>
                <a:gd name="connsiteX5" fmla="*/ 1294545 w 1981590"/>
                <a:gd name="connsiteY5" fmla="*/ 332132 h 766774"/>
                <a:gd name="connsiteX6" fmla="*/ 1260861 w 1981590"/>
                <a:gd name="connsiteY6" fmla="*/ 382949 h 766774"/>
                <a:gd name="connsiteX7" fmla="*/ 1316012 w 1981590"/>
                <a:gd name="connsiteY7" fmla="*/ 438100 h 766774"/>
                <a:gd name="connsiteX8" fmla="*/ 1435695 w 1981590"/>
                <a:gd name="connsiteY8" fmla="*/ 438100 h 766774"/>
                <a:gd name="connsiteX9" fmla="*/ 1435695 w 1981590"/>
                <a:gd name="connsiteY9" fmla="*/ 438538 h 766774"/>
                <a:gd name="connsiteX10" fmla="*/ 1817472 w 1981590"/>
                <a:gd name="connsiteY10" fmla="*/ 438538 h 766774"/>
                <a:gd name="connsiteX11" fmla="*/ 1981590 w 1981590"/>
                <a:gd name="connsiteY11" fmla="*/ 602656 h 766774"/>
                <a:gd name="connsiteX12" fmla="*/ 1817472 w 1981590"/>
                <a:gd name="connsiteY12" fmla="*/ 766774 h 766774"/>
                <a:gd name="connsiteX13" fmla="*/ 481359 w 1981590"/>
                <a:gd name="connsiteY13" fmla="*/ 766774 h 766774"/>
                <a:gd name="connsiteX14" fmla="*/ 317241 w 1981590"/>
                <a:gd name="connsiteY14" fmla="*/ 602656 h 766774"/>
                <a:gd name="connsiteX15" fmla="*/ 481359 w 1981590"/>
                <a:gd name="connsiteY15" fmla="*/ 438538 h 766774"/>
                <a:gd name="connsiteX16" fmla="*/ 747514 w 1981590"/>
                <a:gd name="connsiteY16" fmla="*/ 438538 h 766774"/>
                <a:gd name="connsiteX17" fmla="*/ 747514 w 1981590"/>
                <a:gd name="connsiteY17" fmla="*/ 438100 h 766774"/>
                <a:gd name="connsiteX18" fmla="*/ 968299 w 1981590"/>
                <a:gd name="connsiteY18" fmla="*/ 438100 h 766774"/>
                <a:gd name="connsiteX19" fmla="*/ 1023450 w 1981590"/>
                <a:gd name="connsiteY19" fmla="*/ 382949 h 766774"/>
                <a:gd name="connsiteX20" fmla="*/ 989766 w 1981590"/>
                <a:gd name="connsiteY20" fmla="*/ 332132 h 766774"/>
                <a:gd name="connsiteX21" fmla="*/ 970469 w 1981590"/>
                <a:gd name="connsiteY21" fmla="*/ 328236 h 766774"/>
                <a:gd name="connsiteX22" fmla="*/ 164118 w 1981590"/>
                <a:gd name="connsiteY22" fmla="*/ 328236 h 766774"/>
                <a:gd name="connsiteX23" fmla="*/ 0 w 1981590"/>
                <a:gd name="connsiteY23" fmla="*/ 164118 h 766774"/>
                <a:gd name="connsiteX24" fmla="*/ 164118 w 1981590"/>
                <a:gd name="connsiteY24" fmla="*/ 0 h 76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1590" h="766774">
                  <a:moveTo>
                    <a:pt x="164118" y="0"/>
                  </a:moveTo>
                  <a:lnTo>
                    <a:pt x="1500231" y="0"/>
                  </a:lnTo>
                  <a:cubicBezTo>
                    <a:pt x="1590871" y="0"/>
                    <a:pt x="1664349" y="73478"/>
                    <a:pt x="1664349" y="164118"/>
                  </a:cubicBezTo>
                  <a:cubicBezTo>
                    <a:pt x="1664349" y="254758"/>
                    <a:pt x="1590871" y="328236"/>
                    <a:pt x="1500231" y="328236"/>
                  </a:cubicBezTo>
                  <a:lnTo>
                    <a:pt x="1313843" y="328236"/>
                  </a:lnTo>
                  <a:lnTo>
                    <a:pt x="1294545" y="332132"/>
                  </a:lnTo>
                  <a:cubicBezTo>
                    <a:pt x="1274750" y="340505"/>
                    <a:pt x="1260861" y="360105"/>
                    <a:pt x="1260861" y="382949"/>
                  </a:cubicBezTo>
                  <a:cubicBezTo>
                    <a:pt x="1260861" y="413408"/>
                    <a:pt x="1285553" y="438100"/>
                    <a:pt x="1316012" y="438100"/>
                  </a:cubicBezTo>
                  <a:lnTo>
                    <a:pt x="1435695" y="438100"/>
                  </a:lnTo>
                  <a:lnTo>
                    <a:pt x="1435695" y="438538"/>
                  </a:lnTo>
                  <a:lnTo>
                    <a:pt x="1817472" y="438538"/>
                  </a:lnTo>
                  <a:cubicBezTo>
                    <a:pt x="1908112" y="438538"/>
                    <a:pt x="1981590" y="512016"/>
                    <a:pt x="1981590" y="602656"/>
                  </a:cubicBezTo>
                  <a:cubicBezTo>
                    <a:pt x="1981590" y="693296"/>
                    <a:pt x="1908112" y="766774"/>
                    <a:pt x="1817472" y="766774"/>
                  </a:cubicBezTo>
                  <a:lnTo>
                    <a:pt x="481359" y="766774"/>
                  </a:lnTo>
                  <a:cubicBezTo>
                    <a:pt x="390719" y="766774"/>
                    <a:pt x="317241" y="693296"/>
                    <a:pt x="317241" y="602656"/>
                  </a:cubicBezTo>
                  <a:cubicBezTo>
                    <a:pt x="317241" y="512016"/>
                    <a:pt x="390719" y="438538"/>
                    <a:pt x="481359" y="438538"/>
                  </a:cubicBezTo>
                  <a:lnTo>
                    <a:pt x="747514" y="438538"/>
                  </a:lnTo>
                  <a:lnTo>
                    <a:pt x="747514" y="438100"/>
                  </a:lnTo>
                  <a:lnTo>
                    <a:pt x="968299" y="438100"/>
                  </a:lnTo>
                  <a:cubicBezTo>
                    <a:pt x="998758" y="438100"/>
                    <a:pt x="1023450" y="413408"/>
                    <a:pt x="1023450" y="382949"/>
                  </a:cubicBezTo>
                  <a:cubicBezTo>
                    <a:pt x="1023450" y="360105"/>
                    <a:pt x="1009561" y="340505"/>
                    <a:pt x="989766" y="332132"/>
                  </a:cubicBezTo>
                  <a:lnTo>
                    <a:pt x="970469" y="328236"/>
                  </a:lnTo>
                  <a:lnTo>
                    <a:pt x="164118" y="328236"/>
                  </a:lnTo>
                  <a:cubicBezTo>
                    <a:pt x="73478" y="328236"/>
                    <a:pt x="0" y="254758"/>
                    <a:pt x="0" y="164118"/>
                  </a:cubicBezTo>
                  <a:cubicBezTo>
                    <a:pt x="0" y="73478"/>
                    <a:pt x="73478" y="0"/>
                    <a:pt x="1641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lt1">
                    <a:alpha val="85000"/>
                  </a:schemeClr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6AC94F42-EA7D-E044-E677-2BAA4077B794}"/>
                </a:ext>
              </a:extLst>
            </p:cNvPr>
            <p:cNvSpPr/>
            <p:nvPr userDrawn="1"/>
          </p:nvSpPr>
          <p:spPr>
            <a:xfrm>
              <a:off x="6849582" y="2136141"/>
              <a:ext cx="323975" cy="318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lt1">
                    <a:alpha val="85000"/>
                  </a:schemeClr>
                </a:solidFill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4AFA57DC-19C7-7494-EFEC-E7B1F35994A1}"/>
              </a:ext>
            </a:extLst>
          </p:cNvPr>
          <p:cNvGrpSpPr/>
          <p:nvPr userDrawn="1"/>
        </p:nvGrpSpPr>
        <p:grpSpPr>
          <a:xfrm>
            <a:off x="7132735" y="3639237"/>
            <a:ext cx="5068542" cy="3689317"/>
            <a:chOff x="7366000" y="3345226"/>
            <a:chExt cx="4826000" cy="3512774"/>
          </a:xfrm>
        </p:grpSpPr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3A46B210-9927-5845-BF66-79A3BCD16C5D}"/>
                </a:ext>
              </a:extLst>
            </p:cNvPr>
            <p:cNvGrpSpPr/>
            <p:nvPr userDrawn="1"/>
          </p:nvGrpSpPr>
          <p:grpSpPr>
            <a:xfrm>
              <a:off x="7366000" y="3345226"/>
              <a:ext cx="4826000" cy="3512774"/>
              <a:chOff x="4406900" y="3865927"/>
              <a:chExt cx="4826000" cy="3512774"/>
            </a:xfrm>
          </p:grpSpPr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16945936-6D13-179D-283C-38CADE89BD97}"/>
                  </a:ext>
                </a:extLst>
              </p:cNvPr>
              <p:cNvSpPr/>
              <p:nvPr userDrawn="1"/>
            </p:nvSpPr>
            <p:spPr>
              <a:xfrm>
                <a:off x="4533672" y="4045583"/>
                <a:ext cx="4699228" cy="3333118"/>
              </a:xfrm>
              <a:custGeom>
                <a:avLst/>
                <a:gdLst>
                  <a:gd name="connsiteX0" fmla="*/ 3086745 w 5195076"/>
                  <a:gd name="connsiteY0" fmla="*/ 661348 h 3718518"/>
                  <a:gd name="connsiteX1" fmla="*/ 4398389 w 5195076"/>
                  <a:gd name="connsiteY1" fmla="*/ 1197711 h 3718518"/>
                  <a:gd name="connsiteX2" fmla="*/ 4466510 w 5195076"/>
                  <a:gd name="connsiteY2" fmla="*/ 1159142 h 3718518"/>
                  <a:gd name="connsiteX3" fmla="*/ 5195076 w 5195076"/>
                  <a:gd name="connsiteY3" fmla="*/ 1435794 h 3718518"/>
                  <a:gd name="connsiteX4" fmla="*/ 5195076 w 5195076"/>
                  <a:gd name="connsiteY4" fmla="*/ 3712631 h 3718518"/>
                  <a:gd name="connsiteX5" fmla="*/ 4204802 w 5195076"/>
                  <a:gd name="connsiteY5" fmla="*/ 3712631 h 3718518"/>
                  <a:gd name="connsiteX6" fmla="*/ 4217082 w 5195076"/>
                  <a:gd name="connsiteY6" fmla="*/ 3718518 h 3718518"/>
                  <a:gd name="connsiteX7" fmla="*/ 2231083 w 5195076"/>
                  <a:gd name="connsiteY7" fmla="*/ 3718518 h 3718518"/>
                  <a:gd name="connsiteX8" fmla="*/ 239693 w 5195076"/>
                  <a:gd name="connsiteY8" fmla="*/ 2763879 h 3718518"/>
                  <a:gd name="connsiteX9" fmla="*/ 0 w 5195076"/>
                  <a:gd name="connsiteY9" fmla="*/ 2167162 h 3718518"/>
                  <a:gd name="connsiteX10" fmla="*/ 337617 w 5195076"/>
                  <a:gd name="connsiteY10" fmla="*/ 1858832 h 3718518"/>
                  <a:gd name="connsiteX11" fmla="*/ 787697 w 5195076"/>
                  <a:gd name="connsiteY11" fmla="*/ 2074585 h 3718518"/>
                  <a:gd name="connsiteX12" fmla="*/ 890858 w 5195076"/>
                  <a:gd name="connsiteY12" fmla="*/ 1676220 h 3718518"/>
                  <a:gd name="connsiteX13" fmla="*/ 1832465 w 5195076"/>
                  <a:gd name="connsiteY13" fmla="*/ 1306930 h 3718518"/>
                  <a:gd name="connsiteX14" fmla="*/ 3268351 w 5195076"/>
                  <a:gd name="connsiteY14" fmla="*/ 0 h 3718518"/>
                  <a:gd name="connsiteX15" fmla="*/ 5185153 w 5195076"/>
                  <a:gd name="connsiteY15" fmla="*/ 752999 h 3718518"/>
                  <a:gd name="connsiteX16" fmla="*/ 5185153 w 5195076"/>
                  <a:gd name="connsiteY16" fmla="*/ 1341086 h 3718518"/>
                  <a:gd name="connsiteX17" fmla="*/ 4544899 w 5195076"/>
                  <a:gd name="connsiteY17" fmla="*/ 1098318 h 37185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195076" h="3718518">
                    <a:moveTo>
                      <a:pt x="3086745" y="661348"/>
                    </a:moveTo>
                    <a:lnTo>
                      <a:pt x="4398389" y="1197711"/>
                    </a:lnTo>
                    <a:lnTo>
                      <a:pt x="4466510" y="1159142"/>
                    </a:lnTo>
                    <a:lnTo>
                      <a:pt x="5195076" y="1435794"/>
                    </a:lnTo>
                    <a:lnTo>
                      <a:pt x="5195076" y="3712631"/>
                    </a:lnTo>
                    <a:lnTo>
                      <a:pt x="4204802" y="3712631"/>
                    </a:lnTo>
                    <a:lnTo>
                      <a:pt x="4217082" y="3718518"/>
                    </a:lnTo>
                    <a:lnTo>
                      <a:pt x="2231083" y="3718518"/>
                    </a:lnTo>
                    <a:lnTo>
                      <a:pt x="239693" y="2763879"/>
                    </a:lnTo>
                    <a:lnTo>
                      <a:pt x="0" y="2167162"/>
                    </a:lnTo>
                    <a:lnTo>
                      <a:pt x="337617" y="1858832"/>
                    </a:lnTo>
                    <a:lnTo>
                      <a:pt x="787697" y="2074585"/>
                    </a:lnTo>
                    <a:lnTo>
                      <a:pt x="890858" y="1676220"/>
                    </a:lnTo>
                    <a:lnTo>
                      <a:pt x="1832465" y="1306930"/>
                    </a:lnTo>
                    <a:close/>
                    <a:moveTo>
                      <a:pt x="3268351" y="0"/>
                    </a:moveTo>
                    <a:lnTo>
                      <a:pt x="5185153" y="752999"/>
                    </a:lnTo>
                    <a:lnTo>
                      <a:pt x="5185153" y="1341086"/>
                    </a:lnTo>
                    <a:lnTo>
                      <a:pt x="4544899" y="109831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0" cap="flat">
                <a:noFill/>
                <a:prstDash val="solid"/>
                <a:miter/>
              </a:ln>
              <a:effectLst>
                <a:outerShdw blurRad="38100" dist="12700" dir="9600000" algn="r" rotWithShape="0">
                  <a:prstClr val="black">
                    <a:alpha val="25000"/>
                  </a:prst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ko-KR" altLang="en-US" dirty="0"/>
              </a:p>
            </p:txBody>
          </p:sp>
          <p:grpSp>
            <p:nvGrpSpPr>
              <p:cNvPr id="27" name="그래픽 16">
                <a:extLst>
                  <a:ext uri="{FF2B5EF4-FFF2-40B4-BE49-F238E27FC236}">
                    <a16:creationId xmlns:a16="http://schemas.microsoft.com/office/drawing/2014/main" id="{086E7189-1F44-330F-D3E5-248F9EF2C47C}"/>
                  </a:ext>
                </a:extLst>
              </p:cNvPr>
              <p:cNvGrpSpPr/>
              <p:nvPr userDrawn="1"/>
            </p:nvGrpSpPr>
            <p:grpSpPr>
              <a:xfrm>
                <a:off x="7019658" y="3865927"/>
                <a:ext cx="215238" cy="431696"/>
                <a:chOff x="6438185" y="2376010"/>
                <a:chExt cx="265617" cy="557775"/>
              </a:xfrm>
            </p:grpSpPr>
            <p:grpSp>
              <p:nvGrpSpPr>
                <p:cNvPr id="2037" name="그래픽 16">
                  <a:extLst>
                    <a:ext uri="{FF2B5EF4-FFF2-40B4-BE49-F238E27FC236}">
                      <a16:creationId xmlns:a16="http://schemas.microsoft.com/office/drawing/2014/main" id="{76BC8985-6594-087F-C30C-D7CFCA7B99EC}"/>
                    </a:ext>
                  </a:extLst>
                </p:cNvPr>
                <p:cNvGrpSpPr/>
                <p:nvPr/>
              </p:nvGrpSpPr>
              <p:grpSpPr>
                <a:xfrm>
                  <a:off x="6438185" y="2758111"/>
                  <a:ext cx="265617" cy="175673"/>
                  <a:chOff x="6438185" y="2758111"/>
                  <a:chExt cx="265617" cy="175673"/>
                </a:xfrm>
              </p:grpSpPr>
              <p:sp>
                <p:nvSpPr>
                  <p:cNvPr id="2078" name="자유형: 도형 2077">
                    <a:extLst>
                      <a:ext uri="{FF2B5EF4-FFF2-40B4-BE49-F238E27FC236}">
                        <a16:creationId xmlns:a16="http://schemas.microsoft.com/office/drawing/2014/main" id="{8164DE5E-1C7C-384C-3714-2C5D612A9D02}"/>
                      </a:ext>
                    </a:extLst>
                  </p:cNvPr>
                  <p:cNvSpPr/>
                  <p:nvPr/>
                </p:nvSpPr>
                <p:spPr>
                  <a:xfrm>
                    <a:off x="6438396" y="2762955"/>
                    <a:ext cx="265406" cy="170829"/>
                  </a:xfrm>
                  <a:custGeom>
                    <a:avLst/>
                    <a:gdLst>
                      <a:gd name="connsiteX0" fmla="*/ 3160 w 265406"/>
                      <a:gd name="connsiteY0" fmla="*/ 81096 h 170829"/>
                      <a:gd name="connsiteX1" fmla="*/ 9690 w 265406"/>
                      <a:gd name="connsiteY1" fmla="*/ 79622 h 170829"/>
                      <a:gd name="connsiteX2" fmla="*/ 122593 w 265406"/>
                      <a:gd name="connsiteY2" fmla="*/ 79622 h 170829"/>
                      <a:gd name="connsiteX3" fmla="*/ 122593 w 265406"/>
                      <a:gd name="connsiteY3" fmla="*/ 5687 h 170829"/>
                      <a:gd name="connsiteX4" fmla="*/ 132493 w 265406"/>
                      <a:gd name="connsiteY4" fmla="*/ 0 h 170829"/>
                      <a:gd name="connsiteX5" fmla="*/ 142393 w 265406"/>
                      <a:gd name="connsiteY5" fmla="*/ 5687 h 170829"/>
                      <a:gd name="connsiteX6" fmla="*/ 142393 w 265406"/>
                      <a:gd name="connsiteY6" fmla="*/ 79622 h 170829"/>
                      <a:gd name="connsiteX7" fmla="*/ 255296 w 265406"/>
                      <a:gd name="connsiteY7" fmla="*/ 79622 h 170829"/>
                      <a:gd name="connsiteX8" fmla="*/ 262668 w 265406"/>
                      <a:gd name="connsiteY8" fmla="*/ 81518 h 170829"/>
                      <a:gd name="connsiteX9" fmla="*/ 265407 w 265406"/>
                      <a:gd name="connsiteY9" fmla="*/ 80675 h 170829"/>
                      <a:gd name="connsiteX10" fmla="*/ 265407 w 265406"/>
                      <a:gd name="connsiteY10" fmla="*/ 85520 h 170829"/>
                      <a:gd name="connsiteX11" fmla="*/ 255507 w 265406"/>
                      <a:gd name="connsiteY11" fmla="*/ 91207 h 170829"/>
                      <a:gd name="connsiteX12" fmla="*/ 142603 w 265406"/>
                      <a:gd name="connsiteY12" fmla="*/ 91207 h 170829"/>
                      <a:gd name="connsiteX13" fmla="*/ 142603 w 265406"/>
                      <a:gd name="connsiteY13" fmla="*/ 165142 h 170829"/>
                      <a:gd name="connsiteX14" fmla="*/ 132703 w 265406"/>
                      <a:gd name="connsiteY14" fmla="*/ 170829 h 170829"/>
                      <a:gd name="connsiteX15" fmla="*/ 122803 w 265406"/>
                      <a:gd name="connsiteY15" fmla="*/ 165142 h 170829"/>
                      <a:gd name="connsiteX16" fmla="*/ 122803 w 265406"/>
                      <a:gd name="connsiteY16" fmla="*/ 91207 h 170829"/>
                      <a:gd name="connsiteX17" fmla="*/ 9900 w 265406"/>
                      <a:gd name="connsiteY17" fmla="*/ 91207 h 170829"/>
                      <a:gd name="connsiteX18" fmla="*/ 0 w 265406"/>
                      <a:gd name="connsiteY18" fmla="*/ 85520 h 170829"/>
                      <a:gd name="connsiteX19" fmla="*/ 0 w 265406"/>
                      <a:gd name="connsiteY19" fmla="*/ 80675 h 170829"/>
                      <a:gd name="connsiteX20" fmla="*/ 3370 w 265406"/>
                      <a:gd name="connsiteY20" fmla="*/ 81096 h 1708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265406" h="170829">
                        <a:moveTo>
                          <a:pt x="3160" y="81096"/>
                        </a:moveTo>
                        <a:cubicBezTo>
                          <a:pt x="4845" y="80254"/>
                          <a:pt x="7162" y="79622"/>
                          <a:pt x="9690" y="79622"/>
                        </a:cubicBezTo>
                        <a:lnTo>
                          <a:pt x="122593" y="79622"/>
                        </a:lnTo>
                        <a:cubicBezTo>
                          <a:pt x="122593" y="79622"/>
                          <a:pt x="122593" y="5687"/>
                          <a:pt x="122593" y="5687"/>
                        </a:cubicBezTo>
                        <a:cubicBezTo>
                          <a:pt x="122593" y="2528"/>
                          <a:pt x="127016" y="0"/>
                          <a:pt x="132493" y="0"/>
                        </a:cubicBezTo>
                        <a:cubicBezTo>
                          <a:pt x="137969" y="0"/>
                          <a:pt x="142393" y="2528"/>
                          <a:pt x="142393" y="5687"/>
                        </a:cubicBezTo>
                        <a:lnTo>
                          <a:pt x="142393" y="79622"/>
                        </a:lnTo>
                        <a:cubicBezTo>
                          <a:pt x="142393" y="79622"/>
                          <a:pt x="255296" y="79622"/>
                          <a:pt x="255296" y="79622"/>
                        </a:cubicBezTo>
                        <a:cubicBezTo>
                          <a:pt x="258245" y="79622"/>
                          <a:pt x="260773" y="80254"/>
                          <a:pt x="262668" y="81518"/>
                        </a:cubicBezTo>
                        <a:lnTo>
                          <a:pt x="265407" y="80675"/>
                        </a:lnTo>
                        <a:lnTo>
                          <a:pt x="265407" y="85520"/>
                        </a:lnTo>
                        <a:cubicBezTo>
                          <a:pt x="265407" y="88679"/>
                          <a:pt x="260983" y="91207"/>
                          <a:pt x="255507" y="91207"/>
                        </a:cubicBezTo>
                        <a:lnTo>
                          <a:pt x="142603" y="91207"/>
                        </a:lnTo>
                        <a:cubicBezTo>
                          <a:pt x="142603" y="91207"/>
                          <a:pt x="142603" y="165142"/>
                          <a:pt x="142603" y="165142"/>
                        </a:cubicBezTo>
                        <a:cubicBezTo>
                          <a:pt x="142603" y="168301"/>
                          <a:pt x="138180" y="170829"/>
                          <a:pt x="132703" y="170829"/>
                        </a:cubicBezTo>
                        <a:cubicBezTo>
                          <a:pt x="127227" y="170829"/>
                          <a:pt x="122803" y="168301"/>
                          <a:pt x="122803" y="165142"/>
                        </a:cubicBezTo>
                        <a:lnTo>
                          <a:pt x="122803" y="91207"/>
                        </a:lnTo>
                        <a:cubicBezTo>
                          <a:pt x="122803" y="91207"/>
                          <a:pt x="9900" y="91207"/>
                          <a:pt x="9900" y="91207"/>
                        </a:cubicBezTo>
                        <a:cubicBezTo>
                          <a:pt x="4424" y="91207"/>
                          <a:pt x="0" y="88679"/>
                          <a:pt x="0" y="85520"/>
                        </a:cubicBezTo>
                        <a:lnTo>
                          <a:pt x="0" y="80675"/>
                        </a:lnTo>
                        <a:lnTo>
                          <a:pt x="3370" y="81096"/>
                        </a:lnTo>
                        <a:close/>
                      </a:path>
                    </a:pathLst>
                  </a:custGeom>
                  <a:solidFill>
                    <a:srgbClr val="0B080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79" name="자유형: 도형 2078">
                    <a:extLst>
                      <a:ext uri="{FF2B5EF4-FFF2-40B4-BE49-F238E27FC236}">
                        <a16:creationId xmlns:a16="http://schemas.microsoft.com/office/drawing/2014/main" id="{9403A4EB-E260-BC60-A4CF-E886E73A27B0}"/>
                      </a:ext>
                    </a:extLst>
                  </p:cNvPr>
                  <p:cNvSpPr/>
                  <p:nvPr/>
                </p:nvSpPr>
                <p:spPr>
                  <a:xfrm>
                    <a:off x="6438185" y="2758111"/>
                    <a:ext cx="265406" cy="170618"/>
                  </a:xfrm>
                  <a:custGeom>
                    <a:avLst/>
                    <a:gdLst>
                      <a:gd name="connsiteX0" fmla="*/ 9900 w 265406"/>
                      <a:gd name="connsiteY0" fmla="*/ 79622 h 170618"/>
                      <a:gd name="connsiteX1" fmla="*/ 122803 w 265406"/>
                      <a:gd name="connsiteY1" fmla="*/ 79622 h 170618"/>
                      <a:gd name="connsiteX2" fmla="*/ 122803 w 265406"/>
                      <a:gd name="connsiteY2" fmla="*/ 5687 h 170618"/>
                      <a:gd name="connsiteX3" fmla="*/ 132703 w 265406"/>
                      <a:gd name="connsiteY3" fmla="*/ 0 h 170618"/>
                      <a:gd name="connsiteX4" fmla="*/ 142603 w 265406"/>
                      <a:gd name="connsiteY4" fmla="*/ 5687 h 170618"/>
                      <a:gd name="connsiteX5" fmla="*/ 142603 w 265406"/>
                      <a:gd name="connsiteY5" fmla="*/ 79622 h 170618"/>
                      <a:gd name="connsiteX6" fmla="*/ 255507 w 265406"/>
                      <a:gd name="connsiteY6" fmla="*/ 79622 h 170618"/>
                      <a:gd name="connsiteX7" fmla="*/ 265407 w 265406"/>
                      <a:gd name="connsiteY7" fmla="*/ 85309 h 170618"/>
                      <a:gd name="connsiteX8" fmla="*/ 255507 w 265406"/>
                      <a:gd name="connsiteY8" fmla="*/ 90997 h 170618"/>
                      <a:gd name="connsiteX9" fmla="*/ 142603 w 265406"/>
                      <a:gd name="connsiteY9" fmla="*/ 90997 h 170618"/>
                      <a:gd name="connsiteX10" fmla="*/ 142603 w 265406"/>
                      <a:gd name="connsiteY10" fmla="*/ 164931 h 170618"/>
                      <a:gd name="connsiteX11" fmla="*/ 132703 w 265406"/>
                      <a:gd name="connsiteY11" fmla="*/ 170619 h 170618"/>
                      <a:gd name="connsiteX12" fmla="*/ 122803 w 265406"/>
                      <a:gd name="connsiteY12" fmla="*/ 164931 h 170618"/>
                      <a:gd name="connsiteX13" fmla="*/ 122803 w 265406"/>
                      <a:gd name="connsiteY13" fmla="*/ 90997 h 170618"/>
                      <a:gd name="connsiteX14" fmla="*/ 9900 w 265406"/>
                      <a:gd name="connsiteY14" fmla="*/ 90997 h 170618"/>
                      <a:gd name="connsiteX15" fmla="*/ 0 w 265406"/>
                      <a:gd name="connsiteY15" fmla="*/ 85309 h 170618"/>
                      <a:gd name="connsiteX16" fmla="*/ 9900 w 265406"/>
                      <a:gd name="connsiteY16" fmla="*/ 79622 h 1706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65406" h="170618">
                        <a:moveTo>
                          <a:pt x="9900" y="79622"/>
                        </a:moveTo>
                        <a:lnTo>
                          <a:pt x="122803" y="79622"/>
                        </a:lnTo>
                        <a:cubicBezTo>
                          <a:pt x="122803" y="79622"/>
                          <a:pt x="122803" y="5687"/>
                          <a:pt x="122803" y="5687"/>
                        </a:cubicBezTo>
                        <a:cubicBezTo>
                          <a:pt x="122803" y="2528"/>
                          <a:pt x="127226" y="0"/>
                          <a:pt x="132703" y="0"/>
                        </a:cubicBezTo>
                        <a:cubicBezTo>
                          <a:pt x="138180" y="0"/>
                          <a:pt x="142603" y="2528"/>
                          <a:pt x="142603" y="5687"/>
                        </a:cubicBezTo>
                        <a:lnTo>
                          <a:pt x="142603" y="79622"/>
                        </a:lnTo>
                        <a:cubicBezTo>
                          <a:pt x="142603" y="79622"/>
                          <a:pt x="255507" y="79622"/>
                          <a:pt x="255507" y="79622"/>
                        </a:cubicBezTo>
                        <a:cubicBezTo>
                          <a:pt x="260983" y="79622"/>
                          <a:pt x="265407" y="82150"/>
                          <a:pt x="265407" y="85309"/>
                        </a:cubicBezTo>
                        <a:cubicBezTo>
                          <a:pt x="265407" y="88469"/>
                          <a:pt x="260983" y="90997"/>
                          <a:pt x="255507" y="90997"/>
                        </a:cubicBezTo>
                        <a:lnTo>
                          <a:pt x="142603" y="90997"/>
                        </a:lnTo>
                        <a:cubicBezTo>
                          <a:pt x="142603" y="90997"/>
                          <a:pt x="142603" y="164931"/>
                          <a:pt x="142603" y="164931"/>
                        </a:cubicBezTo>
                        <a:cubicBezTo>
                          <a:pt x="142603" y="168091"/>
                          <a:pt x="138180" y="170619"/>
                          <a:pt x="132703" y="170619"/>
                        </a:cubicBezTo>
                        <a:cubicBezTo>
                          <a:pt x="127226" y="170619"/>
                          <a:pt x="122803" y="168091"/>
                          <a:pt x="122803" y="164931"/>
                        </a:cubicBezTo>
                        <a:lnTo>
                          <a:pt x="122803" y="90997"/>
                        </a:lnTo>
                        <a:cubicBezTo>
                          <a:pt x="122803" y="90997"/>
                          <a:pt x="9900" y="90997"/>
                          <a:pt x="9900" y="90997"/>
                        </a:cubicBezTo>
                        <a:cubicBezTo>
                          <a:pt x="4424" y="90997"/>
                          <a:pt x="0" y="88469"/>
                          <a:pt x="0" y="85309"/>
                        </a:cubicBezTo>
                        <a:cubicBezTo>
                          <a:pt x="0" y="82150"/>
                          <a:pt x="4424" y="79622"/>
                          <a:pt x="9900" y="79622"/>
                        </a:cubicBezTo>
                        <a:close/>
                      </a:path>
                    </a:pathLst>
                  </a:custGeom>
                  <a:solidFill>
                    <a:srgbClr val="5749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038" name="그래픽 16">
                  <a:extLst>
                    <a:ext uri="{FF2B5EF4-FFF2-40B4-BE49-F238E27FC236}">
                      <a16:creationId xmlns:a16="http://schemas.microsoft.com/office/drawing/2014/main" id="{F878DEDF-9692-7680-E2A5-648442C53D9B}"/>
                    </a:ext>
                  </a:extLst>
                </p:cNvPr>
                <p:cNvGrpSpPr/>
                <p:nvPr/>
              </p:nvGrpSpPr>
              <p:grpSpPr>
                <a:xfrm>
                  <a:off x="6560567" y="2685914"/>
                  <a:ext cx="20695" cy="162824"/>
                  <a:chOff x="6560567" y="2685914"/>
                  <a:chExt cx="20695" cy="162824"/>
                </a:xfrm>
              </p:grpSpPr>
              <p:grpSp>
                <p:nvGrpSpPr>
                  <p:cNvPr id="2072" name="그래픽 16">
                    <a:extLst>
                      <a:ext uri="{FF2B5EF4-FFF2-40B4-BE49-F238E27FC236}">
                        <a16:creationId xmlns:a16="http://schemas.microsoft.com/office/drawing/2014/main" id="{59CADD49-83B4-49D7-918C-965368FEAD87}"/>
                      </a:ext>
                    </a:extLst>
                  </p:cNvPr>
                  <p:cNvGrpSpPr/>
                  <p:nvPr/>
                </p:nvGrpSpPr>
                <p:grpSpPr>
                  <a:xfrm>
                    <a:off x="6560567" y="2832625"/>
                    <a:ext cx="20695" cy="16113"/>
                    <a:chOff x="6560567" y="2832625"/>
                    <a:chExt cx="20695" cy="16113"/>
                  </a:xfrm>
                </p:grpSpPr>
                <p:sp>
                  <p:nvSpPr>
                    <p:cNvPr id="2076" name="자유형: 도형 2075">
                      <a:extLst>
                        <a:ext uri="{FF2B5EF4-FFF2-40B4-BE49-F238E27FC236}">
                          <a16:creationId xmlns:a16="http://schemas.microsoft.com/office/drawing/2014/main" id="{43346AE2-82F0-A060-F419-03963B5A85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0567" y="2838575"/>
                      <a:ext cx="20642" cy="10163"/>
                    </a:xfrm>
                    <a:custGeom>
                      <a:avLst/>
                      <a:gdLst>
                        <a:gd name="connsiteX0" fmla="*/ 0 w 20642"/>
                        <a:gd name="connsiteY0" fmla="*/ 4213 h 10163"/>
                        <a:gd name="connsiteX1" fmla="*/ 0 w 20642"/>
                        <a:gd name="connsiteY1" fmla="*/ 0 h 10163"/>
                        <a:gd name="connsiteX2" fmla="*/ 20643 w 20642"/>
                        <a:gd name="connsiteY2" fmla="*/ 0 h 10163"/>
                        <a:gd name="connsiteX3" fmla="*/ 20643 w 20642"/>
                        <a:gd name="connsiteY3" fmla="*/ 4213 h 10163"/>
                        <a:gd name="connsiteX4" fmla="*/ 17694 w 20642"/>
                        <a:gd name="connsiteY4" fmla="*/ 8426 h 10163"/>
                        <a:gd name="connsiteX5" fmla="*/ 3160 w 20642"/>
                        <a:gd name="connsiteY5" fmla="*/ 8426 h 10163"/>
                        <a:gd name="connsiteX6" fmla="*/ 211 w 20642"/>
                        <a:gd name="connsiteY6" fmla="*/ 4213 h 101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0642" h="10163">
                          <a:moveTo>
                            <a:pt x="0" y="4213"/>
                          </a:moveTo>
                          <a:lnTo>
                            <a:pt x="0" y="0"/>
                          </a:lnTo>
                          <a:lnTo>
                            <a:pt x="20643" y="0"/>
                          </a:lnTo>
                          <a:lnTo>
                            <a:pt x="20643" y="4213"/>
                          </a:lnTo>
                          <a:cubicBezTo>
                            <a:pt x="20643" y="5687"/>
                            <a:pt x="19590" y="7162"/>
                            <a:pt x="17694" y="8426"/>
                          </a:cubicBezTo>
                          <a:cubicBezTo>
                            <a:pt x="13692" y="10743"/>
                            <a:pt x="7162" y="10743"/>
                            <a:pt x="3160" y="8426"/>
                          </a:cubicBezTo>
                          <a:cubicBezTo>
                            <a:pt x="1053" y="7162"/>
                            <a:pt x="211" y="5687"/>
                            <a:pt x="211" y="4213"/>
                          </a:cubicBezTo>
                          <a:close/>
                        </a:path>
                      </a:pathLst>
                    </a:custGeom>
                    <a:solidFill>
                      <a:srgbClr val="362C2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77" name="자유형: 도형 2076">
                      <a:extLst>
                        <a:ext uri="{FF2B5EF4-FFF2-40B4-BE49-F238E27FC236}">
                          <a16:creationId xmlns:a16="http://schemas.microsoft.com/office/drawing/2014/main" id="{4D2BAC8A-44A0-C876-EEAA-1EF775AAB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0725" y="2832625"/>
                      <a:ext cx="20537" cy="11901"/>
                    </a:xfrm>
                    <a:custGeom>
                      <a:avLst/>
                      <a:gdLst>
                        <a:gd name="connsiteX0" fmla="*/ 3002 w 20537"/>
                        <a:gd name="connsiteY0" fmla="*/ 10163 h 11901"/>
                        <a:gd name="connsiteX1" fmla="*/ 17536 w 20537"/>
                        <a:gd name="connsiteY1" fmla="*/ 10163 h 11901"/>
                        <a:gd name="connsiteX2" fmla="*/ 17536 w 20537"/>
                        <a:gd name="connsiteY2" fmla="*/ 1738 h 11901"/>
                        <a:gd name="connsiteX3" fmla="*/ 3002 w 20537"/>
                        <a:gd name="connsiteY3" fmla="*/ 1738 h 11901"/>
                        <a:gd name="connsiteX4" fmla="*/ 3002 w 20537"/>
                        <a:gd name="connsiteY4" fmla="*/ 10163 h 119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0537" h="11901">
                          <a:moveTo>
                            <a:pt x="3002" y="10163"/>
                          </a:moveTo>
                          <a:cubicBezTo>
                            <a:pt x="7004" y="12480"/>
                            <a:pt x="13534" y="12480"/>
                            <a:pt x="17536" y="10163"/>
                          </a:cubicBezTo>
                          <a:cubicBezTo>
                            <a:pt x="21538" y="7846"/>
                            <a:pt x="21538" y="4055"/>
                            <a:pt x="17536" y="1738"/>
                          </a:cubicBezTo>
                          <a:cubicBezTo>
                            <a:pt x="13534" y="-579"/>
                            <a:pt x="7004" y="-579"/>
                            <a:pt x="3002" y="1738"/>
                          </a:cubicBezTo>
                          <a:cubicBezTo>
                            <a:pt x="-1001" y="4055"/>
                            <a:pt x="-1001" y="7846"/>
                            <a:pt x="3002" y="10163"/>
                          </a:cubicBezTo>
                          <a:close/>
                        </a:path>
                      </a:pathLst>
                    </a:custGeom>
                    <a:solidFill>
                      <a:srgbClr val="836E6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073" name="그래픽 16">
                    <a:extLst>
                      <a:ext uri="{FF2B5EF4-FFF2-40B4-BE49-F238E27FC236}">
                        <a16:creationId xmlns:a16="http://schemas.microsoft.com/office/drawing/2014/main" id="{81E7863F-F468-5E02-8237-65CF588C8F52}"/>
                      </a:ext>
                    </a:extLst>
                  </p:cNvPr>
                  <p:cNvGrpSpPr/>
                  <p:nvPr/>
                </p:nvGrpSpPr>
                <p:grpSpPr>
                  <a:xfrm>
                    <a:off x="6562673" y="2685914"/>
                    <a:ext cx="16482" cy="157242"/>
                    <a:chOff x="6562673" y="2685914"/>
                    <a:chExt cx="16482" cy="157242"/>
                  </a:xfrm>
                </p:grpSpPr>
                <p:sp>
                  <p:nvSpPr>
                    <p:cNvPr id="2074" name="자유형: 도형 2073">
                      <a:extLst>
                        <a:ext uri="{FF2B5EF4-FFF2-40B4-BE49-F238E27FC236}">
                          <a16:creationId xmlns:a16="http://schemas.microsoft.com/office/drawing/2014/main" id="{20C5B6FC-FEFC-DD4A-308A-6B16D2382A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2673" y="2690706"/>
                      <a:ext cx="16219" cy="152450"/>
                    </a:xfrm>
                    <a:custGeom>
                      <a:avLst/>
                      <a:gdLst>
                        <a:gd name="connsiteX0" fmla="*/ 0 w 16219"/>
                        <a:gd name="connsiteY0" fmla="*/ 147659 h 152450"/>
                        <a:gd name="connsiteX1" fmla="*/ 0 w 16219"/>
                        <a:gd name="connsiteY1" fmla="*/ 0 h 152450"/>
                        <a:gd name="connsiteX2" fmla="*/ 16219 w 16219"/>
                        <a:gd name="connsiteY2" fmla="*/ 0 h 152450"/>
                        <a:gd name="connsiteX3" fmla="*/ 16219 w 16219"/>
                        <a:gd name="connsiteY3" fmla="*/ 147659 h 152450"/>
                        <a:gd name="connsiteX4" fmla="*/ 13902 w 16219"/>
                        <a:gd name="connsiteY4" fmla="*/ 151029 h 152450"/>
                        <a:gd name="connsiteX5" fmla="*/ 2317 w 16219"/>
                        <a:gd name="connsiteY5" fmla="*/ 151029 h 152450"/>
                        <a:gd name="connsiteX6" fmla="*/ 0 w 16219"/>
                        <a:gd name="connsiteY6" fmla="*/ 147659 h 152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6219" h="152450">
                          <a:moveTo>
                            <a:pt x="0" y="147659"/>
                          </a:moveTo>
                          <a:lnTo>
                            <a:pt x="0" y="0"/>
                          </a:lnTo>
                          <a:lnTo>
                            <a:pt x="16219" y="0"/>
                          </a:lnTo>
                          <a:lnTo>
                            <a:pt x="16219" y="147659"/>
                          </a:lnTo>
                          <a:cubicBezTo>
                            <a:pt x="16219" y="148923"/>
                            <a:pt x="15377" y="150186"/>
                            <a:pt x="13902" y="151029"/>
                          </a:cubicBezTo>
                          <a:cubicBezTo>
                            <a:pt x="10743" y="152925"/>
                            <a:pt x="5477" y="152925"/>
                            <a:pt x="2317" y="151029"/>
                          </a:cubicBezTo>
                          <a:cubicBezTo>
                            <a:pt x="632" y="150186"/>
                            <a:pt x="0" y="148923"/>
                            <a:pt x="0" y="147659"/>
                          </a:cubicBezTo>
                          <a:close/>
                        </a:path>
                      </a:pathLst>
                    </a:custGeom>
                    <a:solidFill>
                      <a:srgbClr val="362C2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75" name="자유형: 도형 2074">
                      <a:extLst>
                        <a:ext uri="{FF2B5EF4-FFF2-40B4-BE49-F238E27FC236}">
                          <a16:creationId xmlns:a16="http://schemas.microsoft.com/office/drawing/2014/main" id="{657D12BD-E44A-5E54-6725-D80FA51D12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2831" y="2685914"/>
                      <a:ext cx="16324" cy="9584"/>
                    </a:xfrm>
                    <a:custGeom>
                      <a:avLst/>
                      <a:gdLst>
                        <a:gd name="connsiteX0" fmla="*/ 2370 w 16324"/>
                        <a:gd name="connsiteY0" fmla="*/ 8162 h 9584"/>
                        <a:gd name="connsiteX1" fmla="*/ 13955 w 16324"/>
                        <a:gd name="connsiteY1" fmla="*/ 8162 h 9584"/>
                        <a:gd name="connsiteX2" fmla="*/ 13955 w 16324"/>
                        <a:gd name="connsiteY2" fmla="*/ 1422 h 9584"/>
                        <a:gd name="connsiteX3" fmla="*/ 2370 w 16324"/>
                        <a:gd name="connsiteY3" fmla="*/ 1422 h 9584"/>
                        <a:gd name="connsiteX4" fmla="*/ 2370 w 16324"/>
                        <a:gd name="connsiteY4" fmla="*/ 8162 h 95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324" h="9584">
                          <a:moveTo>
                            <a:pt x="2370" y="8162"/>
                          </a:moveTo>
                          <a:cubicBezTo>
                            <a:pt x="5529" y="10058"/>
                            <a:pt x="10795" y="10058"/>
                            <a:pt x="13955" y="8162"/>
                          </a:cubicBezTo>
                          <a:cubicBezTo>
                            <a:pt x="17114" y="6267"/>
                            <a:pt x="17114" y="3318"/>
                            <a:pt x="13955" y="1422"/>
                          </a:cubicBezTo>
                          <a:cubicBezTo>
                            <a:pt x="10795" y="-474"/>
                            <a:pt x="5529" y="-474"/>
                            <a:pt x="2370" y="1422"/>
                          </a:cubicBezTo>
                          <a:cubicBezTo>
                            <a:pt x="-790" y="3318"/>
                            <a:pt x="-790" y="6267"/>
                            <a:pt x="2370" y="8162"/>
                          </a:cubicBezTo>
                          <a:close/>
                        </a:path>
                      </a:pathLst>
                    </a:custGeom>
                    <a:solidFill>
                      <a:srgbClr val="57494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2039" name="그래픽 16">
                  <a:extLst>
                    <a:ext uri="{FF2B5EF4-FFF2-40B4-BE49-F238E27FC236}">
                      <a16:creationId xmlns:a16="http://schemas.microsoft.com/office/drawing/2014/main" id="{1CE5E4E0-3F26-A988-B723-CB3C271EF3EC}"/>
                    </a:ext>
                  </a:extLst>
                </p:cNvPr>
                <p:cNvGrpSpPr/>
                <p:nvPr/>
              </p:nvGrpSpPr>
              <p:grpSpPr>
                <a:xfrm>
                  <a:off x="6463251" y="2376010"/>
                  <a:ext cx="207480" cy="388631"/>
                  <a:chOff x="6463251" y="2376010"/>
                  <a:chExt cx="207480" cy="388631"/>
                </a:xfrm>
              </p:grpSpPr>
              <p:grpSp>
                <p:nvGrpSpPr>
                  <p:cNvPr id="2049" name="그래픽 16">
                    <a:extLst>
                      <a:ext uri="{FF2B5EF4-FFF2-40B4-BE49-F238E27FC236}">
                        <a16:creationId xmlns:a16="http://schemas.microsoft.com/office/drawing/2014/main" id="{7DA0AE5C-E49E-7E88-7E97-09E33E665BBF}"/>
                      </a:ext>
                    </a:extLst>
                  </p:cNvPr>
                  <p:cNvGrpSpPr/>
                  <p:nvPr/>
                </p:nvGrpSpPr>
                <p:grpSpPr>
                  <a:xfrm>
                    <a:off x="6463251" y="2376010"/>
                    <a:ext cx="183467" cy="363354"/>
                    <a:chOff x="6463251" y="2376010"/>
                    <a:chExt cx="183467" cy="363354"/>
                  </a:xfrm>
                </p:grpSpPr>
                <p:sp>
                  <p:nvSpPr>
                    <p:cNvPr id="2069" name="자유형: 도형 2068">
                      <a:extLst>
                        <a:ext uri="{FF2B5EF4-FFF2-40B4-BE49-F238E27FC236}">
                          <a16:creationId xmlns:a16="http://schemas.microsoft.com/office/drawing/2014/main" id="{8ECBE819-651C-CCF3-710D-F6D395F3A4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9571" y="2378537"/>
                      <a:ext cx="177148" cy="360826"/>
                    </a:xfrm>
                    <a:custGeom>
                      <a:avLst/>
                      <a:gdLst>
                        <a:gd name="connsiteX0" fmla="*/ 30543 w 177148"/>
                        <a:gd name="connsiteY0" fmla="*/ 360827 h 360826"/>
                        <a:gd name="connsiteX1" fmla="*/ 177148 w 177148"/>
                        <a:gd name="connsiteY1" fmla="*/ 276149 h 360826"/>
                        <a:gd name="connsiteX2" fmla="*/ 146605 w 177148"/>
                        <a:gd name="connsiteY2" fmla="*/ 0 h 360826"/>
                        <a:gd name="connsiteX3" fmla="*/ 70143 w 177148"/>
                        <a:gd name="connsiteY3" fmla="*/ 41285 h 360826"/>
                        <a:gd name="connsiteX4" fmla="*/ 0 w 177148"/>
                        <a:gd name="connsiteY4" fmla="*/ 84677 h 360826"/>
                        <a:gd name="connsiteX5" fmla="*/ 10321 w 177148"/>
                        <a:gd name="connsiteY5" fmla="*/ 206006 h 360826"/>
                        <a:gd name="connsiteX6" fmla="*/ 30543 w 177148"/>
                        <a:gd name="connsiteY6" fmla="*/ 360827 h 3608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77148" h="360826">
                          <a:moveTo>
                            <a:pt x="30543" y="360827"/>
                          </a:moveTo>
                          <a:lnTo>
                            <a:pt x="177148" y="276149"/>
                          </a:lnTo>
                          <a:lnTo>
                            <a:pt x="146605" y="0"/>
                          </a:lnTo>
                          <a:lnTo>
                            <a:pt x="70143" y="41285"/>
                          </a:lnTo>
                          <a:lnTo>
                            <a:pt x="0" y="84677"/>
                          </a:lnTo>
                          <a:lnTo>
                            <a:pt x="10321" y="206006"/>
                          </a:lnTo>
                          <a:lnTo>
                            <a:pt x="30543" y="36082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70" name="자유형: 도형 2069">
                      <a:extLst>
                        <a:ext uri="{FF2B5EF4-FFF2-40B4-BE49-F238E27FC236}">
                          <a16:creationId xmlns:a16="http://schemas.microsoft.com/office/drawing/2014/main" id="{88E2DD32-43ED-BB22-D0B0-D85940FFDE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3251" y="2376010"/>
                      <a:ext cx="152924" cy="90785"/>
                    </a:xfrm>
                    <a:custGeom>
                      <a:avLst/>
                      <a:gdLst>
                        <a:gd name="connsiteX0" fmla="*/ 0 w 152924"/>
                        <a:gd name="connsiteY0" fmla="*/ 84677 h 90785"/>
                        <a:gd name="connsiteX1" fmla="*/ 3791 w 152924"/>
                        <a:gd name="connsiteY1" fmla="*/ 90786 h 90785"/>
                        <a:gd name="connsiteX2" fmla="*/ 6319 w 152924"/>
                        <a:gd name="connsiteY2" fmla="*/ 87205 h 90785"/>
                        <a:gd name="connsiteX3" fmla="*/ 152925 w 152924"/>
                        <a:gd name="connsiteY3" fmla="*/ 2528 h 90785"/>
                        <a:gd name="connsiteX4" fmla="*/ 146605 w 152924"/>
                        <a:gd name="connsiteY4" fmla="*/ 0 h 90785"/>
                        <a:gd name="connsiteX5" fmla="*/ 0 w 152924"/>
                        <a:gd name="connsiteY5" fmla="*/ 84677 h 9078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52924" h="90785">
                          <a:moveTo>
                            <a:pt x="0" y="84677"/>
                          </a:moveTo>
                          <a:lnTo>
                            <a:pt x="3791" y="90786"/>
                          </a:lnTo>
                          <a:lnTo>
                            <a:pt x="6319" y="87205"/>
                          </a:lnTo>
                          <a:lnTo>
                            <a:pt x="152925" y="2528"/>
                          </a:lnTo>
                          <a:lnTo>
                            <a:pt x="146605" y="0"/>
                          </a:lnTo>
                          <a:lnTo>
                            <a:pt x="0" y="846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71" name="자유형: 도형 2070">
                      <a:extLst>
                        <a:ext uri="{FF2B5EF4-FFF2-40B4-BE49-F238E27FC236}">
                          <a16:creationId xmlns:a16="http://schemas.microsoft.com/office/drawing/2014/main" id="{0012E644-67C3-A46B-6418-06E8401ACD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63251" y="2460687"/>
                      <a:ext cx="36862" cy="278676"/>
                    </a:xfrm>
                    <a:custGeom>
                      <a:avLst/>
                      <a:gdLst>
                        <a:gd name="connsiteX0" fmla="*/ 30543 w 36862"/>
                        <a:gd name="connsiteY0" fmla="*/ 275939 h 278676"/>
                        <a:gd name="connsiteX1" fmla="*/ 36862 w 36862"/>
                        <a:gd name="connsiteY1" fmla="*/ 278677 h 278676"/>
                        <a:gd name="connsiteX2" fmla="*/ 6319 w 36862"/>
                        <a:gd name="connsiteY2" fmla="*/ 2528 h 278676"/>
                        <a:gd name="connsiteX3" fmla="*/ 0 w 36862"/>
                        <a:gd name="connsiteY3" fmla="*/ 0 h 278676"/>
                        <a:gd name="connsiteX4" fmla="*/ 30543 w 36862"/>
                        <a:gd name="connsiteY4" fmla="*/ 275939 h 2786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6862" h="278676">
                          <a:moveTo>
                            <a:pt x="30543" y="275939"/>
                          </a:moveTo>
                          <a:lnTo>
                            <a:pt x="36862" y="278677"/>
                          </a:lnTo>
                          <a:lnTo>
                            <a:pt x="6319" y="2528"/>
                          </a:lnTo>
                          <a:lnTo>
                            <a:pt x="0" y="0"/>
                          </a:lnTo>
                          <a:lnTo>
                            <a:pt x="30543" y="275939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050" name="그래픽 16">
                    <a:extLst>
                      <a:ext uri="{FF2B5EF4-FFF2-40B4-BE49-F238E27FC236}">
                        <a16:creationId xmlns:a16="http://schemas.microsoft.com/office/drawing/2014/main" id="{0E06B989-1E75-78B7-ADF5-64865DE33A4B}"/>
                      </a:ext>
                    </a:extLst>
                  </p:cNvPr>
                  <p:cNvGrpSpPr/>
                  <p:nvPr/>
                </p:nvGrpSpPr>
                <p:grpSpPr>
                  <a:xfrm>
                    <a:off x="6494426" y="2630042"/>
                    <a:ext cx="176305" cy="134599"/>
                    <a:chOff x="6494426" y="2630042"/>
                    <a:chExt cx="176305" cy="134599"/>
                  </a:xfrm>
                </p:grpSpPr>
                <p:grpSp>
                  <p:nvGrpSpPr>
                    <p:cNvPr id="2061" name="그래픽 16">
                      <a:extLst>
                        <a:ext uri="{FF2B5EF4-FFF2-40B4-BE49-F238E27FC236}">
                          <a16:creationId xmlns:a16="http://schemas.microsoft.com/office/drawing/2014/main" id="{194EE48D-96E4-F258-2913-E726608817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01167" y="2665218"/>
                      <a:ext cx="169565" cy="99422"/>
                      <a:chOff x="6501167" y="2665218"/>
                      <a:chExt cx="169565" cy="99422"/>
                    </a:xfrm>
                  </p:grpSpPr>
                  <p:sp>
                    <p:nvSpPr>
                      <p:cNvPr id="2066" name="자유형: 도형 2065">
                        <a:extLst>
                          <a:ext uri="{FF2B5EF4-FFF2-40B4-BE49-F238E27FC236}">
                            <a16:creationId xmlns:a16="http://schemas.microsoft.com/office/drawing/2014/main" id="{9FB9E01F-5590-4F45-AA33-4421041A0D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01167" y="2749896"/>
                        <a:ext cx="22959" cy="14744"/>
                      </a:xfrm>
                      <a:custGeom>
                        <a:avLst/>
                        <a:gdLst>
                          <a:gd name="connsiteX0" fmla="*/ 22960 w 22959"/>
                          <a:gd name="connsiteY0" fmla="*/ 14745 h 14744"/>
                          <a:gd name="connsiteX1" fmla="*/ 0 w 22959"/>
                          <a:gd name="connsiteY1" fmla="*/ 1474 h 14744"/>
                          <a:gd name="connsiteX2" fmla="*/ 0 w 22959"/>
                          <a:gd name="connsiteY2" fmla="*/ 0 h 14744"/>
                          <a:gd name="connsiteX3" fmla="*/ 12217 w 22959"/>
                          <a:gd name="connsiteY3" fmla="*/ 5055 h 14744"/>
                          <a:gd name="connsiteX4" fmla="*/ 22960 w 22959"/>
                          <a:gd name="connsiteY4" fmla="*/ 13270 h 14744"/>
                          <a:gd name="connsiteX5" fmla="*/ 22960 w 22959"/>
                          <a:gd name="connsiteY5" fmla="*/ 14745 h 1474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22959" h="14744">
                            <a:moveTo>
                              <a:pt x="22960" y="14745"/>
                            </a:moveTo>
                            <a:lnTo>
                              <a:pt x="0" y="1474"/>
                            </a:lnTo>
                            <a:lnTo>
                              <a:pt x="0" y="0"/>
                            </a:lnTo>
                            <a:lnTo>
                              <a:pt x="12217" y="5055"/>
                            </a:lnTo>
                            <a:lnTo>
                              <a:pt x="22960" y="13270"/>
                            </a:lnTo>
                            <a:lnTo>
                              <a:pt x="22960" y="14745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067" name="자유형: 도형 2066">
                        <a:extLst>
                          <a:ext uri="{FF2B5EF4-FFF2-40B4-BE49-F238E27FC236}">
                            <a16:creationId xmlns:a16="http://schemas.microsoft.com/office/drawing/2014/main" id="{A551CE0A-4F6E-B15B-E6C7-00E9B289DF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24126" y="2678489"/>
                        <a:ext cx="146605" cy="86151"/>
                      </a:xfrm>
                      <a:custGeom>
                        <a:avLst/>
                        <a:gdLst>
                          <a:gd name="connsiteX0" fmla="*/ 146605 w 146605"/>
                          <a:gd name="connsiteY0" fmla="*/ 1474 h 86151"/>
                          <a:gd name="connsiteX1" fmla="*/ 0 w 146605"/>
                          <a:gd name="connsiteY1" fmla="*/ 86152 h 86151"/>
                          <a:gd name="connsiteX2" fmla="*/ 0 w 146605"/>
                          <a:gd name="connsiteY2" fmla="*/ 84677 h 86151"/>
                          <a:gd name="connsiteX3" fmla="*/ 4845 w 146605"/>
                          <a:gd name="connsiteY3" fmla="*/ 78358 h 86151"/>
                          <a:gd name="connsiteX4" fmla="*/ 146605 w 146605"/>
                          <a:gd name="connsiteY4" fmla="*/ 0 h 86151"/>
                          <a:gd name="connsiteX5" fmla="*/ 146605 w 146605"/>
                          <a:gd name="connsiteY5" fmla="*/ 1474 h 8615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46605" h="86151">
                            <a:moveTo>
                              <a:pt x="146605" y="1474"/>
                            </a:moveTo>
                            <a:lnTo>
                              <a:pt x="0" y="86152"/>
                            </a:lnTo>
                            <a:lnTo>
                              <a:pt x="0" y="84677"/>
                            </a:lnTo>
                            <a:lnTo>
                              <a:pt x="4845" y="78358"/>
                            </a:lnTo>
                            <a:lnTo>
                              <a:pt x="146605" y="0"/>
                            </a:lnTo>
                            <a:lnTo>
                              <a:pt x="146605" y="1474"/>
                            </a:lnTo>
                            <a:close/>
                          </a:path>
                        </a:pathLst>
                      </a:custGeom>
                      <a:solidFill>
                        <a:srgbClr val="F4EEE8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068" name="자유형: 도형 2067">
                        <a:extLst>
                          <a:ext uri="{FF2B5EF4-FFF2-40B4-BE49-F238E27FC236}">
                            <a16:creationId xmlns:a16="http://schemas.microsoft.com/office/drawing/2014/main" id="{E88A9304-76D1-6293-E3AA-5A4353CA48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01167" y="2665218"/>
                        <a:ext cx="169565" cy="97947"/>
                      </a:xfrm>
                      <a:custGeom>
                        <a:avLst/>
                        <a:gdLst>
                          <a:gd name="connsiteX0" fmla="*/ 22960 w 169565"/>
                          <a:gd name="connsiteY0" fmla="*/ 97948 h 97947"/>
                          <a:gd name="connsiteX1" fmla="*/ 0 w 169565"/>
                          <a:gd name="connsiteY1" fmla="*/ 84677 h 97947"/>
                          <a:gd name="connsiteX2" fmla="*/ 146816 w 169565"/>
                          <a:gd name="connsiteY2" fmla="*/ 0 h 97947"/>
                          <a:gd name="connsiteX3" fmla="*/ 169565 w 169565"/>
                          <a:gd name="connsiteY3" fmla="*/ 13270 h 97947"/>
                          <a:gd name="connsiteX4" fmla="*/ 22960 w 169565"/>
                          <a:gd name="connsiteY4" fmla="*/ 97948 h 9794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169565" h="97947">
                            <a:moveTo>
                              <a:pt x="22960" y="97948"/>
                            </a:moveTo>
                            <a:lnTo>
                              <a:pt x="0" y="84677"/>
                            </a:lnTo>
                            <a:lnTo>
                              <a:pt x="146816" y="0"/>
                            </a:lnTo>
                            <a:lnTo>
                              <a:pt x="169565" y="13270"/>
                            </a:lnTo>
                            <a:lnTo>
                              <a:pt x="22960" y="97948"/>
                            </a:lnTo>
                            <a:close/>
                          </a:path>
                        </a:pathLst>
                      </a:custGeom>
                      <a:solidFill>
                        <a:srgbClr val="E5E0DC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2062" name="그래픽 16">
                      <a:extLst>
                        <a:ext uri="{FF2B5EF4-FFF2-40B4-BE49-F238E27FC236}">
                          <a16:creationId xmlns:a16="http://schemas.microsoft.com/office/drawing/2014/main" id="{A24AADAA-0680-4073-F4F3-3F3B590319B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94426" y="2630042"/>
                      <a:ext cx="154820" cy="120696"/>
                      <a:chOff x="6494426" y="2630042"/>
                      <a:chExt cx="154820" cy="120696"/>
                    </a:xfrm>
                  </p:grpSpPr>
                  <p:sp>
                    <p:nvSpPr>
                      <p:cNvPr id="2063" name="자유형: 도형 2062">
                        <a:extLst>
                          <a:ext uri="{FF2B5EF4-FFF2-40B4-BE49-F238E27FC236}">
                            <a16:creationId xmlns:a16="http://schemas.microsoft.com/office/drawing/2014/main" id="{A72ADDC2-108E-3C4A-925A-6EAFB305F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98218" y="2630463"/>
                        <a:ext cx="151028" cy="120275"/>
                      </a:xfrm>
                      <a:custGeom>
                        <a:avLst/>
                        <a:gdLst>
                          <a:gd name="connsiteX0" fmla="*/ 4423 w 151028"/>
                          <a:gd name="connsiteY0" fmla="*/ 120276 h 120275"/>
                          <a:gd name="connsiteX1" fmla="*/ 151029 w 151028"/>
                          <a:gd name="connsiteY1" fmla="*/ 35598 h 120275"/>
                          <a:gd name="connsiteX2" fmla="*/ 147027 w 151028"/>
                          <a:gd name="connsiteY2" fmla="*/ 0 h 120275"/>
                          <a:gd name="connsiteX3" fmla="*/ 15166 w 151028"/>
                          <a:gd name="connsiteY3" fmla="*/ 75620 h 120275"/>
                          <a:gd name="connsiteX4" fmla="*/ 421 w 151028"/>
                          <a:gd name="connsiteY4" fmla="*/ 84888 h 120275"/>
                          <a:gd name="connsiteX5" fmla="*/ 0 w 151028"/>
                          <a:gd name="connsiteY5" fmla="*/ 87837 h 120275"/>
                          <a:gd name="connsiteX6" fmla="*/ 4423 w 151028"/>
                          <a:gd name="connsiteY6" fmla="*/ 120276 h 1202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51028" h="120275">
                            <a:moveTo>
                              <a:pt x="4423" y="120276"/>
                            </a:moveTo>
                            <a:lnTo>
                              <a:pt x="151029" y="35598"/>
                            </a:lnTo>
                            <a:lnTo>
                              <a:pt x="147027" y="0"/>
                            </a:lnTo>
                            <a:lnTo>
                              <a:pt x="15166" y="75620"/>
                            </a:lnTo>
                            <a:lnTo>
                              <a:pt x="421" y="84888"/>
                            </a:lnTo>
                            <a:lnTo>
                              <a:pt x="0" y="87837"/>
                            </a:lnTo>
                            <a:lnTo>
                              <a:pt x="4423" y="120276"/>
                            </a:lnTo>
                            <a:close/>
                          </a:path>
                        </a:pathLst>
                      </a:custGeom>
                      <a:solidFill>
                        <a:srgbClr val="F4EEE8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064" name="자유형: 도형 2063">
                        <a:extLst>
                          <a:ext uri="{FF2B5EF4-FFF2-40B4-BE49-F238E27FC236}">
                            <a16:creationId xmlns:a16="http://schemas.microsoft.com/office/drawing/2014/main" id="{8B74E325-847C-A6C0-9664-09D32EDF10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97375" y="2630042"/>
                        <a:ext cx="147869" cy="85941"/>
                      </a:xfrm>
                      <a:custGeom>
                        <a:avLst/>
                        <a:gdLst>
                          <a:gd name="connsiteX0" fmla="*/ 0 w 147869"/>
                          <a:gd name="connsiteY0" fmla="*/ 84677 h 85941"/>
                          <a:gd name="connsiteX1" fmla="*/ 843 w 147869"/>
                          <a:gd name="connsiteY1" fmla="*/ 85941 h 85941"/>
                          <a:gd name="connsiteX2" fmla="*/ 1264 w 147869"/>
                          <a:gd name="connsiteY2" fmla="*/ 85309 h 85941"/>
                          <a:gd name="connsiteX3" fmla="*/ 147869 w 147869"/>
                          <a:gd name="connsiteY3" fmla="*/ 421 h 85941"/>
                          <a:gd name="connsiteX4" fmla="*/ 146606 w 147869"/>
                          <a:gd name="connsiteY4" fmla="*/ 0 h 85941"/>
                          <a:gd name="connsiteX5" fmla="*/ 0 w 147869"/>
                          <a:gd name="connsiteY5" fmla="*/ 84677 h 85941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147869" h="85941">
                            <a:moveTo>
                              <a:pt x="0" y="84677"/>
                            </a:moveTo>
                            <a:lnTo>
                              <a:pt x="843" y="85941"/>
                            </a:lnTo>
                            <a:lnTo>
                              <a:pt x="1264" y="85309"/>
                            </a:lnTo>
                            <a:lnTo>
                              <a:pt x="147869" y="421"/>
                            </a:lnTo>
                            <a:lnTo>
                              <a:pt x="146606" y="0"/>
                            </a:lnTo>
                            <a:lnTo>
                              <a:pt x="0" y="84677"/>
                            </a:lnTo>
                            <a:close/>
                          </a:path>
                        </a:pathLst>
                      </a:custGeom>
                      <a:solidFill>
                        <a:srgbClr val="E5E0DC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065" name="자유형: 도형 2064">
                        <a:extLst>
                          <a:ext uri="{FF2B5EF4-FFF2-40B4-BE49-F238E27FC236}">
                            <a16:creationId xmlns:a16="http://schemas.microsoft.com/office/drawing/2014/main" id="{2B0217BD-06D7-DFEA-1156-B65C4349CEE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94426" y="2714719"/>
                        <a:ext cx="8214" cy="36019"/>
                      </a:xfrm>
                      <a:custGeom>
                        <a:avLst/>
                        <a:gdLst>
                          <a:gd name="connsiteX0" fmla="*/ 6741 w 8214"/>
                          <a:gd name="connsiteY0" fmla="*/ 35388 h 36019"/>
                          <a:gd name="connsiteX1" fmla="*/ 8215 w 8214"/>
                          <a:gd name="connsiteY1" fmla="*/ 36019 h 36019"/>
                          <a:gd name="connsiteX2" fmla="*/ 4213 w 8214"/>
                          <a:gd name="connsiteY2" fmla="*/ 632 h 36019"/>
                          <a:gd name="connsiteX3" fmla="*/ 2949 w 8214"/>
                          <a:gd name="connsiteY3" fmla="*/ 0 h 36019"/>
                          <a:gd name="connsiteX4" fmla="*/ 0 w 8214"/>
                          <a:gd name="connsiteY4" fmla="*/ 16009 h 36019"/>
                          <a:gd name="connsiteX5" fmla="*/ 5687 w 8214"/>
                          <a:gd name="connsiteY5" fmla="*/ 24645 h 36019"/>
                          <a:gd name="connsiteX6" fmla="*/ 6741 w 8214"/>
                          <a:gd name="connsiteY6" fmla="*/ 35388 h 36019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8214" h="36019">
                            <a:moveTo>
                              <a:pt x="6741" y="35388"/>
                            </a:moveTo>
                            <a:lnTo>
                              <a:pt x="8215" y="36019"/>
                            </a:lnTo>
                            <a:lnTo>
                              <a:pt x="4213" y="632"/>
                            </a:lnTo>
                            <a:lnTo>
                              <a:pt x="2949" y="0"/>
                            </a:lnTo>
                            <a:lnTo>
                              <a:pt x="0" y="16009"/>
                            </a:lnTo>
                            <a:lnTo>
                              <a:pt x="5687" y="24645"/>
                            </a:lnTo>
                            <a:lnTo>
                              <a:pt x="6741" y="35388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2051" name="그래픽 16">
                    <a:extLst>
                      <a:ext uri="{FF2B5EF4-FFF2-40B4-BE49-F238E27FC236}">
                        <a16:creationId xmlns:a16="http://schemas.microsoft.com/office/drawing/2014/main" id="{2A4BA2DA-D5F2-5BE0-E634-2218C4637148}"/>
                      </a:ext>
                    </a:extLst>
                  </p:cNvPr>
                  <p:cNvGrpSpPr/>
                  <p:nvPr/>
                </p:nvGrpSpPr>
                <p:grpSpPr>
                  <a:xfrm>
                    <a:off x="6469360" y="2378748"/>
                    <a:ext cx="153895" cy="105951"/>
                    <a:chOff x="6469360" y="2378748"/>
                    <a:chExt cx="153895" cy="105951"/>
                  </a:xfrm>
                </p:grpSpPr>
                <p:grpSp>
                  <p:nvGrpSpPr>
                    <p:cNvPr id="2052" name="그래픽 16">
                      <a:extLst>
                        <a:ext uri="{FF2B5EF4-FFF2-40B4-BE49-F238E27FC236}">
                          <a16:creationId xmlns:a16="http://schemas.microsoft.com/office/drawing/2014/main" id="{BCB7781F-FDCA-EB76-9196-8B11225652E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600378" y="2378748"/>
                      <a:ext cx="22877" cy="30332"/>
                      <a:chOff x="6600378" y="2378748"/>
                      <a:chExt cx="22877" cy="30332"/>
                    </a:xfrm>
                  </p:grpSpPr>
                  <p:sp>
                    <p:nvSpPr>
                      <p:cNvPr id="2059" name="자유형: 도형 2058">
                        <a:extLst>
                          <a:ext uri="{FF2B5EF4-FFF2-40B4-BE49-F238E27FC236}">
                            <a16:creationId xmlns:a16="http://schemas.microsoft.com/office/drawing/2014/main" id="{86974A47-BC62-7E4B-FA3C-839F871E9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0378" y="2378748"/>
                        <a:ext cx="22877" cy="30332"/>
                      </a:xfrm>
                      <a:custGeom>
                        <a:avLst/>
                        <a:gdLst>
                          <a:gd name="connsiteX0" fmla="*/ 4845 w 22877"/>
                          <a:gd name="connsiteY0" fmla="*/ 30122 h 30332"/>
                          <a:gd name="connsiteX1" fmla="*/ 0 w 22877"/>
                          <a:gd name="connsiteY1" fmla="*/ 9058 h 30332"/>
                          <a:gd name="connsiteX2" fmla="*/ 15798 w 22877"/>
                          <a:gd name="connsiteY2" fmla="*/ 0 h 30332"/>
                          <a:gd name="connsiteX3" fmla="*/ 17273 w 22877"/>
                          <a:gd name="connsiteY3" fmla="*/ 632 h 30332"/>
                          <a:gd name="connsiteX4" fmla="*/ 22749 w 22877"/>
                          <a:gd name="connsiteY4" fmla="*/ 12638 h 30332"/>
                          <a:gd name="connsiteX5" fmla="*/ 21064 w 22877"/>
                          <a:gd name="connsiteY5" fmla="*/ 20853 h 30332"/>
                          <a:gd name="connsiteX6" fmla="*/ 4845 w 22877"/>
                          <a:gd name="connsiteY6" fmla="*/ 30332 h 30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2877" h="30332">
                            <a:moveTo>
                              <a:pt x="4845" y="30122"/>
                            </a:moveTo>
                            <a:lnTo>
                              <a:pt x="0" y="9058"/>
                            </a:lnTo>
                            <a:lnTo>
                              <a:pt x="15798" y="0"/>
                            </a:lnTo>
                            <a:lnTo>
                              <a:pt x="17273" y="632"/>
                            </a:lnTo>
                            <a:cubicBezTo>
                              <a:pt x="19800" y="1685"/>
                              <a:pt x="22117" y="6951"/>
                              <a:pt x="22749" y="12638"/>
                            </a:cubicBezTo>
                            <a:cubicBezTo>
                              <a:pt x="23171" y="16851"/>
                              <a:pt x="22539" y="20011"/>
                              <a:pt x="21064" y="20853"/>
                            </a:cubicBezTo>
                            <a:lnTo>
                              <a:pt x="4845" y="30332"/>
                            </a:lnTo>
                            <a:close/>
                          </a:path>
                        </a:pathLst>
                      </a:custGeom>
                      <a:solidFill>
                        <a:srgbClr val="57494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060" name="자유형: 도형 2059">
                        <a:extLst>
                          <a:ext uri="{FF2B5EF4-FFF2-40B4-BE49-F238E27FC236}">
                            <a16:creationId xmlns:a16="http://schemas.microsoft.com/office/drawing/2014/main" id="{1636AC71-3850-6C1E-7D5B-051BF25648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00378" y="2387805"/>
                        <a:ext cx="7097" cy="21186"/>
                      </a:xfrm>
                      <a:custGeom>
                        <a:avLst/>
                        <a:gdLst>
                          <a:gd name="connsiteX0" fmla="*/ 1475 w 7097"/>
                          <a:gd name="connsiteY0" fmla="*/ 632 h 21186"/>
                          <a:gd name="connsiteX1" fmla="*/ 6951 w 7097"/>
                          <a:gd name="connsiteY1" fmla="*/ 12638 h 21186"/>
                          <a:gd name="connsiteX2" fmla="*/ 3792 w 7097"/>
                          <a:gd name="connsiteY2" fmla="*/ 21064 h 21186"/>
                          <a:gd name="connsiteX3" fmla="*/ 2317 w 7097"/>
                          <a:gd name="connsiteY3" fmla="*/ 20432 h 21186"/>
                          <a:gd name="connsiteX4" fmla="*/ 0 w 7097"/>
                          <a:gd name="connsiteY4" fmla="*/ 0 h 21186"/>
                          <a:gd name="connsiteX5" fmla="*/ 1475 w 7097"/>
                          <a:gd name="connsiteY5" fmla="*/ 632 h 2118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7097" h="21186">
                            <a:moveTo>
                              <a:pt x="1475" y="632"/>
                            </a:moveTo>
                            <a:cubicBezTo>
                              <a:pt x="3792" y="1685"/>
                              <a:pt x="6319" y="6951"/>
                              <a:pt x="6951" y="12638"/>
                            </a:cubicBezTo>
                            <a:cubicBezTo>
                              <a:pt x="7583" y="18326"/>
                              <a:pt x="6109" y="21907"/>
                              <a:pt x="3792" y="21064"/>
                            </a:cubicBezTo>
                            <a:lnTo>
                              <a:pt x="2317" y="20432"/>
                            </a:lnTo>
                            <a:lnTo>
                              <a:pt x="0" y="0"/>
                            </a:lnTo>
                            <a:lnTo>
                              <a:pt x="1475" y="632"/>
                            </a:lnTo>
                            <a:close/>
                          </a:path>
                        </a:pathLst>
                      </a:custGeom>
                      <a:solidFill>
                        <a:srgbClr val="B4AFA6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2053" name="그래픽 16">
                      <a:extLst>
                        <a:ext uri="{FF2B5EF4-FFF2-40B4-BE49-F238E27FC236}">
                          <a16:creationId xmlns:a16="http://schemas.microsoft.com/office/drawing/2014/main" id="{8BFC62D1-DBCA-E1C7-2FB1-54BE658E998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69360" y="2454368"/>
                      <a:ext cx="23088" cy="30332"/>
                      <a:chOff x="6469360" y="2454368"/>
                      <a:chExt cx="23088" cy="30332"/>
                    </a:xfrm>
                  </p:grpSpPr>
                  <p:sp>
                    <p:nvSpPr>
                      <p:cNvPr id="2057" name="자유형: 도형 2056">
                        <a:extLst>
                          <a:ext uri="{FF2B5EF4-FFF2-40B4-BE49-F238E27FC236}">
                            <a16:creationId xmlns:a16="http://schemas.microsoft.com/office/drawing/2014/main" id="{D10F2389-F104-76F3-BC07-78D3E39A1A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9571" y="2454368"/>
                        <a:ext cx="22877" cy="30332"/>
                      </a:xfrm>
                      <a:custGeom>
                        <a:avLst/>
                        <a:gdLst>
                          <a:gd name="connsiteX0" fmla="*/ 4845 w 22877"/>
                          <a:gd name="connsiteY0" fmla="*/ 30122 h 30332"/>
                          <a:gd name="connsiteX1" fmla="*/ 0 w 22877"/>
                          <a:gd name="connsiteY1" fmla="*/ 9058 h 30332"/>
                          <a:gd name="connsiteX2" fmla="*/ 15798 w 22877"/>
                          <a:gd name="connsiteY2" fmla="*/ 0 h 30332"/>
                          <a:gd name="connsiteX3" fmla="*/ 17272 w 22877"/>
                          <a:gd name="connsiteY3" fmla="*/ 632 h 30332"/>
                          <a:gd name="connsiteX4" fmla="*/ 22749 w 22877"/>
                          <a:gd name="connsiteY4" fmla="*/ 12638 h 30332"/>
                          <a:gd name="connsiteX5" fmla="*/ 21064 w 22877"/>
                          <a:gd name="connsiteY5" fmla="*/ 20853 h 30332"/>
                          <a:gd name="connsiteX6" fmla="*/ 4845 w 22877"/>
                          <a:gd name="connsiteY6" fmla="*/ 30332 h 3033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22877" h="30332">
                            <a:moveTo>
                              <a:pt x="4845" y="30122"/>
                            </a:moveTo>
                            <a:lnTo>
                              <a:pt x="0" y="9058"/>
                            </a:lnTo>
                            <a:lnTo>
                              <a:pt x="15798" y="0"/>
                            </a:lnTo>
                            <a:lnTo>
                              <a:pt x="17272" y="632"/>
                            </a:lnTo>
                            <a:cubicBezTo>
                              <a:pt x="19800" y="1685"/>
                              <a:pt x="22117" y="6951"/>
                              <a:pt x="22749" y="12638"/>
                            </a:cubicBezTo>
                            <a:cubicBezTo>
                              <a:pt x="23170" y="16851"/>
                              <a:pt x="22538" y="20011"/>
                              <a:pt x="21064" y="20853"/>
                            </a:cubicBezTo>
                            <a:lnTo>
                              <a:pt x="4845" y="30332"/>
                            </a:lnTo>
                            <a:close/>
                          </a:path>
                        </a:pathLst>
                      </a:custGeom>
                      <a:solidFill>
                        <a:srgbClr val="57494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058" name="자유형: 도형 2057">
                        <a:extLst>
                          <a:ext uri="{FF2B5EF4-FFF2-40B4-BE49-F238E27FC236}">
                            <a16:creationId xmlns:a16="http://schemas.microsoft.com/office/drawing/2014/main" id="{C0348CAD-66C3-8FE8-F808-9DB7904784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69360" y="2463215"/>
                        <a:ext cx="7097" cy="21036"/>
                      </a:xfrm>
                      <a:custGeom>
                        <a:avLst/>
                        <a:gdLst>
                          <a:gd name="connsiteX0" fmla="*/ 1475 w 7097"/>
                          <a:gd name="connsiteY0" fmla="*/ 632 h 21036"/>
                          <a:gd name="connsiteX1" fmla="*/ 6951 w 7097"/>
                          <a:gd name="connsiteY1" fmla="*/ 12638 h 21036"/>
                          <a:gd name="connsiteX2" fmla="*/ 3792 w 7097"/>
                          <a:gd name="connsiteY2" fmla="*/ 20853 h 21036"/>
                          <a:gd name="connsiteX3" fmla="*/ 2317 w 7097"/>
                          <a:gd name="connsiteY3" fmla="*/ 20221 h 21036"/>
                          <a:gd name="connsiteX4" fmla="*/ 0 w 7097"/>
                          <a:gd name="connsiteY4" fmla="*/ 0 h 21036"/>
                          <a:gd name="connsiteX5" fmla="*/ 1475 w 7097"/>
                          <a:gd name="connsiteY5" fmla="*/ 632 h 2103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7097" h="21036">
                            <a:moveTo>
                              <a:pt x="1475" y="632"/>
                            </a:moveTo>
                            <a:cubicBezTo>
                              <a:pt x="4002" y="1685"/>
                              <a:pt x="6319" y="6951"/>
                              <a:pt x="6951" y="12638"/>
                            </a:cubicBezTo>
                            <a:cubicBezTo>
                              <a:pt x="7583" y="18326"/>
                              <a:pt x="6109" y="21907"/>
                              <a:pt x="3792" y="20853"/>
                            </a:cubicBezTo>
                            <a:lnTo>
                              <a:pt x="2317" y="20221"/>
                            </a:lnTo>
                            <a:lnTo>
                              <a:pt x="0" y="0"/>
                            </a:lnTo>
                            <a:lnTo>
                              <a:pt x="1475" y="632"/>
                            </a:lnTo>
                            <a:close/>
                          </a:path>
                        </a:pathLst>
                      </a:custGeom>
                      <a:solidFill>
                        <a:srgbClr val="211A1A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2054" name="그래픽 16">
                      <a:extLst>
                        <a:ext uri="{FF2B5EF4-FFF2-40B4-BE49-F238E27FC236}">
                          <a16:creationId xmlns:a16="http://schemas.microsoft.com/office/drawing/2014/main" id="{3006E3FF-FB40-74E3-D9A1-547EC8B9A0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85369" y="2387805"/>
                      <a:ext cx="122088" cy="87626"/>
                      <a:chOff x="6485369" y="2387805"/>
                      <a:chExt cx="122088" cy="87626"/>
                    </a:xfrm>
                  </p:grpSpPr>
                  <p:sp>
                    <p:nvSpPr>
                      <p:cNvPr id="2055" name="자유형: 도형 2054">
                        <a:extLst>
                          <a:ext uri="{FF2B5EF4-FFF2-40B4-BE49-F238E27FC236}">
                            <a16:creationId xmlns:a16="http://schemas.microsoft.com/office/drawing/2014/main" id="{8E924024-A740-3EB0-237A-8081A178FB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85369" y="2387805"/>
                        <a:ext cx="122088" cy="87626"/>
                      </a:xfrm>
                      <a:custGeom>
                        <a:avLst/>
                        <a:gdLst>
                          <a:gd name="connsiteX0" fmla="*/ 4845 w 122088"/>
                          <a:gd name="connsiteY0" fmla="*/ 87416 h 87626"/>
                          <a:gd name="connsiteX1" fmla="*/ 0 w 122088"/>
                          <a:gd name="connsiteY1" fmla="*/ 66352 h 87626"/>
                          <a:gd name="connsiteX2" fmla="*/ 115009 w 122088"/>
                          <a:gd name="connsiteY2" fmla="*/ 0 h 87626"/>
                          <a:gd name="connsiteX3" fmla="*/ 116484 w 122088"/>
                          <a:gd name="connsiteY3" fmla="*/ 632 h 87626"/>
                          <a:gd name="connsiteX4" fmla="*/ 121960 w 122088"/>
                          <a:gd name="connsiteY4" fmla="*/ 12638 h 87626"/>
                          <a:gd name="connsiteX5" fmla="*/ 120275 w 122088"/>
                          <a:gd name="connsiteY5" fmla="*/ 20853 h 87626"/>
                          <a:gd name="connsiteX6" fmla="*/ 4845 w 122088"/>
                          <a:gd name="connsiteY6" fmla="*/ 87626 h 876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122088" h="87626">
                            <a:moveTo>
                              <a:pt x="4845" y="87416"/>
                            </a:moveTo>
                            <a:lnTo>
                              <a:pt x="0" y="66352"/>
                            </a:lnTo>
                            <a:lnTo>
                              <a:pt x="115009" y="0"/>
                            </a:lnTo>
                            <a:lnTo>
                              <a:pt x="116484" y="632"/>
                            </a:lnTo>
                            <a:cubicBezTo>
                              <a:pt x="118801" y="1685"/>
                              <a:pt x="121329" y="6951"/>
                              <a:pt x="121960" y="12638"/>
                            </a:cubicBezTo>
                            <a:cubicBezTo>
                              <a:pt x="122382" y="16851"/>
                              <a:pt x="121750" y="20011"/>
                              <a:pt x="120275" y="20853"/>
                            </a:cubicBezTo>
                            <a:lnTo>
                              <a:pt x="4845" y="87626"/>
                            </a:lnTo>
                            <a:close/>
                          </a:path>
                        </a:pathLst>
                      </a:custGeom>
                      <a:solidFill>
                        <a:srgbClr val="B4AFA6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2056" name="자유형: 도형 2055">
                        <a:extLst>
                          <a:ext uri="{FF2B5EF4-FFF2-40B4-BE49-F238E27FC236}">
                            <a16:creationId xmlns:a16="http://schemas.microsoft.com/office/drawing/2014/main" id="{5ADDBE13-F51D-7346-2CC6-436B5A23D47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85369" y="2454368"/>
                        <a:ext cx="7097" cy="20975"/>
                      </a:xfrm>
                      <a:custGeom>
                        <a:avLst/>
                        <a:gdLst>
                          <a:gd name="connsiteX0" fmla="*/ 1474 w 7097"/>
                          <a:gd name="connsiteY0" fmla="*/ 421 h 20975"/>
                          <a:gd name="connsiteX1" fmla="*/ 6951 w 7097"/>
                          <a:gd name="connsiteY1" fmla="*/ 12428 h 20975"/>
                          <a:gd name="connsiteX2" fmla="*/ 3791 w 7097"/>
                          <a:gd name="connsiteY2" fmla="*/ 20853 h 20975"/>
                          <a:gd name="connsiteX3" fmla="*/ 2317 w 7097"/>
                          <a:gd name="connsiteY3" fmla="*/ 20221 h 20975"/>
                          <a:gd name="connsiteX4" fmla="*/ 0 w 7097"/>
                          <a:gd name="connsiteY4" fmla="*/ 0 h 20975"/>
                          <a:gd name="connsiteX5" fmla="*/ 1474 w 7097"/>
                          <a:gd name="connsiteY5" fmla="*/ 632 h 209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</a:cxnLst>
                        <a:rect l="l" t="t" r="r" b="b"/>
                        <a:pathLst>
                          <a:path w="7097" h="20975">
                            <a:moveTo>
                              <a:pt x="1474" y="421"/>
                            </a:moveTo>
                            <a:cubicBezTo>
                              <a:pt x="4002" y="1474"/>
                              <a:pt x="6319" y="6740"/>
                              <a:pt x="6951" y="12428"/>
                            </a:cubicBezTo>
                            <a:cubicBezTo>
                              <a:pt x="7583" y="18115"/>
                              <a:pt x="6108" y="21696"/>
                              <a:pt x="3791" y="20853"/>
                            </a:cubicBezTo>
                            <a:lnTo>
                              <a:pt x="2317" y="20221"/>
                            </a:lnTo>
                            <a:lnTo>
                              <a:pt x="0" y="0"/>
                            </a:lnTo>
                            <a:lnTo>
                              <a:pt x="1474" y="632"/>
                            </a:lnTo>
                            <a:close/>
                          </a:path>
                        </a:pathLst>
                      </a:custGeom>
                      <a:solidFill>
                        <a:srgbClr val="574943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</p:grpSp>
            <p:grpSp>
              <p:nvGrpSpPr>
                <p:cNvPr id="2040" name="그래픽 16">
                  <a:extLst>
                    <a:ext uri="{FF2B5EF4-FFF2-40B4-BE49-F238E27FC236}">
                      <a16:creationId xmlns:a16="http://schemas.microsoft.com/office/drawing/2014/main" id="{FC6A3F10-5D2C-4379-391E-8E5F43C0A670}"/>
                    </a:ext>
                  </a:extLst>
                </p:cNvPr>
                <p:cNvGrpSpPr/>
                <p:nvPr/>
              </p:nvGrpSpPr>
              <p:grpSpPr>
                <a:xfrm>
                  <a:off x="6483683" y="2489334"/>
                  <a:ext cx="143024" cy="189786"/>
                  <a:chOff x="6483683" y="2489334"/>
                  <a:chExt cx="143024" cy="189786"/>
                </a:xfrm>
              </p:grpSpPr>
              <p:sp>
                <p:nvSpPr>
                  <p:cNvPr id="2041" name="자유형: 도형 2040">
                    <a:extLst>
                      <a:ext uri="{FF2B5EF4-FFF2-40B4-BE49-F238E27FC236}">
                        <a16:creationId xmlns:a16="http://schemas.microsoft.com/office/drawing/2014/main" id="{F5927C2B-6E93-01A7-15B7-480ADB388F15}"/>
                      </a:ext>
                    </a:extLst>
                  </p:cNvPr>
                  <p:cNvSpPr/>
                  <p:nvPr/>
                </p:nvSpPr>
                <p:spPr>
                  <a:xfrm>
                    <a:off x="6585212" y="2503026"/>
                    <a:ext cx="22538" cy="90575"/>
                  </a:xfrm>
                  <a:custGeom>
                    <a:avLst/>
                    <a:gdLst>
                      <a:gd name="connsiteX0" fmla="*/ 13481 w 22538"/>
                      <a:gd name="connsiteY0" fmla="*/ 0 h 90575"/>
                      <a:gd name="connsiteX1" fmla="*/ 22539 w 22538"/>
                      <a:gd name="connsiteY1" fmla="*/ 82992 h 90575"/>
                      <a:gd name="connsiteX2" fmla="*/ 9268 w 22538"/>
                      <a:gd name="connsiteY2" fmla="*/ 90575 h 90575"/>
                      <a:gd name="connsiteX3" fmla="*/ 0 w 22538"/>
                      <a:gd name="connsiteY3" fmla="*/ 7583 h 90575"/>
                      <a:gd name="connsiteX4" fmla="*/ 13481 w 22538"/>
                      <a:gd name="connsiteY4" fmla="*/ 0 h 905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538" h="90575">
                        <a:moveTo>
                          <a:pt x="13481" y="0"/>
                        </a:moveTo>
                        <a:lnTo>
                          <a:pt x="22539" y="82992"/>
                        </a:lnTo>
                        <a:lnTo>
                          <a:pt x="9268" y="90575"/>
                        </a:lnTo>
                        <a:lnTo>
                          <a:pt x="0" y="7583"/>
                        </a:lnTo>
                        <a:lnTo>
                          <a:pt x="13481" y="0"/>
                        </a:lnTo>
                        <a:close/>
                      </a:path>
                    </a:pathLst>
                  </a:custGeom>
                  <a:solidFill>
                    <a:srgbClr val="9BAE65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2" name="자유형: 도형 2041">
                    <a:extLst>
                      <a:ext uri="{FF2B5EF4-FFF2-40B4-BE49-F238E27FC236}">
                        <a16:creationId xmlns:a16="http://schemas.microsoft.com/office/drawing/2014/main" id="{D3BAF37F-A1B9-DC47-4ABA-E5877F594064}"/>
                      </a:ext>
                    </a:extLst>
                  </p:cNvPr>
                  <p:cNvSpPr/>
                  <p:nvPr/>
                </p:nvSpPr>
                <p:spPr>
                  <a:xfrm>
                    <a:off x="6483683" y="2489334"/>
                    <a:ext cx="14534" cy="18536"/>
                  </a:xfrm>
                  <a:custGeom>
                    <a:avLst/>
                    <a:gdLst>
                      <a:gd name="connsiteX0" fmla="*/ 1264 w 14534"/>
                      <a:gd name="connsiteY0" fmla="*/ 18536 h 18536"/>
                      <a:gd name="connsiteX1" fmla="*/ 0 w 14534"/>
                      <a:gd name="connsiteY1" fmla="*/ 7794 h 18536"/>
                      <a:gd name="connsiteX2" fmla="*/ 13481 w 14534"/>
                      <a:gd name="connsiteY2" fmla="*/ 0 h 18536"/>
                      <a:gd name="connsiteX3" fmla="*/ 14534 w 14534"/>
                      <a:gd name="connsiteY3" fmla="*/ 10743 h 18536"/>
                      <a:gd name="connsiteX4" fmla="*/ 1264 w 14534"/>
                      <a:gd name="connsiteY4" fmla="*/ 18536 h 18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18536">
                        <a:moveTo>
                          <a:pt x="1264" y="18536"/>
                        </a:moveTo>
                        <a:lnTo>
                          <a:pt x="0" y="7794"/>
                        </a:lnTo>
                        <a:lnTo>
                          <a:pt x="13481" y="0"/>
                        </a:lnTo>
                        <a:lnTo>
                          <a:pt x="14534" y="10743"/>
                        </a:lnTo>
                        <a:lnTo>
                          <a:pt x="1264" y="18536"/>
                        </a:lnTo>
                        <a:close/>
                      </a:path>
                    </a:pathLst>
                  </a:custGeom>
                  <a:solidFill>
                    <a:srgbClr val="9BAE65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3" name="자유형: 도형 2042">
                    <a:extLst>
                      <a:ext uri="{FF2B5EF4-FFF2-40B4-BE49-F238E27FC236}">
                        <a16:creationId xmlns:a16="http://schemas.microsoft.com/office/drawing/2014/main" id="{3CE991C2-7B9D-4F50-2FC4-A51574D7170E}"/>
                      </a:ext>
                    </a:extLst>
                  </p:cNvPr>
                  <p:cNvSpPr/>
                  <p:nvPr/>
                </p:nvSpPr>
                <p:spPr>
                  <a:xfrm>
                    <a:off x="6486211" y="2510819"/>
                    <a:ext cx="14534" cy="18536"/>
                  </a:xfrm>
                  <a:custGeom>
                    <a:avLst/>
                    <a:gdLst>
                      <a:gd name="connsiteX0" fmla="*/ 1264 w 14534"/>
                      <a:gd name="connsiteY0" fmla="*/ 18536 h 18536"/>
                      <a:gd name="connsiteX1" fmla="*/ 0 w 14534"/>
                      <a:gd name="connsiteY1" fmla="*/ 7794 h 18536"/>
                      <a:gd name="connsiteX2" fmla="*/ 13270 w 14534"/>
                      <a:gd name="connsiteY2" fmla="*/ 0 h 18536"/>
                      <a:gd name="connsiteX3" fmla="*/ 14534 w 14534"/>
                      <a:gd name="connsiteY3" fmla="*/ 10743 h 18536"/>
                      <a:gd name="connsiteX4" fmla="*/ 1264 w 14534"/>
                      <a:gd name="connsiteY4" fmla="*/ 18536 h 18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18536">
                        <a:moveTo>
                          <a:pt x="1264" y="18536"/>
                        </a:moveTo>
                        <a:lnTo>
                          <a:pt x="0" y="7794"/>
                        </a:lnTo>
                        <a:lnTo>
                          <a:pt x="13270" y="0"/>
                        </a:lnTo>
                        <a:lnTo>
                          <a:pt x="14534" y="10743"/>
                        </a:lnTo>
                        <a:lnTo>
                          <a:pt x="1264" y="18536"/>
                        </a:lnTo>
                        <a:close/>
                      </a:path>
                    </a:pathLst>
                  </a:custGeom>
                  <a:solidFill>
                    <a:srgbClr val="EA5B5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4" name="자유형: 도형 2043">
                    <a:extLst>
                      <a:ext uri="{FF2B5EF4-FFF2-40B4-BE49-F238E27FC236}">
                        <a16:creationId xmlns:a16="http://schemas.microsoft.com/office/drawing/2014/main" id="{17F8692F-FC84-07D3-F915-30B188AA26F3}"/>
                      </a:ext>
                    </a:extLst>
                  </p:cNvPr>
                  <p:cNvSpPr/>
                  <p:nvPr/>
                </p:nvSpPr>
                <p:spPr>
                  <a:xfrm>
                    <a:off x="6488528" y="2532304"/>
                    <a:ext cx="14534" cy="18536"/>
                  </a:xfrm>
                  <a:custGeom>
                    <a:avLst/>
                    <a:gdLst>
                      <a:gd name="connsiteX0" fmla="*/ 1264 w 14534"/>
                      <a:gd name="connsiteY0" fmla="*/ 18536 h 18536"/>
                      <a:gd name="connsiteX1" fmla="*/ 0 w 14534"/>
                      <a:gd name="connsiteY1" fmla="*/ 7794 h 18536"/>
                      <a:gd name="connsiteX2" fmla="*/ 13481 w 14534"/>
                      <a:gd name="connsiteY2" fmla="*/ 0 h 18536"/>
                      <a:gd name="connsiteX3" fmla="*/ 14534 w 14534"/>
                      <a:gd name="connsiteY3" fmla="*/ 10953 h 18536"/>
                      <a:gd name="connsiteX4" fmla="*/ 1264 w 14534"/>
                      <a:gd name="connsiteY4" fmla="*/ 18536 h 18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18536">
                        <a:moveTo>
                          <a:pt x="1264" y="18536"/>
                        </a:moveTo>
                        <a:lnTo>
                          <a:pt x="0" y="7794"/>
                        </a:lnTo>
                        <a:lnTo>
                          <a:pt x="13481" y="0"/>
                        </a:lnTo>
                        <a:lnTo>
                          <a:pt x="14534" y="10953"/>
                        </a:lnTo>
                        <a:lnTo>
                          <a:pt x="1264" y="18536"/>
                        </a:lnTo>
                        <a:close/>
                      </a:path>
                    </a:pathLst>
                  </a:custGeom>
                  <a:solidFill>
                    <a:srgbClr val="DCB85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5" name="자유형: 도형 2044">
                    <a:extLst>
                      <a:ext uri="{FF2B5EF4-FFF2-40B4-BE49-F238E27FC236}">
                        <a16:creationId xmlns:a16="http://schemas.microsoft.com/office/drawing/2014/main" id="{9C597638-EC06-AF4F-85F5-9DF7F0A545FF}"/>
                      </a:ext>
                    </a:extLst>
                  </p:cNvPr>
                  <p:cNvSpPr/>
                  <p:nvPr/>
                </p:nvSpPr>
                <p:spPr>
                  <a:xfrm>
                    <a:off x="6544769" y="2504079"/>
                    <a:ext cx="24855" cy="111639"/>
                  </a:xfrm>
                  <a:custGeom>
                    <a:avLst/>
                    <a:gdLst>
                      <a:gd name="connsiteX0" fmla="*/ 11585 w 24855"/>
                      <a:gd name="connsiteY0" fmla="*/ 111639 h 111639"/>
                      <a:gd name="connsiteX1" fmla="*/ 24856 w 24855"/>
                      <a:gd name="connsiteY1" fmla="*/ 103846 h 111639"/>
                      <a:gd name="connsiteX2" fmla="*/ 13481 w 24855"/>
                      <a:gd name="connsiteY2" fmla="*/ 0 h 111639"/>
                      <a:gd name="connsiteX3" fmla="*/ 0 w 24855"/>
                      <a:gd name="connsiteY3" fmla="*/ 7794 h 111639"/>
                      <a:gd name="connsiteX4" fmla="*/ 11585 w 24855"/>
                      <a:gd name="connsiteY4" fmla="*/ 111639 h 1116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855" h="111639">
                        <a:moveTo>
                          <a:pt x="11585" y="111639"/>
                        </a:moveTo>
                        <a:lnTo>
                          <a:pt x="24856" y="103846"/>
                        </a:lnTo>
                        <a:lnTo>
                          <a:pt x="13481" y="0"/>
                        </a:lnTo>
                        <a:lnTo>
                          <a:pt x="0" y="7794"/>
                        </a:lnTo>
                        <a:lnTo>
                          <a:pt x="11585" y="111639"/>
                        </a:lnTo>
                        <a:close/>
                      </a:path>
                    </a:pathLst>
                  </a:custGeom>
                  <a:solidFill>
                    <a:srgbClr val="EA5B5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6" name="자유형: 도형 2045">
                    <a:extLst>
                      <a:ext uri="{FF2B5EF4-FFF2-40B4-BE49-F238E27FC236}">
                        <a16:creationId xmlns:a16="http://schemas.microsoft.com/office/drawing/2014/main" id="{FDD6B565-88B8-952F-B0A5-39140339EDC3}"/>
                      </a:ext>
                    </a:extLst>
                  </p:cNvPr>
                  <p:cNvSpPr/>
                  <p:nvPr/>
                </p:nvSpPr>
                <p:spPr>
                  <a:xfrm>
                    <a:off x="6513384" y="2586860"/>
                    <a:ext cx="18115" cy="50764"/>
                  </a:xfrm>
                  <a:custGeom>
                    <a:avLst/>
                    <a:gdLst>
                      <a:gd name="connsiteX0" fmla="*/ 13481 w 18115"/>
                      <a:gd name="connsiteY0" fmla="*/ 0 h 50764"/>
                      <a:gd name="connsiteX1" fmla="*/ 18115 w 18115"/>
                      <a:gd name="connsiteY1" fmla="*/ 43181 h 50764"/>
                      <a:gd name="connsiteX2" fmla="*/ 4845 w 18115"/>
                      <a:gd name="connsiteY2" fmla="*/ 50764 h 50764"/>
                      <a:gd name="connsiteX3" fmla="*/ 0 w 18115"/>
                      <a:gd name="connsiteY3" fmla="*/ 7583 h 50764"/>
                      <a:gd name="connsiteX4" fmla="*/ 13481 w 18115"/>
                      <a:gd name="connsiteY4" fmla="*/ 0 h 507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115" h="50764">
                        <a:moveTo>
                          <a:pt x="13481" y="0"/>
                        </a:moveTo>
                        <a:lnTo>
                          <a:pt x="18115" y="43181"/>
                        </a:lnTo>
                        <a:lnTo>
                          <a:pt x="4845" y="50764"/>
                        </a:lnTo>
                        <a:lnTo>
                          <a:pt x="0" y="7583"/>
                        </a:lnTo>
                        <a:lnTo>
                          <a:pt x="13481" y="0"/>
                        </a:lnTo>
                        <a:close/>
                      </a:path>
                    </a:pathLst>
                  </a:custGeom>
                  <a:solidFill>
                    <a:srgbClr val="DCB85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7" name="자유형: 도형 2046">
                    <a:extLst>
                      <a:ext uri="{FF2B5EF4-FFF2-40B4-BE49-F238E27FC236}">
                        <a16:creationId xmlns:a16="http://schemas.microsoft.com/office/drawing/2014/main" id="{0674DED5-7903-DAF1-6887-026EAB828202}"/>
                      </a:ext>
                    </a:extLst>
                  </p:cNvPr>
                  <p:cNvSpPr/>
                  <p:nvPr/>
                </p:nvSpPr>
                <p:spPr>
                  <a:xfrm>
                    <a:off x="6509171" y="2605397"/>
                    <a:ext cx="115852" cy="73724"/>
                  </a:xfrm>
                  <a:custGeom>
                    <a:avLst/>
                    <a:gdLst>
                      <a:gd name="connsiteX0" fmla="*/ 115010 w 115852"/>
                      <a:gd name="connsiteY0" fmla="*/ 0 h 73724"/>
                      <a:gd name="connsiteX1" fmla="*/ 115852 w 115852"/>
                      <a:gd name="connsiteY1" fmla="*/ 7162 h 73724"/>
                      <a:gd name="connsiteX2" fmla="*/ 843 w 115852"/>
                      <a:gd name="connsiteY2" fmla="*/ 73724 h 73724"/>
                      <a:gd name="connsiteX3" fmla="*/ 0 w 115852"/>
                      <a:gd name="connsiteY3" fmla="*/ 66352 h 73724"/>
                      <a:gd name="connsiteX4" fmla="*/ 115010 w 115852"/>
                      <a:gd name="connsiteY4" fmla="*/ 0 h 737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852" h="73724">
                        <a:moveTo>
                          <a:pt x="115010" y="0"/>
                        </a:moveTo>
                        <a:lnTo>
                          <a:pt x="115852" y="7162"/>
                        </a:lnTo>
                        <a:lnTo>
                          <a:pt x="843" y="73724"/>
                        </a:lnTo>
                        <a:lnTo>
                          <a:pt x="0" y="66352"/>
                        </a:lnTo>
                        <a:lnTo>
                          <a:pt x="115010" y="0"/>
                        </a:lnTo>
                        <a:close/>
                      </a:path>
                    </a:pathLst>
                  </a:custGeom>
                  <a:solidFill>
                    <a:srgbClr val="D1D1D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48" name="자유형: 도형 2047">
                    <a:extLst>
                      <a:ext uri="{FF2B5EF4-FFF2-40B4-BE49-F238E27FC236}">
                        <a16:creationId xmlns:a16="http://schemas.microsoft.com/office/drawing/2014/main" id="{EADD2B44-943A-58DD-36E0-EC412BD518D4}"/>
                      </a:ext>
                    </a:extLst>
                  </p:cNvPr>
                  <p:cNvSpPr/>
                  <p:nvPr/>
                </p:nvSpPr>
                <p:spPr>
                  <a:xfrm>
                    <a:off x="6582052" y="2619931"/>
                    <a:ext cx="44655" cy="32438"/>
                  </a:xfrm>
                  <a:custGeom>
                    <a:avLst/>
                    <a:gdLst>
                      <a:gd name="connsiteX0" fmla="*/ 0 w 44655"/>
                      <a:gd name="connsiteY0" fmla="*/ 25277 h 32438"/>
                      <a:gd name="connsiteX1" fmla="*/ 43813 w 44655"/>
                      <a:gd name="connsiteY1" fmla="*/ 0 h 32438"/>
                      <a:gd name="connsiteX2" fmla="*/ 44656 w 44655"/>
                      <a:gd name="connsiteY2" fmla="*/ 7162 h 32438"/>
                      <a:gd name="connsiteX3" fmla="*/ 842 w 44655"/>
                      <a:gd name="connsiteY3" fmla="*/ 32439 h 32438"/>
                      <a:gd name="connsiteX4" fmla="*/ 0 w 44655"/>
                      <a:gd name="connsiteY4" fmla="*/ 25277 h 324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4655" h="32438">
                        <a:moveTo>
                          <a:pt x="0" y="25277"/>
                        </a:moveTo>
                        <a:lnTo>
                          <a:pt x="43813" y="0"/>
                        </a:lnTo>
                        <a:lnTo>
                          <a:pt x="44656" y="7162"/>
                        </a:lnTo>
                        <a:lnTo>
                          <a:pt x="842" y="32439"/>
                        </a:lnTo>
                        <a:lnTo>
                          <a:pt x="0" y="25277"/>
                        </a:lnTo>
                        <a:close/>
                      </a:path>
                    </a:pathLst>
                  </a:custGeom>
                  <a:solidFill>
                    <a:srgbClr val="D1D1D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8" name="그래픽 16">
                <a:extLst>
                  <a:ext uri="{FF2B5EF4-FFF2-40B4-BE49-F238E27FC236}">
                    <a16:creationId xmlns:a16="http://schemas.microsoft.com/office/drawing/2014/main" id="{3C757ECE-F9C3-5C68-4377-15D1E2DCD1D8}"/>
                  </a:ext>
                </a:extLst>
              </p:cNvPr>
              <p:cNvGrpSpPr/>
              <p:nvPr userDrawn="1"/>
            </p:nvGrpSpPr>
            <p:grpSpPr>
              <a:xfrm>
                <a:off x="7149221" y="3880309"/>
                <a:ext cx="180563" cy="360660"/>
                <a:chOff x="6598074" y="2394593"/>
                <a:chExt cx="222826" cy="465993"/>
              </a:xfrm>
            </p:grpSpPr>
            <p:sp>
              <p:nvSpPr>
                <p:cNvPr id="2012" name="자유형: 도형 2011">
                  <a:extLst>
                    <a:ext uri="{FF2B5EF4-FFF2-40B4-BE49-F238E27FC236}">
                      <a16:creationId xmlns:a16="http://schemas.microsoft.com/office/drawing/2014/main" id="{137D5BBA-E350-9D51-1B96-20A028C8AF6B}"/>
                    </a:ext>
                  </a:extLst>
                </p:cNvPr>
                <p:cNvSpPr/>
                <p:nvPr/>
              </p:nvSpPr>
              <p:spPr>
                <a:xfrm>
                  <a:off x="6702380" y="2797816"/>
                  <a:ext cx="109006" cy="62770"/>
                </a:xfrm>
                <a:custGeom>
                  <a:avLst/>
                  <a:gdLst>
                    <a:gd name="connsiteX0" fmla="*/ 93051 w 109006"/>
                    <a:gd name="connsiteY0" fmla="*/ 9163 h 62770"/>
                    <a:gd name="connsiteX1" fmla="*/ 15956 w 109006"/>
                    <a:gd name="connsiteY1" fmla="*/ 9163 h 62770"/>
                    <a:gd name="connsiteX2" fmla="*/ 15956 w 109006"/>
                    <a:gd name="connsiteY2" fmla="*/ 53608 h 62770"/>
                    <a:gd name="connsiteX3" fmla="*/ 93051 w 109006"/>
                    <a:gd name="connsiteY3" fmla="*/ 53608 h 62770"/>
                    <a:gd name="connsiteX4" fmla="*/ 93051 w 109006"/>
                    <a:gd name="connsiteY4" fmla="*/ 9163 h 627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9006" h="62770">
                      <a:moveTo>
                        <a:pt x="93051" y="9163"/>
                      </a:moveTo>
                      <a:cubicBezTo>
                        <a:pt x="71776" y="-3054"/>
                        <a:pt x="37231" y="-3054"/>
                        <a:pt x="15956" y="9163"/>
                      </a:cubicBezTo>
                      <a:cubicBezTo>
                        <a:pt x="-5319" y="21380"/>
                        <a:pt x="-5319" y="41391"/>
                        <a:pt x="15956" y="53608"/>
                      </a:cubicBezTo>
                      <a:cubicBezTo>
                        <a:pt x="37231" y="65825"/>
                        <a:pt x="71776" y="65825"/>
                        <a:pt x="93051" y="53608"/>
                      </a:cubicBezTo>
                      <a:cubicBezTo>
                        <a:pt x="114325" y="41391"/>
                        <a:pt x="114325" y="21380"/>
                        <a:pt x="93051" y="9163"/>
                      </a:cubicBezTo>
                      <a:close/>
                    </a:path>
                  </a:pathLst>
                </a:custGeom>
                <a:solidFill>
                  <a:srgbClr val="040000">
                    <a:alpha val="30000"/>
                  </a:srgb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13" name="자유형: 도형 2012">
                  <a:extLst>
                    <a:ext uri="{FF2B5EF4-FFF2-40B4-BE49-F238E27FC236}">
                      <a16:creationId xmlns:a16="http://schemas.microsoft.com/office/drawing/2014/main" id="{B4F2D030-B4E4-9939-3914-5898A31060D1}"/>
                    </a:ext>
                  </a:extLst>
                </p:cNvPr>
                <p:cNvSpPr/>
                <p:nvPr/>
              </p:nvSpPr>
              <p:spPr>
                <a:xfrm>
                  <a:off x="6736030" y="2804452"/>
                  <a:ext cx="59196" cy="27287"/>
                </a:xfrm>
                <a:custGeom>
                  <a:avLst/>
                  <a:gdLst>
                    <a:gd name="connsiteX0" fmla="*/ 41075 w 59196"/>
                    <a:gd name="connsiteY0" fmla="*/ 5898 h 27287"/>
                    <a:gd name="connsiteX1" fmla="*/ 57084 w 59196"/>
                    <a:gd name="connsiteY1" fmla="*/ 25698 h 27287"/>
                    <a:gd name="connsiteX2" fmla="*/ 37283 w 59196"/>
                    <a:gd name="connsiteY2" fmla="*/ 23802 h 27287"/>
                    <a:gd name="connsiteX3" fmla="*/ 20432 w 59196"/>
                    <a:gd name="connsiteY3" fmla="*/ 14955 h 27287"/>
                    <a:gd name="connsiteX4" fmla="*/ 2317 w 59196"/>
                    <a:gd name="connsiteY4" fmla="*/ 13060 h 27287"/>
                    <a:gd name="connsiteX5" fmla="*/ 0 w 59196"/>
                    <a:gd name="connsiteY5" fmla="*/ 0 h 27287"/>
                    <a:gd name="connsiteX6" fmla="*/ 23381 w 59196"/>
                    <a:gd name="connsiteY6" fmla="*/ 843 h 27287"/>
                    <a:gd name="connsiteX7" fmla="*/ 41286 w 59196"/>
                    <a:gd name="connsiteY7" fmla="*/ 5898 h 272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196" h="27287">
                      <a:moveTo>
                        <a:pt x="41075" y="5898"/>
                      </a:moveTo>
                      <a:cubicBezTo>
                        <a:pt x="41075" y="5898"/>
                        <a:pt x="66562" y="16851"/>
                        <a:pt x="57084" y="25698"/>
                      </a:cubicBezTo>
                      <a:cubicBezTo>
                        <a:pt x="54977" y="27594"/>
                        <a:pt x="46552" y="28647"/>
                        <a:pt x="37283" y="23802"/>
                      </a:cubicBezTo>
                      <a:cubicBezTo>
                        <a:pt x="32439" y="21275"/>
                        <a:pt x="26330" y="17272"/>
                        <a:pt x="20432" y="14955"/>
                      </a:cubicBezTo>
                      <a:cubicBezTo>
                        <a:pt x="14534" y="12638"/>
                        <a:pt x="2317" y="13060"/>
                        <a:pt x="2317" y="13060"/>
                      </a:cubicBezTo>
                      <a:lnTo>
                        <a:pt x="0" y="0"/>
                      </a:lnTo>
                      <a:lnTo>
                        <a:pt x="23381" y="843"/>
                      </a:lnTo>
                      <a:lnTo>
                        <a:pt x="41286" y="5898"/>
                      </a:lnTo>
                      <a:close/>
                    </a:path>
                  </a:pathLst>
                </a:custGeom>
                <a:solidFill>
                  <a:srgbClr val="362C2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14" name="자유형: 도형 2013">
                  <a:extLst>
                    <a:ext uri="{FF2B5EF4-FFF2-40B4-BE49-F238E27FC236}">
                      <a16:creationId xmlns:a16="http://schemas.microsoft.com/office/drawing/2014/main" id="{9B1B7C06-08B0-910C-C293-225E6486A31B}"/>
                    </a:ext>
                  </a:extLst>
                </p:cNvPr>
                <p:cNvSpPr/>
                <p:nvPr/>
              </p:nvSpPr>
              <p:spPr>
                <a:xfrm>
                  <a:off x="6799644" y="2590652"/>
                  <a:ext cx="20010" cy="12013"/>
                </a:xfrm>
                <a:custGeom>
                  <a:avLst/>
                  <a:gdLst>
                    <a:gd name="connsiteX0" fmla="*/ 20011 w 20010"/>
                    <a:gd name="connsiteY0" fmla="*/ 8426 h 12013"/>
                    <a:gd name="connsiteX1" fmla="*/ 1264 w 20010"/>
                    <a:gd name="connsiteY1" fmla="*/ 8636 h 12013"/>
                    <a:gd name="connsiteX2" fmla="*/ 0 w 20010"/>
                    <a:gd name="connsiteY2" fmla="*/ 2528 h 12013"/>
                    <a:gd name="connsiteX3" fmla="*/ 14745 w 20010"/>
                    <a:gd name="connsiteY3" fmla="*/ 0 h 12013"/>
                    <a:gd name="connsiteX4" fmla="*/ 19800 w 20010"/>
                    <a:gd name="connsiteY4" fmla="*/ 8426 h 1201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010" h="12013">
                      <a:moveTo>
                        <a:pt x="20011" y="8426"/>
                      </a:moveTo>
                      <a:cubicBezTo>
                        <a:pt x="17272" y="12849"/>
                        <a:pt x="3791" y="13481"/>
                        <a:pt x="1264" y="8636"/>
                      </a:cubicBezTo>
                      <a:cubicBezTo>
                        <a:pt x="1053" y="7372"/>
                        <a:pt x="0" y="2528"/>
                        <a:pt x="0" y="2528"/>
                      </a:cubicBezTo>
                      <a:lnTo>
                        <a:pt x="14745" y="0"/>
                      </a:lnTo>
                      <a:cubicBezTo>
                        <a:pt x="14745" y="0"/>
                        <a:pt x="19379" y="6740"/>
                        <a:pt x="19800" y="8426"/>
                      </a:cubicBezTo>
                      <a:close/>
                    </a:path>
                  </a:pathLst>
                </a:custGeom>
                <a:solidFill>
                  <a:srgbClr val="0B080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15" name="자유형: 도형 2014">
                  <a:extLst>
                    <a:ext uri="{FF2B5EF4-FFF2-40B4-BE49-F238E27FC236}">
                      <a16:creationId xmlns:a16="http://schemas.microsoft.com/office/drawing/2014/main" id="{9D400352-755C-5A95-C444-3D72BB5CAE4C}"/>
                    </a:ext>
                  </a:extLst>
                </p:cNvPr>
                <p:cNvSpPr/>
                <p:nvPr/>
              </p:nvSpPr>
              <p:spPr>
                <a:xfrm>
                  <a:off x="6803646" y="2590652"/>
                  <a:ext cx="13691" cy="17272"/>
                </a:xfrm>
                <a:custGeom>
                  <a:avLst/>
                  <a:gdLst>
                    <a:gd name="connsiteX0" fmla="*/ 13691 w 13691"/>
                    <a:gd name="connsiteY0" fmla="*/ 5687 h 17272"/>
                    <a:gd name="connsiteX1" fmla="*/ 12217 w 13691"/>
                    <a:gd name="connsiteY1" fmla="*/ 17273 h 17272"/>
                    <a:gd name="connsiteX2" fmla="*/ 5687 w 13691"/>
                    <a:gd name="connsiteY2" fmla="*/ 17273 h 17272"/>
                    <a:gd name="connsiteX3" fmla="*/ 1474 w 13691"/>
                    <a:gd name="connsiteY3" fmla="*/ 15166 h 17272"/>
                    <a:gd name="connsiteX4" fmla="*/ 0 w 13691"/>
                    <a:gd name="connsiteY4" fmla="*/ 1474 h 17272"/>
                    <a:gd name="connsiteX5" fmla="*/ 9479 w 13691"/>
                    <a:gd name="connsiteY5" fmla="*/ 0 h 17272"/>
                    <a:gd name="connsiteX6" fmla="*/ 13691 w 13691"/>
                    <a:gd name="connsiteY6" fmla="*/ 5687 h 172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3691" h="17272">
                      <a:moveTo>
                        <a:pt x="13691" y="5687"/>
                      </a:moveTo>
                      <a:lnTo>
                        <a:pt x="12217" y="17273"/>
                      </a:lnTo>
                      <a:lnTo>
                        <a:pt x="5687" y="17273"/>
                      </a:lnTo>
                      <a:lnTo>
                        <a:pt x="1474" y="15166"/>
                      </a:lnTo>
                      <a:lnTo>
                        <a:pt x="0" y="1474"/>
                      </a:lnTo>
                      <a:lnTo>
                        <a:pt x="9479" y="0"/>
                      </a:lnTo>
                      <a:lnTo>
                        <a:pt x="13691" y="5687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16" name="자유형: 도형 2015">
                  <a:extLst>
                    <a:ext uri="{FF2B5EF4-FFF2-40B4-BE49-F238E27FC236}">
                      <a16:creationId xmlns:a16="http://schemas.microsoft.com/office/drawing/2014/main" id="{8097E883-22A0-5EBF-C333-A9B861417C0D}"/>
                    </a:ext>
                  </a:extLst>
                </p:cNvPr>
                <p:cNvSpPr/>
                <p:nvPr/>
              </p:nvSpPr>
              <p:spPr>
                <a:xfrm>
                  <a:off x="6778580" y="2459606"/>
                  <a:ext cx="42320" cy="139471"/>
                </a:xfrm>
                <a:custGeom>
                  <a:avLst/>
                  <a:gdLst>
                    <a:gd name="connsiteX0" fmla="*/ 10111 w 42320"/>
                    <a:gd name="connsiteY0" fmla="*/ 28 h 139471"/>
                    <a:gd name="connsiteX1" fmla="*/ 22960 w 42320"/>
                    <a:gd name="connsiteY1" fmla="*/ 13298 h 139471"/>
                    <a:gd name="connsiteX2" fmla="*/ 41707 w 42320"/>
                    <a:gd name="connsiteY2" fmla="*/ 82599 h 139471"/>
                    <a:gd name="connsiteX3" fmla="*/ 41075 w 42320"/>
                    <a:gd name="connsiteY3" fmla="*/ 139472 h 139471"/>
                    <a:gd name="connsiteX4" fmla="*/ 22749 w 42320"/>
                    <a:gd name="connsiteY4" fmla="*/ 139472 h 139471"/>
                    <a:gd name="connsiteX5" fmla="*/ 0 w 42320"/>
                    <a:gd name="connsiteY5" fmla="*/ 8032 h 139471"/>
                    <a:gd name="connsiteX6" fmla="*/ 9900 w 42320"/>
                    <a:gd name="connsiteY6" fmla="*/ 238 h 1394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2320" h="139471">
                      <a:moveTo>
                        <a:pt x="10111" y="28"/>
                      </a:moveTo>
                      <a:cubicBezTo>
                        <a:pt x="10111" y="28"/>
                        <a:pt x="18536" y="-1236"/>
                        <a:pt x="22960" y="13298"/>
                      </a:cubicBezTo>
                      <a:cubicBezTo>
                        <a:pt x="27383" y="27832"/>
                        <a:pt x="40021" y="67433"/>
                        <a:pt x="41707" y="82599"/>
                      </a:cubicBezTo>
                      <a:cubicBezTo>
                        <a:pt x="43392" y="97765"/>
                        <a:pt x="41075" y="139472"/>
                        <a:pt x="41075" y="139472"/>
                      </a:cubicBezTo>
                      <a:cubicBezTo>
                        <a:pt x="41075" y="139472"/>
                        <a:pt x="32438" y="135469"/>
                        <a:pt x="22749" y="139472"/>
                      </a:cubicBezTo>
                      <a:cubicBezTo>
                        <a:pt x="20221" y="138208"/>
                        <a:pt x="0" y="8032"/>
                        <a:pt x="0" y="8032"/>
                      </a:cubicBezTo>
                      <a:lnTo>
                        <a:pt x="9900" y="238"/>
                      </a:lnTo>
                      <a:close/>
                    </a:path>
                  </a:pathLst>
                </a:custGeom>
                <a:solidFill>
                  <a:srgbClr val="36363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17" name="자유형: 도형 2016">
                  <a:extLst>
                    <a:ext uri="{FF2B5EF4-FFF2-40B4-BE49-F238E27FC236}">
                      <a16:creationId xmlns:a16="http://schemas.microsoft.com/office/drawing/2014/main" id="{AD461E40-3C2F-949F-4138-31225A918C41}"/>
                    </a:ext>
                  </a:extLst>
                </p:cNvPr>
                <p:cNvSpPr/>
                <p:nvPr/>
              </p:nvSpPr>
              <p:spPr>
                <a:xfrm>
                  <a:off x="6736662" y="2700606"/>
                  <a:ext cx="46348" cy="118548"/>
                </a:xfrm>
                <a:custGeom>
                  <a:avLst/>
                  <a:gdLst>
                    <a:gd name="connsiteX0" fmla="*/ 40232 w 46348"/>
                    <a:gd name="connsiteY0" fmla="*/ 0 h 118548"/>
                    <a:gd name="connsiteX1" fmla="*/ 40232 w 46348"/>
                    <a:gd name="connsiteY1" fmla="*/ 10532 h 118548"/>
                    <a:gd name="connsiteX2" fmla="*/ 28437 w 46348"/>
                    <a:gd name="connsiteY2" fmla="*/ 100265 h 118548"/>
                    <a:gd name="connsiteX3" fmla="*/ 46130 w 46348"/>
                    <a:gd name="connsiteY3" fmla="*/ 116484 h 118548"/>
                    <a:gd name="connsiteX4" fmla="*/ 18115 w 46348"/>
                    <a:gd name="connsiteY4" fmla="*/ 109954 h 118548"/>
                    <a:gd name="connsiteX5" fmla="*/ 2738 w 46348"/>
                    <a:gd name="connsiteY5" fmla="*/ 107426 h 118548"/>
                    <a:gd name="connsiteX6" fmla="*/ 0 w 46348"/>
                    <a:gd name="connsiteY6" fmla="*/ 49079 h 118548"/>
                    <a:gd name="connsiteX7" fmla="*/ 9900 w 46348"/>
                    <a:gd name="connsiteY7" fmla="*/ 211 h 118548"/>
                    <a:gd name="connsiteX8" fmla="*/ 40232 w 46348"/>
                    <a:gd name="connsiteY8" fmla="*/ 211 h 1185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6348" h="118548">
                      <a:moveTo>
                        <a:pt x="40232" y="0"/>
                      </a:moveTo>
                      <a:cubicBezTo>
                        <a:pt x="40232" y="0"/>
                        <a:pt x="42971" y="4845"/>
                        <a:pt x="40232" y="10532"/>
                      </a:cubicBezTo>
                      <a:cubicBezTo>
                        <a:pt x="16009" y="60454"/>
                        <a:pt x="28015" y="97948"/>
                        <a:pt x="28437" y="100265"/>
                      </a:cubicBezTo>
                      <a:cubicBezTo>
                        <a:pt x="31596" y="105952"/>
                        <a:pt x="48447" y="112692"/>
                        <a:pt x="46130" y="116484"/>
                      </a:cubicBezTo>
                      <a:cubicBezTo>
                        <a:pt x="41917" y="123224"/>
                        <a:pt x="24434" y="111429"/>
                        <a:pt x="18115" y="109954"/>
                      </a:cubicBezTo>
                      <a:cubicBezTo>
                        <a:pt x="11796" y="108480"/>
                        <a:pt x="2738" y="107426"/>
                        <a:pt x="2738" y="107426"/>
                      </a:cubicBezTo>
                      <a:lnTo>
                        <a:pt x="0" y="49079"/>
                      </a:lnTo>
                      <a:lnTo>
                        <a:pt x="9900" y="211"/>
                      </a:lnTo>
                      <a:lnTo>
                        <a:pt x="40232" y="211"/>
                      </a:lnTo>
                      <a:close/>
                    </a:path>
                  </a:pathLst>
                </a:custGeom>
                <a:solidFill>
                  <a:srgbClr val="C4A2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18" name="자유형: 도형 2017">
                  <a:extLst>
                    <a:ext uri="{FF2B5EF4-FFF2-40B4-BE49-F238E27FC236}">
                      <a16:creationId xmlns:a16="http://schemas.microsoft.com/office/drawing/2014/main" id="{92BB7502-AC46-F242-1997-C7E61242252E}"/>
                    </a:ext>
                  </a:extLst>
                </p:cNvPr>
                <p:cNvSpPr/>
                <p:nvPr/>
              </p:nvSpPr>
              <p:spPr>
                <a:xfrm>
                  <a:off x="6720048" y="2812035"/>
                  <a:ext cx="43211" cy="40578"/>
                </a:xfrm>
                <a:custGeom>
                  <a:avLst/>
                  <a:gdLst>
                    <a:gd name="connsiteX0" fmla="*/ 29463 w 43211"/>
                    <a:gd name="connsiteY0" fmla="*/ 12638 h 40578"/>
                    <a:gd name="connsiteX1" fmla="*/ 42312 w 43211"/>
                    <a:gd name="connsiteY1" fmla="*/ 37494 h 40578"/>
                    <a:gd name="connsiteX2" fmla="*/ 20827 w 43211"/>
                    <a:gd name="connsiteY2" fmla="*/ 36230 h 40578"/>
                    <a:gd name="connsiteX3" fmla="*/ 606 w 43211"/>
                    <a:gd name="connsiteY3" fmla="*/ 10111 h 40578"/>
                    <a:gd name="connsiteX4" fmla="*/ 1870 w 43211"/>
                    <a:gd name="connsiteY4" fmla="*/ 0 h 40578"/>
                    <a:gd name="connsiteX5" fmla="*/ 29463 w 43211"/>
                    <a:gd name="connsiteY5" fmla="*/ 12849 h 405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11" h="40578">
                      <a:moveTo>
                        <a:pt x="29463" y="12638"/>
                      </a:moveTo>
                      <a:cubicBezTo>
                        <a:pt x="29463" y="12638"/>
                        <a:pt x="47368" y="32228"/>
                        <a:pt x="42312" y="37494"/>
                      </a:cubicBezTo>
                      <a:cubicBezTo>
                        <a:pt x="37257" y="42549"/>
                        <a:pt x="26725" y="40864"/>
                        <a:pt x="20827" y="36230"/>
                      </a:cubicBezTo>
                      <a:cubicBezTo>
                        <a:pt x="14929" y="31596"/>
                        <a:pt x="2501" y="13902"/>
                        <a:pt x="606" y="10111"/>
                      </a:cubicBezTo>
                      <a:cubicBezTo>
                        <a:pt x="-1290" y="6319"/>
                        <a:pt x="1870" y="0"/>
                        <a:pt x="1870" y="0"/>
                      </a:cubicBezTo>
                      <a:lnTo>
                        <a:pt x="29463" y="12849"/>
                      </a:lnTo>
                      <a:close/>
                    </a:path>
                  </a:pathLst>
                </a:custGeom>
                <a:solidFill>
                  <a:srgbClr val="362C2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19" name="자유형: 도형 2018">
                  <a:extLst>
                    <a:ext uri="{FF2B5EF4-FFF2-40B4-BE49-F238E27FC236}">
                      <a16:creationId xmlns:a16="http://schemas.microsoft.com/office/drawing/2014/main" id="{A299575B-1DD7-D419-87DF-54982C4F6E7A}"/>
                    </a:ext>
                  </a:extLst>
                </p:cNvPr>
                <p:cNvSpPr/>
                <p:nvPr/>
              </p:nvSpPr>
              <p:spPr>
                <a:xfrm>
                  <a:off x="6718503" y="2702923"/>
                  <a:ext cx="36274" cy="135099"/>
                </a:xfrm>
                <a:custGeom>
                  <a:avLst/>
                  <a:gdLst>
                    <a:gd name="connsiteX0" fmla="*/ 7838 w 36274"/>
                    <a:gd name="connsiteY0" fmla="*/ 8847 h 135099"/>
                    <a:gd name="connsiteX1" fmla="*/ 44 w 36274"/>
                    <a:gd name="connsiteY1" fmla="*/ 33913 h 135099"/>
                    <a:gd name="connsiteX2" fmla="*/ 5100 w 36274"/>
                    <a:gd name="connsiteY2" fmla="*/ 103635 h 135099"/>
                    <a:gd name="connsiteX3" fmla="*/ 3415 w 36274"/>
                    <a:gd name="connsiteY3" fmla="*/ 111007 h 135099"/>
                    <a:gd name="connsiteX4" fmla="*/ 32483 w 36274"/>
                    <a:gd name="connsiteY4" fmla="*/ 134599 h 135099"/>
                    <a:gd name="connsiteX5" fmla="*/ 22583 w 36274"/>
                    <a:gd name="connsiteY5" fmla="*/ 107426 h 135099"/>
                    <a:gd name="connsiteX6" fmla="*/ 30587 w 36274"/>
                    <a:gd name="connsiteY6" fmla="*/ 31807 h 135099"/>
                    <a:gd name="connsiteX7" fmla="*/ 36275 w 36274"/>
                    <a:gd name="connsiteY7" fmla="*/ 12428 h 135099"/>
                    <a:gd name="connsiteX8" fmla="*/ 19845 w 36274"/>
                    <a:gd name="connsiteY8" fmla="*/ 0 h 135099"/>
                    <a:gd name="connsiteX9" fmla="*/ 7838 w 36274"/>
                    <a:gd name="connsiteY9" fmla="*/ 8847 h 135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6274" h="135099">
                      <a:moveTo>
                        <a:pt x="7838" y="8847"/>
                      </a:moveTo>
                      <a:cubicBezTo>
                        <a:pt x="5942" y="18958"/>
                        <a:pt x="676" y="22960"/>
                        <a:pt x="44" y="33913"/>
                      </a:cubicBezTo>
                      <a:cubicBezTo>
                        <a:pt x="-587" y="44866"/>
                        <a:pt x="5732" y="70564"/>
                        <a:pt x="5100" y="103635"/>
                      </a:cubicBezTo>
                      <a:cubicBezTo>
                        <a:pt x="5100" y="105741"/>
                        <a:pt x="2572" y="109743"/>
                        <a:pt x="3415" y="111007"/>
                      </a:cubicBezTo>
                      <a:cubicBezTo>
                        <a:pt x="10787" y="121750"/>
                        <a:pt x="26374" y="138180"/>
                        <a:pt x="32483" y="134599"/>
                      </a:cubicBezTo>
                      <a:cubicBezTo>
                        <a:pt x="38802" y="131018"/>
                        <a:pt x="22583" y="107426"/>
                        <a:pt x="22583" y="107426"/>
                      </a:cubicBezTo>
                      <a:cubicBezTo>
                        <a:pt x="22583" y="107426"/>
                        <a:pt x="20898" y="63613"/>
                        <a:pt x="30587" y="31807"/>
                      </a:cubicBezTo>
                      <a:cubicBezTo>
                        <a:pt x="32904" y="23802"/>
                        <a:pt x="36275" y="12428"/>
                        <a:pt x="36275" y="12428"/>
                      </a:cubicBezTo>
                      <a:lnTo>
                        <a:pt x="19845" y="0"/>
                      </a:lnTo>
                      <a:cubicBezTo>
                        <a:pt x="19845" y="0"/>
                        <a:pt x="10998" y="7372"/>
                        <a:pt x="7838" y="8847"/>
                      </a:cubicBez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2020" name="자유형: 도형 2019">
                  <a:extLst>
                    <a:ext uri="{FF2B5EF4-FFF2-40B4-BE49-F238E27FC236}">
                      <a16:creationId xmlns:a16="http://schemas.microsoft.com/office/drawing/2014/main" id="{68D1FEA6-952F-5307-D118-D81BCB025C3D}"/>
                    </a:ext>
                  </a:extLst>
                </p:cNvPr>
                <p:cNvSpPr/>
                <p:nvPr/>
              </p:nvSpPr>
              <p:spPr>
                <a:xfrm>
                  <a:off x="6715450" y="2593179"/>
                  <a:ext cx="86088" cy="124067"/>
                </a:xfrm>
                <a:custGeom>
                  <a:avLst/>
                  <a:gdLst>
                    <a:gd name="connsiteX0" fmla="*/ 358 w 86088"/>
                    <a:gd name="connsiteY0" fmla="*/ 16009 h 124067"/>
                    <a:gd name="connsiteX1" fmla="*/ 7731 w 86088"/>
                    <a:gd name="connsiteY1" fmla="*/ 110797 h 124067"/>
                    <a:gd name="connsiteX2" fmla="*/ 23318 w 86088"/>
                    <a:gd name="connsiteY2" fmla="*/ 124067 h 124067"/>
                    <a:gd name="connsiteX3" fmla="*/ 66499 w 86088"/>
                    <a:gd name="connsiteY3" fmla="*/ 103214 h 124067"/>
                    <a:gd name="connsiteX4" fmla="*/ 86089 w 86088"/>
                    <a:gd name="connsiteY4" fmla="*/ 10743 h 124067"/>
                    <a:gd name="connsiteX5" fmla="*/ 74083 w 86088"/>
                    <a:gd name="connsiteY5" fmla="*/ 0 h 124067"/>
                    <a:gd name="connsiteX6" fmla="*/ 26899 w 86088"/>
                    <a:gd name="connsiteY6" fmla="*/ 0 h 124067"/>
                    <a:gd name="connsiteX7" fmla="*/ 358 w 86088"/>
                    <a:gd name="connsiteY7" fmla="*/ 16009 h 124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86088" h="124067">
                      <a:moveTo>
                        <a:pt x="358" y="16009"/>
                      </a:moveTo>
                      <a:cubicBezTo>
                        <a:pt x="-1748" y="48447"/>
                        <a:pt x="6046" y="100265"/>
                        <a:pt x="7731" y="110797"/>
                      </a:cubicBezTo>
                      <a:cubicBezTo>
                        <a:pt x="8994" y="118801"/>
                        <a:pt x="14260" y="124067"/>
                        <a:pt x="23318" y="124067"/>
                      </a:cubicBezTo>
                      <a:cubicBezTo>
                        <a:pt x="50491" y="124067"/>
                        <a:pt x="64182" y="109954"/>
                        <a:pt x="66499" y="103214"/>
                      </a:cubicBezTo>
                      <a:cubicBezTo>
                        <a:pt x="68817" y="96263"/>
                        <a:pt x="79770" y="65930"/>
                        <a:pt x="86089" y="10743"/>
                      </a:cubicBezTo>
                      <a:cubicBezTo>
                        <a:pt x="83982" y="8847"/>
                        <a:pt x="74083" y="0"/>
                        <a:pt x="74083" y="0"/>
                      </a:cubicBezTo>
                      <a:lnTo>
                        <a:pt x="26899" y="0"/>
                      </a:lnTo>
                      <a:cubicBezTo>
                        <a:pt x="26899" y="0"/>
                        <a:pt x="2675" y="13481"/>
                        <a:pt x="358" y="16009"/>
                      </a:cubicBezTo>
                      <a:close/>
                    </a:path>
                  </a:pathLst>
                </a:custGeom>
                <a:solidFill>
                  <a:srgbClr val="362C2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21" name="자유형: 도형 2020">
                  <a:extLst>
                    <a:ext uri="{FF2B5EF4-FFF2-40B4-BE49-F238E27FC236}">
                      <a16:creationId xmlns:a16="http://schemas.microsoft.com/office/drawing/2014/main" id="{86C70015-38D5-6157-E5FB-D44F986BB723}"/>
                    </a:ext>
                  </a:extLst>
                </p:cNvPr>
                <p:cNvSpPr/>
                <p:nvPr/>
              </p:nvSpPr>
              <p:spPr>
                <a:xfrm>
                  <a:off x="6738137" y="2445521"/>
                  <a:ext cx="43391" cy="48236"/>
                </a:xfrm>
                <a:custGeom>
                  <a:avLst/>
                  <a:gdLst>
                    <a:gd name="connsiteX0" fmla="*/ 7162 w 43391"/>
                    <a:gd name="connsiteY0" fmla="*/ 4423 h 48236"/>
                    <a:gd name="connsiteX1" fmla="*/ 3581 w 43391"/>
                    <a:gd name="connsiteY1" fmla="*/ 23592 h 48236"/>
                    <a:gd name="connsiteX2" fmla="*/ 0 w 43391"/>
                    <a:gd name="connsiteY2" fmla="*/ 37283 h 48236"/>
                    <a:gd name="connsiteX3" fmla="*/ 20432 w 43391"/>
                    <a:gd name="connsiteY3" fmla="*/ 48237 h 48236"/>
                    <a:gd name="connsiteX4" fmla="*/ 36230 w 43391"/>
                    <a:gd name="connsiteY4" fmla="*/ 44234 h 48236"/>
                    <a:gd name="connsiteX5" fmla="*/ 43392 w 43391"/>
                    <a:gd name="connsiteY5" fmla="*/ 33913 h 48236"/>
                    <a:gd name="connsiteX6" fmla="*/ 42128 w 43391"/>
                    <a:gd name="connsiteY6" fmla="*/ 19168 h 48236"/>
                    <a:gd name="connsiteX7" fmla="*/ 30332 w 43391"/>
                    <a:gd name="connsiteY7" fmla="*/ 1896 h 48236"/>
                    <a:gd name="connsiteX8" fmla="*/ 13902 w 43391"/>
                    <a:gd name="connsiteY8" fmla="*/ 0 h 48236"/>
                    <a:gd name="connsiteX9" fmla="*/ 7372 w 43391"/>
                    <a:gd name="connsiteY9" fmla="*/ 4634 h 482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3391" h="48236">
                      <a:moveTo>
                        <a:pt x="7162" y="4423"/>
                      </a:moveTo>
                      <a:cubicBezTo>
                        <a:pt x="7162" y="18958"/>
                        <a:pt x="3581" y="23592"/>
                        <a:pt x="3581" y="23592"/>
                      </a:cubicBezTo>
                      <a:lnTo>
                        <a:pt x="0" y="37283"/>
                      </a:lnTo>
                      <a:lnTo>
                        <a:pt x="20432" y="48237"/>
                      </a:lnTo>
                      <a:lnTo>
                        <a:pt x="36230" y="44234"/>
                      </a:lnTo>
                      <a:lnTo>
                        <a:pt x="43392" y="33913"/>
                      </a:lnTo>
                      <a:lnTo>
                        <a:pt x="42128" y="19168"/>
                      </a:lnTo>
                      <a:lnTo>
                        <a:pt x="30332" y="1896"/>
                      </a:lnTo>
                      <a:lnTo>
                        <a:pt x="13902" y="0"/>
                      </a:lnTo>
                      <a:cubicBezTo>
                        <a:pt x="13902" y="0"/>
                        <a:pt x="9268" y="2106"/>
                        <a:pt x="7372" y="4634"/>
                      </a:cubicBezTo>
                      <a:close/>
                    </a:path>
                  </a:pathLst>
                </a:custGeom>
                <a:solidFill>
                  <a:srgbClr val="C4A2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22" name="자유형: 도형 2021">
                  <a:extLst>
                    <a:ext uri="{FF2B5EF4-FFF2-40B4-BE49-F238E27FC236}">
                      <a16:creationId xmlns:a16="http://schemas.microsoft.com/office/drawing/2014/main" id="{5E705DBF-6AB0-4B4A-E851-FCE012E17714}"/>
                    </a:ext>
                  </a:extLst>
                </p:cNvPr>
                <p:cNvSpPr/>
                <p:nvPr/>
              </p:nvSpPr>
              <p:spPr>
                <a:xfrm>
                  <a:off x="6734345" y="2469112"/>
                  <a:ext cx="56451" cy="58347"/>
                </a:xfrm>
                <a:custGeom>
                  <a:avLst/>
                  <a:gdLst>
                    <a:gd name="connsiteX0" fmla="*/ 7162 w 56451"/>
                    <a:gd name="connsiteY0" fmla="*/ 0 h 58347"/>
                    <a:gd name="connsiteX1" fmla="*/ 35388 w 56451"/>
                    <a:gd name="connsiteY1" fmla="*/ 15798 h 58347"/>
                    <a:gd name="connsiteX2" fmla="*/ 38969 w 56451"/>
                    <a:gd name="connsiteY2" fmla="*/ 0 h 58347"/>
                    <a:gd name="connsiteX3" fmla="*/ 45077 w 56451"/>
                    <a:gd name="connsiteY3" fmla="*/ 0 h 58347"/>
                    <a:gd name="connsiteX4" fmla="*/ 56452 w 56451"/>
                    <a:gd name="connsiteY4" fmla="*/ 20432 h 58347"/>
                    <a:gd name="connsiteX5" fmla="*/ 56452 w 56451"/>
                    <a:gd name="connsiteY5" fmla="*/ 56662 h 58347"/>
                    <a:gd name="connsiteX6" fmla="*/ 41286 w 56451"/>
                    <a:gd name="connsiteY6" fmla="*/ 58347 h 58347"/>
                    <a:gd name="connsiteX7" fmla="*/ 6951 w 56451"/>
                    <a:gd name="connsiteY7" fmla="*/ 36230 h 58347"/>
                    <a:gd name="connsiteX8" fmla="*/ 0 w 56451"/>
                    <a:gd name="connsiteY8" fmla="*/ 18326 h 58347"/>
                    <a:gd name="connsiteX9" fmla="*/ 6951 w 56451"/>
                    <a:gd name="connsiteY9" fmla="*/ 0 h 583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6451" h="58347">
                      <a:moveTo>
                        <a:pt x="7162" y="0"/>
                      </a:moveTo>
                      <a:cubicBezTo>
                        <a:pt x="15798" y="22117"/>
                        <a:pt x="35388" y="15798"/>
                        <a:pt x="35388" y="15798"/>
                      </a:cubicBezTo>
                      <a:cubicBezTo>
                        <a:pt x="35388" y="15798"/>
                        <a:pt x="44024" y="10321"/>
                        <a:pt x="38969" y="0"/>
                      </a:cubicBezTo>
                      <a:lnTo>
                        <a:pt x="45077" y="0"/>
                      </a:lnTo>
                      <a:lnTo>
                        <a:pt x="56452" y="20432"/>
                      </a:lnTo>
                      <a:lnTo>
                        <a:pt x="56452" y="56662"/>
                      </a:lnTo>
                      <a:lnTo>
                        <a:pt x="41286" y="58347"/>
                      </a:lnTo>
                      <a:lnTo>
                        <a:pt x="6951" y="36230"/>
                      </a:lnTo>
                      <a:lnTo>
                        <a:pt x="0" y="18326"/>
                      </a:lnTo>
                      <a:cubicBezTo>
                        <a:pt x="0" y="18326"/>
                        <a:pt x="3370" y="6951"/>
                        <a:pt x="69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23" name="자유형: 도형 2022">
                  <a:extLst>
                    <a:ext uri="{FF2B5EF4-FFF2-40B4-BE49-F238E27FC236}">
                      <a16:creationId xmlns:a16="http://schemas.microsoft.com/office/drawing/2014/main" id="{463E2FFE-2F3E-CAB5-F539-65188D9761FE}"/>
                    </a:ext>
                  </a:extLst>
                </p:cNvPr>
                <p:cNvSpPr/>
                <p:nvPr/>
              </p:nvSpPr>
              <p:spPr>
                <a:xfrm>
                  <a:off x="6715564" y="2461905"/>
                  <a:ext cx="97412" cy="165210"/>
                </a:xfrm>
                <a:custGeom>
                  <a:avLst/>
                  <a:gdLst>
                    <a:gd name="connsiteX0" fmla="*/ 2983 w 97412"/>
                    <a:gd name="connsiteY0" fmla="*/ 31853 h 165210"/>
                    <a:gd name="connsiteX1" fmla="*/ 25943 w 97412"/>
                    <a:gd name="connsiteY1" fmla="*/ 7208 h 165210"/>
                    <a:gd name="connsiteX2" fmla="*/ 35000 w 97412"/>
                    <a:gd name="connsiteY2" fmla="*/ 32906 h 165210"/>
                    <a:gd name="connsiteX3" fmla="*/ 65754 w 97412"/>
                    <a:gd name="connsiteY3" fmla="*/ 52495 h 165210"/>
                    <a:gd name="connsiteX4" fmla="*/ 64279 w 97412"/>
                    <a:gd name="connsiteY4" fmla="*/ 17529 h 165210"/>
                    <a:gd name="connsiteX5" fmla="*/ 53116 w 97412"/>
                    <a:gd name="connsiteY5" fmla="*/ 1731 h 165210"/>
                    <a:gd name="connsiteX6" fmla="*/ 59435 w 97412"/>
                    <a:gd name="connsiteY6" fmla="*/ 257 h 165210"/>
                    <a:gd name="connsiteX7" fmla="*/ 82395 w 97412"/>
                    <a:gd name="connsiteY7" fmla="*/ 28272 h 165210"/>
                    <a:gd name="connsiteX8" fmla="*/ 97350 w 97412"/>
                    <a:gd name="connsiteY8" fmla="*/ 58604 h 165210"/>
                    <a:gd name="connsiteX9" fmla="*/ 85765 w 97412"/>
                    <a:gd name="connsiteY9" fmla="*/ 82617 h 165210"/>
                    <a:gd name="connsiteX10" fmla="*/ 86397 w 97412"/>
                    <a:gd name="connsiteY10" fmla="*/ 136752 h 165210"/>
                    <a:gd name="connsiteX11" fmla="*/ 73548 w 97412"/>
                    <a:gd name="connsiteY11" fmla="*/ 155077 h 165210"/>
                    <a:gd name="connsiteX12" fmla="*/ 70809 w 97412"/>
                    <a:gd name="connsiteY12" fmla="*/ 140122 h 165210"/>
                    <a:gd name="connsiteX13" fmla="*/ 67650 w 97412"/>
                    <a:gd name="connsiteY13" fmla="*/ 158658 h 165210"/>
                    <a:gd name="connsiteX14" fmla="*/ 11619 w 97412"/>
                    <a:gd name="connsiteY14" fmla="*/ 159290 h 165210"/>
                    <a:gd name="connsiteX15" fmla="*/ 34 w 97412"/>
                    <a:gd name="connsiteY15" fmla="*/ 145598 h 165210"/>
                    <a:gd name="connsiteX16" fmla="*/ 6564 w 97412"/>
                    <a:gd name="connsiteY16" fmla="*/ 123692 h 165210"/>
                    <a:gd name="connsiteX17" fmla="*/ 2351 w 97412"/>
                    <a:gd name="connsiteY17" fmla="*/ 48493 h 165210"/>
                    <a:gd name="connsiteX18" fmla="*/ 2773 w 97412"/>
                    <a:gd name="connsiteY18" fmla="*/ 31642 h 1652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97412" h="165210">
                      <a:moveTo>
                        <a:pt x="2983" y="31853"/>
                      </a:moveTo>
                      <a:lnTo>
                        <a:pt x="25943" y="7208"/>
                      </a:lnTo>
                      <a:cubicBezTo>
                        <a:pt x="25943" y="7208"/>
                        <a:pt x="24258" y="22163"/>
                        <a:pt x="35000" y="32906"/>
                      </a:cubicBezTo>
                      <a:cubicBezTo>
                        <a:pt x="45954" y="43649"/>
                        <a:pt x="65754" y="52495"/>
                        <a:pt x="65754" y="52495"/>
                      </a:cubicBezTo>
                      <a:cubicBezTo>
                        <a:pt x="65754" y="52495"/>
                        <a:pt x="69335" y="27219"/>
                        <a:pt x="64279" y="17529"/>
                      </a:cubicBezTo>
                      <a:cubicBezTo>
                        <a:pt x="59224" y="7840"/>
                        <a:pt x="53116" y="1731"/>
                        <a:pt x="53116" y="1731"/>
                      </a:cubicBezTo>
                      <a:cubicBezTo>
                        <a:pt x="53116" y="1731"/>
                        <a:pt x="57118" y="-796"/>
                        <a:pt x="59435" y="257"/>
                      </a:cubicBezTo>
                      <a:cubicBezTo>
                        <a:pt x="72494" y="5944"/>
                        <a:pt x="79024" y="21321"/>
                        <a:pt x="82395" y="28272"/>
                      </a:cubicBezTo>
                      <a:cubicBezTo>
                        <a:pt x="85765" y="35223"/>
                        <a:pt x="96297" y="47019"/>
                        <a:pt x="97350" y="58604"/>
                      </a:cubicBezTo>
                      <a:cubicBezTo>
                        <a:pt x="98403" y="70189"/>
                        <a:pt x="85765" y="82617"/>
                        <a:pt x="85765" y="82617"/>
                      </a:cubicBezTo>
                      <a:cubicBezTo>
                        <a:pt x="85765" y="82617"/>
                        <a:pt x="85765" y="129379"/>
                        <a:pt x="86397" y="136752"/>
                      </a:cubicBezTo>
                      <a:cubicBezTo>
                        <a:pt x="86818" y="143492"/>
                        <a:pt x="82605" y="148969"/>
                        <a:pt x="73548" y="155077"/>
                      </a:cubicBezTo>
                      <a:cubicBezTo>
                        <a:pt x="72705" y="155709"/>
                        <a:pt x="70809" y="140122"/>
                        <a:pt x="70809" y="140122"/>
                      </a:cubicBezTo>
                      <a:cubicBezTo>
                        <a:pt x="70809" y="140122"/>
                        <a:pt x="68703" y="158237"/>
                        <a:pt x="67650" y="158658"/>
                      </a:cubicBezTo>
                      <a:cubicBezTo>
                        <a:pt x="55643" y="164767"/>
                        <a:pt x="33526" y="169401"/>
                        <a:pt x="11619" y="159290"/>
                      </a:cubicBezTo>
                      <a:cubicBezTo>
                        <a:pt x="-1230" y="153392"/>
                        <a:pt x="34" y="145598"/>
                        <a:pt x="34" y="145598"/>
                      </a:cubicBezTo>
                      <a:cubicBezTo>
                        <a:pt x="34" y="145598"/>
                        <a:pt x="5511" y="133171"/>
                        <a:pt x="6564" y="123692"/>
                      </a:cubicBezTo>
                      <a:cubicBezTo>
                        <a:pt x="8460" y="104734"/>
                        <a:pt x="2351" y="48493"/>
                        <a:pt x="2351" y="48493"/>
                      </a:cubicBezTo>
                      <a:lnTo>
                        <a:pt x="2773" y="31642"/>
                      </a:lnTo>
                      <a:close/>
                    </a:path>
                  </a:pathLst>
                </a:custGeom>
                <a:solidFill>
                  <a:srgbClr val="4E4D4D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24" name="자유형: 도형 2023">
                  <a:extLst>
                    <a:ext uri="{FF2B5EF4-FFF2-40B4-BE49-F238E27FC236}">
                      <a16:creationId xmlns:a16="http://schemas.microsoft.com/office/drawing/2014/main" id="{CFCB79CC-CD28-B1B3-86D5-0F7A3B28389E}"/>
                    </a:ext>
                  </a:extLst>
                </p:cNvPr>
                <p:cNvSpPr/>
                <p:nvPr/>
              </p:nvSpPr>
              <p:spPr>
                <a:xfrm>
                  <a:off x="6789533" y="2614875"/>
                  <a:ext cx="8636" cy="10110"/>
                </a:xfrm>
                <a:custGeom>
                  <a:avLst/>
                  <a:gdLst>
                    <a:gd name="connsiteX0" fmla="*/ 3370 w 8636"/>
                    <a:gd name="connsiteY0" fmla="*/ 0 h 10110"/>
                    <a:gd name="connsiteX1" fmla="*/ 0 w 8636"/>
                    <a:gd name="connsiteY1" fmla="*/ 6951 h 10110"/>
                    <a:gd name="connsiteX2" fmla="*/ 4423 w 8636"/>
                    <a:gd name="connsiteY2" fmla="*/ 10111 h 10110"/>
                    <a:gd name="connsiteX3" fmla="*/ 8636 w 8636"/>
                    <a:gd name="connsiteY3" fmla="*/ 5898 h 10110"/>
                    <a:gd name="connsiteX4" fmla="*/ 8636 w 8636"/>
                    <a:gd name="connsiteY4" fmla="*/ 1264 h 10110"/>
                    <a:gd name="connsiteX5" fmla="*/ 3370 w 8636"/>
                    <a:gd name="connsiteY5" fmla="*/ 211 h 1011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8636" h="10110">
                      <a:moveTo>
                        <a:pt x="3370" y="0"/>
                      </a:moveTo>
                      <a:cubicBezTo>
                        <a:pt x="842" y="4002"/>
                        <a:pt x="0" y="6951"/>
                        <a:pt x="0" y="6951"/>
                      </a:cubicBezTo>
                      <a:lnTo>
                        <a:pt x="4423" y="10111"/>
                      </a:lnTo>
                      <a:lnTo>
                        <a:pt x="8636" y="5898"/>
                      </a:lnTo>
                      <a:lnTo>
                        <a:pt x="8636" y="1264"/>
                      </a:lnTo>
                      <a:cubicBezTo>
                        <a:pt x="8636" y="1264"/>
                        <a:pt x="4213" y="0"/>
                        <a:pt x="3370" y="211"/>
                      </a:cubicBezTo>
                      <a:close/>
                    </a:path>
                  </a:pathLst>
                </a:custGeom>
                <a:solidFill>
                  <a:srgbClr val="ECC3B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25" name="자유형: 도형 2024">
                  <a:extLst>
                    <a:ext uri="{FF2B5EF4-FFF2-40B4-BE49-F238E27FC236}">
                      <a16:creationId xmlns:a16="http://schemas.microsoft.com/office/drawing/2014/main" id="{33AEEC93-E45A-6398-2920-28B30C357A61}"/>
                    </a:ext>
                  </a:extLst>
                </p:cNvPr>
                <p:cNvSpPr/>
                <p:nvPr/>
              </p:nvSpPr>
              <p:spPr>
                <a:xfrm>
                  <a:off x="6711274" y="2396239"/>
                  <a:ext cx="28126" cy="67397"/>
                </a:xfrm>
                <a:custGeom>
                  <a:avLst/>
                  <a:gdLst>
                    <a:gd name="connsiteX0" fmla="*/ 22860 w 28126"/>
                    <a:gd name="connsiteY0" fmla="*/ 203 h 67397"/>
                    <a:gd name="connsiteX1" fmla="*/ 111 w 28126"/>
                    <a:gd name="connsiteY1" fmla="*/ 27165 h 67397"/>
                    <a:gd name="connsiteX2" fmla="*/ 14013 w 28126"/>
                    <a:gd name="connsiteY2" fmla="*/ 67397 h 67397"/>
                    <a:gd name="connsiteX3" fmla="*/ 28126 w 28126"/>
                    <a:gd name="connsiteY3" fmla="*/ 53495 h 67397"/>
                    <a:gd name="connsiteX4" fmla="*/ 22860 w 28126"/>
                    <a:gd name="connsiteY4" fmla="*/ 203 h 6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126" h="67397">
                      <a:moveTo>
                        <a:pt x="22860" y="203"/>
                      </a:moveTo>
                      <a:cubicBezTo>
                        <a:pt x="20964" y="-1272"/>
                        <a:pt x="1585" y="5048"/>
                        <a:pt x="111" y="27165"/>
                      </a:cubicBezTo>
                      <a:cubicBezTo>
                        <a:pt x="-1364" y="49282"/>
                        <a:pt x="12328" y="62131"/>
                        <a:pt x="14013" y="67397"/>
                      </a:cubicBezTo>
                      <a:cubicBezTo>
                        <a:pt x="23071" y="65501"/>
                        <a:pt x="28126" y="53495"/>
                        <a:pt x="28126" y="53495"/>
                      </a:cubicBezTo>
                      <a:cubicBezTo>
                        <a:pt x="28126" y="53495"/>
                        <a:pt x="24756" y="1677"/>
                        <a:pt x="22860" y="203"/>
                      </a:cubicBezTo>
                      <a:close/>
                    </a:path>
                  </a:pathLst>
                </a:custGeom>
                <a:solidFill>
                  <a:srgbClr val="955B42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26" name="자유형: 도형 2025">
                  <a:extLst>
                    <a:ext uri="{FF2B5EF4-FFF2-40B4-BE49-F238E27FC236}">
                      <a16:creationId xmlns:a16="http://schemas.microsoft.com/office/drawing/2014/main" id="{3B6EB4AE-1622-6215-80B3-152C1013778D}"/>
                    </a:ext>
                  </a:extLst>
                </p:cNvPr>
                <p:cNvSpPr/>
                <p:nvPr/>
              </p:nvSpPr>
              <p:spPr>
                <a:xfrm>
                  <a:off x="6728447" y="2395810"/>
                  <a:ext cx="18536" cy="18325"/>
                </a:xfrm>
                <a:custGeom>
                  <a:avLst/>
                  <a:gdLst>
                    <a:gd name="connsiteX0" fmla="*/ 18536 w 18536"/>
                    <a:gd name="connsiteY0" fmla="*/ 9058 h 18325"/>
                    <a:gd name="connsiteX1" fmla="*/ 9268 w 18536"/>
                    <a:gd name="connsiteY1" fmla="*/ 18326 h 18325"/>
                    <a:gd name="connsiteX2" fmla="*/ 0 w 18536"/>
                    <a:gd name="connsiteY2" fmla="*/ 9058 h 18325"/>
                    <a:gd name="connsiteX3" fmla="*/ 9268 w 18536"/>
                    <a:gd name="connsiteY3" fmla="*/ 0 h 18325"/>
                    <a:gd name="connsiteX4" fmla="*/ 18536 w 18536"/>
                    <a:gd name="connsiteY4" fmla="*/ 9058 h 183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36" h="18325">
                      <a:moveTo>
                        <a:pt x="18536" y="9058"/>
                      </a:moveTo>
                      <a:cubicBezTo>
                        <a:pt x="18536" y="14113"/>
                        <a:pt x="14324" y="18326"/>
                        <a:pt x="9268" y="18326"/>
                      </a:cubicBezTo>
                      <a:cubicBezTo>
                        <a:pt x="4213" y="18326"/>
                        <a:pt x="0" y="14324"/>
                        <a:pt x="0" y="9058"/>
                      </a:cubicBezTo>
                      <a:cubicBezTo>
                        <a:pt x="0" y="3792"/>
                        <a:pt x="4002" y="0"/>
                        <a:pt x="9268" y="0"/>
                      </a:cubicBezTo>
                      <a:cubicBezTo>
                        <a:pt x="14534" y="0"/>
                        <a:pt x="18536" y="4213"/>
                        <a:pt x="18536" y="9058"/>
                      </a:cubicBezTo>
                      <a:close/>
                    </a:path>
                  </a:pathLst>
                </a:custGeom>
                <a:solidFill>
                  <a:srgbClr val="36363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27" name="자유형: 도형 2026">
                  <a:extLst>
                    <a:ext uri="{FF2B5EF4-FFF2-40B4-BE49-F238E27FC236}">
                      <a16:creationId xmlns:a16="http://schemas.microsoft.com/office/drawing/2014/main" id="{A8B94958-3618-9617-4CE9-E02087CFD3A1}"/>
                    </a:ext>
                  </a:extLst>
                </p:cNvPr>
                <p:cNvSpPr/>
                <p:nvPr/>
              </p:nvSpPr>
              <p:spPr>
                <a:xfrm>
                  <a:off x="6736452" y="2407606"/>
                  <a:ext cx="58768" cy="66572"/>
                </a:xfrm>
                <a:custGeom>
                  <a:avLst/>
                  <a:gdLst>
                    <a:gd name="connsiteX0" fmla="*/ 52871 w 58768"/>
                    <a:gd name="connsiteY0" fmla="*/ 9689 h 66572"/>
                    <a:gd name="connsiteX1" fmla="*/ 58768 w 58768"/>
                    <a:gd name="connsiteY1" fmla="*/ 25066 h 66572"/>
                    <a:gd name="connsiteX2" fmla="*/ 57294 w 58768"/>
                    <a:gd name="connsiteY2" fmla="*/ 28226 h 66572"/>
                    <a:gd name="connsiteX3" fmla="*/ 54345 w 58768"/>
                    <a:gd name="connsiteY3" fmla="*/ 62139 h 66572"/>
                    <a:gd name="connsiteX4" fmla="*/ 45077 w 58768"/>
                    <a:gd name="connsiteY4" fmla="*/ 66562 h 66572"/>
                    <a:gd name="connsiteX5" fmla="*/ 19800 w 58768"/>
                    <a:gd name="connsiteY5" fmla="*/ 54556 h 66572"/>
                    <a:gd name="connsiteX6" fmla="*/ 16851 w 58768"/>
                    <a:gd name="connsiteY6" fmla="*/ 46762 h 66572"/>
                    <a:gd name="connsiteX7" fmla="*/ 9689 w 58768"/>
                    <a:gd name="connsiteY7" fmla="*/ 42339 h 66572"/>
                    <a:gd name="connsiteX8" fmla="*/ 1474 w 58768"/>
                    <a:gd name="connsiteY8" fmla="*/ 37494 h 66572"/>
                    <a:gd name="connsiteX9" fmla="*/ 0 w 58768"/>
                    <a:gd name="connsiteY9" fmla="*/ 16851 h 66572"/>
                    <a:gd name="connsiteX10" fmla="*/ 37283 w 58768"/>
                    <a:gd name="connsiteY10" fmla="*/ 0 h 66572"/>
                    <a:gd name="connsiteX11" fmla="*/ 52871 w 58768"/>
                    <a:gd name="connsiteY11" fmla="*/ 9479 h 665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58768" h="66572">
                      <a:moveTo>
                        <a:pt x="52871" y="9689"/>
                      </a:moveTo>
                      <a:cubicBezTo>
                        <a:pt x="52871" y="9689"/>
                        <a:pt x="57294" y="15798"/>
                        <a:pt x="58768" y="25066"/>
                      </a:cubicBezTo>
                      <a:cubicBezTo>
                        <a:pt x="58768" y="26330"/>
                        <a:pt x="57715" y="27594"/>
                        <a:pt x="57294" y="28226"/>
                      </a:cubicBezTo>
                      <a:cubicBezTo>
                        <a:pt x="58979" y="41075"/>
                        <a:pt x="55398" y="59190"/>
                        <a:pt x="54345" y="62139"/>
                      </a:cubicBezTo>
                      <a:cubicBezTo>
                        <a:pt x="53713" y="63824"/>
                        <a:pt x="47605" y="66773"/>
                        <a:pt x="45077" y="66562"/>
                      </a:cubicBezTo>
                      <a:cubicBezTo>
                        <a:pt x="27172" y="64667"/>
                        <a:pt x="21906" y="57083"/>
                        <a:pt x="19800" y="54556"/>
                      </a:cubicBezTo>
                      <a:cubicBezTo>
                        <a:pt x="17483" y="52028"/>
                        <a:pt x="16851" y="46762"/>
                        <a:pt x="16851" y="46762"/>
                      </a:cubicBezTo>
                      <a:cubicBezTo>
                        <a:pt x="16851" y="46762"/>
                        <a:pt x="12217" y="46762"/>
                        <a:pt x="9689" y="42339"/>
                      </a:cubicBezTo>
                      <a:cubicBezTo>
                        <a:pt x="7794" y="41285"/>
                        <a:pt x="1474" y="37494"/>
                        <a:pt x="1474" y="37494"/>
                      </a:cubicBezTo>
                      <a:lnTo>
                        <a:pt x="0" y="16851"/>
                      </a:lnTo>
                      <a:lnTo>
                        <a:pt x="37283" y="0"/>
                      </a:lnTo>
                      <a:lnTo>
                        <a:pt x="52871" y="9479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2028" name="자유형: 도형 2027">
                  <a:extLst>
                    <a:ext uri="{FF2B5EF4-FFF2-40B4-BE49-F238E27FC236}">
                      <a16:creationId xmlns:a16="http://schemas.microsoft.com/office/drawing/2014/main" id="{D7FDD377-6C17-34E3-847C-059D2FD35425}"/>
                    </a:ext>
                  </a:extLst>
                </p:cNvPr>
                <p:cNvSpPr/>
                <p:nvPr/>
              </p:nvSpPr>
              <p:spPr>
                <a:xfrm>
                  <a:off x="6727315" y="2394593"/>
                  <a:ext cx="61877" cy="55399"/>
                </a:xfrm>
                <a:custGeom>
                  <a:avLst/>
                  <a:gdLst>
                    <a:gd name="connsiteX0" fmla="*/ 18826 w 61877"/>
                    <a:gd name="connsiteY0" fmla="*/ 55351 h 55399"/>
                    <a:gd name="connsiteX1" fmla="*/ 18826 w 61877"/>
                    <a:gd name="connsiteY1" fmla="*/ 43344 h 55399"/>
                    <a:gd name="connsiteX2" fmla="*/ 29990 w 61877"/>
                    <a:gd name="connsiteY2" fmla="*/ 51770 h 55399"/>
                    <a:gd name="connsiteX3" fmla="*/ 34624 w 61877"/>
                    <a:gd name="connsiteY3" fmla="*/ 44819 h 55399"/>
                    <a:gd name="connsiteX4" fmla="*/ 33782 w 61877"/>
                    <a:gd name="connsiteY4" fmla="*/ 35551 h 55399"/>
                    <a:gd name="connsiteX5" fmla="*/ 57163 w 61877"/>
                    <a:gd name="connsiteY5" fmla="*/ 30917 h 55399"/>
                    <a:gd name="connsiteX6" fmla="*/ 61375 w 61877"/>
                    <a:gd name="connsiteY6" fmla="*/ 20174 h 55399"/>
                    <a:gd name="connsiteX7" fmla="*/ 13560 w 61877"/>
                    <a:gd name="connsiteY7" fmla="*/ 7535 h 55399"/>
                    <a:gd name="connsiteX8" fmla="*/ 3660 w 61877"/>
                    <a:gd name="connsiteY8" fmla="*/ 46293 h 55399"/>
                    <a:gd name="connsiteX9" fmla="*/ 18615 w 61877"/>
                    <a:gd name="connsiteY9" fmla="*/ 55351 h 553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877" h="55399">
                      <a:moveTo>
                        <a:pt x="18826" y="55351"/>
                      </a:moveTo>
                      <a:cubicBezTo>
                        <a:pt x="18826" y="55351"/>
                        <a:pt x="12718" y="44819"/>
                        <a:pt x="18826" y="43344"/>
                      </a:cubicBezTo>
                      <a:cubicBezTo>
                        <a:pt x="25145" y="42080"/>
                        <a:pt x="24724" y="53244"/>
                        <a:pt x="29990" y="51770"/>
                      </a:cubicBezTo>
                      <a:cubicBezTo>
                        <a:pt x="32728" y="50927"/>
                        <a:pt x="28305" y="50085"/>
                        <a:pt x="34624" y="44819"/>
                      </a:cubicBezTo>
                      <a:cubicBezTo>
                        <a:pt x="37784" y="42291"/>
                        <a:pt x="31465" y="39974"/>
                        <a:pt x="33782" y="35551"/>
                      </a:cubicBezTo>
                      <a:cubicBezTo>
                        <a:pt x="34624" y="33865"/>
                        <a:pt x="48316" y="36604"/>
                        <a:pt x="57163" y="30917"/>
                      </a:cubicBezTo>
                      <a:cubicBezTo>
                        <a:pt x="63061" y="27125"/>
                        <a:pt x="62007" y="22070"/>
                        <a:pt x="61375" y="20174"/>
                      </a:cubicBezTo>
                      <a:cubicBezTo>
                        <a:pt x="60322" y="17014"/>
                        <a:pt x="42839" y="-13950"/>
                        <a:pt x="13560" y="7535"/>
                      </a:cubicBezTo>
                      <a:cubicBezTo>
                        <a:pt x="-7925" y="23333"/>
                        <a:pt x="2186" y="43555"/>
                        <a:pt x="3660" y="46293"/>
                      </a:cubicBezTo>
                      <a:cubicBezTo>
                        <a:pt x="9137" y="56615"/>
                        <a:pt x="18615" y="55351"/>
                        <a:pt x="18615" y="55351"/>
                      </a:cubicBezTo>
                      <a:close/>
                    </a:path>
                  </a:pathLst>
                </a:custGeom>
                <a:solidFill>
                  <a:srgbClr val="B0715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29" name="자유형: 도형 2028">
                  <a:extLst>
                    <a:ext uri="{FF2B5EF4-FFF2-40B4-BE49-F238E27FC236}">
                      <a16:creationId xmlns:a16="http://schemas.microsoft.com/office/drawing/2014/main" id="{EB5C1BD0-28C6-810D-0A1A-166C7D3AF305}"/>
                    </a:ext>
                  </a:extLst>
                </p:cNvPr>
                <p:cNvSpPr/>
                <p:nvPr/>
              </p:nvSpPr>
              <p:spPr>
                <a:xfrm>
                  <a:off x="6788755" y="2605367"/>
                  <a:ext cx="27322" cy="42809"/>
                </a:xfrm>
                <a:custGeom>
                  <a:avLst/>
                  <a:gdLst>
                    <a:gd name="connsiteX0" fmla="*/ 9414 w 27322"/>
                    <a:gd name="connsiteY0" fmla="*/ 15406 h 42809"/>
                    <a:gd name="connsiteX1" fmla="*/ 7097 w 27322"/>
                    <a:gd name="connsiteY1" fmla="*/ 27623 h 42809"/>
                    <a:gd name="connsiteX2" fmla="*/ 567 w 27322"/>
                    <a:gd name="connsiteY2" fmla="*/ 42579 h 42809"/>
                    <a:gd name="connsiteX3" fmla="*/ 16154 w 27322"/>
                    <a:gd name="connsiteY3" fmla="*/ 33521 h 42809"/>
                    <a:gd name="connsiteX4" fmla="*/ 27318 w 27322"/>
                    <a:gd name="connsiteY4" fmla="*/ 2557 h 42809"/>
                    <a:gd name="connsiteX5" fmla="*/ 16576 w 27322"/>
                    <a:gd name="connsiteY5" fmla="*/ 450 h 42809"/>
                    <a:gd name="connsiteX6" fmla="*/ 4359 w 27322"/>
                    <a:gd name="connsiteY6" fmla="*/ 9508 h 42809"/>
                    <a:gd name="connsiteX7" fmla="*/ 9625 w 27322"/>
                    <a:gd name="connsiteY7" fmla="*/ 15195 h 428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7322" h="42809">
                      <a:moveTo>
                        <a:pt x="9414" y="15406"/>
                      </a:moveTo>
                      <a:cubicBezTo>
                        <a:pt x="9414" y="15406"/>
                        <a:pt x="8571" y="24253"/>
                        <a:pt x="7097" y="27623"/>
                      </a:cubicBezTo>
                      <a:cubicBezTo>
                        <a:pt x="5833" y="30993"/>
                        <a:pt x="-2172" y="40893"/>
                        <a:pt x="567" y="42579"/>
                      </a:cubicBezTo>
                      <a:cubicBezTo>
                        <a:pt x="3094" y="44264"/>
                        <a:pt x="13837" y="36259"/>
                        <a:pt x="16154" y="33521"/>
                      </a:cubicBezTo>
                      <a:cubicBezTo>
                        <a:pt x="19735" y="29308"/>
                        <a:pt x="24369" y="15195"/>
                        <a:pt x="27318" y="2557"/>
                      </a:cubicBezTo>
                      <a:cubicBezTo>
                        <a:pt x="27529" y="1504"/>
                        <a:pt x="19735" y="-1024"/>
                        <a:pt x="16576" y="450"/>
                      </a:cubicBezTo>
                      <a:cubicBezTo>
                        <a:pt x="10467" y="3399"/>
                        <a:pt x="4359" y="9508"/>
                        <a:pt x="4359" y="9508"/>
                      </a:cubicBezTo>
                      <a:lnTo>
                        <a:pt x="9625" y="15195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2030" name="자유형: 도형 2029">
                  <a:extLst>
                    <a:ext uri="{FF2B5EF4-FFF2-40B4-BE49-F238E27FC236}">
                      <a16:creationId xmlns:a16="http://schemas.microsoft.com/office/drawing/2014/main" id="{5C725265-83D7-F8B2-8576-64961C4CF1F9}"/>
                    </a:ext>
                  </a:extLst>
                </p:cNvPr>
                <p:cNvSpPr/>
                <p:nvPr/>
              </p:nvSpPr>
              <p:spPr>
                <a:xfrm>
                  <a:off x="6750775" y="2544732"/>
                  <a:ext cx="25276" cy="13306"/>
                </a:xfrm>
                <a:custGeom>
                  <a:avLst/>
                  <a:gdLst>
                    <a:gd name="connsiteX0" fmla="*/ 0 w 25276"/>
                    <a:gd name="connsiteY0" fmla="*/ 0 h 13306"/>
                    <a:gd name="connsiteX1" fmla="*/ 25277 w 25276"/>
                    <a:gd name="connsiteY1" fmla="*/ 10953 h 13306"/>
                    <a:gd name="connsiteX2" fmla="*/ 0 w 25276"/>
                    <a:gd name="connsiteY2" fmla="*/ 0 h 133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276" h="13306">
                      <a:moveTo>
                        <a:pt x="0" y="0"/>
                      </a:moveTo>
                      <a:cubicBezTo>
                        <a:pt x="0" y="0"/>
                        <a:pt x="5687" y="20011"/>
                        <a:pt x="25277" y="10953"/>
                      </a:cubicBezTo>
                      <a:cubicBezTo>
                        <a:pt x="9900" y="13481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rgbClr val="36363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031" name="자유형: 도형 2030">
                  <a:extLst>
                    <a:ext uri="{FF2B5EF4-FFF2-40B4-BE49-F238E27FC236}">
                      <a16:creationId xmlns:a16="http://schemas.microsoft.com/office/drawing/2014/main" id="{1760B188-7022-5B02-0567-0CC89052A710}"/>
                    </a:ext>
                  </a:extLst>
                </p:cNvPr>
                <p:cNvSpPr/>
                <p:nvPr/>
              </p:nvSpPr>
              <p:spPr>
                <a:xfrm>
                  <a:off x="6781529" y="2514400"/>
                  <a:ext cx="10930" cy="87626"/>
                </a:xfrm>
                <a:custGeom>
                  <a:avLst/>
                  <a:gdLst>
                    <a:gd name="connsiteX0" fmla="*/ 10321 w 10930"/>
                    <a:gd name="connsiteY0" fmla="*/ 20011 h 87626"/>
                    <a:gd name="connsiteX1" fmla="*/ 0 w 10930"/>
                    <a:gd name="connsiteY1" fmla="*/ 0 h 87626"/>
                    <a:gd name="connsiteX2" fmla="*/ 5898 w 10930"/>
                    <a:gd name="connsiteY2" fmla="*/ 9479 h 87626"/>
                    <a:gd name="connsiteX3" fmla="*/ 8847 w 10930"/>
                    <a:gd name="connsiteY3" fmla="*/ 20221 h 87626"/>
                    <a:gd name="connsiteX4" fmla="*/ 8425 w 10930"/>
                    <a:gd name="connsiteY4" fmla="*/ 31175 h 87626"/>
                    <a:gd name="connsiteX5" fmla="*/ 6951 w 10930"/>
                    <a:gd name="connsiteY5" fmla="*/ 42339 h 87626"/>
                    <a:gd name="connsiteX6" fmla="*/ 5055 w 10930"/>
                    <a:gd name="connsiteY6" fmla="*/ 64877 h 87626"/>
                    <a:gd name="connsiteX7" fmla="*/ 4845 w 10930"/>
                    <a:gd name="connsiteY7" fmla="*/ 76252 h 87626"/>
                    <a:gd name="connsiteX8" fmla="*/ 5266 w 10930"/>
                    <a:gd name="connsiteY8" fmla="*/ 87626 h 87626"/>
                    <a:gd name="connsiteX9" fmla="*/ 6740 w 10930"/>
                    <a:gd name="connsiteY9" fmla="*/ 65088 h 87626"/>
                    <a:gd name="connsiteX10" fmla="*/ 9057 w 10930"/>
                    <a:gd name="connsiteY10" fmla="*/ 42760 h 87626"/>
                    <a:gd name="connsiteX11" fmla="*/ 10532 w 10930"/>
                    <a:gd name="connsiteY11" fmla="*/ 31596 h 87626"/>
                    <a:gd name="connsiteX12" fmla="*/ 10532 w 10930"/>
                    <a:gd name="connsiteY12" fmla="*/ 20221 h 876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930" h="87626">
                      <a:moveTo>
                        <a:pt x="10321" y="20011"/>
                      </a:moveTo>
                      <a:cubicBezTo>
                        <a:pt x="9268" y="12428"/>
                        <a:pt x="5477" y="5266"/>
                        <a:pt x="0" y="0"/>
                      </a:cubicBezTo>
                      <a:cubicBezTo>
                        <a:pt x="2317" y="2949"/>
                        <a:pt x="4423" y="6109"/>
                        <a:pt x="5898" y="9479"/>
                      </a:cubicBezTo>
                      <a:cubicBezTo>
                        <a:pt x="7372" y="12849"/>
                        <a:pt x="8425" y="16430"/>
                        <a:pt x="8847" y="20221"/>
                      </a:cubicBezTo>
                      <a:cubicBezTo>
                        <a:pt x="9057" y="23802"/>
                        <a:pt x="8847" y="27594"/>
                        <a:pt x="8425" y="31175"/>
                      </a:cubicBezTo>
                      <a:lnTo>
                        <a:pt x="6951" y="42339"/>
                      </a:lnTo>
                      <a:cubicBezTo>
                        <a:pt x="6108" y="49922"/>
                        <a:pt x="5266" y="57294"/>
                        <a:pt x="5055" y="64877"/>
                      </a:cubicBezTo>
                      <a:cubicBezTo>
                        <a:pt x="5055" y="68669"/>
                        <a:pt x="4845" y="72460"/>
                        <a:pt x="4845" y="76252"/>
                      </a:cubicBezTo>
                      <a:cubicBezTo>
                        <a:pt x="4845" y="80043"/>
                        <a:pt x="4845" y="83835"/>
                        <a:pt x="5266" y="87626"/>
                      </a:cubicBezTo>
                      <a:cubicBezTo>
                        <a:pt x="5687" y="80043"/>
                        <a:pt x="6108" y="72671"/>
                        <a:pt x="6740" y="65088"/>
                      </a:cubicBezTo>
                      <a:cubicBezTo>
                        <a:pt x="7372" y="57505"/>
                        <a:pt x="8215" y="50132"/>
                        <a:pt x="9057" y="42760"/>
                      </a:cubicBezTo>
                      <a:cubicBezTo>
                        <a:pt x="9479" y="38968"/>
                        <a:pt x="10111" y="35388"/>
                        <a:pt x="10532" y="31596"/>
                      </a:cubicBezTo>
                      <a:cubicBezTo>
                        <a:pt x="10953" y="27804"/>
                        <a:pt x="11164" y="24013"/>
                        <a:pt x="10532" y="20221"/>
                      </a:cubicBezTo>
                      <a:close/>
                    </a:path>
                  </a:pathLst>
                </a:custGeom>
                <a:solidFill>
                  <a:srgbClr val="36363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032" name="그래픽 16">
                  <a:extLst>
                    <a:ext uri="{FF2B5EF4-FFF2-40B4-BE49-F238E27FC236}">
                      <a16:creationId xmlns:a16="http://schemas.microsoft.com/office/drawing/2014/main" id="{B9B22703-3AA5-F132-74AA-B08D12C35CF6}"/>
                    </a:ext>
                  </a:extLst>
                </p:cNvPr>
                <p:cNvGrpSpPr/>
                <p:nvPr/>
              </p:nvGrpSpPr>
              <p:grpSpPr>
                <a:xfrm>
                  <a:off x="6598074" y="2490932"/>
                  <a:ext cx="142478" cy="124397"/>
                  <a:chOff x="6598074" y="2490932"/>
                  <a:chExt cx="142478" cy="124397"/>
                </a:xfrm>
              </p:grpSpPr>
              <p:sp>
                <p:nvSpPr>
                  <p:cNvPr id="2033" name="자유형: 도형 2032">
                    <a:extLst>
                      <a:ext uri="{FF2B5EF4-FFF2-40B4-BE49-F238E27FC236}">
                        <a16:creationId xmlns:a16="http://schemas.microsoft.com/office/drawing/2014/main" id="{B25FEA41-966A-98DA-AC54-F43D97BD73FC}"/>
                      </a:ext>
                    </a:extLst>
                  </p:cNvPr>
                  <p:cNvSpPr/>
                  <p:nvPr/>
                </p:nvSpPr>
                <p:spPr>
                  <a:xfrm>
                    <a:off x="6637757" y="2576745"/>
                    <a:ext cx="24128" cy="26104"/>
                  </a:xfrm>
                  <a:custGeom>
                    <a:avLst/>
                    <a:gdLst>
                      <a:gd name="connsiteX0" fmla="*/ 5803 w 24128"/>
                      <a:gd name="connsiteY0" fmla="*/ 2322 h 26104"/>
                      <a:gd name="connsiteX1" fmla="*/ 9805 w 24128"/>
                      <a:gd name="connsiteY1" fmla="*/ 25914 h 26104"/>
                      <a:gd name="connsiteX2" fmla="*/ 24128 w 24128"/>
                      <a:gd name="connsiteY2" fmla="*/ 19173 h 26104"/>
                      <a:gd name="connsiteX3" fmla="*/ 16335 w 24128"/>
                      <a:gd name="connsiteY3" fmla="*/ 5 h 26104"/>
                      <a:gd name="connsiteX4" fmla="*/ 5803 w 24128"/>
                      <a:gd name="connsiteY4" fmla="*/ 2111 h 26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128" h="26104">
                        <a:moveTo>
                          <a:pt x="5803" y="2322"/>
                        </a:moveTo>
                        <a:cubicBezTo>
                          <a:pt x="-6415" y="5060"/>
                          <a:pt x="3485" y="28441"/>
                          <a:pt x="9805" y="25914"/>
                        </a:cubicBezTo>
                        <a:cubicBezTo>
                          <a:pt x="16335" y="23386"/>
                          <a:pt x="24128" y="19173"/>
                          <a:pt x="24128" y="19173"/>
                        </a:cubicBezTo>
                        <a:lnTo>
                          <a:pt x="16335" y="5"/>
                        </a:lnTo>
                        <a:cubicBezTo>
                          <a:pt x="16335" y="5"/>
                          <a:pt x="16335" y="-206"/>
                          <a:pt x="5803" y="2111"/>
                        </a:cubicBezTo>
                        <a:close/>
                      </a:path>
                    </a:pathLst>
                  </a:custGeom>
                  <a:solidFill>
                    <a:srgbClr val="0B080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34" name="자유형: 도형 2033">
                    <a:extLst>
                      <a:ext uri="{FF2B5EF4-FFF2-40B4-BE49-F238E27FC236}">
                        <a16:creationId xmlns:a16="http://schemas.microsoft.com/office/drawing/2014/main" id="{69B31DD2-C530-D7F1-F385-A2BDA6887124}"/>
                      </a:ext>
                    </a:extLst>
                  </p:cNvPr>
                  <p:cNvSpPr/>
                  <p:nvPr/>
                </p:nvSpPr>
                <p:spPr>
                  <a:xfrm>
                    <a:off x="6638715" y="2579909"/>
                    <a:ext cx="21485" cy="17061"/>
                  </a:xfrm>
                  <a:custGeom>
                    <a:avLst/>
                    <a:gdLst>
                      <a:gd name="connsiteX0" fmla="*/ 0 w 21485"/>
                      <a:gd name="connsiteY0" fmla="*/ 4423 h 17061"/>
                      <a:gd name="connsiteX1" fmla="*/ 10953 w 21485"/>
                      <a:gd name="connsiteY1" fmla="*/ 0 h 17061"/>
                      <a:gd name="connsiteX2" fmla="*/ 19168 w 21485"/>
                      <a:gd name="connsiteY2" fmla="*/ 2106 h 17061"/>
                      <a:gd name="connsiteX3" fmla="*/ 21485 w 21485"/>
                      <a:gd name="connsiteY3" fmla="*/ 13481 h 17061"/>
                      <a:gd name="connsiteX4" fmla="*/ 15587 w 21485"/>
                      <a:gd name="connsiteY4" fmla="*/ 16641 h 17061"/>
                      <a:gd name="connsiteX5" fmla="*/ 6319 w 21485"/>
                      <a:gd name="connsiteY5" fmla="*/ 17062 h 17061"/>
                      <a:gd name="connsiteX6" fmla="*/ 0 w 21485"/>
                      <a:gd name="connsiteY6" fmla="*/ 4423 h 170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85" h="17061">
                        <a:moveTo>
                          <a:pt x="0" y="4423"/>
                        </a:moveTo>
                        <a:lnTo>
                          <a:pt x="10953" y="0"/>
                        </a:lnTo>
                        <a:lnTo>
                          <a:pt x="19168" y="2106"/>
                        </a:lnTo>
                        <a:lnTo>
                          <a:pt x="21485" y="13481"/>
                        </a:lnTo>
                        <a:lnTo>
                          <a:pt x="15587" y="16641"/>
                        </a:lnTo>
                        <a:lnTo>
                          <a:pt x="6319" y="17062"/>
                        </a:lnTo>
                        <a:lnTo>
                          <a:pt x="0" y="442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35" name="자유형: 도형 2034">
                    <a:extLst>
                      <a:ext uri="{FF2B5EF4-FFF2-40B4-BE49-F238E27FC236}">
                        <a16:creationId xmlns:a16="http://schemas.microsoft.com/office/drawing/2014/main" id="{10DE9988-BB46-42BB-0898-AD7A4C92C823}"/>
                      </a:ext>
                    </a:extLst>
                  </p:cNvPr>
                  <p:cNvSpPr/>
                  <p:nvPr/>
                </p:nvSpPr>
                <p:spPr>
                  <a:xfrm>
                    <a:off x="6598074" y="2583958"/>
                    <a:ext cx="47774" cy="31371"/>
                  </a:xfrm>
                  <a:custGeom>
                    <a:avLst/>
                    <a:gdLst>
                      <a:gd name="connsiteX0" fmla="*/ 40641 w 47774"/>
                      <a:gd name="connsiteY0" fmla="*/ 374 h 31371"/>
                      <a:gd name="connsiteX1" fmla="*/ 25053 w 47774"/>
                      <a:gd name="connsiteY1" fmla="*/ 374 h 31371"/>
                      <a:gd name="connsiteX2" fmla="*/ 10730 w 47774"/>
                      <a:gd name="connsiteY2" fmla="*/ 7747 h 31371"/>
                      <a:gd name="connsiteX3" fmla="*/ 12836 w 47774"/>
                      <a:gd name="connsiteY3" fmla="*/ 11328 h 31371"/>
                      <a:gd name="connsiteX4" fmla="*/ 2515 w 47774"/>
                      <a:gd name="connsiteY4" fmla="*/ 18279 h 31371"/>
                      <a:gd name="connsiteX5" fmla="*/ 3357 w 47774"/>
                      <a:gd name="connsiteY5" fmla="*/ 29232 h 31371"/>
                      <a:gd name="connsiteX6" fmla="*/ 27792 w 47774"/>
                      <a:gd name="connsiteY6" fmla="*/ 29232 h 31371"/>
                      <a:gd name="connsiteX7" fmla="*/ 46749 w 47774"/>
                      <a:gd name="connsiteY7" fmla="*/ 13224 h 31371"/>
                      <a:gd name="connsiteX8" fmla="*/ 45696 w 47774"/>
                      <a:gd name="connsiteY8" fmla="*/ 4798 h 31371"/>
                      <a:gd name="connsiteX9" fmla="*/ 40430 w 47774"/>
                      <a:gd name="connsiteY9" fmla="*/ 585 h 313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47774" h="31371">
                        <a:moveTo>
                          <a:pt x="40641" y="374"/>
                        </a:moveTo>
                        <a:cubicBezTo>
                          <a:pt x="40641" y="374"/>
                          <a:pt x="29898" y="-468"/>
                          <a:pt x="25053" y="374"/>
                        </a:cubicBezTo>
                        <a:cubicBezTo>
                          <a:pt x="20209" y="1217"/>
                          <a:pt x="11994" y="6272"/>
                          <a:pt x="10730" y="7747"/>
                        </a:cubicBezTo>
                        <a:cubicBezTo>
                          <a:pt x="9466" y="9221"/>
                          <a:pt x="12836" y="11328"/>
                          <a:pt x="12836" y="11328"/>
                        </a:cubicBezTo>
                        <a:cubicBezTo>
                          <a:pt x="12836" y="11328"/>
                          <a:pt x="6096" y="16594"/>
                          <a:pt x="2515" y="18279"/>
                        </a:cubicBezTo>
                        <a:cubicBezTo>
                          <a:pt x="-1066" y="19964"/>
                          <a:pt x="-855" y="26073"/>
                          <a:pt x="3357" y="29232"/>
                        </a:cubicBezTo>
                        <a:cubicBezTo>
                          <a:pt x="7781" y="32392"/>
                          <a:pt x="21262" y="31760"/>
                          <a:pt x="27792" y="29232"/>
                        </a:cubicBezTo>
                        <a:cubicBezTo>
                          <a:pt x="34321" y="26704"/>
                          <a:pt x="38956" y="18911"/>
                          <a:pt x="46749" y="13224"/>
                        </a:cubicBezTo>
                        <a:cubicBezTo>
                          <a:pt x="48434" y="11960"/>
                          <a:pt x="48013" y="8800"/>
                          <a:pt x="45696" y="4798"/>
                        </a:cubicBezTo>
                        <a:cubicBezTo>
                          <a:pt x="43800" y="1217"/>
                          <a:pt x="40430" y="585"/>
                          <a:pt x="40430" y="585"/>
                        </a:cubicBez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2036" name="자유형: 도형 2035">
                    <a:extLst>
                      <a:ext uri="{FF2B5EF4-FFF2-40B4-BE49-F238E27FC236}">
                        <a16:creationId xmlns:a16="http://schemas.microsoft.com/office/drawing/2014/main" id="{D1F4848A-FF58-89FE-B0A8-8612A35A90FE}"/>
                      </a:ext>
                    </a:extLst>
                  </p:cNvPr>
                  <p:cNvSpPr/>
                  <p:nvPr/>
                </p:nvSpPr>
                <p:spPr>
                  <a:xfrm>
                    <a:off x="6643770" y="2490932"/>
                    <a:ext cx="96782" cy="111937"/>
                  </a:xfrm>
                  <a:custGeom>
                    <a:avLst/>
                    <a:gdLst>
                      <a:gd name="connsiteX0" fmla="*/ 90997 w 96782"/>
                      <a:gd name="connsiteY0" fmla="*/ 2826 h 111937"/>
                      <a:gd name="connsiteX1" fmla="*/ 65299 w 96782"/>
                      <a:gd name="connsiteY1" fmla="*/ 13779 h 111937"/>
                      <a:gd name="connsiteX2" fmla="*/ 32439 w 96782"/>
                      <a:gd name="connsiteY2" fmla="*/ 77392 h 111937"/>
                      <a:gd name="connsiteX3" fmla="*/ 0 w 96782"/>
                      <a:gd name="connsiteY3" fmla="*/ 88346 h 111937"/>
                      <a:gd name="connsiteX4" fmla="*/ 4002 w 96782"/>
                      <a:gd name="connsiteY4" fmla="*/ 111937 h 111937"/>
                      <a:gd name="connsiteX5" fmla="*/ 50975 w 96782"/>
                      <a:gd name="connsiteY5" fmla="*/ 94454 h 111937"/>
                      <a:gd name="connsiteX6" fmla="*/ 92471 w 96782"/>
                      <a:gd name="connsiteY6" fmla="*/ 26839 h 111937"/>
                      <a:gd name="connsiteX7" fmla="*/ 90786 w 96782"/>
                      <a:gd name="connsiteY7" fmla="*/ 2826 h 1119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6782" h="111937">
                        <a:moveTo>
                          <a:pt x="90997" y="2826"/>
                        </a:moveTo>
                        <a:cubicBezTo>
                          <a:pt x="75409" y="-7496"/>
                          <a:pt x="65299" y="13779"/>
                          <a:pt x="65299" y="13779"/>
                        </a:cubicBezTo>
                        <a:cubicBezTo>
                          <a:pt x="65299" y="13779"/>
                          <a:pt x="35598" y="74022"/>
                          <a:pt x="32439" y="77392"/>
                        </a:cubicBezTo>
                        <a:cubicBezTo>
                          <a:pt x="25909" y="78867"/>
                          <a:pt x="11164" y="85607"/>
                          <a:pt x="0" y="88346"/>
                        </a:cubicBezTo>
                        <a:cubicBezTo>
                          <a:pt x="12007" y="89399"/>
                          <a:pt x="16641" y="106671"/>
                          <a:pt x="4002" y="111937"/>
                        </a:cubicBezTo>
                        <a:cubicBezTo>
                          <a:pt x="20011" y="106250"/>
                          <a:pt x="44656" y="100563"/>
                          <a:pt x="50975" y="94454"/>
                        </a:cubicBezTo>
                        <a:cubicBezTo>
                          <a:pt x="57294" y="88346"/>
                          <a:pt x="92471" y="26839"/>
                          <a:pt x="92471" y="26839"/>
                        </a:cubicBezTo>
                        <a:cubicBezTo>
                          <a:pt x="92471" y="26839"/>
                          <a:pt x="103214" y="11041"/>
                          <a:pt x="90786" y="2826"/>
                        </a:cubicBezTo>
                        <a:close/>
                      </a:path>
                    </a:pathLst>
                  </a:custGeom>
                  <a:solidFill>
                    <a:srgbClr val="36363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29" name="그래픽 16">
                <a:extLst>
                  <a:ext uri="{FF2B5EF4-FFF2-40B4-BE49-F238E27FC236}">
                    <a16:creationId xmlns:a16="http://schemas.microsoft.com/office/drawing/2014/main" id="{68E87698-E7F9-12F1-B051-DF84755581D0}"/>
                  </a:ext>
                </a:extLst>
              </p:cNvPr>
              <p:cNvGrpSpPr/>
              <p:nvPr userDrawn="1"/>
            </p:nvGrpSpPr>
            <p:grpSpPr>
              <a:xfrm>
                <a:off x="7706303" y="3975283"/>
                <a:ext cx="243469" cy="320469"/>
                <a:chOff x="7209885" y="2488627"/>
                <a:chExt cx="300457" cy="414064"/>
              </a:xfrm>
            </p:grpSpPr>
            <p:grpSp>
              <p:nvGrpSpPr>
                <p:cNvPr id="1952" name="그래픽 16">
                  <a:extLst>
                    <a:ext uri="{FF2B5EF4-FFF2-40B4-BE49-F238E27FC236}">
                      <a16:creationId xmlns:a16="http://schemas.microsoft.com/office/drawing/2014/main" id="{9E86AFEB-4B54-276E-611A-7079B3A21457}"/>
                    </a:ext>
                  </a:extLst>
                </p:cNvPr>
                <p:cNvGrpSpPr/>
                <p:nvPr/>
              </p:nvGrpSpPr>
              <p:grpSpPr>
                <a:xfrm>
                  <a:off x="7211656" y="2603922"/>
                  <a:ext cx="176305" cy="226859"/>
                  <a:chOff x="7211656" y="2603922"/>
                  <a:chExt cx="176305" cy="226859"/>
                </a:xfrm>
              </p:grpSpPr>
              <p:grpSp>
                <p:nvGrpSpPr>
                  <p:cNvPr id="1999" name="그래픽 16">
                    <a:extLst>
                      <a:ext uri="{FF2B5EF4-FFF2-40B4-BE49-F238E27FC236}">
                        <a16:creationId xmlns:a16="http://schemas.microsoft.com/office/drawing/2014/main" id="{C1C5E776-70EC-B12C-8B28-813362588678}"/>
                      </a:ext>
                    </a:extLst>
                  </p:cNvPr>
                  <p:cNvGrpSpPr/>
                  <p:nvPr/>
                </p:nvGrpSpPr>
                <p:grpSpPr>
                  <a:xfrm>
                    <a:off x="7324559" y="2616139"/>
                    <a:ext cx="63402" cy="122381"/>
                    <a:chOff x="7324559" y="2616139"/>
                    <a:chExt cx="63402" cy="122381"/>
                  </a:xfrm>
                </p:grpSpPr>
                <p:sp>
                  <p:nvSpPr>
                    <p:cNvPr id="2010" name="자유형: 도형 2009">
                      <a:extLst>
                        <a:ext uri="{FF2B5EF4-FFF2-40B4-BE49-F238E27FC236}">
                          <a16:creationId xmlns:a16="http://schemas.microsoft.com/office/drawing/2014/main" id="{588C996E-2E5D-21A0-9D09-61E461B6DF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24559" y="2616139"/>
                      <a:ext cx="52660" cy="122381"/>
                    </a:xfrm>
                    <a:custGeom>
                      <a:avLst/>
                      <a:gdLst>
                        <a:gd name="connsiteX0" fmla="*/ 52660 w 52660"/>
                        <a:gd name="connsiteY0" fmla="*/ 122382 h 122381"/>
                        <a:gd name="connsiteX1" fmla="*/ 46973 w 52660"/>
                        <a:gd name="connsiteY1" fmla="*/ 119222 h 122381"/>
                        <a:gd name="connsiteX2" fmla="*/ 0 w 52660"/>
                        <a:gd name="connsiteY2" fmla="*/ 6109 h 122381"/>
                        <a:gd name="connsiteX3" fmla="*/ 10532 w 52660"/>
                        <a:gd name="connsiteY3" fmla="*/ 0 h 122381"/>
                        <a:gd name="connsiteX4" fmla="*/ 16219 w 52660"/>
                        <a:gd name="connsiteY4" fmla="*/ 3160 h 122381"/>
                        <a:gd name="connsiteX5" fmla="*/ 13691 w 52660"/>
                        <a:gd name="connsiteY5" fmla="*/ 11585 h 122381"/>
                        <a:gd name="connsiteX6" fmla="*/ 52660 w 52660"/>
                        <a:gd name="connsiteY6" fmla="*/ 115220 h 122381"/>
                        <a:gd name="connsiteX7" fmla="*/ 52660 w 52660"/>
                        <a:gd name="connsiteY7" fmla="*/ 122382 h 122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2660" h="122381">
                          <a:moveTo>
                            <a:pt x="52660" y="122382"/>
                          </a:moveTo>
                          <a:lnTo>
                            <a:pt x="46973" y="119222"/>
                          </a:lnTo>
                          <a:lnTo>
                            <a:pt x="0" y="6109"/>
                          </a:lnTo>
                          <a:lnTo>
                            <a:pt x="10532" y="0"/>
                          </a:lnTo>
                          <a:lnTo>
                            <a:pt x="16219" y="3160"/>
                          </a:lnTo>
                          <a:lnTo>
                            <a:pt x="13691" y="11585"/>
                          </a:lnTo>
                          <a:lnTo>
                            <a:pt x="52660" y="115220"/>
                          </a:lnTo>
                          <a:lnTo>
                            <a:pt x="52660" y="122382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11" name="자유형: 도형 2010">
                      <a:extLst>
                        <a:ext uri="{FF2B5EF4-FFF2-40B4-BE49-F238E27FC236}">
                          <a16:creationId xmlns:a16="http://schemas.microsoft.com/office/drawing/2014/main" id="{A9A4621A-7622-DF90-C2EF-13AB10B08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0035" y="2619299"/>
                      <a:ext cx="57926" cy="119222"/>
                    </a:xfrm>
                    <a:custGeom>
                      <a:avLst/>
                      <a:gdLst>
                        <a:gd name="connsiteX0" fmla="*/ 57926 w 57926"/>
                        <a:gd name="connsiteY0" fmla="*/ 113114 h 119222"/>
                        <a:gd name="connsiteX1" fmla="*/ 47184 w 57926"/>
                        <a:gd name="connsiteY1" fmla="*/ 119222 h 119222"/>
                        <a:gd name="connsiteX2" fmla="*/ 0 w 57926"/>
                        <a:gd name="connsiteY2" fmla="*/ 6109 h 119222"/>
                        <a:gd name="connsiteX3" fmla="*/ 10743 w 57926"/>
                        <a:gd name="connsiteY3" fmla="*/ 0 h 119222"/>
                        <a:gd name="connsiteX4" fmla="*/ 57926 w 57926"/>
                        <a:gd name="connsiteY4" fmla="*/ 113114 h 119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926" h="119222">
                          <a:moveTo>
                            <a:pt x="57926" y="113114"/>
                          </a:moveTo>
                          <a:lnTo>
                            <a:pt x="47184" y="119222"/>
                          </a:lnTo>
                          <a:lnTo>
                            <a:pt x="0" y="6109"/>
                          </a:lnTo>
                          <a:lnTo>
                            <a:pt x="10743" y="0"/>
                          </a:lnTo>
                          <a:lnTo>
                            <a:pt x="57926" y="113114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000" name="그래픽 16">
                    <a:extLst>
                      <a:ext uri="{FF2B5EF4-FFF2-40B4-BE49-F238E27FC236}">
                        <a16:creationId xmlns:a16="http://schemas.microsoft.com/office/drawing/2014/main" id="{D2958B59-85D4-55C0-CA3D-17F2850CF377}"/>
                      </a:ext>
                    </a:extLst>
                  </p:cNvPr>
                  <p:cNvGrpSpPr/>
                  <p:nvPr/>
                </p:nvGrpSpPr>
                <p:grpSpPr>
                  <a:xfrm>
                    <a:off x="7227032" y="2661427"/>
                    <a:ext cx="122381" cy="75409"/>
                    <a:chOff x="7227032" y="2661427"/>
                    <a:chExt cx="122381" cy="75409"/>
                  </a:xfrm>
                </p:grpSpPr>
                <p:sp>
                  <p:nvSpPr>
                    <p:cNvPr id="2008" name="자유형: 도형 2007">
                      <a:extLst>
                        <a:ext uri="{FF2B5EF4-FFF2-40B4-BE49-F238E27FC236}">
                          <a16:creationId xmlns:a16="http://schemas.microsoft.com/office/drawing/2014/main" id="{0621CA69-663F-0860-DA52-C3F33628F4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7032" y="2664797"/>
                      <a:ext cx="122381" cy="72038"/>
                    </a:xfrm>
                    <a:custGeom>
                      <a:avLst/>
                      <a:gdLst>
                        <a:gd name="connsiteX0" fmla="*/ 5687 w 122381"/>
                        <a:gd name="connsiteY0" fmla="*/ 72039 h 72038"/>
                        <a:gd name="connsiteX1" fmla="*/ 0 w 122381"/>
                        <a:gd name="connsiteY1" fmla="*/ 68669 h 72038"/>
                        <a:gd name="connsiteX2" fmla="*/ 632 w 122381"/>
                        <a:gd name="connsiteY2" fmla="*/ 62139 h 72038"/>
                        <a:gd name="connsiteX3" fmla="*/ 10321 w 122381"/>
                        <a:gd name="connsiteY3" fmla="*/ 59822 h 72038"/>
                        <a:gd name="connsiteX4" fmla="*/ 119433 w 122381"/>
                        <a:gd name="connsiteY4" fmla="*/ 0 h 72038"/>
                        <a:gd name="connsiteX5" fmla="*/ 122382 w 122381"/>
                        <a:gd name="connsiteY5" fmla="*/ 4634 h 72038"/>
                        <a:gd name="connsiteX6" fmla="*/ 5687 w 122381"/>
                        <a:gd name="connsiteY6" fmla="*/ 72039 h 720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2381" h="72038">
                          <a:moveTo>
                            <a:pt x="5687" y="72039"/>
                          </a:moveTo>
                          <a:lnTo>
                            <a:pt x="0" y="68669"/>
                          </a:lnTo>
                          <a:lnTo>
                            <a:pt x="632" y="62139"/>
                          </a:lnTo>
                          <a:lnTo>
                            <a:pt x="10321" y="59822"/>
                          </a:lnTo>
                          <a:lnTo>
                            <a:pt x="119433" y="0"/>
                          </a:lnTo>
                          <a:lnTo>
                            <a:pt x="122382" y="4634"/>
                          </a:lnTo>
                          <a:lnTo>
                            <a:pt x="5687" y="72039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09" name="자유형: 도형 2008">
                      <a:extLst>
                        <a:ext uri="{FF2B5EF4-FFF2-40B4-BE49-F238E27FC236}">
                          <a16:creationId xmlns:a16="http://schemas.microsoft.com/office/drawing/2014/main" id="{DD60AC09-A94C-C8D3-482F-C87824007A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7664" y="2661427"/>
                      <a:ext cx="118801" cy="68668"/>
                    </a:xfrm>
                    <a:custGeom>
                      <a:avLst/>
                      <a:gdLst>
                        <a:gd name="connsiteX0" fmla="*/ 5687 w 118801"/>
                        <a:gd name="connsiteY0" fmla="*/ 68669 h 68668"/>
                        <a:gd name="connsiteX1" fmla="*/ 0 w 118801"/>
                        <a:gd name="connsiteY1" fmla="*/ 65509 h 68668"/>
                        <a:gd name="connsiteX2" fmla="*/ 113114 w 118801"/>
                        <a:gd name="connsiteY2" fmla="*/ 0 h 68668"/>
                        <a:gd name="connsiteX3" fmla="*/ 118801 w 118801"/>
                        <a:gd name="connsiteY3" fmla="*/ 3370 h 68668"/>
                        <a:gd name="connsiteX4" fmla="*/ 5687 w 118801"/>
                        <a:gd name="connsiteY4" fmla="*/ 68669 h 686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801" h="68668">
                          <a:moveTo>
                            <a:pt x="5687" y="68669"/>
                          </a:moveTo>
                          <a:lnTo>
                            <a:pt x="0" y="65509"/>
                          </a:lnTo>
                          <a:lnTo>
                            <a:pt x="113114" y="0"/>
                          </a:lnTo>
                          <a:lnTo>
                            <a:pt x="118801" y="3370"/>
                          </a:lnTo>
                          <a:lnTo>
                            <a:pt x="5687" y="68669"/>
                          </a:lnTo>
                          <a:close/>
                        </a:path>
                      </a:pathLst>
                    </a:custGeom>
                    <a:solidFill>
                      <a:srgbClr val="836E6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001" name="그래픽 16">
                    <a:extLst>
                      <a:ext uri="{FF2B5EF4-FFF2-40B4-BE49-F238E27FC236}">
                        <a16:creationId xmlns:a16="http://schemas.microsoft.com/office/drawing/2014/main" id="{12DD42BD-C3E7-0AB1-A975-82F141BD19E5}"/>
                      </a:ext>
                    </a:extLst>
                  </p:cNvPr>
                  <p:cNvGrpSpPr/>
                  <p:nvPr/>
                </p:nvGrpSpPr>
                <p:grpSpPr>
                  <a:xfrm>
                    <a:off x="7211656" y="2676172"/>
                    <a:ext cx="25066" cy="154609"/>
                    <a:chOff x="7211656" y="2676172"/>
                    <a:chExt cx="25066" cy="154609"/>
                  </a:xfrm>
                </p:grpSpPr>
                <p:sp>
                  <p:nvSpPr>
                    <p:cNvPr id="2006" name="자유형: 도형 2005">
                      <a:extLst>
                        <a:ext uri="{FF2B5EF4-FFF2-40B4-BE49-F238E27FC236}">
                          <a16:creationId xmlns:a16="http://schemas.microsoft.com/office/drawing/2014/main" id="{D003CD00-8052-F153-D3BA-B52D327B00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1656" y="2676172"/>
                      <a:ext cx="25066" cy="154609"/>
                    </a:xfrm>
                    <a:custGeom>
                      <a:avLst/>
                      <a:gdLst>
                        <a:gd name="connsiteX0" fmla="*/ 5687 w 25066"/>
                        <a:gd name="connsiteY0" fmla="*/ 154610 h 154609"/>
                        <a:gd name="connsiteX1" fmla="*/ 0 w 25066"/>
                        <a:gd name="connsiteY1" fmla="*/ 151450 h 154609"/>
                        <a:gd name="connsiteX2" fmla="*/ 8847 w 25066"/>
                        <a:gd name="connsiteY2" fmla="*/ 6109 h 154609"/>
                        <a:gd name="connsiteX3" fmla="*/ 19379 w 25066"/>
                        <a:gd name="connsiteY3" fmla="*/ 0 h 154609"/>
                        <a:gd name="connsiteX4" fmla="*/ 25066 w 25066"/>
                        <a:gd name="connsiteY4" fmla="*/ 3160 h 154609"/>
                        <a:gd name="connsiteX5" fmla="*/ 19379 w 25066"/>
                        <a:gd name="connsiteY5" fmla="*/ 11796 h 154609"/>
                        <a:gd name="connsiteX6" fmla="*/ 10532 w 25066"/>
                        <a:gd name="connsiteY6" fmla="*/ 139865 h 154609"/>
                        <a:gd name="connsiteX7" fmla="*/ 5687 w 25066"/>
                        <a:gd name="connsiteY7" fmla="*/ 154610 h 1546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5066" h="154609">
                          <a:moveTo>
                            <a:pt x="5687" y="154610"/>
                          </a:moveTo>
                          <a:lnTo>
                            <a:pt x="0" y="151450"/>
                          </a:lnTo>
                          <a:lnTo>
                            <a:pt x="8847" y="6109"/>
                          </a:lnTo>
                          <a:lnTo>
                            <a:pt x="19379" y="0"/>
                          </a:lnTo>
                          <a:lnTo>
                            <a:pt x="25066" y="3160"/>
                          </a:lnTo>
                          <a:lnTo>
                            <a:pt x="19379" y="11796"/>
                          </a:lnTo>
                          <a:lnTo>
                            <a:pt x="10532" y="139865"/>
                          </a:lnTo>
                          <a:lnTo>
                            <a:pt x="5687" y="154610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07" name="자유형: 도형 2006">
                      <a:extLst>
                        <a:ext uri="{FF2B5EF4-FFF2-40B4-BE49-F238E27FC236}">
                          <a16:creationId xmlns:a16="http://schemas.microsoft.com/office/drawing/2014/main" id="{888087D9-E132-126B-77F8-B6118203B9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7343" y="2679331"/>
                      <a:ext cx="19378" cy="151450"/>
                    </a:xfrm>
                    <a:custGeom>
                      <a:avLst/>
                      <a:gdLst>
                        <a:gd name="connsiteX0" fmla="*/ 10532 w 19378"/>
                        <a:gd name="connsiteY0" fmla="*/ 145342 h 151450"/>
                        <a:gd name="connsiteX1" fmla="*/ 0 w 19378"/>
                        <a:gd name="connsiteY1" fmla="*/ 151450 h 151450"/>
                        <a:gd name="connsiteX2" fmla="*/ 8847 w 19378"/>
                        <a:gd name="connsiteY2" fmla="*/ 6109 h 151450"/>
                        <a:gd name="connsiteX3" fmla="*/ 19379 w 19378"/>
                        <a:gd name="connsiteY3" fmla="*/ 0 h 151450"/>
                        <a:gd name="connsiteX4" fmla="*/ 10532 w 19378"/>
                        <a:gd name="connsiteY4" fmla="*/ 145342 h 151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9378" h="151450">
                          <a:moveTo>
                            <a:pt x="10532" y="145342"/>
                          </a:moveTo>
                          <a:lnTo>
                            <a:pt x="0" y="151450"/>
                          </a:lnTo>
                          <a:lnTo>
                            <a:pt x="8847" y="6109"/>
                          </a:lnTo>
                          <a:lnTo>
                            <a:pt x="19379" y="0"/>
                          </a:lnTo>
                          <a:lnTo>
                            <a:pt x="10532" y="145342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2002" name="그래픽 16">
                    <a:extLst>
                      <a:ext uri="{FF2B5EF4-FFF2-40B4-BE49-F238E27FC236}">
                        <a16:creationId xmlns:a16="http://schemas.microsoft.com/office/drawing/2014/main" id="{57F055D4-A81C-0A7B-DCC7-1F02EF9D5877}"/>
                      </a:ext>
                    </a:extLst>
                  </p:cNvPr>
                  <p:cNvGrpSpPr/>
                  <p:nvPr/>
                </p:nvGrpSpPr>
                <p:grpSpPr>
                  <a:xfrm>
                    <a:off x="7214183" y="2603922"/>
                    <a:ext cx="135020" cy="85309"/>
                    <a:chOff x="7214183" y="2603922"/>
                    <a:chExt cx="135020" cy="85309"/>
                  </a:xfrm>
                </p:grpSpPr>
                <p:sp>
                  <p:nvSpPr>
                    <p:cNvPr id="2003" name="자유형: 도형 2002">
                      <a:extLst>
                        <a:ext uri="{FF2B5EF4-FFF2-40B4-BE49-F238E27FC236}">
                          <a16:creationId xmlns:a16="http://schemas.microsoft.com/office/drawing/2014/main" id="{B7D7FD92-78FC-ECD4-4A57-E0E1AE8F72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183" y="2603922"/>
                      <a:ext cx="135020" cy="77936"/>
                    </a:xfrm>
                    <a:custGeom>
                      <a:avLst/>
                      <a:gdLst>
                        <a:gd name="connsiteX0" fmla="*/ 10111 w 135020"/>
                        <a:gd name="connsiteY0" fmla="*/ 77937 h 77936"/>
                        <a:gd name="connsiteX1" fmla="*/ 0 w 135020"/>
                        <a:gd name="connsiteY1" fmla="*/ 72250 h 77936"/>
                        <a:gd name="connsiteX2" fmla="*/ 124910 w 135020"/>
                        <a:gd name="connsiteY2" fmla="*/ 0 h 77936"/>
                        <a:gd name="connsiteX3" fmla="*/ 135020 w 135020"/>
                        <a:gd name="connsiteY3" fmla="*/ 5898 h 77936"/>
                        <a:gd name="connsiteX4" fmla="*/ 126595 w 135020"/>
                        <a:gd name="connsiteY4" fmla="*/ 15166 h 77936"/>
                        <a:gd name="connsiteX5" fmla="*/ 10111 w 135020"/>
                        <a:gd name="connsiteY5" fmla="*/ 77937 h 779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5020" h="77936">
                          <a:moveTo>
                            <a:pt x="10111" y="77937"/>
                          </a:moveTo>
                          <a:lnTo>
                            <a:pt x="0" y="72250"/>
                          </a:lnTo>
                          <a:lnTo>
                            <a:pt x="124910" y="0"/>
                          </a:lnTo>
                          <a:lnTo>
                            <a:pt x="135020" y="5898"/>
                          </a:lnTo>
                          <a:lnTo>
                            <a:pt x="126595" y="15166"/>
                          </a:lnTo>
                          <a:lnTo>
                            <a:pt x="10111" y="77937"/>
                          </a:lnTo>
                          <a:close/>
                        </a:path>
                      </a:pathLst>
                    </a:custGeom>
                    <a:solidFill>
                      <a:srgbClr val="836E6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04" name="자유형: 도형 2003">
                      <a:extLst>
                        <a:ext uri="{FF2B5EF4-FFF2-40B4-BE49-F238E27FC236}">
                          <a16:creationId xmlns:a16="http://schemas.microsoft.com/office/drawing/2014/main" id="{6465511C-1982-BB4D-C7E2-00ED5B3B29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183" y="2676172"/>
                      <a:ext cx="14112" cy="13059"/>
                    </a:xfrm>
                    <a:custGeom>
                      <a:avLst/>
                      <a:gdLst>
                        <a:gd name="connsiteX0" fmla="*/ 10111 w 14112"/>
                        <a:gd name="connsiteY0" fmla="*/ 13060 h 13059"/>
                        <a:gd name="connsiteX1" fmla="*/ 0 w 14112"/>
                        <a:gd name="connsiteY1" fmla="*/ 7162 h 13059"/>
                        <a:gd name="connsiteX2" fmla="*/ 0 w 14112"/>
                        <a:gd name="connsiteY2" fmla="*/ 0 h 13059"/>
                        <a:gd name="connsiteX3" fmla="*/ 10111 w 14112"/>
                        <a:gd name="connsiteY3" fmla="*/ 5687 h 13059"/>
                        <a:gd name="connsiteX4" fmla="*/ 14113 w 14112"/>
                        <a:gd name="connsiteY4" fmla="*/ 5687 h 13059"/>
                        <a:gd name="connsiteX5" fmla="*/ 10111 w 14112"/>
                        <a:gd name="connsiteY5" fmla="*/ 13060 h 130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112" h="13059">
                          <a:moveTo>
                            <a:pt x="10111" y="13060"/>
                          </a:moveTo>
                          <a:lnTo>
                            <a:pt x="0" y="7162"/>
                          </a:lnTo>
                          <a:lnTo>
                            <a:pt x="0" y="0"/>
                          </a:lnTo>
                          <a:lnTo>
                            <a:pt x="10111" y="5687"/>
                          </a:lnTo>
                          <a:lnTo>
                            <a:pt x="14113" y="5687"/>
                          </a:lnTo>
                          <a:lnTo>
                            <a:pt x="10111" y="13060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2005" name="자유형: 도형 2004">
                      <a:extLst>
                        <a:ext uri="{FF2B5EF4-FFF2-40B4-BE49-F238E27FC236}">
                          <a16:creationId xmlns:a16="http://schemas.microsoft.com/office/drawing/2014/main" id="{72410280-896A-5E7B-4E28-D9228CEDC6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4294" y="2609820"/>
                      <a:ext cx="124909" cy="79411"/>
                    </a:xfrm>
                    <a:custGeom>
                      <a:avLst/>
                      <a:gdLst>
                        <a:gd name="connsiteX0" fmla="*/ 124909 w 124909"/>
                        <a:gd name="connsiteY0" fmla="*/ 7372 h 79411"/>
                        <a:gd name="connsiteX1" fmla="*/ 0 w 124909"/>
                        <a:gd name="connsiteY1" fmla="*/ 79411 h 79411"/>
                        <a:gd name="connsiteX2" fmla="*/ 0 w 124909"/>
                        <a:gd name="connsiteY2" fmla="*/ 72039 h 79411"/>
                        <a:gd name="connsiteX3" fmla="*/ 124909 w 124909"/>
                        <a:gd name="connsiteY3" fmla="*/ 0 h 79411"/>
                        <a:gd name="connsiteX4" fmla="*/ 124909 w 124909"/>
                        <a:gd name="connsiteY4" fmla="*/ 7372 h 7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4909" h="79411">
                          <a:moveTo>
                            <a:pt x="124909" y="7372"/>
                          </a:moveTo>
                          <a:lnTo>
                            <a:pt x="0" y="79411"/>
                          </a:lnTo>
                          <a:lnTo>
                            <a:pt x="0" y="72039"/>
                          </a:lnTo>
                          <a:lnTo>
                            <a:pt x="124909" y="0"/>
                          </a:lnTo>
                          <a:lnTo>
                            <a:pt x="124909" y="7372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953" name="그래픽 16">
                  <a:extLst>
                    <a:ext uri="{FF2B5EF4-FFF2-40B4-BE49-F238E27FC236}">
                      <a16:creationId xmlns:a16="http://schemas.microsoft.com/office/drawing/2014/main" id="{75B606B5-FFDD-61B8-148B-644559E4114D}"/>
                    </a:ext>
                  </a:extLst>
                </p:cNvPr>
                <p:cNvGrpSpPr/>
                <p:nvPr/>
              </p:nvGrpSpPr>
              <p:grpSpPr>
                <a:xfrm>
                  <a:off x="7215447" y="2659110"/>
                  <a:ext cx="245395" cy="171250"/>
                  <a:chOff x="7215447" y="2659110"/>
                  <a:chExt cx="245395" cy="171250"/>
                </a:xfrm>
              </p:grpSpPr>
              <p:sp>
                <p:nvSpPr>
                  <p:cNvPr id="1996" name="자유형: 도형 1995">
                    <a:extLst>
                      <a:ext uri="{FF2B5EF4-FFF2-40B4-BE49-F238E27FC236}">
                        <a16:creationId xmlns:a16="http://schemas.microsoft.com/office/drawing/2014/main" id="{A0236D09-38ED-C6CB-A8E7-AA76F8F0C408}"/>
                      </a:ext>
                    </a:extLst>
                  </p:cNvPr>
                  <p:cNvSpPr/>
                  <p:nvPr/>
                </p:nvSpPr>
                <p:spPr>
                  <a:xfrm>
                    <a:off x="7215447" y="2735993"/>
                    <a:ext cx="112482" cy="94366"/>
                  </a:xfrm>
                  <a:custGeom>
                    <a:avLst/>
                    <a:gdLst>
                      <a:gd name="connsiteX0" fmla="*/ 112482 w 112482"/>
                      <a:gd name="connsiteY0" fmla="*/ 94367 h 94366"/>
                      <a:gd name="connsiteX1" fmla="*/ 0 w 112482"/>
                      <a:gd name="connsiteY1" fmla="*/ 29490 h 94366"/>
                      <a:gd name="connsiteX2" fmla="*/ 0 w 112482"/>
                      <a:gd name="connsiteY2" fmla="*/ 0 h 94366"/>
                      <a:gd name="connsiteX3" fmla="*/ 59401 w 112482"/>
                      <a:gd name="connsiteY3" fmla="*/ 24645 h 94366"/>
                      <a:gd name="connsiteX4" fmla="*/ 112482 w 112482"/>
                      <a:gd name="connsiteY4" fmla="*/ 64877 h 94366"/>
                      <a:gd name="connsiteX5" fmla="*/ 112482 w 112482"/>
                      <a:gd name="connsiteY5" fmla="*/ 94367 h 94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2482" h="94366">
                        <a:moveTo>
                          <a:pt x="112482" y="94367"/>
                        </a:moveTo>
                        <a:lnTo>
                          <a:pt x="0" y="29490"/>
                        </a:lnTo>
                        <a:lnTo>
                          <a:pt x="0" y="0"/>
                        </a:lnTo>
                        <a:lnTo>
                          <a:pt x="59401" y="24645"/>
                        </a:lnTo>
                        <a:lnTo>
                          <a:pt x="112482" y="64877"/>
                        </a:lnTo>
                        <a:lnTo>
                          <a:pt x="112482" y="94367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97" name="자유형: 도형 1996">
                    <a:extLst>
                      <a:ext uri="{FF2B5EF4-FFF2-40B4-BE49-F238E27FC236}">
                        <a16:creationId xmlns:a16="http://schemas.microsoft.com/office/drawing/2014/main" id="{CC85C81B-09A6-CF63-2FD9-B7F7793F87C3}"/>
                      </a:ext>
                    </a:extLst>
                  </p:cNvPr>
                  <p:cNvSpPr/>
                  <p:nvPr/>
                </p:nvSpPr>
                <p:spPr>
                  <a:xfrm>
                    <a:off x="7327929" y="2723987"/>
                    <a:ext cx="132913" cy="106373"/>
                  </a:xfrm>
                  <a:custGeom>
                    <a:avLst/>
                    <a:gdLst>
                      <a:gd name="connsiteX0" fmla="*/ 132914 w 132913"/>
                      <a:gd name="connsiteY0" fmla="*/ 29490 h 106373"/>
                      <a:gd name="connsiteX1" fmla="*/ 0 w 132913"/>
                      <a:gd name="connsiteY1" fmla="*/ 106373 h 106373"/>
                      <a:gd name="connsiteX2" fmla="*/ 0 w 132913"/>
                      <a:gd name="connsiteY2" fmla="*/ 76884 h 106373"/>
                      <a:gd name="connsiteX3" fmla="*/ 23592 w 132913"/>
                      <a:gd name="connsiteY3" fmla="*/ 45288 h 106373"/>
                      <a:gd name="connsiteX4" fmla="*/ 132914 w 132913"/>
                      <a:gd name="connsiteY4" fmla="*/ 0 h 106373"/>
                      <a:gd name="connsiteX5" fmla="*/ 132914 w 132913"/>
                      <a:gd name="connsiteY5" fmla="*/ 29490 h 1063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2913" h="106373">
                        <a:moveTo>
                          <a:pt x="132914" y="29490"/>
                        </a:moveTo>
                        <a:lnTo>
                          <a:pt x="0" y="106373"/>
                        </a:lnTo>
                        <a:lnTo>
                          <a:pt x="0" y="76884"/>
                        </a:lnTo>
                        <a:lnTo>
                          <a:pt x="23592" y="45288"/>
                        </a:lnTo>
                        <a:lnTo>
                          <a:pt x="132914" y="0"/>
                        </a:lnTo>
                        <a:lnTo>
                          <a:pt x="132914" y="29490"/>
                        </a:lnTo>
                        <a:close/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 dirty="0"/>
                  </a:p>
                </p:txBody>
              </p:sp>
              <p:sp>
                <p:nvSpPr>
                  <p:cNvPr id="1998" name="자유형: 도형 1997">
                    <a:extLst>
                      <a:ext uri="{FF2B5EF4-FFF2-40B4-BE49-F238E27FC236}">
                        <a16:creationId xmlns:a16="http://schemas.microsoft.com/office/drawing/2014/main" id="{A32E6CA3-FF0B-D231-62C3-74DEFFB24883}"/>
                      </a:ext>
                    </a:extLst>
                  </p:cNvPr>
                  <p:cNvSpPr/>
                  <p:nvPr/>
                </p:nvSpPr>
                <p:spPr>
                  <a:xfrm>
                    <a:off x="7215447" y="2659110"/>
                    <a:ext cx="245395" cy="141760"/>
                  </a:xfrm>
                  <a:custGeom>
                    <a:avLst/>
                    <a:gdLst>
                      <a:gd name="connsiteX0" fmla="*/ 112482 w 245395"/>
                      <a:gd name="connsiteY0" fmla="*/ 141761 h 141760"/>
                      <a:gd name="connsiteX1" fmla="*/ 0 w 245395"/>
                      <a:gd name="connsiteY1" fmla="*/ 76884 h 141760"/>
                      <a:gd name="connsiteX2" fmla="*/ 132914 w 245395"/>
                      <a:gd name="connsiteY2" fmla="*/ 0 h 141760"/>
                      <a:gd name="connsiteX3" fmla="*/ 245396 w 245395"/>
                      <a:gd name="connsiteY3" fmla="*/ 64877 h 141760"/>
                      <a:gd name="connsiteX4" fmla="*/ 112482 w 245395"/>
                      <a:gd name="connsiteY4" fmla="*/ 141761 h 141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45395" h="141760">
                        <a:moveTo>
                          <a:pt x="112482" y="141761"/>
                        </a:moveTo>
                        <a:lnTo>
                          <a:pt x="0" y="76884"/>
                        </a:lnTo>
                        <a:lnTo>
                          <a:pt x="132914" y="0"/>
                        </a:lnTo>
                        <a:lnTo>
                          <a:pt x="245396" y="64877"/>
                        </a:lnTo>
                        <a:lnTo>
                          <a:pt x="112482" y="141761"/>
                        </a:ln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 dirty="0"/>
                  </a:p>
                </p:txBody>
              </p:sp>
            </p:grpSp>
            <p:grpSp>
              <p:nvGrpSpPr>
                <p:cNvPr id="1954" name="그래픽 16">
                  <a:extLst>
                    <a:ext uri="{FF2B5EF4-FFF2-40B4-BE49-F238E27FC236}">
                      <a16:creationId xmlns:a16="http://schemas.microsoft.com/office/drawing/2014/main" id="{B74C5B66-9D6D-2161-0D72-3780509C026E}"/>
                    </a:ext>
                  </a:extLst>
                </p:cNvPr>
                <p:cNvGrpSpPr/>
                <p:nvPr/>
              </p:nvGrpSpPr>
              <p:grpSpPr>
                <a:xfrm>
                  <a:off x="7322874" y="2530198"/>
                  <a:ext cx="143867" cy="208533"/>
                  <a:chOff x="7322874" y="2530198"/>
                  <a:chExt cx="143867" cy="208533"/>
                </a:xfrm>
              </p:grpSpPr>
              <p:sp>
                <p:nvSpPr>
                  <p:cNvPr id="1993" name="자유형: 도형 1992">
                    <a:extLst>
                      <a:ext uri="{FF2B5EF4-FFF2-40B4-BE49-F238E27FC236}">
                        <a16:creationId xmlns:a16="http://schemas.microsoft.com/office/drawing/2014/main" id="{50073C26-E5A2-FF79-36AF-38967B250E28}"/>
                      </a:ext>
                    </a:extLst>
                  </p:cNvPr>
                  <p:cNvSpPr/>
                  <p:nvPr/>
                </p:nvSpPr>
                <p:spPr>
                  <a:xfrm>
                    <a:off x="7435355" y="2595075"/>
                    <a:ext cx="31385" cy="143656"/>
                  </a:xfrm>
                  <a:custGeom>
                    <a:avLst/>
                    <a:gdLst>
                      <a:gd name="connsiteX0" fmla="*/ 31385 w 31385"/>
                      <a:gd name="connsiteY0" fmla="*/ 0 h 143656"/>
                      <a:gd name="connsiteX1" fmla="*/ 25488 w 31385"/>
                      <a:gd name="connsiteY1" fmla="*/ 128912 h 143656"/>
                      <a:gd name="connsiteX2" fmla="*/ 13270 w 31385"/>
                      <a:gd name="connsiteY2" fmla="*/ 140918 h 143656"/>
                      <a:gd name="connsiteX3" fmla="*/ 0 w 31385"/>
                      <a:gd name="connsiteY3" fmla="*/ 143657 h 143656"/>
                      <a:gd name="connsiteX4" fmla="*/ 11585 w 31385"/>
                      <a:gd name="connsiteY4" fmla="*/ 4845 h 143656"/>
                      <a:gd name="connsiteX5" fmla="*/ 31385 w 31385"/>
                      <a:gd name="connsiteY5" fmla="*/ 0 h 143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1385" h="143656">
                        <a:moveTo>
                          <a:pt x="31385" y="0"/>
                        </a:moveTo>
                        <a:lnTo>
                          <a:pt x="25488" y="128912"/>
                        </a:lnTo>
                        <a:lnTo>
                          <a:pt x="13270" y="140918"/>
                        </a:lnTo>
                        <a:lnTo>
                          <a:pt x="0" y="143657"/>
                        </a:lnTo>
                        <a:lnTo>
                          <a:pt x="11585" y="4845"/>
                        </a:lnTo>
                        <a:lnTo>
                          <a:pt x="31385" y="0"/>
                        </a:lnTo>
                        <a:close/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1994" name="자유형: 도형 1993">
                    <a:extLst>
                      <a:ext uri="{FF2B5EF4-FFF2-40B4-BE49-F238E27FC236}">
                        <a16:creationId xmlns:a16="http://schemas.microsoft.com/office/drawing/2014/main" id="{3B0CBD60-BA4C-0182-73A3-9E184446E8FF}"/>
                      </a:ext>
                    </a:extLst>
                  </p:cNvPr>
                  <p:cNvSpPr/>
                  <p:nvPr/>
                </p:nvSpPr>
                <p:spPr>
                  <a:xfrm>
                    <a:off x="7346044" y="2530198"/>
                    <a:ext cx="120696" cy="69721"/>
                  </a:xfrm>
                  <a:custGeom>
                    <a:avLst/>
                    <a:gdLst>
                      <a:gd name="connsiteX0" fmla="*/ 8215 w 120696"/>
                      <a:gd name="connsiteY0" fmla="*/ 0 h 69721"/>
                      <a:gd name="connsiteX1" fmla="*/ 120697 w 120696"/>
                      <a:gd name="connsiteY1" fmla="*/ 64877 h 69721"/>
                      <a:gd name="connsiteX2" fmla="*/ 112482 w 120696"/>
                      <a:gd name="connsiteY2" fmla="*/ 69722 h 69721"/>
                      <a:gd name="connsiteX3" fmla="*/ 46762 w 120696"/>
                      <a:gd name="connsiteY3" fmla="*/ 69511 h 69721"/>
                      <a:gd name="connsiteX4" fmla="*/ 0 w 120696"/>
                      <a:gd name="connsiteY4" fmla="*/ 4845 h 69721"/>
                      <a:gd name="connsiteX5" fmla="*/ 8215 w 120696"/>
                      <a:gd name="connsiteY5" fmla="*/ 0 h 6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0696" h="69721">
                        <a:moveTo>
                          <a:pt x="8215" y="0"/>
                        </a:moveTo>
                        <a:lnTo>
                          <a:pt x="120697" y="64877"/>
                        </a:lnTo>
                        <a:lnTo>
                          <a:pt x="112482" y="69722"/>
                        </a:lnTo>
                        <a:lnTo>
                          <a:pt x="46762" y="69511"/>
                        </a:lnTo>
                        <a:lnTo>
                          <a:pt x="0" y="4845"/>
                        </a:lnTo>
                        <a:lnTo>
                          <a:pt x="8215" y="0"/>
                        </a:lnTo>
                        <a:close/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1995" name="자유형: 도형 1994">
                    <a:extLst>
                      <a:ext uri="{FF2B5EF4-FFF2-40B4-BE49-F238E27FC236}">
                        <a16:creationId xmlns:a16="http://schemas.microsoft.com/office/drawing/2014/main" id="{8F18AFE4-F9A0-5211-E75C-687C89A8280E}"/>
                      </a:ext>
                    </a:extLst>
                  </p:cNvPr>
                  <p:cNvSpPr/>
                  <p:nvPr/>
                </p:nvSpPr>
                <p:spPr>
                  <a:xfrm>
                    <a:off x="7322874" y="2535043"/>
                    <a:ext cx="135652" cy="203688"/>
                  </a:xfrm>
                  <a:custGeom>
                    <a:avLst/>
                    <a:gdLst>
                      <a:gd name="connsiteX0" fmla="*/ 135652 w 135652"/>
                      <a:gd name="connsiteY0" fmla="*/ 64877 h 203688"/>
                      <a:gd name="connsiteX1" fmla="*/ 112482 w 135652"/>
                      <a:gd name="connsiteY1" fmla="*/ 203689 h 203688"/>
                      <a:gd name="connsiteX2" fmla="*/ 0 w 135652"/>
                      <a:gd name="connsiteY2" fmla="*/ 138812 h 203688"/>
                      <a:gd name="connsiteX3" fmla="*/ 23171 w 135652"/>
                      <a:gd name="connsiteY3" fmla="*/ 0 h 203688"/>
                      <a:gd name="connsiteX4" fmla="*/ 135652 w 135652"/>
                      <a:gd name="connsiteY4" fmla="*/ 64877 h 203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5652" h="203688">
                        <a:moveTo>
                          <a:pt x="135652" y="64877"/>
                        </a:moveTo>
                        <a:lnTo>
                          <a:pt x="112482" y="203689"/>
                        </a:lnTo>
                        <a:lnTo>
                          <a:pt x="0" y="138812"/>
                        </a:lnTo>
                        <a:lnTo>
                          <a:pt x="23171" y="0"/>
                        </a:lnTo>
                        <a:lnTo>
                          <a:pt x="135652" y="64877"/>
                        </a:lnTo>
                        <a:close/>
                      </a:path>
                    </a:pathLst>
                  </a:custGeom>
                  <a:solidFill>
                    <a:srgbClr val="F5A91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grpSp>
              <p:nvGrpSpPr>
                <p:cNvPr id="1955" name="그래픽 16">
                  <a:extLst>
                    <a:ext uri="{FF2B5EF4-FFF2-40B4-BE49-F238E27FC236}">
                      <a16:creationId xmlns:a16="http://schemas.microsoft.com/office/drawing/2014/main" id="{3A75E13A-B6EF-17F3-DA86-70A35B8D3B54}"/>
                    </a:ext>
                  </a:extLst>
                </p:cNvPr>
                <p:cNvGrpSpPr/>
                <p:nvPr/>
              </p:nvGrpSpPr>
              <p:grpSpPr>
                <a:xfrm>
                  <a:off x="7209885" y="2488627"/>
                  <a:ext cx="195830" cy="414064"/>
                  <a:chOff x="7209885" y="2488627"/>
                  <a:chExt cx="195830" cy="414064"/>
                </a:xfrm>
              </p:grpSpPr>
              <p:sp>
                <p:nvSpPr>
                  <p:cNvPr id="1970" name="자유형: 도형 1969">
                    <a:extLst>
                      <a:ext uri="{FF2B5EF4-FFF2-40B4-BE49-F238E27FC236}">
                        <a16:creationId xmlns:a16="http://schemas.microsoft.com/office/drawing/2014/main" id="{D476B66C-BBCE-7227-DC86-22EA06DF21B0}"/>
                      </a:ext>
                    </a:extLst>
                  </p:cNvPr>
                  <p:cNvSpPr/>
                  <p:nvPr/>
                </p:nvSpPr>
                <p:spPr>
                  <a:xfrm>
                    <a:off x="7209885" y="2844052"/>
                    <a:ext cx="55483" cy="46598"/>
                  </a:xfrm>
                  <a:custGeom>
                    <a:avLst/>
                    <a:gdLst>
                      <a:gd name="connsiteX0" fmla="*/ 48954 w 55483"/>
                      <a:gd name="connsiteY0" fmla="*/ 17904 h 46598"/>
                      <a:gd name="connsiteX1" fmla="*/ 35473 w 55483"/>
                      <a:gd name="connsiteY1" fmla="*/ 28647 h 46598"/>
                      <a:gd name="connsiteX2" fmla="*/ 16094 w 55483"/>
                      <a:gd name="connsiteY2" fmla="*/ 44445 h 46598"/>
                      <a:gd name="connsiteX3" fmla="*/ 1560 w 55483"/>
                      <a:gd name="connsiteY3" fmla="*/ 44445 h 46598"/>
                      <a:gd name="connsiteX4" fmla="*/ 13145 w 55483"/>
                      <a:gd name="connsiteY4" fmla="*/ 21696 h 46598"/>
                      <a:gd name="connsiteX5" fmla="*/ 39264 w 55483"/>
                      <a:gd name="connsiteY5" fmla="*/ 0 h 46598"/>
                      <a:gd name="connsiteX6" fmla="*/ 51481 w 55483"/>
                      <a:gd name="connsiteY6" fmla="*/ 5477 h 46598"/>
                      <a:gd name="connsiteX7" fmla="*/ 55484 w 55483"/>
                      <a:gd name="connsiteY7" fmla="*/ 10532 h 46598"/>
                      <a:gd name="connsiteX8" fmla="*/ 49164 w 55483"/>
                      <a:gd name="connsiteY8" fmla="*/ 17904 h 465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5483" h="46598">
                        <a:moveTo>
                          <a:pt x="48954" y="17904"/>
                        </a:moveTo>
                        <a:cubicBezTo>
                          <a:pt x="48954" y="17904"/>
                          <a:pt x="40949" y="24434"/>
                          <a:pt x="35473" y="28647"/>
                        </a:cubicBezTo>
                        <a:cubicBezTo>
                          <a:pt x="29996" y="32860"/>
                          <a:pt x="23888" y="40443"/>
                          <a:pt x="16094" y="44445"/>
                        </a:cubicBezTo>
                        <a:cubicBezTo>
                          <a:pt x="8089" y="48447"/>
                          <a:pt x="2613" y="45920"/>
                          <a:pt x="1560" y="44445"/>
                        </a:cubicBezTo>
                        <a:cubicBezTo>
                          <a:pt x="-5391" y="33913"/>
                          <a:pt x="13145" y="21696"/>
                          <a:pt x="13145" y="21696"/>
                        </a:cubicBezTo>
                        <a:lnTo>
                          <a:pt x="39264" y="0"/>
                        </a:lnTo>
                        <a:lnTo>
                          <a:pt x="51481" y="5477"/>
                        </a:lnTo>
                        <a:lnTo>
                          <a:pt x="55484" y="10532"/>
                        </a:lnTo>
                        <a:lnTo>
                          <a:pt x="49164" y="17904"/>
                        </a:lnTo>
                        <a:close/>
                      </a:path>
                    </a:pathLst>
                  </a:custGeom>
                  <a:solidFill>
                    <a:srgbClr val="362C2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1" name="자유형: 도형 1970">
                    <a:extLst>
                      <a:ext uri="{FF2B5EF4-FFF2-40B4-BE49-F238E27FC236}">
                        <a16:creationId xmlns:a16="http://schemas.microsoft.com/office/drawing/2014/main" id="{158737FC-1C62-FBC0-9790-C1DF03B6E1E5}"/>
                      </a:ext>
                    </a:extLst>
                  </p:cNvPr>
                  <p:cNvSpPr/>
                  <p:nvPr/>
                </p:nvSpPr>
                <p:spPr>
                  <a:xfrm>
                    <a:off x="7219741" y="2729464"/>
                    <a:ext cx="68587" cy="146772"/>
                  </a:xfrm>
                  <a:custGeom>
                    <a:avLst/>
                    <a:gdLst>
                      <a:gd name="connsiteX0" fmla="*/ 25406 w 68587"/>
                      <a:gd name="connsiteY0" fmla="*/ 11796 h 146772"/>
                      <a:gd name="connsiteX1" fmla="*/ 13610 w 68587"/>
                      <a:gd name="connsiteY1" fmla="*/ 40864 h 146772"/>
                      <a:gd name="connsiteX2" fmla="*/ 19930 w 68587"/>
                      <a:gd name="connsiteY2" fmla="*/ 104056 h 146772"/>
                      <a:gd name="connsiteX3" fmla="*/ 15927 w 68587"/>
                      <a:gd name="connsiteY3" fmla="*/ 123014 h 146772"/>
                      <a:gd name="connsiteX4" fmla="*/ 1183 w 68587"/>
                      <a:gd name="connsiteY4" fmla="*/ 146184 h 146772"/>
                      <a:gd name="connsiteX5" fmla="*/ 31936 w 68587"/>
                      <a:gd name="connsiteY5" fmla="*/ 128701 h 146772"/>
                      <a:gd name="connsiteX6" fmla="*/ 40362 w 68587"/>
                      <a:gd name="connsiteY6" fmla="*/ 119222 h 146772"/>
                      <a:gd name="connsiteX7" fmla="*/ 40783 w 68587"/>
                      <a:gd name="connsiteY7" fmla="*/ 91628 h 146772"/>
                      <a:gd name="connsiteX8" fmla="*/ 56581 w 68587"/>
                      <a:gd name="connsiteY8" fmla="*/ 42549 h 146772"/>
                      <a:gd name="connsiteX9" fmla="*/ 68587 w 68587"/>
                      <a:gd name="connsiteY9" fmla="*/ 20853 h 146772"/>
                      <a:gd name="connsiteX10" fmla="*/ 36149 w 68587"/>
                      <a:gd name="connsiteY10" fmla="*/ 0 h 146772"/>
                      <a:gd name="connsiteX11" fmla="*/ 25406 w 68587"/>
                      <a:gd name="connsiteY11" fmla="*/ 12006 h 14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68587" h="146772">
                        <a:moveTo>
                          <a:pt x="25406" y="11796"/>
                        </a:moveTo>
                        <a:cubicBezTo>
                          <a:pt x="25406" y="11796"/>
                          <a:pt x="11083" y="25277"/>
                          <a:pt x="13610" y="40864"/>
                        </a:cubicBezTo>
                        <a:cubicBezTo>
                          <a:pt x="16138" y="56452"/>
                          <a:pt x="20983" y="85520"/>
                          <a:pt x="19930" y="104056"/>
                        </a:cubicBezTo>
                        <a:cubicBezTo>
                          <a:pt x="19298" y="113746"/>
                          <a:pt x="15927" y="123014"/>
                          <a:pt x="15927" y="123014"/>
                        </a:cubicBezTo>
                        <a:cubicBezTo>
                          <a:pt x="15927" y="123014"/>
                          <a:pt x="-5137" y="142182"/>
                          <a:pt x="1183" y="146184"/>
                        </a:cubicBezTo>
                        <a:cubicBezTo>
                          <a:pt x="6238" y="149344"/>
                          <a:pt x="19719" y="139233"/>
                          <a:pt x="31936" y="128701"/>
                        </a:cubicBezTo>
                        <a:cubicBezTo>
                          <a:pt x="35938" y="125331"/>
                          <a:pt x="40994" y="124488"/>
                          <a:pt x="40362" y="119222"/>
                        </a:cubicBezTo>
                        <a:cubicBezTo>
                          <a:pt x="38887" y="111850"/>
                          <a:pt x="40783" y="91628"/>
                          <a:pt x="40783" y="91628"/>
                        </a:cubicBezTo>
                        <a:lnTo>
                          <a:pt x="56581" y="42549"/>
                        </a:lnTo>
                        <a:lnTo>
                          <a:pt x="68587" y="20853"/>
                        </a:lnTo>
                        <a:lnTo>
                          <a:pt x="36149" y="0"/>
                        </a:lnTo>
                        <a:lnTo>
                          <a:pt x="25406" y="12006"/>
                        </a:lnTo>
                        <a:close/>
                      </a:path>
                    </a:pathLst>
                  </a:custGeom>
                  <a:solidFill>
                    <a:srgbClr val="C4A2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2" name="자유형: 도형 1971">
                    <a:extLst>
                      <a:ext uri="{FF2B5EF4-FFF2-40B4-BE49-F238E27FC236}">
                        <a16:creationId xmlns:a16="http://schemas.microsoft.com/office/drawing/2014/main" id="{53595DD9-E158-C020-AA82-DFBD6DF3B43F}"/>
                      </a:ext>
                    </a:extLst>
                  </p:cNvPr>
                  <p:cNvSpPr/>
                  <p:nvPr/>
                </p:nvSpPr>
                <p:spPr>
                  <a:xfrm>
                    <a:off x="7226690" y="2864695"/>
                    <a:ext cx="58430" cy="37996"/>
                  </a:xfrm>
                  <a:custGeom>
                    <a:avLst/>
                    <a:gdLst>
                      <a:gd name="connsiteX0" fmla="*/ 56583 w 58430"/>
                      <a:gd name="connsiteY0" fmla="*/ 211 h 37996"/>
                      <a:gd name="connsiteX1" fmla="*/ 56162 w 58430"/>
                      <a:gd name="connsiteY1" fmla="*/ 11164 h 37996"/>
                      <a:gd name="connsiteX2" fmla="*/ 20143 w 58430"/>
                      <a:gd name="connsiteY2" fmla="*/ 36019 h 37996"/>
                      <a:gd name="connsiteX3" fmla="*/ 974 w 58430"/>
                      <a:gd name="connsiteY3" fmla="*/ 34545 h 37996"/>
                      <a:gd name="connsiteX4" fmla="*/ 16351 w 58430"/>
                      <a:gd name="connsiteY4" fmla="*/ 13481 h 37996"/>
                      <a:gd name="connsiteX5" fmla="*/ 56583 w 58430"/>
                      <a:gd name="connsiteY5" fmla="*/ 0 h 37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8430" h="37996">
                        <a:moveTo>
                          <a:pt x="56583" y="211"/>
                        </a:moveTo>
                        <a:cubicBezTo>
                          <a:pt x="56583" y="211"/>
                          <a:pt x="61007" y="6530"/>
                          <a:pt x="56162" y="11164"/>
                        </a:cubicBezTo>
                        <a:cubicBezTo>
                          <a:pt x="52792" y="14323"/>
                          <a:pt x="30043" y="32228"/>
                          <a:pt x="20143" y="36019"/>
                        </a:cubicBezTo>
                        <a:cubicBezTo>
                          <a:pt x="10243" y="39811"/>
                          <a:pt x="3923" y="37494"/>
                          <a:pt x="974" y="34545"/>
                        </a:cubicBezTo>
                        <a:cubicBezTo>
                          <a:pt x="-4713" y="28647"/>
                          <a:pt x="16351" y="13481"/>
                          <a:pt x="16351" y="13481"/>
                        </a:cubicBezTo>
                        <a:lnTo>
                          <a:pt x="56583" y="0"/>
                        </a:lnTo>
                        <a:close/>
                      </a:path>
                    </a:pathLst>
                  </a:custGeom>
                  <a:solidFill>
                    <a:srgbClr val="362C2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3" name="자유형: 도형 1972">
                    <a:extLst>
                      <a:ext uri="{FF2B5EF4-FFF2-40B4-BE49-F238E27FC236}">
                        <a16:creationId xmlns:a16="http://schemas.microsoft.com/office/drawing/2014/main" id="{0491BFDC-E6BB-2BE3-95A1-997EA97B005D}"/>
                      </a:ext>
                    </a:extLst>
                  </p:cNvPr>
                  <p:cNvSpPr/>
                  <p:nvPr/>
                </p:nvSpPr>
                <p:spPr>
                  <a:xfrm>
                    <a:off x="7237462" y="2745262"/>
                    <a:ext cx="65400" cy="144261"/>
                  </a:xfrm>
                  <a:custGeom>
                    <a:avLst/>
                    <a:gdLst>
                      <a:gd name="connsiteX0" fmla="*/ 51288 w 65400"/>
                      <a:gd name="connsiteY0" fmla="*/ 32649 h 144261"/>
                      <a:gd name="connsiteX1" fmla="*/ 46864 w 65400"/>
                      <a:gd name="connsiteY1" fmla="*/ 34334 h 144261"/>
                      <a:gd name="connsiteX2" fmla="*/ 51077 w 65400"/>
                      <a:gd name="connsiteY2" fmla="*/ 52660 h 144261"/>
                      <a:gd name="connsiteX3" fmla="*/ 42651 w 65400"/>
                      <a:gd name="connsiteY3" fmla="*/ 113324 h 144261"/>
                      <a:gd name="connsiteX4" fmla="*/ 46232 w 65400"/>
                      <a:gd name="connsiteY4" fmla="*/ 120697 h 144261"/>
                      <a:gd name="connsiteX5" fmla="*/ 523 w 65400"/>
                      <a:gd name="connsiteY5" fmla="*/ 142814 h 144261"/>
                      <a:gd name="connsiteX6" fmla="*/ 21587 w 65400"/>
                      <a:gd name="connsiteY6" fmla="*/ 114378 h 144261"/>
                      <a:gd name="connsiteX7" fmla="*/ 22430 w 65400"/>
                      <a:gd name="connsiteY7" fmla="*/ 50132 h 144261"/>
                      <a:gd name="connsiteX8" fmla="*/ 21587 w 65400"/>
                      <a:gd name="connsiteY8" fmla="*/ 19379 h 144261"/>
                      <a:gd name="connsiteX9" fmla="*/ 37175 w 65400"/>
                      <a:gd name="connsiteY9" fmla="*/ 2949 h 144261"/>
                      <a:gd name="connsiteX10" fmla="*/ 47496 w 65400"/>
                      <a:gd name="connsiteY10" fmla="*/ 0 h 144261"/>
                      <a:gd name="connsiteX11" fmla="*/ 65400 w 65400"/>
                      <a:gd name="connsiteY11" fmla="*/ 14323 h 144261"/>
                      <a:gd name="connsiteX12" fmla="*/ 64347 w 65400"/>
                      <a:gd name="connsiteY12" fmla="*/ 25909 h 144261"/>
                      <a:gd name="connsiteX13" fmla="*/ 51077 w 65400"/>
                      <a:gd name="connsiteY13" fmla="*/ 32228 h 1442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65400" h="144261">
                        <a:moveTo>
                          <a:pt x="51288" y="32649"/>
                        </a:moveTo>
                        <a:lnTo>
                          <a:pt x="46864" y="34334"/>
                        </a:lnTo>
                        <a:cubicBezTo>
                          <a:pt x="46864" y="34334"/>
                          <a:pt x="50866" y="43603"/>
                          <a:pt x="51077" y="52660"/>
                        </a:cubicBezTo>
                        <a:cubicBezTo>
                          <a:pt x="51077" y="61507"/>
                          <a:pt x="42230" y="94788"/>
                          <a:pt x="42651" y="113324"/>
                        </a:cubicBezTo>
                        <a:cubicBezTo>
                          <a:pt x="42651" y="114799"/>
                          <a:pt x="46232" y="118169"/>
                          <a:pt x="46232" y="120697"/>
                        </a:cubicBezTo>
                        <a:cubicBezTo>
                          <a:pt x="43283" y="125963"/>
                          <a:pt x="11898" y="150397"/>
                          <a:pt x="523" y="142814"/>
                        </a:cubicBezTo>
                        <a:cubicBezTo>
                          <a:pt x="-3900" y="139865"/>
                          <a:pt x="21166" y="117748"/>
                          <a:pt x="21587" y="114378"/>
                        </a:cubicBezTo>
                        <a:cubicBezTo>
                          <a:pt x="25168" y="92260"/>
                          <a:pt x="22430" y="50132"/>
                          <a:pt x="22430" y="50132"/>
                        </a:cubicBezTo>
                        <a:cubicBezTo>
                          <a:pt x="22430" y="50132"/>
                          <a:pt x="16321" y="25277"/>
                          <a:pt x="21587" y="19379"/>
                        </a:cubicBezTo>
                        <a:cubicBezTo>
                          <a:pt x="27064" y="13481"/>
                          <a:pt x="37175" y="2949"/>
                          <a:pt x="37175" y="2949"/>
                        </a:cubicBezTo>
                        <a:lnTo>
                          <a:pt x="47496" y="0"/>
                        </a:lnTo>
                        <a:lnTo>
                          <a:pt x="65400" y="14323"/>
                        </a:lnTo>
                        <a:lnTo>
                          <a:pt x="64347" y="25909"/>
                        </a:lnTo>
                        <a:lnTo>
                          <a:pt x="51077" y="32228"/>
                        </a:lnTo>
                        <a:close/>
                      </a:path>
                    </a:pathLst>
                  </a:custGeom>
                  <a:solidFill>
                    <a:srgbClr val="ECC3B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4" name="자유형: 도형 1973">
                    <a:extLst>
                      <a:ext uri="{FF2B5EF4-FFF2-40B4-BE49-F238E27FC236}">
                        <a16:creationId xmlns:a16="http://schemas.microsoft.com/office/drawing/2014/main" id="{127429BD-C5B6-D4A4-0AE0-8253F0EB064E}"/>
                      </a:ext>
                    </a:extLst>
                  </p:cNvPr>
                  <p:cNvSpPr/>
                  <p:nvPr/>
                </p:nvSpPr>
                <p:spPr>
                  <a:xfrm>
                    <a:off x="7245147" y="2671959"/>
                    <a:ext cx="140707" cy="105951"/>
                  </a:xfrm>
                  <a:custGeom>
                    <a:avLst/>
                    <a:gdLst>
                      <a:gd name="connsiteX0" fmla="*/ 132493 w 140707"/>
                      <a:gd name="connsiteY0" fmla="*/ 59822 h 105951"/>
                      <a:gd name="connsiteX1" fmla="*/ 43603 w 140707"/>
                      <a:gd name="connsiteY1" fmla="*/ 105952 h 105951"/>
                      <a:gd name="connsiteX2" fmla="*/ 49501 w 140707"/>
                      <a:gd name="connsiteY2" fmla="*/ 95209 h 105951"/>
                      <a:gd name="connsiteX3" fmla="*/ 22117 w 140707"/>
                      <a:gd name="connsiteY3" fmla="*/ 72250 h 105951"/>
                      <a:gd name="connsiteX4" fmla="*/ 0 w 140707"/>
                      <a:gd name="connsiteY4" fmla="*/ 69301 h 105951"/>
                      <a:gd name="connsiteX5" fmla="*/ 45077 w 140707"/>
                      <a:gd name="connsiteY5" fmla="*/ 18326 h 105951"/>
                      <a:gd name="connsiteX6" fmla="*/ 73724 w 140707"/>
                      <a:gd name="connsiteY6" fmla="*/ 2106 h 105951"/>
                      <a:gd name="connsiteX7" fmla="*/ 82992 w 140707"/>
                      <a:gd name="connsiteY7" fmla="*/ 0 h 105951"/>
                      <a:gd name="connsiteX8" fmla="*/ 131018 w 140707"/>
                      <a:gd name="connsiteY8" fmla="*/ 16009 h 105951"/>
                      <a:gd name="connsiteX9" fmla="*/ 140708 w 140707"/>
                      <a:gd name="connsiteY9" fmla="*/ 35598 h 105951"/>
                      <a:gd name="connsiteX10" fmla="*/ 132493 w 140707"/>
                      <a:gd name="connsiteY10" fmla="*/ 59822 h 1059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40707" h="105951">
                        <a:moveTo>
                          <a:pt x="132493" y="59822"/>
                        </a:moveTo>
                        <a:cubicBezTo>
                          <a:pt x="118801" y="71407"/>
                          <a:pt x="43603" y="105952"/>
                          <a:pt x="43603" y="105952"/>
                        </a:cubicBezTo>
                        <a:cubicBezTo>
                          <a:pt x="43603" y="105952"/>
                          <a:pt x="50343" y="103635"/>
                          <a:pt x="49501" y="95209"/>
                        </a:cubicBezTo>
                        <a:cubicBezTo>
                          <a:pt x="48869" y="86784"/>
                          <a:pt x="36441" y="80254"/>
                          <a:pt x="22117" y="72250"/>
                        </a:cubicBezTo>
                        <a:cubicBezTo>
                          <a:pt x="5687" y="63192"/>
                          <a:pt x="3370" y="68037"/>
                          <a:pt x="0" y="69301"/>
                        </a:cubicBezTo>
                        <a:cubicBezTo>
                          <a:pt x="9900" y="56241"/>
                          <a:pt x="28647" y="32860"/>
                          <a:pt x="45077" y="18326"/>
                        </a:cubicBezTo>
                        <a:cubicBezTo>
                          <a:pt x="58347" y="6530"/>
                          <a:pt x="73724" y="2106"/>
                          <a:pt x="73724" y="2106"/>
                        </a:cubicBezTo>
                        <a:lnTo>
                          <a:pt x="82992" y="0"/>
                        </a:lnTo>
                        <a:lnTo>
                          <a:pt x="131018" y="16009"/>
                        </a:lnTo>
                        <a:lnTo>
                          <a:pt x="140708" y="35598"/>
                        </a:lnTo>
                        <a:cubicBezTo>
                          <a:pt x="140708" y="35598"/>
                          <a:pt x="133967" y="56452"/>
                          <a:pt x="132493" y="59822"/>
                        </a:cubicBezTo>
                        <a:close/>
                      </a:path>
                    </a:pathLst>
                  </a:custGeom>
                  <a:solidFill>
                    <a:srgbClr val="362C2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5" name="자유형: 도형 1974">
                    <a:extLst>
                      <a:ext uri="{FF2B5EF4-FFF2-40B4-BE49-F238E27FC236}">
                        <a16:creationId xmlns:a16="http://schemas.microsoft.com/office/drawing/2014/main" id="{46878F2B-8219-98F1-2D47-6D61E43E5EBB}"/>
                      </a:ext>
                    </a:extLst>
                  </p:cNvPr>
                  <p:cNvSpPr/>
                  <p:nvPr/>
                </p:nvSpPr>
                <p:spPr>
                  <a:xfrm>
                    <a:off x="7281661" y="2666272"/>
                    <a:ext cx="22044" cy="19976"/>
                  </a:xfrm>
                  <a:custGeom>
                    <a:avLst/>
                    <a:gdLst>
                      <a:gd name="connsiteX0" fmla="*/ 18674 w 22044"/>
                      <a:gd name="connsiteY0" fmla="*/ 17273 h 19976"/>
                      <a:gd name="connsiteX1" fmla="*/ 6878 w 22044"/>
                      <a:gd name="connsiteY1" fmla="*/ 18115 h 19976"/>
                      <a:gd name="connsiteX2" fmla="*/ 138 w 22044"/>
                      <a:gd name="connsiteY2" fmla="*/ 8004 h 19976"/>
                      <a:gd name="connsiteX3" fmla="*/ 7721 w 22044"/>
                      <a:gd name="connsiteY3" fmla="*/ 0 h 19976"/>
                      <a:gd name="connsiteX4" fmla="*/ 22044 w 22044"/>
                      <a:gd name="connsiteY4" fmla="*/ 8636 h 19976"/>
                      <a:gd name="connsiteX5" fmla="*/ 18885 w 22044"/>
                      <a:gd name="connsiteY5" fmla="*/ 17273 h 199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044" h="19976">
                        <a:moveTo>
                          <a:pt x="18674" y="17273"/>
                        </a:moveTo>
                        <a:cubicBezTo>
                          <a:pt x="18674" y="17273"/>
                          <a:pt x="15725" y="22749"/>
                          <a:pt x="6878" y="18115"/>
                        </a:cubicBezTo>
                        <a:cubicBezTo>
                          <a:pt x="-1548" y="13692"/>
                          <a:pt x="138" y="8004"/>
                          <a:pt x="138" y="8004"/>
                        </a:cubicBezTo>
                        <a:lnTo>
                          <a:pt x="7721" y="0"/>
                        </a:lnTo>
                        <a:lnTo>
                          <a:pt x="22044" y="8636"/>
                        </a:lnTo>
                        <a:lnTo>
                          <a:pt x="18885" y="17273"/>
                        </a:lnTo>
                        <a:close/>
                      </a:path>
                    </a:pathLst>
                  </a:custGeom>
                  <a:solidFill>
                    <a:srgbClr val="5749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6" name="자유형: 도형 1975">
                    <a:extLst>
                      <a:ext uri="{FF2B5EF4-FFF2-40B4-BE49-F238E27FC236}">
                        <a16:creationId xmlns:a16="http://schemas.microsoft.com/office/drawing/2014/main" id="{DC555EC2-0D97-9458-68BE-85C715049123}"/>
                      </a:ext>
                    </a:extLst>
                  </p:cNvPr>
                  <p:cNvSpPr/>
                  <p:nvPr/>
                </p:nvSpPr>
                <p:spPr>
                  <a:xfrm>
                    <a:off x="7283063" y="2667746"/>
                    <a:ext cx="17272" cy="18115"/>
                  </a:xfrm>
                  <a:custGeom>
                    <a:avLst/>
                    <a:gdLst>
                      <a:gd name="connsiteX0" fmla="*/ 16851 w 17272"/>
                      <a:gd name="connsiteY0" fmla="*/ 10111 h 18115"/>
                      <a:gd name="connsiteX1" fmla="*/ 10953 w 17272"/>
                      <a:gd name="connsiteY1" fmla="*/ 18115 h 18115"/>
                      <a:gd name="connsiteX2" fmla="*/ 0 w 17272"/>
                      <a:gd name="connsiteY2" fmla="*/ 12006 h 18115"/>
                      <a:gd name="connsiteX3" fmla="*/ 4002 w 17272"/>
                      <a:gd name="connsiteY3" fmla="*/ 3581 h 18115"/>
                      <a:gd name="connsiteX4" fmla="*/ 8004 w 17272"/>
                      <a:gd name="connsiteY4" fmla="*/ 0 h 18115"/>
                      <a:gd name="connsiteX5" fmla="*/ 17273 w 17272"/>
                      <a:gd name="connsiteY5" fmla="*/ 3792 h 18115"/>
                      <a:gd name="connsiteX6" fmla="*/ 16851 w 17272"/>
                      <a:gd name="connsiteY6" fmla="*/ 10111 h 18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272" h="18115">
                        <a:moveTo>
                          <a:pt x="16851" y="10111"/>
                        </a:moveTo>
                        <a:lnTo>
                          <a:pt x="10953" y="18115"/>
                        </a:lnTo>
                        <a:lnTo>
                          <a:pt x="0" y="12006"/>
                        </a:lnTo>
                        <a:lnTo>
                          <a:pt x="4002" y="3581"/>
                        </a:lnTo>
                        <a:lnTo>
                          <a:pt x="8004" y="0"/>
                        </a:lnTo>
                        <a:lnTo>
                          <a:pt x="17273" y="3792"/>
                        </a:lnTo>
                        <a:lnTo>
                          <a:pt x="16851" y="101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7" name="자유형: 도형 1976">
                    <a:extLst>
                      <a:ext uri="{FF2B5EF4-FFF2-40B4-BE49-F238E27FC236}">
                        <a16:creationId xmlns:a16="http://schemas.microsoft.com/office/drawing/2014/main" id="{97CA7A59-3869-4777-4D47-09F8C80D83CB}"/>
                      </a:ext>
                    </a:extLst>
                  </p:cNvPr>
                  <p:cNvSpPr/>
                  <p:nvPr/>
                </p:nvSpPr>
                <p:spPr>
                  <a:xfrm>
                    <a:off x="7267532" y="2678443"/>
                    <a:ext cx="26747" cy="40358"/>
                  </a:xfrm>
                  <a:custGeom>
                    <a:avLst/>
                    <a:gdLst>
                      <a:gd name="connsiteX0" fmla="*/ 26483 w 26747"/>
                      <a:gd name="connsiteY0" fmla="*/ 7418 h 40358"/>
                      <a:gd name="connsiteX1" fmla="*/ 26483 w 26747"/>
                      <a:gd name="connsiteY1" fmla="*/ 20688 h 40358"/>
                      <a:gd name="connsiteX2" fmla="*/ 21007 w 26747"/>
                      <a:gd name="connsiteY2" fmla="*/ 33116 h 40358"/>
                      <a:gd name="connsiteX3" fmla="*/ 18268 w 26747"/>
                      <a:gd name="connsiteY3" fmla="*/ 21110 h 40358"/>
                      <a:gd name="connsiteX4" fmla="*/ 11949 w 26747"/>
                      <a:gd name="connsiteY4" fmla="*/ 27429 h 40358"/>
                      <a:gd name="connsiteX5" fmla="*/ 10264 w 26747"/>
                      <a:gd name="connsiteY5" fmla="*/ 37539 h 40358"/>
                      <a:gd name="connsiteX6" fmla="*/ 2892 w 26747"/>
                      <a:gd name="connsiteY6" fmla="*/ 40278 h 40358"/>
                      <a:gd name="connsiteX7" fmla="*/ 574 w 26747"/>
                      <a:gd name="connsiteY7" fmla="*/ 20688 h 40358"/>
                      <a:gd name="connsiteX8" fmla="*/ 15320 w 26747"/>
                      <a:gd name="connsiteY8" fmla="*/ 1731 h 40358"/>
                      <a:gd name="connsiteX9" fmla="*/ 26694 w 26747"/>
                      <a:gd name="connsiteY9" fmla="*/ 7418 h 403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6747" h="40358">
                        <a:moveTo>
                          <a:pt x="26483" y="7418"/>
                        </a:moveTo>
                        <a:cubicBezTo>
                          <a:pt x="26273" y="12052"/>
                          <a:pt x="26694" y="15844"/>
                          <a:pt x="26483" y="20688"/>
                        </a:cubicBezTo>
                        <a:cubicBezTo>
                          <a:pt x="26062" y="25533"/>
                          <a:pt x="22903" y="33116"/>
                          <a:pt x="21007" y="33116"/>
                        </a:cubicBezTo>
                        <a:cubicBezTo>
                          <a:pt x="19111" y="33116"/>
                          <a:pt x="21007" y="21320"/>
                          <a:pt x="18268" y="21110"/>
                        </a:cubicBezTo>
                        <a:cubicBezTo>
                          <a:pt x="15530" y="20899"/>
                          <a:pt x="11949" y="27429"/>
                          <a:pt x="11949" y="27429"/>
                        </a:cubicBezTo>
                        <a:cubicBezTo>
                          <a:pt x="11949" y="27429"/>
                          <a:pt x="12581" y="35644"/>
                          <a:pt x="10264" y="37539"/>
                        </a:cubicBezTo>
                        <a:cubicBezTo>
                          <a:pt x="7736" y="39435"/>
                          <a:pt x="5630" y="40699"/>
                          <a:pt x="2892" y="40278"/>
                        </a:cubicBezTo>
                        <a:cubicBezTo>
                          <a:pt x="153" y="39646"/>
                          <a:pt x="-689" y="24480"/>
                          <a:pt x="574" y="20688"/>
                        </a:cubicBezTo>
                        <a:cubicBezTo>
                          <a:pt x="1839" y="16897"/>
                          <a:pt x="13424" y="4680"/>
                          <a:pt x="15320" y="1731"/>
                        </a:cubicBezTo>
                        <a:cubicBezTo>
                          <a:pt x="18268" y="-2693"/>
                          <a:pt x="27537" y="2152"/>
                          <a:pt x="26694" y="7418"/>
                        </a:cubicBez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1978" name="자유형: 도형 1977">
                    <a:extLst>
                      <a:ext uri="{FF2B5EF4-FFF2-40B4-BE49-F238E27FC236}">
                        <a16:creationId xmlns:a16="http://schemas.microsoft.com/office/drawing/2014/main" id="{57EBA9B5-10CE-6025-EEEA-3AEC8B3ADE25}"/>
                      </a:ext>
                    </a:extLst>
                  </p:cNvPr>
                  <p:cNvSpPr/>
                  <p:nvPr/>
                </p:nvSpPr>
                <p:spPr>
                  <a:xfrm>
                    <a:off x="7281799" y="2616561"/>
                    <a:ext cx="52238" cy="67194"/>
                  </a:xfrm>
                  <a:custGeom>
                    <a:avLst/>
                    <a:gdLst>
                      <a:gd name="connsiteX0" fmla="*/ 41917 w 52238"/>
                      <a:gd name="connsiteY0" fmla="*/ 36230 h 67194"/>
                      <a:gd name="connsiteX1" fmla="*/ 18536 w 52238"/>
                      <a:gd name="connsiteY1" fmla="*/ 67194 h 67194"/>
                      <a:gd name="connsiteX2" fmla="*/ 0 w 52238"/>
                      <a:gd name="connsiteY2" fmla="*/ 57926 h 67194"/>
                      <a:gd name="connsiteX3" fmla="*/ 27383 w 52238"/>
                      <a:gd name="connsiteY3" fmla="*/ 11796 h 67194"/>
                      <a:gd name="connsiteX4" fmla="*/ 30753 w 52238"/>
                      <a:gd name="connsiteY4" fmla="*/ 0 h 67194"/>
                      <a:gd name="connsiteX5" fmla="*/ 52239 w 52238"/>
                      <a:gd name="connsiteY5" fmla="*/ 9900 h 67194"/>
                      <a:gd name="connsiteX6" fmla="*/ 41917 w 52238"/>
                      <a:gd name="connsiteY6" fmla="*/ 36230 h 67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2238" h="67194">
                        <a:moveTo>
                          <a:pt x="41917" y="36230"/>
                        </a:moveTo>
                        <a:cubicBezTo>
                          <a:pt x="41917" y="36230"/>
                          <a:pt x="20853" y="63613"/>
                          <a:pt x="18536" y="67194"/>
                        </a:cubicBezTo>
                        <a:cubicBezTo>
                          <a:pt x="19379" y="60664"/>
                          <a:pt x="5477" y="52028"/>
                          <a:pt x="0" y="57926"/>
                        </a:cubicBezTo>
                        <a:cubicBezTo>
                          <a:pt x="1896" y="54556"/>
                          <a:pt x="27383" y="11796"/>
                          <a:pt x="27383" y="11796"/>
                        </a:cubicBezTo>
                        <a:lnTo>
                          <a:pt x="30753" y="0"/>
                        </a:lnTo>
                        <a:lnTo>
                          <a:pt x="52239" y="9900"/>
                        </a:lnTo>
                        <a:lnTo>
                          <a:pt x="41917" y="36230"/>
                        </a:lnTo>
                        <a:close/>
                      </a:path>
                    </a:pathLst>
                  </a:custGeom>
                  <a:solidFill>
                    <a:srgbClr val="3D65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79" name="자유형: 도형 1978">
                    <a:extLst>
                      <a:ext uri="{FF2B5EF4-FFF2-40B4-BE49-F238E27FC236}">
                        <a16:creationId xmlns:a16="http://schemas.microsoft.com/office/drawing/2014/main" id="{1B79534F-7BE8-6CED-9E55-D721BB3F878D}"/>
                      </a:ext>
                    </a:extLst>
                  </p:cNvPr>
                  <p:cNvSpPr/>
                  <p:nvPr/>
                </p:nvSpPr>
                <p:spPr>
                  <a:xfrm>
                    <a:off x="7313605" y="2550841"/>
                    <a:ext cx="23802" cy="50132"/>
                  </a:xfrm>
                  <a:custGeom>
                    <a:avLst/>
                    <a:gdLst>
                      <a:gd name="connsiteX0" fmla="*/ 13270 w 23802"/>
                      <a:gd name="connsiteY0" fmla="*/ 1896 h 50132"/>
                      <a:gd name="connsiteX1" fmla="*/ 4002 w 23802"/>
                      <a:gd name="connsiteY1" fmla="*/ 13902 h 50132"/>
                      <a:gd name="connsiteX2" fmla="*/ 0 w 23802"/>
                      <a:gd name="connsiteY2" fmla="*/ 50132 h 50132"/>
                      <a:gd name="connsiteX3" fmla="*/ 18958 w 23802"/>
                      <a:gd name="connsiteY3" fmla="*/ 41285 h 50132"/>
                      <a:gd name="connsiteX4" fmla="*/ 23802 w 23802"/>
                      <a:gd name="connsiteY4" fmla="*/ 0 h 50132"/>
                      <a:gd name="connsiteX5" fmla="*/ 13270 w 23802"/>
                      <a:gd name="connsiteY5" fmla="*/ 1896 h 501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3802" h="50132">
                        <a:moveTo>
                          <a:pt x="13270" y="1896"/>
                        </a:moveTo>
                        <a:cubicBezTo>
                          <a:pt x="13270" y="1896"/>
                          <a:pt x="5055" y="1896"/>
                          <a:pt x="4002" y="13902"/>
                        </a:cubicBezTo>
                        <a:cubicBezTo>
                          <a:pt x="2949" y="25909"/>
                          <a:pt x="0" y="50132"/>
                          <a:pt x="0" y="50132"/>
                        </a:cubicBezTo>
                        <a:lnTo>
                          <a:pt x="18958" y="41285"/>
                        </a:lnTo>
                        <a:lnTo>
                          <a:pt x="23802" y="0"/>
                        </a:lnTo>
                        <a:lnTo>
                          <a:pt x="13270" y="1896"/>
                        </a:lnTo>
                        <a:close/>
                      </a:path>
                    </a:pathLst>
                  </a:custGeom>
                  <a:solidFill>
                    <a:srgbClr val="3D65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0" name="자유형: 도형 1979">
                    <a:extLst>
                      <a:ext uri="{FF2B5EF4-FFF2-40B4-BE49-F238E27FC236}">
                        <a16:creationId xmlns:a16="http://schemas.microsoft.com/office/drawing/2014/main" id="{38EE7AAE-362F-C41E-8044-76A75B5F319E}"/>
                      </a:ext>
                    </a:extLst>
                  </p:cNvPr>
                  <p:cNvSpPr/>
                  <p:nvPr/>
                </p:nvSpPr>
                <p:spPr>
                  <a:xfrm>
                    <a:off x="7334037" y="2546417"/>
                    <a:ext cx="42970" cy="36651"/>
                  </a:xfrm>
                  <a:custGeom>
                    <a:avLst/>
                    <a:gdLst>
                      <a:gd name="connsiteX0" fmla="*/ 37915 w 42970"/>
                      <a:gd name="connsiteY0" fmla="*/ 8004 h 36651"/>
                      <a:gd name="connsiteX1" fmla="*/ 42971 w 42970"/>
                      <a:gd name="connsiteY1" fmla="*/ 23170 h 36651"/>
                      <a:gd name="connsiteX2" fmla="*/ 31596 w 42970"/>
                      <a:gd name="connsiteY2" fmla="*/ 36651 h 36651"/>
                      <a:gd name="connsiteX3" fmla="*/ 14534 w 42970"/>
                      <a:gd name="connsiteY3" fmla="*/ 36651 h 36651"/>
                      <a:gd name="connsiteX4" fmla="*/ 3370 w 42970"/>
                      <a:gd name="connsiteY4" fmla="*/ 31596 h 36651"/>
                      <a:gd name="connsiteX5" fmla="*/ 0 w 42970"/>
                      <a:gd name="connsiteY5" fmla="*/ 22328 h 36651"/>
                      <a:gd name="connsiteX6" fmla="*/ 3370 w 42970"/>
                      <a:gd name="connsiteY6" fmla="*/ 2528 h 36651"/>
                      <a:gd name="connsiteX7" fmla="*/ 29700 w 42970"/>
                      <a:gd name="connsiteY7" fmla="*/ 0 h 36651"/>
                      <a:gd name="connsiteX8" fmla="*/ 37915 w 42970"/>
                      <a:gd name="connsiteY8" fmla="*/ 8004 h 36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970" h="36651">
                        <a:moveTo>
                          <a:pt x="37915" y="8004"/>
                        </a:moveTo>
                        <a:lnTo>
                          <a:pt x="42971" y="23170"/>
                        </a:lnTo>
                        <a:lnTo>
                          <a:pt x="31596" y="36651"/>
                        </a:lnTo>
                        <a:lnTo>
                          <a:pt x="14534" y="36651"/>
                        </a:lnTo>
                        <a:lnTo>
                          <a:pt x="3370" y="31596"/>
                        </a:lnTo>
                        <a:lnTo>
                          <a:pt x="0" y="22328"/>
                        </a:lnTo>
                        <a:lnTo>
                          <a:pt x="3370" y="2528"/>
                        </a:lnTo>
                        <a:lnTo>
                          <a:pt x="29700" y="0"/>
                        </a:lnTo>
                        <a:lnTo>
                          <a:pt x="37915" y="8004"/>
                        </a:lnTo>
                        <a:close/>
                      </a:path>
                    </a:pathLst>
                  </a:custGeom>
                  <a:solidFill>
                    <a:srgbClr val="C4A2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1" name="자유형: 도형 1980">
                    <a:extLst>
                      <a:ext uri="{FF2B5EF4-FFF2-40B4-BE49-F238E27FC236}">
                        <a16:creationId xmlns:a16="http://schemas.microsoft.com/office/drawing/2014/main" id="{C7A8D3AF-92AE-C7F8-6694-7A2C0BAEDB68}"/>
                      </a:ext>
                    </a:extLst>
                  </p:cNvPr>
                  <p:cNvSpPr/>
                  <p:nvPr/>
                </p:nvSpPr>
                <p:spPr>
                  <a:xfrm>
                    <a:off x="7324559" y="2561794"/>
                    <a:ext cx="56451" cy="58557"/>
                  </a:xfrm>
                  <a:custGeom>
                    <a:avLst/>
                    <a:gdLst>
                      <a:gd name="connsiteX0" fmla="*/ 49290 w 56451"/>
                      <a:gd name="connsiteY0" fmla="*/ 0 h 58557"/>
                      <a:gd name="connsiteX1" fmla="*/ 21064 w 56451"/>
                      <a:gd name="connsiteY1" fmla="*/ 15798 h 58557"/>
                      <a:gd name="connsiteX2" fmla="*/ 17483 w 56451"/>
                      <a:gd name="connsiteY2" fmla="*/ 0 h 58557"/>
                      <a:gd name="connsiteX3" fmla="*/ 11374 w 56451"/>
                      <a:gd name="connsiteY3" fmla="*/ 0 h 58557"/>
                      <a:gd name="connsiteX4" fmla="*/ 0 w 56451"/>
                      <a:gd name="connsiteY4" fmla="*/ 20432 h 58557"/>
                      <a:gd name="connsiteX5" fmla="*/ 0 w 56451"/>
                      <a:gd name="connsiteY5" fmla="*/ 56662 h 58557"/>
                      <a:gd name="connsiteX6" fmla="*/ 15166 w 56451"/>
                      <a:gd name="connsiteY6" fmla="*/ 58558 h 58557"/>
                      <a:gd name="connsiteX7" fmla="*/ 49501 w 56451"/>
                      <a:gd name="connsiteY7" fmla="*/ 36441 h 58557"/>
                      <a:gd name="connsiteX8" fmla="*/ 56451 w 56451"/>
                      <a:gd name="connsiteY8" fmla="*/ 18536 h 58557"/>
                      <a:gd name="connsiteX9" fmla="*/ 49501 w 56451"/>
                      <a:gd name="connsiteY9" fmla="*/ 211 h 58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6451" h="58557">
                        <a:moveTo>
                          <a:pt x="49290" y="0"/>
                        </a:moveTo>
                        <a:cubicBezTo>
                          <a:pt x="40653" y="22117"/>
                          <a:pt x="21064" y="15798"/>
                          <a:pt x="21064" y="15798"/>
                        </a:cubicBezTo>
                        <a:cubicBezTo>
                          <a:pt x="21064" y="15798"/>
                          <a:pt x="12428" y="10321"/>
                          <a:pt x="17483" y="0"/>
                        </a:cubicBezTo>
                        <a:lnTo>
                          <a:pt x="11374" y="0"/>
                        </a:lnTo>
                        <a:cubicBezTo>
                          <a:pt x="11374" y="0"/>
                          <a:pt x="0" y="20432"/>
                          <a:pt x="0" y="20432"/>
                        </a:cubicBezTo>
                        <a:lnTo>
                          <a:pt x="0" y="56662"/>
                        </a:lnTo>
                        <a:cubicBezTo>
                          <a:pt x="0" y="56662"/>
                          <a:pt x="15166" y="58558"/>
                          <a:pt x="15166" y="58558"/>
                        </a:cubicBezTo>
                        <a:lnTo>
                          <a:pt x="49501" y="36441"/>
                        </a:lnTo>
                        <a:lnTo>
                          <a:pt x="56451" y="18536"/>
                        </a:lnTo>
                        <a:cubicBezTo>
                          <a:pt x="56451" y="18536"/>
                          <a:pt x="53081" y="7162"/>
                          <a:pt x="49501" y="21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2" name="자유형: 도형 1981">
                    <a:extLst>
                      <a:ext uri="{FF2B5EF4-FFF2-40B4-BE49-F238E27FC236}">
                        <a16:creationId xmlns:a16="http://schemas.microsoft.com/office/drawing/2014/main" id="{0F6E591E-C56C-B166-C90A-772A0872E022}"/>
                      </a:ext>
                    </a:extLst>
                  </p:cNvPr>
                  <p:cNvSpPr/>
                  <p:nvPr/>
                </p:nvSpPr>
                <p:spPr>
                  <a:xfrm>
                    <a:off x="7306803" y="2550107"/>
                    <a:ext cx="94850" cy="182094"/>
                  </a:xfrm>
                  <a:custGeom>
                    <a:avLst/>
                    <a:gdLst>
                      <a:gd name="connsiteX0" fmla="*/ 93587 w 94850"/>
                      <a:gd name="connsiteY0" fmla="*/ 35910 h 182094"/>
                      <a:gd name="connsiteX1" fmla="*/ 67678 w 94850"/>
                      <a:gd name="connsiteY1" fmla="*/ 10633 h 182094"/>
                      <a:gd name="connsiteX2" fmla="*/ 57146 w 94850"/>
                      <a:gd name="connsiteY2" fmla="*/ 37385 h 182094"/>
                      <a:gd name="connsiteX3" fmla="*/ 29973 w 94850"/>
                      <a:gd name="connsiteY3" fmla="*/ 54657 h 182094"/>
                      <a:gd name="connsiteX4" fmla="*/ 29973 w 94850"/>
                      <a:gd name="connsiteY4" fmla="*/ 19059 h 182094"/>
                      <a:gd name="connsiteX5" fmla="*/ 44086 w 94850"/>
                      <a:gd name="connsiteY5" fmla="*/ 1997 h 182094"/>
                      <a:gd name="connsiteX6" fmla="*/ 34607 w 94850"/>
                      <a:gd name="connsiteY6" fmla="*/ 101 h 182094"/>
                      <a:gd name="connsiteX7" fmla="*/ 13122 w 94850"/>
                      <a:gd name="connsiteY7" fmla="*/ 28327 h 182094"/>
                      <a:gd name="connsiteX8" fmla="*/ 62 w 94850"/>
                      <a:gd name="connsiteY8" fmla="*/ 58870 h 182094"/>
                      <a:gd name="connsiteX9" fmla="*/ 11647 w 94850"/>
                      <a:gd name="connsiteY9" fmla="*/ 82883 h 182094"/>
                      <a:gd name="connsiteX10" fmla="*/ 3432 w 94850"/>
                      <a:gd name="connsiteY10" fmla="*/ 126486 h 182094"/>
                      <a:gd name="connsiteX11" fmla="*/ 18177 w 94850"/>
                      <a:gd name="connsiteY11" fmla="*/ 150920 h 182094"/>
                      <a:gd name="connsiteX12" fmla="*/ 28288 w 94850"/>
                      <a:gd name="connsiteY12" fmla="*/ 134490 h 182094"/>
                      <a:gd name="connsiteX13" fmla="*/ 25760 w 94850"/>
                      <a:gd name="connsiteY13" fmla="*/ 156818 h 182094"/>
                      <a:gd name="connsiteX14" fmla="*/ 71048 w 94850"/>
                      <a:gd name="connsiteY14" fmla="*/ 182094 h 182094"/>
                      <a:gd name="connsiteX15" fmla="*/ 89374 w 94850"/>
                      <a:gd name="connsiteY15" fmla="*/ 149024 h 182094"/>
                      <a:gd name="connsiteX16" fmla="*/ 90637 w 94850"/>
                      <a:gd name="connsiteY16" fmla="*/ 117217 h 182094"/>
                      <a:gd name="connsiteX17" fmla="*/ 94850 w 94850"/>
                      <a:gd name="connsiteY17" fmla="*/ 49181 h 182094"/>
                      <a:gd name="connsiteX18" fmla="*/ 93797 w 94850"/>
                      <a:gd name="connsiteY18" fmla="*/ 36332 h 1820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</a:cxnLst>
                    <a:rect l="l" t="t" r="r" b="b"/>
                    <a:pathLst>
                      <a:path w="94850" h="182094">
                        <a:moveTo>
                          <a:pt x="93587" y="35910"/>
                        </a:moveTo>
                        <a:cubicBezTo>
                          <a:pt x="77789" y="18427"/>
                          <a:pt x="67678" y="10633"/>
                          <a:pt x="67678" y="10633"/>
                        </a:cubicBezTo>
                        <a:cubicBezTo>
                          <a:pt x="67678" y="10633"/>
                          <a:pt x="68099" y="26642"/>
                          <a:pt x="57146" y="37385"/>
                        </a:cubicBezTo>
                        <a:cubicBezTo>
                          <a:pt x="46193" y="48127"/>
                          <a:pt x="29973" y="54657"/>
                          <a:pt x="29973" y="54657"/>
                        </a:cubicBezTo>
                        <a:cubicBezTo>
                          <a:pt x="29973" y="54657"/>
                          <a:pt x="24918" y="28748"/>
                          <a:pt x="29973" y="19059"/>
                        </a:cubicBezTo>
                        <a:cubicBezTo>
                          <a:pt x="35028" y="9370"/>
                          <a:pt x="44086" y="1997"/>
                          <a:pt x="44086" y="1997"/>
                        </a:cubicBezTo>
                        <a:cubicBezTo>
                          <a:pt x="44086" y="1997"/>
                          <a:pt x="37135" y="-531"/>
                          <a:pt x="34607" y="101"/>
                        </a:cubicBezTo>
                        <a:cubicBezTo>
                          <a:pt x="18388" y="4104"/>
                          <a:pt x="16281" y="21376"/>
                          <a:pt x="13122" y="28327"/>
                        </a:cubicBezTo>
                        <a:cubicBezTo>
                          <a:pt x="9752" y="35278"/>
                          <a:pt x="905" y="47285"/>
                          <a:pt x="62" y="58870"/>
                        </a:cubicBezTo>
                        <a:cubicBezTo>
                          <a:pt x="-991" y="70455"/>
                          <a:pt x="11647" y="82883"/>
                          <a:pt x="11647" y="82883"/>
                        </a:cubicBezTo>
                        <a:cubicBezTo>
                          <a:pt x="11647" y="82883"/>
                          <a:pt x="16492" y="115743"/>
                          <a:pt x="3432" y="126486"/>
                        </a:cubicBezTo>
                        <a:cubicBezTo>
                          <a:pt x="1115" y="132805"/>
                          <a:pt x="9331" y="144811"/>
                          <a:pt x="18177" y="150920"/>
                        </a:cubicBezTo>
                        <a:cubicBezTo>
                          <a:pt x="19020" y="151552"/>
                          <a:pt x="25339" y="145864"/>
                          <a:pt x="28288" y="134490"/>
                        </a:cubicBezTo>
                        <a:cubicBezTo>
                          <a:pt x="31026" y="144811"/>
                          <a:pt x="24918" y="155764"/>
                          <a:pt x="25760" y="156818"/>
                        </a:cubicBezTo>
                        <a:cubicBezTo>
                          <a:pt x="31237" y="162926"/>
                          <a:pt x="51669" y="157450"/>
                          <a:pt x="71048" y="182094"/>
                        </a:cubicBezTo>
                        <a:cubicBezTo>
                          <a:pt x="73786" y="179356"/>
                          <a:pt x="86214" y="169456"/>
                          <a:pt x="89374" y="149024"/>
                        </a:cubicBezTo>
                        <a:cubicBezTo>
                          <a:pt x="91480" y="134911"/>
                          <a:pt x="90005" y="129224"/>
                          <a:pt x="90637" y="117217"/>
                        </a:cubicBezTo>
                        <a:cubicBezTo>
                          <a:pt x="92323" y="85621"/>
                          <a:pt x="94850" y="49181"/>
                          <a:pt x="94850" y="49181"/>
                        </a:cubicBezTo>
                        <a:cubicBezTo>
                          <a:pt x="94850" y="49181"/>
                          <a:pt x="92323" y="38649"/>
                          <a:pt x="93797" y="36332"/>
                        </a:cubicBezTo>
                        <a:close/>
                      </a:path>
                    </a:pathLst>
                  </a:custGeom>
                  <a:solidFill>
                    <a:srgbClr val="407D7D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3" name="자유형: 도형 1982">
                    <a:extLst>
                      <a:ext uri="{FF2B5EF4-FFF2-40B4-BE49-F238E27FC236}">
                        <a16:creationId xmlns:a16="http://schemas.microsoft.com/office/drawing/2014/main" id="{7962845B-001D-E6D8-028E-40E1EE6C189D}"/>
                      </a:ext>
                    </a:extLst>
                  </p:cNvPr>
                  <p:cNvSpPr/>
                  <p:nvPr/>
                </p:nvSpPr>
                <p:spPr>
                  <a:xfrm>
                    <a:off x="7330372" y="2693655"/>
                    <a:ext cx="22201" cy="22569"/>
                  </a:xfrm>
                  <a:custGeom>
                    <a:avLst/>
                    <a:gdLst>
                      <a:gd name="connsiteX0" fmla="*/ 2191 w 22201"/>
                      <a:gd name="connsiteY0" fmla="*/ 4213 h 22569"/>
                      <a:gd name="connsiteX1" fmla="*/ 3455 w 22201"/>
                      <a:gd name="connsiteY1" fmla="*/ 17272 h 22569"/>
                      <a:gd name="connsiteX2" fmla="*/ 15040 w 22201"/>
                      <a:gd name="connsiteY2" fmla="*/ 21696 h 22569"/>
                      <a:gd name="connsiteX3" fmla="*/ 22202 w 22201"/>
                      <a:gd name="connsiteY3" fmla="*/ 15587 h 22569"/>
                      <a:gd name="connsiteX4" fmla="*/ 8721 w 22201"/>
                      <a:gd name="connsiteY4" fmla="*/ 0 h 22569"/>
                      <a:gd name="connsiteX5" fmla="*/ 2191 w 22201"/>
                      <a:gd name="connsiteY5" fmla="*/ 4002 h 22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2201" h="22569">
                        <a:moveTo>
                          <a:pt x="2191" y="4213"/>
                        </a:moveTo>
                        <a:cubicBezTo>
                          <a:pt x="2191" y="4213"/>
                          <a:pt x="-3496" y="8004"/>
                          <a:pt x="3455" y="17272"/>
                        </a:cubicBezTo>
                        <a:cubicBezTo>
                          <a:pt x="9353" y="25487"/>
                          <a:pt x="15040" y="21696"/>
                          <a:pt x="15040" y="21696"/>
                        </a:cubicBezTo>
                        <a:lnTo>
                          <a:pt x="22202" y="15587"/>
                        </a:lnTo>
                        <a:lnTo>
                          <a:pt x="8721" y="0"/>
                        </a:lnTo>
                        <a:lnTo>
                          <a:pt x="2191" y="4002"/>
                        </a:lnTo>
                        <a:close/>
                      </a:path>
                    </a:pathLst>
                  </a:custGeom>
                  <a:solidFill>
                    <a:srgbClr val="5749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4" name="자유형: 도형 1983">
                    <a:extLst>
                      <a:ext uri="{FF2B5EF4-FFF2-40B4-BE49-F238E27FC236}">
                        <a16:creationId xmlns:a16="http://schemas.microsoft.com/office/drawing/2014/main" id="{1E6948DF-1630-FE2C-6788-D66B8D8ED750}"/>
                      </a:ext>
                    </a:extLst>
                  </p:cNvPr>
                  <p:cNvSpPr/>
                  <p:nvPr/>
                </p:nvSpPr>
                <p:spPr>
                  <a:xfrm>
                    <a:off x="7329614" y="2695972"/>
                    <a:ext cx="22959" cy="20221"/>
                  </a:xfrm>
                  <a:custGeom>
                    <a:avLst/>
                    <a:gdLst>
                      <a:gd name="connsiteX0" fmla="*/ 18957 w 22959"/>
                      <a:gd name="connsiteY0" fmla="*/ 14745 h 20221"/>
                      <a:gd name="connsiteX1" fmla="*/ 9900 w 22959"/>
                      <a:gd name="connsiteY1" fmla="*/ 20221 h 20221"/>
                      <a:gd name="connsiteX2" fmla="*/ 0 w 22959"/>
                      <a:gd name="connsiteY2" fmla="*/ 6319 h 20221"/>
                      <a:gd name="connsiteX3" fmla="*/ 5266 w 22959"/>
                      <a:gd name="connsiteY3" fmla="*/ 2106 h 20221"/>
                      <a:gd name="connsiteX4" fmla="*/ 16430 w 22959"/>
                      <a:gd name="connsiteY4" fmla="*/ 0 h 20221"/>
                      <a:gd name="connsiteX5" fmla="*/ 22960 w 22959"/>
                      <a:gd name="connsiteY5" fmla="*/ 5266 h 20221"/>
                      <a:gd name="connsiteX6" fmla="*/ 18957 w 22959"/>
                      <a:gd name="connsiteY6" fmla="*/ 14745 h 202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959" h="20221">
                        <a:moveTo>
                          <a:pt x="18957" y="14745"/>
                        </a:moveTo>
                        <a:lnTo>
                          <a:pt x="9900" y="20221"/>
                        </a:lnTo>
                        <a:lnTo>
                          <a:pt x="0" y="6319"/>
                        </a:lnTo>
                        <a:lnTo>
                          <a:pt x="5266" y="2106"/>
                        </a:lnTo>
                        <a:lnTo>
                          <a:pt x="16430" y="0"/>
                        </a:lnTo>
                        <a:lnTo>
                          <a:pt x="22960" y="5266"/>
                        </a:lnTo>
                        <a:lnTo>
                          <a:pt x="18957" y="147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5" name="자유형: 도형 1984">
                    <a:extLst>
                      <a:ext uri="{FF2B5EF4-FFF2-40B4-BE49-F238E27FC236}">
                        <a16:creationId xmlns:a16="http://schemas.microsoft.com/office/drawing/2014/main" id="{D5BD98B2-C118-21A4-A9B5-8C90AD3CF48E}"/>
                      </a:ext>
                    </a:extLst>
                  </p:cNvPr>
                  <p:cNvSpPr/>
                  <p:nvPr/>
                </p:nvSpPr>
                <p:spPr>
                  <a:xfrm>
                    <a:off x="7319697" y="2498602"/>
                    <a:ext cx="14340" cy="26119"/>
                  </a:xfrm>
                  <a:custGeom>
                    <a:avLst/>
                    <a:gdLst>
                      <a:gd name="connsiteX0" fmla="*/ 1702 w 14340"/>
                      <a:gd name="connsiteY0" fmla="*/ 1264 h 26119"/>
                      <a:gd name="connsiteX1" fmla="*/ 5072 w 14340"/>
                      <a:gd name="connsiteY1" fmla="*/ 26119 h 26119"/>
                      <a:gd name="connsiteX2" fmla="*/ 14340 w 14340"/>
                      <a:gd name="connsiteY2" fmla="*/ 16430 h 26119"/>
                      <a:gd name="connsiteX3" fmla="*/ 13498 w 14340"/>
                      <a:gd name="connsiteY3" fmla="*/ 0 h 26119"/>
                      <a:gd name="connsiteX4" fmla="*/ 1912 w 14340"/>
                      <a:gd name="connsiteY4" fmla="*/ 1264 h 26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40" h="26119">
                        <a:moveTo>
                          <a:pt x="1702" y="1264"/>
                        </a:moveTo>
                        <a:cubicBezTo>
                          <a:pt x="-3564" y="20221"/>
                          <a:pt x="5072" y="26119"/>
                          <a:pt x="5072" y="26119"/>
                        </a:cubicBezTo>
                        <a:lnTo>
                          <a:pt x="14340" y="16430"/>
                        </a:lnTo>
                        <a:lnTo>
                          <a:pt x="13498" y="0"/>
                        </a:lnTo>
                        <a:cubicBezTo>
                          <a:pt x="13498" y="0"/>
                          <a:pt x="2544" y="421"/>
                          <a:pt x="1912" y="1264"/>
                        </a:cubicBezTo>
                        <a:close/>
                      </a:path>
                    </a:pathLst>
                  </a:custGeom>
                  <a:solidFill>
                    <a:srgbClr val="5749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6" name="자유형: 도형 1985">
                    <a:extLst>
                      <a:ext uri="{FF2B5EF4-FFF2-40B4-BE49-F238E27FC236}">
                        <a16:creationId xmlns:a16="http://schemas.microsoft.com/office/drawing/2014/main" id="{E4D79A8B-C402-E9F7-BBA9-954940DDAD0E}"/>
                      </a:ext>
                    </a:extLst>
                  </p:cNvPr>
                  <p:cNvSpPr/>
                  <p:nvPr/>
                </p:nvSpPr>
                <p:spPr>
                  <a:xfrm>
                    <a:off x="7316554" y="2498813"/>
                    <a:ext cx="33070" cy="57177"/>
                  </a:xfrm>
                  <a:custGeom>
                    <a:avLst/>
                    <a:gdLst>
                      <a:gd name="connsiteX0" fmla="*/ 8426 w 33070"/>
                      <a:gd name="connsiteY0" fmla="*/ 7583 h 57177"/>
                      <a:gd name="connsiteX1" fmla="*/ 6109 w 33070"/>
                      <a:gd name="connsiteY1" fmla="*/ 23802 h 57177"/>
                      <a:gd name="connsiteX2" fmla="*/ 0 w 33070"/>
                      <a:gd name="connsiteY2" fmla="*/ 33913 h 57177"/>
                      <a:gd name="connsiteX3" fmla="*/ 4213 w 33070"/>
                      <a:gd name="connsiteY3" fmla="*/ 38337 h 57177"/>
                      <a:gd name="connsiteX4" fmla="*/ 6319 w 33070"/>
                      <a:gd name="connsiteY4" fmla="*/ 55398 h 57177"/>
                      <a:gd name="connsiteX5" fmla="*/ 26962 w 33070"/>
                      <a:gd name="connsiteY5" fmla="*/ 55398 h 57177"/>
                      <a:gd name="connsiteX6" fmla="*/ 33071 w 33070"/>
                      <a:gd name="connsiteY6" fmla="*/ 41496 h 57177"/>
                      <a:gd name="connsiteX7" fmla="*/ 26119 w 33070"/>
                      <a:gd name="connsiteY7" fmla="*/ 0 h 57177"/>
                      <a:gd name="connsiteX8" fmla="*/ 16009 w 33070"/>
                      <a:gd name="connsiteY8" fmla="*/ 2106 h 57177"/>
                      <a:gd name="connsiteX9" fmla="*/ 8636 w 33070"/>
                      <a:gd name="connsiteY9" fmla="*/ 7583 h 571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070" h="57177">
                        <a:moveTo>
                          <a:pt x="8426" y="7583"/>
                        </a:moveTo>
                        <a:cubicBezTo>
                          <a:pt x="6109" y="14955"/>
                          <a:pt x="6109" y="23802"/>
                          <a:pt x="6109" y="23802"/>
                        </a:cubicBezTo>
                        <a:cubicBezTo>
                          <a:pt x="6109" y="23802"/>
                          <a:pt x="0" y="31807"/>
                          <a:pt x="0" y="33913"/>
                        </a:cubicBezTo>
                        <a:cubicBezTo>
                          <a:pt x="0" y="36019"/>
                          <a:pt x="4213" y="38337"/>
                          <a:pt x="4213" y="38337"/>
                        </a:cubicBezTo>
                        <a:cubicBezTo>
                          <a:pt x="4213" y="38337"/>
                          <a:pt x="4634" y="53713"/>
                          <a:pt x="6319" y="55398"/>
                        </a:cubicBezTo>
                        <a:cubicBezTo>
                          <a:pt x="10743" y="59401"/>
                          <a:pt x="26962" y="55398"/>
                          <a:pt x="26962" y="55398"/>
                        </a:cubicBezTo>
                        <a:lnTo>
                          <a:pt x="33071" y="41496"/>
                        </a:lnTo>
                        <a:lnTo>
                          <a:pt x="26119" y="0"/>
                        </a:lnTo>
                        <a:lnTo>
                          <a:pt x="16009" y="2106"/>
                        </a:lnTo>
                        <a:cubicBezTo>
                          <a:pt x="16009" y="2106"/>
                          <a:pt x="9058" y="4634"/>
                          <a:pt x="8636" y="7583"/>
                        </a:cubicBez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 dirty="0"/>
                  </a:p>
                </p:txBody>
              </p:sp>
              <p:sp>
                <p:nvSpPr>
                  <p:cNvPr id="1987" name="자유형: 도형 1986">
                    <a:extLst>
                      <a:ext uri="{FF2B5EF4-FFF2-40B4-BE49-F238E27FC236}">
                        <a16:creationId xmlns:a16="http://schemas.microsoft.com/office/drawing/2014/main" id="{CCE6CB53-C9E5-4AEE-7A4A-2454109063A4}"/>
                      </a:ext>
                    </a:extLst>
                  </p:cNvPr>
                  <p:cNvSpPr/>
                  <p:nvPr/>
                </p:nvSpPr>
                <p:spPr>
                  <a:xfrm>
                    <a:off x="7321136" y="2488627"/>
                    <a:ext cx="65205" cy="77974"/>
                  </a:xfrm>
                  <a:custGeom>
                    <a:avLst/>
                    <a:gdLst>
                      <a:gd name="connsiteX0" fmla="*/ 8899 w 65205"/>
                      <a:gd name="connsiteY0" fmla="*/ 19665 h 77974"/>
                      <a:gd name="connsiteX1" fmla="*/ 8056 w 65205"/>
                      <a:gd name="connsiteY1" fmla="*/ 32724 h 77974"/>
                      <a:gd name="connsiteX2" fmla="*/ 16271 w 65205"/>
                      <a:gd name="connsiteY2" fmla="*/ 44520 h 77974"/>
                      <a:gd name="connsiteX3" fmla="*/ 11637 w 65205"/>
                      <a:gd name="connsiteY3" fmla="*/ 75063 h 77974"/>
                      <a:gd name="connsiteX4" fmla="*/ 34176 w 65205"/>
                      <a:gd name="connsiteY4" fmla="*/ 76116 h 77974"/>
                      <a:gd name="connsiteX5" fmla="*/ 34176 w 65205"/>
                      <a:gd name="connsiteY5" fmla="*/ 77801 h 77974"/>
                      <a:gd name="connsiteX6" fmla="*/ 64508 w 65205"/>
                      <a:gd name="connsiteY6" fmla="*/ 44731 h 77974"/>
                      <a:gd name="connsiteX7" fmla="*/ 55240 w 65205"/>
                      <a:gd name="connsiteY7" fmla="*/ 13767 h 77974"/>
                      <a:gd name="connsiteX8" fmla="*/ 9110 w 65205"/>
                      <a:gd name="connsiteY8" fmla="*/ 3867 h 77974"/>
                      <a:gd name="connsiteX9" fmla="*/ 52 w 65205"/>
                      <a:gd name="connsiteY9" fmla="*/ 11239 h 77974"/>
                      <a:gd name="connsiteX10" fmla="*/ 8899 w 65205"/>
                      <a:gd name="connsiteY10" fmla="*/ 19454 h 779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5205" h="77974">
                        <a:moveTo>
                          <a:pt x="8899" y="19665"/>
                        </a:moveTo>
                        <a:cubicBezTo>
                          <a:pt x="8899" y="19665"/>
                          <a:pt x="5529" y="27458"/>
                          <a:pt x="8056" y="32724"/>
                        </a:cubicBezTo>
                        <a:cubicBezTo>
                          <a:pt x="10584" y="37990"/>
                          <a:pt x="14797" y="38833"/>
                          <a:pt x="16271" y="44520"/>
                        </a:cubicBezTo>
                        <a:cubicBezTo>
                          <a:pt x="20484" y="60529"/>
                          <a:pt x="16693" y="73589"/>
                          <a:pt x="11637" y="75063"/>
                        </a:cubicBezTo>
                        <a:cubicBezTo>
                          <a:pt x="19852" y="80750"/>
                          <a:pt x="34176" y="76116"/>
                          <a:pt x="34176" y="76116"/>
                        </a:cubicBezTo>
                        <a:cubicBezTo>
                          <a:pt x="34176" y="76116"/>
                          <a:pt x="35440" y="75695"/>
                          <a:pt x="34176" y="77801"/>
                        </a:cubicBezTo>
                        <a:cubicBezTo>
                          <a:pt x="59242" y="79908"/>
                          <a:pt x="67878" y="62425"/>
                          <a:pt x="64508" y="44731"/>
                        </a:cubicBezTo>
                        <a:cubicBezTo>
                          <a:pt x="63876" y="41361"/>
                          <a:pt x="62823" y="31671"/>
                          <a:pt x="55240" y="13767"/>
                        </a:cubicBezTo>
                        <a:cubicBezTo>
                          <a:pt x="45340" y="-9614"/>
                          <a:pt x="9110" y="3867"/>
                          <a:pt x="9110" y="3867"/>
                        </a:cubicBezTo>
                        <a:cubicBezTo>
                          <a:pt x="9110" y="3867"/>
                          <a:pt x="684" y="6605"/>
                          <a:pt x="52" y="11239"/>
                        </a:cubicBezTo>
                        <a:cubicBezTo>
                          <a:pt x="-791" y="17980"/>
                          <a:pt x="8899" y="19454"/>
                          <a:pt x="8899" y="19454"/>
                        </a:cubicBez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8" name="자유형: 도형 1987">
                    <a:extLst>
                      <a:ext uri="{FF2B5EF4-FFF2-40B4-BE49-F238E27FC236}">
                        <a16:creationId xmlns:a16="http://schemas.microsoft.com/office/drawing/2014/main" id="{D25D0BF6-CF26-5697-9399-265E7F023FE5}"/>
                      </a:ext>
                    </a:extLst>
                  </p:cNvPr>
                  <p:cNvSpPr/>
                  <p:nvPr/>
                </p:nvSpPr>
                <p:spPr>
                  <a:xfrm>
                    <a:off x="7330035" y="2498714"/>
                    <a:ext cx="35808" cy="9577"/>
                  </a:xfrm>
                  <a:custGeom>
                    <a:avLst/>
                    <a:gdLst>
                      <a:gd name="connsiteX0" fmla="*/ 35809 w 35808"/>
                      <a:gd name="connsiteY0" fmla="*/ 1784 h 9577"/>
                      <a:gd name="connsiteX1" fmla="*/ 0 w 35808"/>
                      <a:gd name="connsiteY1" fmla="*/ 9577 h 9577"/>
                      <a:gd name="connsiteX2" fmla="*/ 35809 w 35808"/>
                      <a:gd name="connsiteY2" fmla="*/ 1784 h 95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35808" h="9577">
                        <a:moveTo>
                          <a:pt x="35809" y="1784"/>
                        </a:moveTo>
                        <a:cubicBezTo>
                          <a:pt x="14745" y="-323"/>
                          <a:pt x="0" y="9577"/>
                          <a:pt x="0" y="9577"/>
                        </a:cubicBezTo>
                        <a:cubicBezTo>
                          <a:pt x="0" y="9577"/>
                          <a:pt x="14745" y="-4957"/>
                          <a:pt x="35809" y="1784"/>
                        </a:cubicBezTo>
                        <a:close/>
                      </a:path>
                    </a:pathLst>
                  </a:custGeom>
                  <a:solidFill>
                    <a:srgbClr val="211A1A">
                      <a:alpha val="15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89" name="자유형: 도형 1988">
                    <a:extLst>
                      <a:ext uri="{FF2B5EF4-FFF2-40B4-BE49-F238E27FC236}">
                        <a16:creationId xmlns:a16="http://schemas.microsoft.com/office/drawing/2014/main" id="{255BF22F-E9B1-8B2F-A106-6818EDA99011}"/>
                      </a:ext>
                    </a:extLst>
                  </p:cNvPr>
                  <p:cNvSpPr/>
                  <p:nvPr/>
                </p:nvSpPr>
                <p:spPr>
                  <a:xfrm>
                    <a:off x="7345412" y="2632780"/>
                    <a:ext cx="25276" cy="13192"/>
                  </a:xfrm>
                  <a:custGeom>
                    <a:avLst/>
                    <a:gdLst>
                      <a:gd name="connsiteX0" fmla="*/ 25277 w 25276"/>
                      <a:gd name="connsiteY0" fmla="*/ 0 h 13192"/>
                      <a:gd name="connsiteX1" fmla="*/ 0 w 25276"/>
                      <a:gd name="connsiteY1" fmla="*/ 10743 h 13192"/>
                      <a:gd name="connsiteX2" fmla="*/ 25277 w 25276"/>
                      <a:gd name="connsiteY2" fmla="*/ 0 h 13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5276" h="13192">
                        <a:moveTo>
                          <a:pt x="25277" y="0"/>
                        </a:moveTo>
                        <a:cubicBezTo>
                          <a:pt x="25277" y="0"/>
                          <a:pt x="19589" y="20011"/>
                          <a:pt x="0" y="10743"/>
                        </a:cubicBezTo>
                        <a:cubicBezTo>
                          <a:pt x="15377" y="13270"/>
                          <a:pt x="25277" y="0"/>
                          <a:pt x="25277" y="0"/>
                        </a:cubicBezTo>
                        <a:close/>
                      </a:path>
                    </a:pathLst>
                  </a:custGeom>
                  <a:solidFill>
                    <a:srgbClr val="3D65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90" name="자유형: 도형 1989">
                    <a:extLst>
                      <a:ext uri="{FF2B5EF4-FFF2-40B4-BE49-F238E27FC236}">
                        <a16:creationId xmlns:a16="http://schemas.microsoft.com/office/drawing/2014/main" id="{28A438DF-65A2-A3AC-B413-9C217DEC5359}"/>
                      </a:ext>
                    </a:extLst>
                  </p:cNvPr>
                  <p:cNvSpPr/>
                  <p:nvPr/>
                </p:nvSpPr>
                <p:spPr>
                  <a:xfrm>
                    <a:off x="7332774" y="2583782"/>
                    <a:ext cx="72942" cy="131779"/>
                  </a:xfrm>
                  <a:custGeom>
                    <a:avLst/>
                    <a:gdLst>
                      <a:gd name="connsiteX0" fmla="*/ 61507 w 72942"/>
                      <a:gd name="connsiteY0" fmla="*/ 129 h 131779"/>
                      <a:gd name="connsiteX1" fmla="*/ 72039 w 72942"/>
                      <a:gd name="connsiteY1" fmla="*/ 22246 h 131779"/>
                      <a:gd name="connsiteX2" fmla="*/ 57926 w 72942"/>
                      <a:gd name="connsiteY2" fmla="*/ 100605 h 131779"/>
                      <a:gd name="connsiteX3" fmla="*/ 12639 w 72942"/>
                      <a:gd name="connsiteY3" fmla="*/ 131779 h 131779"/>
                      <a:gd name="connsiteX4" fmla="*/ 0 w 72942"/>
                      <a:gd name="connsiteY4" fmla="*/ 114086 h 131779"/>
                      <a:gd name="connsiteX5" fmla="*/ 37915 w 72942"/>
                      <a:gd name="connsiteY5" fmla="*/ 83121 h 131779"/>
                      <a:gd name="connsiteX6" fmla="*/ 44235 w 72942"/>
                      <a:gd name="connsiteY6" fmla="*/ 17823 h 131779"/>
                      <a:gd name="connsiteX7" fmla="*/ 61717 w 72942"/>
                      <a:gd name="connsiteY7" fmla="*/ 129 h 1317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2942" h="131779">
                        <a:moveTo>
                          <a:pt x="61507" y="129"/>
                        </a:moveTo>
                        <a:cubicBezTo>
                          <a:pt x="77515" y="2025"/>
                          <a:pt x="72039" y="22246"/>
                          <a:pt x="72039" y="22246"/>
                        </a:cubicBezTo>
                        <a:cubicBezTo>
                          <a:pt x="72039" y="22246"/>
                          <a:pt x="63613" y="95549"/>
                          <a:pt x="57926" y="100605"/>
                        </a:cubicBezTo>
                        <a:cubicBezTo>
                          <a:pt x="50975" y="106713"/>
                          <a:pt x="21064" y="127356"/>
                          <a:pt x="12639" y="131779"/>
                        </a:cubicBezTo>
                        <a:cubicBezTo>
                          <a:pt x="16430" y="126724"/>
                          <a:pt x="7162" y="113454"/>
                          <a:pt x="0" y="114086"/>
                        </a:cubicBezTo>
                        <a:cubicBezTo>
                          <a:pt x="7373" y="109662"/>
                          <a:pt x="37915" y="83121"/>
                          <a:pt x="37915" y="83121"/>
                        </a:cubicBezTo>
                        <a:lnTo>
                          <a:pt x="44235" y="17823"/>
                        </a:lnTo>
                        <a:cubicBezTo>
                          <a:pt x="44235" y="17823"/>
                          <a:pt x="45709" y="-1767"/>
                          <a:pt x="61717" y="129"/>
                        </a:cubicBezTo>
                        <a:close/>
                      </a:path>
                    </a:pathLst>
                  </a:custGeom>
                  <a:solidFill>
                    <a:srgbClr val="3D65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91" name="자유형: 도형 1990">
                    <a:extLst>
                      <a:ext uri="{FF2B5EF4-FFF2-40B4-BE49-F238E27FC236}">
                        <a16:creationId xmlns:a16="http://schemas.microsoft.com/office/drawing/2014/main" id="{5B998F6F-E20C-4E85-0688-6CB16FEC746F}"/>
                      </a:ext>
                    </a:extLst>
                  </p:cNvPr>
                  <p:cNvSpPr/>
                  <p:nvPr/>
                </p:nvSpPr>
                <p:spPr>
                  <a:xfrm>
                    <a:off x="7294782" y="2701989"/>
                    <a:ext cx="45583" cy="35593"/>
                  </a:xfrm>
                  <a:custGeom>
                    <a:avLst/>
                    <a:gdLst>
                      <a:gd name="connsiteX0" fmla="*/ 44100 w 45583"/>
                      <a:gd name="connsiteY0" fmla="*/ 14837 h 35593"/>
                      <a:gd name="connsiteX1" fmla="*/ 34832 w 45583"/>
                      <a:gd name="connsiteY1" fmla="*/ 303 h 35593"/>
                      <a:gd name="connsiteX2" fmla="*/ 11872 w 45583"/>
                      <a:gd name="connsiteY2" fmla="*/ 12520 h 35593"/>
                      <a:gd name="connsiteX3" fmla="*/ 77 w 45583"/>
                      <a:gd name="connsiteY3" fmla="*/ 29582 h 35593"/>
                      <a:gd name="connsiteX4" fmla="*/ 17138 w 45583"/>
                      <a:gd name="connsiteY4" fmla="*/ 35479 h 35593"/>
                      <a:gd name="connsiteX5" fmla="*/ 24932 w 45583"/>
                      <a:gd name="connsiteY5" fmla="*/ 28107 h 35593"/>
                      <a:gd name="connsiteX6" fmla="*/ 39466 w 45583"/>
                      <a:gd name="connsiteY6" fmla="*/ 20313 h 35593"/>
                      <a:gd name="connsiteX7" fmla="*/ 44100 w 45583"/>
                      <a:gd name="connsiteY7" fmla="*/ 14626 h 35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583" h="35593">
                        <a:moveTo>
                          <a:pt x="44100" y="14837"/>
                        </a:moveTo>
                        <a:cubicBezTo>
                          <a:pt x="49366" y="9571"/>
                          <a:pt x="39256" y="-2014"/>
                          <a:pt x="34832" y="303"/>
                        </a:cubicBezTo>
                        <a:cubicBezTo>
                          <a:pt x="32936" y="1356"/>
                          <a:pt x="14611" y="10624"/>
                          <a:pt x="11872" y="12520"/>
                        </a:cubicBezTo>
                        <a:cubicBezTo>
                          <a:pt x="9134" y="14415"/>
                          <a:pt x="-977" y="26843"/>
                          <a:pt x="77" y="29582"/>
                        </a:cubicBezTo>
                        <a:cubicBezTo>
                          <a:pt x="1130" y="32320"/>
                          <a:pt x="14821" y="36322"/>
                          <a:pt x="17138" y="35479"/>
                        </a:cubicBezTo>
                        <a:cubicBezTo>
                          <a:pt x="19455" y="34637"/>
                          <a:pt x="24932" y="28107"/>
                          <a:pt x="24932" y="28107"/>
                        </a:cubicBezTo>
                        <a:cubicBezTo>
                          <a:pt x="24932" y="28107"/>
                          <a:pt x="34200" y="25579"/>
                          <a:pt x="39466" y="20313"/>
                        </a:cubicBezTo>
                        <a:cubicBezTo>
                          <a:pt x="41151" y="18628"/>
                          <a:pt x="41994" y="16943"/>
                          <a:pt x="44100" y="14626"/>
                        </a:cubicBez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 dirty="0"/>
                  </a:p>
                </p:txBody>
              </p:sp>
              <p:sp>
                <p:nvSpPr>
                  <p:cNvPr id="1992" name="자유형: 도형 1991">
                    <a:extLst>
                      <a:ext uri="{FF2B5EF4-FFF2-40B4-BE49-F238E27FC236}">
                        <a16:creationId xmlns:a16="http://schemas.microsoft.com/office/drawing/2014/main" id="{0C36C863-8E13-45B0-49EA-441790E6C2B2}"/>
                      </a:ext>
                    </a:extLst>
                  </p:cNvPr>
                  <p:cNvSpPr/>
                  <p:nvPr/>
                </p:nvSpPr>
                <p:spPr>
                  <a:xfrm>
                    <a:off x="7328102" y="2604554"/>
                    <a:ext cx="8462" cy="79832"/>
                  </a:xfrm>
                  <a:custGeom>
                    <a:avLst/>
                    <a:gdLst>
                      <a:gd name="connsiteX0" fmla="*/ 248 w 8462"/>
                      <a:gd name="connsiteY0" fmla="*/ 18747 h 79832"/>
                      <a:gd name="connsiteX1" fmla="*/ 3197 w 8462"/>
                      <a:gd name="connsiteY1" fmla="*/ 8847 h 79832"/>
                      <a:gd name="connsiteX2" fmla="*/ 8463 w 8462"/>
                      <a:gd name="connsiteY2" fmla="*/ 0 h 79832"/>
                      <a:gd name="connsiteX3" fmla="*/ 1722 w 8462"/>
                      <a:gd name="connsiteY3" fmla="*/ 18958 h 79832"/>
                      <a:gd name="connsiteX4" fmla="*/ 4039 w 8462"/>
                      <a:gd name="connsiteY4" fmla="*/ 38968 h 79832"/>
                      <a:gd name="connsiteX5" fmla="*/ 6988 w 8462"/>
                      <a:gd name="connsiteY5" fmla="*/ 59190 h 79832"/>
                      <a:gd name="connsiteX6" fmla="*/ 7199 w 8462"/>
                      <a:gd name="connsiteY6" fmla="*/ 69511 h 79832"/>
                      <a:gd name="connsiteX7" fmla="*/ 6567 w 8462"/>
                      <a:gd name="connsiteY7" fmla="*/ 79833 h 79832"/>
                      <a:gd name="connsiteX8" fmla="*/ 5514 w 8462"/>
                      <a:gd name="connsiteY8" fmla="*/ 59611 h 79832"/>
                      <a:gd name="connsiteX9" fmla="*/ 2144 w 8462"/>
                      <a:gd name="connsiteY9" fmla="*/ 39600 h 79832"/>
                      <a:gd name="connsiteX10" fmla="*/ 248 w 8462"/>
                      <a:gd name="connsiteY10" fmla="*/ 19168 h 798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462" h="79832">
                        <a:moveTo>
                          <a:pt x="248" y="18747"/>
                        </a:moveTo>
                        <a:cubicBezTo>
                          <a:pt x="669" y="15377"/>
                          <a:pt x="1722" y="12006"/>
                          <a:pt x="3197" y="8847"/>
                        </a:cubicBezTo>
                        <a:cubicBezTo>
                          <a:pt x="4671" y="5687"/>
                          <a:pt x="6567" y="2738"/>
                          <a:pt x="8463" y="0"/>
                        </a:cubicBezTo>
                        <a:cubicBezTo>
                          <a:pt x="5093" y="5898"/>
                          <a:pt x="2354" y="12217"/>
                          <a:pt x="1722" y="18958"/>
                        </a:cubicBezTo>
                        <a:cubicBezTo>
                          <a:pt x="1301" y="25698"/>
                          <a:pt x="2776" y="32228"/>
                          <a:pt x="4039" y="38968"/>
                        </a:cubicBezTo>
                        <a:cubicBezTo>
                          <a:pt x="5303" y="45709"/>
                          <a:pt x="6567" y="52449"/>
                          <a:pt x="6988" y="59190"/>
                        </a:cubicBezTo>
                        <a:cubicBezTo>
                          <a:pt x="7199" y="62560"/>
                          <a:pt x="7410" y="65930"/>
                          <a:pt x="7199" y="69511"/>
                        </a:cubicBezTo>
                        <a:cubicBezTo>
                          <a:pt x="7199" y="72881"/>
                          <a:pt x="6988" y="76252"/>
                          <a:pt x="6567" y="79833"/>
                        </a:cubicBezTo>
                        <a:cubicBezTo>
                          <a:pt x="6567" y="73092"/>
                          <a:pt x="6357" y="66141"/>
                          <a:pt x="5514" y="59611"/>
                        </a:cubicBezTo>
                        <a:cubicBezTo>
                          <a:pt x="4671" y="52871"/>
                          <a:pt x="3408" y="46341"/>
                          <a:pt x="2144" y="39600"/>
                        </a:cubicBezTo>
                        <a:cubicBezTo>
                          <a:pt x="880" y="33070"/>
                          <a:pt x="-595" y="26119"/>
                          <a:pt x="248" y="19168"/>
                        </a:cubicBezTo>
                        <a:close/>
                      </a:path>
                    </a:pathLst>
                  </a:custGeom>
                  <a:solidFill>
                    <a:srgbClr val="3D65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956" name="그래픽 16">
                  <a:extLst>
                    <a:ext uri="{FF2B5EF4-FFF2-40B4-BE49-F238E27FC236}">
                      <a16:creationId xmlns:a16="http://schemas.microsoft.com/office/drawing/2014/main" id="{AFD1E750-AA8B-FC80-8D2C-F8775997C06B}"/>
                    </a:ext>
                  </a:extLst>
                </p:cNvPr>
                <p:cNvGrpSpPr/>
                <p:nvPr/>
              </p:nvGrpSpPr>
              <p:grpSpPr>
                <a:xfrm>
                  <a:off x="7334248" y="2674697"/>
                  <a:ext cx="176095" cy="226859"/>
                  <a:chOff x="7334248" y="2674697"/>
                  <a:chExt cx="176095" cy="226859"/>
                </a:xfrm>
              </p:grpSpPr>
              <p:grpSp>
                <p:nvGrpSpPr>
                  <p:cNvPr id="1957" name="그래픽 16">
                    <a:extLst>
                      <a:ext uri="{FF2B5EF4-FFF2-40B4-BE49-F238E27FC236}">
                        <a16:creationId xmlns:a16="http://schemas.microsoft.com/office/drawing/2014/main" id="{91A77EF4-0D8C-8050-61F7-1EB9DBEB1267}"/>
                      </a:ext>
                    </a:extLst>
                  </p:cNvPr>
                  <p:cNvGrpSpPr/>
                  <p:nvPr/>
                </p:nvGrpSpPr>
                <p:grpSpPr>
                  <a:xfrm>
                    <a:off x="7446941" y="2686914"/>
                    <a:ext cx="63402" cy="122381"/>
                    <a:chOff x="7446941" y="2686914"/>
                    <a:chExt cx="63402" cy="122381"/>
                  </a:xfrm>
                </p:grpSpPr>
                <p:sp>
                  <p:nvSpPr>
                    <p:cNvPr id="1968" name="자유형: 도형 1967">
                      <a:extLst>
                        <a:ext uri="{FF2B5EF4-FFF2-40B4-BE49-F238E27FC236}">
                          <a16:creationId xmlns:a16="http://schemas.microsoft.com/office/drawing/2014/main" id="{02430229-881D-D49F-8667-9FDF5DCB27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6941" y="2686914"/>
                      <a:ext cx="52870" cy="122381"/>
                    </a:xfrm>
                    <a:custGeom>
                      <a:avLst/>
                      <a:gdLst>
                        <a:gd name="connsiteX0" fmla="*/ 52871 w 52870"/>
                        <a:gd name="connsiteY0" fmla="*/ 122382 h 122381"/>
                        <a:gd name="connsiteX1" fmla="*/ 47184 w 52870"/>
                        <a:gd name="connsiteY1" fmla="*/ 119012 h 122381"/>
                        <a:gd name="connsiteX2" fmla="*/ 0 w 52870"/>
                        <a:gd name="connsiteY2" fmla="*/ 6109 h 122381"/>
                        <a:gd name="connsiteX3" fmla="*/ 10743 w 52870"/>
                        <a:gd name="connsiteY3" fmla="*/ 0 h 122381"/>
                        <a:gd name="connsiteX4" fmla="*/ 16219 w 52870"/>
                        <a:gd name="connsiteY4" fmla="*/ 3160 h 122381"/>
                        <a:gd name="connsiteX5" fmla="*/ 13902 w 52870"/>
                        <a:gd name="connsiteY5" fmla="*/ 11585 h 122381"/>
                        <a:gd name="connsiteX6" fmla="*/ 52871 w 52870"/>
                        <a:gd name="connsiteY6" fmla="*/ 115220 h 122381"/>
                        <a:gd name="connsiteX7" fmla="*/ 52871 w 52870"/>
                        <a:gd name="connsiteY7" fmla="*/ 122382 h 12238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2870" h="122381">
                          <a:moveTo>
                            <a:pt x="52871" y="122382"/>
                          </a:moveTo>
                          <a:lnTo>
                            <a:pt x="47184" y="119012"/>
                          </a:lnTo>
                          <a:lnTo>
                            <a:pt x="0" y="6109"/>
                          </a:lnTo>
                          <a:lnTo>
                            <a:pt x="10743" y="0"/>
                          </a:lnTo>
                          <a:lnTo>
                            <a:pt x="16219" y="3160"/>
                          </a:lnTo>
                          <a:lnTo>
                            <a:pt x="13902" y="11585"/>
                          </a:lnTo>
                          <a:lnTo>
                            <a:pt x="52871" y="115220"/>
                          </a:lnTo>
                          <a:lnTo>
                            <a:pt x="52871" y="122382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69" name="자유형: 도형 1968">
                      <a:extLst>
                        <a:ext uri="{FF2B5EF4-FFF2-40B4-BE49-F238E27FC236}">
                          <a16:creationId xmlns:a16="http://schemas.microsoft.com/office/drawing/2014/main" id="{AB7EA9BE-02C1-88E1-41C9-3D39A00197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2628" y="2690074"/>
                      <a:ext cx="57715" cy="119222"/>
                    </a:xfrm>
                    <a:custGeom>
                      <a:avLst/>
                      <a:gdLst>
                        <a:gd name="connsiteX0" fmla="*/ 57715 w 57715"/>
                        <a:gd name="connsiteY0" fmla="*/ 113114 h 119222"/>
                        <a:gd name="connsiteX1" fmla="*/ 47183 w 57715"/>
                        <a:gd name="connsiteY1" fmla="*/ 119222 h 119222"/>
                        <a:gd name="connsiteX2" fmla="*/ 0 w 57715"/>
                        <a:gd name="connsiteY2" fmla="*/ 6109 h 119222"/>
                        <a:gd name="connsiteX3" fmla="*/ 10532 w 57715"/>
                        <a:gd name="connsiteY3" fmla="*/ 0 h 119222"/>
                        <a:gd name="connsiteX4" fmla="*/ 57715 w 57715"/>
                        <a:gd name="connsiteY4" fmla="*/ 113114 h 11922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715" h="119222">
                          <a:moveTo>
                            <a:pt x="57715" y="113114"/>
                          </a:moveTo>
                          <a:lnTo>
                            <a:pt x="47183" y="119222"/>
                          </a:lnTo>
                          <a:lnTo>
                            <a:pt x="0" y="6109"/>
                          </a:lnTo>
                          <a:lnTo>
                            <a:pt x="10532" y="0"/>
                          </a:lnTo>
                          <a:lnTo>
                            <a:pt x="57715" y="113114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958" name="그래픽 16">
                    <a:extLst>
                      <a:ext uri="{FF2B5EF4-FFF2-40B4-BE49-F238E27FC236}">
                        <a16:creationId xmlns:a16="http://schemas.microsoft.com/office/drawing/2014/main" id="{6AA172BE-4AB9-0981-506D-27392517E8AF}"/>
                      </a:ext>
                    </a:extLst>
                  </p:cNvPr>
                  <p:cNvGrpSpPr/>
                  <p:nvPr userDrawn="1"/>
                </p:nvGrpSpPr>
                <p:grpSpPr>
                  <a:xfrm>
                    <a:off x="7349625" y="2732202"/>
                    <a:ext cx="122171" cy="75409"/>
                    <a:chOff x="7349625" y="2732202"/>
                    <a:chExt cx="122171" cy="75409"/>
                  </a:xfrm>
                </p:grpSpPr>
                <p:sp>
                  <p:nvSpPr>
                    <p:cNvPr id="1966" name="자유형: 도형 1965">
                      <a:extLst>
                        <a:ext uri="{FF2B5EF4-FFF2-40B4-BE49-F238E27FC236}">
                          <a16:creationId xmlns:a16="http://schemas.microsoft.com/office/drawing/2014/main" id="{B6912A48-51B7-8251-6D31-A506B8F8A2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9625" y="2735362"/>
                      <a:ext cx="122171" cy="72249"/>
                    </a:xfrm>
                    <a:custGeom>
                      <a:avLst/>
                      <a:gdLst>
                        <a:gd name="connsiteX0" fmla="*/ 5477 w 122171"/>
                        <a:gd name="connsiteY0" fmla="*/ 72250 h 72249"/>
                        <a:gd name="connsiteX1" fmla="*/ 0 w 122171"/>
                        <a:gd name="connsiteY1" fmla="*/ 68879 h 72249"/>
                        <a:gd name="connsiteX2" fmla="*/ 632 w 122171"/>
                        <a:gd name="connsiteY2" fmla="*/ 62139 h 72249"/>
                        <a:gd name="connsiteX3" fmla="*/ 10321 w 122171"/>
                        <a:gd name="connsiteY3" fmla="*/ 60032 h 72249"/>
                        <a:gd name="connsiteX4" fmla="*/ 119433 w 122171"/>
                        <a:gd name="connsiteY4" fmla="*/ 0 h 72249"/>
                        <a:gd name="connsiteX5" fmla="*/ 122171 w 122171"/>
                        <a:gd name="connsiteY5" fmla="*/ 4845 h 72249"/>
                        <a:gd name="connsiteX6" fmla="*/ 5477 w 122171"/>
                        <a:gd name="connsiteY6" fmla="*/ 72250 h 7224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2171" h="72249">
                          <a:moveTo>
                            <a:pt x="5477" y="72250"/>
                          </a:moveTo>
                          <a:lnTo>
                            <a:pt x="0" y="68879"/>
                          </a:lnTo>
                          <a:lnTo>
                            <a:pt x="632" y="62139"/>
                          </a:lnTo>
                          <a:lnTo>
                            <a:pt x="10321" y="60032"/>
                          </a:lnTo>
                          <a:lnTo>
                            <a:pt x="119433" y="0"/>
                          </a:lnTo>
                          <a:lnTo>
                            <a:pt x="122171" y="4845"/>
                          </a:lnTo>
                          <a:lnTo>
                            <a:pt x="5477" y="72250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67" name="자유형: 도형 1966">
                      <a:extLst>
                        <a:ext uri="{FF2B5EF4-FFF2-40B4-BE49-F238E27FC236}">
                          <a16:creationId xmlns:a16="http://schemas.microsoft.com/office/drawing/2014/main" id="{172F1B88-B227-E842-3DE9-86E9940E6A61}"/>
                        </a:ext>
                      </a:extLst>
                    </p:cNvPr>
                    <p:cNvSpPr/>
                    <p:nvPr userDrawn="1"/>
                  </p:nvSpPr>
                  <p:spPr>
                    <a:xfrm>
                      <a:off x="7350257" y="2732202"/>
                      <a:ext cx="118801" cy="68668"/>
                    </a:xfrm>
                    <a:custGeom>
                      <a:avLst/>
                      <a:gdLst>
                        <a:gd name="connsiteX0" fmla="*/ 5477 w 118801"/>
                        <a:gd name="connsiteY0" fmla="*/ 68669 h 68668"/>
                        <a:gd name="connsiteX1" fmla="*/ 0 w 118801"/>
                        <a:gd name="connsiteY1" fmla="*/ 65298 h 68668"/>
                        <a:gd name="connsiteX2" fmla="*/ 113114 w 118801"/>
                        <a:gd name="connsiteY2" fmla="*/ 0 h 68668"/>
                        <a:gd name="connsiteX3" fmla="*/ 118801 w 118801"/>
                        <a:gd name="connsiteY3" fmla="*/ 3160 h 68668"/>
                        <a:gd name="connsiteX4" fmla="*/ 5477 w 118801"/>
                        <a:gd name="connsiteY4" fmla="*/ 68669 h 686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8801" h="68668">
                          <a:moveTo>
                            <a:pt x="5477" y="68669"/>
                          </a:moveTo>
                          <a:lnTo>
                            <a:pt x="0" y="65298"/>
                          </a:lnTo>
                          <a:lnTo>
                            <a:pt x="113114" y="0"/>
                          </a:lnTo>
                          <a:lnTo>
                            <a:pt x="118801" y="3160"/>
                          </a:lnTo>
                          <a:lnTo>
                            <a:pt x="5477" y="68669"/>
                          </a:lnTo>
                          <a:close/>
                        </a:path>
                      </a:pathLst>
                    </a:custGeom>
                    <a:solidFill>
                      <a:srgbClr val="836E6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/>
                    </a:p>
                  </p:txBody>
                </p:sp>
              </p:grpSp>
              <p:grpSp>
                <p:nvGrpSpPr>
                  <p:cNvPr id="1959" name="그래픽 16">
                    <a:extLst>
                      <a:ext uri="{FF2B5EF4-FFF2-40B4-BE49-F238E27FC236}">
                        <a16:creationId xmlns:a16="http://schemas.microsoft.com/office/drawing/2014/main" id="{DC111297-621D-0AD2-4ED0-868EFFAB5292}"/>
                      </a:ext>
                    </a:extLst>
                  </p:cNvPr>
                  <p:cNvGrpSpPr/>
                  <p:nvPr/>
                </p:nvGrpSpPr>
                <p:grpSpPr>
                  <a:xfrm>
                    <a:off x="7334248" y="2746947"/>
                    <a:ext cx="25066" cy="154609"/>
                    <a:chOff x="7334248" y="2746947"/>
                    <a:chExt cx="25066" cy="154609"/>
                  </a:xfrm>
                </p:grpSpPr>
                <p:sp>
                  <p:nvSpPr>
                    <p:cNvPr id="1964" name="자유형: 도형 1963">
                      <a:extLst>
                        <a:ext uri="{FF2B5EF4-FFF2-40B4-BE49-F238E27FC236}">
                          <a16:creationId xmlns:a16="http://schemas.microsoft.com/office/drawing/2014/main" id="{0BB57859-21B5-FB9D-ECD7-CE1F1B798D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4248" y="2746947"/>
                      <a:ext cx="25066" cy="154609"/>
                    </a:xfrm>
                    <a:custGeom>
                      <a:avLst/>
                      <a:gdLst>
                        <a:gd name="connsiteX0" fmla="*/ 5687 w 25066"/>
                        <a:gd name="connsiteY0" fmla="*/ 154610 h 154609"/>
                        <a:gd name="connsiteX1" fmla="*/ 0 w 25066"/>
                        <a:gd name="connsiteY1" fmla="*/ 151450 h 154609"/>
                        <a:gd name="connsiteX2" fmla="*/ 8847 w 25066"/>
                        <a:gd name="connsiteY2" fmla="*/ 6109 h 154609"/>
                        <a:gd name="connsiteX3" fmla="*/ 19379 w 25066"/>
                        <a:gd name="connsiteY3" fmla="*/ 0 h 154609"/>
                        <a:gd name="connsiteX4" fmla="*/ 25066 w 25066"/>
                        <a:gd name="connsiteY4" fmla="*/ 3160 h 154609"/>
                        <a:gd name="connsiteX5" fmla="*/ 19379 w 25066"/>
                        <a:gd name="connsiteY5" fmla="*/ 11796 h 154609"/>
                        <a:gd name="connsiteX6" fmla="*/ 10532 w 25066"/>
                        <a:gd name="connsiteY6" fmla="*/ 139865 h 154609"/>
                        <a:gd name="connsiteX7" fmla="*/ 5687 w 25066"/>
                        <a:gd name="connsiteY7" fmla="*/ 154610 h 1546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25066" h="154609">
                          <a:moveTo>
                            <a:pt x="5687" y="154610"/>
                          </a:moveTo>
                          <a:lnTo>
                            <a:pt x="0" y="151450"/>
                          </a:lnTo>
                          <a:lnTo>
                            <a:pt x="8847" y="6109"/>
                          </a:lnTo>
                          <a:lnTo>
                            <a:pt x="19379" y="0"/>
                          </a:lnTo>
                          <a:lnTo>
                            <a:pt x="25066" y="3160"/>
                          </a:lnTo>
                          <a:lnTo>
                            <a:pt x="19379" y="11796"/>
                          </a:lnTo>
                          <a:lnTo>
                            <a:pt x="10532" y="139865"/>
                          </a:lnTo>
                          <a:lnTo>
                            <a:pt x="5687" y="154610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65" name="자유형: 도형 1964">
                      <a:extLst>
                        <a:ext uri="{FF2B5EF4-FFF2-40B4-BE49-F238E27FC236}">
                          <a16:creationId xmlns:a16="http://schemas.microsoft.com/office/drawing/2014/main" id="{539CB8E4-76A8-77B1-E678-C7BDA95C4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9935" y="2750106"/>
                      <a:ext cx="19378" cy="151450"/>
                    </a:xfrm>
                    <a:custGeom>
                      <a:avLst/>
                      <a:gdLst>
                        <a:gd name="connsiteX0" fmla="*/ 10532 w 19378"/>
                        <a:gd name="connsiteY0" fmla="*/ 145342 h 151450"/>
                        <a:gd name="connsiteX1" fmla="*/ 0 w 19378"/>
                        <a:gd name="connsiteY1" fmla="*/ 151450 h 151450"/>
                        <a:gd name="connsiteX2" fmla="*/ 8636 w 19378"/>
                        <a:gd name="connsiteY2" fmla="*/ 6109 h 151450"/>
                        <a:gd name="connsiteX3" fmla="*/ 19379 w 19378"/>
                        <a:gd name="connsiteY3" fmla="*/ 0 h 151450"/>
                        <a:gd name="connsiteX4" fmla="*/ 10532 w 19378"/>
                        <a:gd name="connsiteY4" fmla="*/ 145342 h 1514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9378" h="151450">
                          <a:moveTo>
                            <a:pt x="10532" y="145342"/>
                          </a:moveTo>
                          <a:lnTo>
                            <a:pt x="0" y="151450"/>
                          </a:lnTo>
                          <a:lnTo>
                            <a:pt x="8636" y="6109"/>
                          </a:lnTo>
                          <a:lnTo>
                            <a:pt x="19379" y="0"/>
                          </a:lnTo>
                          <a:lnTo>
                            <a:pt x="10532" y="145342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960" name="그래픽 16">
                    <a:extLst>
                      <a:ext uri="{FF2B5EF4-FFF2-40B4-BE49-F238E27FC236}">
                        <a16:creationId xmlns:a16="http://schemas.microsoft.com/office/drawing/2014/main" id="{15225949-1FC0-E4DE-63D8-8FFAED125A79}"/>
                      </a:ext>
                    </a:extLst>
                  </p:cNvPr>
                  <p:cNvGrpSpPr/>
                  <p:nvPr/>
                </p:nvGrpSpPr>
                <p:grpSpPr>
                  <a:xfrm>
                    <a:off x="7336776" y="2674697"/>
                    <a:ext cx="134809" cy="85309"/>
                    <a:chOff x="7336776" y="2674697"/>
                    <a:chExt cx="134809" cy="85309"/>
                  </a:xfrm>
                </p:grpSpPr>
                <p:sp>
                  <p:nvSpPr>
                    <p:cNvPr id="1961" name="자유형: 도형 1960">
                      <a:extLst>
                        <a:ext uri="{FF2B5EF4-FFF2-40B4-BE49-F238E27FC236}">
                          <a16:creationId xmlns:a16="http://schemas.microsoft.com/office/drawing/2014/main" id="{82D989C9-8102-FB5E-5A3E-A549F83F04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6776" y="2674697"/>
                      <a:ext cx="134809" cy="77936"/>
                    </a:xfrm>
                    <a:custGeom>
                      <a:avLst/>
                      <a:gdLst>
                        <a:gd name="connsiteX0" fmla="*/ 10111 w 134809"/>
                        <a:gd name="connsiteY0" fmla="*/ 77937 h 77936"/>
                        <a:gd name="connsiteX1" fmla="*/ 0 w 134809"/>
                        <a:gd name="connsiteY1" fmla="*/ 72039 h 77936"/>
                        <a:gd name="connsiteX2" fmla="*/ 124909 w 134809"/>
                        <a:gd name="connsiteY2" fmla="*/ 0 h 77936"/>
                        <a:gd name="connsiteX3" fmla="*/ 134810 w 134809"/>
                        <a:gd name="connsiteY3" fmla="*/ 5898 h 77936"/>
                        <a:gd name="connsiteX4" fmla="*/ 126595 w 134809"/>
                        <a:gd name="connsiteY4" fmla="*/ 15166 h 77936"/>
                        <a:gd name="connsiteX5" fmla="*/ 10111 w 134809"/>
                        <a:gd name="connsiteY5" fmla="*/ 77937 h 779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4809" h="77936">
                          <a:moveTo>
                            <a:pt x="10111" y="77937"/>
                          </a:moveTo>
                          <a:lnTo>
                            <a:pt x="0" y="72039"/>
                          </a:lnTo>
                          <a:lnTo>
                            <a:pt x="124909" y="0"/>
                          </a:lnTo>
                          <a:lnTo>
                            <a:pt x="134810" y="5898"/>
                          </a:lnTo>
                          <a:lnTo>
                            <a:pt x="126595" y="15166"/>
                          </a:lnTo>
                          <a:lnTo>
                            <a:pt x="10111" y="77937"/>
                          </a:lnTo>
                          <a:close/>
                        </a:path>
                      </a:pathLst>
                    </a:custGeom>
                    <a:solidFill>
                      <a:srgbClr val="836E6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62" name="자유형: 도형 1961">
                      <a:extLst>
                        <a:ext uri="{FF2B5EF4-FFF2-40B4-BE49-F238E27FC236}">
                          <a16:creationId xmlns:a16="http://schemas.microsoft.com/office/drawing/2014/main" id="{07776605-48D1-4AF8-5423-816041FE0F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36776" y="2746736"/>
                      <a:ext cx="14112" cy="13270"/>
                    </a:xfrm>
                    <a:custGeom>
                      <a:avLst/>
                      <a:gdLst>
                        <a:gd name="connsiteX0" fmla="*/ 10111 w 14112"/>
                        <a:gd name="connsiteY0" fmla="*/ 13270 h 13270"/>
                        <a:gd name="connsiteX1" fmla="*/ 0 w 14112"/>
                        <a:gd name="connsiteY1" fmla="*/ 7372 h 13270"/>
                        <a:gd name="connsiteX2" fmla="*/ 0 w 14112"/>
                        <a:gd name="connsiteY2" fmla="*/ 0 h 13270"/>
                        <a:gd name="connsiteX3" fmla="*/ 10111 w 14112"/>
                        <a:gd name="connsiteY3" fmla="*/ 5898 h 13270"/>
                        <a:gd name="connsiteX4" fmla="*/ 14113 w 14112"/>
                        <a:gd name="connsiteY4" fmla="*/ 5898 h 13270"/>
                        <a:gd name="connsiteX5" fmla="*/ 10111 w 14112"/>
                        <a:gd name="connsiteY5" fmla="*/ 13270 h 132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112" h="13270">
                          <a:moveTo>
                            <a:pt x="10111" y="13270"/>
                          </a:moveTo>
                          <a:lnTo>
                            <a:pt x="0" y="7372"/>
                          </a:lnTo>
                          <a:lnTo>
                            <a:pt x="0" y="0"/>
                          </a:lnTo>
                          <a:lnTo>
                            <a:pt x="10111" y="5898"/>
                          </a:lnTo>
                          <a:lnTo>
                            <a:pt x="14113" y="5898"/>
                          </a:lnTo>
                          <a:lnTo>
                            <a:pt x="10111" y="13270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63" name="자유형: 도형 1962">
                      <a:extLst>
                        <a:ext uri="{FF2B5EF4-FFF2-40B4-BE49-F238E27FC236}">
                          <a16:creationId xmlns:a16="http://schemas.microsoft.com/office/drawing/2014/main" id="{FBFFB3E7-E0B1-FC34-FB9A-B8CF42CBBA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46886" y="2680595"/>
                      <a:ext cx="124698" cy="79411"/>
                    </a:xfrm>
                    <a:custGeom>
                      <a:avLst/>
                      <a:gdLst>
                        <a:gd name="connsiteX0" fmla="*/ 124699 w 124698"/>
                        <a:gd name="connsiteY0" fmla="*/ 7372 h 79411"/>
                        <a:gd name="connsiteX1" fmla="*/ 0 w 124698"/>
                        <a:gd name="connsiteY1" fmla="*/ 79411 h 79411"/>
                        <a:gd name="connsiteX2" fmla="*/ 0 w 124698"/>
                        <a:gd name="connsiteY2" fmla="*/ 72039 h 79411"/>
                        <a:gd name="connsiteX3" fmla="*/ 124699 w 124698"/>
                        <a:gd name="connsiteY3" fmla="*/ 0 h 79411"/>
                        <a:gd name="connsiteX4" fmla="*/ 124699 w 124698"/>
                        <a:gd name="connsiteY4" fmla="*/ 7372 h 7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4698" h="79411">
                          <a:moveTo>
                            <a:pt x="124699" y="7372"/>
                          </a:moveTo>
                          <a:lnTo>
                            <a:pt x="0" y="79411"/>
                          </a:lnTo>
                          <a:lnTo>
                            <a:pt x="0" y="72039"/>
                          </a:lnTo>
                          <a:lnTo>
                            <a:pt x="124699" y="0"/>
                          </a:lnTo>
                          <a:lnTo>
                            <a:pt x="124699" y="7372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30" name="그래픽 16">
                <a:extLst>
                  <a:ext uri="{FF2B5EF4-FFF2-40B4-BE49-F238E27FC236}">
                    <a16:creationId xmlns:a16="http://schemas.microsoft.com/office/drawing/2014/main" id="{57E1B136-1998-33BE-0E7B-0372061AAAED}"/>
                  </a:ext>
                </a:extLst>
              </p:cNvPr>
              <p:cNvGrpSpPr/>
              <p:nvPr userDrawn="1"/>
            </p:nvGrpSpPr>
            <p:grpSpPr>
              <a:xfrm>
                <a:off x="7956515" y="4176194"/>
                <a:ext cx="142866" cy="175743"/>
                <a:chOff x="7475588" y="2724198"/>
                <a:chExt cx="176305" cy="227070"/>
              </a:xfrm>
            </p:grpSpPr>
            <p:grpSp>
              <p:nvGrpSpPr>
                <p:cNvPr id="1939" name="그래픽 16">
                  <a:extLst>
                    <a:ext uri="{FF2B5EF4-FFF2-40B4-BE49-F238E27FC236}">
                      <a16:creationId xmlns:a16="http://schemas.microsoft.com/office/drawing/2014/main" id="{8B2D2931-FDF6-0081-B0FD-A73E0238C2CA}"/>
                    </a:ext>
                  </a:extLst>
                </p:cNvPr>
                <p:cNvGrpSpPr/>
                <p:nvPr/>
              </p:nvGrpSpPr>
              <p:grpSpPr>
                <a:xfrm>
                  <a:off x="7588491" y="2736415"/>
                  <a:ext cx="63402" cy="122381"/>
                  <a:chOff x="7588491" y="2736415"/>
                  <a:chExt cx="63402" cy="122381"/>
                </a:xfrm>
              </p:grpSpPr>
              <p:sp>
                <p:nvSpPr>
                  <p:cNvPr id="1950" name="자유형: 도형 1949">
                    <a:extLst>
                      <a:ext uri="{FF2B5EF4-FFF2-40B4-BE49-F238E27FC236}">
                        <a16:creationId xmlns:a16="http://schemas.microsoft.com/office/drawing/2014/main" id="{9E3FEA86-AB49-5D52-C2EC-6336508E49CF}"/>
                      </a:ext>
                    </a:extLst>
                  </p:cNvPr>
                  <p:cNvSpPr/>
                  <p:nvPr/>
                </p:nvSpPr>
                <p:spPr>
                  <a:xfrm>
                    <a:off x="7588491" y="2736415"/>
                    <a:ext cx="52660" cy="122381"/>
                  </a:xfrm>
                  <a:custGeom>
                    <a:avLst/>
                    <a:gdLst>
                      <a:gd name="connsiteX0" fmla="*/ 52660 w 52660"/>
                      <a:gd name="connsiteY0" fmla="*/ 122382 h 122381"/>
                      <a:gd name="connsiteX1" fmla="*/ 47184 w 52660"/>
                      <a:gd name="connsiteY1" fmla="*/ 119222 h 122381"/>
                      <a:gd name="connsiteX2" fmla="*/ 0 w 52660"/>
                      <a:gd name="connsiteY2" fmla="*/ 6109 h 122381"/>
                      <a:gd name="connsiteX3" fmla="*/ 10532 w 52660"/>
                      <a:gd name="connsiteY3" fmla="*/ 0 h 122381"/>
                      <a:gd name="connsiteX4" fmla="*/ 16219 w 52660"/>
                      <a:gd name="connsiteY4" fmla="*/ 3160 h 122381"/>
                      <a:gd name="connsiteX5" fmla="*/ 13902 w 52660"/>
                      <a:gd name="connsiteY5" fmla="*/ 11585 h 122381"/>
                      <a:gd name="connsiteX6" fmla="*/ 52660 w 52660"/>
                      <a:gd name="connsiteY6" fmla="*/ 115220 h 122381"/>
                      <a:gd name="connsiteX7" fmla="*/ 52660 w 52660"/>
                      <a:gd name="connsiteY7" fmla="*/ 122382 h 12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2660" h="122381">
                        <a:moveTo>
                          <a:pt x="52660" y="122382"/>
                        </a:moveTo>
                        <a:lnTo>
                          <a:pt x="47184" y="119222"/>
                        </a:lnTo>
                        <a:lnTo>
                          <a:pt x="0" y="6109"/>
                        </a:lnTo>
                        <a:lnTo>
                          <a:pt x="10532" y="0"/>
                        </a:lnTo>
                        <a:lnTo>
                          <a:pt x="16219" y="3160"/>
                        </a:lnTo>
                        <a:lnTo>
                          <a:pt x="13902" y="11585"/>
                        </a:lnTo>
                        <a:lnTo>
                          <a:pt x="52660" y="115220"/>
                        </a:lnTo>
                        <a:lnTo>
                          <a:pt x="52660" y="122382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51" name="자유형: 도형 1950">
                    <a:extLst>
                      <a:ext uri="{FF2B5EF4-FFF2-40B4-BE49-F238E27FC236}">
                        <a16:creationId xmlns:a16="http://schemas.microsoft.com/office/drawing/2014/main" id="{35EF64D4-BADF-0528-6E68-3F689758FBBF}"/>
                      </a:ext>
                    </a:extLst>
                  </p:cNvPr>
                  <p:cNvSpPr/>
                  <p:nvPr/>
                </p:nvSpPr>
                <p:spPr>
                  <a:xfrm>
                    <a:off x="7594178" y="2739574"/>
                    <a:ext cx="57715" cy="119222"/>
                  </a:xfrm>
                  <a:custGeom>
                    <a:avLst/>
                    <a:gdLst>
                      <a:gd name="connsiteX0" fmla="*/ 57715 w 57715"/>
                      <a:gd name="connsiteY0" fmla="*/ 113114 h 119222"/>
                      <a:gd name="connsiteX1" fmla="*/ 46973 w 57715"/>
                      <a:gd name="connsiteY1" fmla="*/ 119222 h 119222"/>
                      <a:gd name="connsiteX2" fmla="*/ 0 w 57715"/>
                      <a:gd name="connsiteY2" fmla="*/ 6319 h 119222"/>
                      <a:gd name="connsiteX3" fmla="*/ 10532 w 57715"/>
                      <a:gd name="connsiteY3" fmla="*/ 0 h 119222"/>
                      <a:gd name="connsiteX4" fmla="*/ 57715 w 57715"/>
                      <a:gd name="connsiteY4" fmla="*/ 113114 h 119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715" h="119222">
                        <a:moveTo>
                          <a:pt x="57715" y="113114"/>
                        </a:moveTo>
                        <a:lnTo>
                          <a:pt x="46973" y="119222"/>
                        </a:lnTo>
                        <a:lnTo>
                          <a:pt x="0" y="6319"/>
                        </a:lnTo>
                        <a:lnTo>
                          <a:pt x="10532" y="0"/>
                        </a:lnTo>
                        <a:lnTo>
                          <a:pt x="57715" y="113114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940" name="그래픽 16">
                  <a:extLst>
                    <a:ext uri="{FF2B5EF4-FFF2-40B4-BE49-F238E27FC236}">
                      <a16:creationId xmlns:a16="http://schemas.microsoft.com/office/drawing/2014/main" id="{09CFCFE3-3766-9DF7-F118-46A48C7B4DE4}"/>
                    </a:ext>
                  </a:extLst>
                </p:cNvPr>
                <p:cNvGrpSpPr/>
                <p:nvPr/>
              </p:nvGrpSpPr>
              <p:grpSpPr>
                <a:xfrm>
                  <a:off x="7490964" y="2781702"/>
                  <a:ext cx="122381" cy="75409"/>
                  <a:chOff x="7490964" y="2781702"/>
                  <a:chExt cx="122381" cy="75409"/>
                </a:xfrm>
              </p:grpSpPr>
              <p:sp>
                <p:nvSpPr>
                  <p:cNvPr id="1948" name="자유형: 도형 1947">
                    <a:extLst>
                      <a:ext uri="{FF2B5EF4-FFF2-40B4-BE49-F238E27FC236}">
                        <a16:creationId xmlns:a16="http://schemas.microsoft.com/office/drawing/2014/main" id="{9938586C-5A6E-5E08-0925-A7A70CF009ED}"/>
                      </a:ext>
                    </a:extLst>
                  </p:cNvPr>
                  <p:cNvSpPr/>
                  <p:nvPr/>
                </p:nvSpPr>
                <p:spPr>
                  <a:xfrm>
                    <a:off x="7490964" y="2785073"/>
                    <a:ext cx="122381" cy="72038"/>
                  </a:xfrm>
                  <a:custGeom>
                    <a:avLst/>
                    <a:gdLst>
                      <a:gd name="connsiteX0" fmla="*/ 5687 w 122381"/>
                      <a:gd name="connsiteY0" fmla="*/ 72039 h 72038"/>
                      <a:gd name="connsiteX1" fmla="*/ 0 w 122381"/>
                      <a:gd name="connsiteY1" fmla="*/ 68669 h 72038"/>
                      <a:gd name="connsiteX2" fmla="*/ 632 w 122381"/>
                      <a:gd name="connsiteY2" fmla="*/ 62139 h 72038"/>
                      <a:gd name="connsiteX3" fmla="*/ 10321 w 122381"/>
                      <a:gd name="connsiteY3" fmla="*/ 59822 h 72038"/>
                      <a:gd name="connsiteX4" fmla="*/ 119433 w 122381"/>
                      <a:gd name="connsiteY4" fmla="*/ 0 h 72038"/>
                      <a:gd name="connsiteX5" fmla="*/ 122382 w 122381"/>
                      <a:gd name="connsiteY5" fmla="*/ 4634 h 72038"/>
                      <a:gd name="connsiteX6" fmla="*/ 5687 w 122381"/>
                      <a:gd name="connsiteY6" fmla="*/ 72039 h 72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2381" h="72038">
                        <a:moveTo>
                          <a:pt x="5687" y="72039"/>
                        </a:moveTo>
                        <a:lnTo>
                          <a:pt x="0" y="68669"/>
                        </a:lnTo>
                        <a:lnTo>
                          <a:pt x="632" y="62139"/>
                        </a:lnTo>
                        <a:lnTo>
                          <a:pt x="10321" y="59822"/>
                        </a:lnTo>
                        <a:lnTo>
                          <a:pt x="119433" y="0"/>
                        </a:lnTo>
                        <a:lnTo>
                          <a:pt x="122382" y="4634"/>
                        </a:lnTo>
                        <a:lnTo>
                          <a:pt x="5687" y="72039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49" name="자유형: 도형 1948">
                    <a:extLst>
                      <a:ext uri="{FF2B5EF4-FFF2-40B4-BE49-F238E27FC236}">
                        <a16:creationId xmlns:a16="http://schemas.microsoft.com/office/drawing/2014/main" id="{7BA5EC26-EDAF-C9A3-880D-1408CC512510}"/>
                      </a:ext>
                    </a:extLst>
                  </p:cNvPr>
                  <p:cNvSpPr/>
                  <p:nvPr/>
                </p:nvSpPr>
                <p:spPr>
                  <a:xfrm>
                    <a:off x="7491596" y="2781702"/>
                    <a:ext cx="118801" cy="68668"/>
                  </a:xfrm>
                  <a:custGeom>
                    <a:avLst/>
                    <a:gdLst>
                      <a:gd name="connsiteX0" fmla="*/ 5687 w 118801"/>
                      <a:gd name="connsiteY0" fmla="*/ 68669 h 68668"/>
                      <a:gd name="connsiteX1" fmla="*/ 0 w 118801"/>
                      <a:gd name="connsiteY1" fmla="*/ 65509 h 68668"/>
                      <a:gd name="connsiteX2" fmla="*/ 113324 w 118801"/>
                      <a:gd name="connsiteY2" fmla="*/ 0 h 68668"/>
                      <a:gd name="connsiteX3" fmla="*/ 118801 w 118801"/>
                      <a:gd name="connsiteY3" fmla="*/ 3370 h 68668"/>
                      <a:gd name="connsiteX4" fmla="*/ 5687 w 118801"/>
                      <a:gd name="connsiteY4" fmla="*/ 68669 h 68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801" h="68668">
                        <a:moveTo>
                          <a:pt x="5687" y="68669"/>
                        </a:moveTo>
                        <a:lnTo>
                          <a:pt x="0" y="65509"/>
                        </a:lnTo>
                        <a:lnTo>
                          <a:pt x="113324" y="0"/>
                        </a:lnTo>
                        <a:lnTo>
                          <a:pt x="118801" y="3370"/>
                        </a:lnTo>
                        <a:lnTo>
                          <a:pt x="5687" y="68669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941" name="그래픽 16">
                  <a:extLst>
                    <a:ext uri="{FF2B5EF4-FFF2-40B4-BE49-F238E27FC236}">
                      <a16:creationId xmlns:a16="http://schemas.microsoft.com/office/drawing/2014/main" id="{A53C0BE9-48C9-04F2-762E-03E8EAFB94BB}"/>
                    </a:ext>
                  </a:extLst>
                </p:cNvPr>
                <p:cNvGrpSpPr/>
                <p:nvPr/>
              </p:nvGrpSpPr>
              <p:grpSpPr>
                <a:xfrm>
                  <a:off x="7475588" y="2796447"/>
                  <a:ext cx="25066" cy="154820"/>
                  <a:chOff x="7475588" y="2796447"/>
                  <a:chExt cx="25066" cy="154820"/>
                </a:xfrm>
              </p:grpSpPr>
              <p:sp>
                <p:nvSpPr>
                  <p:cNvPr id="1946" name="자유형: 도형 1945">
                    <a:extLst>
                      <a:ext uri="{FF2B5EF4-FFF2-40B4-BE49-F238E27FC236}">
                        <a16:creationId xmlns:a16="http://schemas.microsoft.com/office/drawing/2014/main" id="{66E2ACC6-D870-2373-285E-1E300711FAD7}"/>
                      </a:ext>
                    </a:extLst>
                  </p:cNvPr>
                  <p:cNvSpPr/>
                  <p:nvPr/>
                </p:nvSpPr>
                <p:spPr>
                  <a:xfrm>
                    <a:off x="7475588" y="2796447"/>
                    <a:ext cx="25066" cy="154820"/>
                  </a:xfrm>
                  <a:custGeom>
                    <a:avLst/>
                    <a:gdLst>
                      <a:gd name="connsiteX0" fmla="*/ 5687 w 25066"/>
                      <a:gd name="connsiteY0" fmla="*/ 154821 h 154820"/>
                      <a:gd name="connsiteX1" fmla="*/ 0 w 25066"/>
                      <a:gd name="connsiteY1" fmla="*/ 151450 h 154820"/>
                      <a:gd name="connsiteX2" fmla="*/ 8847 w 25066"/>
                      <a:gd name="connsiteY2" fmla="*/ 6109 h 154820"/>
                      <a:gd name="connsiteX3" fmla="*/ 19379 w 25066"/>
                      <a:gd name="connsiteY3" fmla="*/ 0 h 154820"/>
                      <a:gd name="connsiteX4" fmla="*/ 25066 w 25066"/>
                      <a:gd name="connsiteY4" fmla="*/ 3370 h 154820"/>
                      <a:gd name="connsiteX5" fmla="*/ 19379 w 25066"/>
                      <a:gd name="connsiteY5" fmla="*/ 11796 h 154820"/>
                      <a:gd name="connsiteX6" fmla="*/ 10743 w 25066"/>
                      <a:gd name="connsiteY6" fmla="*/ 139865 h 154820"/>
                      <a:gd name="connsiteX7" fmla="*/ 5687 w 25066"/>
                      <a:gd name="connsiteY7" fmla="*/ 154821 h 154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066" h="154820">
                        <a:moveTo>
                          <a:pt x="5687" y="154821"/>
                        </a:moveTo>
                        <a:lnTo>
                          <a:pt x="0" y="151450"/>
                        </a:lnTo>
                        <a:lnTo>
                          <a:pt x="8847" y="6109"/>
                        </a:lnTo>
                        <a:lnTo>
                          <a:pt x="19379" y="0"/>
                        </a:lnTo>
                        <a:lnTo>
                          <a:pt x="25066" y="3370"/>
                        </a:lnTo>
                        <a:lnTo>
                          <a:pt x="19379" y="11796"/>
                        </a:lnTo>
                        <a:lnTo>
                          <a:pt x="10743" y="139865"/>
                        </a:lnTo>
                        <a:lnTo>
                          <a:pt x="5687" y="154821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47" name="자유형: 도형 1946">
                    <a:extLst>
                      <a:ext uri="{FF2B5EF4-FFF2-40B4-BE49-F238E27FC236}">
                        <a16:creationId xmlns:a16="http://schemas.microsoft.com/office/drawing/2014/main" id="{1C06BFD5-8DFA-B8AD-242D-BA1E03C644A9}"/>
                      </a:ext>
                    </a:extLst>
                  </p:cNvPr>
                  <p:cNvSpPr/>
                  <p:nvPr/>
                </p:nvSpPr>
                <p:spPr>
                  <a:xfrm>
                    <a:off x="7481275" y="2799817"/>
                    <a:ext cx="19378" cy="151450"/>
                  </a:xfrm>
                  <a:custGeom>
                    <a:avLst/>
                    <a:gdLst>
                      <a:gd name="connsiteX0" fmla="*/ 10532 w 19378"/>
                      <a:gd name="connsiteY0" fmla="*/ 145131 h 151450"/>
                      <a:gd name="connsiteX1" fmla="*/ 0 w 19378"/>
                      <a:gd name="connsiteY1" fmla="*/ 151450 h 151450"/>
                      <a:gd name="connsiteX2" fmla="*/ 8847 w 19378"/>
                      <a:gd name="connsiteY2" fmla="*/ 6109 h 151450"/>
                      <a:gd name="connsiteX3" fmla="*/ 19379 w 19378"/>
                      <a:gd name="connsiteY3" fmla="*/ 0 h 151450"/>
                      <a:gd name="connsiteX4" fmla="*/ 10532 w 19378"/>
                      <a:gd name="connsiteY4" fmla="*/ 145131 h 15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78" h="151450">
                        <a:moveTo>
                          <a:pt x="10532" y="145131"/>
                        </a:moveTo>
                        <a:lnTo>
                          <a:pt x="0" y="151450"/>
                        </a:lnTo>
                        <a:lnTo>
                          <a:pt x="8847" y="6109"/>
                        </a:lnTo>
                        <a:lnTo>
                          <a:pt x="19379" y="0"/>
                        </a:lnTo>
                        <a:lnTo>
                          <a:pt x="10532" y="145131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942" name="그래픽 16">
                  <a:extLst>
                    <a:ext uri="{FF2B5EF4-FFF2-40B4-BE49-F238E27FC236}">
                      <a16:creationId xmlns:a16="http://schemas.microsoft.com/office/drawing/2014/main" id="{87AAEE87-1633-DB3E-88A2-4F74B18347BF}"/>
                    </a:ext>
                  </a:extLst>
                </p:cNvPr>
                <p:cNvGrpSpPr/>
                <p:nvPr/>
              </p:nvGrpSpPr>
              <p:grpSpPr>
                <a:xfrm>
                  <a:off x="7478115" y="2724198"/>
                  <a:ext cx="135020" cy="85309"/>
                  <a:chOff x="7478115" y="2724198"/>
                  <a:chExt cx="135020" cy="85309"/>
                </a:xfrm>
              </p:grpSpPr>
              <p:sp>
                <p:nvSpPr>
                  <p:cNvPr id="1943" name="자유형: 도형 1942">
                    <a:extLst>
                      <a:ext uri="{FF2B5EF4-FFF2-40B4-BE49-F238E27FC236}">
                        <a16:creationId xmlns:a16="http://schemas.microsoft.com/office/drawing/2014/main" id="{76A32E2A-D62E-71EC-6CE7-252C88214259}"/>
                      </a:ext>
                    </a:extLst>
                  </p:cNvPr>
                  <p:cNvSpPr/>
                  <p:nvPr/>
                </p:nvSpPr>
                <p:spPr>
                  <a:xfrm>
                    <a:off x="7478115" y="2724198"/>
                    <a:ext cx="135020" cy="77936"/>
                  </a:xfrm>
                  <a:custGeom>
                    <a:avLst/>
                    <a:gdLst>
                      <a:gd name="connsiteX0" fmla="*/ 10111 w 135020"/>
                      <a:gd name="connsiteY0" fmla="*/ 77937 h 77936"/>
                      <a:gd name="connsiteX1" fmla="*/ 0 w 135020"/>
                      <a:gd name="connsiteY1" fmla="*/ 72250 h 77936"/>
                      <a:gd name="connsiteX2" fmla="*/ 124910 w 135020"/>
                      <a:gd name="connsiteY2" fmla="*/ 0 h 77936"/>
                      <a:gd name="connsiteX3" fmla="*/ 135020 w 135020"/>
                      <a:gd name="connsiteY3" fmla="*/ 5898 h 77936"/>
                      <a:gd name="connsiteX4" fmla="*/ 126595 w 135020"/>
                      <a:gd name="connsiteY4" fmla="*/ 15166 h 77936"/>
                      <a:gd name="connsiteX5" fmla="*/ 10111 w 135020"/>
                      <a:gd name="connsiteY5" fmla="*/ 77937 h 77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5020" h="77936">
                        <a:moveTo>
                          <a:pt x="10111" y="77937"/>
                        </a:moveTo>
                        <a:lnTo>
                          <a:pt x="0" y="72250"/>
                        </a:lnTo>
                        <a:lnTo>
                          <a:pt x="124910" y="0"/>
                        </a:lnTo>
                        <a:lnTo>
                          <a:pt x="135020" y="5898"/>
                        </a:lnTo>
                        <a:lnTo>
                          <a:pt x="126595" y="15166"/>
                        </a:lnTo>
                        <a:lnTo>
                          <a:pt x="10111" y="77937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44" name="자유형: 도형 1943">
                    <a:extLst>
                      <a:ext uri="{FF2B5EF4-FFF2-40B4-BE49-F238E27FC236}">
                        <a16:creationId xmlns:a16="http://schemas.microsoft.com/office/drawing/2014/main" id="{71FE1649-D263-0745-C5E6-1946736169DD}"/>
                      </a:ext>
                    </a:extLst>
                  </p:cNvPr>
                  <p:cNvSpPr/>
                  <p:nvPr/>
                </p:nvSpPr>
                <p:spPr>
                  <a:xfrm>
                    <a:off x="7478115" y="2796447"/>
                    <a:ext cx="14112" cy="13059"/>
                  </a:xfrm>
                  <a:custGeom>
                    <a:avLst/>
                    <a:gdLst>
                      <a:gd name="connsiteX0" fmla="*/ 10111 w 14112"/>
                      <a:gd name="connsiteY0" fmla="*/ 13060 h 13059"/>
                      <a:gd name="connsiteX1" fmla="*/ 0 w 14112"/>
                      <a:gd name="connsiteY1" fmla="*/ 7372 h 13059"/>
                      <a:gd name="connsiteX2" fmla="*/ 0 w 14112"/>
                      <a:gd name="connsiteY2" fmla="*/ 0 h 13059"/>
                      <a:gd name="connsiteX3" fmla="*/ 10111 w 14112"/>
                      <a:gd name="connsiteY3" fmla="*/ 5687 h 13059"/>
                      <a:gd name="connsiteX4" fmla="*/ 14113 w 14112"/>
                      <a:gd name="connsiteY4" fmla="*/ 5687 h 13059"/>
                      <a:gd name="connsiteX5" fmla="*/ 10111 w 14112"/>
                      <a:gd name="connsiteY5" fmla="*/ 13060 h 13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112" h="13059">
                        <a:moveTo>
                          <a:pt x="10111" y="13060"/>
                        </a:moveTo>
                        <a:lnTo>
                          <a:pt x="0" y="7372"/>
                        </a:lnTo>
                        <a:lnTo>
                          <a:pt x="0" y="0"/>
                        </a:lnTo>
                        <a:lnTo>
                          <a:pt x="10111" y="5687"/>
                        </a:lnTo>
                        <a:lnTo>
                          <a:pt x="14113" y="5687"/>
                        </a:lnTo>
                        <a:lnTo>
                          <a:pt x="10111" y="1306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45" name="자유형: 도형 1944">
                    <a:extLst>
                      <a:ext uri="{FF2B5EF4-FFF2-40B4-BE49-F238E27FC236}">
                        <a16:creationId xmlns:a16="http://schemas.microsoft.com/office/drawing/2014/main" id="{5A7F4D14-FEF7-BA74-BA73-25E7CDB75D3A}"/>
                      </a:ext>
                    </a:extLst>
                  </p:cNvPr>
                  <p:cNvSpPr/>
                  <p:nvPr/>
                </p:nvSpPr>
                <p:spPr>
                  <a:xfrm>
                    <a:off x="7488226" y="2730096"/>
                    <a:ext cx="124909" cy="79411"/>
                  </a:xfrm>
                  <a:custGeom>
                    <a:avLst/>
                    <a:gdLst>
                      <a:gd name="connsiteX0" fmla="*/ 124909 w 124909"/>
                      <a:gd name="connsiteY0" fmla="*/ 7372 h 79411"/>
                      <a:gd name="connsiteX1" fmla="*/ 0 w 124909"/>
                      <a:gd name="connsiteY1" fmla="*/ 79411 h 79411"/>
                      <a:gd name="connsiteX2" fmla="*/ 0 w 124909"/>
                      <a:gd name="connsiteY2" fmla="*/ 72039 h 79411"/>
                      <a:gd name="connsiteX3" fmla="*/ 124909 w 124909"/>
                      <a:gd name="connsiteY3" fmla="*/ 0 h 79411"/>
                      <a:gd name="connsiteX4" fmla="*/ 124909 w 124909"/>
                      <a:gd name="connsiteY4" fmla="*/ 7372 h 79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909" h="79411">
                        <a:moveTo>
                          <a:pt x="124909" y="7372"/>
                        </a:moveTo>
                        <a:lnTo>
                          <a:pt x="0" y="79411"/>
                        </a:lnTo>
                        <a:lnTo>
                          <a:pt x="0" y="72039"/>
                        </a:lnTo>
                        <a:lnTo>
                          <a:pt x="124909" y="0"/>
                        </a:lnTo>
                        <a:lnTo>
                          <a:pt x="124909" y="7372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1" name="그래픽 16">
                <a:extLst>
                  <a:ext uri="{FF2B5EF4-FFF2-40B4-BE49-F238E27FC236}">
                    <a16:creationId xmlns:a16="http://schemas.microsoft.com/office/drawing/2014/main" id="{C8A3C857-C24E-E47C-2D00-F955A9475C85}"/>
                  </a:ext>
                </a:extLst>
              </p:cNvPr>
              <p:cNvGrpSpPr/>
              <p:nvPr userDrawn="1"/>
            </p:nvGrpSpPr>
            <p:grpSpPr>
              <a:xfrm>
                <a:off x="7959587" y="4218907"/>
                <a:ext cx="198852" cy="132541"/>
                <a:chOff x="7479379" y="2779385"/>
                <a:chExt cx="245395" cy="171250"/>
              </a:xfrm>
            </p:grpSpPr>
            <p:sp>
              <p:nvSpPr>
                <p:cNvPr id="1936" name="자유형: 도형 1935">
                  <a:extLst>
                    <a:ext uri="{FF2B5EF4-FFF2-40B4-BE49-F238E27FC236}">
                      <a16:creationId xmlns:a16="http://schemas.microsoft.com/office/drawing/2014/main" id="{573CBDDA-D6DA-1BA7-32CC-8DBDB0287581}"/>
                    </a:ext>
                  </a:extLst>
                </p:cNvPr>
                <p:cNvSpPr/>
                <p:nvPr/>
              </p:nvSpPr>
              <p:spPr>
                <a:xfrm>
                  <a:off x="7479379" y="2856269"/>
                  <a:ext cx="112481" cy="94366"/>
                </a:xfrm>
                <a:custGeom>
                  <a:avLst/>
                  <a:gdLst>
                    <a:gd name="connsiteX0" fmla="*/ 112482 w 112481"/>
                    <a:gd name="connsiteY0" fmla="*/ 94367 h 94366"/>
                    <a:gd name="connsiteX1" fmla="*/ 0 w 112481"/>
                    <a:gd name="connsiteY1" fmla="*/ 29490 h 94366"/>
                    <a:gd name="connsiteX2" fmla="*/ 0 w 112481"/>
                    <a:gd name="connsiteY2" fmla="*/ 0 h 94366"/>
                    <a:gd name="connsiteX3" fmla="*/ 59400 w 112481"/>
                    <a:gd name="connsiteY3" fmla="*/ 24645 h 94366"/>
                    <a:gd name="connsiteX4" fmla="*/ 112482 w 112481"/>
                    <a:gd name="connsiteY4" fmla="*/ 64877 h 94366"/>
                    <a:gd name="connsiteX5" fmla="*/ 112482 w 112481"/>
                    <a:gd name="connsiteY5" fmla="*/ 94367 h 943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2481" h="94366">
                      <a:moveTo>
                        <a:pt x="112482" y="94367"/>
                      </a:moveTo>
                      <a:lnTo>
                        <a:pt x="0" y="29490"/>
                      </a:lnTo>
                      <a:lnTo>
                        <a:pt x="0" y="0"/>
                      </a:lnTo>
                      <a:lnTo>
                        <a:pt x="59400" y="24645"/>
                      </a:lnTo>
                      <a:lnTo>
                        <a:pt x="112482" y="64877"/>
                      </a:lnTo>
                      <a:lnTo>
                        <a:pt x="112482" y="94367"/>
                      </a:lnTo>
                      <a:close/>
                    </a:path>
                  </a:pathLst>
                </a:custGeom>
                <a:solidFill>
                  <a:srgbClr val="A39B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37" name="자유형: 도형 1936">
                  <a:extLst>
                    <a:ext uri="{FF2B5EF4-FFF2-40B4-BE49-F238E27FC236}">
                      <a16:creationId xmlns:a16="http://schemas.microsoft.com/office/drawing/2014/main" id="{49E10D33-81E0-5581-D256-A3E42306C82C}"/>
                    </a:ext>
                  </a:extLst>
                </p:cNvPr>
                <p:cNvSpPr/>
                <p:nvPr/>
              </p:nvSpPr>
              <p:spPr>
                <a:xfrm>
                  <a:off x="7591861" y="2844473"/>
                  <a:ext cx="132913" cy="106162"/>
                </a:xfrm>
                <a:custGeom>
                  <a:avLst/>
                  <a:gdLst>
                    <a:gd name="connsiteX0" fmla="*/ 132914 w 132913"/>
                    <a:gd name="connsiteY0" fmla="*/ 29490 h 106162"/>
                    <a:gd name="connsiteX1" fmla="*/ 0 w 132913"/>
                    <a:gd name="connsiteY1" fmla="*/ 106163 h 106162"/>
                    <a:gd name="connsiteX2" fmla="*/ 0 w 132913"/>
                    <a:gd name="connsiteY2" fmla="*/ 76673 h 106162"/>
                    <a:gd name="connsiteX3" fmla="*/ 23592 w 132913"/>
                    <a:gd name="connsiteY3" fmla="*/ 45288 h 106162"/>
                    <a:gd name="connsiteX4" fmla="*/ 132914 w 132913"/>
                    <a:gd name="connsiteY4" fmla="*/ 0 h 106162"/>
                    <a:gd name="connsiteX5" fmla="*/ 132914 w 132913"/>
                    <a:gd name="connsiteY5" fmla="*/ 29490 h 1061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32913" h="106162">
                      <a:moveTo>
                        <a:pt x="132914" y="29490"/>
                      </a:moveTo>
                      <a:lnTo>
                        <a:pt x="0" y="106163"/>
                      </a:lnTo>
                      <a:lnTo>
                        <a:pt x="0" y="76673"/>
                      </a:lnTo>
                      <a:lnTo>
                        <a:pt x="23592" y="45288"/>
                      </a:lnTo>
                      <a:lnTo>
                        <a:pt x="132914" y="0"/>
                      </a:lnTo>
                      <a:lnTo>
                        <a:pt x="132914" y="29490"/>
                      </a:ln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  <p:sp>
              <p:nvSpPr>
                <p:cNvPr id="1938" name="자유형: 도형 1937">
                  <a:extLst>
                    <a:ext uri="{FF2B5EF4-FFF2-40B4-BE49-F238E27FC236}">
                      <a16:creationId xmlns:a16="http://schemas.microsoft.com/office/drawing/2014/main" id="{70074D16-A7A9-136D-A29B-052426E6D241}"/>
                    </a:ext>
                  </a:extLst>
                </p:cNvPr>
                <p:cNvSpPr/>
                <p:nvPr/>
              </p:nvSpPr>
              <p:spPr>
                <a:xfrm>
                  <a:off x="7479379" y="2779385"/>
                  <a:ext cx="245395" cy="141760"/>
                </a:xfrm>
                <a:custGeom>
                  <a:avLst/>
                  <a:gdLst>
                    <a:gd name="connsiteX0" fmla="*/ 112482 w 245395"/>
                    <a:gd name="connsiteY0" fmla="*/ 141761 h 141760"/>
                    <a:gd name="connsiteX1" fmla="*/ 0 w 245395"/>
                    <a:gd name="connsiteY1" fmla="*/ 76884 h 141760"/>
                    <a:gd name="connsiteX2" fmla="*/ 132914 w 245395"/>
                    <a:gd name="connsiteY2" fmla="*/ 0 h 141760"/>
                    <a:gd name="connsiteX3" fmla="*/ 245396 w 245395"/>
                    <a:gd name="connsiteY3" fmla="*/ 65088 h 141760"/>
                    <a:gd name="connsiteX4" fmla="*/ 112482 w 245395"/>
                    <a:gd name="connsiteY4" fmla="*/ 141761 h 1417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5395" h="141760">
                      <a:moveTo>
                        <a:pt x="112482" y="141761"/>
                      </a:moveTo>
                      <a:lnTo>
                        <a:pt x="0" y="76884"/>
                      </a:lnTo>
                      <a:lnTo>
                        <a:pt x="132914" y="0"/>
                      </a:lnTo>
                      <a:lnTo>
                        <a:pt x="245396" y="65088"/>
                      </a:lnTo>
                      <a:lnTo>
                        <a:pt x="112482" y="141761"/>
                      </a:ln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</p:grpSp>
          <p:grpSp>
            <p:nvGrpSpPr>
              <p:cNvPr id="32" name="그래픽 16">
                <a:extLst>
                  <a:ext uri="{FF2B5EF4-FFF2-40B4-BE49-F238E27FC236}">
                    <a16:creationId xmlns:a16="http://schemas.microsoft.com/office/drawing/2014/main" id="{12BA3FFD-A267-B6FE-B88D-1618F049B1C4}"/>
                  </a:ext>
                </a:extLst>
              </p:cNvPr>
              <p:cNvGrpSpPr/>
              <p:nvPr userDrawn="1"/>
            </p:nvGrpSpPr>
            <p:grpSpPr>
              <a:xfrm>
                <a:off x="8046639" y="4119134"/>
                <a:ext cx="116580" cy="161560"/>
                <a:chOff x="7586806" y="2650474"/>
                <a:chExt cx="143867" cy="208744"/>
              </a:xfrm>
            </p:grpSpPr>
            <p:sp>
              <p:nvSpPr>
                <p:cNvPr id="1933" name="자유형: 도형 1932">
                  <a:extLst>
                    <a:ext uri="{FF2B5EF4-FFF2-40B4-BE49-F238E27FC236}">
                      <a16:creationId xmlns:a16="http://schemas.microsoft.com/office/drawing/2014/main" id="{15B9F864-86E3-326E-C8D4-842F82219DE3}"/>
                    </a:ext>
                  </a:extLst>
                </p:cNvPr>
                <p:cNvSpPr/>
                <p:nvPr/>
              </p:nvSpPr>
              <p:spPr>
                <a:xfrm>
                  <a:off x="7699287" y="2715351"/>
                  <a:ext cx="31385" cy="143867"/>
                </a:xfrm>
                <a:custGeom>
                  <a:avLst/>
                  <a:gdLst>
                    <a:gd name="connsiteX0" fmla="*/ 31385 w 31385"/>
                    <a:gd name="connsiteY0" fmla="*/ 0 h 143867"/>
                    <a:gd name="connsiteX1" fmla="*/ 25488 w 31385"/>
                    <a:gd name="connsiteY1" fmla="*/ 129122 h 143867"/>
                    <a:gd name="connsiteX2" fmla="*/ 13270 w 31385"/>
                    <a:gd name="connsiteY2" fmla="*/ 140918 h 143867"/>
                    <a:gd name="connsiteX3" fmla="*/ 0 w 31385"/>
                    <a:gd name="connsiteY3" fmla="*/ 143867 h 143867"/>
                    <a:gd name="connsiteX4" fmla="*/ 11796 w 31385"/>
                    <a:gd name="connsiteY4" fmla="*/ 4845 h 143867"/>
                    <a:gd name="connsiteX5" fmla="*/ 31385 w 31385"/>
                    <a:gd name="connsiteY5" fmla="*/ 0 h 1438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1385" h="143867">
                      <a:moveTo>
                        <a:pt x="31385" y="0"/>
                      </a:moveTo>
                      <a:lnTo>
                        <a:pt x="25488" y="129122"/>
                      </a:lnTo>
                      <a:lnTo>
                        <a:pt x="13270" y="140918"/>
                      </a:lnTo>
                      <a:lnTo>
                        <a:pt x="0" y="143867"/>
                      </a:lnTo>
                      <a:lnTo>
                        <a:pt x="11796" y="4845"/>
                      </a:lnTo>
                      <a:lnTo>
                        <a:pt x="31385" y="0"/>
                      </a:ln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1934" name="자유형: 도형 1933">
                  <a:extLst>
                    <a:ext uri="{FF2B5EF4-FFF2-40B4-BE49-F238E27FC236}">
                      <a16:creationId xmlns:a16="http://schemas.microsoft.com/office/drawing/2014/main" id="{52101919-DFD9-15B5-961F-E12A40D794F0}"/>
                    </a:ext>
                  </a:extLst>
                </p:cNvPr>
                <p:cNvSpPr/>
                <p:nvPr/>
              </p:nvSpPr>
              <p:spPr>
                <a:xfrm>
                  <a:off x="7609976" y="2650474"/>
                  <a:ext cx="120696" cy="69721"/>
                </a:xfrm>
                <a:custGeom>
                  <a:avLst/>
                  <a:gdLst>
                    <a:gd name="connsiteX0" fmla="*/ 8425 w 120696"/>
                    <a:gd name="connsiteY0" fmla="*/ 0 h 69721"/>
                    <a:gd name="connsiteX1" fmla="*/ 120697 w 120696"/>
                    <a:gd name="connsiteY1" fmla="*/ 64877 h 69721"/>
                    <a:gd name="connsiteX2" fmla="*/ 112482 w 120696"/>
                    <a:gd name="connsiteY2" fmla="*/ 69722 h 69721"/>
                    <a:gd name="connsiteX3" fmla="*/ 46973 w 120696"/>
                    <a:gd name="connsiteY3" fmla="*/ 69511 h 69721"/>
                    <a:gd name="connsiteX4" fmla="*/ 0 w 120696"/>
                    <a:gd name="connsiteY4" fmla="*/ 4845 h 69721"/>
                    <a:gd name="connsiteX5" fmla="*/ 8425 w 120696"/>
                    <a:gd name="connsiteY5" fmla="*/ 0 h 697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0696" h="69721">
                      <a:moveTo>
                        <a:pt x="8425" y="0"/>
                      </a:moveTo>
                      <a:lnTo>
                        <a:pt x="120697" y="64877"/>
                      </a:lnTo>
                      <a:lnTo>
                        <a:pt x="112482" y="69722"/>
                      </a:lnTo>
                      <a:lnTo>
                        <a:pt x="46973" y="69511"/>
                      </a:lnTo>
                      <a:lnTo>
                        <a:pt x="0" y="4845"/>
                      </a:lnTo>
                      <a:lnTo>
                        <a:pt x="8425" y="0"/>
                      </a:lnTo>
                      <a:close/>
                    </a:path>
                  </a:pathLst>
                </a:custGeom>
                <a:solidFill>
                  <a:srgbClr val="E38717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  <p:sp>
              <p:nvSpPr>
                <p:cNvPr id="1935" name="자유형: 도형 1934">
                  <a:extLst>
                    <a:ext uri="{FF2B5EF4-FFF2-40B4-BE49-F238E27FC236}">
                      <a16:creationId xmlns:a16="http://schemas.microsoft.com/office/drawing/2014/main" id="{7D707C13-7D21-313A-9C20-E4394B3A825B}"/>
                    </a:ext>
                  </a:extLst>
                </p:cNvPr>
                <p:cNvSpPr/>
                <p:nvPr/>
              </p:nvSpPr>
              <p:spPr>
                <a:xfrm>
                  <a:off x="7586806" y="2655318"/>
                  <a:ext cx="135652" cy="203899"/>
                </a:xfrm>
                <a:custGeom>
                  <a:avLst/>
                  <a:gdLst>
                    <a:gd name="connsiteX0" fmla="*/ 135652 w 135652"/>
                    <a:gd name="connsiteY0" fmla="*/ 64877 h 203899"/>
                    <a:gd name="connsiteX1" fmla="*/ 112482 w 135652"/>
                    <a:gd name="connsiteY1" fmla="*/ 203900 h 203899"/>
                    <a:gd name="connsiteX2" fmla="*/ 0 w 135652"/>
                    <a:gd name="connsiteY2" fmla="*/ 138812 h 203899"/>
                    <a:gd name="connsiteX3" fmla="*/ 23171 w 135652"/>
                    <a:gd name="connsiteY3" fmla="*/ 0 h 203899"/>
                    <a:gd name="connsiteX4" fmla="*/ 135652 w 135652"/>
                    <a:gd name="connsiteY4" fmla="*/ 64877 h 2038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5652" h="203899">
                      <a:moveTo>
                        <a:pt x="135652" y="64877"/>
                      </a:moveTo>
                      <a:lnTo>
                        <a:pt x="112482" y="203900"/>
                      </a:lnTo>
                      <a:lnTo>
                        <a:pt x="0" y="138812"/>
                      </a:lnTo>
                      <a:lnTo>
                        <a:pt x="23171" y="0"/>
                      </a:lnTo>
                      <a:lnTo>
                        <a:pt x="135652" y="64877"/>
                      </a:lnTo>
                      <a:close/>
                    </a:path>
                  </a:pathLst>
                </a:custGeom>
                <a:solidFill>
                  <a:srgbClr val="F5A91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</p:grpSp>
          <p:grpSp>
            <p:nvGrpSpPr>
              <p:cNvPr id="33" name="그래픽 16">
                <a:extLst>
                  <a:ext uri="{FF2B5EF4-FFF2-40B4-BE49-F238E27FC236}">
                    <a16:creationId xmlns:a16="http://schemas.microsoft.com/office/drawing/2014/main" id="{96DAC8E4-3A0F-131D-9595-16FE743512AE}"/>
                  </a:ext>
                </a:extLst>
              </p:cNvPr>
              <p:cNvGrpSpPr/>
              <p:nvPr userDrawn="1"/>
            </p:nvGrpSpPr>
            <p:grpSpPr>
              <a:xfrm>
                <a:off x="7913413" y="4095139"/>
                <a:ext cx="179482" cy="346973"/>
                <a:chOff x="7422397" y="2619471"/>
                <a:chExt cx="221492" cy="448309"/>
              </a:xfrm>
            </p:grpSpPr>
            <p:sp>
              <p:nvSpPr>
                <p:cNvPr id="1907" name="자유형: 도형 1906">
                  <a:extLst>
                    <a:ext uri="{FF2B5EF4-FFF2-40B4-BE49-F238E27FC236}">
                      <a16:creationId xmlns:a16="http://schemas.microsoft.com/office/drawing/2014/main" id="{DE9E1CC4-86CA-08B6-26ED-3C12D9144AB9}"/>
                    </a:ext>
                  </a:extLst>
                </p:cNvPr>
                <p:cNvSpPr/>
                <p:nvPr/>
              </p:nvSpPr>
              <p:spPr>
                <a:xfrm>
                  <a:off x="7506950" y="2794973"/>
                  <a:ext cx="25300" cy="22132"/>
                </a:xfrm>
                <a:custGeom>
                  <a:avLst/>
                  <a:gdLst>
                    <a:gd name="connsiteX0" fmla="*/ 655 w 25300"/>
                    <a:gd name="connsiteY0" fmla="*/ 8215 h 22132"/>
                    <a:gd name="connsiteX1" fmla="*/ 11398 w 25300"/>
                    <a:gd name="connsiteY1" fmla="*/ 21485 h 22132"/>
                    <a:gd name="connsiteX2" fmla="*/ 22983 w 25300"/>
                    <a:gd name="connsiteY2" fmla="*/ 18326 h 22132"/>
                    <a:gd name="connsiteX3" fmla="*/ 25300 w 25300"/>
                    <a:gd name="connsiteY3" fmla="*/ 8215 h 22132"/>
                    <a:gd name="connsiteX4" fmla="*/ 6342 w 25300"/>
                    <a:gd name="connsiteY4" fmla="*/ 0 h 22132"/>
                    <a:gd name="connsiteX5" fmla="*/ 655 w 25300"/>
                    <a:gd name="connsiteY5" fmla="*/ 8215 h 221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5300" h="22132">
                      <a:moveTo>
                        <a:pt x="655" y="8215"/>
                      </a:moveTo>
                      <a:cubicBezTo>
                        <a:pt x="655" y="8215"/>
                        <a:pt x="-3979" y="17272"/>
                        <a:pt x="11398" y="21485"/>
                      </a:cubicBezTo>
                      <a:cubicBezTo>
                        <a:pt x="20245" y="24013"/>
                        <a:pt x="22983" y="18326"/>
                        <a:pt x="22983" y="18326"/>
                      </a:cubicBezTo>
                      <a:lnTo>
                        <a:pt x="25300" y="8215"/>
                      </a:lnTo>
                      <a:lnTo>
                        <a:pt x="6342" y="0"/>
                      </a:lnTo>
                      <a:lnTo>
                        <a:pt x="655" y="8215"/>
                      </a:lnTo>
                      <a:close/>
                    </a:path>
                  </a:pathLst>
                </a:custGeom>
                <a:solidFill>
                  <a:srgbClr val="0B080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08" name="자유형: 도형 1907">
                  <a:extLst>
                    <a:ext uri="{FF2B5EF4-FFF2-40B4-BE49-F238E27FC236}">
                      <a16:creationId xmlns:a16="http://schemas.microsoft.com/office/drawing/2014/main" id="{B47BA969-6312-D087-2758-EE42C3265FEB}"/>
                    </a:ext>
                  </a:extLst>
                </p:cNvPr>
                <p:cNvSpPr/>
                <p:nvPr/>
              </p:nvSpPr>
              <p:spPr>
                <a:xfrm>
                  <a:off x="7508026" y="2797079"/>
                  <a:ext cx="21696" cy="19800"/>
                </a:xfrm>
                <a:custGeom>
                  <a:avLst/>
                  <a:gdLst>
                    <a:gd name="connsiteX0" fmla="*/ 2949 w 21696"/>
                    <a:gd name="connsiteY0" fmla="*/ 4423 h 19800"/>
                    <a:gd name="connsiteX1" fmla="*/ 0 w 21696"/>
                    <a:gd name="connsiteY1" fmla="*/ 18747 h 19800"/>
                    <a:gd name="connsiteX2" fmla="*/ 16851 w 21696"/>
                    <a:gd name="connsiteY2" fmla="*/ 19800 h 19800"/>
                    <a:gd name="connsiteX3" fmla="*/ 21696 w 21696"/>
                    <a:gd name="connsiteY3" fmla="*/ 11164 h 19800"/>
                    <a:gd name="connsiteX4" fmla="*/ 16219 w 21696"/>
                    <a:gd name="connsiteY4" fmla="*/ 2738 h 19800"/>
                    <a:gd name="connsiteX5" fmla="*/ 8215 w 21696"/>
                    <a:gd name="connsiteY5" fmla="*/ 0 h 19800"/>
                    <a:gd name="connsiteX6" fmla="*/ 2949 w 21696"/>
                    <a:gd name="connsiteY6" fmla="*/ 4423 h 19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1696" h="19800">
                      <a:moveTo>
                        <a:pt x="2949" y="4423"/>
                      </a:moveTo>
                      <a:lnTo>
                        <a:pt x="0" y="18747"/>
                      </a:lnTo>
                      <a:lnTo>
                        <a:pt x="16851" y="19800"/>
                      </a:lnTo>
                      <a:lnTo>
                        <a:pt x="21696" y="11164"/>
                      </a:lnTo>
                      <a:lnTo>
                        <a:pt x="16219" y="2738"/>
                      </a:lnTo>
                      <a:lnTo>
                        <a:pt x="8215" y="0"/>
                      </a:lnTo>
                      <a:lnTo>
                        <a:pt x="2949" y="4423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09" name="자유형: 도형 1908">
                  <a:extLst>
                    <a:ext uri="{FF2B5EF4-FFF2-40B4-BE49-F238E27FC236}">
                      <a16:creationId xmlns:a16="http://schemas.microsoft.com/office/drawing/2014/main" id="{4CA1A482-2414-C762-A2C1-9663ECFA5290}"/>
                    </a:ext>
                  </a:extLst>
                </p:cNvPr>
                <p:cNvSpPr/>
                <p:nvPr/>
              </p:nvSpPr>
              <p:spPr>
                <a:xfrm>
                  <a:off x="7507605" y="2789285"/>
                  <a:ext cx="30753" cy="24223"/>
                </a:xfrm>
                <a:custGeom>
                  <a:avLst/>
                  <a:gdLst>
                    <a:gd name="connsiteX0" fmla="*/ 7583 w 30753"/>
                    <a:gd name="connsiteY0" fmla="*/ 211 h 24223"/>
                    <a:gd name="connsiteX1" fmla="*/ 0 w 30753"/>
                    <a:gd name="connsiteY1" fmla="*/ 13902 h 24223"/>
                    <a:gd name="connsiteX2" fmla="*/ 22117 w 30753"/>
                    <a:gd name="connsiteY2" fmla="*/ 24224 h 24223"/>
                    <a:gd name="connsiteX3" fmla="*/ 30753 w 30753"/>
                    <a:gd name="connsiteY3" fmla="*/ 10532 h 24223"/>
                    <a:gd name="connsiteX4" fmla="*/ 20011 w 30753"/>
                    <a:gd name="connsiteY4" fmla="*/ 0 h 24223"/>
                    <a:gd name="connsiteX5" fmla="*/ 7583 w 30753"/>
                    <a:gd name="connsiteY5" fmla="*/ 0 h 242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0753" h="24223">
                      <a:moveTo>
                        <a:pt x="7583" y="211"/>
                      </a:moveTo>
                      <a:cubicBezTo>
                        <a:pt x="4845" y="5266"/>
                        <a:pt x="2106" y="10111"/>
                        <a:pt x="0" y="13902"/>
                      </a:cubicBezTo>
                      <a:cubicBezTo>
                        <a:pt x="6951" y="8636"/>
                        <a:pt x="21696" y="19800"/>
                        <a:pt x="22117" y="24224"/>
                      </a:cubicBezTo>
                      <a:cubicBezTo>
                        <a:pt x="23381" y="22117"/>
                        <a:pt x="26962" y="16641"/>
                        <a:pt x="30753" y="10532"/>
                      </a:cubicBezTo>
                      <a:lnTo>
                        <a:pt x="20011" y="0"/>
                      </a:lnTo>
                      <a:lnTo>
                        <a:pt x="7583" y="0"/>
                      </a:lnTo>
                      <a:close/>
                    </a:path>
                  </a:pathLst>
                </a:custGeom>
                <a:solidFill>
                  <a:srgbClr val="5E443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0" name="자유형: 도형 1909">
                  <a:extLst>
                    <a:ext uri="{FF2B5EF4-FFF2-40B4-BE49-F238E27FC236}">
                      <a16:creationId xmlns:a16="http://schemas.microsoft.com/office/drawing/2014/main" id="{A2CC4161-738E-7FDE-B635-D37237FEA5A9}"/>
                    </a:ext>
                  </a:extLst>
                </p:cNvPr>
                <p:cNvSpPr/>
                <p:nvPr/>
              </p:nvSpPr>
              <p:spPr>
                <a:xfrm>
                  <a:off x="7515188" y="2675118"/>
                  <a:ext cx="55187" cy="124698"/>
                </a:xfrm>
                <a:custGeom>
                  <a:avLst/>
                  <a:gdLst>
                    <a:gd name="connsiteX0" fmla="*/ 23381 w 55187"/>
                    <a:gd name="connsiteY0" fmla="*/ 124699 h 124698"/>
                    <a:gd name="connsiteX1" fmla="*/ 37073 w 55187"/>
                    <a:gd name="connsiteY1" fmla="*/ 103635 h 124698"/>
                    <a:gd name="connsiteX2" fmla="*/ 55188 w 55187"/>
                    <a:gd name="connsiteY2" fmla="*/ 15377 h 124698"/>
                    <a:gd name="connsiteX3" fmla="*/ 43181 w 55187"/>
                    <a:gd name="connsiteY3" fmla="*/ 0 h 124698"/>
                    <a:gd name="connsiteX4" fmla="*/ 26119 w 55187"/>
                    <a:gd name="connsiteY4" fmla="*/ 17062 h 124698"/>
                    <a:gd name="connsiteX5" fmla="*/ 16851 w 55187"/>
                    <a:gd name="connsiteY5" fmla="*/ 81728 h 124698"/>
                    <a:gd name="connsiteX6" fmla="*/ 0 w 55187"/>
                    <a:gd name="connsiteY6" fmla="*/ 114167 h 124698"/>
                    <a:gd name="connsiteX7" fmla="*/ 23170 w 55187"/>
                    <a:gd name="connsiteY7" fmla="*/ 124699 h 1246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187" h="124698">
                      <a:moveTo>
                        <a:pt x="23381" y="124699"/>
                      </a:moveTo>
                      <a:cubicBezTo>
                        <a:pt x="29700" y="114799"/>
                        <a:pt x="37073" y="103635"/>
                        <a:pt x="37073" y="103635"/>
                      </a:cubicBezTo>
                      <a:lnTo>
                        <a:pt x="55188" y="15377"/>
                      </a:lnTo>
                      <a:lnTo>
                        <a:pt x="43181" y="0"/>
                      </a:lnTo>
                      <a:cubicBezTo>
                        <a:pt x="43181" y="0"/>
                        <a:pt x="29700" y="0"/>
                        <a:pt x="26119" y="17062"/>
                      </a:cubicBezTo>
                      <a:cubicBezTo>
                        <a:pt x="22328" y="34334"/>
                        <a:pt x="18536" y="78569"/>
                        <a:pt x="16851" y="81728"/>
                      </a:cubicBezTo>
                      <a:cubicBezTo>
                        <a:pt x="14323" y="86784"/>
                        <a:pt x="6951" y="101318"/>
                        <a:pt x="0" y="114167"/>
                      </a:cubicBezTo>
                      <a:lnTo>
                        <a:pt x="23170" y="124699"/>
                      </a:lnTo>
                      <a:close/>
                    </a:path>
                  </a:pathLst>
                </a:custGeom>
                <a:solidFill>
                  <a:srgbClr val="5E443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1" name="자유형: 도형 1910">
                  <a:extLst>
                    <a:ext uri="{FF2B5EF4-FFF2-40B4-BE49-F238E27FC236}">
                      <a16:creationId xmlns:a16="http://schemas.microsoft.com/office/drawing/2014/main" id="{6F3D3D04-2C46-C005-3209-2F3019D6A9E3}"/>
                    </a:ext>
                  </a:extLst>
                </p:cNvPr>
                <p:cNvSpPr/>
                <p:nvPr/>
              </p:nvSpPr>
              <p:spPr>
                <a:xfrm>
                  <a:off x="7422397" y="2995657"/>
                  <a:ext cx="62429" cy="43823"/>
                </a:xfrm>
                <a:custGeom>
                  <a:avLst/>
                  <a:gdLst>
                    <a:gd name="connsiteX0" fmla="*/ 29810 w 62429"/>
                    <a:gd name="connsiteY0" fmla="*/ 3005 h 43823"/>
                    <a:gd name="connsiteX1" fmla="*/ 4322 w 62429"/>
                    <a:gd name="connsiteY1" fmla="*/ 23227 h 43823"/>
                    <a:gd name="connsiteX2" fmla="*/ 320 w 62429"/>
                    <a:gd name="connsiteY2" fmla="*/ 37339 h 43823"/>
                    <a:gd name="connsiteX3" fmla="*/ 20331 w 62429"/>
                    <a:gd name="connsiteY3" fmla="*/ 40920 h 43823"/>
                    <a:gd name="connsiteX4" fmla="*/ 42869 w 62429"/>
                    <a:gd name="connsiteY4" fmla="*/ 25333 h 43823"/>
                    <a:gd name="connsiteX5" fmla="*/ 61406 w 62429"/>
                    <a:gd name="connsiteY5" fmla="*/ 14801 h 43823"/>
                    <a:gd name="connsiteX6" fmla="*/ 60984 w 62429"/>
                    <a:gd name="connsiteY6" fmla="*/ 688 h 43823"/>
                    <a:gd name="connsiteX7" fmla="*/ 29810 w 62429"/>
                    <a:gd name="connsiteY7" fmla="*/ 2794 h 438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9" h="43823">
                      <a:moveTo>
                        <a:pt x="29810" y="3005"/>
                      </a:moveTo>
                      <a:cubicBezTo>
                        <a:pt x="17803" y="14169"/>
                        <a:pt x="9588" y="18592"/>
                        <a:pt x="4322" y="23227"/>
                      </a:cubicBezTo>
                      <a:cubicBezTo>
                        <a:pt x="-944" y="27861"/>
                        <a:pt x="-101" y="35865"/>
                        <a:pt x="320" y="37339"/>
                      </a:cubicBezTo>
                      <a:cubicBezTo>
                        <a:pt x="2848" y="45133"/>
                        <a:pt x="10220" y="45344"/>
                        <a:pt x="20331" y="40920"/>
                      </a:cubicBezTo>
                      <a:cubicBezTo>
                        <a:pt x="30442" y="36497"/>
                        <a:pt x="37182" y="28914"/>
                        <a:pt x="42869" y="25333"/>
                      </a:cubicBezTo>
                      <a:cubicBezTo>
                        <a:pt x="48557" y="21963"/>
                        <a:pt x="57403" y="19856"/>
                        <a:pt x="61406" y="14801"/>
                      </a:cubicBezTo>
                      <a:cubicBezTo>
                        <a:pt x="63933" y="11641"/>
                        <a:pt x="60984" y="688"/>
                        <a:pt x="60984" y="688"/>
                      </a:cubicBezTo>
                      <a:cubicBezTo>
                        <a:pt x="60984" y="688"/>
                        <a:pt x="34865" y="-1840"/>
                        <a:pt x="29810" y="2794"/>
                      </a:cubicBezTo>
                      <a:close/>
                    </a:path>
                  </a:pathLst>
                </a:custGeom>
                <a:solidFill>
                  <a:srgbClr val="211A1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2" name="자유형: 도형 1911">
                  <a:extLst>
                    <a:ext uri="{FF2B5EF4-FFF2-40B4-BE49-F238E27FC236}">
                      <a16:creationId xmlns:a16="http://schemas.microsoft.com/office/drawing/2014/main" id="{CE023841-B026-AB29-8ED4-E372050F8924}"/>
                    </a:ext>
                  </a:extLst>
                </p:cNvPr>
                <p:cNvSpPr/>
                <p:nvPr/>
              </p:nvSpPr>
              <p:spPr>
                <a:xfrm>
                  <a:off x="7422397" y="2992737"/>
                  <a:ext cx="62429" cy="44004"/>
                </a:xfrm>
                <a:custGeom>
                  <a:avLst/>
                  <a:gdLst>
                    <a:gd name="connsiteX0" fmla="*/ 29810 w 62429"/>
                    <a:gd name="connsiteY0" fmla="*/ 3187 h 44004"/>
                    <a:gd name="connsiteX1" fmla="*/ 4322 w 62429"/>
                    <a:gd name="connsiteY1" fmla="*/ 23408 h 44004"/>
                    <a:gd name="connsiteX2" fmla="*/ 320 w 62429"/>
                    <a:gd name="connsiteY2" fmla="*/ 37521 h 44004"/>
                    <a:gd name="connsiteX3" fmla="*/ 20331 w 62429"/>
                    <a:gd name="connsiteY3" fmla="*/ 41102 h 44004"/>
                    <a:gd name="connsiteX4" fmla="*/ 42869 w 62429"/>
                    <a:gd name="connsiteY4" fmla="*/ 25515 h 44004"/>
                    <a:gd name="connsiteX5" fmla="*/ 61406 w 62429"/>
                    <a:gd name="connsiteY5" fmla="*/ 14983 h 44004"/>
                    <a:gd name="connsiteX6" fmla="*/ 60984 w 62429"/>
                    <a:gd name="connsiteY6" fmla="*/ 659 h 44004"/>
                    <a:gd name="connsiteX7" fmla="*/ 29810 w 62429"/>
                    <a:gd name="connsiteY7" fmla="*/ 2976 h 440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2429" h="44004">
                      <a:moveTo>
                        <a:pt x="29810" y="3187"/>
                      </a:moveTo>
                      <a:cubicBezTo>
                        <a:pt x="17803" y="14351"/>
                        <a:pt x="9588" y="18774"/>
                        <a:pt x="4322" y="23408"/>
                      </a:cubicBezTo>
                      <a:cubicBezTo>
                        <a:pt x="-944" y="28042"/>
                        <a:pt x="-101" y="36047"/>
                        <a:pt x="320" y="37521"/>
                      </a:cubicBezTo>
                      <a:cubicBezTo>
                        <a:pt x="2848" y="45315"/>
                        <a:pt x="10220" y="45525"/>
                        <a:pt x="20331" y="41102"/>
                      </a:cubicBezTo>
                      <a:cubicBezTo>
                        <a:pt x="30442" y="36679"/>
                        <a:pt x="37182" y="29096"/>
                        <a:pt x="42869" y="25515"/>
                      </a:cubicBezTo>
                      <a:cubicBezTo>
                        <a:pt x="48557" y="22144"/>
                        <a:pt x="57403" y="20038"/>
                        <a:pt x="61406" y="14983"/>
                      </a:cubicBezTo>
                      <a:cubicBezTo>
                        <a:pt x="63933" y="11823"/>
                        <a:pt x="60984" y="659"/>
                        <a:pt x="60984" y="659"/>
                      </a:cubicBezTo>
                      <a:cubicBezTo>
                        <a:pt x="60984" y="659"/>
                        <a:pt x="34865" y="-1869"/>
                        <a:pt x="29810" y="2976"/>
                      </a:cubicBezTo>
                      <a:close/>
                    </a:path>
                  </a:pathLst>
                </a:custGeom>
                <a:solidFill>
                  <a:srgbClr val="68441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3" name="자유형: 도형 1912">
                  <a:extLst>
                    <a:ext uri="{FF2B5EF4-FFF2-40B4-BE49-F238E27FC236}">
                      <a16:creationId xmlns:a16="http://schemas.microsoft.com/office/drawing/2014/main" id="{2C1B697A-3FB5-3F83-F8C2-6B285C5F41CF}"/>
                    </a:ext>
                  </a:extLst>
                </p:cNvPr>
                <p:cNvSpPr/>
                <p:nvPr/>
              </p:nvSpPr>
              <p:spPr>
                <a:xfrm>
                  <a:off x="7440244" y="2815615"/>
                  <a:ext cx="128446" cy="186297"/>
                </a:xfrm>
                <a:custGeom>
                  <a:avLst/>
                  <a:gdLst>
                    <a:gd name="connsiteX0" fmla="*/ 79999 w 128446"/>
                    <a:gd name="connsiteY0" fmla="*/ 4634 h 186297"/>
                    <a:gd name="connsiteX1" fmla="*/ 5643 w 128446"/>
                    <a:gd name="connsiteY1" fmla="*/ 71618 h 186297"/>
                    <a:gd name="connsiteX2" fmla="*/ 1009 w 128446"/>
                    <a:gd name="connsiteY2" fmla="*/ 102792 h 186297"/>
                    <a:gd name="connsiteX3" fmla="*/ 10909 w 128446"/>
                    <a:gd name="connsiteY3" fmla="*/ 177570 h 186297"/>
                    <a:gd name="connsiteX4" fmla="*/ 44401 w 128446"/>
                    <a:gd name="connsiteY4" fmla="*/ 172725 h 186297"/>
                    <a:gd name="connsiteX5" fmla="*/ 38082 w 128446"/>
                    <a:gd name="connsiteY5" fmla="*/ 93103 h 186297"/>
                    <a:gd name="connsiteX6" fmla="*/ 108225 w 128446"/>
                    <a:gd name="connsiteY6" fmla="*/ 56452 h 186297"/>
                    <a:gd name="connsiteX7" fmla="*/ 128446 w 128446"/>
                    <a:gd name="connsiteY7" fmla="*/ 28858 h 186297"/>
                    <a:gd name="connsiteX8" fmla="*/ 111384 w 128446"/>
                    <a:gd name="connsiteY8" fmla="*/ 0 h 186297"/>
                    <a:gd name="connsiteX9" fmla="*/ 79788 w 128446"/>
                    <a:gd name="connsiteY9" fmla="*/ 4423 h 1862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28446" h="186297">
                      <a:moveTo>
                        <a:pt x="79999" y="4634"/>
                      </a:moveTo>
                      <a:cubicBezTo>
                        <a:pt x="37450" y="36019"/>
                        <a:pt x="26075" y="53081"/>
                        <a:pt x="5643" y="71618"/>
                      </a:cubicBezTo>
                      <a:cubicBezTo>
                        <a:pt x="-1940" y="78569"/>
                        <a:pt x="-44" y="94577"/>
                        <a:pt x="1009" y="102792"/>
                      </a:cubicBezTo>
                      <a:cubicBezTo>
                        <a:pt x="6696" y="144920"/>
                        <a:pt x="11120" y="163457"/>
                        <a:pt x="10909" y="177570"/>
                      </a:cubicBezTo>
                      <a:cubicBezTo>
                        <a:pt x="10698" y="191683"/>
                        <a:pt x="46297" y="187680"/>
                        <a:pt x="44401" y="172725"/>
                      </a:cubicBezTo>
                      <a:cubicBezTo>
                        <a:pt x="42716" y="157769"/>
                        <a:pt x="44190" y="120907"/>
                        <a:pt x="38082" y="93103"/>
                      </a:cubicBezTo>
                      <a:cubicBezTo>
                        <a:pt x="39977" y="90154"/>
                        <a:pt x="108225" y="56452"/>
                        <a:pt x="108225" y="56452"/>
                      </a:cubicBezTo>
                      <a:lnTo>
                        <a:pt x="128446" y="28858"/>
                      </a:lnTo>
                      <a:lnTo>
                        <a:pt x="111384" y="0"/>
                      </a:lnTo>
                      <a:cubicBezTo>
                        <a:pt x="111384" y="0"/>
                        <a:pt x="87582" y="4634"/>
                        <a:pt x="79788" y="4423"/>
                      </a:cubicBezTo>
                      <a:close/>
                    </a:path>
                  </a:pathLst>
                </a:custGeom>
                <a:solidFill>
                  <a:srgbClr val="5E443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4" name="자유형: 도형 1913">
                  <a:extLst>
                    <a:ext uri="{FF2B5EF4-FFF2-40B4-BE49-F238E27FC236}">
                      <a16:creationId xmlns:a16="http://schemas.microsoft.com/office/drawing/2014/main" id="{3A1F40DD-C523-C738-432D-1735D61A934B}"/>
                    </a:ext>
                  </a:extLst>
                </p:cNvPr>
                <p:cNvSpPr/>
                <p:nvPr/>
              </p:nvSpPr>
              <p:spPr>
                <a:xfrm>
                  <a:off x="7495801" y="2830150"/>
                  <a:ext cx="30578" cy="34005"/>
                </a:xfrm>
                <a:custGeom>
                  <a:avLst/>
                  <a:gdLst>
                    <a:gd name="connsiteX0" fmla="*/ 29708 w 30578"/>
                    <a:gd name="connsiteY0" fmla="*/ 4845 h 34005"/>
                    <a:gd name="connsiteX1" fmla="*/ 30551 w 30578"/>
                    <a:gd name="connsiteY1" fmla="*/ 12638 h 34005"/>
                    <a:gd name="connsiteX2" fmla="*/ 26548 w 30578"/>
                    <a:gd name="connsiteY2" fmla="*/ 22538 h 34005"/>
                    <a:gd name="connsiteX3" fmla="*/ 24021 w 30578"/>
                    <a:gd name="connsiteY3" fmla="*/ 17062 h 34005"/>
                    <a:gd name="connsiteX4" fmla="*/ 21282 w 30578"/>
                    <a:gd name="connsiteY4" fmla="*/ 9268 h 34005"/>
                    <a:gd name="connsiteX5" fmla="*/ 15174 w 30578"/>
                    <a:gd name="connsiteY5" fmla="*/ 19379 h 34005"/>
                    <a:gd name="connsiteX6" fmla="*/ 14331 w 30578"/>
                    <a:gd name="connsiteY6" fmla="*/ 33913 h 34005"/>
                    <a:gd name="connsiteX7" fmla="*/ 218 w 30578"/>
                    <a:gd name="connsiteY7" fmla="*/ 17694 h 34005"/>
                    <a:gd name="connsiteX8" fmla="*/ 3589 w 30578"/>
                    <a:gd name="connsiteY8" fmla="*/ 0 h 34005"/>
                    <a:gd name="connsiteX9" fmla="*/ 29708 w 30578"/>
                    <a:gd name="connsiteY9" fmla="*/ 4845 h 340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0578" h="34005">
                      <a:moveTo>
                        <a:pt x="29708" y="4845"/>
                      </a:moveTo>
                      <a:cubicBezTo>
                        <a:pt x="29708" y="4845"/>
                        <a:pt x="30761" y="9900"/>
                        <a:pt x="30551" y="12638"/>
                      </a:cubicBezTo>
                      <a:cubicBezTo>
                        <a:pt x="30551" y="15377"/>
                        <a:pt x="28444" y="22749"/>
                        <a:pt x="26548" y="22538"/>
                      </a:cubicBezTo>
                      <a:cubicBezTo>
                        <a:pt x="22757" y="21907"/>
                        <a:pt x="24021" y="17062"/>
                        <a:pt x="24021" y="17062"/>
                      </a:cubicBezTo>
                      <a:cubicBezTo>
                        <a:pt x="24021" y="17062"/>
                        <a:pt x="25074" y="9058"/>
                        <a:pt x="21282" y="9268"/>
                      </a:cubicBezTo>
                      <a:cubicBezTo>
                        <a:pt x="17491" y="9479"/>
                        <a:pt x="15384" y="16219"/>
                        <a:pt x="15174" y="19379"/>
                      </a:cubicBezTo>
                      <a:cubicBezTo>
                        <a:pt x="15174" y="22538"/>
                        <a:pt x="16859" y="33281"/>
                        <a:pt x="14331" y="33913"/>
                      </a:cubicBezTo>
                      <a:cubicBezTo>
                        <a:pt x="9697" y="35177"/>
                        <a:pt x="1482" y="23170"/>
                        <a:pt x="218" y="17694"/>
                      </a:cubicBezTo>
                      <a:cubicBezTo>
                        <a:pt x="-1045" y="12217"/>
                        <a:pt x="3589" y="0"/>
                        <a:pt x="3589" y="0"/>
                      </a:cubicBezTo>
                      <a:lnTo>
                        <a:pt x="29708" y="4845"/>
                      </a:lnTo>
                      <a:close/>
                    </a:path>
                  </a:pathLst>
                </a:custGeom>
                <a:solidFill>
                  <a:srgbClr val="C4A2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5" name="자유형: 도형 1914">
                  <a:extLst>
                    <a:ext uri="{FF2B5EF4-FFF2-40B4-BE49-F238E27FC236}">
                      <a16:creationId xmlns:a16="http://schemas.microsoft.com/office/drawing/2014/main" id="{DB4D6490-50A8-9EFF-B5E6-B45335E1E02D}"/>
                    </a:ext>
                  </a:extLst>
                </p:cNvPr>
                <p:cNvSpPr/>
                <p:nvPr/>
              </p:nvSpPr>
              <p:spPr>
                <a:xfrm>
                  <a:off x="7463010" y="3033826"/>
                  <a:ext cx="58918" cy="33955"/>
                </a:xfrm>
                <a:custGeom>
                  <a:avLst/>
                  <a:gdLst>
                    <a:gd name="connsiteX0" fmla="*/ 2467 w 58918"/>
                    <a:gd name="connsiteY0" fmla="*/ 16021 h 33955"/>
                    <a:gd name="connsiteX1" fmla="*/ 150 w 58918"/>
                    <a:gd name="connsiteY1" fmla="*/ 26343 h 33955"/>
                    <a:gd name="connsiteX2" fmla="*/ 35748 w 58918"/>
                    <a:gd name="connsiteY2" fmla="*/ 25500 h 33955"/>
                    <a:gd name="connsiteX3" fmla="*/ 58918 w 58918"/>
                    <a:gd name="connsiteY3" fmla="*/ 3594 h 33955"/>
                    <a:gd name="connsiteX4" fmla="*/ 58918 w 58918"/>
                    <a:gd name="connsiteY4" fmla="*/ 13 h 33955"/>
                    <a:gd name="connsiteX5" fmla="*/ 2678 w 58918"/>
                    <a:gd name="connsiteY5" fmla="*/ 16021 h 339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8918" h="33955">
                      <a:moveTo>
                        <a:pt x="2467" y="16021"/>
                      </a:moveTo>
                      <a:cubicBezTo>
                        <a:pt x="-482" y="19392"/>
                        <a:pt x="-61" y="24658"/>
                        <a:pt x="150" y="26343"/>
                      </a:cubicBezTo>
                      <a:cubicBezTo>
                        <a:pt x="2888" y="37928"/>
                        <a:pt x="24374" y="35190"/>
                        <a:pt x="35748" y="25500"/>
                      </a:cubicBezTo>
                      <a:cubicBezTo>
                        <a:pt x="45859" y="16864"/>
                        <a:pt x="58918" y="7385"/>
                        <a:pt x="58918" y="3594"/>
                      </a:cubicBezTo>
                      <a:cubicBezTo>
                        <a:pt x="58918" y="-409"/>
                        <a:pt x="58918" y="13"/>
                        <a:pt x="58918" y="13"/>
                      </a:cubicBezTo>
                      <a:cubicBezTo>
                        <a:pt x="58918" y="13"/>
                        <a:pt x="5627" y="12651"/>
                        <a:pt x="2678" y="16021"/>
                      </a:cubicBezTo>
                      <a:close/>
                    </a:path>
                  </a:pathLst>
                </a:custGeom>
                <a:solidFill>
                  <a:srgbClr val="211A1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6" name="자유형: 도형 1915">
                  <a:extLst>
                    <a:ext uri="{FF2B5EF4-FFF2-40B4-BE49-F238E27FC236}">
                      <a16:creationId xmlns:a16="http://schemas.microsoft.com/office/drawing/2014/main" id="{B9EEBAB8-5EC5-29B1-033F-2FFC591ABED4}"/>
                    </a:ext>
                  </a:extLst>
                </p:cNvPr>
                <p:cNvSpPr/>
                <p:nvPr/>
              </p:nvSpPr>
              <p:spPr>
                <a:xfrm>
                  <a:off x="7463010" y="3019832"/>
                  <a:ext cx="58918" cy="45421"/>
                </a:xfrm>
                <a:custGeom>
                  <a:avLst/>
                  <a:gdLst>
                    <a:gd name="connsiteX0" fmla="*/ 28797 w 58918"/>
                    <a:gd name="connsiteY0" fmla="*/ 104 h 45421"/>
                    <a:gd name="connsiteX1" fmla="*/ 2467 w 58918"/>
                    <a:gd name="connsiteY1" fmla="*/ 27487 h 45421"/>
                    <a:gd name="connsiteX2" fmla="*/ 150 w 58918"/>
                    <a:gd name="connsiteY2" fmla="*/ 37809 h 45421"/>
                    <a:gd name="connsiteX3" fmla="*/ 35748 w 58918"/>
                    <a:gd name="connsiteY3" fmla="*/ 36966 h 45421"/>
                    <a:gd name="connsiteX4" fmla="*/ 58918 w 58918"/>
                    <a:gd name="connsiteY4" fmla="*/ 15060 h 45421"/>
                    <a:gd name="connsiteX5" fmla="*/ 58918 w 58918"/>
                    <a:gd name="connsiteY5" fmla="*/ 2000 h 45421"/>
                    <a:gd name="connsiteX6" fmla="*/ 29008 w 58918"/>
                    <a:gd name="connsiteY6" fmla="*/ 315 h 45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58918" h="45421">
                      <a:moveTo>
                        <a:pt x="28797" y="104"/>
                      </a:moveTo>
                      <a:cubicBezTo>
                        <a:pt x="19318" y="11900"/>
                        <a:pt x="5416" y="23907"/>
                        <a:pt x="2467" y="27487"/>
                      </a:cubicBezTo>
                      <a:cubicBezTo>
                        <a:pt x="-482" y="30858"/>
                        <a:pt x="-61" y="36124"/>
                        <a:pt x="150" y="37809"/>
                      </a:cubicBezTo>
                      <a:cubicBezTo>
                        <a:pt x="2888" y="49394"/>
                        <a:pt x="24374" y="46656"/>
                        <a:pt x="35748" y="36966"/>
                      </a:cubicBezTo>
                      <a:cubicBezTo>
                        <a:pt x="45859" y="28330"/>
                        <a:pt x="58918" y="18851"/>
                        <a:pt x="58918" y="15060"/>
                      </a:cubicBezTo>
                      <a:lnTo>
                        <a:pt x="58918" y="2000"/>
                      </a:lnTo>
                      <a:cubicBezTo>
                        <a:pt x="58918" y="2000"/>
                        <a:pt x="37012" y="-949"/>
                        <a:pt x="29008" y="315"/>
                      </a:cubicBezTo>
                      <a:close/>
                    </a:path>
                  </a:pathLst>
                </a:custGeom>
                <a:solidFill>
                  <a:srgbClr val="68441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7" name="자유형: 도형 1916">
                  <a:extLst>
                    <a:ext uri="{FF2B5EF4-FFF2-40B4-BE49-F238E27FC236}">
                      <a16:creationId xmlns:a16="http://schemas.microsoft.com/office/drawing/2014/main" id="{59005A9D-7661-0CAD-F517-08379A37786F}"/>
                    </a:ext>
                  </a:extLst>
                </p:cNvPr>
                <p:cNvSpPr/>
                <p:nvPr/>
              </p:nvSpPr>
              <p:spPr>
                <a:xfrm>
                  <a:off x="7490510" y="2814141"/>
                  <a:ext cx="131051" cy="213923"/>
                </a:xfrm>
                <a:custGeom>
                  <a:avLst/>
                  <a:gdLst>
                    <a:gd name="connsiteX0" fmla="*/ 61961 w 131051"/>
                    <a:gd name="connsiteY0" fmla="*/ 12849 h 213923"/>
                    <a:gd name="connsiteX1" fmla="*/ 67649 w 131051"/>
                    <a:gd name="connsiteY1" fmla="*/ 33702 h 213923"/>
                    <a:gd name="connsiteX2" fmla="*/ 10565 w 131051"/>
                    <a:gd name="connsiteY2" fmla="*/ 95631 h 213923"/>
                    <a:gd name="connsiteX3" fmla="*/ 1508 w 131051"/>
                    <a:gd name="connsiteY3" fmla="*/ 124488 h 213923"/>
                    <a:gd name="connsiteX4" fmla="*/ 33 w 131051"/>
                    <a:gd name="connsiteY4" fmla="*/ 205374 h 213923"/>
                    <a:gd name="connsiteX5" fmla="*/ 34578 w 131051"/>
                    <a:gd name="connsiteY5" fmla="*/ 202636 h 213923"/>
                    <a:gd name="connsiteX6" fmla="*/ 40265 w 131051"/>
                    <a:gd name="connsiteY6" fmla="*/ 120486 h 213923"/>
                    <a:gd name="connsiteX7" fmla="*/ 123258 w 131051"/>
                    <a:gd name="connsiteY7" fmla="*/ 62350 h 213923"/>
                    <a:gd name="connsiteX8" fmla="*/ 131051 w 131051"/>
                    <a:gd name="connsiteY8" fmla="*/ 49290 h 213923"/>
                    <a:gd name="connsiteX9" fmla="*/ 113568 w 131051"/>
                    <a:gd name="connsiteY9" fmla="*/ 3792 h 213923"/>
                    <a:gd name="connsiteX10" fmla="*/ 68280 w 131051"/>
                    <a:gd name="connsiteY10" fmla="*/ 0 h 213923"/>
                    <a:gd name="connsiteX11" fmla="*/ 62383 w 131051"/>
                    <a:gd name="connsiteY11" fmla="*/ 12428 h 213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131051" h="213923">
                      <a:moveTo>
                        <a:pt x="61961" y="12849"/>
                      </a:moveTo>
                      <a:cubicBezTo>
                        <a:pt x="63646" y="27173"/>
                        <a:pt x="67649" y="33702"/>
                        <a:pt x="67649" y="33702"/>
                      </a:cubicBezTo>
                      <a:cubicBezTo>
                        <a:pt x="67649" y="33702"/>
                        <a:pt x="17306" y="85731"/>
                        <a:pt x="10565" y="95631"/>
                      </a:cubicBezTo>
                      <a:cubicBezTo>
                        <a:pt x="3825" y="105320"/>
                        <a:pt x="876" y="116063"/>
                        <a:pt x="1508" y="124488"/>
                      </a:cubicBezTo>
                      <a:cubicBezTo>
                        <a:pt x="3403" y="157138"/>
                        <a:pt x="1297" y="192104"/>
                        <a:pt x="33" y="205374"/>
                      </a:cubicBezTo>
                      <a:cubicBezTo>
                        <a:pt x="-1231" y="218644"/>
                        <a:pt x="33946" y="215485"/>
                        <a:pt x="34578" y="202636"/>
                      </a:cubicBezTo>
                      <a:cubicBezTo>
                        <a:pt x="35631" y="177570"/>
                        <a:pt x="42161" y="157770"/>
                        <a:pt x="40265" y="120486"/>
                      </a:cubicBezTo>
                      <a:cubicBezTo>
                        <a:pt x="42372" y="119222"/>
                        <a:pt x="111462" y="75620"/>
                        <a:pt x="123258" y="62350"/>
                      </a:cubicBezTo>
                      <a:cubicBezTo>
                        <a:pt x="129577" y="55398"/>
                        <a:pt x="131051" y="49290"/>
                        <a:pt x="131051" y="49290"/>
                      </a:cubicBezTo>
                      <a:lnTo>
                        <a:pt x="113568" y="3792"/>
                      </a:lnTo>
                      <a:lnTo>
                        <a:pt x="68280" y="0"/>
                      </a:lnTo>
                      <a:cubicBezTo>
                        <a:pt x="68280" y="0"/>
                        <a:pt x="64700" y="11585"/>
                        <a:pt x="62383" y="12428"/>
                      </a:cubicBezTo>
                      <a:close/>
                    </a:path>
                  </a:pathLst>
                </a:custGeom>
                <a:solidFill>
                  <a:srgbClr val="73665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8" name="자유형: 도형 1917">
                  <a:extLst>
                    <a:ext uri="{FF2B5EF4-FFF2-40B4-BE49-F238E27FC236}">
                      <a16:creationId xmlns:a16="http://schemas.microsoft.com/office/drawing/2014/main" id="{11216EDA-6F53-684C-C814-CC8B2C380ED8}"/>
                    </a:ext>
                  </a:extLst>
                </p:cNvPr>
                <p:cNvSpPr/>
                <p:nvPr/>
              </p:nvSpPr>
              <p:spPr>
                <a:xfrm>
                  <a:off x="7558369" y="2668167"/>
                  <a:ext cx="52870" cy="49711"/>
                </a:xfrm>
                <a:custGeom>
                  <a:avLst/>
                  <a:gdLst>
                    <a:gd name="connsiteX0" fmla="*/ 50132 w 52870"/>
                    <a:gd name="connsiteY0" fmla="*/ 5477 h 49711"/>
                    <a:gd name="connsiteX1" fmla="*/ 51607 w 52870"/>
                    <a:gd name="connsiteY1" fmla="*/ 12217 h 49711"/>
                    <a:gd name="connsiteX2" fmla="*/ 52871 w 52870"/>
                    <a:gd name="connsiteY2" fmla="*/ 36862 h 49711"/>
                    <a:gd name="connsiteX3" fmla="*/ 26119 w 52870"/>
                    <a:gd name="connsiteY3" fmla="*/ 49711 h 49711"/>
                    <a:gd name="connsiteX4" fmla="*/ 9900 w 52870"/>
                    <a:gd name="connsiteY4" fmla="*/ 47183 h 49711"/>
                    <a:gd name="connsiteX5" fmla="*/ 0 w 52870"/>
                    <a:gd name="connsiteY5" fmla="*/ 34334 h 49711"/>
                    <a:gd name="connsiteX6" fmla="*/ 13060 w 52870"/>
                    <a:gd name="connsiteY6" fmla="*/ 11375 h 49711"/>
                    <a:gd name="connsiteX7" fmla="*/ 49500 w 52870"/>
                    <a:gd name="connsiteY7" fmla="*/ 0 h 49711"/>
                    <a:gd name="connsiteX8" fmla="*/ 50132 w 52870"/>
                    <a:gd name="connsiteY8" fmla="*/ 5477 h 497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52870" h="49711">
                      <a:moveTo>
                        <a:pt x="50132" y="5477"/>
                      </a:moveTo>
                      <a:lnTo>
                        <a:pt x="51607" y="12217"/>
                      </a:lnTo>
                      <a:lnTo>
                        <a:pt x="52871" y="36862"/>
                      </a:lnTo>
                      <a:lnTo>
                        <a:pt x="26119" y="49711"/>
                      </a:lnTo>
                      <a:lnTo>
                        <a:pt x="9900" y="47183"/>
                      </a:lnTo>
                      <a:lnTo>
                        <a:pt x="0" y="34334"/>
                      </a:lnTo>
                      <a:lnTo>
                        <a:pt x="13060" y="11375"/>
                      </a:lnTo>
                      <a:lnTo>
                        <a:pt x="49500" y="0"/>
                      </a:lnTo>
                      <a:lnTo>
                        <a:pt x="50132" y="5477"/>
                      </a:lnTo>
                      <a:close/>
                    </a:path>
                  </a:pathLst>
                </a:custGeom>
                <a:solidFill>
                  <a:srgbClr val="C4A29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19" name="자유형: 도형 1918">
                  <a:extLst>
                    <a:ext uri="{FF2B5EF4-FFF2-40B4-BE49-F238E27FC236}">
                      <a16:creationId xmlns:a16="http://schemas.microsoft.com/office/drawing/2014/main" id="{6E976250-4523-933C-B664-19345BA59327}"/>
                    </a:ext>
                  </a:extLst>
                </p:cNvPr>
                <p:cNvSpPr/>
                <p:nvPr/>
              </p:nvSpPr>
              <p:spPr>
                <a:xfrm>
                  <a:off x="7547837" y="2693234"/>
                  <a:ext cx="73302" cy="81728"/>
                </a:xfrm>
                <a:custGeom>
                  <a:avLst/>
                  <a:gdLst>
                    <a:gd name="connsiteX0" fmla="*/ 67826 w 73302"/>
                    <a:gd name="connsiteY0" fmla="*/ 3792 h 81728"/>
                    <a:gd name="connsiteX1" fmla="*/ 61928 w 73302"/>
                    <a:gd name="connsiteY1" fmla="*/ 0 h 81728"/>
                    <a:gd name="connsiteX2" fmla="*/ 43392 w 73302"/>
                    <a:gd name="connsiteY2" fmla="*/ 18536 h 81728"/>
                    <a:gd name="connsiteX3" fmla="*/ 28226 w 73302"/>
                    <a:gd name="connsiteY3" fmla="*/ 14955 h 81728"/>
                    <a:gd name="connsiteX4" fmla="*/ 21485 w 73302"/>
                    <a:gd name="connsiteY4" fmla="*/ 11164 h 81728"/>
                    <a:gd name="connsiteX5" fmla="*/ 18115 w 73302"/>
                    <a:gd name="connsiteY5" fmla="*/ 3792 h 81728"/>
                    <a:gd name="connsiteX6" fmla="*/ 9479 w 73302"/>
                    <a:gd name="connsiteY6" fmla="*/ 0 h 81728"/>
                    <a:gd name="connsiteX7" fmla="*/ 0 w 73302"/>
                    <a:gd name="connsiteY7" fmla="*/ 26119 h 81728"/>
                    <a:gd name="connsiteX8" fmla="*/ 0 w 73302"/>
                    <a:gd name="connsiteY8" fmla="*/ 65509 h 81728"/>
                    <a:gd name="connsiteX9" fmla="*/ 5266 w 73302"/>
                    <a:gd name="connsiteY9" fmla="*/ 77305 h 81728"/>
                    <a:gd name="connsiteX10" fmla="*/ 19379 w 73302"/>
                    <a:gd name="connsiteY10" fmla="*/ 81728 h 81728"/>
                    <a:gd name="connsiteX11" fmla="*/ 47183 w 73302"/>
                    <a:gd name="connsiteY11" fmla="*/ 57715 h 81728"/>
                    <a:gd name="connsiteX12" fmla="*/ 73303 w 73302"/>
                    <a:gd name="connsiteY12" fmla="*/ 17272 h 81728"/>
                    <a:gd name="connsiteX13" fmla="*/ 67826 w 73302"/>
                    <a:gd name="connsiteY13" fmla="*/ 3792 h 817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73302" h="81728">
                      <a:moveTo>
                        <a:pt x="67826" y="3792"/>
                      </a:moveTo>
                      <a:lnTo>
                        <a:pt x="61928" y="0"/>
                      </a:lnTo>
                      <a:lnTo>
                        <a:pt x="43392" y="18536"/>
                      </a:lnTo>
                      <a:lnTo>
                        <a:pt x="28226" y="14955"/>
                      </a:lnTo>
                      <a:lnTo>
                        <a:pt x="21485" y="11164"/>
                      </a:lnTo>
                      <a:lnTo>
                        <a:pt x="18115" y="3792"/>
                      </a:lnTo>
                      <a:lnTo>
                        <a:pt x="9479" y="0"/>
                      </a:lnTo>
                      <a:lnTo>
                        <a:pt x="0" y="26119"/>
                      </a:lnTo>
                      <a:lnTo>
                        <a:pt x="0" y="65509"/>
                      </a:lnTo>
                      <a:lnTo>
                        <a:pt x="5266" y="77305"/>
                      </a:lnTo>
                      <a:lnTo>
                        <a:pt x="19379" y="81728"/>
                      </a:lnTo>
                      <a:lnTo>
                        <a:pt x="47183" y="57715"/>
                      </a:lnTo>
                      <a:lnTo>
                        <a:pt x="73303" y="17272"/>
                      </a:lnTo>
                      <a:lnTo>
                        <a:pt x="67826" y="379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920" name="그래픽 16">
                  <a:extLst>
                    <a:ext uri="{FF2B5EF4-FFF2-40B4-BE49-F238E27FC236}">
                      <a16:creationId xmlns:a16="http://schemas.microsoft.com/office/drawing/2014/main" id="{F28D4DE2-4158-F9CC-93E6-575C63A0F41F}"/>
                    </a:ext>
                  </a:extLst>
                </p:cNvPr>
                <p:cNvGrpSpPr/>
                <p:nvPr/>
              </p:nvGrpSpPr>
              <p:grpSpPr>
                <a:xfrm>
                  <a:off x="7557105" y="2704187"/>
                  <a:ext cx="26961" cy="75952"/>
                  <a:chOff x="7557105" y="2704187"/>
                  <a:chExt cx="26961" cy="75952"/>
                </a:xfrm>
              </p:grpSpPr>
              <p:sp>
                <p:nvSpPr>
                  <p:cNvPr id="1931" name="자유형: 도형 1930">
                    <a:extLst>
                      <a:ext uri="{FF2B5EF4-FFF2-40B4-BE49-F238E27FC236}">
                        <a16:creationId xmlns:a16="http://schemas.microsoft.com/office/drawing/2014/main" id="{BEB27AE4-2C7E-72BD-45D7-A872A475BFE3}"/>
                      </a:ext>
                    </a:extLst>
                  </p:cNvPr>
                  <p:cNvSpPr/>
                  <p:nvPr/>
                </p:nvSpPr>
                <p:spPr>
                  <a:xfrm>
                    <a:off x="7557105" y="2714087"/>
                    <a:ext cx="17483" cy="66052"/>
                  </a:xfrm>
                  <a:custGeom>
                    <a:avLst/>
                    <a:gdLst>
                      <a:gd name="connsiteX0" fmla="*/ 12007 w 17483"/>
                      <a:gd name="connsiteY0" fmla="*/ 2317 h 66052"/>
                      <a:gd name="connsiteX1" fmla="*/ 0 w 17483"/>
                      <a:gd name="connsiteY1" fmla="*/ 60875 h 66052"/>
                      <a:gd name="connsiteX2" fmla="*/ 10743 w 17483"/>
                      <a:gd name="connsiteY2" fmla="*/ 65930 h 66052"/>
                      <a:gd name="connsiteX3" fmla="*/ 17483 w 17483"/>
                      <a:gd name="connsiteY3" fmla="*/ 5266 h 66052"/>
                      <a:gd name="connsiteX4" fmla="*/ 16219 w 17483"/>
                      <a:gd name="connsiteY4" fmla="*/ 0 h 66052"/>
                      <a:gd name="connsiteX5" fmla="*/ 12217 w 17483"/>
                      <a:gd name="connsiteY5" fmla="*/ 2317 h 66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7483" h="66052">
                        <a:moveTo>
                          <a:pt x="12007" y="2317"/>
                        </a:moveTo>
                        <a:cubicBezTo>
                          <a:pt x="0" y="32228"/>
                          <a:pt x="0" y="60875"/>
                          <a:pt x="0" y="60875"/>
                        </a:cubicBezTo>
                        <a:cubicBezTo>
                          <a:pt x="0" y="60875"/>
                          <a:pt x="9479" y="66984"/>
                          <a:pt x="10743" y="65930"/>
                        </a:cubicBezTo>
                        <a:cubicBezTo>
                          <a:pt x="10743" y="31175"/>
                          <a:pt x="17483" y="5266"/>
                          <a:pt x="17483" y="5266"/>
                        </a:cubicBezTo>
                        <a:lnTo>
                          <a:pt x="16219" y="0"/>
                        </a:lnTo>
                        <a:cubicBezTo>
                          <a:pt x="16219" y="0"/>
                          <a:pt x="12428" y="1264"/>
                          <a:pt x="12217" y="2317"/>
                        </a:cubicBezTo>
                        <a:close/>
                      </a:path>
                    </a:pathLst>
                  </a:custGeom>
                  <a:solidFill>
                    <a:srgbClr val="E68D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32" name="자유형: 도형 1931">
                    <a:extLst>
                      <a:ext uri="{FF2B5EF4-FFF2-40B4-BE49-F238E27FC236}">
                        <a16:creationId xmlns:a16="http://schemas.microsoft.com/office/drawing/2014/main" id="{1A4C5BAB-1539-FE0F-4C9D-0F7B555B28A2}"/>
                      </a:ext>
                    </a:extLst>
                  </p:cNvPr>
                  <p:cNvSpPr/>
                  <p:nvPr/>
                </p:nvSpPr>
                <p:spPr>
                  <a:xfrm>
                    <a:off x="7567216" y="2704187"/>
                    <a:ext cx="16850" cy="15166"/>
                  </a:xfrm>
                  <a:custGeom>
                    <a:avLst/>
                    <a:gdLst>
                      <a:gd name="connsiteX0" fmla="*/ 0 w 16850"/>
                      <a:gd name="connsiteY0" fmla="*/ 4634 h 15166"/>
                      <a:gd name="connsiteX1" fmla="*/ 1896 w 16850"/>
                      <a:gd name="connsiteY1" fmla="*/ 12217 h 15166"/>
                      <a:gd name="connsiteX2" fmla="*/ 7372 w 16850"/>
                      <a:gd name="connsiteY2" fmla="*/ 15166 h 15166"/>
                      <a:gd name="connsiteX3" fmla="*/ 14955 w 16850"/>
                      <a:gd name="connsiteY3" fmla="*/ 13060 h 15166"/>
                      <a:gd name="connsiteX4" fmla="*/ 16851 w 16850"/>
                      <a:gd name="connsiteY4" fmla="*/ 5266 h 15166"/>
                      <a:gd name="connsiteX5" fmla="*/ 8847 w 16850"/>
                      <a:gd name="connsiteY5" fmla="*/ 4002 h 15166"/>
                      <a:gd name="connsiteX6" fmla="*/ 4002 w 16850"/>
                      <a:gd name="connsiteY6" fmla="*/ 0 h 15166"/>
                      <a:gd name="connsiteX7" fmla="*/ 0 w 16850"/>
                      <a:gd name="connsiteY7" fmla="*/ 4634 h 151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850" h="15166">
                        <a:moveTo>
                          <a:pt x="0" y="4634"/>
                        </a:moveTo>
                        <a:lnTo>
                          <a:pt x="1896" y="12217"/>
                        </a:lnTo>
                        <a:lnTo>
                          <a:pt x="7372" y="15166"/>
                        </a:lnTo>
                        <a:lnTo>
                          <a:pt x="14955" y="13060"/>
                        </a:lnTo>
                        <a:lnTo>
                          <a:pt x="16851" y="5266"/>
                        </a:lnTo>
                        <a:lnTo>
                          <a:pt x="8847" y="4002"/>
                        </a:lnTo>
                        <a:lnTo>
                          <a:pt x="4002" y="0"/>
                        </a:lnTo>
                        <a:lnTo>
                          <a:pt x="0" y="4634"/>
                        </a:lnTo>
                        <a:close/>
                      </a:path>
                    </a:pathLst>
                  </a:custGeom>
                  <a:solidFill>
                    <a:srgbClr val="CD692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921" name="자유형: 도형 1920">
                  <a:extLst>
                    <a:ext uri="{FF2B5EF4-FFF2-40B4-BE49-F238E27FC236}">
                      <a16:creationId xmlns:a16="http://schemas.microsoft.com/office/drawing/2014/main" id="{75893F69-1949-1C7E-0D32-9E6F20325B85}"/>
                    </a:ext>
                  </a:extLst>
                </p:cNvPr>
                <p:cNvSpPr/>
                <p:nvPr/>
              </p:nvSpPr>
              <p:spPr>
                <a:xfrm>
                  <a:off x="7520243" y="2678699"/>
                  <a:ext cx="123645" cy="206128"/>
                </a:xfrm>
                <a:custGeom>
                  <a:avLst/>
                  <a:gdLst>
                    <a:gd name="connsiteX0" fmla="*/ 92471 w 123645"/>
                    <a:gd name="connsiteY0" fmla="*/ 4423 h 206128"/>
                    <a:gd name="connsiteX1" fmla="*/ 89943 w 123645"/>
                    <a:gd name="connsiteY1" fmla="*/ 23592 h 206128"/>
                    <a:gd name="connsiteX2" fmla="*/ 42339 w 123645"/>
                    <a:gd name="connsiteY2" fmla="*/ 88680 h 206128"/>
                    <a:gd name="connsiteX3" fmla="*/ 56662 w 123645"/>
                    <a:gd name="connsiteY3" fmla="*/ 4634 h 206128"/>
                    <a:gd name="connsiteX4" fmla="*/ 49290 w 123645"/>
                    <a:gd name="connsiteY4" fmla="*/ 0 h 206128"/>
                    <a:gd name="connsiteX5" fmla="*/ 32228 w 123645"/>
                    <a:gd name="connsiteY5" fmla="*/ 16009 h 206128"/>
                    <a:gd name="connsiteX6" fmla="*/ 21907 w 123645"/>
                    <a:gd name="connsiteY6" fmla="*/ 62560 h 206128"/>
                    <a:gd name="connsiteX7" fmla="*/ 19590 w 123645"/>
                    <a:gd name="connsiteY7" fmla="*/ 121961 h 206128"/>
                    <a:gd name="connsiteX8" fmla="*/ 0 w 123645"/>
                    <a:gd name="connsiteY8" fmla="*/ 141550 h 206128"/>
                    <a:gd name="connsiteX9" fmla="*/ 24013 w 123645"/>
                    <a:gd name="connsiteY9" fmla="*/ 164721 h 206128"/>
                    <a:gd name="connsiteX10" fmla="*/ 37073 w 123645"/>
                    <a:gd name="connsiteY10" fmla="*/ 157769 h 206128"/>
                    <a:gd name="connsiteX11" fmla="*/ 34334 w 123645"/>
                    <a:gd name="connsiteY11" fmla="*/ 172936 h 206128"/>
                    <a:gd name="connsiteX12" fmla="*/ 89522 w 123645"/>
                    <a:gd name="connsiteY12" fmla="*/ 204532 h 206128"/>
                    <a:gd name="connsiteX13" fmla="*/ 109533 w 123645"/>
                    <a:gd name="connsiteY13" fmla="*/ 169144 h 206128"/>
                    <a:gd name="connsiteX14" fmla="*/ 123646 w 123645"/>
                    <a:gd name="connsiteY14" fmla="*/ 75409 h 206128"/>
                    <a:gd name="connsiteX15" fmla="*/ 123435 w 123645"/>
                    <a:gd name="connsiteY15" fmla="*/ 34545 h 206128"/>
                    <a:gd name="connsiteX16" fmla="*/ 92471 w 123645"/>
                    <a:gd name="connsiteY16" fmla="*/ 4213 h 2061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23645" h="206128">
                      <a:moveTo>
                        <a:pt x="92471" y="4423"/>
                      </a:moveTo>
                      <a:cubicBezTo>
                        <a:pt x="92471" y="4423"/>
                        <a:pt x="94156" y="12849"/>
                        <a:pt x="89943" y="23592"/>
                      </a:cubicBezTo>
                      <a:cubicBezTo>
                        <a:pt x="75620" y="61086"/>
                        <a:pt x="55820" y="69301"/>
                        <a:pt x="42339" y="88680"/>
                      </a:cubicBezTo>
                      <a:cubicBezTo>
                        <a:pt x="18747" y="27594"/>
                        <a:pt x="56662" y="4634"/>
                        <a:pt x="56662" y="4634"/>
                      </a:cubicBezTo>
                      <a:lnTo>
                        <a:pt x="49290" y="0"/>
                      </a:lnTo>
                      <a:cubicBezTo>
                        <a:pt x="49290" y="0"/>
                        <a:pt x="41707" y="1264"/>
                        <a:pt x="32228" y="16009"/>
                      </a:cubicBezTo>
                      <a:cubicBezTo>
                        <a:pt x="23802" y="29279"/>
                        <a:pt x="21275" y="38968"/>
                        <a:pt x="21907" y="62560"/>
                      </a:cubicBezTo>
                      <a:cubicBezTo>
                        <a:pt x="22749" y="86152"/>
                        <a:pt x="22539" y="114799"/>
                        <a:pt x="19590" y="121961"/>
                      </a:cubicBezTo>
                      <a:cubicBezTo>
                        <a:pt x="14956" y="133335"/>
                        <a:pt x="0" y="141550"/>
                        <a:pt x="0" y="141550"/>
                      </a:cubicBezTo>
                      <a:cubicBezTo>
                        <a:pt x="0" y="141550"/>
                        <a:pt x="16219" y="151450"/>
                        <a:pt x="24013" y="164721"/>
                      </a:cubicBezTo>
                      <a:cubicBezTo>
                        <a:pt x="34334" y="165774"/>
                        <a:pt x="37073" y="157769"/>
                        <a:pt x="37073" y="157769"/>
                      </a:cubicBezTo>
                      <a:cubicBezTo>
                        <a:pt x="37073" y="157769"/>
                        <a:pt x="39390" y="165984"/>
                        <a:pt x="34334" y="172936"/>
                      </a:cubicBezTo>
                      <a:cubicBezTo>
                        <a:pt x="78990" y="183046"/>
                        <a:pt x="77305" y="213378"/>
                        <a:pt x="89522" y="204532"/>
                      </a:cubicBezTo>
                      <a:cubicBezTo>
                        <a:pt x="96684" y="199266"/>
                        <a:pt x="105110" y="191261"/>
                        <a:pt x="109533" y="169144"/>
                      </a:cubicBezTo>
                      <a:cubicBezTo>
                        <a:pt x="116273" y="135652"/>
                        <a:pt x="107848" y="114378"/>
                        <a:pt x="123646" y="75409"/>
                      </a:cubicBezTo>
                      <a:cubicBezTo>
                        <a:pt x="121750" y="70143"/>
                        <a:pt x="123225" y="36019"/>
                        <a:pt x="123435" y="34545"/>
                      </a:cubicBezTo>
                      <a:cubicBezTo>
                        <a:pt x="111850" y="21907"/>
                        <a:pt x="92471" y="4213"/>
                        <a:pt x="92471" y="4213"/>
                      </a:cubicBezTo>
                      <a:close/>
                    </a:path>
                  </a:pathLst>
                </a:custGeom>
                <a:solidFill>
                  <a:srgbClr val="6D584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22" name="자유형: 도형 1921">
                  <a:extLst>
                    <a:ext uri="{FF2B5EF4-FFF2-40B4-BE49-F238E27FC236}">
                      <a16:creationId xmlns:a16="http://schemas.microsoft.com/office/drawing/2014/main" id="{127FBA07-C7AD-AA68-D6B2-94D585166122}"/>
                    </a:ext>
                  </a:extLst>
                </p:cNvPr>
                <p:cNvSpPr/>
                <p:nvPr/>
              </p:nvSpPr>
              <p:spPr>
                <a:xfrm>
                  <a:off x="7557316" y="2767379"/>
                  <a:ext cx="5266" cy="69089"/>
                </a:xfrm>
                <a:custGeom>
                  <a:avLst/>
                  <a:gdLst>
                    <a:gd name="connsiteX0" fmla="*/ 5266 w 5266"/>
                    <a:gd name="connsiteY0" fmla="*/ 0 h 69089"/>
                    <a:gd name="connsiteX1" fmla="*/ 3581 w 5266"/>
                    <a:gd name="connsiteY1" fmla="*/ 17272 h 69089"/>
                    <a:gd name="connsiteX2" fmla="*/ 2528 w 5266"/>
                    <a:gd name="connsiteY2" fmla="*/ 34545 h 69089"/>
                    <a:gd name="connsiteX3" fmla="*/ 1474 w 5266"/>
                    <a:gd name="connsiteY3" fmla="*/ 51817 h 69089"/>
                    <a:gd name="connsiteX4" fmla="*/ 842 w 5266"/>
                    <a:gd name="connsiteY4" fmla="*/ 60454 h 69089"/>
                    <a:gd name="connsiteX5" fmla="*/ 0 w 5266"/>
                    <a:gd name="connsiteY5" fmla="*/ 69090 h 69089"/>
                    <a:gd name="connsiteX6" fmla="*/ 2949 w 5266"/>
                    <a:gd name="connsiteY6" fmla="*/ 52028 h 69089"/>
                    <a:gd name="connsiteX7" fmla="*/ 4423 w 5266"/>
                    <a:gd name="connsiteY7" fmla="*/ 34756 h 69089"/>
                    <a:gd name="connsiteX8" fmla="*/ 5055 w 5266"/>
                    <a:gd name="connsiteY8" fmla="*/ 17483 h 69089"/>
                    <a:gd name="connsiteX9" fmla="*/ 5055 w 5266"/>
                    <a:gd name="connsiteY9" fmla="*/ 8847 h 69089"/>
                    <a:gd name="connsiteX10" fmla="*/ 5055 w 5266"/>
                    <a:gd name="connsiteY10" fmla="*/ 211 h 690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266" h="69089">
                      <a:moveTo>
                        <a:pt x="5266" y="0"/>
                      </a:moveTo>
                      <a:cubicBezTo>
                        <a:pt x="4423" y="5687"/>
                        <a:pt x="4002" y="11585"/>
                        <a:pt x="3581" y="17272"/>
                      </a:cubicBezTo>
                      <a:cubicBezTo>
                        <a:pt x="3159" y="22960"/>
                        <a:pt x="2738" y="28858"/>
                        <a:pt x="2528" y="34545"/>
                      </a:cubicBezTo>
                      <a:lnTo>
                        <a:pt x="1474" y="51817"/>
                      </a:lnTo>
                      <a:cubicBezTo>
                        <a:pt x="1474" y="54766"/>
                        <a:pt x="1053" y="57505"/>
                        <a:pt x="842" y="60454"/>
                      </a:cubicBezTo>
                      <a:cubicBezTo>
                        <a:pt x="842" y="63403"/>
                        <a:pt x="421" y="66141"/>
                        <a:pt x="0" y="69090"/>
                      </a:cubicBezTo>
                      <a:cubicBezTo>
                        <a:pt x="1474" y="63403"/>
                        <a:pt x="2317" y="57715"/>
                        <a:pt x="2949" y="52028"/>
                      </a:cubicBezTo>
                      <a:cubicBezTo>
                        <a:pt x="3581" y="46341"/>
                        <a:pt x="4002" y="40443"/>
                        <a:pt x="4423" y="34756"/>
                      </a:cubicBezTo>
                      <a:cubicBezTo>
                        <a:pt x="4634" y="29068"/>
                        <a:pt x="5055" y="23170"/>
                        <a:pt x="5055" y="17483"/>
                      </a:cubicBezTo>
                      <a:lnTo>
                        <a:pt x="5055" y="8847"/>
                      </a:lnTo>
                      <a:cubicBezTo>
                        <a:pt x="5055" y="8847"/>
                        <a:pt x="5055" y="211"/>
                        <a:pt x="5055" y="211"/>
                      </a:cubicBezTo>
                      <a:close/>
                    </a:path>
                  </a:pathLst>
                </a:custGeom>
                <a:solidFill>
                  <a:srgbClr val="5E443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23" name="자유형: 도형 1922">
                  <a:extLst>
                    <a:ext uri="{FF2B5EF4-FFF2-40B4-BE49-F238E27FC236}">
                      <a16:creationId xmlns:a16="http://schemas.microsoft.com/office/drawing/2014/main" id="{3B3D6704-C084-EF56-9AD2-A6E816D3863A}"/>
                    </a:ext>
                  </a:extLst>
                </p:cNvPr>
                <p:cNvSpPr/>
                <p:nvPr/>
              </p:nvSpPr>
              <p:spPr>
                <a:xfrm>
                  <a:off x="7576274" y="2680384"/>
                  <a:ext cx="39810" cy="44023"/>
                </a:xfrm>
                <a:custGeom>
                  <a:avLst/>
                  <a:gdLst>
                    <a:gd name="connsiteX0" fmla="*/ 34124 w 39810"/>
                    <a:gd name="connsiteY0" fmla="*/ 0 h 44023"/>
                    <a:gd name="connsiteX1" fmla="*/ 0 w 39810"/>
                    <a:gd name="connsiteY1" fmla="*/ 27805 h 44023"/>
                    <a:gd name="connsiteX2" fmla="*/ 1053 w 39810"/>
                    <a:gd name="connsiteY2" fmla="*/ 44024 h 44023"/>
                    <a:gd name="connsiteX3" fmla="*/ 39811 w 39810"/>
                    <a:gd name="connsiteY3" fmla="*/ 4423 h 44023"/>
                    <a:gd name="connsiteX4" fmla="*/ 34334 w 39810"/>
                    <a:gd name="connsiteY4" fmla="*/ 0 h 44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9810" h="44023">
                      <a:moveTo>
                        <a:pt x="34124" y="0"/>
                      </a:moveTo>
                      <a:cubicBezTo>
                        <a:pt x="29911" y="31385"/>
                        <a:pt x="0" y="27805"/>
                        <a:pt x="0" y="27805"/>
                      </a:cubicBezTo>
                      <a:cubicBezTo>
                        <a:pt x="0" y="27805"/>
                        <a:pt x="843" y="37915"/>
                        <a:pt x="1053" y="44024"/>
                      </a:cubicBezTo>
                      <a:cubicBezTo>
                        <a:pt x="1053" y="44024"/>
                        <a:pt x="37283" y="44024"/>
                        <a:pt x="39811" y="4423"/>
                      </a:cubicBezTo>
                      <a:cubicBezTo>
                        <a:pt x="38758" y="3370"/>
                        <a:pt x="34334" y="0"/>
                        <a:pt x="34334" y="0"/>
                      </a:cubicBezTo>
                      <a:close/>
                    </a:path>
                  </a:pathLst>
                </a:custGeom>
                <a:solidFill>
                  <a:srgbClr val="040000">
                    <a:alpha val="30000"/>
                  </a:srgb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924" name="그래픽 16">
                  <a:extLst>
                    <a:ext uri="{FF2B5EF4-FFF2-40B4-BE49-F238E27FC236}">
                      <a16:creationId xmlns:a16="http://schemas.microsoft.com/office/drawing/2014/main" id="{B32D3130-2675-3836-F582-D69FF152F9BA}"/>
                    </a:ext>
                  </a:extLst>
                </p:cNvPr>
                <p:cNvGrpSpPr/>
                <p:nvPr/>
              </p:nvGrpSpPr>
              <p:grpSpPr>
                <a:xfrm>
                  <a:off x="7560613" y="2677857"/>
                  <a:ext cx="55050" cy="44234"/>
                  <a:chOff x="7560613" y="2677857"/>
                  <a:chExt cx="55050" cy="44234"/>
                </a:xfrm>
              </p:grpSpPr>
              <p:sp>
                <p:nvSpPr>
                  <p:cNvPr id="1928" name="자유형: 도형 1927">
                    <a:extLst>
                      <a:ext uri="{FF2B5EF4-FFF2-40B4-BE49-F238E27FC236}">
                        <a16:creationId xmlns:a16="http://schemas.microsoft.com/office/drawing/2014/main" id="{73EFF970-405A-1182-DCCC-F90196E04047}"/>
                      </a:ext>
                    </a:extLst>
                  </p:cNvPr>
                  <p:cNvSpPr/>
                  <p:nvPr/>
                </p:nvSpPr>
                <p:spPr>
                  <a:xfrm>
                    <a:off x="7560613" y="2687125"/>
                    <a:ext cx="15660" cy="29489"/>
                  </a:xfrm>
                  <a:custGeom>
                    <a:avLst/>
                    <a:gdLst>
                      <a:gd name="connsiteX0" fmla="*/ 15450 w 15660"/>
                      <a:gd name="connsiteY0" fmla="*/ 21064 h 29489"/>
                      <a:gd name="connsiteX1" fmla="*/ 7235 w 15660"/>
                      <a:gd name="connsiteY1" fmla="*/ 421 h 29489"/>
                      <a:gd name="connsiteX2" fmla="*/ 1337 w 15660"/>
                      <a:gd name="connsiteY2" fmla="*/ 0 h 29489"/>
                      <a:gd name="connsiteX3" fmla="*/ 3022 w 15660"/>
                      <a:gd name="connsiteY3" fmla="*/ 29490 h 29489"/>
                      <a:gd name="connsiteX4" fmla="*/ 15661 w 15660"/>
                      <a:gd name="connsiteY4" fmla="*/ 21064 h 29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660" h="29489">
                        <a:moveTo>
                          <a:pt x="15450" y="21064"/>
                        </a:moveTo>
                        <a:cubicBezTo>
                          <a:pt x="15450" y="21064"/>
                          <a:pt x="8709" y="12849"/>
                          <a:pt x="7235" y="421"/>
                        </a:cubicBezTo>
                        <a:cubicBezTo>
                          <a:pt x="8077" y="211"/>
                          <a:pt x="2180" y="211"/>
                          <a:pt x="1337" y="0"/>
                        </a:cubicBezTo>
                        <a:cubicBezTo>
                          <a:pt x="-2455" y="15798"/>
                          <a:pt x="3022" y="29490"/>
                          <a:pt x="3022" y="29490"/>
                        </a:cubicBezTo>
                        <a:cubicBezTo>
                          <a:pt x="6603" y="26751"/>
                          <a:pt x="15661" y="21064"/>
                          <a:pt x="15661" y="21064"/>
                        </a:cubicBezTo>
                        <a:close/>
                      </a:path>
                    </a:pathLst>
                  </a:custGeom>
                  <a:solidFill>
                    <a:srgbClr val="040000">
                      <a:alpha val="30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29" name="자유형: 도형 1928">
                    <a:extLst>
                      <a:ext uri="{FF2B5EF4-FFF2-40B4-BE49-F238E27FC236}">
                        <a16:creationId xmlns:a16="http://schemas.microsoft.com/office/drawing/2014/main" id="{329BD80E-5242-0EC6-EE96-F4C27214A49F}"/>
                      </a:ext>
                    </a:extLst>
                  </p:cNvPr>
                  <p:cNvSpPr/>
                  <p:nvPr/>
                </p:nvSpPr>
                <p:spPr>
                  <a:xfrm>
                    <a:off x="7562521" y="2684808"/>
                    <a:ext cx="13542" cy="28015"/>
                  </a:xfrm>
                  <a:custGeom>
                    <a:avLst/>
                    <a:gdLst>
                      <a:gd name="connsiteX0" fmla="*/ 13542 w 13542"/>
                      <a:gd name="connsiteY0" fmla="*/ 23381 h 28015"/>
                      <a:gd name="connsiteX1" fmla="*/ 7433 w 13542"/>
                      <a:gd name="connsiteY1" fmla="*/ 421 h 28015"/>
                      <a:gd name="connsiteX2" fmla="*/ 1536 w 13542"/>
                      <a:gd name="connsiteY2" fmla="*/ 0 h 28015"/>
                      <a:gd name="connsiteX3" fmla="*/ 2167 w 13542"/>
                      <a:gd name="connsiteY3" fmla="*/ 28015 h 28015"/>
                      <a:gd name="connsiteX4" fmla="*/ 13542 w 13542"/>
                      <a:gd name="connsiteY4" fmla="*/ 23381 h 28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542" h="28015">
                        <a:moveTo>
                          <a:pt x="13542" y="23381"/>
                        </a:moveTo>
                        <a:cubicBezTo>
                          <a:pt x="13542" y="23381"/>
                          <a:pt x="8908" y="12849"/>
                          <a:pt x="7433" y="421"/>
                        </a:cubicBezTo>
                        <a:cubicBezTo>
                          <a:pt x="8276" y="211"/>
                          <a:pt x="2378" y="0"/>
                          <a:pt x="1536" y="0"/>
                        </a:cubicBezTo>
                        <a:cubicBezTo>
                          <a:pt x="-2256" y="15798"/>
                          <a:pt x="2167" y="28015"/>
                          <a:pt x="2167" y="28015"/>
                        </a:cubicBezTo>
                        <a:cubicBezTo>
                          <a:pt x="5748" y="25277"/>
                          <a:pt x="13542" y="23381"/>
                          <a:pt x="13542" y="2338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30" name="자유형: 도형 1929">
                    <a:extLst>
                      <a:ext uri="{FF2B5EF4-FFF2-40B4-BE49-F238E27FC236}">
                        <a16:creationId xmlns:a16="http://schemas.microsoft.com/office/drawing/2014/main" id="{2F8D48C8-6D6B-8DDA-004A-DB83252B8B82}"/>
                      </a:ext>
                    </a:extLst>
                  </p:cNvPr>
                  <p:cNvSpPr/>
                  <p:nvPr/>
                </p:nvSpPr>
                <p:spPr>
                  <a:xfrm>
                    <a:off x="7576063" y="2677857"/>
                    <a:ext cx="39600" cy="44234"/>
                  </a:xfrm>
                  <a:custGeom>
                    <a:avLst/>
                    <a:gdLst>
                      <a:gd name="connsiteX0" fmla="*/ 33281 w 39600"/>
                      <a:gd name="connsiteY0" fmla="*/ 0 h 44234"/>
                      <a:gd name="connsiteX1" fmla="*/ 0 w 39600"/>
                      <a:gd name="connsiteY1" fmla="*/ 30543 h 44234"/>
                      <a:gd name="connsiteX2" fmla="*/ 2949 w 39600"/>
                      <a:gd name="connsiteY2" fmla="*/ 44234 h 44234"/>
                      <a:gd name="connsiteX3" fmla="*/ 39600 w 39600"/>
                      <a:gd name="connsiteY3" fmla="*/ 7162 h 44234"/>
                      <a:gd name="connsiteX4" fmla="*/ 33281 w 39600"/>
                      <a:gd name="connsiteY4" fmla="*/ 0 h 44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600" h="44234">
                        <a:moveTo>
                          <a:pt x="33281" y="0"/>
                        </a:moveTo>
                        <a:cubicBezTo>
                          <a:pt x="29068" y="31385"/>
                          <a:pt x="0" y="30543"/>
                          <a:pt x="0" y="30543"/>
                        </a:cubicBezTo>
                        <a:cubicBezTo>
                          <a:pt x="0" y="30543"/>
                          <a:pt x="2949" y="37915"/>
                          <a:pt x="2949" y="44234"/>
                        </a:cubicBezTo>
                        <a:cubicBezTo>
                          <a:pt x="2949" y="44234"/>
                          <a:pt x="35177" y="42549"/>
                          <a:pt x="39600" y="7162"/>
                        </a:cubicBezTo>
                        <a:cubicBezTo>
                          <a:pt x="38547" y="6109"/>
                          <a:pt x="33281" y="0"/>
                          <a:pt x="33281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925" name="자유형: 도형 1924">
                  <a:extLst>
                    <a:ext uri="{FF2B5EF4-FFF2-40B4-BE49-F238E27FC236}">
                      <a16:creationId xmlns:a16="http://schemas.microsoft.com/office/drawing/2014/main" id="{76F10214-0131-1256-F6DC-B921FD902B4E}"/>
                    </a:ext>
                  </a:extLst>
                </p:cNvPr>
                <p:cNvSpPr/>
                <p:nvPr/>
              </p:nvSpPr>
              <p:spPr>
                <a:xfrm>
                  <a:off x="7552284" y="2637625"/>
                  <a:ext cx="58955" cy="66992"/>
                </a:xfrm>
                <a:custGeom>
                  <a:avLst/>
                  <a:gdLst>
                    <a:gd name="connsiteX0" fmla="*/ 187 w 58955"/>
                    <a:gd name="connsiteY0" fmla="*/ 20432 h 66992"/>
                    <a:gd name="connsiteX1" fmla="*/ 187 w 58955"/>
                    <a:gd name="connsiteY1" fmla="*/ 27383 h 66992"/>
                    <a:gd name="connsiteX2" fmla="*/ 2715 w 58955"/>
                    <a:gd name="connsiteY2" fmla="*/ 30964 h 66992"/>
                    <a:gd name="connsiteX3" fmla="*/ 2294 w 58955"/>
                    <a:gd name="connsiteY3" fmla="*/ 38968 h 66992"/>
                    <a:gd name="connsiteX4" fmla="*/ 8823 w 58955"/>
                    <a:gd name="connsiteY4" fmla="*/ 61718 h 66992"/>
                    <a:gd name="connsiteX5" fmla="*/ 19777 w 58955"/>
                    <a:gd name="connsiteY5" fmla="*/ 66984 h 66992"/>
                    <a:gd name="connsiteX6" fmla="*/ 41894 w 58955"/>
                    <a:gd name="connsiteY6" fmla="*/ 53503 h 66992"/>
                    <a:gd name="connsiteX7" fmla="*/ 46317 w 58955"/>
                    <a:gd name="connsiteY7" fmla="*/ 42128 h 66992"/>
                    <a:gd name="connsiteX8" fmla="*/ 52847 w 58955"/>
                    <a:gd name="connsiteY8" fmla="*/ 37494 h 66992"/>
                    <a:gd name="connsiteX9" fmla="*/ 57692 w 58955"/>
                    <a:gd name="connsiteY9" fmla="*/ 32439 h 66992"/>
                    <a:gd name="connsiteX10" fmla="*/ 58956 w 58955"/>
                    <a:gd name="connsiteY10" fmla="*/ 14534 h 66992"/>
                    <a:gd name="connsiteX11" fmla="*/ 30098 w 58955"/>
                    <a:gd name="connsiteY11" fmla="*/ 0 h 66992"/>
                    <a:gd name="connsiteX12" fmla="*/ 1240 w 58955"/>
                    <a:gd name="connsiteY12" fmla="*/ 4423 h 66992"/>
                    <a:gd name="connsiteX13" fmla="*/ 187 w 58955"/>
                    <a:gd name="connsiteY13" fmla="*/ 20432 h 669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58955" h="66992">
                      <a:moveTo>
                        <a:pt x="187" y="20432"/>
                      </a:moveTo>
                      <a:cubicBezTo>
                        <a:pt x="187" y="20432"/>
                        <a:pt x="-234" y="25698"/>
                        <a:pt x="187" y="27383"/>
                      </a:cubicBezTo>
                      <a:cubicBezTo>
                        <a:pt x="609" y="28858"/>
                        <a:pt x="2715" y="30964"/>
                        <a:pt x="2715" y="30964"/>
                      </a:cubicBezTo>
                      <a:cubicBezTo>
                        <a:pt x="2715" y="30964"/>
                        <a:pt x="1872" y="35598"/>
                        <a:pt x="2294" y="38968"/>
                      </a:cubicBezTo>
                      <a:cubicBezTo>
                        <a:pt x="2715" y="42339"/>
                        <a:pt x="8192" y="59611"/>
                        <a:pt x="8823" y="61718"/>
                      </a:cubicBezTo>
                      <a:cubicBezTo>
                        <a:pt x="9455" y="63824"/>
                        <a:pt x="16196" y="67194"/>
                        <a:pt x="19777" y="66984"/>
                      </a:cubicBezTo>
                      <a:cubicBezTo>
                        <a:pt x="23358" y="66984"/>
                        <a:pt x="38734" y="56452"/>
                        <a:pt x="41894" y="53503"/>
                      </a:cubicBezTo>
                      <a:cubicBezTo>
                        <a:pt x="45054" y="50554"/>
                        <a:pt x="46317" y="42128"/>
                        <a:pt x="46317" y="42128"/>
                      </a:cubicBezTo>
                      <a:cubicBezTo>
                        <a:pt x="46317" y="42128"/>
                        <a:pt x="51794" y="41707"/>
                        <a:pt x="52847" y="37494"/>
                      </a:cubicBezTo>
                      <a:cubicBezTo>
                        <a:pt x="55586" y="35388"/>
                        <a:pt x="57692" y="32439"/>
                        <a:pt x="57692" y="32439"/>
                      </a:cubicBezTo>
                      <a:lnTo>
                        <a:pt x="58956" y="14534"/>
                      </a:lnTo>
                      <a:lnTo>
                        <a:pt x="30098" y="0"/>
                      </a:lnTo>
                      <a:lnTo>
                        <a:pt x="1240" y="4423"/>
                      </a:lnTo>
                      <a:lnTo>
                        <a:pt x="187" y="20432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 dirty="0"/>
                </a:p>
              </p:txBody>
            </p:sp>
            <p:sp>
              <p:nvSpPr>
                <p:cNvPr id="1926" name="자유형: 도형 1925">
                  <a:extLst>
                    <a:ext uri="{FF2B5EF4-FFF2-40B4-BE49-F238E27FC236}">
                      <a16:creationId xmlns:a16="http://schemas.microsoft.com/office/drawing/2014/main" id="{B3545D14-B580-2A31-B37A-2E2FEBF1BE68}"/>
                    </a:ext>
                  </a:extLst>
                </p:cNvPr>
                <p:cNvSpPr/>
                <p:nvPr/>
              </p:nvSpPr>
              <p:spPr>
                <a:xfrm>
                  <a:off x="7549505" y="2619471"/>
                  <a:ext cx="67350" cy="55647"/>
                </a:xfrm>
                <a:custGeom>
                  <a:avLst/>
                  <a:gdLst>
                    <a:gd name="connsiteX0" fmla="*/ 55626 w 67350"/>
                    <a:gd name="connsiteY0" fmla="*/ 55647 h 55647"/>
                    <a:gd name="connsiteX1" fmla="*/ 57733 w 67350"/>
                    <a:gd name="connsiteY1" fmla="*/ 47643 h 55647"/>
                    <a:gd name="connsiteX2" fmla="*/ 53309 w 67350"/>
                    <a:gd name="connsiteY2" fmla="*/ 43219 h 55647"/>
                    <a:gd name="connsiteX3" fmla="*/ 46990 w 67350"/>
                    <a:gd name="connsiteY3" fmla="*/ 51856 h 55647"/>
                    <a:gd name="connsiteX4" fmla="*/ 32877 w 67350"/>
                    <a:gd name="connsiteY4" fmla="*/ 46590 h 55647"/>
                    <a:gd name="connsiteX5" fmla="*/ 28243 w 67350"/>
                    <a:gd name="connsiteY5" fmla="*/ 37111 h 55647"/>
                    <a:gd name="connsiteX6" fmla="*/ 13709 w 67350"/>
                    <a:gd name="connsiteY6" fmla="*/ 35847 h 55647"/>
                    <a:gd name="connsiteX7" fmla="*/ 2124 w 67350"/>
                    <a:gd name="connsiteY7" fmla="*/ 37743 h 55647"/>
                    <a:gd name="connsiteX8" fmla="*/ 1702 w 67350"/>
                    <a:gd name="connsiteY8" fmla="*/ 22787 h 55647"/>
                    <a:gd name="connsiteX9" fmla="*/ 23188 w 67350"/>
                    <a:gd name="connsiteY9" fmla="*/ 2355 h 55647"/>
                    <a:gd name="connsiteX10" fmla="*/ 50782 w 67350"/>
                    <a:gd name="connsiteY10" fmla="*/ 4040 h 55647"/>
                    <a:gd name="connsiteX11" fmla="*/ 59207 w 67350"/>
                    <a:gd name="connsiteY11" fmla="*/ 13308 h 55647"/>
                    <a:gd name="connsiteX12" fmla="*/ 65526 w 67350"/>
                    <a:gd name="connsiteY12" fmla="*/ 43219 h 55647"/>
                    <a:gd name="connsiteX13" fmla="*/ 55626 w 67350"/>
                    <a:gd name="connsiteY13" fmla="*/ 55015 h 556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67350" h="55647">
                      <a:moveTo>
                        <a:pt x="55626" y="55647"/>
                      </a:moveTo>
                      <a:cubicBezTo>
                        <a:pt x="55626" y="55647"/>
                        <a:pt x="57733" y="51224"/>
                        <a:pt x="57733" y="47643"/>
                      </a:cubicBezTo>
                      <a:cubicBezTo>
                        <a:pt x="57733" y="45536"/>
                        <a:pt x="57943" y="41113"/>
                        <a:pt x="53309" y="43219"/>
                      </a:cubicBezTo>
                      <a:cubicBezTo>
                        <a:pt x="48675" y="45326"/>
                        <a:pt x="46990" y="51856"/>
                        <a:pt x="46990" y="51856"/>
                      </a:cubicBezTo>
                      <a:cubicBezTo>
                        <a:pt x="46990" y="51856"/>
                        <a:pt x="37511" y="50381"/>
                        <a:pt x="32877" y="46590"/>
                      </a:cubicBezTo>
                      <a:cubicBezTo>
                        <a:pt x="28243" y="42798"/>
                        <a:pt x="28243" y="37111"/>
                        <a:pt x="28243" y="37111"/>
                      </a:cubicBezTo>
                      <a:cubicBezTo>
                        <a:pt x="28243" y="37111"/>
                        <a:pt x="20660" y="35004"/>
                        <a:pt x="13709" y="35847"/>
                      </a:cubicBezTo>
                      <a:cubicBezTo>
                        <a:pt x="6758" y="36689"/>
                        <a:pt x="3809" y="40270"/>
                        <a:pt x="2124" y="37743"/>
                      </a:cubicBezTo>
                      <a:cubicBezTo>
                        <a:pt x="439" y="35426"/>
                        <a:pt x="-1457" y="31845"/>
                        <a:pt x="1702" y="22787"/>
                      </a:cubicBezTo>
                      <a:cubicBezTo>
                        <a:pt x="2756" y="20049"/>
                        <a:pt x="5073" y="12255"/>
                        <a:pt x="23188" y="2355"/>
                      </a:cubicBezTo>
                      <a:cubicBezTo>
                        <a:pt x="31192" y="-2068"/>
                        <a:pt x="45516" y="459"/>
                        <a:pt x="50782" y="4040"/>
                      </a:cubicBezTo>
                      <a:cubicBezTo>
                        <a:pt x="56048" y="7621"/>
                        <a:pt x="56890" y="11202"/>
                        <a:pt x="59207" y="13308"/>
                      </a:cubicBezTo>
                      <a:cubicBezTo>
                        <a:pt x="70371" y="18996"/>
                        <a:pt x="67422" y="35004"/>
                        <a:pt x="65526" y="43219"/>
                      </a:cubicBezTo>
                      <a:cubicBezTo>
                        <a:pt x="62788" y="53962"/>
                        <a:pt x="55626" y="55015"/>
                        <a:pt x="55626" y="55015"/>
                      </a:cubicBezTo>
                      <a:close/>
                    </a:path>
                  </a:pathLst>
                </a:custGeom>
                <a:solidFill>
                  <a:srgbClr val="D3AB6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927" name="자유형: 도형 1926">
                  <a:extLst>
                    <a:ext uri="{FF2B5EF4-FFF2-40B4-BE49-F238E27FC236}">
                      <a16:creationId xmlns:a16="http://schemas.microsoft.com/office/drawing/2014/main" id="{6B3F7B11-70FC-9C9D-B255-62188D015AC4}"/>
                    </a:ext>
                  </a:extLst>
                </p:cNvPr>
                <p:cNvSpPr/>
                <p:nvPr/>
              </p:nvSpPr>
              <p:spPr>
                <a:xfrm>
                  <a:off x="7580486" y="2636909"/>
                  <a:ext cx="21804" cy="17566"/>
                </a:xfrm>
                <a:custGeom>
                  <a:avLst/>
                  <a:gdLst>
                    <a:gd name="connsiteX0" fmla="*/ 21696 w 21804"/>
                    <a:gd name="connsiteY0" fmla="*/ 294 h 17566"/>
                    <a:gd name="connsiteX1" fmla="*/ 0 w 21804"/>
                    <a:gd name="connsiteY1" fmla="*/ 17566 h 17566"/>
                    <a:gd name="connsiteX2" fmla="*/ 21696 w 21804"/>
                    <a:gd name="connsiteY2" fmla="*/ 294 h 17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1804" h="17566">
                      <a:moveTo>
                        <a:pt x="21696" y="294"/>
                      </a:moveTo>
                      <a:cubicBezTo>
                        <a:pt x="20011" y="-2655"/>
                        <a:pt x="0" y="17566"/>
                        <a:pt x="0" y="17566"/>
                      </a:cubicBezTo>
                      <a:cubicBezTo>
                        <a:pt x="0" y="17566"/>
                        <a:pt x="23592" y="3453"/>
                        <a:pt x="21696" y="294"/>
                      </a:cubicBezTo>
                      <a:close/>
                    </a:path>
                  </a:pathLst>
                </a:custGeom>
                <a:solidFill>
                  <a:srgbClr val="C29A5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4" name="그래픽 16">
                <a:extLst>
                  <a:ext uri="{FF2B5EF4-FFF2-40B4-BE49-F238E27FC236}">
                    <a16:creationId xmlns:a16="http://schemas.microsoft.com/office/drawing/2014/main" id="{3FED3F08-A621-BDC0-FBD1-0773DA74F18F}"/>
                  </a:ext>
                </a:extLst>
              </p:cNvPr>
              <p:cNvGrpSpPr/>
              <p:nvPr userDrawn="1"/>
            </p:nvGrpSpPr>
            <p:grpSpPr>
              <a:xfrm>
                <a:off x="8055855" y="4230971"/>
                <a:ext cx="142866" cy="175580"/>
                <a:chOff x="7598180" y="2794973"/>
                <a:chExt cx="176305" cy="226859"/>
              </a:xfrm>
            </p:grpSpPr>
            <p:grpSp>
              <p:nvGrpSpPr>
                <p:cNvPr id="1894" name="그래픽 16">
                  <a:extLst>
                    <a:ext uri="{FF2B5EF4-FFF2-40B4-BE49-F238E27FC236}">
                      <a16:creationId xmlns:a16="http://schemas.microsoft.com/office/drawing/2014/main" id="{37410ACF-BB9F-CEA8-6A07-ABDBDF7E56F7}"/>
                    </a:ext>
                  </a:extLst>
                </p:cNvPr>
                <p:cNvGrpSpPr/>
                <p:nvPr/>
              </p:nvGrpSpPr>
              <p:grpSpPr>
                <a:xfrm>
                  <a:off x="7711083" y="2807190"/>
                  <a:ext cx="63402" cy="122381"/>
                  <a:chOff x="7711083" y="2807190"/>
                  <a:chExt cx="63402" cy="122381"/>
                </a:xfrm>
              </p:grpSpPr>
              <p:sp>
                <p:nvSpPr>
                  <p:cNvPr id="1905" name="자유형: 도형 1904">
                    <a:extLst>
                      <a:ext uri="{FF2B5EF4-FFF2-40B4-BE49-F238E27FC236}">
                        <a16:creationId xmlns:a16="http://schemas.microsoft.com/office/drawing/2014/main" id="{0CBCD61B-5508-B3BD-2899-F68485CD8E3E}"/>
                      </a:ext>
                    </a:extLst>
                  </p:cNvPr>
                  <p:cNvSpPr/>
                  <p:nvPr/>
                </p:nvSpPr>
                <p:spPr>
                  <a:xfrm>
                    <a:off x="7711083" y="2807190"/>
                    <a:ext cx="52660" cy="122381"/>
                  </a:xfrm>
                  <a:custGeom>
                    <a:avLst/>
                    <a:gdLst>
                      <a:gd name="connsiteX0" fmla="*/ 52660 w 52660"/>
                      <a:gd name="connsiteY0" fmla="*/ 122382 h 122381"/>
                      <a:gd name="connsiteX1" fmla="*/ 46973 w 52660"/>
                      <a:gd name="connsiteY1" fmla="*/ 119222 h 122381"/>
                      <a:gd name="connsiteX2" fmla="*/ 0 w 52660"/>
                      <a:gd name="connsiteY2" fmla="*/ 6109 h 122381"/>
                      <a:gd name="connsiteX3" fmla="*/ 10532 w 52660"/>
                      <a:gd name="connsiteY3" fmla="*/ 0 h 122381"/>
                      <a:gd name="connsiteX4" fmla="*/ 16219 w 52660"/>
                      <a:gd name="connsiteY4" fmla="*/ 3160 h 122381"/>
                      <a:gd name="connsiteX5" fmla="*/ 13691 w 52660"/>
                      <a:gd name="connsiteY5" fmla="*/ 11585 h 122381"/>
                      <a:gd name="connsiteX6" fmla="*/ 52660 w 52660"/>
                      <a:gd name="connsiteY6" fmla="*/ 115220 h 122381"/>
                      <a:gd name="connsiteX7" fmla="*/ 52660 w 52660"/>
                      <a:gd name="connsiteY7" fmla="*/ 122382 h 12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2660" h="122381">
                        <a:moveTo>
                          <a:pt x="52660" y="122382"/>
                        </a:moveTo>
                        <a:lnTo>
                          <a:pt x="46973" y="119222"/>
                        </a:lnTo>
                        <a:lnTo>
                          <a:pt x="0" y="6109"/>
                        </a:lnTo>
                        <a:lnTo>
                          <a:pt x="10532" y="0"/>
                        </a:lnTo>
                        <a:lnTo>
                          <a:pt x="16219" y="3160"/>
                        </a:lnTo>
                        <a:lnTo>
                          <a:pt x="13691" y="11585"/>
                        </a:lnTo>
                        <a:lnTo>
                          <a:pt x="52660" y="115220"/>
                        </a:lnTo>
                        <a:lnTo>
                          <a:pt x="52660" y="122382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06" name="자유형: 도형 1905">
                    <a:extLst>
                      <a:ext uri="{FF2B5EF4-FFF2-40B4-BE49-F238E27FC236}">
                        <a16:creationId xmlns:a16="http://schemas.microsoft.com/office/drawing/2014/main" id="{D5B41A48-E805-B395-F45E-BCD0138B2027}"/>
                      </a:ext>
                    </a:extLst>
                  </p:cNvPr>
                  <p:cNvSpPr/>
                  <p:nvPr/>
                </p:nvSpPr>
                <p:spPr>
                  <a:xfrm>
                    <a:off x="7716560" y="2810349"/>
                    <a:ext cx="57926" cy="119222"/>
                  </a:xfrm>
                  <a:custGeom>
                    <a:avLst/>
                    <a:gdLst>
                      <a:gd name="connsiteX0" fmla="*/ 57926 w 57926"/>
                      <a:gd name="connsiteY0" fmla="*/ 113114 h 119222"/>
                      <a:gd name="connsiteX1" fmla="*/ 47184 w 57926"/>
                      <a:gd name="connsiteY1" fmla="*/ 119222 h 119222"/>
                      <a:gd name="connsiteX2" fmla="*/ 0 w 57926"/>
                      <a:gd name="connsiteY2" fmla="*/ 6109 h 119222"/>
                      <a:gd name="connsiteX3" fmla="*/ 10743 w 57926"/>
                      <a:gd name="connsiteY3" fmla="*/ 0 h 119222"/>
                      <a:gd name="connsiteX4" fmla="*/ 57926 w 57926"/>
                      <a:gd name="connsiteY4" fmla="*/ 113114 h 1192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926" h="119222">
                        <a:moveTo>
                          <a:pt x="57926" y="113114"/>
                        </a:moveTo>
                        <a:lnTo>
                          <a:pt x="47184" y="119222"/>
                        </a:lnTo>
                        <a:lnTo>
                          <a:pt x="0" y="6109"/>
                        </a:lnTo>
                        <a:lnTo>
                          <a:pt x="10743" y="0"/>
                        </a:lnTo>
                        <a:lnTo>
                          <a:pt x="57926" y="113114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895" name="그래픽 16">
                  <a:extLst>
                    <a:ext uri="{FF2B5EF4-FFF2-40B4-BE49-F238E27FC236}">
                      <a16:creationId xmlns:a16="http://schemas.microsoft.com/office/drawing/2014/main" id="{D0F7DA29-42C1-E41C-F8C0-3C181BC19B11}"/>
                    </a:ext>
                  </a:extLst>
                </p:cNvPr>
                <p:cNvGrpSpPr/>
                <p:nvPr/>
              </p:nvGrpSpPr>
              <p:grpSpPr>
                <a:xfrm>
                  <a:off x="7613557" y="2852478"/>
                  <a:ext cx="122381" cy="75409"/>
                  <a:chOff x="7613557" y="2852478"/>
                  <a:chExt cx="122381" cy="75409"/>
                </a:xfrm>
              </p:grpSpPr>
              <p:sp>
                <p:nvSpPr>
                  <p:cNvPr id="1903" name="자유형: 도형 1902">
                    <a:extLst>
                      <a:ext uri="{FF2B5EF4-FFF2-40B4-BE49-F238E27FC236}">
                        <a16:creationId xmlns:a16="http://schemas.microsoft.com/office/drawing/2014/main" id="{774BA11B-7D97-67A8-CEB6-B6FEF54B63DB}"/>
                      </a:ext>
                    </a:extLst>
                  </p:cNvPr>
                  <p:cNvSpPr/>
                  <p:nvPr/>
                </p:nvSpPr>
                <p:spPr>
                  <a:xfrm>
                    <a:off x="7613557" y="2855848"/>
                    <a:ext cx="122381" cy="72038"/>
                  </a:xfrm>
                  <a:custGeom>
                    <a:avLst/>
                    <a:gdLst>
                      <a:gd name="connsiteX0" fmla="*/ 5687 w 122381"/>
                      <a:gd name="connsiteY0" fmla="*/ 72039 h 72038"/>
                      <a:gd name="connsiteX1" fmla="*/ 0 w 122381"/>
                      <a:gd name="connsiteY1" fmla="*/ 68669 h 72038"/>
                      <a:gd name="connsiteX2" fmla="*/ 632 w 122381"/>
                      <a:gd name="connsiteY2" fmla="*/ 61928 h 72038"/>
                      <a:gd name="connsiteX3" fmla="*/ 10321 w 122381"/>
                      <a:gd name="connsiteY3" fmla="*/ 59822 h 72038"/>
                      <a:gd name="connsiteX4" fmla="*/ 119433 w 122381"/>
                      <a:gd name="connsiteY4" fmla="*/ 0 h 72038"/>
                      <a:gd name="connsiteX5" fmla="*/ 122382 w 122381"/>
                      <a:gd name="connsiteY5" fmla="*/ 4634 h 72038"/>
                      <a:gd name="connsiteX6" fmla="*/ 5687 w 122381"/>
                      <a:gd name="connsiteY6" fmla="*/ 72039 h 72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2381" h="72038">
                        <a:moveTo>
                          <a:pt x="5687" y="72039"/>
                        </a:moveTo>
                        <a:lnTo>
                          <a:pt x="0" y="68669"/>
                        </a:lnTo>
                        <a:lnTo>
                          <a:pt x="632" y="61928"/>
                        </a:lnTo>
                        <a:lnTo>
                          <a:pt x="10321" y="59822"/>
                        </a:lnTo>
                        <a:lnTo>
                          <a:pt x="119433" y="0"/>
                        </a:lnTo>
                        <a:lnTo>
                          <a:pt x="122382" y="4634"/>
                        </a:lnTo>
                        <a:lnTo>
                          <a:pt x="5687" y="72039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04" name="자유형: 도형 1903">
                    <a:extLst>
                      <a:ext uri="{FF2B5EF4-FFF2-40B4-BE49-F238E27FC236}">
                        <a16:creationId xmlns:a16="http://schemas.microsoft.com/office/drawing/2014/main" id="{A1CA2ABF-5323-9498-EC86-CD21E35F9B76}"/>
                      </a:ext>
                    </a:extLst>
                  </p:cNvPr>
                  <p:cNvSpPr/>
                  <p:nvPr/>
                </p:nvSpPr>
                <p:spPr>
                  <a:xfrm>
                    <a:off x="7614189" y="2852478"/>
                    <a:ext cx="118801" cy="68668"/>
                  </a:xfrm>
                  <a:custGeom>
                    <a:avLst/>
                    <a:gdLst>
                      <a:gd name="connsiteX0" fmla="*/ 5687 w 118801"/>
                      <a:gd name="connsiteY0" fmla="*/ 68669 h 68668"/>
                      <a:gd name="connsiteX1" fmla="*/ 0 w 118801"/>
                      <a:gd name="connsiteY1" fmla="*/ 65298 h 68668"/>
                      <a:gd name="connsiteX2" fmla="*/ 113114 w 118801"/>
                      <a:gd name="connsiteY2" fmla="*/ 0 h 68668"/>
                      <a:gd name="connsiteX3" fmla="*/ 118801 w 118801"/>
                      <a:gd name="connsiteY3" fmla="*/ 3370 h 68668"/>
                      <a:gd name="connsiteX4" fmla="*/ 5687 w 118801"/>
                      <a:gd name="connsiteY4" fmla="*/ 68669 h 686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8801" h="68668">
                        <a:moveTo>
                          <a:pt x="5687" y="68669"/>
                        </a:moveTo>
                        <a:lnTo>
                          <a:pt x="0" y="65298"/>
                        </a:lnTo>
                        <a:lnTo>
                          <a:pt x="113114" y="0"/>
                        </a:lnTo>
                        <a:lnTo>
                          <a:pt x="118801" y="3370"/>
                        </a:lnTo>
                        <a:lnTo>
                          <a:pt x="5687" y="68669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896" name="그래픽 16">
                  <a:extLst>
                    <a:ext uri="{FF2B5EF4-FFF2-40B4-BE49-F238E27FC236}">
                      <a16:creationId xmlns:a16="http://schemas.microsoft.com/office/drawing/2014/main" id="{9D5C1642-90EC-9C4A-5CFB-6A1FBE33556D}"/>
                    </a:ext>
                  </a:extLst>
                </p:cNvPr>
                <p:cNvGrpSpPr/>
                <p:nvPr/>
              </p:nvGrpSpPr>
              <p:grpSpPr>
                <a:xfrm>
                  <a:off x="7598180" y="2867222"/>
                  <a:ext cx="25065" cy="154609"/>
                  <a:chOff x="7598180" y="2867222"/>
                  <a:chExt cx="25065" cy="154609"/>
                </a:xfrm>
              </p:grpSpPr>
              <p:sp>
                <p:nvSpPr>
                  <p:cNvPr id="1901" name="자유형: 도형 1900">
                    <a:extLst>
                      <a:ext uri="{FF2B5EF4-FFF2-40B4-BE49-F238E27FC236}">
                        <a16:creationId xmlns:a16="http://schemas.microsoft.com/office/drawing/2014/main" id="{4AD1F7FC-7DF5-1DC7-BF05-9BACC7651037}"/>
                      </a:ext>
                    </a:extLst>
                  </p:cNvPr>
                  <p:cNvSpPr/>
                  <p:nvPr/>
                </p:nvSpPr>
                <p:spPr>
                  <a:xfrm>
                    <a:off x="7598180" y="2867222"/>
                    <a:ext cx="25065" cy="154609"/>
                  </a:xfrm>
                  <a:custGeom>
                    <a:avLst/>
                    <a:gdLst>
                      <a:gd name="connsiteX0" fmla="*/ 5687 w 25065"/>
                      <a:gd name="connsiteY0" fmla="*/ 154610 h 154609"/>
                      <a:gd name="connsiteX1" fmla="*/ 0 w 25065"/>
                      <a:gd name="connsiteY1" fmla="*/ 151450 h 154609"/>
                      <a:gd name="connsiteX2" fmla="*/ 8847 w 25065"/>
                      <a:gd name="connsiteY2" fmla="*/ 6109 h 154609"/>
                      <a:gd name="connsiteX3" fmla="*/ 19379 w 25065"/>
                      <a:gd name="connsiteY3" fmla="*/ 0 h 154609"/>
                      <a:gd name="connsiteX4" fmla="*/ 25066 w 25065"/>
                      <a:gd name="connsiteY4" fmla="*/ 3160 h 154609"/>
                      <a:gd name="connsiteX5" fmla="*/ 19379 w 25065"/>
                      <a:gd name="connsiteY5" fmla="*/ 11796 h 154609"/>
                      <a:gd name="connsiteX6" fmla="*/ 10532 w 25065"/>
                      <a:gd name="connsiteY6" fmla="*/ 139865 h 154609"/>
                      <a:gd name="connsiteX7" fmla="*/ 5687 w 25065"/>
                      <a:gd name="connsiteY7" fmla="*/ 154610 h 1546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25065" h="154609">
                        <a:moveTo>
                          <a:pt x="5687" y="154610"/>
                        </a:moveTo>
                        <a:lnTo>
                          <a:pt x="0" y="151450"/>
                        </a:lnTo>
                        <a:lnTo>
                          <a:pt x="8847" y="6109"/>
                        </a:lnTo>
                        <a:lnTo>
                          <a:pt x="19379" y="0"/>
                        </a:lnTo>
                        <a:lnTo>
                          <a:pt x="25066" y="3160"/>
                        </a:lnTo>
                        <a:lnTo>
                          <a:pt x="19379" y="11796"/>
                        </a:lnTo>
                        <a:lnTo>
                          <a:pt x="10532" y="139865"/>
                        </a:lnTo>
                        <a:lnTo>
                          <a:pt x="5687" y="15461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02" name="자유형: 도형 1901">
                    <a:extLst>
                      <a:ext uri="{FF2B5EF4-FFF2-40B4-BE49-F238E27FC236}">
                        <a16:creationId xmlns:a16="http://schemas.microsoft.com/office/drawing/2014/main" id="{433C5AA8-F1C8-9DC2-2FA8-C7B4F5A50715}"/>
                      </a:ext>
                    </a:extLst>
                  </p:cNvPr>
                  <p:cNvSpPr/>
                  <p:nvPr/>
                </p:nvSpPr>
                <p:spPr>
                  <a:xfrm>
                    <a:off x="7603867" y="2870382"/>
                    <a:ext cx="19378" cy="151450"/>
                  </a:xfrm>
                  <a:custGeom>
                    <a:avLst/>
                    <a:gdLst>
                      <a:gd name="connsiteX0" fmla="*/ 10532 w 19378"/>
                      <a:gd name="connsiteY0" fmla="*/ 145342 h 151450"/>
                      <a:gd name="connsiteX1" fmla="*/ 0 w 19378"/>
                      <a:gd name="connsiteY1" fmla="*/ 151450 h 151450"/>
                      <a:gd name="connsiteX2" fmla="*/ 8847 w 19378"/>
                      <a:gd name="connsiteY2" fmla="*/ 6109 h 151450"/>
                      <a:gd name="connsiteX3" fmla="*/ 19379 w 19378"/>
                      <a:gd name="connsiteY3" fmla="*/ 0 h 151450"/>
                      <a:gd name="connsiteX4" fmla="*/ 10532 w 19378"/>
                      <a:gd name="connsiteY4" fmla="*/ 145342 h 151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78" h="151450">
                        <a:moveTo>
                          <a:pt x="10532" y="145342"/>
                        </a:moveTo>
                        <a:lnTo>
                          <a:pt x="0" y="151450"/>
                        </a:lnTo>
                        <a:lnTo>
                          <a:pt x="8847" y="6109"/>
                        </a:lnTo>
                        <a:lnTo>
                          <a:pt x="19379" y="0"/>
                        </a:lnTo>
                        <a:lnTo>
                          <a:pt x="10532" y="145342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897" name="그래픽 16">
                  <a:extLst>
                    <a:ext uri="{FF2B5EF4-FFF2-40B4-BE49-F238E27FC236}">
                      <a16:creationId xmlns:a16="http://schemas.microsoft.com/office/drawing/2014/main" id="{B1BAB179-A77F-BDF9-0AE4-2A9E3A32D396}"/>
                    </a:ext>
                  </a:extLst>
                </p:cNvPr>
                <p:cNvGrpSpPr/>
                <p:nvPr/>
              </p:nvGrpSpPr>
              <p:grpSpPr>
                <a:xfrm>
                  <a:off x="7600708" y="2794973"/>
                  <a:ext cx="135020" cy="85309"/>
                  <a:chOff x="7600708" y="2794973"/>
                  <a:chExt cx="135020" cy="85309"/>
                </a:xfrm>
              </p:grpSpPr>
              <p:sp>
                <p:nvSpPr>
                  <p:cNvPr id="1898" name="자유형: 도형 1897">
                    <a:extLst>
                      <a:ext uri="{FF2B5EF4-FFF2-40B4-BE49-F238E27FC236}">
                        <a16:creationId xmlns:a16="http://schemas.microsoft.com/office/drawing/2014/main" id="{E02B8CC1-32A1-EFD0-A928-A68F7D617D64}"/>
                      </a:ext>
                    </a:extLst>
                  </p:cNvPr>
                  <p:cNvSpPr/>
                  <p:nvPr/>
                </p:nvSpPr>
                <p:spPr>
                  <a:xfrm>
                    <a:off x="7600708" y="2794973"/>
                    <a:ext cx="135020" cy="77936"/>
                  </a:xfrm>
                  <a:custGeom>
                    <a:avLst/>
                    <a:gdLst>
                      <a:gd name="connsiteX0" fmla="*/ 10111 w 135020"/>
                      <a:gd name="connsiteY0" fmla="*/ 77937 h 77936"/>
                      <a:gd name="connsiteX1" fmla="*/ 0 w 135020"/>
                      <a:gd name="connsiteY1" fmla="*/ 72250 h 77936"/>
                      <a:gd name="connsiteX2" fmla="*/ 124909 w 135020"/>
                      <a:gd name="connsiteY2" fmla="*/ 0 h 77936"/>
                      <a:gd name="connsiteX3" fmla="*/ 135020 w 135020"/>
                      <a:gd name="connsiteY3" fmla="*/ 5898 h 77936"/>
                      <a:gd name="connsiteX4" fmla="*/ 126595 w 135020"/>
                      <a:gd name="connsiteY4" fmla="*/ 15166 h 77936"/>
                      <a:gd name="connsiteX5" fmla="*/ 10111 w 135020"/>
                      <a:gd name="connsiteY5" fmla="*/ 77937 h 779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5020" h="77936">
                        <a:moveTo>
                          <a:pt x="10111" y="77937"/>
                        </a:moveTo>
                        <a:lnTo>
                          <a:pt x="0" y="72250"/>
                        </a:lnTo>
                        <a:lnTo>
                          <a:pt x="124909" y="0"/>
                        </a:lnTo>
                        <a:lnTo>
                          <a:pt x="135020" y="5898"/>
                        </a:lnTo>
                        <a:lnTo>
                          <a:pt x="126595" y="15166"/>
                        </a:lnTo>
                        <a:lnTo>
                          <a:pt x="10111" y="77937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99" name="자유형: 도형 1898">
                    <a:extLst>
                      <a:ext uri="{FF2B5EF4-FFF2-40B4-BE49-F238E27FC236}">
                        <a16:creationId xmlns:a16="http://schemas.microsoft.com/office/drawing/2014/main" id="{946F9B52-3853-2DF4-9DC9-67FA3FE66679}"/>
                      </a:ext>
                    </a:extLst>
                  </p:cNvPr>
                  <p:cNvSpPr/>
                  <p:nvPr/>
                </p:nvSpPr>
                <p:spPr>
                  <a:xfrm>
                    <a:off x="7600708" y="2867222"/>
                    <a:ext cx="14112" cy="13059"/>
                  </a:xfrm>
                  <a:custGeom>
                    <a:avLst/>
                    <a:gdLst>
                      <a:gd name="connsiteX0" fmla="*/ 10111 w 14112"/>
                      <a:gd name="connsiteY0" fmla="*/ 13060 h 13059"/>
                      <a:gd name="connsiteX1" fmla="*/ 0 w 14112"/>
                      <a:gd name="connsiteY1" fmla="*/ 7372 h 13059"/>
                      <a:gd name="connsiteX2" fmla="*/ 0 w 14112"/>
                      <a:gd name="connsiteY2" fmla="*/ 0 h 13059"/>
                      <a:gd name="connsiteX3" fmla="*/ 10111 w 14112"/>
                      <a:gd name="connsiteY3" fmla="*/ 5687 h 13059"/>
                      <a:gd name="connsiteX4" fmla="*/ 14113 w 14112"/>
                      <a:gd name="connsiteY4" fmla="*/ 5687 h 13059"/>
                      <a:gd name="connsiteX5" fmla="*/ 10111 w 14112"/>
                      <a:gd name="connsiteY5" fmla="*/ 13060 h 13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4112" h="13059">
                        <a:moveTo>
                          <a:pt x="10111" y="13060"/>
                        </a:moveTo>
                        <a:lnTo>
                          <a:pt x="0" y="7372"/>
                        </a:lnTo>
                        <a:lnTo>
                          <a:pt x="0" y="0"/>
                        </a:lnTo>
                        <a:lnTo>
                          <a:pt x="10111" y="5687"/>
                        </a:lnTo>
                        <a:lnTo>
                          <a:pt x="14113" y="5687"/>
                        </a:lnTo>
                        <a:lnTo>
                          <a:pt x="10111" y="1306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900" name="자유형: 도형 1899">
                    <a:extLst>
                      <a:ext uri="{FF2B5EF4-FFF2-40B4-BE49-F238E27FC236}">
                        <a16:creationId xmlns:a16="http://schemas.microsoft.com/office/drawing/2014/main" id="{8627B945-5576-D014-5B49-A77925C8D1A3}"/>
                      </a:ext>
                    </a:extLst>
                  </p:cNvPr>
                  <p:cNvSpPr/>
                  <p:nvPr/>
                </p:nvSpPr>
                <p:spPr>
                  <a:xfrm>
                    <a:off x="7610819" y="2800871"/>
                    <a:ext cx="124909" cy="79411"/>
                  </a:xfrm>
                  <a:custGeom>
                    <a:avLst/>
                    <a:gdLst>
                      <a:gd name="connsiteX0" fmla="*/ 124910 w 124909"/>
                      <a:gd name="connsiteY0" fmla="*/ 7372 h 79411"/>
                      <a:gd name="connsiteX1" fmla="*/ 0 w 124909"/>
                      <a:gd name="connsiteY1" fmla="*/ 79411 h 79411"/>
                      <a:gd name="connsiteX2" fmla="*/ 0 w 124909"/>
                      <a:gd name="connsiteY2" fmla="*/ 72039 h 79411"/>
                      <a:gd name="connsiteX3" fmla="*/ 124910 w 124909"/>
                      <a:gd name="connsiteY3" fmla="*/ 0 h 79411"/>
                      <a:gd name="connsiteX4" fmla="*/ 124910 w 124909"/>
                      <a:gd name="connsiteY4" fmla="*/ 7372 h 794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909" h="79411">
                        <a:moveTo>
                          <a:pt x="124910" y="7372"/>
                        </a:moveTo>
                        <a:lnTo>
                          <a:pt x="0" y="79411"/>
                        </a:lnTo>
                        <a:lnTo>
                          <a:pt x="0" y="72039"/>
                        </a:lnTo>
                        <a:lnTo>
                          <a:pt x="124910" y="0"/>
                        </a:lnTo>
                        <a:lnTo>
                          <a:pt x="124910" y="7372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37" name="그래픽 16">
                <a:extLst>
                  <a:ext uri="{FF2B5EF4-FFF2-40B4-BE49-F238E27FC236}">
                    <a16:creationId xmlns:a16="http://schemas.microsoft.com/office/drawing/2014/main" id="{8D59DE80-5CD4-E8C7-5709-F98DBE0CA3D6}"/>
                  </a:ext>
                </a:extLst>
              </p:cNvPr>
              <p:cNvGrpSpPr/>
              <p:nvPr userDrawn="1"/>
            </p:nvGrpSpPr>
            <p:grpSpPr>
              <a:xfrm>
                <a:off x="7622906" y="4138206"/>
                <a:ext cx="107874" cy="59504"/>
                <a:chOff x="7106967" y="2699131"/>
                <a:chExt cx="133124" cy="76883"/>
              </a:xfrm>
            </p:grpSpPr>
            <p:sp>
              <p:nvSpPr>
                <p:cNvPr id="1891" name="자유형: 도형 1890">
                  <a:extLst>
                    <a:ext uri="{FF2B5EF4-FFF2-40B4-BE49-F238E27FC236}">
                      <a16:creationId xmlns:a16="http://schemas.microsoft.com/office/drawing/2014/main" id="{CD44638C-DA99-C8D6-A7BD-542271413ED2}"/>
                    </a:ext>
                  </a:extLst>
                </p:cNvPr>
                <p:cNvSpPr/>
                <p:nvPr/>
              </p:nvSpPr>
              <p:spPr>
                <a:xfrm>
                  <a:off x="7106967" y="2699131"/>
                  <a:ext cx="133124" cy="76883"/>
                </a:xfrm>
                <a:custGeom>
                  <a:avLst/>
                  <a:gdLst>
                    <a:gd name="connsiteX0" fmla="*/ 0 w 133124"/>
                    <a:gd name="connsiteY0" fmla="*/ 44656 h 76883"/>
                    <a:gd name="connsiteX1" fmla="*/ 56030 w 133124"/>
                    <a:gd name="connsiteY1" fmla="*/ 76884 h 76883"/>
                    <a:gd name="connsiteX2" fmla="*/ 133125 w 133124"/>
                    <a:gd name="connsiteY2" fmla="*/ 32228 h 76883"/>
                    <a:gd name="connsiteX3" fmla="*/ 77305 w 133124"/>
                    <a:gd name="connsiteY3" fmla="*/ 0 h 76883"/>
                    <a:gd name="connsiteX4" fmla="*/ 0 w 133124"/>
                    <a:gd name="connsiteY4" fmla="*/ 44656 h 76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4" h="76883">
                      <a:moveTo>
                        <a:pt x="0" y="44656"/>
                      </a:moveTo>
                      <a:lnTo>
                        <a:pt x="56030" y="76884"/>
                      </a:lnTo>
                      <a:lnTo>
                        <a:pt x="133125" y="32228"/>
                      </a:lnTo>
                      <a:lnTo>
                        <a:pt x="77305" y="0"/>
                      </a:lnTo>
                      <a:lnTo>
                        <a:pt x="0" y="446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92" name="자유형: 도형 1891">
                  <a:extLst>
                    <a:ext uri="{FF2B5EF4-FFF2-40B4-BE49-F238E27FC236}">
                      <a16:creationId xmlns:a16="http://schemas.microsoft.com/office/drawing/2014/main" id="{08C15187-C0AF-594F-7908-05A8C61E5C77}"/>
                    </a:ext>
                  </a:extLst>
                </p:cNvPr>
                <p:cNvSpPr/>
                <p:nvPr/>
              </p:nvSpPr>
              <p:spPr>
                <a:xfrm>
                  <a:off x="7125504" y="2736204"/>
                  <a:ext cx="49079" cy="28436"/>
                </a:xfrm>
                <a:custGeom>
                  <a:avLst/>
                  <a:gdLst>
                    <a:gd name="connsiteX0" fmla="*/ 0 w 49079"/>
                    <a:gd name="connsiteY0" fmla="*/ 6109 h 28436"/>
                    <a:gd name="connsiteX1" fmla="*/ 38547 w 49079"/>
                    <a:gd name="connsiteY1" fmla="*/ 28436 h 28436"/>
                    <a:gd name="connsiteX2" fmla="*/ 49079 w 49079"/>
                    <a:gd name="connsiteY2" fmla="*/ 22117 h 28436"/>
                    <a:gd name="connsiteX3" fmla="*/ 10743 w 49079"/>
                    <a:gd name="connsiteY3" fmla="*/ 0 h 28436"/>
                    <a:gd name="connsiteX4" fmla="*/ 0 w 49079"/>
                    <a:gd name="connsiteY4" fmla="*/ 6109 h 28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79" h="28436">
                      <a:moveTo>
                        <a:pt x="0" y="6109"/>
                      </a:moveTo>
                      <a:lnTo>
                        <a:pt x="38547" y="28436"/>
                      </a:lnTo>
                      <a:lnTo>
                        <a:pt x="49079" y="22117"/>
                      </a:lnTo>
                      <a:lnTo>
                        <a:pt x="10743" y="0"/>
                      </a:lnTo>
                      <a:lnTo>
                        <a:pt x="0" y="6109"/>
                      </a:lnTo>
                      <a:close/>
                    </a:path>
                  </a:pathLst>
                </a:custGeom>
                <a:solidFill>
                  <a:srgbClr val="D7D0C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93" name="자유형: 도형 1892">
                  <a:extLst>
                    <a:ext uri="{FF2B5EF4-FFF2-40B4-BE49-F238E27FC236}">
                      <a16:creationId xmlns:a16="http://schemas.microsoft.com/office/drawing/2014/main" id="{36484903-1563-A0FD-9561-418E4446F467}"/>
                    </a:ext>
                  </a:extLst>
                </p:cNvPr>
                <p:cNvSpPr/>
                <p:nvPr/>
              </p:nvSpPr>
              <p:spPr>
                <a:xfrm>
                  <a:off x="7153519" y="2723987"/>
                  <a:ext cx="50974" cy="29700"/>
                </a:xfrm>
                <a:custGeom>
                  <a:avLst/>
                  <a:gdLst>
                    <a:gd name="connsiteX0" fmla="*/ 25698 w 50974"/>
                    <a:gd name="connsiteY0" fmla="*/ 29700 h 29700"/>
                    <a:gd name="connsiteX1" fmla="*/ 50975 w 50974"/>
                    <a:gd name="connsiteY1" fmla="*/ 14955 h 29700"/>
                    <a:gd name="connsiteX2" fmla="*/ 25277 w 50974"/>
                    <a:gd name="connsiteY2" fmla="*/ 0 h 29700"/>
                    <a:gd name="connsiteX3" fmla="*/ 0 w 50974"/>
                    <a:gd name="connsiteY3" fmla="*/ 14745 h 29700"/>
                    <a:gd name="connsiteX4" fmla="*/ 25698 w 50974"/>
                    <a:gd name="connsiteY4" fmla="*/ 29700 h 29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0974" h="29700">
                      <a:moveTo>
                        <a:pt x="25698" y="29700"/>
                      </a:moveTo>
                      <a:lnTo>
                        <a:pt x="50975" y="14955"/>
                      </a:lnTo>
                      <a:lnTo>
                        <a:pt x="25277" y="0"/>
                      </a:lnTo>
                      <a:lnTo>
                        <a:pt x="0" y="14745"/>
                      </a:lnTo>
                      <a:lnTo>
                        <a:pt x="25698" y="29700"/>
                      </a:lnTo>
                      <a:close/>
                    </a:path>
                  </a:pathLst>
                </a:custGeom>
                <a:solidFill>
                  <a:srgbClr val="D7D0C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8" name="그래픽 16">
                <a:extLst>
                  <a:ext uri="{FF2B5EF4-FFF2-40B4-BE49-F238E27FC236}">
                    <a16:creationId xmlns:a16="http://schemas.microsoft.com/office/drawing/2014/main" id="{968D9ECD-63E3-C8E7-12F1-2A4F514998EB}"/>
                  </a:ext>
                </a:extLst>
              </p:cNvPr>
              <p:cNvGrpSpPr/>
              <p:nvPr userDrawn="1"/>
            </p:nvGrpSpPr>
            <p:grpSpPr>
              <a:xfrm>
                <a:off x="7659775" y="4176517"/>
                <a:ext cx="107874" cy="59504"/>
                <a:chOff x="7152466" y="2748632"/>
                <a:chExt cx="133124" cy="76883"/>
              </a:xfrm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888" name="자유형: 도형 1887">
                  <a:extLst>
                    <a:ext uri="{FF2B5EF4-FFF2-40B4-BE49-F238E27FC236}">
                      <a16:creationId xmlns:a16="http://schemas.microsoft.com/office/drawing/2014/main" id="{1E354072-567A-254E-52EB-801F3EE479BC}"/>
                    </a:ext>
                  </a:extLst>
                </p:cNvPr>
                <p:cNvSpPr/>
                <p:nvPr/>
              </p:nvSpPr>
              <p:spPr>
                <a:xfrm>
                  <a:off x="7152466" y="2748632"/>
                  <a:ext cx="133124" cy="76883"/>
                </a:xfrm>
                <a:custGeom>
                  <a:avLst/>
                  <a:gdLst>
                    <a:gd name="connsiteX0" fmla="*/ 0 w 133124"/>
                    <a:gd name="connsiteY0" fmla="*/ 44656 h 76883"/>
                    <a:gd name="connsiteX1" fmla="*/ 55820 w 133124"/>
                    <a:gd name="connsiteY1" fmla="*/ 76884 h 76883"/>
                    <a:gd name="connsiteX2" fmla="*/ 133124 w 133124"/>
                    <a:gd name="connsiteY2" fmla="*/ 32439 h 76883"/>
                    <a:gd name="connsiteX3" fmla="*/ 77305 w 133124"/>
                    <a:gd name="connsiteY3" fmla="*/ 0 h 76883"/>
                    <a:gd name="connsiteX4" fmla="*/ 0 w 133124"/>
                    <a:gd name="connsiteY4" fmla="*/ 44656 h 7688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3124" h="76883">
                      <a:moveTo>
                        <a:pt x="0" y="44656"/>
                      </a:moveTo>
                      <a:lnTo>
                        <a:pt x="55820" y="76884"/>
                      </a:lnTo>
                      <a:lnTo>
                        <a:pt x="133124" y="32439"/>
                      </a:lnTo>
                      <a:lnTo>
                        <a:pt x="77305" y="0"/>
                      </a:lnTo>
                      <a:lnTo>
                        <a:pt x="0" y="4465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89" name="자유형: 도형 1888">
                  <a:extLst>
                    <a:ext uri="{FF2B5EF4-FFF2-40B4-BE49-F238E27FC236}">
                      <a16:creationId xmlns:a16="http://schemas.microsoft.com/office/drawing/2014/main" id="{984BA4BE-05AC-3082-2847-663C718AA3E0}"/>
                    </a:ext>
                  </a:extLst>
                </p:cNvPr>
                <p:cNvSpPr/>
                <p:nvPr/>
              </p:nvSpPr>
              <p:spPr>
                <a:xfrm>
                  <a:off x="7175847" y="2783598"/>
                  <a:ext cx="49079" cy="28436"/>
                </a:xfrm>
                <a:custGeom>
                  <a:avLst/>
                  <a:gdLst>
                    <a:gd name="connsiteX0" fmla="*/ 0 w 49079"/>
                    <a:gd name="connsiteY0" fmla="*/ 6109 h 28436"/>
                    <a:gd name="connsiteX1" fmla="*/ 38336 w 49079"/>
                    <a:gd name="connsiteY1" fmla="*/ 28436 h 28436"/>
                    <a:gd name="connsiteX2" fmla="*/ 49079 w 49079"/>
                    <a:gd name="connsiteY2" fmla="*/ 22328 h 28436"/>
                    <a:gd name="connsiteX3" fmla="*/ 10532 w 49079"/>
                    <a:gd name="connsiteY3" fmla="*/ 0 h 28436"/>
                    <a:gd name="connsiteX4" fmla="*/ 0 w 49079"/>
                    <a:gd name="connsiteY4" fmla="*/ 6109 h 2843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9079" h="28436">
                      <a:moveTo>
                        <a:pt x="0" y="6109"/>
                      </a:moveTo>
                      <a:lnTo>
                        <a:pt x="38336" y="28436"/>
                      </a:lnTo>
                      <a:lnTo>
                        <a:pt x="49079" y="22328"/>
                      </a:lnTo>
                      <a:lnTo>
                        <a:pt x="10532" y="0"/>
                      </a:lnTo>
                      <a:lnTo>
                        <a:pt x="0" y="6109"/>
                      </a:lnTo>
                      <a:close/>
                    </a:path>
                  </a:pathLst>
                </a:custGeom>
                <a:solidFill>
                  <a:srgbClr val="D7D0C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890" name="자유형: 도형 1889">
                  <a:extLst>
                    <a:ext uri="{FF2B5EF4-FFF2-40B4-BE49-F238E27FC236}">
                      <a16:creationId xmlns:a16="http://schemas.microsoft.com/office/drawing/2014/main" id="{5BECC8A6-A564-F31F-13CC-90711375A0F3}"/>
                    </a:ext>
                  </a:extLst>
                </p:cNvPr>
                <p:cNvSpPr/>
                <p:nvPr/>
              </p:nvSpPr>
              <p:spPr>
                <a:xfrm>
                  <a:off x="7191223" y="2758743"/>
                  <a:ext cx="76251" cy="44023"/>
                </a:xfrm>
                <a:custGeom>
                  <a:avLst/>
                  <a:gdLst>
                    <a:gd name="connsiteX0" fmla="*/ 38547 w 76251"/>
                    <a:gd name="connsiteY0" fmla="*/ 44024 h 44023"/>
                    <a:gd name="connsiteX1" fmla="*/ 76252 w 76251"/>
                    <a:gd name="connsiteY1" fmla="*/ 22117 h 44023"/>
                    <a:gd name="connsiteX2" fmla="*/ 37915 w 76251"/>
                    <a:gd name="connsiteY2" fmla="*/ 0 h 44023"/>
                    <a:gd name="connsiteX3" fmla="*/ 0 w 76251"/>
                    <a:gd name="connsiteY3" fmla="*/ 21907 h 44023"/>
                    <a:gd name="connsiteX4" fmla="*/ 38547 w 76251"/>
                    <a:gd name="connsiteY4" fmla="*/ 44024 h 440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6251" h="44023">
                      <a:moveTo>
                        <a:pt x="38547" y="44024"/>
                      </a:moveTo>
                      <a:lnTo>
                        <a:pt x="76252" y="22117"/>
                      </a:lnTo>
                      <a:lnTo>
                        <a:pt x="37915" y="0"/>
                      </a:lnTo>
                      <a:lnTo>
                        <a:pt x="0" y="21907"/>
                      </a:lnTo>
                      <a:lnTo>
                        <a:pt x="38547" y="44024"/>
                      </a:lnTo>
                      <a:close/>
                    </a:path>
                  </a:pathLst>
                </a:custGeom>
                <a:solidFill>
                  <a:srgbClr val="D7D0C6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39" name="그래픽 16">
                <a:extLst>
                  <a:ext uri="{FF2B5EF4-FFF2-40B4-BE49-F238E27FC236}">
                    <a16:creationId xmlns:a16="http://schemas.microsoft.com/office/drawing/2014/main" id="{A8C9A279-0F83-9058-E200-910B39420120}"/>
                  </a:ext>
                </a:extLst>
              </p:cNvPr>
              <p:cNvGrpSpPr/>
              <p:nvPr userDrawn="1"/>
            </p:nvGrpSpPr>
            <p:grpSpPr>
              <a:xfrm>
                <a:off x="8004904" y="4289986"/>
                <a:ext cx="19458" cy="29140"/>
                <a:chOff x="7535304" y="2871224"/>
                <a:chExt cx="24012" cy="37651"/>
              </a:xfrm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880" name="자유형: 도형 1879">
                  <a:extLst>
                    <a:ext uri="{FF2B5EF4-FFF2-40B4-BE49-F238E27FC236}">
                      <a16:creationId xmlns:a16="http://schemas.microsoft.com/office/drawing/2014/main" id="{E6AB35F1-164B-36D5-FF7A-BA02EE52340A}"/>
                    </a:ext>
                  </a:extLst>
                </p:cNvPr>
                <p:cNvSpPr/>
                <p:nvPr/>
              </p:nvSpPr>
              <p:spPr>
                <a:xfrm>
                  <a:off x="7535304" y="2894869"/>
                  <a:ext cx="24012" cy="14007"/>
                </a:xfrm>
                <a:custGeom>
                  <a:avLst/>
                  <a:gdLst>
                    <a:gd name="connsiteX0" fmla="*/ 3476 w 24012"/>
                    <a:gd name="connsiteY0" fmla="*/ 2054 h 14007"/>
                    <a:gd name="connsiteX1" fmla="*/ 20537 w 24012"/>
                    <a:gd name="connsiteY1" fmla="*/ 2054 h 14007"/>
                    <a:gd name="connsiteX2" fmla="*/ 20537 w 24012"/>
                    <a:gd name="connsiteY2" fmla="*/ 11954 h 14007"/>
                    <a:gd name="connsiteX3" fmla="*/ 3476 w 24012"/>
                    <a:gd name="connsiteY3" fmla="*/ 11954 h 14007"/>
                    <a:gd name="connsiteX4" fmla="*/ 3476 w 24012"/>
                    <a:gd name="connsiteY4" fmla="*/ 2054 h 14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12" h="14007">
                      <a:moveTo>
                        <a:pt x="3476" y="2054"/>
                      </a:moveTo>
                      <a:cubicBezTo>
                        <a:pt x="8110" y="-685"/>
                        <a:pt x="15903" y="-685"/>
                        <a:pt x="20537" y="2054"/>
                      </a:cubicBezTo>
                      <a:cubicBezTo>
                        <a:pt x="25171" y="4792"/>
                        <a:pt x="25171" y="9215"/>
                        <a:pt x="20537" y="11954"/>
                      </a:cubicBezTo>
                      <a:cubicBezTo>
                        <a:pt x="15903" y="14692"/>
                        <a:pt x="8110" y="14692"/>
                        <a:pt x="3476" y="11954"/>
                      </a:cubicBezTo>
                      <a:cubicBezTo>
                        <a:pt x="-1159" y="9215"/>
                        <a:pt x="-1159" y="4792"/>
                        <a:pt x="3476" y="2054"/>
                      </a:cubicBezTo>
                      <a:close/>
                    </a:path>
                  </a:pathLst>
                </a:custGeom>
                <a:solidFill>
                  <a:srgbClr val="040000">
                    <a:alpha val="30000"/>
                  </a:srgb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881" name="그래픽 16">
                  <a:extLst>
                    <a:ext uri="{FF2B5EF4-FFF2-40B4-BE49-F238E27FC236}">
                      <a16:creationId xmlns:a16="http://schemas.microsoft.com/office/drawing/2014/main" id="{1BEBF242-BAD7-A027-1963-F6FF334A591F}"/>
                    </a:ext>
                  </a:extLst>
                </p:cNvPr>
                <p:cNvGrpSpPr/>
                <p:nvPr/>
              </p:nvGrpSpPr>
              <p:grpSpPr>
                <a:xfrm>
                  <a:off x="7535883" y="2871224"/>
                  <a:ext cx="22907" cy="37072"/>
                  <a:chOff x="7535883" y="2871224"/>
                  <a:chExt cx="22907" cy="37072"/>
                </a:xfrm>
              </p:grpSpPr>
              <p:sp>
                <p:nvSpPr>
                  <p:cNvPr id="1885" name="자유형: 도형 1884">
                    <a:extLst>
                      <a:ext uri="{FF2B5EF4-FFF2-40B4-BE49-F238E27FC236}">
                        <a16:creationId xmlns:a16="http://schemas.microsoft.com/office/drawing/2014/main" id="{EC217861-89C8-56C6-221D-603E743AD045}"/>
                      </a:ext>
                    </a:extLst>
                  </p:cNvPr>
                  <p:cNvSpPr/>
                  <p:nvPr/>
                </p:nvSpPr>
                <p:spPr>
                  <a:xfrm>
                    <a:off x="7536041" y="2877754"/>
                    <a:ext cx="22749" cy="30542"/>
                  </a:xfrm>
                  <a:custGeom>
                    <a:avLst/>
                    <a:gdLst>
                      <a:gd name="connsiteX0" fmla="*/ 22539 w 22749"/>
                      <a:gd name="connsiteY0" fmla="*/ 24013 h 30542"/>
                      <a:gd name="connsiteX1" fmla="*/ 22539 w 22749"/>
                      <a:gd name="connsiteY1" fmla="*/ 0 h 30542"/>
                      <a:gd name="connsiteX2" fmla="*/ 0 w 22749"/>
                      <a:gd name="connsiteY2" fmla="*/ 0 h 30542"/>
                      <a:gd name="connsiteX3" fmla="*/ 0 w 22749"/>
                      <a:gd name="connsiteY3" fmla="*/ 24013 h 30542"/>
                      <a:gd name="connsiteX4" fmla="*/ 3370 w 22749"/>
                      <a:gd name="connsiteY4" fmla="*/ 28647 h 30542"/>
                      <a:gd name="connsiteX5" fmla="*/ 19379 w 22749"/>
                      <a:gd name="connsiteY5" fmla="*/ 28647 h 30542"/>
                      <a:gd name="connsiteX6" fmla="*/ 22749 w 22749"/>
                      <a:gd name="connsiteY6" fmla="*/ 24013 h 30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749" h="30542">
                        <a:moveTo>
                          <a:pt x="22539" y="24013"/>
                        </a:moveTo>
                        <a:lnTo>
                          <a:pt x="22539" y="0"/>
                        </a:lnTo>
                        <a:cubicBezTo>
                          <a:pt x="22539" y="0"/>
                          <a:pt x="0" y="0"/>
                          <a:pt x="0" y="0"/>
                        </a:cubicBezTo>
                        <a:lnTo>
                          <a:pt x="0" y="24013"/>
                        </a:lnTo>
                        <a:cubicBezTo>
                          <a:pt x="0" y="25698"/>
                          <a:pt x="1053" y="27383"/>
                          <a:pt x="3370" y="28647"/>
                        </a:cubicBezTo>
                        <a:cubicBezTo>
                          <a:pt x="7794" y="31175"/>
                          <a:pt x="14956" y="31175"/>
                          <a:pt x="19379" y="28647"/>
                        </a:cubicBezTo>
                        <a:cubicBezTo>
                          <a:pt x="21485" y="27383"/>
                          <a:pt x="22749" y="25698"/>
                          <a:pt x="22749" y="24013"/>
                        </a:cubicBezTo>
                        <a:close/>
                      </a:path>
                    </a:pathLst>
                  </a:custGeom>
                  <a:solidFill>
                    <a:srgbClr val="B2CBD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86" name="자유형: 도형 1885">
                    <a:extLst>
                      <a:ext uri="{FF2B5EF4-FFF2-40B4-BE49-F238E27FC236}">
                        <a16:creationId xmlns:a16="http://schemas.microsoft.com/office/drawing/2014/main" id="{67DBBF54-515C-18D3-6C9C-AB590AB1862C}"/>
                      </a:ext>
                    </a:extLst>
                  </p:cNvPr>
                  <p:cNvSpPr/>
                  <p:nvPr/>
                </p:nvSpPr>
                <p:spPr>
                  <a:xfrm>
                    <a:off x="7535883" y="2871224"/>
                    <a:ext cx="22643" cy="13059"/>
                  </a:xfrm>
                  <a:custGeom>
                    <a:avLst/>
                    <a:gdLst>
                      <a:gd name="connsiteX0" fmla="*/ 19326 w 22643"/>
                      <a:gd name="connsiteY0" fmla="*/ 11164 h 13059"/>
                      <a:gd name="connsiteX1" fmla="*/ 3318 w 22643"/>
                      <a:gd name="connsiteY1" fmla="*/ 11164 h 13059"/>
                      <a:gd name="connsiteX2" fmla="*/ 3318 w 22643"/>
                      <a:gd name="connsiteY2" fmla="*/ 1896 h 13059"/>
                      <a:gd name="connsiteX3" fmla="*/ 19326 w 22643"/>
                      <a:gd name="connsiteY3" fmla="*/ 1896 h 13059"/>
                      <a:gd name="connsiteX4" fmla="*/ 19326 w 22643"/>
                      <a:gd name="connsiteY4" fmla="*/ 11164 h 13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643" h="13059">
                        <a:moveTo>
                          <a:pt x="19326" y="11164"/>
                        </a:moveTo>
                        <a:cubicBezTo>
                          <a:pt x="14903" y="13692"/>
                          <a:pt x="7741" y="13692"/>
                          <a:pt x="3318" y="11164"/>
                        </a:cubicBezTo>
                        <a:cubicBezTo>
                          <a:pt x="-1106" y="8636"/>
                          <a:pt x="-1106" y="4423"/>
                          <a:pt x="3318" y="1896"/>
                        </a:cubicBezTo>
                        <a:cubicBezTo>
                          <a:pt x="7741" y="-632"/>
                          <a:pt x="14903" y="-632"/>
                          <a:pt x="19326" y="1896"/>
                        </a:cubicBezTo>
                        <a:cubicBezTo>
                          <a:pt x="23750" y="4423"/>
                          <a:pt x="23750" y="8636"/>
                          <a:pt x="19326" y="11164"/>
                        </a:cubicBezTo>
                        <a:close/>
                      </a:path>
                    </a:pathLst>
                  </a:custGeom>
                  <a:solidFill>
                    <a:srgbClr val="E7F1F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87" name="자유형: 도형 1886">
                    <a:extLst>
                      <a:ext uri="{FF2B5EF4-FFF2-40B4-BE49-F238E27FC236}">
                        <a16:creationId xmlns:a16="http://schemas.microsoft.com/office/drawing/2014/main" id="{E7ED999C-3389-8265-55BE-85ECD68FF88C}"/>
                      </a:ext>
                    </a:extLst>
                  </p:cNvPr>
                  <p:cNvSpPr/>
                  <p:nvPr/>
                </p:nvSpPr>
                <p:spPr>
                  <a:xfrm>
                    <a:off x="7536831" y="2871804"/>
                    <a:ext cx="20905" cy="12111"/>
                  </a:xfrm>
                  <a:custGeom>
                    <a:avLst/>
                    <a:gdLst>
                      <a:gd name="connsiteX0" fmla="*/ 3002 w 20905"/>
                      <a:gd name="connsiteY0" fmla="*/ 1738 h 12111"/>
                      <a:gd name="connsiteX1" fmla="*/ 17746 w 20905"/>
                      <a:gd name="connsiteY1" fmla="*/ 1738 h 12111"/>
                      <a:gd name="connsiteX2" fmla="*/ 17746 w 20905"/>
                      <a:gd name="connsiteY2" fmla="*/ 10374 h 12111"/>
                      <a:gd name="connsiteX3" fmla="*/ 3002 w 20905"/>
                      <a:gd name="connsiteY3" fmla="*/ 10374 h 12111"/>
                      <a:gd name="connsiteX4" fmla="*/ 3002 w 20905"/>
                      <a:gd name="connsiteY4" fmla="*/ 1738 h 121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905" h="12111">
                        <a:moveTo>
                          <a:pt x="3002" y="1738"/>
                        </a:moveTo>
                        <a:cubicBezTo>
                          <a:pt x="7004" y="-579"/>
                          <a:pt x="13744" y="-579"/>
                          <a:pt x="17746" y="1738"/>
                        </a:cubicBezTo>
                        <a:cubicBezTo>
                          <a:pt x="21959" y="4055"/>
                          <a:pt x="21959" y="7846"/>
                          <a:pt x="17746" y="10374"/>
                        </a:cubicBezTo>
                        <a:cubicBezTo>
                          <a:pt x="13744" y="12691"/>
                          <a:pt x="7004" y="12691"/>
                          <a:pt x="3002" y="10374"/>
                        </a:cubicBezTo>
                        <a:cubicBezTo>
                          <a:pt x="-1001" y="8057"/>
                          <a:pt x="-1001" y="4265"/>
                          <a:pt x="3002" y="1738"/>
                        </a:cubicBezTo>
                        <a:close/>
                      </a:path>
                    </a:pathLst>
                  </a:custGeom>
                  <a:solidFill>
                    <a:srgbClr val="B2CBD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882" name="그래픽 16">
                  <a:extLst>
                    <a:ext uri="{FF2B5EF4-FFF2-40B4-BE49-F238E27FC236}">
                      <a16:creationId xmlns:a16="http://schemas.microsoft.com/office/drawing/2014/main" id="{A8BCCBE0-1ED9-FEFE-4904-2FF1A968CFF6}"/>
                    </a:ext>
                  </a:extLst>
                </p:cNvPr>
                <p:cNvGrpSpPr/>
                <p:nvPr/>
              </p:nvGrpSpPr>
              <p:grpSpPr>
                <a:xfrm>
                  <a:off x="7537042" y="2881704"/>
                  <a:ext cx="20537" cy="23275"/>
                  <a:chOff x="7537042" y="2881704"/>
                  <a:chExt cx="20537" cy="23275"/>
                </a:xfrm>
              </p:grpSpPr>
              <p:sp>
                <p:nvSpPr>
                  <p:cNvPr id="1883" name="자유형: 도형 1882">
                    <a:extLst>
                      <a:ext uri="{FF2B5EF4-FFF2-40B4-BE49-F238E27FC236}">
                        <a16:creationId xmlns:a16="http://schemas.microsoft.com/office/drawing/2014/main" id="{7F8C81E6-FBCC-C3AF-1962-13BE3C51CE82}"/>
                      </a:ext>
                    </a:extLst>
                  </p:cNvPr>
                  <p:cNvSpPr/>
                  <p:nvPr/>
                </p:nvSpPr>
                <p:spPr>
                  <a:xfrm>
                    <a:off x="7537094" y="2887654"/>
                    <a:ext cx="20432" cy="17325"/>
                  </a:xfrm>
                  <a:custGeom>
                    <a:avLst/>
                    <a:gdLst>
                      <a:gd name="connsiteX0" fmla="*/ 20432 w 20432"/>
                      <a:gd name="connsiteY0" fmla="*/ 11375 h 17325"/>
                      <a:gd name="connsiteX1" fmla="*/ 20432 w 20432"/>
                      <a:gd name="connsiteY1" fmla="*/ 0 h 17325"/>
                      <a:gd name="connsiteX2" fmla="*/ 0 w 20432"/>
                      <a:gd name="connsiteY2" fmla="*/ 0 h 17325"/>
                      <a:gd name="connsiteX3" fmla="*/ 0 w 20432"/>
                      <a:gd name="connsiteY3" fmla="*/ 11375 h 17325"/>
                      <a:gd name="connsiteX4" fmla="*/ 2949 w 20432"/>
                      <a:gd name="connsiteY4" fmla="*/ 15587 h 17325"/>
                      <a:gd name="connsiteX5" fmla="*/ 17483 w 20432"/>
                      <a:gd name="connsiteY5" fmla="*/ 15587 h 17325"/>
                      <a:gd name="connsiteX6" fmla="*/ 20432 w 20432"/>
                      <a:gd name="connsiteY6" fmla="*/ 11375 h 17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432" h="17325">
                        <a:moveTo>
                          <a:pt x="20432" y="11375"/>
                        </a:moveTo>
                        <a:lnTo>
                          <a:pt x="20432" y="0"/>
                        </a:lnTo>
                        <a:cubicBezTo>
                          <a:pt x="20432" y="0"/>
                          <a:pt x="0" y="0"/>
                          <a:pt x="0" y="0"/>
                        </a:cubicBezTo>
                        <a:lnTo>
                          <a:pt x="0" y="11375"/>
                        </a:lnTo>
                        <a:cubicBezTo>
                          <a:pt x="0" y="12849"/>
                          <a:pt x="1053" y="14323"/>
                          <a:pt x="2949" y="15587"/>
                        </a:cubicBezTo>
                        <a:cubicBezTo>
                          <a:pt x="6951" y="17904"/>
                          <a:pt x="13481" y="17904"/>
                          <a:pt x="17483" y="15587"/>
                        </a:cubicBezTo>
                        <a:cubicBezTo>
                          <a:pt x="19379" y="14534"/>
                          <a:pt x="20432" y="12849"/>
                          <a:pt x="20432" y="11375"/>
                        </a:cubicBezTo>
                        <a:close/>
                      </a:path>
                    </a:pathLst>
                  </a:custGeom>
                  <a:solidFill>
                    <a:srgbClr val="38738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84" name="자유형: 도형 1883">
                    <a:extLst>
                      <a:ext uri="{FF2B5EF4-FFF2-40B4-BE49-F238E27FC236}">
                        <a16:creationId xmlns:a16="http://schemas.microsoft.com/office/drawing/2014/main" id="{F75AEE58-8196-DDC2-4AE1-E93ADA42C5AE}"/>
                      </a:ext>
                    </a:extLst>
                  </p:cNvPr>
                  <p:cNvSpPr/>
                  <p:nvPr/>
                </p:nvSpPr>
                <p:spPr>
                  <a:xfrm>
                    <a:off x="7537042" y="2881704"/>
                    <a:ext cx="20537" cy="11901"/>
                  </a:xfrm>
                  <a:custGeom>
                    <a:avLst/>
                    <a:gdLst>
                      <a:gd name="connsiteX0" fmla="*/ 17536 w 20537"/>
                      <a:gd name="connsiteY0" fmla="*/ 10163 h 11901"/>
                      <a:gd name="connsiteX1" fmla="*/ 3002 w 20537"/>
                      <a:gd name="connsiteY1" fmla="*/ 10163 h 11901"/>
                      <a:gd name="connsiteX2" fmla="*/ 3002 w 20537"/>
                      <a:gd name="connsiteY2" fmla="*/ 1738 h 11901"/>
                      <a:gd name="connsiteX3" fmla="*/ 17536 w 20537"/>
                      <a:gd name="connsiteY3" fmla="*/ 1738 h 11901"/>
                      <a:gd name="connsiteX4" fmla="*/ 17536 w 20537"/>
                      <a:gd name="connsiteY4" fmla="*/ 10163 h 119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37" h="11901">
                        <a:moveTo>
                          <a:pt x="17536" y="10163"/>
                        </a:moveTo>
                        <a:cubicBezTo>
                          <a:pt x="13534" y="12480"/>
                          <a:pt x="7004" y="12480"/>
                          <a:pt x="3002" y="10163"/>
                        </a:cubicBezTo>
                        <a:cubicBezTo>
                          <a:pt x="-1001" y="7846"/>
                          <a:pt x="-1001" y="4055"/>
                          <a:pt x="3002" y="1738"/>
                        </a:cubicBezTo>
                        <a:cubicBezTo>
                          <a:pt x="7004" y="-579"/>
                          <a:pt x="13534" y="-579"/>
                          <a:pt x="17536" y="1738"/>
                        </a:cubicBezTo>
                        <a:cubicBezTo>
                          <a:pt x="21538" y="4055"/>
                          <a:pt x="21538" y="7846"/>
                          <a:pt x="17536" y="10163"/>
                        </a:cubicBezTo>
                        <a:close/>
                      </a:path>
                    </a:pathLst>
                  </a:custGeom>
                  <a:solidFill>
                    <a:srgbClr val="67BDD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0" name="그래픽 16">
                <a:extLst>
                  <a:ext uri="{FF2B5EF4-FFF2-40B4-BE49-F238E27FC236}">
                    <a16:creationId xmlns:a16="http://schemas.microsoft.com/office/drawing/2014/main" id="{47E135FD-ABD2-423B-99EE-B95EC0196517}"/>
                  </a:ext>
                </a:extLst>
              </p:cNvPr>
              <p:cNvGrpSpPr/>
              <p:nvPr userDrawn="1"/>
            </p:nvGrpSpPr>
            <p:grpSpPr>
              <a:xfrm>
                <a:off x="7763638" y="4196407"/>
                <a:ext cx="19458" cy="29140"/>
                <a:chOff x="7280640" y="2774330"/>
                <a:chExt cx="24012" cy="37651"/>
              </a:xfrm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872" name="자유형: 도형 1871">
                  <a:extLst>
                    <a:ext uri="{FF2B5EF4-FFF2-40B4-BE49-F238E27FC236}">
                      <a16:creationId xmlns:a16="http://schemas.microsoft.com/office/drawing/2014/main" id="{141FAAD2-CF4B-395A-3755-29ECC3D915DA}"/>
                    </a:ext>
                  </a:extLst>
                </p:cNvPr>
                <p:cNvSpPr/>
                <p:nvPr/>
              </p:nvSpPr>
              <p:spPr>
                <a:xfrm>
                  <a:off x="7280640" y="2797974"/>
                  <a:ext cx="24012" cy="14007"/>
                </a:xfrm>
                <a:custGeom>
                  <a:avLst/>
                  <a:gdLst>
                    <a:gd name="connsiteX0" fmla="*/ 3476 w 24012"/>
                    <a:gd name="connsiteY0" fmla="*/ 2054 h 14007"/>
                    <a:gd name="connsiteX1" fmla="*/ 20537 w 24012"/>
                    <a:gd name="connsiteY1" fmla="*/ 2054 h 14007"/>
                    <a:gd name="connsiteX2" fmla="*/ 20537 w 24012"/>
                    <a:gd name="connsiteY2" fmla="*/ 11954 h 14007"/>
                    <a:gd name="connsiteX3" fmla="*/ 3476 w 24012"/>
                    <a:gd name="connsiteY3" fmla="*/ 11954 h 14007"/>
                    <a:gd name="connsiteX4" fmla="*/ 3476 w 24012"/>
                    <a:gd name="connsiteY4" fmla="*/ 2054 h 14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12" h="14007">
                      <a:moveTo>
                        <a:pt x="3476" y="2054"/>
                      </a:moveTo>
                      <a:cubicBezTo>
                        <a:pt x="8110" y="-685"/>
                        <a:pt x="15903" y="-685"/>
                        <a:pt x="20537" y="2054"/>
                      </a:cubicBezTo>
                      <a:cubicBezTo>
                        <a:pt x="25171" y="4792"/>
                        <a:pt x="25171" y="9215"/>
                        <a:pt x="20537" y="11954"/>
                      </a:cubicBezTo>
                      <a:cubicBezTo>
                        <a:pt x="15903" y="14692"/>
                        <a:pt x="8110" y="14692"/>
                        <a:pt x="3476" y="11954"/>
                      </a:cubicBezTo>
                      <a:cubicBezTo>
                        <a:pt x="-1159" y="9215"/>
                        <a:pt x="-1159" y="4792"/>
                        <a:pt x="3476" y="2054"/>
                      </a:cubicBezTo>
                      <a:close/>
                    </a:path>
                  </a:pathLst>
                </a:custGeom>
                <a:solidFill>
                  <a:srgbClr val="040000">
                    <a:alpha val="30000"/>
                  </a:srgb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873" name="그래픽 16">
                  <a:extLst>
                    <a:ext uri="{FF2B5EF4-FFF2-40B4-BE49-F238E27FC236}">
                      <a16:creationId xmlns:a16="http://schemas.microsoft.com/office/drawing/2014/main" id="{17965497-13A1-3F77-156B-3B5BD2839E6C}"/>
                    </a:ext>
                  </a:extLst>
                </p:cNvPr>
                <p:cNvGrpSpPr/>
                <p:nvPr/>
              </p:nvGrpSpPr>
              <p:grpSpPr>
                <a:xfrm>
                  <a:off x="7281377" y="2774330"/>
                  <a:ext cx="22749" cy="37072"/>
                  <a:chOff x="7281377" y="2774330"/>
                  <a:chExt cx="22749" cy="37072"/>
                </a:xfrm>
              </p:grpSpPr>
              <p:sp>
                <p:nvSpPr>
                  <p:cNvPr id="1877" name="자유형: 도형 1876">
                    <a:extLst>
                      <a:ext uri="{FF2B5EF4-FFF2-40B4-BE49-F238E27FC236}">
                        <a16:creationId xmlns:a16="http://schemas.microsoft.com/office/drawing/2014/main" id="{A7A0FAE4-49FE-653F-7683-2A38D53AE9D3}"/>
                      </a:ext>
                    </a:extLst>
                  </p:cNvPr>
                  <p:cNvSpPr/>
                  <p:nvPr/>
                </p:nvSpPr>
                <p:spPr>
                  <a:xfrm>
                    <a:off x="7281377" y="2780860"/>
                    <a:ext cx="22749" cy="30542"/>
                  </a:xfrm>
                  <a:custGeom>
                    <a:avLst/>
                    <a:gdLst>
                      <a:gd name="connsiteX0" fmla="*/ 22539 w 22749"/>
                      <a:gd name="connsiteY0" fmla="*/ 24013 h 30542"/>
                      <a:gd name="connsiteX1" fmla="*/ 22539 w 22749"/>
                      <a:gd name="connsiteY1" fmla="*/ 0 h 30542"/>
                      <a:gd name="connsiteX2" fmla="*/ 0 w 22749"/>
                      <a:gd name="connsiteY2" fmla="*/ 0 h 30542"/>
                      <a:gd name="connsiteX3" fmla="*/ 0 w 22749"/>
                      <a:gd name="connsiteY3" fmla="*/ 24013 h 30542"/>
                      <a:gd name="connsiteX4" fmla="*/ 3370 w 22749"/>
                      <a:gd name="connsiteY4" fmla="*/ 28647 h 30542"/>
                      <a:gd name="connsiteX5" fmla="*/ 19379 w 22749"/>
                      <a:gd name="connsiteY5" fmla="*/ 28647 h 30542"/>
                      <a:gd name="connsiteX6" fmla="*/ 22749 w 22749"/>
                      <a:gd name="connsiteY6" fmla="*/ 24013 h 30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749" h="30542">
                        <a:moveTo>
                          <a:pt x="22539" y="24013"/>
                        </a:moveTo>
                        <a:lnTo>
                          <a:pt x="22539" y="0"/>
                        </a:lnTo>
                        <a:cubicBezTo>
                          <a:pt x="22539" y="0"/>
                          <a:pt x="0" y="0"/>
                          <a:pt x="0" y="0"/>
                        </a:cubicBezTo>
                        <a:lnTo>
                          <a:pt x="0" y="24013"/>
                        </a:lnTo>
                        <a:cubicBezTo>
                          <a:pt x="0" y="25698"/>
                          <a:pt x="1053" y="27383"/>
                          <a:pt x="3370" y="28647"/>
                        </a:cubicBezTo>
                        <a:cubicBezTo>
                          <a:pt x="7794" y="31175"/>
                          <a:pt x="14956" y="31175"/>
                          <a:pt x="19379" y="28647"/>
                        </a:cubicBezTo>
                        <a:cubicBezTo>
                          <a:pt x="21485" y="27383"/>
                          <a:pt x="22749" y="25698"/>
                          <a:pt x="22749" y="24013"/>
                        </a:cubicBezTo>
                        <a:close/>
                      </a:path>
                    </a:pathLst>
                  </a:custGeom>
                  <a:solidFill>
                    <a:srgbClr val="B2CBD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78" name="자유형: 도형 1877">
                    <a:extLst>
                      <a:ext uri="{FF2B5EF4-FFF2-40B4-BE49-F238E27FC236}">
                        <a16:creationId xmlns:a16="http://schemas.microsoft.com/office/drawing/2014/main" id="{6455A649-019F-F040-7E5C-0E797350F27D}"/>
                      </a:ext>
                    </a:extLst>
                  </p:cNvPr>
                  <p:cNvSpPr/>
                  <p:nvPr/>
                </p:nvSpPr>
                <p:spPr>
                  <a:xfrm>
                    <a:off x="7281430" y="2774330"/>
                    <a:ext cx="22643" cy="13059"/>
                  </a:xfrm>
                  <a:custGeom>
                    <a:avLst/>
                    <a:gdLst>
                      <a:gd name="connsiteX0" fmla="*/ 19326 w 22643"/>
                      <a:gd name="connsiteY0" fmla="*/ 11164 h 13059"/>
                      <a:gd name="connsiteX1" fmla="*/ 3318 w 22643"/>
                      <a:gd name="connsiteY1" fmla="*/ 11164 h 13059"/>
                      <a:gd name="connsiteX2" fmla="*/ 3318 w 22643"/>
                      <a:gd name="connsiteY2" fmla="*/ 1896 h 13059"/>
                      <a:gd name="connsiteX3" fmla="*/ 19326 w 22643"/>
                      <a:gd name="connsiteY3" fmla="*/ 1896 h 13059"/>
                      <a:gd name="connsiteX4" fmla="*/ 19326 w 22643"/>
                      <a:gd name="connsiteY4" fmla="*/ 11164 h 13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643" h="13059">
                        <a:moveTo>
                          <a:pt x="19326" y="11164"/>
                        </a:moveTo>
                        <a:cubicBezTo>
                          <a:pt x="14903" y="13692"/>
                          <a:pt x="7741" y="13692"/>
                          <a:pt x="3318" y="11164"/>
                        </a:cubicBezTo>
                        <a:cubicBezTo>
                          <a:pt x="-1106" y="8636"/>
                          <a:pt x="-1106" y="4423"/>
                          <a:pt x="3318" y="1896"/>
                        </a:cubicBezTo>
                        <a:cubicBezTo>
                          <a:pt x="7741" y="-632"/>
                          <a:pt x="14903" y="-632"/>
                          <a:pt x="19326" y="1896"/>
                        </a:cubicBezTo>
                        <a:cubicBezTo>
                          <a:pt x="23750" y="4423"/>
                          <a:pt x="23750" y="8636"/>
                          <a:pt x="19326" y="11164"/>
                        </a:cubicBezTo>
                        <a:close/>
                      </a:path>
                    </a:pathLst>
                  </a:custGeom>
                  <a:solidFill>
                    <a:srgbClr val="E7F1F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79" name="자유형: 도형 1878">
                    <a:extLst>
                      <a:ext uri="{FF2B5EF4-FFF2-40B4-BE49-F238E27FC236}">
                        <a16:creationId xmlns:a16="http://schemas.microsoft.com/office/drawing/2014/main" id="{3FA05B2A-9001-1207-1E2C-0EE009D49AA7}"/>
                      </a:ext>
                    </a:extLst>
                  </p:cNvPr>
                  <p:cNvSpPr/>
                  <p:nvPr/>
                </p:nvSpPr>
                <p:spPr>
                  <a:xfrm>
                    <a:off x="7282167" y="2774909"/>
                    <a:ext cx="20748" cy="12111"/>
                  </a:xfrm>
                  <a:custGeom>
                    <a:avLst/>
                    <a:gdLst>
                      <a:gd name="connsiteX0" fmla="*/ 3002 w 20748"/>
                      <a:gd name="connsiteY0" fmla="*/ 1738 h 12111"/>
                      <a:gd name="connsiteX1" fmla="*/ 17746 w 20748"/>
                      <a:gd name="connsiteY1" fmla="*/ 1738 h 12111"/>
                      <a:gd name="connsiteX2" fmla="*/ 17746 w 20748"/>
                      <a:gd name="connsiteY2" fmla="*/ 10374 h 12111"/>
                      <a:gd name="connsiteX3" fmla="*/ 3002 w 20748"/>
                      <a:gd name="connsiteY3" fmla="*/ 10374 h 12111"/>
                      <a:gd name="connsiteX4" fmla="*/ 3002 w 20748"/>
                      <a:gd name="connsiteY4" fmla="*/ 1738 h 121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48" h="12111">
                        <a:moveTo>
                          <a:pt x="3002" y="1738"/>
                        </a:moveTo>
                        <a:cubicBezTo>
                          <a:pt x="7004" y="-579"/>
                          <a:pt x="13744" y="-579"/>
                          <a:pt x="17746" y="1738"/>
                        </a:cubicBezTo>
                        <a:cubicBezTo>
                          <a:pt x="21749" y="4055"/>
                          <a:pt x="21749" y="7846"/>
                          <a:pt x="17746" y="10374"/>
                        </a:cubicBezTo>
                        <a:cubicBezTo>
                          <a:pt x="13534" y="12691"/>
                          <a:pt x="7004" y="12691"/>
                          <a:pt x="3002" y="10374"/>
                        </a:cubicBezTo>
                        <a:cubicBezTo>
                          <a:pt x="-1001" y="8057"/>
                          <a:pt x="-1001" y="4265"/>
                          <a:pt x="3002" y="1738"/>
                        </a:cubicBezTo>
                        <a:close/>
                      </a:path>
                    </a:pathLst>
                  </a:custGeom>
                  <a:solidFill>
                    <a:srgbClr val="B2CBD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874" name="그래픽 16">
                  <a:extLst>
                    <a:ext uri="{FF2B5EF4-FFF2-40B4-BE49-F238E27FC236}">
                      <a16:creationId xmlns:a16="http://schemas.microsoft.com/office/drawing/2014/main" id="{4A5DBC9D-67F0-8758-0789-1551E7A1A6DE}"/>
                    </a:ext>
                  </a:extLst>
                </p:cNvPr>
                <p:cNvGrpSpPr/>
                <p:nvPr/>
              </p:nvGrpSpPr>
              <p:grpSpPr>
                <a:xfrm>
                  <a:off x="7282378" y="2784809"/>
                  <a:ext cx="20537" cy="23275"/>
                  <a:chOff x="7282378" y="2784809"/>
                  <a:chExt cx="20537" cy="23275"/>
                </a:xfrm>
              </p:grpSpPr>
              <p:sp>
                <p:nvSpPr>
                  <p:cNvPr id="1875" name="자유형: 도형 1874">
                    <a:extLst>
                      <a:ext uri="{FF2B5EF4-FFF2-40B4-BE49-F238E27FC236}">
                        <a16:creationId xmlns:a16="http://schemas.microsoft.com/office/drawing/2014/main" id="{F9068AA4-4C35-8255-0EAE-9DFF78CE75BC}"/>
                      </a:ext>
                    </a:extLst>
                  </p:cNvPr>
                  <p:cNvSpPr/>
                  <p:nvPr/>
                </p:nvSpPr>
                <p:spPr>
                  <a:xfrm>
                    <a:off x="7282431" y="2790760"/>
                    <a:ext cx="20432" cy="17325"/>
                  </a:xfrm>
                  <a:custGeom>
                    <a:avLst/>
                    <a:gdLst>
                      <a:gd name="connsiteX0" fmla="*/ 20432 w 20432"/>
                      <a:gd name="connsiteY0" fmla="*/ 11375 h 17325"/>
                      <a:gd name="connsiteX1" fmla="*/ 20432 w 20432"/>
                      <a:gd name="connsiteY1" fmla="*/ 0 h 17325"/>
                      <a:gd name="connsiteX2" fmla="*/ 0 w 20432"/>
                      <a:gd name="connsiteY2" fmla="*/ 0 h 17325"/>
                      <a:gd name="connsiteX3" fmla="*/ 0 w 20432"/>
                      <a:gd name="connsiteY3" fmla="*/ 11375 h 17325"/>
                      <a:gd name="connsiteX4" fmla="*/ 2949 w 20432"/>
                      <a:gd name="connsiteY4" fmla="*/ 15587 h 17325"/>
                      <a:gd name="connsiteX5" fmla="*/ 17483 w 20432"/>
                      <a:gd name="connsiteY5" fmla="*/ 15587 h 17325"/>
                      <a:gd name="connsiteX6" fmla="*/ 20432 w 20432"/>
                      <a:gd name="connsiteY6" fmla="*/ 11375 h 17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432" h="17325">
                        <a:moveTo>
                          <a:pt x="20432" y="11375"/>
                        </a:moveTo>
                        <a:lnTo>
                          <a:pt x="20432" y="0"/>
                        </a:lnTo>
                        <a:cubicBezTo>
                          <a:pt x="20432" y="0"/>
                          <a:pt x="0" y="0"/>
                          <a:pt x="0" y="0"/>
                        </a:cubicBezTo>
                        <a:lnTo>
                          <a:pt x="0" y="11375"/>
                        </a:lnTo>
                        <a:cubicBezTo>
                          <a:pt x="0" y="12849"/>
                          <a:pt x="1053" y="14324"/>
                          <a:pt x="2949" y="15587"/>
                        </a:cubicBezTo>
                        <a:cubicBezTo>
                          <a:pt x="6951" y="17904"/>
                          <a:pt x="13481" y="17904"/>
                          <a:pt x="17483" y="15587"/>
                        </a:cubicBezTo>
                        <a:cubicBezTo>
                          <a:pt x="19379" y="14324"/>
                          <a:pt x="20432" y="12849"/>
                          <a:pt x="20432" y="11375"/>
                        </a:cubicBezTo>
                        <a:close/>
                      </a:path>
                    </a:pathLst>
                  </a:custGeom>
                  <a:solidFill>
                    <a:srgbClr val="38738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76" name="자유형: 도형 1875">
                    <a:extLst>
                      <a:ext uri="{FF2B5EF4-FFF2-40B4-BE49-F238E27FC236}">
                        <a16:creationId xmlns:a16="http://schemas.microsoft.com/office/drawing/2014/main" id="{1D36BDDB-872B-9A18-820A-45E289B8E1F2}"/>
                      </a:ext>
                    </a:extLst>
                  </p:cNvPr>
                  <p:cNvSpPr/>
                  <p:nvPr/>
                </p:nvSpPr>
                <p:spPr>
                  <a:xfrm>
                    <a:off x="7282378" y="2784809"/>
                    <a:ext cx="20537" cy="11901"/>
                  </a:xfrm>
                  <a:custGeom>
                    <a:avLst/>
                    <a:gdLst>
                      <a:gd name="connsiteX0" fmla="*/ 17536 w 20537"/>
                      <a:gd name="connsiteY0" fmla="*/ 10163 h 11901"/>
                      <a:gd name="connsiteX1" fmla="*/ 3002 w 20537"/>
                      <a:gd name="connsiteY1" fmla="*/ 10163 h 11901"/>
                      <a:gd name="connsiteX2" fmla="*/ 3002 w 20537"/>
                      <a:gd name="connsiteY2" fmla="*/ 1738 h 11901"/>
                      <a:gd name="connsiteX3" fmla="*/ 17536 w 20537"/>
                      <a:gd name="connsiteY3" fmla="*/ 1738 h 11901"/>
                      <a:gd name="connsiteX4" fmla="*/ 17536 w 20537"/>
                      <a:gd name="connsiteY4" fmla="*/ 10163 h 119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37" h="11901">
                        <a:moveTo>
                          <a:pt x="17536" y="10163"/>
                        </a:moveTo>
                        <a:cubicBezTo>
                          <a:pt x="13534" y="12480"/>
                          <a:pt x="7004" y="12480"/>
                          <a:pt x="3002" y="10163"/>
                        </a:cubicBezTo>
                        <a:cubicBezTo>
                          <a:pt x="-1001" y="7846"/>
                          <a:pt x="-1001" y="4055"/>
                          <a:pt x="3002" y="1738"/>
                        </a:cubicBezTo>
                        <a:cubicBezTo>
                          <a:pt x="7004" y="-579"/>
                          <a:pt x="13534" y="-579"/>
                          <a:pt x="17536" y="1738"/>
                        </a:cubicBezTo>
                        <a:cubicBezTo>
                          <a:pt x="21538" y="4055"/>
                          <a:pt x="21538" y="7846"/>
                          <a:pt x="17536" y="10163"/>
                        </a:cubicBezTo>
                        <a:close/>
                      </a:path>
                    </a:pathLst>
                  </a:custGeom>
                  <a:solidFill>
                    <a:srgbClr val="67BDD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1" name="그래픽 16">
                <a:extLst>
                  <a:ext uri="{FF2B5EF4-FFF2-40B4-BE49-F238E27FC236}">
                    <a16:creationId xmlns:a16="http://schemas.microsoft.com/office/drawing/2014/main" id="{45DC0A9C-08ED-094F-4234-AC0986ACE043}"/>
                  </a:ext>
                </a:extLst>
              </p:cNvPr>
              <p:cNvGrpSpPr/>
              <p:nvPr userDrawn="1"/>
            </p:nvGrpSpPr>
            <p:grpSpPr>
              <a:xfrm>
                <a:off x="7420666" y="4288602"/>
                <a:ext cx="118799" cy="87056"/>
                <a:chOff x="6872736" y="2904927"/>
                <a:chExt cx="146605" cy="112481"/>
              </a:xfrm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grpSpPr>
            <p:grpSp>
              <p:nvGrpSpPr>
                <p:cNvPr id="1861" name="그래픽 16">
                  <a:extLst>
                    <a:ext uri="{FF2B5EF4-FFF2-40B4-BE49-F238E27FC236}">
                      <a16:creationId xmlns:a16="http://schemas.microsoft.com/office/drawing/2014/main" id="{8F19058E-61A5-5A23-1B09-F2D8EC199FAB}"/>
                    </a:ext>
                  </a:extLst>
                </p:cNvPr>
                <p:cNvGrpSpPr/>
                <p:nvPr/>
              </p:nvGrpSpPr>
              <p:grpSpPr>
                <a:xfrm>
                  <a:off x="6886006" y="2940525"/>
                  <a:ext cx="133335" cy="76883"/>
                  <a:chOff x="6886006" y="2940525"/>
                  <a:chExt cx="133335" cy="76883"/>
                </a:xfrm>
              </p:grpSpPr>
              <p:sp>
                <p:nvSpPr>
                  <p:cNvPr id="1868" name="자유형: 도형 1867">
                    <a:extLst>
                      <a:ext uri="{FF2B5EF4-FFF2-40B4-BE49-F238E27FC236}">
                        <a16:creationId xmlns:a16="http://schemas.microsoft.com/office/drawing/2014/main" id="{9AE72CDE-B9C1-FB79-69A6-08389F7C75A7}"/>
                      </a:ext>
                    </a:extLst>
                  </p:cNvPr>
                  <p:cNvSpPr/>
                  <p:nvPr/>
                </p:nvSpPr>
                <p:spPr>
                  <a:xfrm>
                    <a:off x="6886006" y="2940525"/>
                    <a:ext cx="133335" cy="76883"/>
                  </a:xfrm>
                  <a:custGeom>
                    <a:avLst/>
                    <a:gdLst>
                      <a:gd name="connsiteX0" fmla="*/ 0 w 133335"/>
                      <a:gd name="connsiteY0" fmla="*/ 44445 h 76883"/>
                      <a:gd name="connsiteX1" fmla="*/ 56030 w 133335"/>
                      <a:gd name="connsiteY1" fmla="*/ 76884 h 76883"/>
                      <a:gd name="connsiteX2" fmla="*/ 133335 w 133335"/>
                      <a:gd name="connsiteY2" fmla="*/ 32228 h 76883"/>
                      <a:gd name="connsiteX3" fmla="*/ 77305 w 133335"/>
                      <a:gd name="connsiteY3" fmla="*/ 0 h 76883"/>
                      <a:gd name="connsiteX4" fmla="*/ 0 w 133335"/>
                      <a:gd name="connsiteY4" fmla="*/ 44445 h 76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335" h="76883">
                        <a:moveTo>
                          <a:pt x="0" y="44445"/>
                        </a:moveTo>
                        <a:lnTo>
                          <a:pt x="56030" y="76884"/>
                        </a:lnTo>
                        <a:lnTo>
                          <a:pt x="133335" y="32228"/>
                        </a:lnTo>
                        <a:lnTo>
                          <a:pt x="77305" y="0"/>
                        </a:lnTo>
                        <a:lnTo>
                          <a:pt x="0" y="444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9" name="자유형: 도형 1868">
                    <a:extLst>
                      <a:ext uri="{FF2B5EF4-FFF2-40B4-BE49-F238E27FC236}">
                        <a16:creationId xmlns:a16="http://schemas.microsoft.com/office/drawing/2014/main" id="{E5EA12FD-6001-7D45-4D28-F46CBBE4A8A8}"/>
                      </a:ext>
                    </a:extLst>
                  </p:cNvPr>
                  <p:cNvSpPr/>
                  <p:nvPr/>
                </p:nvSpPr>
                <p:spPr>
                  <a:xfrm>
                    <a:off x="6904753" y="2977598"/>
                    <a:ext cx="49079" cy="28225"/>
                  </a:xfrm>
                  <a:custGeom>
                    <a:avLst/>
                    <a:gdLst>
                      <a:gd name="connsiteX0" fmla="*/ 0 w 49079"/>
                      <a:gd name="connsiteY0" fmla="*/ 6109 h 28225"/>
                      <a:gd name="connsiteX1" fmla="*/ 38337 w 49079"/>
                      <a:gd name="connsiteY1" fmla="*/ 28226 h 28225"/>
                      <a:gd name="connsiteX2" fmla="*/ 49079 w 49079"/>
                      <a:gd name="connsiteY2" fmla="*/ 22117 h 28225"/>
                      <a:gd name="connsiteX3" fmla="*/ 10532 w 49079"/>
                      <a:gd name="connsiteY3" fmla="*/ 0 h 28225"/>
                      <a:gd name="connsiteX4" fmla="*/ 0 w 49079"/>
                      <a:gd name="connsiteY4" fmla="*/ 6109 h 2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79" h="28225">
                        <a:moveTo>
                          <a:pt x="0" y="6109"/>
                        </a:moveTo>
                        <a:lnTo>
                          <a:pt x="38337" y="28226"/>
                        </a:lnTo>
                        <a:lnTo>
                          <a:pt x="49079" y="22117"/>
                        </a:lnTo>
                        <a:lnTo>
                          <a:pt x="10532" y="0"/>
                        </a:lnTo>
                        <a:lnTo>
                          <a:pt x="0" y="6109"/>
                        </a:lnTo>
                        <a:close/>
                      </a:path>
                    </a:pathLst>
                  </a:custGeom>
                  <a:solidFill>
                    <a:srgbClr val="D7D0C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70" name="자유형: 도형 1869">
                    <a:extLst>
                      <a:ext uri="{FF2B5EF4-FFF2-40B4-BE49-F238E27FC236}">
                        <a16:creationId xmlns:a16="http://schemas.microsoft.com/office/drawing/2014/main" id="{D2A973BA-1965-A94A-833F-418B115907A8}"/>
                      </a:ext>
                    </a:extLst>
                  </p:cNvPr>
                  <p:cNvSpPr/>
                  <p:nvPr/>
                </p:nvSpPr>
                <p:spPr>
                  <a:xfrm>
                    <a:off x="6925817" y="2965381"/>
                    <a:ext cx="49079" cy="28225"/>
                  </a:xfrm>
                  <a:custGeom>
                    <a:avLst/>
                    <a:gdLst>
                      <a:gd name="connsiteX0" fmla="*/ 0 w 49079"/>
                      <a:gd name="connsiteY0" fmla="*/ 6109 h 28225"/>
                      <a:gd name="connsiteX1" fmla="*/ 38547 w 49079"/>
                      <a:gd name="connsiteY1" fmla="*/ 28226 h 28225"/>
                      <a:gd name="connsiteX2" fmla="*/ 49079 w 49079"/>
                      <a:gd name="connsiteY2" fmla="*/ 22117 h 28225"/>
                      <a:gd name="connsiteX3" fmla="*/ 10743 w 49079"/>
                      <a:gd name="connsiteY3" fmla="*/ 0 h 28225"/>
                      <a:gd name="connsiteX4" fmla="*/ 0 w 49079"/>
                      <a:gd name="connsiteY4" fmla="*/ 6109 h 2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79" h="28225">
                        <a:moveTo>
                          <a:pt x="0" y="6109"/>
                        </a:moveTo>
                        <a:lnTo>
                          <a:pt x="38547" y="28226"/>
                        </a:lnTo>
                        <a:lnTo>
                          <a:pt x="49079" y="22117"/>
                        </a:lnTo>
                        <a:lnTo>
                          <a:pt x="10743" y="0"/>
                        </a:lnTo>
                        <a:lnTo>
                          <a:pt x="0" y="6109"/>
                        </a:lnTo>
                        <a:close/>
                      </a:path>
                    </a:pathLst>
                  </a:custGeom>
                  <a:solidFill>
                    <a:srgbClr val="D7D0C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71" name="자유형: 도형 1870">
                    <a:extLst>
                      <a:ext uri="{FF2B5EF4-FFF2-40B4-BE49-F238E27FC236}">
                        <a16:creationId xmlns:a16="http://schemas.microsoft.com/office/drawing/2014/main" id="{BB8BEC4A-BDA6-2C3E-8644-55915702330C}"/>
                      </a:ext>
                    </a:extLst>
                  </p:cNvPr>
                  <p:cNvSpPr/>
                  <p:nvPr/>
                </p:nvSpPr>
                <p:spPr>
                  <a:xfrm>
                    <a:off x="6947092" y="2952953"/>
                    <a:ext cx="49079" cy="28436"/>
                  </a:xfrm>
                  <a:custGeom>
                    <a:avLst/>
                    <a:gdLst>
                      <a:gd name="connsiteX0" fmla="*/ 0 w 49079"/>
                      <a:gd name="connsiteY0" fmla="*/ 6319 h 28436"/>
                      <a:gd name="connsiteX1" fmla="*/ 38547 w 49079"/>
                      <a:gd name="connsiteY1" fmla="*/ 28436 h 28436"/>
                      <a:gd name="connsiteX2" fmla="*/ 49079 w 49079"/>
                      <a:gd name="connsiteY2" fmla="*/ 22328 h 28436"/>
                      <a:gd name="connsiteX3" fmla="*/ 10532 w 49079"/>
                      <a:gd name="connsiteY3" fmla="*/ 0 h 28436"/>
                      <a:gd name="connsiteX4" fmla="*/ 0 w 49079"/>
                      <a:gd name="connsiteY4" fmla="*/ 6319 h 284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79" h="28436">
                        <a:moveTo>
                          <a:pt x="0" y="6319"/>
                        </a:moveTo>
                        <a:lnTo>
                          <a:pt x="38547" y="28436"/>
                        </a:lnTo>
                        <a:lnTo>
                          <a:pt x="49079" y="22328"/>
                        </a:lnTo>
                        <a:lnTo>
                          <a:pt x="10532" y="0"/>
                        </a:lnTo>
                        <a:lnTo>
                          <a:pt x="0" y="6319"/>
                        </a:lnTo>
                        <a:close/>
                      </a:path>
                    </a:pathLst>
                  </a:custGeom>
                  <a:solidFill>
                    <a:srgbClr val="D7D0C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862" name="그래픽 16">
                  <a:extLst>
                    <a:ext uri="{FF2B5EF4-FFF2-40B4-BE49-F238E27FC236}">
                      <a16:creationId xmlns:a16="http://schemas.microsoft.com/office/drawing/2014/main" id="{DA85DD99-756F-3E05-D612-F486B99F23B7}"/>
                    </a:ext>
                  </a:extLst>
                </p:cNvPr>
                <p:cNvGrpSpPr/>
                <p:nvPr/>
              </p:nvGrpSpPr>
              <p:grpSpPr>
                <a:xfrm>
                  <a:off x="6872736" y="2904927"/>
                  <a:ext cx="133124" cy="76883"/>
                  <a:chOff x="6872736" y="2904927"/>
                  <a:chExt cx="133124" cy="76883"/>
                </a:xfrm>
              </p:grpSpPr>
              <p:sp>
                <p:nvSpPr>
                  <p:cNvPr id="1863" name="자유형: 도형 1862">
                    <a:extLst>
                      <a:ext uri="{FF2B5EF4-FFF2-40B4-BE49-F238E27FC236}">
                        <a16:creationId xmlns:a16="http://schemas.microsoft.com/office/drawing/2014/main" id="{DC0BC2A8-5901-B756-6BD0-0BBB78AAA34D}"/>
                      </a:ext>
                    </a:extLst>
                  </p:cNvPr>
                  <p:cNvSpPr/>
                  <p:nvPr/>
                </p:nvSpPr>
                <p:spPr>
                  <a:xfrm>
                    <a:off x="6872736" y="2904927"/>
                    <a:ext cx="133124" cy="76883"/>
                  </a:xfrm>
                  <a:custGeom>
                    <a:avLst/>
                    <a:gdLst>
                      <a:gd name="connsiteX0" fmla="*/ 0 w 133124"/>
                      <a:gd name="connsiteY0" fmla="*/ 44445 h 76883"/>
                      <a:gd name="connsiteX1" fmla="*/ 55820 w 133124"/>
                      <a:gd name="connsiteY1" fmla="*/ 76884 h 76883"/>
                      <a:gd name="connsiteX2" fmla="*/ 133124 w 133124"/>
                      <a:gd name="connsiteY2" fmla="*/ 32228 h 76883"/>
                      <a:gd name="connsiteX3" fmla="*/ 77094 w 133124"/>
                      <a:gd name="connsiteY3" fmla="*/ 0 h 76883"/>
                      <a:gd name="connsiteX4" fmla="*/ 0 w 133124"/>
                      <a:gd name="connsiteY4" fmla="*/ 44445 h 76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3124" h="76883">
                        <a:moveTo>
                          <a:pt x="0" y="44445"/>
                        </a:moveTo>
                        <a:lnTo>
                          <a:pt x="55820" y="76884"/>
                        </a:lnTo>
                        <a:lnTo>
                          <a:pt x="133124" y="32228"/>
                        </a:lnTo>
                        <a:lnTo>
                          <a:pt x="77094" y="0"/>
                        </a:lnTo>
                        <a:lnTo>
                          <a:pt x="0" y="4444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4" name="자유형: 도형 1863">
                    <a:extLst>
                      <a:ext uri="{FF2B5EF4-FFF2-40B4-BE49-F238E27FC236}">
                        <a16:creationId xmlns:a16="http://schemas.microsoft.com/office/drawing/2014/main" id="{01CFB0A2-8B60-15E5-46D6-6210CC5E41E2}"/>
                      </a:ext>
                    </a:extLst>
                  </p:cNvPr>
                  <p:cNvSpPr/>
                  <p:nvPr/>
                </p:nvSpPr>
                <p:spPr>
                  <a:xfrm>
                    <a:off x="6939087" y="2917249"/>
                    <a:ext cx="25698" cy="14955"/>
                  </a:xfrm>
                  <a:custGeom>
                    <a:avLst/>
                    <a:gdLst>
                      <a:gd name="connsiteX0" fmla="*/ 3792 w 25698"/>
                      <a:gd name="connsiteY0" fmla="*/ 12744 h 14955"/>
                      <a:gd name="connsiteX1" fmla="*/ 21907 w 25698"/>
                      <a:gd name="connsiteY1" fmla="*/ 12744 h 14955"/>
                      <a:gd name="connsiteX2" fmla="*/ 21907 w 25698"/>
                      <a:gd name="connsiteY2" fmla="*/ 2212 h 14955"/>
                      <a:gd name="connsiteX3" fmla="*/ 3792 w 25698"/>
                      <a:gd name="connsiteY3" fmla="*/ 2212 h 14955"/>
                      <a:gd name="connsiteX4" fmla="*/ 3792 w 25698"/>
                      <a:gd name="connsiteY4" fmla="*/ 12744 h 149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698" h="14955">
                        <a:moveTo>
                          <a:pt x="3792" y="12744"/>
                        </a:moveTo>
                        <a:cubicBezTo>
                          <a:pt x="8847" y="15693"/>
                          <a:pt x="17062" y="15693"/>
                          <a:pt x="21907" y="12744"/>
                        </a:cubicBezTo>
                        <a:cubicBezTo>
                          <a:pt x="26962" y="9795"/>
                          <a:pt x="26962" y="5161"/>
                          <a:pt x="21907" y="2212"/>
                        </a:cubicBezTo>
                        <a:cubicBezTo>
                          <a:pt x="16851" y="-737"/>
                          <a:pt x="8636" y="-737"/>
                          <a:pt x="3792" y="2212"/>
                        </a:cubicBezTo>
                        <a:cubicBezTo>
                          <a:pt x="-1264" y="5161"/>
                          <a:pt x="-1264" y="9795"/>
                          <a:pt x="3792" y="12744"/>
                        </a:cubicBez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5" name="자유형: 도형 1864">
                    <a:extLst>
                      <a:ext uri="{FF2B5EF4-FFF2-40B4-BE49-F238E27FC236}">
                        <a16:creationId xmlns:a16="http://schemas.microsoft.com/office/drawing/2014/main" id="{8590B9A8-C1E1-E9D5-928E-C600899E7008}"/>
                      </a:ext>
                    </a:extLst>
                  </p:cNvPr>
                  <p:cNvSpPr/>
                  <p:nvPr/>
                </p:nvSpPr>
                <p:spPr>
                  <a:xfrm>
                    <a:off x="6917181" y="2927676"/>
                    <a:ext cx="49079" cy="28225"/>
                  </a:xfrm>
                  <a:custGeom>
                    <a:avLst/>
                    <a:gdLst>
                      <a:gd name="connsiteX0" fmla="*/ 0 w 49079"/>
                      <a:gd name="connsiteY0" fmla="*/ 6109 h 28225"/>
                      <a:gd name="connsiteX1" fmla="*/ 38547 w 49079"/>
                      <a:gd name="connsiteY1" fmla="*/ 28226 h 28225"/>
                      <a:gd name="connsiteX2" fmla="*/ 49079 w 49079"/>
                      <a:gd name="connsiteY2" fmla="*/ 22117 h 28225"/>
                      <a:gd name="connsiteX3" fmla="*/ 10532 w 49079"/>
                      <a:gd name="connsiteY3" fmla="*/ 0 h 28225"/>
                      <a:gd name="connsiteX4" fmla="*/ 0 w 49079"/>
                      <a:gd name="connsiteY4" fmla="*/ 6109 h 2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79" h="28225">
                        <a:moveTo>
                          <a:pt x="0" y="6109"/>
                        </a:moveTo>
                        <a:lnTo>
                          <a:pt x="38547" y="28226"/>
                        </a:lnTo>
                        <a:lnTo>
                          <a:pt x="49079" y="22117"/>
                        </a:lnTo>
                        <a:lnTo>
                          <a:pt x="10532" y="0"/>
                        </a:lnTo>
                        <a:lnTo>
                          <a:pt x="0" y="6109"/>
                        </a:lnTo>
                        <a:close/>
                      </a:path>
                    </a:pathLst>
                  </a:custGeom>
                  <a:solidFill>
                    <a:srgbClr val="D7D0C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6" name="자유형: 도형 1865">
                    <a:extLst>
                      <a:ext uri="{FF2B5EF4-FFF2-40B4-BE49-F238E27FC236}">
                        <a16:creationId xmlns:a16="http://schemas.microsoft.com/office/drawing/2014/main" id="{6BCAB0F2-DC0C-1008-F219-404E7C116820}"/>
                      </a:ext>
                    </a:extLst>
                  </p:cNvPr>
                  <p:cNvSpPr/>
                  <p:nvPr/>
                </p:nvSpPr>
                <p:spPr>
                  <a:xfrm>
                    <a:off x="6895906" y="2939893"/>
                    <a:ext cx="49079" cy="28225"/>
                  </a:xfrm>
                  <a:custGeom>
                    <a:avLst/>
                    <a:gdLst>
                      <a:gd name="connsiteX0" fmla="*/ 0 w 49079"/>
                      <a:gd name="connsiteY0" fmla="*/ 6109 h 28225"/>
                      <a:gd name="connsiteX1" fmla="*/ 38547 w 49079"/>
                      <a:gd name="connsiteY1" fmla="*/ 28226 h 28225"/>
                      <a:gd name="connsiteX2" fmla="*/ 49079 w 49079"/>
                      <a:gd name="connsiteY2" fmla="*/ 22117 h 28225"/>
                      <a:gd name="connsiteX3" fmla="*/ 10743 w 49079"/>
                      <a:gd name="connsiteY3" fmla="*/ 0 h 28225"/>
                      <a:gd name="connsiteX4" fmla="*/ 0 w 49079"/>
                      <a:gd name="connsiteY4" fmla="*/ 6109 h 282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079" h="28225">
                        <a:moveTo>
                          <a:pt x="0" y="6109"/>
                        </a:moveTo>
                        <a:lnTo>
                          <a:pt x="38547" y="28226"/>
                        </a:lnTo>
                        <a:lnTo>
                          <a:pt x="49079" y="22117"/>
                        </a:lnTo>
                        <a:lnTo>
                          <a:pt x="10743" y="0"/>
                        </a:lnTo>
                        <a:lnTo>
                          <a:pt x="0" y="6109"/>
                        </a:lnTo>
                        <a:close/>
                      </a:path>
                    </a:pathLst>
                  </a:custGeom>
                  <a:solidFill>
                    <a:srgbClr val="D7D0C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7" name="자유형: 도형 1866">
                    <a:extLst>
                      <a:ext uri="{FF2B5EF4-FFF2-40B4-BE49-F238E27FC236}">
                        <a16:creationId xmlns:a16="http://schemas.microsoft.com/office/drawing/2014/main" id="{E4F7A620-7876-A7DB-0CE0-0C0E2E7D75AD}"/>
                      </a:ext>
                    </a:extLst>
                  </p:cNvPr>
                  <p:cNvSpPr/>
                  <p:nvPr/>
                </p:nvSpPr>
                <p:spPr>
                  <a:xfrm>
                    <a:off x="6964785" y="2928940"/>
                    <a:ext cx="28647" cy="16429"/>
                  </a:xfrm>
                  <a:custGeom>
                    <a:avLst/>
                    <a:gdLst>
                      <a:gd name="connsiteX0" fmla="*/ 14534 w 28647"/>
                      <a:gd name="connsiteY0" fmla="*/ 16430 h 16429"/>
                      <a:gd name="connsiteX1" fmla="*/ 28647 w 28647"/>
                      <a:gd name="connsiteY1" fmla="*/ 8215 h 16429"/>
                      <a:gd name="connsiteX2" fmla="*/ 14324 w 28647"/>
                      <a:gd name="connsiteY2" fmla="*/ 0 h 16429"/>
                      <a:gd name="connsiteX3" fmla="*/ 0 w 28647"/>
                      <a:gd name="connsiteY3" fmla="*/ 8215 h 16429"/>
                      <a:gd name="connsiteX4" fmla="*/ 14534 w 28647"/>
                      <a:gd name="connsiteY4" fmla="*/ 16430 h 16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8647" h="16429">
                        <a:moveTo>
                          <a:pt x="14534" y="16430"/>
                        </a:moveTo>
                        <a:lnTo>
                          <a:pt x="28647" y="8215"/>
                        </a:lnTo>
                        <a:lnTo>
                          <a:pt x="14324" y="0"/>
                        </a:lnTo>
                        <a:lnTo>
                          <a:pt x="0" y="8215"/>
                        </a:lnTo>
                        <a:lnTo>
                          <a:pt x="14534" y="16430"/>
                        </a:lnTo>
                        <a:close/>
                      </a:path>
                    </a:pathLst>
                  </a:custGeom>
                  <a:solidFill>
                    <a:srgbClr val="D7D0C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2" name="그래픽 16">
                <a:extLst>
                  <a:ext uri="{FF2B5EF4-FFF2-40B4-BE49-F238E27FC236}">
                    <a16:creationId xmlns:a16="http://schemas.microsoft.com/office/drawing/2014/main" id="{8AD62C8B-FFEA-4578-12CD-FB20667E14DB}"/>
                  </a:ext>
                </a:extLst>
              </p:cNvPr>
              <p:cNvGrpSpPr/>
              <p:nvPr userDrawn="1"/>
            </p:nvGrpSpPr>
            <p:grpSpPr>
              <a:xfrm>
                <a:off x="7259194" y="4282079"/>
                <a:ext cx="242769" cy="333391"/>
                <a:chOff x="6673470" y="2896501"/>
                <a:chExt cx="299592" cy="430759"/>
              </a:xfrm>
            </p:grpSpPr>
            <p:grpSp>
              <p:nvGrpSpPr>
                <p:cNvPr id="1801" name="그래픽 16">
                  <a:extLst>
                    <a:ext uri="{FF2B5EF4-FFF2-40B4-BE49-F238E27FC236}">
                      <a16:creationId xmlns:a16="http://schemas.microsoft.com/office/drawing/2014/main" id="{8642E424-EDAC-AE20-BE6E-997BF659B434}"/>
                    </a:ext>
                  </a:extLst>
                </p:cNvPr>
                <p:cNvGrpSpPr/>
                <p:nvPr/>
              </p:nvGrpSpPr>
              <p:grpSpPr>
                <a:xfrm>
                  <a:off x="6856727" y="3051316"/>
                  <a:ext cx="116335" cy="159540"/>
                  <a:chOff x="6856727" y="3051316"/>
                  <a:chExt cx="116335" cy="159540"/>
                </a:xfrm>
              </p:grpSpPr>
              <p:sp>
                <p:nvSpPr>
                  <p:cNvPr id="1854" name="자유형: 도형 1853">
                    <a:extLst>
                      <a:ext uri="{FF2B5EF4-FFF2-40B4-BE49-F238E27FC236}">
                        <a16:creationId xmlns:a16="http://schemas.microsoft.com/office/drawing/2014/main" id="{C6F85D59-78A4-6D4B-33A5-0DD94EC40D7E}"/>
                      </a:ext>
                    </a:extLst>
                  </p:cNvPr>
                  <p:cNvSpPr/>
                  <p:nvPr/>
                </p:nvSpPr>
                <p:spPr>
                  <a:xfrm>
                    <a:off x="6880259" y="3154746"/>
                    <a:ext cx="39949" cy="35453"/>
                  </a:xfrm>
                  <a:custGeom>
                    <a:avLst/>
                    <a:gdLst>
                      <a:gd name="connsiteX0" fmla="*/ 26811 w 39949"/>
                      <a:gd name="connsiteY0" fmla="*/ 0 h 35453"/>
                      <a:gd name="connsiteX1" fmla="*/ 39239 w 39949"/>
                      <a:gd name="connsiteY1" fmla="*/ 632 h 35453"/>
                      <a:gd name="connsiteX2" fmla="*/ 39660 w 39949"/>
                      <a:gd name="connsiteY2" fmla="*/ 15166 h 35453"/>
                      <a:gd name="connsiteX3" fmla="*/ 24494 w 39949"/>
                      <a:gd name="connsiteY3" fmla="*/ 24645 h 35453"/>
                      <a:gd name="connsiteX4" fmla="*/ 10381 w 39949"/>
                      <a:gd name="connsiteY4" fmla="*/ 34966 h 35453"/>
                      <a:gd name="connsiteX5" fmla="*/ 270 w 39949"/>
                      <a:gd name="connsiteY5" fmla="*/ 32860 h 35453"/>
                      <a:gd name="connsiteX6" fmla="*/ 2587 w 39949"/>
                      <a:gd name="connsiteY6" fmla="*/ 19379 h 35453"/>
                      <a:gd name="connsiteX7" fmla="*/ 26600 w 39949"/>
                      <a:gd name="connsiteY7" fmla="*/ 0 h 35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39949" h="35453">
                        <a:moveTo>
                          <a:pt x="26811" y="0"/>
                        </a:moveTo>
                        <a:lnTo>
                          <a:pt x="39239" y="632"/>
                        </a:lnTo>
                        <a:cubicBezTo>
                          <a:pt x="39239" y="632"/>
                          <a:pt x="40502" y="13270"/>
                          <a:pt x="39660" y="15166"/>
                        </a:cubicBezTo>
                        <a:cubicBezTo>
                          <a:pt x="32498" y="20221"/>
                          <a:pt x="29970" y="20643"/>
                          <a:pt x="24494" y="24645"/>
                        </a:cubicBezTo>
                        <a:cubicBezTo>
                          <a:pt x="19228" y="28647"/>
                          <a:pt x="14804" y="33913"/>
                          <a:pt x="10381" y="34966"/>
                        </a:cubicBezTo>
                        <a:cubicBezTo>
                          <a:pt x="5958" y="36019"/>
                          <a:pt x="1113" y="35388"/>
                          <a:pt x="270" y="32860"/>
                        </a:cubicBezTo>
                        <a:cubicBezTo>
                          <a:pt x="-994" y="29068"/>
                          <a:pt x="2587" y="19379"/>
                          <a:pt x="2587" y="19379"/>
                        </a:cubicBezTo>
                        <a:lnTo>
                          <a:pt x="26600" y="0"/>
                        </a:lnTo>
                        <a:close/>
                      </a:path>
                    </a:pathLst>
                  </a:custGeom>
                  <a:solidFill>
                    <a:srgbClr val="B48D5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55" name="자유형: 도형 1854">
                    <a:extLst>
                      <a:ext uri="{FF2B5EF4-FFF2-40B4-BE49-F238E27FC236}">
                        <a16:creationId xmlns:a16="http://schemas.microsoft.com/office/drawing/2014/main" id="{FD1A5380-40F6-6646-E341-8211D7259784}"/>
                      </a:ext>
                    </a:extLst>
                  </p:cNvPr>
                  <p:cNvSpPr/>
                  <p:nvPr/>
                </p:nvSpPr>
                <p:spPr>
                  <a:xfrm>
                    <a:off x="6913810" y="3179943"/>
                    <a:ext cx="59251" cy="30913"/>
                  </a:xfrm>
                  <a:custGeom>
                    <a:avLst/>
                    <a:gdLst>
                      <a:gd name="connsiteX0" fmla="*/ 56873 w 59251"/>
                      <a:gd name="connsiteY0" fmla="*/ 80 h 30913"/>
                      <a:gd name="connsiteX1" fmla="*/ 55398 w 59251"/>
                      <a:gd name="connsiteY1" fmla="*/ 13350 h 30913"/>
                      <a:gd name="connsiteX2" fmla="*/ 17483 w 59251"/>
                      <a:gd name="connsiteY2" fmla="*/ 29991 h 30913"/>
                      <a:gd name="connsiteX3" fmla="*/ 0 w 59251"/>
                      <a:gd name="connsiteY3" fmla="*/ 25568 h 30913"/>
                      <a:gd name="connsiteX4" fmla="*/ 0 w 59251"/>
                      <a:gd name="connsiteY4" fmla="*/ 23882 h 30913"/>
                      <a:gd name="connsiteX5" fmla="*/ 56662 w 59251"/>
                      <a:gd name="connsiteY5" fmla="*/ 80 h 309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9251" h="30913">
                        <a:moveTo>
                          <a:pt x="56873" y="80"/>
                        </a:moveTo>
                        <a:cubicBezTo>
                          <a:pt x="62982" y="8927"/>
                          <a:pt x="55398" y="13350"/>
                          <a:pt x="55398" y="13350"/>
                        </a:cubicBezTo>
                        <a:cubicBezTo>
                          <a:pt x="55398" y="13350"/>
                          <a:pt x="29700" y="25568"/>
                          <a:pt x="17483" y="29991"/>
                        </a:cubicBezTo>
                        <a:cubicBezTo>
                          <a:pt x="9057" y="32940"/>
                          <a:pt x="0" y="28095"/>
                          <a:pt x="0" y="25568"/>
                        </a:cubicBezTo>
                        <a:cubicBezTo>
                          <a:pt x="0" y="22829"/>
                          <a:pt x="0" y="23882"/>
                          <a:pt x="0" y="23882"/>
                        </a:cubicBezTo>
                        <a:cubicBezTo>
                          <a:pt x="0" y="23882"/>
                          <a:pt x="55398" y="-1605"/>
                          <a:pt x="56662" y="80"/>
                        </a:cubicBezTo>
                        <a:close/>
                      </a:path>
                    </a:pathLst>
                  </a:custGeom>
                  <a:solidFill>
                    <a:srgbClr val="B48D5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56" name="자유형: 도형 1855">
                    <a:extLst>
                      <a:ext uri="{FF2B5EF4-FFF2-40B4-BE49-F238E27FC236}">
                        <a16:creationId xmlns:a16="http://schemas.microsoft.com/office/drawing/2014/main" id="{55246751-F181-086E-4611-32C8F6E47F28}"/>
                      </a:ext>
                    </a:extLst>
                  </p:cNvPr>
                  <p:cNvSpPr/>
                  <p:nvPr/>
                </p:nvSpPr>
                <p:spPr>
                  <a:xfrm>
                    <a:off x="6880017" y="3153061"/>
                    <a:ext cx="40191" cy="35453"/>
                  </a:xfrm>
                  <a:custGeom>
                    <a:avLst/>
                    <a:gdLst>
                      <a:gd name="connsiteX0" fmla="*/ 27052 w 40191"/>
                      <a:gd name="connsiteY0" fmla="*/ 0 h 35453"/>
                      <a:gd name="connsiteX1" fmla="*/ 39480 w 40191"/>
                      <a:gd name="connsiteY1" fmla="*/ 632 h 35453"/>
                      <a:gd name="connsiteX2" fmla="*/ 39901 w 40191"/>
                      <a:gd name="connsiteY2" fmla="*/ 15166 h 35453"/>
                      <a:gd name="connsiteX3" fmla="*/ 24735 w 40191"/>
                      <a:gd name="connsiteY3" fmla="*/ 24645 h 35453"/>
                      <a:gd name="connsiteX4" fmla="*/ 10622 w 40191"/>
                      <a:gd name="connsiteY4" fmla="*/ 34966 h 35453"/>
                      <a:gd name="connsiteX5" fmla="*/ 512 w 40191"/>
                      <a:gd name="connsiteY5" fmla="*/ 32860 h 35453"/>
                      <a:gd name="connsiteX6" fmla="*/ 722 w 40191"/>
                      <a:gd name="connsiteY6" fmla="*/ 17904 h 35453"/>
                      <a:gd name="connsiteX7" fmla="*/ 26842 w 40191"/>
                      <a:gd name="connsiteY7" fmla="*/ 0 h 354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0191" h="35453">
                        <a:moveTo>
                          <a:pt x="27052" y="0"/>
                        </a:moveTo>
                        <a:lnTo>
                          <a:pt x="39480" y="632"/>
                        </a:lnTo>
                        <a:cubicBezTo>
                          <a:pt x="39480" y="632"/>
                          <a:pt x="40744" y="13270"/>
                          <a:pt x="39901" y="15166"/>
                        </a:cubicBezTo>
                        <a:cubicBezTo>
                          <a:pt x="32740" y="20221"/>
                          <a:pt x="30212" y="20643"/>
                          <a:pt x="24735" y="24645"/>
                        </a:cubicBezTo>
                        <a:cubicBezTo>
                          <a:pt x="19469" y="28647"/>
                          <a:pt x="15046" y="33913"/>
                          <a:pt x="10622" y="34966"/>
                        </a:cubicBezTo>
                        <a:cubicBezTo>
                          <a:pt x="6199" y="36019"/>
                          <a:pt x="1354" y="35388"/>
                          <a:pt x="512" y="32860"/>
                        </a:cubicBezTo>
                        <a:cubicBezTo>
                          <a:pt x="-752" y="29068"/>
                          <a:pt x="722" y="17904"/>
                          <a:pt x="722" y="17904"/>
                        </a:cubicBezTo>
                        <a:lnTo>
                          <a:pt x="26842" y="0"/>
                        </a:lnTo>
                        <a:close/>
                      </a:path>
                    </a:pathLst>
                  </a:custGeom>
                  <a:solidFill>
                    <a:srgbClr val="68441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57" name="자유형: 도형 1856">
                    <a:extLst>
                      <a:ext uri="{FF2B5EF4-FFF2-40B4-BE49-F238E27FC236}">
                        <a16:creationId xmlns:a16="http://schemas.microsoft.com/office/drawing/2014/main" id="{1168CA6C-3CB6-9C46-39B6-4C1327162431}"/>
                      </a:ext>
                    </a:extLst>
                  </p:cNvPr>
                  <p:cNvSpPr/>
                  <p:nvPr/>
                </p:nvSpPr>
                <p:spPr>
                  <a:xfrm>
                    <a:off x="6876317" y="3121254"/>
                    <a:ext cx="32693" cy="52320"/>
                  </a:xfrm>
                  <a:custGeom>
                    <a:avLst/>
                    <a:gdLst>
                      <a:gd name="connsiteX0" fmla="*/ 28647 w 32693"/>
                      <a:gd name="connsiteY0" fmla="*/ 0 h 52320"/>
                      <a:gd name="connsiteX1" fmla="*/ 32438 w 32693"/>
                      <a:gd name="connsiteY1" fmla="*/ 33492 h 52320"/>
                      <a:gd name="connsiteX2" fmla="*/ 4213 w 32693"/>
                      <a:gd name="connsiteY2" fmla="*/ 48658 h 52320"/>
                      <a:gd name="connsiteX3" fmla="*/ 0 w 32693"/>
                      <a:gd name="connsiteY3" fmla="*/ 6109 h 52320"/>
                      <a:gd name="connsiteX4" fmla="*/ 28436 w 32693"/>
                      <a:gd name="connsiteY4" fmla="*/ 211 h 523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93" h="52320">
                        <a:moveTo>
                          <a:pt x="28647" y="0"/>
                        </a:moveTo>
                        <a:cubicBezTo>
                          <a:pt x="28647" y="0"/>
                          <a:pt x="29911" y="21064"/>
                          <a:pt x="32438" y="33492"/>
                        </a:cubicBezTo>
                        <a:cubicBezTo>
                          <a:pt x="35809" y="49500"/>
                          <a:pt x="4634" y="57505"/>
                          <a:pt x="4213" y="48658"/>
                        </a:cubicBezTo>
                        <a:cubicBezTo>
                          <a:pt x="3791" y="39811"/>
                          <a:pt x="0" y="6109"/>
                          <a:pt x="0" y="6109"/>
                        </a:cubicBezTo>
                        <a:lnTo>
                          <a:pt x="28436" y="211"/>
                        </a:lnTo>
                        <a:close/>
                      </a:path>
                    </a:pathLst>
                  </a:custGeom>
                  <a:solidFill>
                    <a:srgbClr val="0B080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58" name="자유형: 도형 1857">
                    <a:extLst>
                      <a:ext uri="{FF2B5EF4-FFF2-40B4-BE49-F238E27FC236}">
                        <a16:creationId xmlns:a16="http://schemas.microsoft.com/office/drawing/2014/main" id="{6905DB9E-CAD3-171E-E4AE-83C13602319B}"/>
                      </a:ext>
                    </a:extLst>
                  </p:cNvPr>
                  <p:cNvSpPr/>
                  <p:nvPr/>
                </p:nvSpPr>
                <p:spPr>
                  <a:xfrm>
                    <a:off x="6913810" y="3174113"/>
                    <a:ext cx="59251" cy="35056"/>
                  </a:xfrm>
                  <a:custGeom>
                    <a:avLst/>
                    <a:gdLst>
                      <a:gd name="connsiteX0" fmla="*/ 31596 w 59251"/>
                      <a:gd name="connsiteY0" fmla="*/ 12 h 35056"/>
                      <a:gd name="connsiteX1" fmla="*/ 48868 w 59251"/>
                      <a:gd name="connsiteY1" fmla="*/ 12 h 35056"/>
                      <a:gd name="connsiteX2" fmla="*/ 56873 w 59251"/>
                      <a:gd name="connsiteY2" fmla="*/ 4225 h 35056"/>
                      <a:gd name="connsiteX3" fmla="*/ 55398 w 59251"/>
                      <a:gd name="connsiteY3" fmla="*/ 17496 h 35056"/>
                      <a:gd name="connsiteX4" fmla="*/ 17483 w 59251"/>
                      <a:gd name="connsiteY4" fmla="*/ 34136 h 35056"/>
                      <a:gd name="connsiteX5" fmla="*/ 0 w 59251"/>
                      <a:gd name="connsiteY5" fmla="*/ 29502 h 35056"/>
                      <a:gd name="connsiteX6" fmla="*/ 1053 w 59251"/>
                      <a:gd name="connsiteY6" fmla="*/ 12440 h 35056"/>
                      <a:gd name="connsiteX7" fmla="*/ 31596 w 59251"/>
                      <a:gd name="connsiteY7" fmla="*/ 12 h 350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251" h="35056">
                        <a:moveTo>
                          <a:pt x="31596" y="12"/>
                        </a:moveTo>
                        <a:cubicBezTo>
                          <a:pt x="31596" y="12"/>
                          <a:pt x="44024" y="223"/>
                          <a:pt x="48868" y="12"/>
                        </a:cubicBezTo>
                        <a:cubicBezTo>
                          <a:pt x="53713" y="-198"/>
                          <a:pt x="55609" y="2329"/>
                          <a:pt x="56873" y="4225"/>
                        </a:cubicBezTo>
                        <a:cubicBezTo>
                          <a:pt x="62982" y="13072"/>
                          <a:pt x="55398" y="17496"/>
                          <a:pt x="55398" y="17496"/>
                        </a:cubicBezTo>
                        <a:cubicBezTo>
                          <a:pt x="55398" y="17496"/>
                          <a:pt x="29700" y="29923"/>
                          <a:pt x="17483" y="34136"/>
                        </a:cubicBezTo>
                        <a:cubicBezTo>
                          <a:pt x="9057" y="37085"/>
                          <a:pt x="0" y="32240"/>
                          <a:pt x="0" y="29502"/>
                        </a:cubicBezTo>
                        <a:cubicBezTo>
                          <a:pt x="0" y="26764"/>
                          <a:pt x="1053" y="12440"/>
                          <a:pt x="1053" y="12440"/>
                        </a:cubicBezTo>
                        <a:lnTo>
                          <a:pt x="31596" y="12"/>
                        </a:lnTo>
                        <a:close/>
                      </a:path>
                    </a:pathLst>
                  </a:custGeom>
                  <a:solidFill>
                    <a:srgbClr val="68441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59" name="자유형: 도형 1858">
                    <a:extLst>
                      <a:ext uri="{FF2B5EF4-FFF2-40B4-BE49-F238E27FC236}">
                        <a16:creationId xmlns:a16="http://schemas.microsoft.com/office/drawing/2014/main" id="{3E80CB87-A4B6-99B9-2960-1FD738FF7E03}"/>
                      </a:ext>
                    </a:extLst>
                  </p:cNvPr>
                  <p:cNvSpPr/>
                  <p:nvPr/>
                </p:nvSpPr>
                <p:spPr>
                  <a:xfrm>
                    <a:off x="6914021" y="3099203"/>
                    <a:ext cx="40232" cy="90479"/>
                  </a:xfrm>
                  <a:custGeom>
                    <a:avLst/>
                    <a:gdLst>
                      <a:gd name="connsiteX0" fmla="*/ 40232 w 40232"/>
                      <a:gd name="connsiteY0" fmla="*/ 2041 h 90479"/>
                      <a:gd name="connsiteX1" fmla="*/ 32649 w 40232"/>
                      <a:gd name="connsiteY1" fmla="*/ 75975 h 90479"/>
                      <a:gd name="connsiteX2" fmla="*/ 19590 w 40232"/>
                      <a:gd name="connsiteY2" fmla="*/ 89877 h 90479"/>
                      <a:gd name="connsiteX3" fmla="*/ 0 w 40232"/>
                      <a:gd name="connsiteY3" fmla="*/ 84190 h 90479"/>
                      <a:gd name="connsiteX4" fmla="*/ 2107 w 40232"/>
                      <a:gd name="connsiteY4" fmla="*/ 21209 h 90479"/>
                      <a:gd name="connsiteX5" fmla="*/ 12217 w 40232"/>
                      <a:gd name="connsiteY5" fmla="*/ 4358 h 90479"/>
                      <a:gd name="connsiteX6" fmla="*/ 28226 w 40232"/>
                      <a:gd name="connsiteY6" fmla="*/ 777 h 90479"/>
                      <a:gd name="connsiteX7" fmla="*/ 40232 w 40232"/>
                      <a:gd name="connsiteY7" fmla="*/ 1830 h 904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0232" h="90479">
                        <a:moveTo>
                          <a:pt x="40232" y="2041"/>
                        </a:moveTo>
                        <a:cubicBezTo>
                          <a:pt x="36862" y="43115"/>
                          <a:pt x="33492" y="44169"/>
                          <a:pt x="32649" y="75975"/>
                        </a:cubicBezTo>
                        <a:cubicBezTo>
                          <a:pt x="32649" y="78714"/>
                          <a:pt x="32649" y="87982"/>
                          <a:pt x="19590" y="89877"/>
                        </a:cubicBezTo>
                        <a:cubicBezTo>
                          <a:pt x="4634" y="91984"/>
                          <a:pt x="0" y="88192"/>
                          <a:pt x="0" y="84190"/>
                        </a:cubicBezTo>
                        <a:cubicBezTo>
                          <a:pt x="0" y="80188"/>
                          <a:pt x="0" y="62284"/>
                          <a:pt x="2107" y="21209"/>
                        </a:cubicBezTo>
                        <a:cubicBezTo>
                          <a:pt x="2107" y="18049"/>
                          <a:pt x="12217" y="4358"/>
                          <a:pt x="12217" y="4358"/>
                        </a:cubicBezTo>
                        <a:lnTo>
                          <a:pt x="28226" y="777"/>
                        </a:lnTo>
                        <a:cubicBezTo>
                          <a:pt x="28226" y="777"/>
                          <a:pt x="38547" y="-1540"/>
                          <a:pt x="40232" y="1830"/>
                        </a:cubicBezTo>
                        <a:close/>
                      </a:path>
                    </a:pathLst>
                  </a:custGeom>
                  <a:solidFill>
                    <a:srgbClr val="211A1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60" name="자유형: 도형 1859">
                    <a:extLst>
                      <a:ext uri="{FF2B5EF4-FFF2-40B4-BE49-F238E27FC236}">
                        <a16:creationId xmlns:a16="http://schemas.microsoft.com/office/drawing/2014/main" id="{8C6C6B26-745A-D097-68E9-49C21B256E84}"/>
                      </a:ext>
                    </a:extLst>
                  </p:cNvPr>
                  <p:cNvSpPr/>
                  <p:nvPr/>
                </p:nvSpPr>
                <p:spPr>
                  <a:xfrm>
                    <a:off x="6856727" y="3051316"/>
                    <a:ext cx="50208" cy="41291"/>
                  </a:xfrm>
                  <a:custGeom>
                    <a:avLst/>
                    <a:gdLst>
                      <a:gd name="connsiteX0" fmla="*/ 0 w 50208"/>
                      <a:gd name="connsiteY0" fmla="*/ 4640 h 41291"/>
                      <a:gd name="connsiteX1" fmla="*/ 28647 w 50208"/>
                      <a:gd name="connsiteY1" fmla="*/ 427 h 41291"/>
                      <a:gd name="connsiteX2" fmla="*/ 50132 w 50208"/>
                      <a:gd name="connsiteY2" fmla="*/ 16857 h 41291"/>
                      <a:gd name="connsiteX3" fmla="*/ 49079 w 50208"/>
                      <a:gd name="connsiteY3" fmla="*/ 32023 h 41291"/>
                      <a:gd name="connsiteX4" fmla="*/ 5898 w 50208"/>
                      <a:gd name="connsiteY4" fmla="*/ 41291 h 41291"/>
                      <a:gd name="connsiteX5" fmla="*/ 0 w 50208"/>
                      <a:gd name="connsiteY5" fmla="*/ 4640 h 412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0208" h="41291">
                        <a:moveTo>
                          <a:pt x="0" y="4640"/>
                        </a:moveTo>
                        <a:cubicBezTo>
                          <a:pt x="0" y="4640"/>
                          <a:pt x="18958" y="2112"/>
                          <a:pt x="28647" y="427"/>
                        </a:cubicBezTo>
                        <a:cubicBezTo>
                          <a:pt x="47184" y="-2522"/>
                          <a:pt x="49711" y="10538"/>
                          <a:pt x="50132" y="16857"/>
                        </a:cubicBezTo>
                        <a:cubicBezTo>
                          <a:pt x="50554" y="23176"/>
                          <a:pt x="49079" y="32023"/>
                          <a:pt x="49079" y="32023"/>
                        </a:cubicBezTo>
                        <a:lnTo>
                          <a:pt x="5898" y="41291"/>
                        </a:lnTo>
                        <a:lnTo>
                          <a:pt x="0" y="4640"/>
                        </a:lnTo>
                        <a:close/>
                      </a:path>
                    </a:pathLst>
                  </a:custGeom>
                  <a:solidFill>
                    <a:srgbClr val="0B080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802" name="그래픽 16">
                  <a:extLst>
                    <a:ext uri="{FF2B5EF4-FFF2-40B4-BE49-F238E27FC236}">
                      <a16:creationId xmlns:a16="http://schemas.microsoft.com/office/drawing/2014/main" id="{347BA1EF-284A-BB41-BA04-C680BD72A2D0}"/>
                    </a:ext>
                  </a:extLst>
                </p:cNvPr>
                <p:cNvGrpSpPr/>
                <p:nvPr/>
              </p:nvGrpSpPr>
              <p:grpSpPr>
                <a:xfrm>
                  <a:off x="6673470" y="3008983"/>
                  <a:ext cx="176095" cy="247923"/>
                  <a:chOff x="6673470" y="3008983"/>
                  <a:chExt cx="176095" cy="247923"/>
                </a:xfrm>
              </p:grpSpPr>
              <p:grpSp>
                <p:nvGrpSpPr>
                  <p:cNvPr id="1841" name="그래픽 16">
                    <a:extLst>
                      <a:ext uri="{FF2B5EF4-FFF2-40B4-BE49-F238E27FC236}">
                        <a16:creationId xmlns:a16="http://schemas.microsoft.com/office/drawing/2014/main" id="{218209AD-B2E6-F681-4B9D-7081732B97E7}"/>
                      </a:ext>
                    </a:extLst>
                  </p:cNvPr>
                  <p:cNvGrpSpPr/>
                  <p:nvPr/>
                </p:nvGrpSpPr>
                <p:grpSpPr>
                  <a:xfrm>
                    <a:off x="6824499" y="3019936"/>
                    <a:ext cx="25066" cy="144499"/>
                    <a:chOff x="6824499" y="3019936"/>
                    <a:chExt cx="25066" cy="144499"/>
                  </a:xfrm>
                </p:grpSpPr>
                <p:sp>
                  <p:nvSpPr>
                    <p:cNvPr id="1852" name="자유형: 도형 1851">
                      <a:extLst>
                        <a:ext uri="{FF2B5EF4-FFF2-40B4-BE49-F238E27FC236}">
                          <a16:creationId xmlns:a16="http://schemas.microsoft.com/office/drawing/2014/main" id="{663DC738-1241-48C9-F352-5BC708C5AD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4499" y="3019936"/>
                      <a:ext cx="16219" cy="144499"/>
                    </a:xfrm>
                    <a:custGeom>
                      <a:avLst/>
                      <a:gdLst>
                        <a:gd name="connsiteX0" fmla="*/ 14534 w 16219"/>
                        <a:gd name="connsiteY0" fmla="*/ 144499 h 144499"/>
                        <a:gd name="connsiteX1" fmla="*/ 8847 w 16219"/>
                        <a:gd name="connsiteY1" fmla="*/ 141340 h 144499"/>
                        <a:gd name="connsiteX2" fmla="*/ 0 w 16219"/>
                        <a:gd name="connsiteY2" fmla="*/ 6109 h 144499"/>
                        <a:gd name="connsiteX3" fmla="*/ 10743 w 16219"/>
                        <a:gd name="connsiteY3" fmla="*/ 0 h 144499"/>
                        <a:gd name="connsiteX4" fmla="*/ 16219 w 16219"/>
                        <a:gd name="connsiteY4" fmla="*/ 3160 h 144499"/>
                        <a:gd name="connsiteX5" fmla="*/ 13902 w 16219"/>
                        <a:gd name="connsiteY5" fmla="*/ 11585 h 144499"/>
                        <a:gd name="connsiteX6" fmla="*/ 14534 w 16219"/>
                        <a:gd name="connsiteY6" fmla="*/ 137337 h 144499"/>
                        <a:gd name="connsiteX7" fmla="*/ 14534 w 16219"/>
                        <a:gd name="connsiteY7" fmla="*/ 144499 h 1444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6219" h="144499">
                          <a:moveTo>
                            <a:pt x="14534" y="144499"/>
                          </a:moveTo>
                          <a:lnTo>
                            <a:pt x="8847" y="141340"/>
                          </a:lnTo>
                          <a:lnTo>
                            <a:pt x="0" y="6109"/>
                          </a:lnTo>
                          <a:lnTo>
                            <a:pt x="10743" y="0"/>
                          </a:lnTo>
                          <a:lnTo>
                            <a:pt x="16219" y="3160"/>
                          </a:lnTo>
                          <a:lnTo>
                            <a:pt x="13902" y="11585"/>
                          </a:lnTo>
                          <a:lnTo>
                            <a:pt x="14534" y="137337"/>
                          </a:lnTo>
                          <a:lnTo>
                            <a:pt x="14534" y="144499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53" name="자유형: 도형 1852">
                      <a:extLst>
                        <a:ext uri="{FF2B5EF4-FFF2-40B4-BE49-F238E27FC236}">
                          <a16:creationId xmlns:a16="http://schemas.microsoft.com/office/drawing/2014/main" id="{290F87BD-9A02-89EB-BD2A-F6869E773F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0186" y="3023096"/>
                      <a:ext cx="19378" cy="141339"/>
                    </a:xfrm>
                    <a:custGeom>
                      <a:avLst/>
                      <a:gdLst>
                        <a:gd name="connsiteX0" fmla="*/ 19379 w 19378"/>
                        <a:gd name="connsiteY0" fmla="*/ 135231 h 141339"/>
                        <a:gd name="connsiteX1" fmla="*/ 8847 w 19378"/>
                        <a:gd name="connsiteY1" fmla="*/ 141340 h 141339"/>
                        <a:gd name="connsiteX2" fmla="*/ 0 w 19378"/>
                        <a:gd name="connsiteY2" fmla="*/ 6109 h 141339"/>
                        <a:gd name="connsiteX3" fmla="*/ 10532 w 19378"/>
                        <a:gd name="connsiteY3" fmla="*/ 0 h 141339"/>
                        <a:gd name="connsiteX4" fmla="*/ 19379 w 19378"/>
                        <a:gd name="connsiteY4" fmla="*/ 135231 h 141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9378" h="141339">
                          <a:moveTo>
                            <a:pt x="19379" y="135231"/>
                          </a:moveTo>
                          <a:lnTo>
                            <a:pt x="8847" y="141340"/>
                          </a:lnTo>
                          <a:lnTo>
                            <a:pt x="0" y="6109"/>
                          </a:lnTo>
                          <a:lnTo>
                            <a:pt x="10532" y="0"/>
                          </a:lnTo>
                          <a:lnTo>
                            <a:pt x="19379" y="135231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842" name="그래픽 16">
                    <a:extLst>
                      <a:ext uri="{FF2B5EF4-FFF2-40B4-BE49-F238E27FC236}">
                        <a16:creationId xmlns:a16="http://schemas.microsoft.com/office/drawing/2014/main" id="{155382FE-A936-3E3A-BDC7-1B7850BC4769}"/>
                      </a:ext>
                    </a:extLst>
                  </p:cNvPr>
                  <p:cNvGrpSpPr/>
                  <p:nvPr/>
                </p:nvGrpSpPr>
                <p:grpSpPr>
                  <a:xfrm>
                    <a:off x="6709911" y="3073018"/>
                    <a:ext cx="125963" cy="77515"/>
                    <a:chOff x="6709911" y="3073018"/>
                    <a:chExt cx="125963" cy="77515"/>
                  </a:xfrm>
                </p:grpSpPr>
                <p:sp>
                  <p:nvSpPr>
                    <p:cNvPr id="1850" name="자유형: 도형 1849">
                      <a:extLst>
                        <a:ext uri="{FF2B5EF4-FFF2-40B4-BE49-F238E27FC236}">
                          <a16:creationId xmlns:a16="http://schemas.microsoft.com/office/drawing/2014/main" id="{928F156A-34EC-EDD0-9602-23DE06047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09911" y="3076177"/>
                      <a:ext cx="125963" cy="74355"/>
                    </a:xfrm>
                    <a:custGeom>
                      <a:avLst/>
                      <a:gdLst>
                        <a:gd name="connsiteX0" fmla="*/ 5687 w 125963"/>
                        <a:gd name="connsiteY0" fmla="*/ 74356 h 74355"/>
                        <a:gd name="connsiteX1" fmla="*/ 0 w 125963"/>
                        <a:gd name="connsiteY1" fmla="*/ 70986 h 74355"/>
                        <a:gd name="connsiteX2" fmla="*/ 632 w 125963"/>
                        <a:gd name="connsiteY2" fmla="*/ 64456 h 74355"/>
                        <a:gd name="connsiteX3" fmla="*/ 10321 w 125963"/>
                        <a:gd name="connsiteY3" fmla="*/ 62139 h 74355"/>
                        <a:gd name="connsiteX4" fmla="*/ 123435 w 125963"/>
                        <a:gd name="connsiteY4" fmla="*/ 0 h 74355"/>
                        <a:gd name="connsiteX5" fmla="*/ 125963 w 125963"/>
                        <a:gd name="connsiteY5" fmla="*/ 5055 h 74355"/>
                        <a:gd name="connsiteX6" fmla="*/ 5687 w 125963"/>
                        <a:gd name="connsiteY6" fmla="*/ 74356 h 743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5963" h="74355">
                          <a:moveTo>
                            <a:pt x="5687" y="74356"/>
                          </a:moveTo>
                          <a:lnTo>
                            <a:pt x="0" y="70986"/>
                          </a:lnTo>
                          <a:lnTo>
                            <a:pt x="632" y="64456"/>
                          </a:lnTo>
                          <a:lnTo>
                            <a:pt x="10321" y="62139"/>
                          </a:lnTo>
                          <a:lnTo>
                            <a:pt x="123435" y="0"/>
                          </a:lnTo>
                          <a:lnTo>
                            <a:pt x="125963" y="5055"/>
                          </a:lnTo>
                          <a:lnTo>
                            <a:pt x="5687" y="74356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51" name="자유형: 도형 1850">
                      <a:extLst>
                        <a:ext uri="{FF2B5EF4-FFF2-40B4-BE49-F238E27FC236}">
                          <a16:creationId xmlns:a16="http://schemas.microsoft.com/office/drawing/2014/main" id="{BF63571D-5B09-26AC-3962-82F3AE9A7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0543" y="3073018"/>
                      <a:ext cx="122802" cy="70775"/>
                    </a:xfrm>
                    <a:custGeom>
                      <a:avLst/>
                      <a:gdLst>
                        <a:gd name="connsiteX0" fmla="*/ 5687 w 122802"/>
                        <a:gd name="connsiteY0" fmla="*/ 70775 h 70775"/>
                        <a:gd name="connsiteX1" fmla="*/ 0 w 122802"/>
                        <a:gd name="connsiteY1" fmla="*/ 67615 h 70775"/>
                        <a:gd name="connsiteX2" fmla="*/ 117116 w 122802"/>
                        <a:gd name="connsiteY2" fmla="*/ 0 h 70775"/>
                        <a:gd name="connsiteX3" fmla="*/ 122803 w 122802"/>
                        <a:gd name="connsiteY3" fmla="*/ 3160 h 70775"/>
                        <a:gd name="connsiteX4" fmla="*/ 5687 w 122802"/>
                        <a:gd name="connsiteY4" fmla="*/ 70775 h 70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802" h="70775">
                          <a:moveTo>
                            <a:pt x="5687" y="70775"/>
                          </a:moveTo>
                          <a:lnTo>
                            <a:pt x="0" y="67615"/>
                          </a:lnTo>
                          <a:lnTo>
                            <a:pt x="117116" y="0"/>
                          </a:lnTo>
                          <a:lnTo>
                            <a:pt x="122803" y="3160"/>
                          </a:lnTo>
                          <a:lnTo>
                            <a:pt x="5687" y="70775"/>
                          </a:lnTo>
                          <a:close/>
                        </a:path>
                      </a:pathLst>
                    </a:custGeom>
                    <a:solidFill>
                      <a:srgbClr val="836E6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843" name="그래픽 16">
                    <a:extLst>
                      <a:ext uri="{FF2B5EF4-FFF2-40B4-BE49-F238E27FC236}">
                        <a16:creationId xmlns:a16="http://schemas.microsoft.com/office/drawing/2014/main" id="{CD9E169D-51E3-E0CB-82ED-9D5A2C3CC004}"/>
                      </a:ext>
                    </a:extLst>
                  </p:cNvPr>
                  <p:cNvGrpSpPr/>
                  <p:nvPr/>
                </p:nvGrpSpPr>
                <p:grpSpPr>
                  <a:xfrm>
                    <a:off x="6673470" y="3080390"/>
                    <a:ext cx="62981" cy="176516"/>
                    <a:chOff x="6673470" y="3080390"/>
                    <a:chExt cx="62981" cy="176516"/>
                  </a:xfrm>
                </p:grpSpPr>
                <p:sp>
                  <p:nvSpPr>
                    <p:cNvPr id="1848" name="자유형: 도형 1847">
                      <a:extLst>
                        <a:ext uri="{FF2B5EF4-FFF2-40B4-BE49-F238E27FC236}">
                          <a16:creationId xmlns:a16="http://schemas.microsoft.com/office/drawing/2014/main" id="{9A4FB522-1048-1D12-9CF1-9DF318890D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73470" y="3080390"/>
                      <a:ext cx="62981" cy="176516"/>
                    </a:xfrm>
                    <a:custGeom>
                      <a:avLst/>
                      <a:gdLst>
                        <a:gd name="connsiteX0" fmla="*/ 5687 w 62981"/>
                        <a:gd name="connsiteY0" fmla="*/ 176516 h 176516"/>
                        <a:gd name="connsiteX1" fmla="*/ 0 w 62981"/>
                        <a:gd name="connsiteY1" fmla="*/ 173146 h 176516"/>
                        <a:gd name="connsiteX2" fmla="*/ 46762 w 62981"/>
                        <a:gd name="connsiteY2" fmla="*/ 6109 h 176516"/>
                        <a:gd name="connsiteX3" fmla="*/ 57294 w 62981"/>
                        <a:gd name="connsiteY3" fmla="*/ 0 h 176516"/>
                        <a:gd name="connsiteX4" fmla="*/ 62982 w 62981"/>
                        <a:gd name="connsiteY4" fmla="*/ 3160 h 176516"/>
                        <a:gd name="connsiteX5" fmla="*/ 60664 w 62981"/>
                        <a:gd name="connsiteY5" fmla="*/ 11585 h 176516"/>
                        <a:gd name="connsiteX6" fmla="*/ 13902 w 62981"/>
                        <a:gd name="connsiteY6" fmla="*/ 163036 h 176516"/>
                        <a:gd name="connsiteX7" fmla="*/ 5687 w 62981"/>
                        <a:gd name="connsiteY7" fmla="*/ 176516 h 1765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981" h="176516">
                          <a:moveTo>
                            <a:pt x="5687" y="176516"/>
                          </a:moveTo>
                          <a:lnTo>
                            <a:pt x="0" y="173146"/>
                          </a:lnTo>
                          <a:lnTo>
                            <a:pt x="46762" y="6109"/>
                          </a:lnTo>
                          <a:lnTo>
                            <a:pt x="57294" y="0"/>
                          </a:lnTo>
                          <a:lnTo>
                            <a:pt x="62982" y="3160"/>
                          </a:lnTo>
                          <a:lnTo>
                            <a:pt x="60664" y="11585"/>
                          </a:lnTo>
                          <a:lnTo>
                            <a:pt x="13902" y="163036"/>
                          </a:lnTo>
                          <a:lnTo>
                            <a:pt x="5687" y="17651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49" name="자유형: 도형 1848">
                      <a:extLst>
                        <a:ext uri="{FF2B5EF4-FFF2-40B4-BE49-F238E27FC236}">
                          <a16:creationId xmlns:a16="http://schemas.microsoft.com/office/drawing/2014/main" id="{A165EDD8-5DC9-E845-AAB6-8798D1B659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79157" y="3083550"/>
                      <a:ext cx="57294" cy="173356"/>
                    </a:xfrm>
                    <a:custGeom>
                      <a:avLst/>
                      <a:gdLst>
                        <a:gd name="connsiteX0" fmla="*/ 10532 w 57294"/>
                        <a:gd name="connsiteY0" fmla="*/ 167248 h 173356"/>
                        <a:gd name="connsiteX1" fmla="*/ 0 w 57294"/>
                        <a:gd name="connsiteY1" fmla="*/ 173357 h 173356"/>
                        <a:gd name="connsiteX2" fmla="*/ 46551 w 57294"/>
                        <a:gd name="connsiteY2" fmla="*/ 6109 h 173356"/>
                        <a:gd name="connsiteX3" fmla="*/ 57294 w 57294"/>
                        <a:gd name="connsiteY3" fmla="*/ 0 h 173356"/>
                        <a:gd name="connsiteX4" fmla="*/ 10532 w 57294"/>
                        <a:gd name="connsiteY4" fmla="*/ 167248 h 1733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294" h="173356">
                          <a:moveTo>
                            <a:pt x="10532" y="167248"/>
                          </a:moveTo>
                          <a:lnTo>
                            <a:pt x="0" y="173357"/>
                          </a:lnTo>
                          <a:lnTo>
                            <a:pt x="46551" y="6109"/>
                          </a:lnTo>
                          <a:lnTo>
                            <a:pt x="57294" y="0"/>
                          </a:lnTo>
                          <a:lnTo>
                            <a:pt x="10532" y="167248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844" name="그래픽 16">
                    <a:extLst>
                      <a:ext uri="{FF2B5EF4-FFF2-40B4-BE49-F238E27FC236}">
                        <a16:creationId xmlns:a16="http://schemas.microsoft.com/office/drawing/2014/main" id="{0259506A-EAED-0CDB-0542-F4713E4CDD69}"/>
                      </a:ext>
                    </a:extLst>
                  </p:cNvPr>
                  <p:cNvGrpSpPr/>
                  <p:nvPr/>
                </p:nvGrpSpPr>
                <p:grpSpPr>
                  <a:xfrm>
                    <a:off x="6712439" y="3008983"/>
                    <a:ext cx="134809" cy="85309"/>
                    <a:chOff x="6712439" y="3008983"/>
                    <a:chExt cx="134809" cy="85309"/>
                  </a:xfrm>
                </p:grpSpPr>
                <p:sp>
                  <p:nvSpPr>
                    <p:cNvPr id="1845" name="자유형: 도형 1844">
                      <a:extLst>
                        <a:ext uri="{FF2B5EF4-FFF2-40B4-BE49-F238E27FC236}">
                          <a16:creationId xmlns:a16="http://schemas.microsoft.com/office/drawing/2014/main" id="{DDE8C61B-A414-3599-867F-3E9DF695E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2439" y="3008983"/>
                      <a:ext cx="134809" cy="77936"/>
                    </a:xfrm>
                    <a:custGeom>
                      <a:avLst/>
                      <a:gdLst>
                        <a:gd name="connsiteX0" fmla="*/ 10111 w 134809"/>
                        <a:gd name="connsiteY0" fmla="*/ 77937 h 77936"/>
                        <a:gd name="connsiteX1" fmla="*/ 0 w 134809"/>
                        <a:gd name="connsiteY1" fmla="*/ 72039 h 77936"/>
                        <a:gd name="connsiteX2" fmla="*/ 124909 w 134809"/>
                        <a:gd name="connsiteY2" fmla="*/ 0 h 77936"/>
                        <a:gd name="connsiteX3" fmla="*/ 134810 w 134809"/>
                        <a:gd name="connsiteY3" fmla="*/ 5687 h 77936"/>
                        <a:gd name="connsiteX4" fmla="*/ 126595 w 134809"/>
                        <a:gd name="connsiteY4" fmla="*/ 14955 h 77936"/>
                        <a:gd name="connsiteX5" fmla="*/ 10111 w 134809"/>
                        <a:gd name="connsiteY5" fmla="*/ 77937 h 779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4809" h="77936">
                          <a:moveTo>
                            <a:pt x="10111" y="77937"/>
                          </a:moveTo>
                          <a:lnTo>
                            <a:pt x="0" y="72039"/>
                          </a:lnTo>
                          <a:lnTo>
                            <a:pt x="124909" y="0"/>
                          </a:lnTo>
                          <a:lnTo>
                            <a:pt x="134810" y="5687"/>
                          </a:lnTo>
                          <a:lnTo>
                            <a:pt x="126595" y="14955"/>
                          </a:lnTo>
                          <a:lnTo>
                            <a:pt x="10111" y="77937"/>
                          </a:lnTo>
                          <a:close/>
                        </a:path>
                      </a:pathLst>
                    </a:custGeom>
                    <a:solidFill>
                      <a:srgbClr val="836E6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46" name="자유형: 도형 1845">
                      <a:extLst>
                        <a:ext uri="{FF2B5EF4-FFF2-40B4-BE49-F238E27FC236}">
                          <a16:creationId xmlns:a16="http://schemas.microsoft.com/office/drawing/2014/main" id="{8154B436-6875-12E3-48E7-E5091685F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2439" y="3081022"/>
                      <a:ext cx="14112" cy="13270"/>
                    </a:xfrm>
                    <a:custGeom>
                      <a:avLst/>
                      <a:gdLst>
                        <a:gd name="connsiteX0" fmla="*/ 10111 w 14112"/>
                        <a:gd name="connsiteY0" fmla="*/ 13270 h 13270"/>
                        <a:gd name="connsiteX1" fmla="*/ 0 w 14112"/>
                        <a:gd name="connsiteY1" fmla="*/ 7372 h 13270"/>
                        <a:gd name="connsiteX2" fmla="*/ 0 w 14112"/>
                        <a:gd name="connsiteY2" fmla="*/ 0 h 13270"/>
                        <a:gd name="connsiteX3" fmla="*/ 10111 w 14112"/>
                        <a:gd name="connsiteY3" fmla="*/ 5898 h 13270"/>
                        <a:gd name="connsiteX4" fmla="*/ 14113 w 14112"/>
                        <a:gd name="connsiteY4" fmla="*/ 5898 h 13270"/>
                        <a:gd name="connsiteX5" fmla="*/ 10111 w 14112"/>
                        <a:gd name="connsiteY5" fmla="*/ 13270 h 132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112" h="13270">
                          <a:moveTo>
                            <a:pt x="10111" y="13270"/>
                          </a:moveTo>
                          <a:lnTo>
                            <a:pt x="0" y="7372"/>
                          </a:lnTo>
                          <a:lnTo>
                            <a:pt x="0" y="0"/>
                          </a:lnTo>
                          <a:lnTo>
                            <a:pt x="10111" y="5898"/>
                          </a:lnTo>
                          <a:lnTo>
                            <a:pt x="14113" y="5898"/>
                          </a:lnTo>
                          <a:lnTo>
                            <a:pt x="10111" y="13270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47" name="자유형: 도형 1846">
                      <a:extLst>
                        <a:ext uri="{FF2B5EF4-FFF2-40B4-BE49-F238E27FC236}">
                          <a16:creationId xmlns:a16="http://schemas.microsoft.com/office/drawing/2014/main" id="{AF451843-B42B-9E3A-DE4C-0181D37F35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2549" y="3014670"/>
                      <a:ext cx="124698" cy="79621"/>
                    </a:xfrm>
                    <a:custGeom>
                      <a:avLst/>
                      <a:gdLst>
                        <a:gd name="connsiteX0" fmla="*/ 124699 w 124698"/>
                        <a:gd name="connsiteY0" fmla="*/ 7372 h 79621"/>
                        <a:gd name="connsiteX1" fmla="*/ 0 w 124698"/>
                        <a:gd name="connsiteY1" fmla="*/ 79622 h 79621"/>
                        <a:gd name="connsiteX2" fmla="*/ 0 w 124698"/>
                        <a:gd name="connsiteY2" fmla="*/ 72250 h 79621"/>
                        <a:gd name="connsiteX3" fmla="*/ 124699 w 124698"/>
                        <a:gd name="connsiteY3" fmla="*/ 0 h 79621"/>
                        <a:gd name="connsiteX4" fmla="*/ 124699 w 124698"/>
                        <a:gd name="connsiteY4" fmla="*/ 7372 h 796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4698" h="79621">
                          <a:moveTo>
                            <a:pt x="124699" y="7372"/>
                          </a:moveTo>
                          <a:lnTo>
                            <a:pt x="0" y="79622"/>
                          </a:lnTo>
                          <a:lnTo>
                            <a:pt x="0" y="72250"/>
                          </a:lnTo>
                          <a:lnTo>
                            <a:pt x="124699" y="0"/>
                          </a:lnTo>
                          <a:lnTo>
                            <a:pt x="124699" y="7372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803" name="그래픽 16">
                  <a:extLst>
                    <a:ext uri="{FF2B5EF4-FFF2-40B4-BE49-F238E27FC236}">
                      <a16:creationId xmlns:a16="http://schemas.microsoft.com/office/drawing/2014/main" id="{95B307D7-813C-5764-6C43-0FBE8B1A3B79}"/>
                    </a:ext>
                  </a:extLst>
                </p:cNvPr>
                <p:cNvGrpSpPr/>
                <p:nvPr/>
              </p:nvGrpSpPr>
              <p:grpSpPr>
                <a:xfrm>
                  <a:off x="6723813" y="3071543"/>
                  <a:ext cx="222225" cy="157769"/>
                  <a:chOff x="6723813" y="3071543"/>
                  <a:chExt cx="222225" cy="157769"/>
                </a:xfrm>
              </p:grpSpPr>
              <p:sp>
                <p:nvSpPr>
                  <p:cNvPr id="1838" name="자유형: 도형 1837">
                    <a:extLst>
                      <a:ext uri="{FF2B5EF4-FFF2-40B4-BE49-F238E27FC236}">
                        <a16:creationId xmlns:a16="http://schemas.microsoft.com/office/drawing/2014/main" id="{04239298-8D9A-D55D-736F-227C8B1BA539}"/>
                      </a:ext>
                    </a:extLst>
                  </p:cNvPr>
                  <p:cNvSpPr/>
                  <p:nvPr/>
                </p:nvSpPr>
                <p:spPr>
                  <a:xfrm>
                    <a:off x="6723813" y="3134946"/>
                    <a:ext cx="112481" cy="94366"/>
                  </a:xfrm>
                  <a:custGeom>
                    <a:avLst/>
                    <a:gdLst>
                      <a:gd name="connsiteX0" fmla="*/ 112482 w 112481"/>
                      <a:gd name="connsiteY0" fmla="*/ 94367 h 94366"/>
                      <a:gd name="connsiteX1" fmla="*/ 0 w 112481"/>
                      <a:gd name="connsiteY1" fmla="*/ 29490 h 94366"/>
                      <a:gd name="connsiteX2" fmla="*/ 0 w 112481"/>
                      <a:gd name="connsiteY2" fmla="*/ 0 h 94366"/>
                      <a:gd name="connsiteX3" fmla="*/ 59401 w 112481"/>
                      <a:gd name="connsiteY3" fmla="*/ 24645 h 94366"/>
                      <a:gd name="connsiteX4" fmla="*/ 112482 w 112481"/>
                      <a:gd name="connsiteY4" fmla="*/ 64877 h 94366"/>
                      <a:gd name="connsiteX5" fmla="*/ 112482 w 112481"/>
                      <a:gd name="connsiteY5" fmla="*/ 94367 h 943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2481" h="94366">
                        <a:moveTo>
                          <a:pt x="112482" y="94367"/>
                        </a:moveTo>
                        <a:lnTo>
                          <a:pt x="0" y="29490"/>
                        </a:lnTo>
                        <a:lnTo>
                          <a:pt x="0" y="0"/>
                        </a:lnTo>
                        <a:lnTo>
                          <a:pt x="59401" y="24645"/>
                        </a:lnTo>
                        <a:lnTo>
                          <a:pt x="112482" y="64877"/>
                        </a:lnTo>
                        <a:lnTo>
                          <a:pt x="112482" y="94367"/>
                        </a:lnTo>
                        <a:close/>
                      </a:path>
                    </a:pathLst>
                  </a:custGeom>
                  <a:solidFill>
                    <a:srgbClr val="F5A91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1839" name="자유형: 도형 1838">
                    <a:extLst>
                      <a:ext uri="{FF2B5EF4-FFF2-40B4-BE49-F238E27FC236}">
                        <a16:creationId xmlns:a16="http://schemas.microsoft.com/office/drawing/2014/main" id="{531E6EA5-8DEA-E1DB-5921-E64C9F3CC63B}"/>
                      </a:ext>
                    </a:extLst>
                  </p:cNvPr>
                  <p:cNvSpPr/>
                  <p:nvPr/>
                </p:nvSpPr>
                <p:spPr>
                  <a:xfrm>
                    <a:off x="6836295" y="3136420"/>
                    <a:ext cx="109743" cy="92892"/>
                  </a:xfrm>
                  <a:custGeom>
                    <a:avLst/>
                    <a:gdLst>
                      <a:gd name="connsiteX0" fmla="*/ 109744 w 109743"/>
                      <a:gd name="connsiteY0" fmla="*/ 29490 h 92892"/>
                      <a:gd name="connsiteX1" fmla="*/ 0 w 109743"/>
                      <a:gd name="connsiteY1" fmla="*/ 92892 h 92892"/>
                      <a:gd name="connsiteX2" fmla="*/ 0 w 109743"/>
                      <a:gd name="connsiteY2" fmla="*/ 63403 h 92892"/>
                      <a:gd name="connsiteX3" fmla="*/ 23592 w 109743"/>
                      <a:gd name="connsiteY3" fmla="*/ 32017 h 92892"/>
                      <a:gd name="connsiteX4" fmla="*/ 109744 w 109743"/>
                      <a:gd name="connsiteY4" fmla="*/ 0 h 92892"/>
                      <a:gd name="connsiteX5" fmla="*/ 109744 w 109743"/>
                      <a:gd name="connsiteY5" fmla="*/ 29490 h 92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9743" h="92892">
                        <a:moveTo>
                          <a:pt x="109744" y="29490"/>
                        </a:moveTo>
                        <a:lnTo>
                          <a:pt x="0" y="92892"/>
                        </a:lnTo>
                        <a:lnTo>
                          <a:pt x="0" y="63403"/>
                        </a:lnTo>
                        <a:lnTo>
                          <a:pt x="23592" y="32017"/>
                        </a:lnTo>
                        <a:lnTo>
                          <a:pt x="109744" y="0"/>
                        </a:lnTo>
                        <a:lnTo>
                          <a:pt x="109744" y="29490"/>
                        </a:lnTo>
                        <a:close/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1840" name="자유형: 도형 1839">
                    <a:extLst>
                      <a:ext uri="{FF2B5EF4-FFF2-40B4-BE49-F238E27FC236}">
                        <a16:creationId xmlns:a16="http://schemas.microsoft.com/office/drawing/2014/main" id="{7950B15E-516D-2299-6EB3-E1700E3F0695}"/>
                      </a:ext>
                    </a:extLst>
                  </p:cNvPr>
                  <p:cNvSpPr/>
                  <p:nvPr/>
                </p:nvSpPr>
                <p:spPr>
                  <a:xfrm>
                    <a:off x="6723813" y="3071543"/>
                    <a:ext cx="222225" cy="128279"/>
                  </a:xfrm>
                  <a:custGeom>
                    <a:avLst/>
                    <a:gdLst>
                      <a:gd name="connsiteX0" fmla="*/ 112482 w 222225"/>
                      <a:gd name="connsiteY0" fmla="*/ 128280 h 128279"/>
                      <a:gd name="connsiteX1" fmla="*/ 0 w 222225"/>
                      <a:gd name="connsiteY1" fmla="*/ 63403 h 128279"/>
                      <a:gd name="connsiteX2" fmla="*/ 109744 w 222225"/>
                      <a:gd name="connsiteY2" fmla="*/ 0 h 128279"/>
                      <a:gd name="connsiteX3" fmla="*/ 222225 w 222225"/>
                      <a:gd name="connsiteY3" fmla="*/ 64877 h 128279"/>
                      <a:gd name="connsiteX4" fmla="*/ 112482 w 222225"/>
                      <a:gd name="connsiteY4" fmla="*/ 128280 h 1282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225" h="128279">
                        <a:moveTo>
                          <a:pt x="112482" y="128280"/>
                        </a:moveTo>
                        <a:lnTo>
                          <a:pt x="0" y="63403"/>
                        </a:lnTo>
                        <a:lnTo>
                          <a:pt x="109744" y="0"/>
                        </a:lnTo>
                        <a:lnTo>
                          <a:pt x="222225" y="64877"/>
                        </a:lnTo>
                        <a:lnTo>
                          <a:pt x="112482" y="128280"/>
                        </a:ln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 dirty="0"/>
                  </a:p>
                </p:txBody>
              </p:sp>
            </p:grpSp>
            <p:grpSp>
              <p:nvGrpSpPr>
                <p:cNvPr id="1804" name="그래픽 16">
                  <a:extLst>
                    <a:ext uri="{FF2B5EF4-FFF2-40B4-BE49-F238E27FC236}">
                      <a16:creationId xmlns:a16="http://schemas.microsoft.com/office/drawing/2014/main" id="{1BF4DDE4-7A76-4FAA-E986-C6093C36A8A1}"/>
                    </a:ext>
                  </a:extLst>
                </p:cNvPr>
                <p:cNvGrpSpPr/>
                <p:nvPr/>
              </p:nvGrpSpPr>
              <p:grpSpPr>
                <a:xfrm>
                  <a:off x="6729693" y="2896501"/>
                  <a:ext cx="224885" cy="261461"/>
                  <a:chOff x="6729693" y="2896501"/>
                  <a:chExt cx="224885" cy="261461"/>
                </a:xfrm>
              </p:grpSpPr>
              <p:sp>
                <p:nvSpPr>
                  <p:cNvPr id="1827" name="자유형: 도형 1826">
                    <a:extLst>
                      <a:ext uri="{FF2B5EF4-FFF2-40B4-BE49-F238E27FC236}">
                        <a16:creationId xmlns:a16="http://schemas.microsoft.com/office/drawing/2014/main" id="{C02AEF14-920A-ABB2-FFBE-0FD7C6543DB8}"/>
                      </a:ext>
                    </a:extLst>
                  </p:cNvPr>
                  <p:cNvSpPr/>
                  <p:nvPr/>
                </p:nvSpPr>
                <p:spPr>
                  <a:xfrm>
                    <a:off x="6774752" y="3074814"/>
                    <a:ext cx="179826" cy="83148"/>
                  </a:xfrm>
                  <a:custGeom>
                    <a:avLst/>
                    <a:gdLst>
                      <a:gd name="connsiteX0" fmla="*/ 88505 w 179826"/>
                      <a:gd name="connsiteY0" fmla="*/ 9367 h 83148"/>
                      <a:gd name="connsiteX1" fmla="*/ 159912 w 179826"/>
                      <a:gd name="connsiteY1" fmla="*/ 99 h 83148"/>
                      <a:gd name="connsiteX2" fmla="*/ 178869 w 179826"/>
                      <a:gd name="connsiteY2" fmla="*/ 11052 h 83148"/>
                      <a:gd name="connsiteX3" fmla="*/ 179501 w 179826"/>
                      <a:gd name="connsiteY3" fmla="*/ 26640 h 83148"/>
                      <a:gd name="connsiteX4" fmla="*/ 146431 w 179826"/>
                      <a:gd name="connsiteY4" fmla="*/ 42438 h 83148"/>
                      <a:gd name="connsiteX5" fmla="*/ 65334 w 179826"/>
                      <a:gd name="connsiteY5" fmla="*/ 82459 h 83148"/>
                      <a:gd name="connsiteX6" fmla="*/ 21521 w 179826"/>
                      <a:gd name="connsiteY6" fmla="*/ 71717 h 83148"/>
                      <a:gd name="connsiteX7" fmla="*/ 36 w 179826"/>
                      <a:gd name="connsiteY7" fmla="*/ 52549 h 83148"/>
                      <a:gd name="connsiteX8" fmla="*/ 88505 w 179826"/>
                      <a:gd name="connsiteY8" fmla="*/ 9578 h 831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9826" h="83148">
                        <a:moveTo>
                          <a:pt x="88505" y="9367"/>
                        </a:moveTo>
                        <a:cubicBezTo>
                          <a:pt x="88505" y="9367"/>
                          <a:pt x="120101" y="3469"/>
                          <a:pt x="159912" y="99"/>
                        </a:cubicBezTo>
                        <a:cubicBezTo>
                          <a:pt x="171708" y="-954"/>
                          <a:pt x="176974" y="6629"/>
                          <a:pt x="178869" y="11052"/>
                        </a:cubicBezTo>
                        <a:cubicBezTo>
                          <a:pt x="180555" y="15476"/>
                          <a:pt x="179501" y="26640"/>
                          <a:pt x="179501" y="26640"/>
                        </a:cubicBezTo>
                        <a:cubicBezTo>
                          <a:pt x="179501" y="26640"/>
                          <a:pt x="168127" y="44123"/>
                          <a:pt x="146431" y="42438"/>
                        </a:cubicBezTo>
                        <a:cubicBezTo>
                          <a:pt x="144324" y="44544"/>
                          <a:pt x="84081" y="78457"/>
                          <a:pt x="65334" y="82459"/>
                        </a:cubicBezTo>
                        <a:cubicBezTo>
                          <a:pt x="46587" y="86462"/>
                          <a:pt x="21521" y="71717"/>
                          <a:pt x="21521" y="71717"/>
                        </a:cubicBezTo>
                        <a:cubicBezTo>
                          <a:pt x="21521" y="71717"/>
                          <a:pt x="-1017" y="57393"/>
                          <a:pt x="36" y="52549"/>
                        </a:cubicBezTo>
                        <a:cubicBezTo>
                          <a:pt x="457" y="50442"/>
                          <a:pt x="88505" y="9578"/>
                          <a:pt x="88505" y="9578"/>
                        </a:cubicBezTo>
                        <a:close/>
                      </a:path>
                    </a:pathLst>
                  </a:custGeom>
                  <a:solidFill>
                    <a:srgbClr val="211A1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828" name="그래픽 16">
                    <a:extLst>
                      <a:ext uri="{FF2B5EF4-FFF2-40B4-BE49-F238E27FC236}">
                        <a16:creationId xmlns:a16="http://schemas.microsoft.com/office/drawing/2014/main" id="{E2A4DC21-9F8A-CF59-8A75-09CAE8EDFC97}"/>
                      </a:ext>
                    </a:extLst>
                  </p:cNvPr>
                  <p:cNvGrpSpPr/>
                  <p:nvPr/>
                </p:nvGrpSpPr>
                <p:grpSpPr>
                  <a:xfrm>
                    <a:off x="6729693" y="2896501"/>
                    <a:ext cx="140727" cy="256939"/>
                    <a:chOff x="6729693" y="2896501"/>
                    <a:chExt cx="140727" cy="256939"/>
                  </a:xfrm>
                </p:grpSpPr>
                <p:sp>
                  <p:nvSpPr>
                    <p:cNvPr id="1829" name="자유형: 도형 1828">
                      <a:extLst>
                        <a:ext uri="{FF2B5EF4-FFF2-40B4-BE49-F238E27FC236}">
                          <a16:creationId xmlns:a16="http://schemas.microsoft.com/office/drawing/2014/main" id="{83ABC5E2-6DF6-5BC9-0C30-286EFCE5A1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46773" y="3025202"/>
                      <a:ext cx="18957" cy="19378"/>
                    </a:xfrm>
                    <a:custGeom>
                      <a:avLst/>
                      <a:gdLst>
                        <a:gd name="connsiteX0" fmla="*/ 18958 w 18957"/>
                        <a:gd name="connsiteY0" fmla="*/ 13481 h 19378"/>
                        <a:gd name="connsiteX1" fmla="*/ 6530 w 18957"/>
                        <a:gd name="connsiteY1" fmla="*/ 19379 h 19378"/>
                        <a:gd name="connsiteX2" fmla="*/ 0 w 18957"/>
                        <a:gd name="connsiteY2" fmla="*/ 5055 h 19378"/>
                        <a:gd name="connsiteX3" fmla="*/ 17483 w 18957"/>
                        <a:gd name="connsiteY3" fmla="*/ 0 h 19378"/>
                        <a:gd name="connsiteX4" fmla="*/ 18958 w 18957"/>
                        <a:gd name="connsiteY4" fmla="*/ 13481 h 193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957" h="19378">
                          <a:moveTo>
                            <a:pt x="18958" y="13481"/>
                          </a:moveTo>
                          <a:lnTo>
                            <a:pt x="6530" y="19379"/>
                          </a:lnTo>
                          <a:lnTo>
                            <a:pt x="0" y="5055"/>
                          </a:lnTo>
                          <a:lnTo>
                            <a:pt x="17483" y="0"/>
                          </a:lnTo>
                          <a:lnTo>
                            <a:pt x="18958" y="13481"/>
                          </a:lnTo>
                          <a:close/>
                        </a:path>
                      </a:pathLst>
                    </a:custGeom>
                    <a:solidFill>
                      <a:srgbClr val="18425A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30" name="자유형: 도형 1829">
                      <a:extLst>
                        <a:ext uri="{FF2B5EF4-FFF2-40B4-BE49-F238E27FC236}">
                          <a16:creationId xmlns:a16="http://schemas.microsoft.com/office/drawing/2014/main" id="{D7EDD80D-FEAD-1739-C5E5-54A1D587C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29693" y="2965076"/>
                      <a:ext cx="51414" cy="82545"/>
                    </a:xfrm>
                    <a:custGeom>
                      <a:avLst/>
                      <a:gdLst>
                        <a:gd name="connsiteX0" fmla="*/ 51414 w 51414"/>
                        <a:gd name="connsiteY0" fmla="*/ 4306 h 82545"/>
                        <a:gd name="connsiteX1" fmla="*/ 22978 w 51414"/>
                        <a:gd name="connsiteY1" fmla="*/ 4306 h 82545"/>
                        <a:gd name="connsiteX2" fmla="*/ 650 w 51414"/>
                        <a:gd name="connsiteY2" fmla="*/ 66867 h 82545"/>
                        <a:gd name="connsiteX3" fmla="*/ 6758 w 51414"/>
                        <a:gd name="connsiteY3" fmla="*/ 80769 h 82545"/>
                        <a:gd name="connsiteX4" fmla="*/ 23399 w 51414"/>
                        <a:gd name="connsiteY4" fmla="*/ 79505 h 82545"/>
                        <a:gd name="connsiteX5" fmla="*/ 37091 w 51414"/>
                        <a:gd name="connsiteY5" fmla="*/ 51700 h 82545"/>
                        <a:gd name="connsiteX6" fmla="*/ 51414 w 51414"/>
                        <a:gd name="connsiteY6" fmla="*/ 4306 h 825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1414" h="82545">
                          <a:moveTo>
                            <a:pt x="51414" y="4306"/>
                          </a:moveTo>
                          <a:cubicBezTo>
                            <a:pt x="51414" y="4306"/>
                            <a:pt x="32878" y="-5383"/>
                            <a:pt x="22978" y="4306"/>
                          </a:cubicBezTo>
                          <a:cubicBezTo>
                            <a:pt x="10761" y="16524"/>
                            <a:pt x="8444" y="41590"/>
                            <a:pt x="650" y="66867"/>
                          </a:cubicBezTo>
                          <a:cubicBezTo>
                            <a:pt x="-1246" y="72975"/>
                            <a:pt x="1071" y="77820"/>
                            <a:pt x="6758" y="80769"/>
                          </a:cubicBezTo>
                          <a:cubicBezTo>
                            <a:pt x="15395" y="85403"/>
                            <a:pt x="23399" y="79505"/>
                            <a:pt x="23399" y="79505"/>
                          </a:cubicBezTo>
                          <a:cubicBezTo>
                            <a:pt x="23399" y="79505"/>
                            <a:pt x="32246" y="62864"/>
                            <a:pt x="37091" y="51700"/>
                          </a:cubicBezTo>
                          <a:cubicBezTo>
                            <a:pt x="39197" y="46856"/>
                            <a:pt x="51414" y="4306"/>
                            <a:pt x="51414" y="4306"/>
                          </a:cubicBezTo>
                          <a:close/>
                        </a:path>
                      </a:pathLst>
                    </a:custGeom>
                    <a:solidFill>
                      <a:srgbClr val="504F4F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31" name="자유형: 도형 1830">
                      <a:extLst>
                        <a:ext uri="{FF2B5EF4-FFF2-40B4-BE49-F238E27FC236}">
                          <a16:creationId xmlns:a16="http://schemas.microsoft.com/office/drawing/2014/main" id="{747BDD3F-D9FF-233F-C56C-9B1EA97D51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25156" y="2931249"/>
                      <a:ext cx="6689" cy="17921"/>
                    </a:xfrm>
                    <a:custGeom>
                      <a:avLst/>
                      <a:gdLst>
                        <a:gd name="connsiteX0" fmla="*/ 6505 w 6689"/>
                        <a:gd name="connsiteY0" fmla="*/ 9277 h 17921"/>
                        <a:gd name="connsiteX1" fmla="*/ 2292 w 6689"/>
                        <a:gd name="connsiteY1" fmla="*/ 17913 h 17921"/>
                        <a:gd name="connsiteX2" fmla="*/ 185 w 6689"/>
                        <a:gd name="connsiteY2" fmla="*/ 8645 h 17921"/>
                        <a:gd name="connsiteX3" fmla="*/ 4398 w 6689"/>
                        <a:gd name="connsiteY3" fmla="*/ 8 h 17921"/>
                        <a:gd name="connsiteX4" fmla="*/ 6505 w 6689"/>
                        <a:gd name="connsiteY4" fmla="*/ 9277 h 179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689" h="17921">
                          <a:moveTo>
                            <a:pt x="6505" y="9277"/>
                          </a:moveTo>
                          <a:cubicBezTo>
                            <a:pt x="5872" y="14332"/>
                            <a:pt x="3977" y="18123"/>
                            <a:pt x="2292" y="17913"/>
                          </a:cubicBezTo>
                          <a:cubicBezTo>
                            <a:pt x="606" y="17702"/>
                            <a:pt x="-447" y="13489"/>
                            <a:pt x="185" y="8645"/>
                          </a:cubicBezTo>
                          <a:cubicBezTo>
                            <a:pt x="817" y="3589"/>
                            <a:pt x="2713" y="-202"/>
                            <a:pt x="4398" y="8"/>
                          </a:cubicBezTo>
                          <a:cubicBezTo>
                            <a:pt x="6083" y="219"/>
                            <a:pt x="7137" y="4432"/>
                            <a:pt x="6505" y="9277"/>
                          </a:cubicBezTo>
                          <a:close/>
                        </a:path>
                      </a:pathLst>
                    </a:custGeom>
                    <a:solidFill>
                      <a:srgbClr val="ECC3B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32" name="자유형: 도형 1831">
                      <a:extLst>
                        <a:ext uri="{FF2B5EF4-FFF2-40B4-BE49-F238E27FC236}">
                          <a16:creationId xmlns:a16="http://schemas.microsoft.com/office/drawing/2014/main" id="{E4C52AB2-9B4C-7F45-21AF-46BA5EC77F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78460" y="2930616"/>
                      <a:ext cx="6980" cy="17921"/>
                    </a:xfrm>
                    <a:custGeom>
                      <a:avLst/>
                      <a:gdLst>
                        <a:gd name="connsiteX0" fmla="*/ 6650 w 6980"/>
                        <a:gd name="connsiteY0" fmla="*/ 8434 h 17921"/>
                        <a:gd name="connsiteX1" fmla="*/ 4965 w 6980"/>
                        <a:gd name="connsiteY1" fmla="*/ 17913 h 17921"/>
                        <a:gd name="connsiteX2" fmla="*/ 330 w 6980"/>
                        <a:gd name="connsiteY2" fmla="*/ 9488 h 17921"/>
                        <a:gd name="connsiteX3" fmla="*/ 2016 w 6980"/>
                        <a:gd name="connsiteY3" fmla="*/ 9 h 17921"/>
                        <a:gd name="connsiteX4" fmla="*/ 6650 w 6980"/>
                        <a:gd name="connsiteY4" fmla="*/ 8434 h 1792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6980" h="17921">
                          <a:moveTo>
                            <a:pt x="6650" y="8434"/>
                          </a:moveTo>
                          <a:cubicBezTo>
                            <a:pt x="7492" y="13279"/>
                            <a:pt x="6650" y="17492"/>
                            <a:pt x="4965" y="17913"/>
                          </a:cubicBezTo>
                          <a:cubicBezTo>
                            <a:pt x="3279" y="18124"/>
                            <a:pt x="1173" y="14332"/>
                            <a:pt x="330" y="9488"/>
                          </a:cubicBezTo>
                          <a:cubicBezTo>
                            <a:pt x="-512" y="4643"/>
                            <a:pt x="330" y="430"/>
                            <a:pt x="2016" y="9"/>
                          </a:cubicBezTo>
                          <a:cubicBezTo>
                            <a:pt x="3701" y="-202"/>
                            <a:pt x="5807" y="3379"/>
                            <a:pt x="6650" y="8434"/>
                          </a:cubicBezTo>
                          <a:close/>
                        </a:path>
                      </a:pathLst>
                    </a:custGeom>
                    <a:solidFill>
                      <a:srgbClr val="ECC3B2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33" name="자유형: 도형 1832">
                      <a:extLst>
                        <a:ext uri="{FF2B5EF4-FFF2-40B4-BE49-F238E27FC236}">
                          <a16:creationId xmlns:a16="http://schemas.microsoft.com/office/drawing/2014/main" id="{FD101BEA-0D6A-4526-19B5-2F3D839343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7005" y="2957166"/>
                      <a:ext cx="35176" cy="26119"/>
                    </a:xfrm>
                    <a:custGeom>
                      <a:avLst/>
                      <a:gdLst>
                        <a:gd name="connsiteX0" fmla="*/ 1264 w 35176"/>
                        <a:gd name="connsiteY0" fmla="*/ 0 h 26119"/>
                        <a:gd name="connsiteX1" fmla="*/ 0 w 35176"/>
                        <a:gd name="connsiteY1" fmla="*/ 14955 h 26119"/>
                        <a:gd name="connsiteX2" fmla="*/ 24856 w 35176"/>
                        <a:gd name="connsiteY2" fmla="*/ 26119 h 26119"/>
                        <a:gd name="connsiteX3" fmla="*/ 35177 w 35176"/>
                        <a:gd name="connsiteY3" fmla="*/ 21696 h 26119"/>
                        <a:gd name="connsiteX4" fmla="*/ 35177 w 35176"/>
                        <a:gd name="connsiteY4" fmla="*/ 1053 h 26119"/>
                        <a:gd name="connsiteX5" fmla="*/ 1264 w 35176"/>
                        <a:gd name="connsiteY5" fmla="*/ 0 h 261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35176" h="26119">
                          <a:moveTo>
                            <a:pt x="1264" y="0"/>
                          </a:moveTo>
                          <a:lnTo>
                            <a:pt x="0" y="14955"/>
                          </a:lnTo>
                          <a:lnTo>
                            <a:pt x="24856" y="26119"/>
                          </a:lnTo>
                          <a:lnTo>
                            <a:pt x="35177" y="21696"/>
                          </a:lnTo>
                          <a:lnTo>
                            <a:pt x="35177" y="1053"/>
                          </a:lnTo>
                          <a:lnTo>
                            <a:pt x="1264" y="0"/>
                          </a:lnTo>
                          <a:close/>
                        </a:path>
                      </a:pathLst>
                    </a:custGeom>
                    <a:solidFill>
                      <a:srgbClr val="F9CCC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lvl="0"/>
                      <a:endParaRPr lang="ko-KR" altLang="en-US"/>
                    </a:p>
                  </p:txBody>
                </p:sp>
                <p:sp>
                  <p:nvSpPr>
                    <p:cNvPr id="1834" name="자유형: 도형 1833">
                      <a:extLst>
                        <a:ext uri="{FF2B5EF4-FFF2-40B4-BE49-F238E27FC236}">
                          <a16:creationId xmlns:a16="http://schemas.microsoft.com/office/drawing/2014/main" id="{0542B467-85DF-8452-1A87-58FCC5679E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0611" y="2896501"/>
                      <a:ext cx="49365" cy="65719"/>
                    </a:xfrm>
                    <a:custGeom>
                      <a:avLst/>
                      <a:gdLst>
                        <a:gd name="connsiteX0" fmla="*/ 24931 w 49365"/>
                        <a:gd name="connsiteY0" fmla="*/ 0 h 65719"/>
                        <a:gd name="connsiteX1" fmla="*/ 75 w 49365"/>
                        <a:gd name="connsiteY1" fmla="*/ 21275 h 65719"/>
                        <a:gd name="connsiteX2" fmla="*/ 5762 w 49365"/>
                        <a:gd name="connsiteY2" fmla="*/ 58558 h 65719"/>
                        <a:gd name="connsiteX3" fmla="*/ 24931 w 49365"/>
                        <a:gd name="connsiteY3" fmla="*/ 65720 h 65719"/>
                        <a:gd name="connsiteX4" fmla="*/ 43046 w 49365"/>
                        <a:gd name="connsiteY4" fmla="*/ 60454 h 65719"/>
                        <a:gd name="connsiteX5" fmla="*/ 49365 w 49365"/>
                        <a:gd name="connsiteY5" fmla="*/ 22539 h 65719"/>
                        <a:gd name="connsiteX6" fmla="*/ 24931 w 49365"/>
                        <a:gd name="connsiteY6" fmla="*/ 0 h 657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9365" h="65719">
                          <a:moveTo>
                            <a:pt x="24931" y="0"/>
                          </a:moveTo>
                          <a:cubicBezTo>
                            <a:pt x="2813" y="0"/>
                            <a:pt x="286" y="17483"/>
                            <a:pt x="75" y="21275"/>
                          </a:cubicBezTo>
                          <a:cubicBezTo>
                            <a:pt x="-767" y="49711"/>
                            <a:pt x="5762" y="58558"/>
                            <a:pt x="5762" y="58558"/>
                          </a:cubicBezTo>
                          <a:cubicBezTo>
                            <a:pt x="5762" y="58558"/>
                            <a:pt x="9765" y="65720"/>
                            <a:pt x="24931" y="65720"/>
                          </a:cubicBezTo>
                          <a:cubicBezTo>
                            <a:pt x="39044" y="65720"/>
                            <a:pt x="43046" y="60454"/>
                            <a:pt x="43046" y="60454"/>
                          </a:cubicBezTo>
                          <a:cubicBezTo>
                            <a:pt x="43046" y="60454"/>
                            <a:pt x="49365" y="48026"/>
                            <a:pt x="49365" y="22539"/>
                          </a:cubicBezTo>
                          <a:cubicBezTo>
                            <a:pt x="49365" y="20011"/>
                            <a:pt x="47259" y="0"/>
                            <a:pt x="24931" y="0"/>
                          </a:cubicBezTo>
                          <a:close/>
                        </a:path>
                      </a:pathLst>
                    </a:custGeom>
                    <a:solidFill>
                      <a:srgbClr val="6D584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35" name="자유형: 도형 1834">
                      <a:extLst>
                        <a:ext uri="{FF2B5EF4-FFF2-40B4-BE49-F238E27FC236}">
                          <a16:creationId xmlns:a16="http://schemas.microsoft.com/office/drawing/2014/main" id="{FFBE7898-75F5-930E-B5C5-0893BE7DC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52970" y="2969378"/>
                      <a:ext cx="117450" cy="184063"/>
                    </a:xfrm>
                    <a:custGeom>
                      <a:avLst/>
                      <a:gdLst>
                        <a:gd name="connsiteX0" fmla="*/ 75532 w 117450"/>
                        <a:gd name="connsiteY0" fmla="*/ 19805 h 184063"/>
                        <a:gd name="connsiteX1" fmla="*/ 95121 w 117450"/>
                        <a:gd name="connsiteY1" fmla="*/ 37709 h 184063"/>
                        <a:gd name="connsiteX2" fmla="*/ 95964 w 117450"/>
                        <a:gd name="connsiteY2" fmla="*/ 84261 h 184063"/>
                        <a:gd name="connsiteX3" fmla="*/ 102493 w 117450"/>
                        <a:gd name="connsiteY3" fmla="*/ 122387 h 184063"/>
                        <a:gd name="connsiteX4" fmla="*/ 117449 w 117450"/>
                        <a:gd name="connsiteY4" fmla="*/ 145557 h 184063"/>
                        <a:gd name="connsiteX5" fmla="*/ 90066 w 117450"/>
                        <a:gd name="connsiteY5" fmla="*/ 181787 h 184063"/>
                        <a:gd name="connsiteX6" fmla="*/ 39512 w 117450"/>
                        <a:gd name="connsiteY6" fmla="*/ 171255 h 184063"/>
                        <a:gd name="connsiteX7" fmla="*/ 14025 w 117450"/>
                        <a:gd name="connsiteY7" fmla="*/ 139870 h 184063"/>
                        <a:gd name="connsiteX8" fmla="*/ 14025 w 117450"/>
                        <a:gd name="connsiteY8" fmla="*/ 95636 h 184063"/>
                        <a:gd name="connsiteX9" fmla="*/ 754 w 117450"/>
                        <a:gd name="connsiteY9" fmla="*/ 39395 h 184063"/>
                        <a:gd name="connsiteX10" fmla="*/ 8337 w 117450"/>
                        <a:gd name="connsiteY10" fmla="*/ 6535 h 184063"/>
                        <a:gd name="connsiteX11" fmla="*/ 28348 w 117450"/>
                        <a:gd name="connsiteY11" fmla="*/ 5 h 184063"/>
                        <a:gd name="connsiteX12" fmla="*/ 42040 w 117450"/>
                        <a:gd name="connsiteY12" fmla="*/ 8641 h 184063"/>
                        <a:gd name="connsiteX13" fmla="*/ 75532 w 117450"/>
                        <a:gd name="connsiteY13" fmla="*/ 19594 h 18406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117450" h="184063">
                          <a:moveTo>
                            <a:pt x="75532" y="19805"/>
                          </a:moveTo>
                          <a:lnTo>
                            <a:pt x="95121" y="37709"/>
                          </a:lnTo>
                          <a:lnTo>
                            <a:pt x="95964" y="84261"/>
                          </a:lnTo>
                          <a:lnTo>
                            <a:pt x="102493" y="122387"/>
                          </a:lnTo>
                          <a:cubicBezTo>
                            <a:pt x="102493" y="122387"/>
                            <a:pt x="117238" y="128917"/>
                            <a:pt x="117449" y="145557"/>
                          </a:cubicBezTo>
                          <a:cubicBezTo>
                            <a:pt x="117660" y="162408"/>
                            <a:pt x="98702" y="177996"/>
                            <a:pt x="90066" y="181787"/>
                          </a:cubicBezTo>
                          <a:cubicBezTo>
                            <a:pt x="62472" y="189160"/>
                            <a:pt x="48359" y="176732"/>
                            <a:pt x="39512" y="171255"/>
                          </a:cubicBezTo>
                          <a:cubicBezTo>
                            <a:pt x="26452" y="163251"/>
                            <a:pt x="16342" y="156721"/>
                            <a:pt x="14025" y="139870"/>
                          </a:cubicBezTo>
                          <a:cubicBezTo>
                            <a:pt x="13182" y="134183"/>
                            <a:pt x="13603" y="113540"/>
                            <a:pt x="14025" y="95636"/>
                          </a:cubicBezTo>
                          <a:cubicBezTo>
                            <a:pt x="14025" y="77731"/>
                            <a:pt x="2650" y="53929"/>
                            <a:pt x="754" y="39395"/>
                          </a:cubicBezTo>
                          <a:cubicBezTo>
                            <a:pt x="-1563" y="22122"/>
                            <a:pt x="1597" y="11801"/>
                            <a:pt x="8337" y="6535"/>
                          </a:cubicBezTo>
                          <a:cubicBezTo>
                            <a:pt x="17605" y="-416"/>
                            <a:pt x="28348" y="5"/>
                            <a:pt x="28348" y="5"/>
                          </a:cubicBezTo>
                          <a:lnTo>
                            <a:pt x="42040" y="8641"/>
                          </a:lnTo>
                          <a:lnTo>
                            <a:pt x="75532" y="19594"/>
                          </a:lnTo>
                          <a:close/>
                        </a:path>
                      </a:pathLst>
                    </a:custGeom>
                    <a:solidFill>
                      <a:srgbClr val="595959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36" name="자유형: 도형 1835">
                      <a:extLst>
                        <a:ext uri="{FF2B5EF4-FFF2-40B4-BE49-F238E27FC236}">
                          <a16:creationId xmlns:a16="http://schemas.microsoft.com/office/drawing/2014/main" id="{05FFF8CD-B647-C293-DA23-86EBC1CC12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18626" y="3003309"/>
                      <a:ext cx="50528" cy="114090"/>
                    </a:xfrm>
                    <a:custGeom>
                      <a:avLst/>
                      <a:gdLst>
                        <a:gd name="connsiteX0" fmla="*/ 41471 w 50528"/>
                        <a:gd name="connsiteY0" fmla="*/ 113943 h 114090"/>
                        <a:gd name="connsiteX1" fmla="*/ 24410 w 50528"/>
                        <a:gd name="connsiteY1" fmla="*/ 102358 h 114090"/>
                        <a:gd name="connsiteX2" fmla="*/ 1450 w 50528"/>
                        <a:gd name="connsiteY2" fmla="*/ 30740 h 114090"/>
                        <a:gd name="connsiteX3" fmla="*/ 10297 w 50528"/>
                        <a:gd name="connsiteY3" fmla="*/ 1672 h 114090"/>
                        <a:gd name="connsiteX4" fmla="*/ 40629 w 50528"/>
                        <a:gd name="connsiteY4" fmla="*/ 27580 h 114090"/>
                        <a:gd name="connsiteX5" fmla="*/ 50529 w 50528"/>
                        <a:gd name="connsiteY5" fmla="*/ 81294 h 114090"/>
                        <a:gd name="connsiteX6" fmla="*/ 41471 w 50528"/>
                        <a:gd name="connsiteY6" fmla="*/ 113732 h 11409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0528" h="114090">
                          <a:moveTo>
                            <a:pt x="41471" y="113943"/>
                          </a:moveTo>
                          <a:cubicBezTo>
                            <a:pt x="28622" y="115628"/>
                            <a:pt x="24410" y="102358"/>
                            <a:pt x="24410" y="102358"/>
                          </a:cubicBezTo>
                          <a:lnTo>
                            <a:pt x="1450" y="30740"/>
                          </a:lnTo>
                          <a:cubicBezTo>
                            <a:pt x="1450" y="30740"/>
                            <a:pt x="-5291" y="7359"/>
                            <a:pt x="10297" y="1672"/>
                          </a:cubicBezTo>
                          <a:cubicBezTo>
                            <a:pt x="36627" y="-8018"/>
                            <a:pt x="40629" y="27580"/>
                            <a:pt x="40629" y="27580"/>
                          </a:cubicBezTo>
                          <a:lnTo>
                            <a:pt x="50529" y="81294"/>
                          </a:lnTo>
                          <a:lnTo>
                            <a:pt x="41471" y="113732"/>
                          </a:lnTo>
                          <a:close/>
                        </a:path>
                      </a:pathLst>
                    </a:custGeom>
                    <a:solidFill>
                      <a:srgbClr val="504F4F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37" name="자유형: 도형 1836">
                      <a:extLst>
                        <a:ext uri="{FF2B5EF4-FFF2-40B4-BE49-F238E27FC236}">
                          <a16:creationId xmlns:a16="http://schemas.microsoft.com/office/drawing/2014/main" id="{4E4E3DB7-12E6-58B8-5E25-C2B021260A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81318" y="2962853"/>
                      <a:ext cx="47815" cy="26208"/>
                    </a:xfrm>
                    <a:custGeom>
                      <a:avLst/>
                      <a:gdLst>
                        <a:gd name="connsiteX0" fmla="*/ 45920 w 47815"/>
                        <a:gd name="connsiteY0" fmla="*/ 14113 h 26208"/>
                        <a:gd name="connsiteX1" fmla="*/ 13060 w 47815"/>
                        <a:gd name="connsiteY1" fmla="*/ 7794 h 26208"/>
                        <a:gd name="connsiteX2" fmla="*/ 5898 w 47815"/>
                        <a:gd name="connsiteY2" fmla="*/ 0 h 26208"/>
                        <a:gd name="connsiteX3" fmla="*/ 0 w 47815"/>
                        <a:gd name="connsiteY3" fmla="*/ 6530 h 26208"/>
                        <a:gd name="connsiteX4" fmla="*/ 10953 w 47815"/>
                        <a:gd name="connsiteY4" fmla="*/ 18536 h 26208"/>
                        <a:gd name="connsiteX5" fmla="*/ 47815 w 47815"/>
                        <a:gd name="connsiteY5" fmla="*/ 26119 h 26208"/>
                        <a:gd name="connsiteX6" fmla="*/ 45920 w 47815"/>
                        <a:gd name="connsiteY6" fmla="*/ 14113 h 262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47815" h="26208">
                          <a:moveTo>
                            <a:pt x="45920" y="14113"/>
                          </a:moveTo>
                          <a:cubicBezTo>
                            <a:pt x="45920" y="14113"/>
                            <a:pt x="24434" y="13902"/>
                            <a:pt x="13060" y="7794"/>
                          </a:cubicBezTo>
                          <a:cubicBezTo>
                            <a:pt x="7373" y="4634"/>
                            <a:pt x="5898" y="0"/>
                            <a:pt x="5898" y="0"/>
                          </a:cubicBezTo>
                          <a:lnTo>
                            <a:pt x="0" y="6530"/>
                          </a:lnTo>
                          <a:cubicBezTo>
                            <a:pt x="0" y="6530"/>
                            <a:pt x="1685" y="13481"/>
                            <a:pt x="10953" y="18536"/>
                          </a:cubicBezTo>
                          <a:cubicBezTo>
                            <a:pt x="27173" y="27594"/>
                            <a:pt x="47815" y="26119"/>
                            <a:pt x="47815" y="26119"/>
                          </a:cubicBezTo>
                          <a:lnTo>
                            <a:pt x="45920" y="14113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805" name="그래픽 16">
                  <a:extLst>
                    <a:ext uri="{FF2B5EF4-FFF2-40B4-BE49-F238E27FC236}">
                      <a16:creationId xmlns:a16="http://schemas.microsoft.com/office/drawing/2014/main" id="{0491A4E4-9D4D-4692-317F-880CB20C537A}"/>
                    </a:ext>
                  </a:extLst>
                </p:cNvPr>
                <p:cNvGrpSpPr/>
                <p:nvPr/>
              </p:nvGrpSpPr>
              <p:grpSpPr>
                <a:xfrm>
                  <a:off x="6717915" y="3007930"/>
                  <a:ext cx="143867" cy="191893"/>
                  <a:chOff x="6717915" y="3007930"/>
                  <a:chExt cx="143867" cy="191893"/>
                </a:xfrm>
              </p:grpSpPr>
              <p:sp>
                <p:nvSpPr>
                  <p:cNvPr id="1824" name="자유형: 도형 1823">
                    <a:extLst>
                      <a:ext uri="{FF2B5EF4-FFF2-40B4-BE49-F238E27FC236}">
                        <a16:creationId xmlns:a16="http://schemas.microsoft.com/office/drawing/2014/main" id="{62A26D2D-CBF5-8BDF-C937-ADE7912DA157}"/>
                      </a:ext>
                    </a:extLst>
                  </p:cNvPr>
                  <p:cNvSpPr/>
                  <p:nvPr/>
                </p:nvSpPr>
                <p:spPr>
                  <a:xfrm>
                    <a:off x="6818812" y="3073018"/>
                    <a:ext cx="42970" cy="126805"/>
                  </a:xfrm>
                  <a:custGeom>
                    <a:avLst/>
                    <a:gdLst>
                      <a:gd name="connsiteX0" fmla="*/ 19800 w 42970"/>
                      <a:gd name="connsiteY0" fmla="*/ 0 h 126805"/>
                      <a:gd name="connsiteX1" fmla="*/ 42970 w 42970"/>
                      <a:gd name="connsiteY1" fmla="*/ 112061 h 126805"/>
                      <a:gd name="connsiteX2" fmla="*/ 30753 w 42970"/>
                      <a:gd name="connsiteY2" fmla="*/ 124067 h 126805"/>
                      <a:gd name="connsiteX3" fmla="*/ 17483 w 42970"/>
                      <a:gd name="connsiteY3" fmla="*/ 126805 h 126805"/>
                      <a:gd name="connsiteX4" fmla="*/ 0 w 42970"/>
                      <a:gd name="connsiteY4" fmla="*/ 4634 h 126805"/>
                      <a:gd name="connsiteX5" fmla="*/ 19800 w 42970"/>
                      <a:gd name="connsiteY5" fmla="*/ 0 h 1268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970" h="126805">
                        <a:moveTo>
                          <a:pt x="19800" y="0"/>
                        </a:moveTo>
                        <a:lnTo>
                          <a:pt x="42970" y="112061"/>
                        </a:lnTo>
                        <a:lnTo>
                          <a:pt x="30753" y="124067"/>
                        </a:lnTo>
                        <a:lnTo>
                          <a:pt x="17483" y="126805"/>
                        </a:lnTo>
                        <a:lnTo>
                          <a:pt x="0" y="4634"/>
                        </a:lnTo>
                        <a:lnTo>
                          <a:pt x="19800" y="0"/>
                        </a:lnTo>
                        <a:close/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1825" name="자유형: 도형 1824">
                    <a:extLst>
                      <a:ext uri="{FF2B5EF4-FFF2-40B4-BE49-F238E27FC236}">
                        <a16:creationId xmlns:a16="http://schemas.microsoft.com/office/drawing/2014/main" id="{BAC588B1-5D89-7092-CA21-0AEB3B6C26D3}"/>
                      </a:ext>
                    </a:extLst>
                  </p:cNvPr>
                  <p:cNvSpPr/>
                  <p:nvPr/>
                </p:nvSpPr>
                <p:spPr>
                  <a:xfrm>
                    <a:off x="6717915" y="3007930"/>
                    <a:ext cx="120696" cy="69721"/>
                  </a:xfrm>
                  <a:custGeom>
                    <a:avLst/>
                    <a:gdLst>
                      <a:gd name="connsiteX0" fmla="*/ 8426 w 120696"/>
                      <a:gd name="connsiteY0" fmla="*/ 0 h 69721"/>
                      <a:gd name="connsiteX1" fmla="*/ 120697 w 120696"/>
                      <a:gd name="connsiteY1" fmla="*/ 65088 h 69721"/>
                      <a:gd name="connsiteX2" fmla="*/ 112482 w 120696"/>
                      <a:gd name="connsiteY2" fmla="*/ 69722 h 69721"/>
                      <a:gd name="connsiteX3" fmla="*/ 46973 w 120696"/>
                      <a:gd name="connsiteY3" fmla="*/ 69722 h 69721"/>
                      <a:gd name="connsiteX4" fmla="*/ 0 w 120696"/>
                      <a:gd name="connsiteY4" fmla="*/ 4845 h 69721"/>
                      <a:gd name="connsiteX5" fmla="*/ 8426 w 120696"/>
                      <a:gd name="connsiteY5" fmla="*/ 0 h 6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0696" h="69721">
                        <a:moveTo>
                          <a:pt x="8426" y="0"/>
                        </a:moveTo>
                        <a:lnTo>
                          <a:pt x="120697" y="65088"/>
                        </a:lnTo>
                        <a:lnTo>
                          <a:pt x="112482" y="69722"/>
                        </a:lnTo>
                        <a:lnTo>
                          <a:pt x="46973" y="69722"/>
                        </a:lnTo>
                        <a:lnTo>
                          <a:pt x="0" y="4845"/>
                        </a:lnTo>
                        <a:lnTo>
                          <a:pt x="8426" y="0"/>
                        </a:lnTo>
                        <a:close/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1826" name="자유형: 도형 1825">
                    <a:extLst>
                      <a:ext uri="{FF2B5EF4-FFF2-40B4-BE49-F238E27FC236}">
                        <a16:creationId xmlns:a16="http://schemas.microsoft.com/office/drawing/2014/main" id="{854A84AB-679F-1805-D19C-FE5886FB4102}"/>
                      </a:ext>
                    </a:extLst>
                  </p:cNvPr>
                  <p:cNvSpPr/>
                  <p:nvPr/>
                </p:nvSpPr>
                <p:spPr>
                  <a:xfrm>
                    <a:off x="6717915" y="3012775"/>
                    <a:ext cx="118379" cy="187048"/>
                  </a:xfrm>
                  <a:custGeom>
                    <a:avLst/>
                    <a:gdLst>
                      <a:gd name="connsiteX0" fmla="*/ 112482 w 118379"/>
                      <a:gd name="connsiteY0" fmla="*/ 64877 h 187048"/>
                      <a:gd name="connsiteX1" fmla="*/ 118380 w 118379"/>
                      <a:gd name="connsiteY1" fmla="*/ 187048 h 187048"/>
                      <a:gd name="connsiteX2" fmla="*/ 73724 w 118379"/>
                      <a:gd name="connsiteY2" fmla="*/ 175253 h 187048"/>
                      <a:gd name="connsiteX3" fmla="*/ 5898 w 118379"/>
                      <a:gd name="connsiteY3" fmla="*/ 122171 h 187048"/>
                      <a:gd name="connsiteX4" fmla="*/ 0 w 118379"/>
                      <a:gd name="connsiteY4" fmla="*/ 0 h 187048"/>
                      <a:gd name="connsiteX5" fmla="*/ 112482 w 118379"/>
                      <a:gd name="connsiteY5" fmla="*/ 64877 h 1870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379" h="187048">
                        <a:moveTo>
                          <a:pt x="112482" y="64877"/>
                        </a:moveTo>
                        <a:lnTo>
                          <a:pt x="118380" y="187048"/>
                        </a:lnTo>
                        <a:lnTo>
                          <a:pt x="73724" y="175253"/>
                        </a:lnTo>
                        <a:lnTo>
                          <a:pt x="5898" y="122171"/>
                        </a:lnTo>
                        <a:lnTo>
                          <a:pt x="0" y="0"/>
                        </a:lnTo>
                        <a:lnTo>
                          <a:pt x="112482" y="64877"/>
                        </a:lnTo>
                        <a:close/>
                      </a:path>
                    </a:pathLst>
                  </a:custGeom>
                  <a:solidFill>
                    <a:srgbClr val="F5A91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 dirty="0"/>
                  </a:p>
                </p:txBody>
              </p:sp>
            </p:grpSp>
            <p:grpSp>
              <p:nvGrpSpPr>
                <p:cNvPr id="1806" name="그래픽 16">
                  <a:extLst>
                    <a:ext uri="{FF2B5EF4-FFF2-40B4-BE49-F238E27FC236}">
                      <a16:creationId xmlns:a16="http://schemas.microsoft.com/office/drawing/2014/main" id="{4B9BCCC1-D970-0679-48C8-DCACAE92269C}"/>
                    </a:ext>
                  </a:extLst>
                </p:cNvPr>
                <p:cNvGrpSpPr/>
                <p:nvPr/>
              </p:nvGrpSpPr>
              <p:grpSpPr>
                <a:xfrm>
                  <a:off x="6796484" y="3079337"/>
                  <a:ext cx="176095" cy="247923"/>
                  <a:chOff x="6796484" y="3079337"/>
                  <a:chExt cx="176095" cy="247923"/>
                </a:xfrm>
              </p:grpSpPr>
              <p:grpSp>
                <p:nvGrpSpPr>
                  <p:cNvPr id="1811" name="그래픽 16">
                    <a:extLst>
                      <a:ext uri="{FF2B5EF4-FFF2-40B4-BE49-F238E27FC236}">
                        <a16:creationId xmlns:a16="http://schemas.microsoft.com/office/drawing/2014/main" id="{59D2D4E5-889F-287C-56E9-9AA92BEF8817}"/>
                      </a:ext>
                    </a:extLst>
                  </p:cNvPr>
                  <p:cNvGrpSpPr/>
                  <p:nvPr/>
                </p:nvGrpSpPr>
                <p:grpSpPr>
                  <a:xfrm>
                    <a:off x="6947513" y="3090290"/>
                    <a:ext cx="25065" cy="144709"/>
                    <a:chOff x="6947513" y="3090290"/>
                    <a:chExt cx="25065" cy="144709"/>
                  </a:xfrm>
                </p:grpSpPr>
                <p:sp>
                  <p:nvSpPr>
                    <p:cNvPr id="1822" name="자유형: 도형 1821">
                      <a:extLst>
                        <a:ext uri="{FF2B5EF4-FFF2-40B4-BE49-F238E27FC236}">
                          <a16:creationId xmlns:a16="http://schemas.microsoft.com/office/drawing/2014/main" id="{75C9E2DB-E121-CDDC-5352-11F09999FE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47513" y="3090290"/>
                      <a:ext cx="16219" cy="144709"/>
                    </a:xfrm>
                    <a:custGeom>
                      <a:avLst/>
                      <a:gdLst>
                        <a:gd name="connsiteX0" fmla="*/ 14534 w 16219"/>
                        <a:gd name="connsiteY0" fmla="*/ 144710 h 144709"/>
                        <a:gd name="connsiteX1" fmla="*/ 8847 w 16219"/>
                        <a:gd name="connsiteY1" fmla="*/ 141340 h 144709"/>
                        <a:gd name="connsiteX2" fmla="*/ 0 w 16219"/>
                        <a:gd name="connsiteY2" fmla="*/ 6109 h 144709"/>
                        <a:gd name="connsiteX3" fmla="*/ 10532 w 16219"/>
                        <a:gd name="connsiteY3" fmla="*/ 0 h 144709"/>
                        <a:gd name="connsiteX4" fmla="*/ 16219 w 16219"/>
                        <a:gd name="connsiteY4" fmla="*/ 3370 h 144709"/>
                        <a:gd name="connsiteX5" fmla="*/ 13902 w 16219"/>
                        <a:gd name="connsiteY5" fmla="*/ 11585 h 144709"/>
                        <a:gd name="connsiteX6" fmla="*/ 14534 w 16219"/>
                        <a:gd name="connsiteY6" fmla="*/ 137548 h 144709"/>
                        <a:gd name="connsiteX7" fmla="*/ 14534 w 16219"/>
                        <a:gd name="connsiteY7" fmla="*/ 144710 h 144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6219" h="144709">
                          <a:moveTo>
                            <a:pt x="14534" y="144710"/>
                          </a:moveTo>
                          <a:lnTo>
                            <a:pt x="8847" y="141340"/>
                          </a:lnTo>
                          <a:lnTo>
                            <a:pt x="0" y="6109"/>
                          </a:lnTo>
                          <a:lnTo>
                            <a:pt x="10532" y="0"/>
                          </a:lnTo>
                          <a:lnTo>
                            <a:pt x="16219" y="3370"/>
                          </a:lnTo>
                          <a:lnTo>
                            <a:pt x="13902" y="11585"/>
                          </a:lnTo>
                          <a:lnTo>
                            <a:pt x="14534" y="137548"/>
                          </a:lnTo>
                          <a:lnTo>
                            <a:pt x="14534" y="144710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23" name="자유형: 도형 1822">
                      <a:extLst>
                        <a:ext uri="{FF2B5EF4-FFF2-40B4-BE49-F238E27FC236}">
                          <a16:creationId xmlns:a16="http://schemas.microsoft.com/office/drawing/2014/main" id="{6F36D1C3-51F1-EC54-1440-98DA924289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3200" y="3093660"/>
                      <a:ext cx="19378" cy="141339"/>
                    </a:xfrm>
                    <a:custGeom>
                      <a:avLst/>
                      <a:gdLst>
                        <a:gd name="connsiteX0" fmla="*/ 19379 w 19378"/>
                        <a:gd name="connsiteY0" fmla="*/ 135231 h 141339"/>
                        <a:gd name="connsiteX1" fmla="*/ 8847 w 19378"/>
                        <a:gd name="connsiteY1" fmla="*/ 141340 h 141339"/>
                        <a:gd name="connsiteX2" fmla="*/ 0 w 19378"/>
                        <a:gd name="connsiteY2" fmla="*/ 6109 h 141339"/>
                        <a:gd name="connsiteX3" fmla="*/ 10532 w 19378"/>
                        <a:gd name="connsiteY3" fmla="*/ 0 h 141339"/>
                        <a:gd name="connsiteX4" fmla="*/ 19379 w 19378"/>
                        <a:gd name="connsiteY4" fmla="*/ 135231 h 141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9378" h="141339">
                          <a:moveTo>
                            <a:pt x="19379" y="135231"/>
                          </a:moveTo>
                          <a:lnTo>
                            <a:pt x="8847" y="141340"/>
                          </a:lnTo>
                          <a:lnTo>
                            <a:pt x="0" y="6109"/>
                          </a:lnTo>
                          <a:lnTo>
                            <a:pt x="10532" y="0"/>
                          </a:lnTo>
                          <a:lnTo>
                            <a:pt x="19379" y="135231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812" name="그래픽 16">
                    <a:extLst>
                      <a:ext uri="{FF2B5EF4-FFF2-40B4-BE49-F238E27FC236}">
                        <a16:creationId xmlns:a16="http://schemas.microsoft.com/office/drawing/2014/main" id="{3EAA8E9E-8EEC-5C15-4088-41F88647A21C}"/>
                      </a:ext>
                    </a:extLst>
                  </p:cNvPr>
                  <p:cNvGrpSpPr/>
                  <p:nvPr/>
                </p:nvGrpSpPr>
                <p:grpSpPr>
                  <a:xfrm>
                    <a:off x="6832925" y="3143582"/>
                    <a:ext cx="125962" cy="77515"/>
                    <a:chOff x="6832925" y="3143582"/>
                    <a:chExt cx="125962" cy="77515"/>
                  </a:xfrm>
                </p:grpSpPr>
                <p:sp>
                  <p:nvSpPr>
                    <p:cNvPr id="1820" name="자유형: 도형 1819">
                      <a:extLst>
                        <a:ext uri="{FF2B5EF4-FFF2-40B4-BE49-F238E27FC236}">
                          <a16:creationId xmlns:a16="http://schemas.microsoft.com/office/drawing/2014/main" id="{E9A840D9-C93D-7E2B-05BA-0E6D1BBCB3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2925" y="3146742"/>
                      <a:ext cx="125962" cy="74355"/>
                    </a:xfrm>
                    <a:custGeom>
                      <a:avLst/>
                      <a:gdLst>
                        <a:gd name="connsiteX0" fmla="*/ 5687 w 125962"/>
                        <a:gd name="connsiteY0" fmla="*/ 74356 h 74355"/>
                        <a:gd name="connsiteX1" fmla="*/ 0 w 125962"/>
                        <a:gd name="connsiteY1" fmla="*/ 70986 h 74355"/>
                        <a:gd name="connsiteX2" fmla="*/ 632 w 125962"/>
                        <a:gd name="connsiteY2" fmla="*/ 64245 h 74355"/>
                        <a:gd name="connsiteX3" fmla="*/ 10321 w 125962"/>
                        <a:gd name="connsiteY3" fmla="*/ 62139 h 74355"/>
                        <a:gd name="connsiteX4" fmla="*/ 123224 w 125962"/>
                        <a:gd name="connsiteY4" fmla="*/ 0 h 74355"/>
                        <a:gd name="connsiteX5" fmla="*/ 125963 w 125962"/>
                        <a:gd name="connsiteY5" fmla="*/ 4845 h 74355"/>
                        <a:gd name="connsiteX6" fmla="*/ 5687 w 125962"/>
                        <a:gd name="connsiteY6" fmla="*/ 74356 h 743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5962" h="74355">
                          <a:moveTo>
                            <a:pt x="5687" y="74356"/>
                          </a:moveTo>
                          <a:lnTo>
                            <a:pt x="0" y="70986"/>
                          </a:lnTo>
                          <a:lnTo>
                            <a:pt x="632" y="64245"/>
                          </a:lnTo>
                          <a:lnTo>
                            <a:pt x="10321" y="62139"/>
                          </a:lnTo>
                          <a:lnTo>
                            <a:pt x="123224" y="0"/>
                          </a:lnTo>
                          <a:lnTo>
                            <a:pt x="125963" y="4845"/>
                          </a:lnTo>
                          <a:lnTo>
                            <a:pt x="5687" y="74356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21" name="자유형: 도형 1820">
                      <a:extLst>
                        <a:ext uri="{FF2B5EF4-FFF2-40B4-BE49-F238E27FC236}">
                          <a16:creationId xmlns:a16="http://schemas.microsoft.com/office/drawing/2014/main" id="{614C1A5B-6C25-EE73-87EB-5C82A0361E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3557" y="3143582"/>
                      <a:ext cx="122592" cy="70775"/>
                    </a:xfrm>
                    <a:custGeom>
                      <a:avLst/>
                      <a:gdLst>
                        <a:gd name="connsiteX0" fmla="*/ 5687 w 122592"/>
                        <a:gd name="connsiteY0" fmla="*/ 70775 h 70775"/>
                        <a:gd name="connsiteX1" fmla="*/ 0 w 122592"/>
                        <a:gd name="connsiteY1" fmla="*/ 67405 h 70775"/>
                        <a:gd name="connsiteX2" fmla="*/ 117116 w 122592"/>
                        <a:gd name="connsiteY2" fmla="*/ 0 h 70775"/>
                        <a:gd name="connsiteX3" fmla="*/ 122592 w 122592"/>
                        <a:gd name="connsiteY3" fmla="*/ 3160 h 70775"/>
                        <a:gd name="connsiteX4" fmla="*/ 5687 w 122592"/>
                        <a:gd name="connsiteY4" fmla="*/ 70775 h 70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592" h="70775">
                          <a:moveTo>
                            <a:pt x="5687" y="70775"/>
                          </a:moveTo>
                          <a:lnTo>
                            <a:pt x="0" y="67405"/>
                          </a:lnTo>
                          <a:lnTo>
                            <a:pt x="117116" y="0"/>
                          </a:lnTo>
                          <a:lnTo>
                            <a:pt x="122592" y="3160"/>
                          </a:lnTo>
                          <a:lnTo>
                            <a:pt x="5687" y="70775"/>
                          </a:lnTo>
                          <a:close/>
                        </a:path>
                      </a:pathLst>
                    </a:custGeom>
                    <a:solidFill>
                      <a:srgbClr val="836E6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813" name="그래픽 16">
                    <a:extLst>
                      <a:ext uri="{FF2B5EF4-FFF2-40B4-BE49-F238E27FC236}">
                        <a16:creationId xmlns:a16="http://schemas.microsoft.com/office/drawing/2014/main" id="{5CF72F7E-386C-B811-BC9D-B1B18CD8C11A}"/>
                      </a:ext>
                    </a:extLst>
                  </p:cNvPr>
                  <p:cNvGrpSpPr/>
                  <p:nvPr/>
                </p:nvGrpSpPr>
                <p:grpSpPr>
                  <a:xfrm>
                    <a:off x="6796484" y="3150744"/>
                    <a:ext cx="62981" cy="176516"/>
                    <a:chOff x="6796484" y="3150744"/>
                    <a:chExt cx="62981" cy="176516"/>
                  </a:xfrm>
                </p:grpSpPr>
                <p:sp>
                  <p:nvSpPr>
                    <p:cNvPr id="1818" name="자유형: 도형 1817">
                      <a:extLst>
                        <a:ext uri="{FF2B5EF4-FFF2-40B4-BE49-F238E27FC236}">
                          <a16:creationId xmlns:a16="http://schemas.microsoft.com/office/drawing/2014/main" id="{181745E3-4F58-5DF2-F983-E305E414F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96484" y="3150744"/>
                      <a:ext cx="62981" cy="176516"/>
                    </a:xfrm>
                    <a:custGeom>
                      <a:avLst/>
                      <a:gdLst>
                        <a:gd name="connsiteX0" fmla="*/ 5477 w 62981"/>
                        <a:gd name="connsiteY0" fmla="*/ 176516 h 176516"/>
                        <a:gd name="connsiteX1" fmla="*/ 0 w 62981"/>
                        <a:gd name="connsiteY1" fmla="*/ 173357 h 176516"/>
                        <a:gd name="connsiteX2" fmla="*/ 46762 w 62981"/>
                        <a:gd name="connsiteY2" fmla="*/ 6109 h 176516"/>
                        <a:gd name="connsiteX3" fmla="*/ 57294 w 62981"/>
                        <a:gd name="connsiteY3" fmla="*/ 0 h 176516"/>
                        <a:gd name="connsiteX4" fmla="*/ 62982 w 62981"/>
                        <a:gd name="connsiteY4" fmla="*/ 3370 h 176516"/>
                        <a:gd name="connsiteX5" fmla="*/ 60454 w 62981"/>
                        <a:gd name="connsiteY5" fmla="*/ 11585 h 176516"/>
                        <a:gd name="connsiteX6" fmla="*/ 13902 w 62981"/>
                        <a:gd name="connsiteY6" fmla="*/ 163246 h 176516"/>
                        <a:gd name="connsiteX7" fmla="*/ 5477 w 62981"/>
                        <a:gd name="connsiteY7" fmla="*/ 176516 h 1765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981" h="176516">
                          <a:moveTo>
                            <a:pt x="5477" y="176516"/>
                          </a:moveTo>
                          <a:lnTo>
                            <a:pt x="0" y="173357"/>
                          </a:lnTo>
                          <a:lnTo>
                            <a:pt x="46762" y="6109"/>
                          </a:lnTo>
                          <a:lnTo>
                            <a:pt x="57294" y="0"/>
                          </a:lnTo>
                          <a:lnTo>
                            <a:pt x="62982" y="3370"/>
                          </a:lnTo>
                          <a:lnTo>
                            <a:pt x="60454" y="11585"/>
                          </a:lnTo>
                          <a:lnTo>
                            <a:pt x="13902" y="163246"/>
                          </a:lnTo>
                          <a:lnTo>
                            <a:pt x="5477" y="17651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19" name="자유형: 도형 1818">
                      <a:extLst>
                        <a:ext uri="{FF2B5EF4-FFF2-40B4-BE49-F238E27FC236}">
                          <a16:creationId xmlns:a16="http://schemas.microsoft.com/office/drawing/2014/main" id="{C8F48B0B-858B-58FD-E4DE-C6586D8D7D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01961" y="3154114"/>
                      <a:ext cx="57504" cy="173146"/>
                    </a:xfrm>
                    <a:custGeom>
                      <a:avLst/>
                      <a:gdLst>
                        <a:gd name="connsiteX0" fmla="*/ 10743 w 57504"/>
                        <a:gd name="connsiteY0" fmla="*/ 167038 h 173146"/>
                        <a:gd name="connsiteX1" fmla="*/ 0 w 57504"/>
                        <a:gd name="connsiteY1" fmla="*/ 173146 h 173146"/>
                        <a:gd name="connsiteX2" fmla="*/ 46762 w 57504"/>
                        <a:gd name="connsiteY2" fmla="*/ 6109 h 173146"/>
                        <a:gd name="connsiteX3" fmla="*/ 57505 w 57504"/>
                        <a:gd name="connsiteY3" fmla="*/ 0 h 173146"/>
                        <a:gd name="connsiteX4" fmla="*/ 10743 w 57504"/>
                        <a:gd name="connsiteY4" fmla="*/ 167038 h 1731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504" h="173146">
                          <a:moveTo>
                            <a:pt x="10743" y="167038"/>
                          </a:moveTo>
                          <a:lnTo>
                            <a:pt x="0" y="173146"/>
                          </a:lnTo>
                          <a:lnTo>
                            <a:pt x="46762" y="6109"/>
                          </a:lnTo>
                          <a:lnTo>
                            <a:pt x="57505" y="0"/>
                          </a:lnTo>
                          <a:lnTo>
                            <a:pt x="10743" y="167038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814" name="그래픽 16">
                    <a:extLst>
                      <a:ext uri="{FF2B5EF4-FFF2-40B4-BE49-F238E27FC236}">
                        <a16:creationId xmlns:a16="http://schemas.microsoft.com/office/drawing/2014/main" id="{32354C0A-7870-40B1-BB7C-7931F19B49A9}"/>
                      </a:ext>
                    </a:extLst>
                  </p:cNvPr>
                  <p:cNvGrpSpPr/>
                  <p:nvPr/>
                </p:nvGrpSpPr>
                <p:grpSpPr>
                  <a:xfrm>
                    <a:off x="6835452" y="3079337"/>
                    <a:ext cx="134809" cy="85309"/>
                    <a:chOff x="6835452" y="3079337"/>
                    <a:chExt cx="134809" cy="85309"/>
                  </a:xfrm>
                </p:grpSpPr>
                <p:sp>
                  <p:nvSpPr>
                    <p:cNvPr id="1815" name="자유형: 도형 1814">
                      <a:extLst>
                        <a:ext uri="{FF2B5EF4-FFF2-40B4-BE49-F238E27FC236}">
                          <a16:creationId xmlns:a16="http://schemas.microsoft.com/office/drawing/2014/main" id="{284E14C7-0F08-8B95-8B0C-9240E63A2F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5452" y="3079337"/>
                      <a:ext cx="134809" cy="77936"/>
                    </a:xfrm>
                    <a:custGeom>
                      <a:avLst/>
                      <a:gdLst>
                        <a:gd name="connsiteX0" fmla="*/ 10111 w 134809"/>
                        <a:gd name="connsiteY0" fmla="*/ 77937 h 77936"/>
                        <a:gd name="connsiteX1" fmla="*/ 0 w 134809"/>
                        <a:gd name="connsiteY1" fmla="*/ 72250 h 77936"/>
                        <a:gd name="connsiteX2" fmla="*/ 124909 w 134809"/>
                        <a:gd name="connsiteY2" fmla="*/ 0 h 77936"/>
                        <a:gd name="connsiteX3" fmla="*/ 134810 w 134809"/>
                        <a:gd name="connsiteY3" fmla="*/ 5898 h 77936"/>
                        <a:gd name="connsiteX4" fmla="*/ 126595 w 134809"/>
                        <a:gd name="connsiteY4" fmla="*/ 15166 h 77936"/>
                        <a:gd name="connsiteX5" fmla="*/ 10111 w 134809"/>
                        <a:gd name="connsiteY5" fmla="*/ 77937 h 779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4809" h="77936">
                          <a:moveTo>
                            <a:pt x="10111" y="77937"/>
                          </a:moveTo>
                          <a:lnTo>
                            <a:pt x="0" y="72250"/>
                          </a:lnTo>
                          <a:lnTo>
                            <a:pt x="124909" y="0"/>
                          </a:lnTo>
                          <a:lnTo>
                            <a:pt x="134810" y="5898"/>
                          </a:lnTo>
                          <a:lnTo>
                            <a:pt x="126595" y="15166"/>
                          </a:lnTo>
                          <a:lnTo>
                            <a:pt x="10111" y="77937"/>
                          </a:lnTo>
                          <a:close/>
                        </a:path>
                      </a:pathLst>
                    </a:custGeom>
                    <a:solidFill>
                      <a:srgbClr val="836E6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16" name="자유형: 도형 1815">
                      <a:extLst>
                        <a:ext uri="{FF2B5EF4-FFF2-40B4-BE49-F238E27FC236}">
                          <a16:creationId xmlns:a16="http://schemas.microsoft.com/office/drawing/2014/main" id="{919EA3DE-2DD9-FA21-A740-5211A9351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35452" y="3151586"/>
                      <a:ext cx="13902" cy="13059"/>
                    </a:xfrm>
                    <a:custGeom>
                      <a:avLst/>
                      <a:gdLst>
                        <a:gd name="connsiteX0" fmla="*/ 10111 w 13902"/>
                        <a:gd name="connsiteY0" fmla="*/ 13060 h 13059"/>
                        <a:gd name="connsiteX1" fmla="*/ 0 w 13902"/>
                        <a:gd name="connsiteY1" fmla="*/ 7162 h 13059"/>
                        <a:gd name="connsiteX2" fmla="*/ 0 w 13902"/>
                        <a:gd name="connsiteY2" fmla="*/ 0 h 13059"/>
                        <a:gd name="connsiteX3" fmla="*/ 10111 w 13902"/>
                        <a:gd name="connsiteY3" fmla="*/ 5687 h 13059"/>
                        <a:gd name="connsiteX4" fmla="*/ 13902 w 13902"/>
                        <a:gd name="connsiteY4" fmla="*/ 5687 h 13059"/>
                        <a:gd name="connsiteX5" fmla="*/ 10111 w 13902"/>
                        <a:gd name="connsiteY5" fmla="*/ 13060 h 130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902" h="13059">
                          <a:moveTo>
                            <a:pt x="10111" y="13060"/>
                          </a:moveTo>
                          <a:lnTo>
                            <a:pt x="0" y="7162"/>
                          </a:lnTo>
                          <a:lnTo>
                            <a:pt x="0" y="0"/>
                          </a:lnTo>
                          <a:lnTo>
                            <a:pt x="10111" y="5687"/>
                          </a:lnTo>
                          <a:lnTo>
                            <a:pt x="13902" y="5687"/>
                          </a:lnTo>
                          <a:lnTo>
                            <a:pt x="10111" y="13060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817" name="자유형: 도형 1816">
                      <a:extLst>
                        <a:ext uri="{FF2B5EF4-FFF2-40B4-BE49-F238E27FC236}">
                          <a16:creationId xmlns:a16="http://schemas.microsoft.com/office/drawing/2014/main" id="{74F7579C-C875-BDA5-18A5-4C42B89E55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5563" y="3085235"/>
                      <a:ext cx="124698" cy="79411"/>
                    </a:xfrm>
                    <a:custGeom>
                      <a:avLst/>
                      <a:gdLst>
                        <a:gd name="connsiteX0" fmla="*/ 124699 w 124698"/>
                        <a:gd name="connsiteY0" fmla="*/ 7372 h 79411"/>
                        <a:gd name="connsiteX1" fmla="*/ 0 w 124698"/>
                        <a:gd name="connsiteY1" fmla="*/ 79411 h 79411"/>
                        <a:gd name="connsiteX2" fmla="*/ 0 w 124698"/>
                        <a:gd name="connsiteY2" fmla="*/ 72039 h 79411"/>
                        <a:gd name="connsiteX3" fmla="*/ 124699 w 124698"/>
                        <a:gd name="connsiteY3" fmla="*/ 0 h 79411"/>
                        <a:gd name="connsiteX4" fmla="*/ 124699 w 124698"/>
                        <a:gd name="connsiteY4" fmla="*/ 7372 h 7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4698" h="79411">
                          <a:moveTo>
                            <a:pt x="124699" y="7372"/>
                          </a:moveTo>
                          <a:lnTo>
                            <a:pt x="0" y="79411"/>
                          </a:lnTo>
                          <a:lnTo>
                            <a:pt x="0" y="72039"/>
                          </a:lnTo>
                          <a:lnTo>
                            <a:pt x="124699" y="0"/>
                          </a:lnTo>
                          <a:lnTo>
                            <a:pt x="124699" y="7372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807" name="그래픽 16">
                  <a:extLst>
                    <a:ext uri="{FF2B5EF4-FFF2-40B4-BE49-F238E27FC236}">
                      <a16:creationId xmlns:a16="http://schemas.microsoft.com/office/drawing/2014/main" id="{29DCF007-5111-4E2B-69F3-84971DF0CA04}"/>
                    </a:ext>
                  </a:extLst>
                </p:cNvPr>
                <p:cNvGrpSpPr/>
                <p:nvPr/>
              </p:nvGrpSpPr>
              <p:grpSpPr>
                <a:xfrm>
                  <a:off x="6855463" y="3072300"/>
                  <a:ext cx="91044" cy="45162"/>
                  <a:chOff x="6855463" y="3072300"/>
                  <a:chExt cx="91044" cy="45162"/>
                </a:xfrm>
              </p:grpSpPr>
              <p:sp>
                <p:nvSpPr>
                  <p:cNvPr id="1808" name="자유형: 도형 1807">
                    <a:extLst>
                      <a:ext uri="{FF2B5EF4-FFF2-40B4-BE49-F238E27FC236}">
                        <a16:creationId xmlns:a16="http://schemas.microsoft.com/office/drawing/2014/main" id="{40C12298-566E-DD69-EEFC-AC3CC2F60820}"/>
                      </a:ext>
                    </a:extLst>
                  </p:cNvPr>
                  <p:cNvSpPr/>
                  <p:nvPr/>
                </p:nvSpPr>
                <p:spPr>
                  <a:xfrm>
                    <a:off x="6913389" y="3072300"/>
                    <a:ext cx="33118" cy="29154"/>
                  </a:xfrm>
                  <a:custGeom>
                    <a:avLst/>
                    <a:gdLst>
                      <a:gd name="connsiteX0" fmla="*/ 1896 w 33118"/>
                      <a:gd name="connsiteY0" fmla="*/ 9565 h 29154"/>
                      <a:gd name="connsiteX1" fmla="*/ 18326 w 33118"/>
                      <a:gd name="connsiteY1" fmla="*/ 507 h 29154"/>
                      <a:gd name="connsiteX2" fmla="*/ 29700 w 33118"/>
                      <a:gd name="connsiteY2" fmla="*/ 3035 h 29154"/>
                      <a:gd name="connsiteX3" fmla="*/ 32860 w 33118"/>
                      <a:gd name="connsiteY3" fmla="*/ 9143 h 29154"/>
                      <a:gd name="connsiteX4" fmla="*/ 28647 w 33118"/>
                      <a:gd name="connsiteY4" fmla="*/ 27890 h 29154"/>
                      <a:gd name="connsiteX5" fmla="*/ 24856 w 33118"/>
                      <a:gd name="connsiteY5" fmla="*/ 26416 h 29154"/>
                      <a:gd name="connsiteX6" fmla="*/ 12217 w 33118"/>
                      <a:gd name="connsiteY6" fmla="*/ 29154 h 29154"/>
                      <a:gd name="connsiteX7" fmla="*/ 6109 w 33118"/>
                      <a:gd name="connsiteY7" fmla="*/ 28101 h 29154"/>
                      <a:gd name="connsiteX8" fmla="*/ 0 w 33118"/>
                      <a:gd name="connsiteY8" fmla="*/ 20307 h 29154"/>
                      <a:gd name="connsiteX9" fmla="*/ 1896 w 33118"/>
                      <a:gd name="connsiteY9" fmla="*/ 9565 h 291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118" h="29154">
                        <a:moveTo>
                          <a:pt x="1896" y="9565"/>
                        </a:moveTo>
                        <a:cubicBezTo>
                          <a:pt x="1896" y="9565"/>
                          <a:pt x="13902" y="2192"/>
                          <a:pt x="18326" y="507"/>
                        </a:cubicBezTo>
                        <a:cubicBezTo>
                          <a:pt x="22749" y="-1178"/>
                          <a:pt x="28226" y="1771"/>
                          <a:pt x="29700" y="3035"/>
                        </a:cubicBezTo>
                        <a:cubicBezTo>
                          <a:pt x="32017" y="4931"/>
                          <a:pt x="32860" y="7880"/>
                          <a:pt x="32860" y="9143"/>
                        </a:cubicBezTo>
                        <a:cubicBezTo>
                          <a:pt x="33913" y="17780"/>
                          <a:pt x="31596" y="27258"/>
                          <a:pt x="28647" y="27890"/>
                        </a:cubicBezTo>
                        <a:cubicBezTo>
                          <a:pt x="25488" y="28522"/>
                          <a:pt x="24856" y="26416"/>
                          <a:pt x="24856" y="26416"/>
                        </a:cubicBezTo>
                        <a:cubicBezTo>
                          <a:pt x="24856" y="26416"/>
                          <a:pt x="16009" y="28944"/>
                          <a:pt x="12217" y="29154"/>
                        </a:cubicBezTo>
                        <a:cubicBezTo>
                          <a:pt x="8636" y="29154"/>
                          <a:pt x="6109" y="28101"/>
                          <a:pt x="6109" y="28101"/>
                        </a:cubicBezTo>
                        <a:lnTo>
                          <a:pt x="0" y="20307"/>
                        </a:lnTo>
                        <a:lnTo>
                          <a:pt x="1896" y="9565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1809" name="자유형: 도형 1808">
                    <a:extLst>
                      <a:ext uri="{FF2B5EF4-FFF2-40B4-BE49-F238E27FC236}">
                        <a16:creationId xmlns:a16="http://schemas.microsoft.com/office/drawing/2014/main" id="{FB801985-BACF-9FFF-7FBE-B6067EB4795C}"/>
                      </a:ext>
                    </a:extLst>
                  </p:cNvPr>
                  <p:cNvSpPr/>
                  <p:nvPr/>
                </p:nvSpPr>
                <p:spPr>
                  <a:xfrm>
                    <a:off x="6907070" y="3081575"/>
                    <a:ext cx="13809" cy="21985"/>
                  </a:xfrm>
                  <a:custGeom>
                    <a:avLst/>
                    <a:gdLst>
                      <a:gd name="connsiteX0" fmla="*/ 0 w 13809"/>
                      <a:gd name="connsiteY0" fmla="*/ 2186 h 21985"/>
                      <a:gd name="connsiteX1" fmla="*/ 6741 w 13809"/>
                      <a:gd name="connsiteY1" fmla="*/ 79 h 21985"/>
                      <a:gd name="connsiteX2" fmla="*/ 11164 w 13809"/>
                      <a:gd name="connsiteY2" fmla="*/ 19669 h 21985"/>
                      <a:gd name="connsiteX3" fmla="*/ 2528 w 13809"/>
                      <a:gd name="connsiteY3" fmla="*/ 21986 h 21985"/>
                      <a:gd name="connsiteX4" fmla="*/ 211 w 13809"/>
                      <a:gd name="connsiteY4" fmla="*/ 2186 h 21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809" h="21985">
                        <a:moveTo>
                          <a:pt x="0" y="2186"/>
                        </a:moveTo>
                        <a:cubicBezTo>
                          <a:pt x="0" y="2186"/>
                          <a:pt x="2107" y="1343"/>
                          <a:pt x="6741" y="79"/>
                        </a:cubicBezTo>
                        <a:cubicBezTo>
                          <a:pt x="12428" y="-1395"/>
                          <a:pt x="16851" y="18194"/>
                          <a:pt x="11164" y="19669"/>
                        </a:cubicBezTo>
                        <a:cubicBezTo>
                          <a:pt x="4002" y="21354"/>
                          <a:pt x="2528" y="21986"/>
                          <a:pt x="2528" y="21986"/>
                        </a:cubicBezTo>
                        <a:lnTo>
                          <a:pt x="211" y="2186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10" name="자유형: 도형 1809">
                    <a:extLst>
                      <a:ext uri="{FF2B5EF4-FFF2-40B4-BE49-F238E27FC236}">
                        <a16:creationId xmlns:a16="http://schemas.microsoft.com/office/drawing/2014/main" id="{1FEE046F-C863-6AE7-8603-DBE053339988}"/>
                      </a:ext>
                    </a:extLst>
                  </p:cNvPr>
                  <p:cNvSpPr/>
                  <p:nvPr/>
                </p:nvSpPr>
                <p:spPr>
                  <a:xfrm>
                    <a:off x="6855463" y="3081841"/>
                    <a:ext cx="60413" cy="35621"/>
                  </a:xfrm>
                  <a:custGeom>
                    <a:avLst/>
                    <a:gdLst>
                      <a:gd name="connsiteX0" fmla="*/ 13692 w 60413"/>
                      <a:gd name="connsiteY0" fmla="*/ 2972 h 35621"/>
                      <a:gd name="connsiteX1" fmla="*/ 52660 w 60413"/>
                      <a:gd name="connsiteY1" fmla="*/ 23 h 35621"/>
                      <a:gd name="connsiteX2" fmla="*/ 53081 w 60413"/>
                      <a:gd name="connsiteY2" fmla="*/ 24668 h 35621"/>
                      <a:gd name="connsiteX3" fmla="*/ 4634 w 60413"/>
                      <a:gd name="connsiteY3" fmla="*/ 35621 h 35621"/>
                      <a:gd name="connsiteX4" fmla="*/ 0 w 60413"/>
                      <a:gd name="connsiteY4" fmla="*/ 13294 h 35621"/>
                      <a:gd name="connsiteX5" fmla="*/ 13692 w 60413"/>
                      <a:gd name="connsiteY5" fmla="*/ 2972 h 35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413" h="35621">
                        <a:moveTo>
                          <a:pt x="13692" y="2972"/>
                        </a:moveTo>
                        <a:cubicBezTo>
                          <a:pt x="13692" y="2972"/>
                          <a:pt x="44866" y="655"/>
                          <a:pt x="52660" y="23"/>
                        </a:cubicBezTo>
                        <a:cubicBezTo>
                          <a:pt x="60454" y="-819"/>
                          <a:pt x="65088" y="21509"/>
                          <a:pt x="53081" y="24668"/>
                        </a:cubicBezTo>
                        <a:cubicBezTo>
                          <a:pt x="41075" y="27828"/>
                          <a:pt x="20011" y="33726"/>
                          <a:pt x="4634" y="35621"/>
                        </a:cubicBezTo>
                        <a:lnTo>
                          <a:pt x="0" y="13294"/>
                        </a:lnTo>
                        <a:lnTo>
                          <a:pt x="13692" y="2972"/>
                        </a:lnTo>
                        <a:close/>
                      </a:path>
                    </a:pathLst>
                  </a:custGeom>
                  <a:solidFill>
                    <a:srgbClr val="504F4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3" name="그래픽 16">
                <a:extLst>
                  <a:ext uri="{FF2B5EF4-FFF2-40B4-BE49-F238E27FC236}">
                    <a16:creationId xmlns:a16="http://schemas.microsoft.com/office/drawing/2014/main" id="{BBB0B775-0051-D3B7-5B1E-1C87B2DC34FF}"/>
                  </a:ext>
                </a:extLst>
              </p:cNvPr>
              <p:cNvGrpSpPr/>
              <p:nvPr userDrawn="1"/>
            </p:nvGrpSpPr>
            <p:grpSpPr>
              <a:xfrm>
                <a:off x="7674710" y="4381446"/>
                <a:ext cx="125626" cy="127161"/>
                <a:chOff x="7127821" y="2989394"/>
                <a:chExt cx="155031" cy="164299"/>
              </a:xfrm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1424" name="자유형: 도형 1423">
                  <a:extLst>
                    <a:ext uri="{FF2B5EF4-FFF2-40B4-BE49-F238E27FC236}">
                      <a16:creationId xmlns:a16="http://schemas.microsoft.com/office/drawing/2014/main" id="{8BA2ECE5-B327-B409-8FA7-D7DAAD45A090}"/>
                    </a:ext>
                  </a:extLst>
                </p:cNvPr>
                <p:cNvSpPr/>
                <p:nvPr/>
              </p:nvSpPr>
              <p:spPr>
                <a:xfrm>
                  <a:off x="7191013" y="2993185"/>
                  <a:ext cx="88047" cy="112692"/>
                </a:xfrm>
                <a:custGeom>
                  <a:avLst/>
                  <a:gdLst>
                    <a:gd name="connsiteX0" fmla="*/ 88047 w 88047"/>
                    <a:gd name="connsiteY0" fmla="*/ 112693 h 112692"/>
                    <a:gd name="connsiteX1" fmla="*/ 88047 w 88047"/>
                    <a:gd name="connsiteY1" fmla="*/ 50764 h 112692"/>
                    <a:gd name="connsiteX2" fmla="*/ 211 w 88047"/>
                    <a:gd name="connsiteY2" fmla="*/ 0 h 112692"/>
                    <a:gd name="connsiteX3" fmla="*/ 0 w 88047"/>
                    <a:gd name="connsiteY3" fmla="*/ 63613 h 112692"/>
                    <a:gd name="connsiteX4" fmla="*/ 88047 w 88047"/>
                    <a:gd name="connsiteY4" fmla="*/ 112693 h 1126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8047" h="112692">
                      <a:moveTo>
                        <a:pt x="88047" y="112693"/>
                      </a:moveTo>
                      <a:lnTo>
                        <a:pt x="88047" y="50764"/>
                      </a:lnTo>
                      <a:lnTo>
                        <a:pt x="211" y="0"/>
                      </a:lnTo>
                      <a:lnTo>
                        <a:pt x="0" y="63613"/>
                      </a:lnTo>
                      <a:lnTo>
                        <a:pt x="88047" y="112693"/>
                      </a:lnTo>
                      <a:close/>
                    </a:path>
                  </a:pathLst>
                </a:custGeom>
                <a:solidFill>
                  <a:srgbClr val="38738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425" name="그래픽 16">
                  <a:extLst>
                    <a:ext uri="{FF2B5EF4-FFF2-40B4-BE49-F238E27FC236}">
                      <a16:creationId xmlns:a16="http://schemas.microsoft.com/office/drawing/2014/main" id="{B7929E67-CE3C-3942-8205-E78337676B55}"/>
                    </a:ext>
                  </a:extLst>
                </p:cNvPr>
                <p:cNvGrpSpPr/>
                <p:nvPr/>
              </p:nvGrpSpPr>
              <p:grpSpPr>
                <a:xfrm>
                  <a:off x="7127821" y="3060801"/>
                  <a:ext cx="153345" cy="92892"/>
                  <a:chOff x="7127821" y="3060801"/>
                  <a:chExt cx="153345" cy="92892"/>
                </a:xfrm>
              </p:grpSpPr>
              <p:sp>
                <p:nvSpPr>
                  <p:cNvPr id="1433" name="자유형: 도형 1432">
                    <a:extLst>
                      <a:ext uri="{FF2B5EF4-FFF2-40B4-BE49-F238E27FC236}">
                        <a16:creationId xmlns:a16="http://schemas.microsoft.com/office/drawing/2014/main" id="{954D01FE-A753-3C77-E7C4-D3377907AB4D}"/>
                      </a:ext>
                    </a:extLst>
                  </p:cNvPr>
                  <p:cNvSpPr/>
                  <p:nvPr/>
                </p:nvSpPr>
                <p:spPr>
                  <a:xfrm>
                    <a:off x="7127821" y="3065224"/>
                    <a:ext cx="153345" cy="88468"/>
                  </a:xfrm>
                  <a:custGeom>
                    <a:avLst/>
                    <a:gdLst>
                      <a:gd name="connsiteX0" fmla="*/ 61296 w 153345"/>
                      <a:gd name="connsiteY0" fmla="*/ 0 h 88468"/>
                      <a:gd name="connsiteX1" fmla="*/ 0 w 153345"/>
                      <a:gd name="connsiteY1" fmla="*/ 35388 h 88468"/>
                      <a:gd name="connsiteX2" fmla="*/ 92050 w 153345"/>
                      <a:gd name="connsiteY2" fmla="*/ 88469 h 88468"/>
                      <a:gd name="connsiteX3" fmla="*/ 153346 w 153345"/>
                      <a:gd name="connsiteY3" fmla="*/ 53081 h 88468"/>
                      <a:gd name="connsiteX4" fmla="*/ 61296 w 153345"/>
                      <a:gd name="connsiteY4" fmla="*/ 0 h 884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345" h="88468">
                        <a:moveTo>
                          <a:pt x="61296" y="0"/>
                        </a:moveTo>
                        <a:lnTo>
                          <a:pt x="0" y="35388"/>
                        </a:lnTo>
                        <a:lnTo>
                          <a:pt x="92050" y="88469"/>
                        </a:lnTo>
                        <a:lnTo>
                          <a:pt x="153346" y="53081"/>
                        </a:lnTo>
                        <a:lnTo>
                          <a:pt x="61296" y="0"/>
                        </a:lnTo>
                        <a:close/>
                      </a:path>
                    </a:pathLst>
                  </a:custGeom>
                  <a:solidFill>
                    <a:srgbClr val="040000">
                      <a:alpha val="30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4" name="자유형: 도형 1433">
                    <a:extLst>
                      <a:ext uri="{FF2B5EF4-FFF2-40B4-BE49-F238E27FC236}">
                        <a16:creationId xmlns:a16="http://schemas.microsoft.com/office/drawing/2014/main" id="{0309F53E-0BDC-4EDA-6202-D0F19AD72CE1}"/>
                      </a:ext>
                    </a:extLst>
                  </p:cNvPr>
                  <p:cNvSpPr/>
                  <p:nvPr/>
                </p:nvSpPr>
                <p:spPr>
                  <a:xfrm>
                    <a:off x="7129295" y="3095556"/>
                    <a:ext cx="90364" cy="57294"/>
                  </a:xfrm>
                  <a:custGeom>
                    <a:avLst/>
                    <a:gdLst>
                      <a:gd name="connsiteX0" fmla="*/ 0 w 90364"/>
                      <a:gd name="connsiteY0" fmla="*/ 5055 h 57294"/>
                      <a:gd name="connsiteX1" fmla="*/ 90365 w 90364"/>
                      <a:gd name="connsiteY1" fmla="*/ 57294 h 57294"/>
                      <a:gd name="connsiteX2" fmla="*/ 90365 w 90364"/>
                      <a:gd name="connsiteY2" fmla="*/ 52239 h 57294"/>
                      <a:gd name="connsiteX3" fmla="*/ 22539 w 90364"/>
                      <a:gd name="connsiteY3" fmla="*/ 6319 h 57294"/>
                      <a:gd name="connsiteX4" fmla="*/ 0 w 90364"/>
                      <a:gd name="connsiteY4" fmla="*/ 0 h 57294"/>
                      <a:gd name="connsiteX5" fmla="*/ 0 w 90364"/>
                      <a:gd name="connsiteY5" fmla="*/ 5055 h 572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0364" h="57294">
                        <a:moveTo>
                          <a:pt x="0" y="5055"/>
                        </a:moveTo>
                        <a:lnTo>
                          <a:pt x="90365" y="57294"/>
                        </a:lnTo>
                        <a:lnTo>
                          <a:pt x="90365" y="52239"/>
                        </a:lnTo>
                        <a:lnTo>
                          <a:pt x="22539" y="6319"/>
                        </a:lnTo>
                        <a:lnTo>
                          <a:pt x="0" y="0"/>
                        </a:lnTo>
                        <a:lnTo>
                          <a:pt x="0" y="5055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5" name="자유형: 도형 1434">
                    <a:extLst>
                      <a:ext uri="{FF2B5EF4-FFF2-40B4-BE49-F238E27FC236}">
                        <a16:creationId xmlns:a16="http://schemas.microsoft.com/office/drawing/2014/main" id="{99E726D5-579A-34F4-D691-8C9C2720DBC4}"/>
                      </a:ext>
                    </a:extLst>
                  </p:cNvPr>
                  <p:cNvSpPr/>
                  <p:nvPr/>
                </p:nvSpPr>
                <p:spPr>
                  <a:xfrm>
                    <a:off x="7219660" y="3112829"/>
                    <a:ext cx="60453" cy="40021"/>
                  </a:xfrm>
                  <a:custGeom>
                    <a:avLst/>
                    <a:gdLst>
                      <a:gd name="connsiteX0" fmla="*/ 60454 w 60453"/>
                      <a:gd name="connsiteY0" fmla="*/ 5266 h 40021"/>
                      <a:gd name="connsiteX1" fmla="*/ 0 w 60453"/>
                      <a:gd name="connsiteY1" fmla="*/ 40022 h 40021"/>
                      <a:gd name="connsiteX2" fmla="*/ 0 w 60453"/>
                      <a:gd name="connsiteY2" fmla="*/ 34966 h 40021"/>
                      <a:gd name="connsiteX3" fmla="*/ 11585 w 60453"/>
                      <a:gd name="connsiteY3" fmla="*/ 22117 h 40021"/>
                      <a:gd name="connsiteX4" fmla="*/ 60454 w 60453"/>
                      <a:gd name="connsiteY4" fmla="*/ 0 h 40021"/>
                      <a:gd name="connsiteX5" fmla="*/ 60454 w 60453"/>
                      <a:gd name="connsiteY5" fmla="*/ 5266 h 40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0453" h="40021">
                        <a:moveTo>
                          <a:pt x="60454" y="5266"/>
                        </a:moveTo>
                        <a:lnTo>
                          <a:pt x="0" y="40022"/>
                        </a:lnTo>
                        <a:lnTo>
                          <a:pt x="0" y="34966"/>
                        </a:lnTo>
                        <a:lnTo>
                          <a:pt x="11585" y="22117"/>
                        </a:lnTo>
                        <a:lnTo>
                          <a:pt x="60454" y="0"/>
                        </a:lnTo>
                        <a:lnTo>
                          <a:pt x="60454" y="5266"/>
                        </a:lnTo>
                        <a:close/>
                      </a:path>
                    </a:pathLst>
                  </a:custGeom>
                  <a:solidFill>
                    <a:srgbClr val="D7D0C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6" name="자유형: 도형 1435">
                    <a:extLst>
                      <a:ext uri="{FF2B5EF4-FFF2-40B4-BE49-F238E27FC236}">
                        <a16:creationId xmlns:a16="http://schemas.microsoft.com/office/drawing/2014/main" id="{3F802367-C9E0-A169-1C87-73BE9B50B450}"/>
                      </a:ext>
                    </a:extLst>
                  </p:cNvPr>
                  <p:cNvSpPr/>
                  <p:nvPr/>
                </p:nvSpPr>
                <p:spPr>
                  <a:xfrm>
                    <a:off x="7151412" y="3060801"/>
                    <a:ext cx="128701" cy="74145"/>
                  </a:xfrm>
                  <a:custGeom>
                    <a:avLst/>
                    <a:gdLst>
                      <a:gd name="connsiteX0" fmla="*/ 128701 w 128701"/>
                      <a:gd name="connsiteY0" fmla="*/ 52028 h 74145"/>
                      <a:gd name="connsiteX1" fmla="*/ 38126 w 128701"/>
                      <a:gd name="connsiteY1" fmla="*/ 0 h 74145"/>
                      <a:gd name="connsiteX2" fmla="*/ 0 w 128701"/>
                      <a:gd name="connsiteY2" fmla="*/ 21907 h 74145"/>
                      <a:gd name="connsiteX3" fmla="*/ 90364 w 128701"/>
                      <a:gd name="connsiteY3" fmla="*/ 74145 h 74145"/>
                      <a:gd name="connsiteX4" fmla="*/ 128701 w 128701"/>
                      <a:gd name="connsiteY4" fmla="*/ 52028 h 74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8701" h="74145">
                        <a:moveTo>
                          <a:pt x="128701" y="52028"/>
                        </a:moveTo>
                        <a:lnTo>
                          <a:pt x="38126" y="0"/>
                        </a:lnTo>
                        <a:lnTo>
                          <a:pt x="0" y="21907"/>
                        </a:lnTo>
                        <a:lnTo>
                          <a:pt x="90364" y="74145"/>
                        </a:lnTo>
                        <a:lnTo>
                          <a:pt x="128701" y="52028"/>
                        </a:lnTo>
                        <a:close/>
                      </a:path>
                    </a:pathLst>
                  </a:custGeom>
                  <a:solidFill>
                    <a:srgbClr val="B4AFA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7" name="자유형: 도형 1436">
                    <a:extLst>
                      <a:ext uri="{FF2B5EF4-FFF2-40B4-BE49-F238E27FC236}">
                        <a16:creationId xmlns:a16="http://schemas.microsoft.com/office/drawing/2014/main" id="{282C778B-EE13-A0B5-CBF1-A3B702E6100B}"/>
                      </a:ext>
                    </a:extLst>
                  </p:cNvPr>
                  <p:cNvSpPr/>
                  <p:nvPr/>
                </p:nvSpPr>
                <p:spPr>
                  <a:xfrm>
                    <a:off x="7129295" y="3082707"/>
                    <a:ext cx="112481" cy="65087"/>
                  </a:xfrm>
                  <a:custGeom>
                    <a:avLst/>
                    <a:gdLst>
                      <a:gd name="connsiteX0" fmla="*/ 90365 w 112481"/>
                      <a:gd name="connsiteY0" fmla="*/ 65088 h 65087"/>
                      <a:gd name="connsiteX1" fmla="*/ 0 w 112481"/>
                      <a:gd name="connsiteY1" fmla="*/ 12849 h 65087"/>
                      <a:gd name="connsiteX2" fmla="*/ 22117 w 112481"/>
                      <a:gd name="connsiteY2" fmla="*/ 0 h 65087"/>
                      <a:gd name="connsiteX3" fmla="*/ 112482 w 112481"/>
                      <a:gd name="connsiteY3" fmla="*/ 52239 h 65087"/>
                      <a:gd name="connsiteX4" fmla="*/ 90365 w 112481"/>
                      <a:gd name="connsiteY4" fmla="*/ 65088 h 65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2481" h="65087">
                        <a:moveTo>
                          <a:pt x="90365" y="65088"/>
                        </a:moveTo>
                        <a:lnTo>
                          <a:pt x="0" y="12849"/>
                        </a:lnTo>
                        <a:lnTo>
                          <a:pt x="22117" y="0"/>
                        </a:lnTo>
                        <a:lnTo>
                          <a:pt x="112482" y="52239"/>
                        </a:lnTo>
                        <a:lnTo>
                          <a:pt x="90365" y="65088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8" name="자유형: 도형 1437">
                    <a:extLst>
                      <a:ext uri="{FF2B5EF4-FFF2-40B4-BE49-F238E27FC236}">
                        <a16:creationId xmlns:a16="http://schemas.microsoft.com/office/drawing/2014/main" id="{23D8C829-116D-648F-A7DB-A28D473E38E3}"/>
                      </a:ext>
                    </a:extLst>
                  </p:cNvPr>
                  <p:cNvSpPr/>
                  <p:nvPr/>
                </p:nvSpPr>
                <p:spPr>
                  <a:xfrm>
                    <a:off x="7163419" y="3101454"/>
                    <a:ext cx="46129" cy="26540"/>
                  </a:xfrm>
                  <a:custGeom>
                    <a:avLst/>
                    <a:gdLst>
                      <a:gd name="connsiteX0" fmla="*/ 30121 w 46129"/>
                      <a:gd name="connsiteY0" fmla="*/ 26541 h 26540"/>
                      <a:gd name="connsiteX1" fmla="*/ 0 w 46129"/>
                      <a:gd name="connsiteY1" fmla="*/ 9268 h 26540"/>
                      <a:gd name="connsiteX2" fmla="*/ 16009 w 46129"/>
                      <a:gd name="connsiteY2" fmla="*/ 0 h 26540"/>
                      <a:gd name="connsiteX3" fmla="*/ 46130 w 46129"/>
                      <a:gd name="connsiteY3" fmla="*/ 17483 h 26540"/>
                      <a:gd name="connsiteX4" fmla="*/ 30121 w 46129"/>
                      <a:gd name="connsiteY4" fmla="*/ 26541 h 265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129" h="26540">
                        <a:moveTo>
                          <a:pt x="30121" y="26541"/>
                        </a:moveTo>
                        <a:lnTo>
                          <a:pt x="0" y="9268"/>
                        </a:lnTo>
                        <a:lnTo>
                          <a:pt x="16009" y="0"/>
                        </a:lnTo>
                        <a:lnTo>
                          <a:pt x="46130" y="17483"/>
                        </a:lnTo>
                        <a:lnTo>
                          <a:pt x="30121" y="26541"/>
                        </a:lnTo>
                        <a:close/>
                      </a:path>
                    </a:pathLst>
                  </a:custGeom>
                  <a:solidFill>
                    <a:srgbClr val="B4AFA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439" name="그래픽 16">
                    <a:extLst>
                      <a:ext uri="{FF2B5EF4-FFF2-40B4-BE49-F238E27FC236}">
                        <a16:creationId xmlns:a16="http://schemas.microsoft.com/office/drawing/2014/main" id="{95F762D4-0CBD-1E83-ED6A-0719D4BE50B6}"/>
                      </a:ext>
                    </a:extLst>
                  </p:cNvPr>
                  <p:cNvGrpSpPr/>
                  <p:nvPr/>
                </p:nvGrpSpPr>
                <p:grpSpPr>
                  <a:xfrm>
                    <a:off x="7162576" y="3067120"/>
                    <a:ext cx="104898" cy="61506"/>
                    <a:chOff x="7162576" y="3067120"/>
                    <a:chExt cx="104898" cy="61506"/>
                  </a:xfrm>
                </p:grpSpPr>
                <p:sp>
                  <p:nvSpPr>
                    <p:cNvPr id="1440" name="자유형: 도형 1439">
                      <a:extLst>
                        <a:ext uri="{FF2B5EF4-FFF2-40B4-BE49-F238E27FC236}">
                          <a16:creationId xmlns:a16="http://schemas.microsoft.com/office/drawing/2014/main" id="{C122228C-A670-C42B-6033-7320622176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9970" y="3109248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41" name="자유형: 도형 1440">
                      <a:extLst>
                        <a:ext uri="{FF2B5EF4-FFF2-40B4-BE49-F238E27FC236}">
                          <a16:creationId xmlns:a16="http://schemas.microsoft.com/office/drawing/2014/main" id="{634AA567-D3DC-BD33-6262-3BEC68C037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026" y="3112197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42" name="자유형: 도형 1441">
                      <a:extLst>
                        <a:ext uri="{FF2B5EF4-FFF2-40B4-BE49-F238E27FC236}">
                          <a16:creationId xmlns:a16="http://schemas.microsoft.com/office/drawing/2014/main" id="{86EE1864-63E8-B60B-B41E-93AA01B965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4272" y="3094503"/>
                      <a:ext cx="29700" cy="17061"/>
                    </a:xfrm>
                    <a:custGeom>
                      <a:avLst/>
                      <a:gdLst>
                        <a:gd name="connsiteX0" fmla="*/ 25277 w 29700"/>
                        <a:gd name="connsiteY0" fmla="*/ 17062 h 17061"/>
                        <a:gd name="connsiteX1" fmla="*/ 0 w 29700"/>
                        <a:gd name="connsiteY1" fmla="*/ 2528 h 17061"/>
                        <a:gd name="connsiteX2" fmla="*/ 4634 w 29700"/>
                        <a:gd name="connsiteY2" fmla="*/ 0 h 17061"/>
                        <a:gd name="connsiteX3" fmla="*/ 29700 w 29700"/>
                        <a:gd name="connsiteY3" fmla="*/ 14534 h 17061"/>
                        <a:gd name="connsiteX4" fmla="*/ 25277 w 29700"/>
                        <a:gd name="connsiteY4" fmla="*/ 17062 h 1706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00" h="17061">
                          <a:moveTo>
                            <a:pt x="25277" y="17062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29700" y="14534"/>
                          </a:lnTo>
                          <a:lnTo>
                            <a:pt x="25277" y="17062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43" name="자유형: 도형 1442">
                      <a:extLst>
                        <a:ext uri="{FF2B5EF4-FFF2-40B4-BE49-F238E27FC236}">
                          <a16:creationId xmlns:a16="http://schemas.microsoft.com/office/drawing/2014/main" id="{9FE310F2-37D2-5873-AE13-4130871DBF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0081" y="3115146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44" name="자유형: 도형 1443">
                      <a:extLst>
                        <a:ext uri="{FF2B5EF4-FFF2-40B4-BE49-F238E27FC236}">
                          <a16:creationId xmlns:a16="http://schemas.microsoft.com/office/drawing/2014/main" id="{C1862204-7A82-8950-8744-B5A81F7C64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5137" y="3118095"/>
                      <a:ext cx="18325" cy="10532"/>
                    </a:xfrm>
                    <a:custGeom>
                      <a:avLst/>
                      <a:gdLst>
                        <a:gd name="connsiteX0" fmla="*/ 13691 w 18325"/>
                        <a:gd name="connsiteY0" fmla="*/ 10532 h 10532"/>
                        <a:gd name="connsiteX1" fmla="*/ 0 w 18325"/>
                        <a:gd name="connsiteY1" fmla="*/ 2528 h 10532"/>
                        <a:gd name="connsiteX2" fmla="*/ 4634 w 18325"/>
                        <a:gd name="connsiteY2" fmla="*/ 0 h 10532"/>
                        <a:gd name="connsiteX3" fmla="*/ 18326 w 18325"/>
                        <a:gd name="connsiteY3" fmla="*/ 7794 h 10532"/>
                        <a:gd name="connsiteX4" fmla="*/ 13691 w 18325"/>
                        <a:gd name="connsiteY4" fmla="*/ 10532 h 105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325" h="10532">
                          <a:moveTo>
                            <a:pt x="13691" y="10532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18326" y="7794"/>
                          </a:lnTo>
                          <a:lnTo>
                            <a:pt x="13691" y="10532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45" name="자유형: 도형 1444">
                      <a:extLst>
                        <a:ext uri="{FF2B5EF4-FFF2-40B4-BE49-F238E27FC236}">
                          <a16:creationId xmlns:a16="http://schemas.microsoft.com/office/drawing/2014/main" id="{764F814C-9A83-E437-A578-F81706E223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9106" y="3085656"/>
                      <a:ext cx="9057" cy="5266"/>
                    </a:xfrm>
                    <a:custGeom>
                      <a:avLst/>
                      <a:gdLst>
                        <a:gd name="connsiteX0" fmla="*/ 442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424 w 9057"/>
                        <a:gd name="connsiteY2" fmla="*/ 0 h 5266"/>
                        <a:gd name="connsiteX3" fmla="*/ 9058 w 9057"/>
                        <a:gd name="connsiteY3" fmla="*/ 2738 h 5266"/>
                        <a:gd name="connsiteX4" fmla="*/ 442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4" y="5266"/>
                          </a:moveTo>
                          <a:lnTo>
                            <a:pt x="0" y="2738"/>
                          </a:lnTo>
                          <a:lnTo>
                            <a:pt x="4424" y="0"/>
                          </a:lnTo>
                          <a:lnTo>
                            <a:pt x="9058" y="2738"/>
                          </a:lnTo>
                          <a:lnTo>
                            <a:pt x="442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46" name="자유형: 도형 1445">
                      <a:extLst>
                        <a:ext uri="{FF2B5EF4-FFF2-40B4-BE49-F238E27FC236}">
                          <a16:creationId xmlns:a16="http://schemas.microsoft.com/office/drawing/2014/main" id="{CD8E2CAE-172E-17DA-1612-F5817D32653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4162" y="3088605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7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7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47" name="자유형: 도형 1446">
                      <a:extLst>
                        <a:ext uri="{FF2B5EF4-FFF2-40B4-BE49-F238E27FC236}">
                          <a16:creationId xmlns:a16="http://schemas.microsoft.com/office/drawing/2014/main" id="{7277267B-08AE-B7E2-A9A6-8550E99D4E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2576" y="3081865"/>
                      <a:ext cx="10532" cy="6108"/>
                    </a:xfrm>
                    <a:custGeom>
                      <a:avLst/>
                      <a:gdLst>
                        <a:gd name="connsiteX0" fmla="*/ 5898 w 10532"/>
                        <a:gd name="connsiteY0" fmla="*/ 6109 h 6108"/>
                        <a:gd name="connsiteX1" fmla="*/ 0 w 10532"/>
                        <a:gd name="connsiteY1" fmla="*/ 2738 h 6108"/>
                        <a:gd name="connsiteX2" fmla="*/ 4634 w 10532"/>
                        <a:gd name="connsiteY2" fmla="*/ 0 h 6108"/>
                        <a:gd name="connsiteX3" fmla="*/ 10532 w 10532"/>
                        <a:gd name="connsiteY3" fmla="*/ 3581 h 6108"/>
                        <a:gd name="connsiteX4" fmla="*/ 5898 w 10532"/>
                        <a:gd name="connsiteY4" fmla="*/ 6109 h 61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532" h="6108">
                          <a:moveTo>
                            <a:pt x="5898" y="6109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0532" y="3581"/>
                          </a:lnTo>
                          <a:lnTo>
                            <a:pt x="5898" y="6109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48" name="자유형: 도형 1447">
                      <a:extLst>
                        <a:ext uri="{FF2B5EF4-FFF2-40B4-BE49-F238E27FC236}">
                          <a16:creationId xmlns:a16="http://schemas.microsoft.com/office/drawing/2014/main" id="{792C1877-EFEB-238C-8477-CF6FA1E151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9217" y="3091554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7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7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49" name="자유형: 도형 1448">
                      <a:extLst>
                        <a:ext uri="{FF2B5EF4-FFF2-40B4-BE49-F238E27FC236}">
                          <a16:creationId xmlns:a16="http://schemas.microsoft.com/office/drawing/2014/main" id="{BB2A379E-9DB0-F503-8BB9-8881B32C3F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236" y="3106088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50" name="자유형: 도형 1449">
                      <a:extLst>
                        <a:ext uri="{FF2B5EF4-FFF2-40B4-BE49-F238E27FC236}">
                          <a16:creationId xmlns:a16="http://schemas.microsoft.com/office/drawing/2014/main" id="{B5DBED52-E678-8DB8-A7CF-22CCCDE087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0292" y="3109037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51" name="자유형: 도형 1450">
                      <a:extLst>
                        <a:ext uri="{FF2B5EF4-FFF2-40B4-BE49-F238E27FC236}">
                          <a16:creationId xmlns:a16="http://schemas.microsoft.com/office/drawing/2014/main" id="{6051B7B7-C635-7FA1-81A8-43981DD80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5347" y="3111986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52" name="자유형: 도형 1451">
                      <a:extLst>
                        <a:ext uri="{FF2B5EF4-FFF2-40B4-BE49-F238E27FC236}">
                          <a16:creationId xmlns:a16="http://schemas.microsoft.com/office/drawing/2014/main" id="{742858FF-BD47-D415-9CBF-FFA1637E34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0403" y="3114935"/>
                      <a:ext cx="18325" cy="10532"/>
                    </a:xfrm>
                    <a:custGeom>
                      <a:avLst/>
                      <a:gdLst>
                        <a:gd name="connsiteX0" fmla="*/ 13691 w 18325"/>
                        <a:gd name="connsiteY0" fmla="*/ 10532 h 10532"/>
                        <a:gd name="connsiteX1" fmla="*/ 0 w 18325"/>
                        <a:gd name="connsiteY1" fmla="*/ 2738 h 10532"/>
                        <a:gd name="connsiteX2" fmla="*/ 4634 w 18325"/>
                        <a:gd name="connsiteY2" fmla="*/ 0 h 10532"/>
                        <a:gd name="connsiteX3" fmla="*/ 18326 w 18325"/>
                        <a:gd name="connsiteY3" fmla="*/ 8004 h 10532"/>
                        <a:gd name="connsiteX4" fmla="*/ 13691 w 18325"/>
                        <a:gd name="connsiteY4" fmla="*/ 10532 h 105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325" h="10532">
                          <a:moveTo>
                            <a:pt x="13691" y="10532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8326" y="8004"/>
                          </a:lnTo>
                          <a:lnTo>
                            <a:pt x="13691" y="10532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53" name="자유형: 도형 1452">
                      <a:extLst>
                        <a:ext uri="{FF2B5EF4-FFF2-40B4-BE49-F238E27FC236}">
                          <a16:creationId xmlns:a16="http://schemas.microsoft.com/office/drawing/2014/main" id="{EC5FE3EC-BBCE-7872-671F-E00A9D1F8F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9860" y="3097241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54" name="자유형: 도형 1453">
                      <a:extLst>
                        <a:ext uri="{FF2B5EF4-FFF2-40B4-BE49-F238E27FC236}">
                          <a16:creationId xmlns:a16="http://schemas.microsoft.com/office/drawing/2014/main" id="{B5068D09-6DEE-ECCE-8CBE-E8788FF6BE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5126" y="3100401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7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7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55" name="자유형: 도형 1454">
                      <a:extLst>
                        <a:ext uri="{FF2B5EF4-FFF2-40B4-BE49-F238E27FC236}">
                          <a16:creationId xmlns:a16="http://schemas.microsoft.com/office/drawing/2014/main" id="{001D570C-EB9C-141A-2F01-343AD573B4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0181" y="3103350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56" name="자유형: 도형 1455">
                      <a:extLst>
                        <a:ext uri="{FF2B5EF4-FFF2-40B4-BE49-F238E27FC236}">
                          <a16:creationId xmlns:a16="http://schemas.microsoft.com/office/drawing/2014/main" id="{639E5C28-13EC-4E30-D9F2-C73E8EBA1F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9428" y="3085445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57" name="자유형: 도형 1456">
                      <a:extLst>
                        <a:ext uri="{FF2B5EF4-FFF2-40B4-BE49-F238E27FC236}">
                          <a16:creationId xmlns:a16="http://schemas.microsoft.com/office/drawing/2014/main" id="{9994F63A-0F2B-F6E8-FBF7-BDFDBAFF70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4483" y="3088394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73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73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58" name="자유형: 도형 1457">
                      <a:extLst>
                        <a:ext uri="{FF2B5EF4-FFF2-40B4-BE49-F238E27FC236}">
                          <a16:creationId xmlns:a16="http://schemas.microsoft.com/office/drawing/2014/main" id="{FFD1A20F-C068-408C-3EEE-090F515D85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9538" y="3091343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59" name="자유형: 도형 1458">
                      <a:extLst>
                        <a:ext uri="{FF2B5EF4-FFF2-40B4-BE49-F238E27FC236}">
                          <a16:creationId xmlns:a16="http://schemas.microsoft.com/office/drawing/2014/main" id="{0E4BEDF5-9479-0ACD-01DE-A68A2DF88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4594" y="3094292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60" name="자유형: 도형 1459">
                      <a:extLst>
                        <a:ext uri="{FF2B5EF4-FFF2-40B4-BE49-F238E27FC236}">
                          <a16:creationId xmlns:a16="http://schemas.microsoft.com/office/drawing/2014/main" id="{77B14003-7ADA-AA76-5A1C-C5F9073526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7764" y="3101875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61" name="자유형: 도형 1460">
                      <a:extLst>
                        <a:ext uri="{FF2B5EF4-FFF2-40B4-BE49-F238E27FC236}">
                          <a16:creationId xmlns:a16="http://schemas.microsoft.com/office/drawing/2014/main" id="{9CFBE2AB-DF75-F96D-E2F3-1F3C98D98F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2819" y="3104614"/>
                      <a:ext cx="9057" cy="5476"/>
                    </a:xfrm>
                    <a:custGeom>
                      <a:avLst/>
                      <a:gdLst>
                        <a:gd name="connsiteX0" fmla="*/ 4634 w 9057"/>
                        <a:gd name="connsiteY0" fmla="*/ 5477 h 5476"/>
                        <a:gd name="connsiteX1" fmla="*/ 0 w 9057"/>
                        <a:gd name="connsiteY1" fmla="*/ 2738 h 5476"/>
                        <a:gd name="connsiteX2" fmla="*/ 4634 w 9057"/>
                        <a:gd name="connsiteY2" fmla="*/ 0 h 5476"/>
                        <a:gd name="connsiteX3" fmla="*/ 9058 w 9057"/>
                        <a:gd name="connsiteY3" fmla="*/ 2738 h 5476"/>
                        <a:gd name="connsiteX4" fmla="*/ 4634 w 9057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62" name="자유형: 도형 1461">
                      <a:extLst>
                        <a:ext uri="{FF2B5EF4-FFF2-40B4-BE49-F238E27FC236}">
                          <a16:creationId xmlns:a16="http://schemas.microsoft.com/office/drawing/2014/main" id="{75293CB2-E12F-13C8-C9FB-0A064E3C20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7875" y="3107563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63" name="자유형: 도형 1462">
                      <a:extLst>
                        <a:ext uri="{FF2B5EF4-FFF2-40B4-BE49-F238E27FC236}">
                          <a16:creationId xmlns:a16="http://schemas.microsoft.com/office/drawing/2014/main" id="{DEB30EFF-28DD-6E3B-CAED-6911AE1F08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2930" y="3110722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64" name="자유형: 도형 1463">
                      <a:extLst>
                        <a:ext uri="{FF2B5EF4-FFF2-40B4-BE49-F238E27FC236}">
                          <a16:creationId xmlns:a16="http://schemas.microsoft.com/office/drawing/2014/main" id="{1FECA600-0CE7-A646-5E73-C1783D6EB0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8196" y="3113671"/>
                      <a:ext cx="15587" cy="8846"/>
                    </a:xfrm>
                    <a:custGeom>
                      <a:avLst/>
                      <a:gdLst>
                        <a:gd name="connsiteX0" fmla="*/ 10953 w 15587"/>
                        <a:gd name="connsiteY0" fmla="*/ 8847 h 8846"/>
                        <a:gd name="connsiteX1" fmla="*/ 0 w 15587"/>
                        <a:gd name="connsiteY1" fmla="*/ 2528 h 8846"/>
                        <a:gd name="connsiteX2" fmla="*/ 4634 w 15587"/>
                        <a:gd name="connsiteY2" fmla="*/ 0 h 8846"/>
                        <a:gd name="connsiteX3" fmla="*/ 15587 w 15587"/>
                        <a:gd name="connsiteY3" fmla="*/ 6319 h 8846"/>
                        <a:gd name="connsiteX4" fmla="*/ 10953 w 15587"/>
                        <a:gd name="connsiteY4" fmla="*/ 8847 h 88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587" h="8846">
                          <a:moveTo>
                            <a:pt x="10953" y="8847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15587" y="6319"/>
                          </a:lnTo>
                          <a:lnTo>
                            <a:pt x="10953" y="8847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65" name="자유형: 도형 1464">
                      <a:extLst>
                        <a:ext uri="{FF2B5EF4-FFF2-40B4-BE49-F238E27FC236}">
                          <a16:creationId xmlns:a16="http://schemas.microsoft.com/office/drawing/2014/main" id="{8D4DDC20-AE71-9319-859C-B8B64FC1CD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2387" y="3093029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66" name="자유형: 도형 1465">
                      <a:extLst>
                        <a:ext uri="{FF2B5EF4-FFF2-40B4-BE49-F238E27FC236}">
                          <a16:creationId xmlns:a16="http://schemas.microsoft.com/office/drawing/2014/main" id="{C9570BB2-10E4-F055-0FEB-9A4BF99D87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7653" y="3095977"/>
                      <a:ext cx="9057" cy="5266"/>
                    </a:xfrm>
                    <a:custGeom>
                      <a:avLst/>
                      <a:gdLst>
                        <a:gd name="connsiteX0" fmla="*/ 442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424 w 9057"/>
                        <a:gd name="connsiteY2" fmla="*/ 0 h 5266"/>
                        <a:gd name="connsiteX3" fmla="*/ 9058 w 9057"/>
                        <a:gd name="connsiteY3" fmla="*/ 2528 h 5266"/>
                        <a:gd name="connsiteX4" fmla="*/ 442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4" y="5266"/>
                          </a:moveTo>
                          <a:lnTo>
                            <a:pt x="0" y="2528"/>
                          </a:lnTo>
                          <a:lnTo>
                            <a:pt x="4424" y="0"/>
                          </a:lnTo>
                          <a:lnTo>
                            <a:pt x="9058" y="2528"/>
                          </a:lnTo>
                          <a:lnTo>
                            <a:pt x="442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67" name="자유형: 도형 1466">
                      <a:extLst>
                        <a:ext uri="{FF2B5EF4-FFF2-40B4-BE49-F238E27FC236}">
                          <a16:creationId xmlns:a16="http://schemas.microsoft.com/office/drawing/2014/main" id="{63B551FE-4D8D-6202-682F-A9003850AE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2709" y="3098926"/>
                      <a:ext cx="9057" cy="5266"/>
                    </a:xfrm>
                    <a:custGeom>
                      <a:avLst/>
                      <a:gdLst>
                        <a:gd name="connsiteX0" fmla="*/ 4423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423 w 9057"/>
                        <a:gd name="connsiteY2" fmla="*/ 0 h 5266"/>
                        <a:gd name="connsiteX3" fmla="*/ 9057 w 9057"/>
                        <a:gd name="connsiteY3" fmla="*/ 2528 h 5266"/>
                        <a:gd name="connsiteX4" fmla="*/ 4423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3" y="5266"/>
                          </a:moveTo>
                          <a:lnTo>
                            <a:pt x="0" y="2528"/>
                          </a:lnTo>
                          <a:lnTo>
                            <a:pt x="4423" y="0"/>
                          </a:lnTo>
                          <a:lnTo>
                            <a:pt x="9057" y="2528"/>
                          </a:lnTo>
                          <a:lnTo>
                            <a:pt x="4423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68" name="자유형: 도형 1467">
                      <a:extLst>
                        <a:ext uri="{FF2B5EF4-FFF2-40B4-BE49-F238E27FC236}">
                          <a16:creationId xmlns:a16="http://schemas.microsoft.com/office/drawing/2014/main" id="{2F6D0BF3-ADC2-C09B-76A7-8E2287EF4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1955" y="3081022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69" name="자유형: 도형 1468">
                      <a:extLst>
                        <a:ext uri="{FF2B5EF4-FFF2-40B4-BE49-F238E27FC236}">
                          <a16:creationId xmlns:a16="http://schemas.microsoft.com/office/drawing/2014/main" id="{C6AAF273-C768-B0A4-BE85-6C487432E7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7011" y="3083971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7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7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0" name="자유형: 도형 1469">
                      <a:extLst>
                        <a:ext uri="{FF2B5EF4-FFF2-40B4-BE49-F238E27FC236}">
                          <a16:creationId xmlns:a16="http://schemas.microsoft.com/office/drawing/2014/main" id="{270F5D6E-18DA-1A87-DEEE-BDEBCFA0B2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2066" y="3086920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1" name="자유형: 도형 1470">
                      <a:extLst>
                        <a:ext uri="{FF2B5EF4-FFF2-40B4-BE49-F238E27FC236}">
                          <a16:creationId xmlns:a16="http://schemas.microsoft.com/office/drawing/2014/main" id="{D5129756-2F0F-8425-DD2B-126E735475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7121" y="3089869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2" name="자유형: 도형 1471">
                      <a:extLst>
                        <a:ext uri="{FF2B5EF4-FFF2-40B4-BE49-F238E27FC236}">
                          <a16:creationId xmlns:a16="http://schemas.microsoft.com/office/drawing/2014/main" id="{3BEE551D-B39C-EA8E-1A14-FD15EC5B75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1556" y="3098084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7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7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3" name="자유형: 도형 1472">
                      <a:extLst>
                        <a:ext uri="{FF2B5EF4-FFF2-40B4-BE49-F238E27FC236}">
                          <a16:creationId xmlns:a16="http://schemas.microsoft.com/office/drawing/2014/main" id="{8D779465-947B-5733-F50A-30F074131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6611" y="3101033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52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52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4" name="자유형: 도형 1473">
                      <a:extLst>
                        <a:ext uri="{FF2B5EF4-FFF2-40B4-BE49-F238E27FC236}">
                          <a16:creationId xmlns:a16="http://schemas.microsoft.com/office/drawing/2014/main" id="{52DCEA26-4C76-BE51-40CA-41E48BC400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1666" y="3103982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5" name="자유형: 도형 1474">
                      <a:extLst>
                        <a:ext uri="{FF2B5EF4-FFF2-40B4-BE49-F238E27FC236}">
                          <a16:creationId xmlns:a16="http://schemas.microsoft.com/office/drawing/2014/main" id="{C6A95101-D88D-DFAF-8984-920D1698AF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6932" y="3106931"/>
                      <a:ext cx="9057" cy="5266"/>
                    </a:xfrm>
                    <a:custGeom>
                      <a:avLst/>
                      <a:gdLst>
                        <a:gd name="connsiteX0" fmla="*/ 442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424 w 9057"/>
                        <a:gd name="connsiteY2" fmla="*/ 0 h 5266"/>
                        <a:gd name="connsiteX3" fmla="*/ 9058 w 9057"/>
                        <a:gd name="connsiteY3" fmla="*/ 2528 h 5266"/>
                        <a:gd name="connsiteX4" fmla="*/ 442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4" y="5266"/>
                          </a:moveTo>
                          <a:lnTo>
                            <a:pt x="0" y="2528"/>
                          </a:lnTo>
                          <a:lnTo>
                            <a:pt x="4424" y="0"/>
                          </a:lnTo>
                          <a:lnTo>
                            <a:pt x="9058" y="2528"/>
                          </a:lnTo>
                          <a:lnTo>
                            <a:pt x="442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6" name="자유형: 도형 1475">
                      <a:extLst>
                        <a:ext uri="{FF2B5EF4-FFF2-40B4-BE49-F238E27FC236}">
                          <a16:creationId xmlns:a16="http://schemas.microsoft.com/office/drawing/2014/main" id="{B1CDA8D3-6FD8-F717-B57B-7D46A6A507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1988" y="3109880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7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7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7" name="자유형: 도형 1476">
                      <a:extLst>
                        <a:ext uri="{FF2B5EF4-FFF2-40B4-BE49-F238E27FC236}">
                          <a16:creationId xmlns:a16="http://schemas.microsoft.com/office/drawing/2014/main" id="{DE03D32E-4970-9DA2-FACB-82B845D5F9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7043" y="3112829"/>
                      <a:ext cx="11796" cy="6740"/>
                    </a:xfrm>
                    <a:custGeom>
                      <a:avLst/>
                      <a:gdLst>
                        <a:gd name="connsiteX0" fmla="*/ 7162 w 11796"/>
                        <a:gd name="connsiteY0" fmla="*/ 6740 h 6740"/>
                        <a:gd name="connsiteX1" fmla="*/ 0 w 11796"/>
                        <a:gd name="connsiteY1" fmla="*/ 2738 h 6740"/>
                        <a:gd name="connsiteX2" fmla="*/ 4634 w 11796"/>
                        <a:gd name="connsiteY2" fmla="*/ 0 h 6740"/>
                        <a:gd name="connsiteX3" fmla="*/ 11796 w 11796"/>
                        <a:gd name="connsiteY3" fmla="*/ 4213 h 6740"/>
                        <a:gd name="connsiteX4" fmla="*/ 7162 w 11796"/>
                        <a:gd name="connsiteY4" fmla="*/ 6740 h 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796" h="6740">
                          <a:moveTo>
                            <a:pt x="7162" y="6740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1796" y="4213"/>
                          </a:lnTo>
                          <a:lnTo>
                            <a:pt x="7162" y="6740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8" name="자유형: 도형 1477">
                      <a:extLst>
                        <a:ext uri="{FF2B5EF4-FFF2-40B4-BE49-F238E27FC236}">
                          <a16:creationId xmlns:a16="http://schemas.microsoft.com/office/drawing/2014/main" id="{6A5E2A16-3DB9-5509-C334-83575F8519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6179" y="3089237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73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73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79" name="자유형: 도형 1478">
                      <a:extLst>
                        <a:ext uri="{FF2B5EF4-FFF2-40B4-BE49-F238E27FC236}">
                          <a16:creationId xmlns:a16="http://schemas.microsoft.com/office/drawing/2014/main" id="{CEBB535C-A063-3A54-5BC4-3EAD19BDA7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1445" y="3092186"/>
                      <a:ext cx="9057" cy="5266"/>
                    </a:xfrm>
                    <a:custGeom>
                      <a:avLst/>
                      <a:gdLst>
                        <a:gd name="connsiteX0" fmla="*/ 4423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423 w 9057"/>
                        <a:gd name="connsiteY2" fmla="*/ 0 h 5266"/>
                        <a:gd name="connsiteX3" fmla="*/ 9057 w 9057"/>
                        <a:gd name="connsiteY3" fmla="*/ 2738 h 5266"/>
                        <a:gd name="connsiteX4" fmla="*/ 4423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3" y="5266"/>
                          </a:moveTo>
                          <a:lnTo>
                            <a:pt x="0" y="2738"/>
                          </a:lnTo>
                          <a:lnTo>
                            <a:pt x="4423" y="0"/>
                          </a:lnTo>
                          <a:lnTo>
                            <a:pt x="9057" y="2738"/>
                          </a:lnTo>
                          <a:lnTo>
                            <a:pt x="4423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80" name="자유형: 도형 1479">
                      <a:extLst>
                        <a:ext uri="{FF2B5EF4-FFF2-40B4-BE49-F238E27FC236}">
                          <a16:creationId xmlns:a16="http://schemas.microsoft.com/office/drawing/2014/main" id="{2E32A1E6-013D-EABF-DC26-BF985D39AE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500" y="3095135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81" name="자유형: 도형 1480">
                      <a:extLst>
                        <a:ext uri="{FF2B5EF4-FFF2-40B4-BE49-F238E27FC236}">
                          <a16:creationId xmlns:a16="http://schemas.microsoft.com/office/drawing/2014/main" id="{91557E75-AC07-A0DD-F4E9-2AB2A85F0C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5747" y="3077441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7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7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82" name="자유형: 도형 1481">
                      <a:extLst>
                        <a:ext uri="{FF2B5EF4-FFF2-40B4-BE49-F238E27FC236}">
                          <a16:creationId xmlns:a16="http://schemas.microsoft.com/office/drawing/2014/main" id="{56BFBA42-413E-9B1E-6486-B33F314062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8164" y="3073018"/>
                      <a:ext cx="11585" cy="6740"/>
                    </a:xfrm>
                    <a:custGeom>
                      <a:avLst/>
                      <a:gdLst>
                        <a:gd name="connsiteX0" fmla="*/ 7162 w 11585"/>
                        <a:gd name="connsiteY0" fmla="*/ 6740 h 6740"/>
                        <a:gd name="connsiteX1" fmla="*/ 0 w 11585"/>
                        <a:gd name="connsiteY1" fmla="*/ 2528 h 6740"/>
                        <a:gd name="connsiteX2" fmla="*/ 4634 w 11585"/>
                        <a:gd name="connsiteY2" fmla="*/ 0 h 6740"/>
                        <a:gd name="connsiteX3" fmla="*/ 11585 w 11585"/>
                        <a:gd name="connsiteY3" fmla="*/ 4002 h 6740"/>
                        <a:gd name="connsiteX4" fmla="*/ 7162 w 11585"/>
                        <a:gd name="connsiteY4" fmla="*/ 6740 h 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585" h="6740">
                          <a:moveTo>
                            <a:pt x="7162" y="6740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11585" y="4002"/>
                          </a:lnTo>
                          <a:lnTo>
                            <a:pt x="7162" y="6740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83" name="자유형: 도형 1482">
                      <a:extLst>
                        <a:ext uri="{FF2B5EF4-FFF2-40B4-BE49-F238E27FC236}">
                          <a16:creationId xmlns:a16="http://schemas.microsoft.com/office/drawing/2014/main" id="{17A7C96A-77A4-A225-AD42-AF14AFBEF2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3108" y="3075967"/>
                      <a:ext cx="12849" cy="7583"/>
                    </a:xfrm>
                    <a:custGeom>
                      <a:avLst/>
                      <a:gdLst>
                        <a:gd name="connsiteX0" fmla="*/ 8215 w 12849"/>
                        <a:gd name="connsiteY0" fmla="*/ 7583 h 7583"/>
                        <a:gd name="connsiteX1" fmla="*/ 0 w 12849"/>
                        <a:gd name="connsiteY1" fmla="*/ 2528 h 7583"/>
                        <a:gd name="connsiteX2" fmla="*/ 4424 w 12849"/>
                        <a:gd name="connsiteY2" fmla="*/ 0 h 7583"/>
                        <a:gd name="connsiteX3" fmla="*/ 12849 w 12849"/>
                        <a:gd name="connsiteY3" fmla="*/ 4845 h 7583"/>
                        <a:gd name="connsiteX4" fmla="*/ 8215 w 12849"/>
                        <a:gd name="connsiteY4" fmla="*/ 7583 h 75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49" h="7583">
                          <a:moveTo>
                            <a:pt x="8215" y="7583"/>
                          </a:moveTo>
                          <a:lnTo>
                            <a:pt x="0" y="2528"/>
                          </a:lnTo>
                          <a:lnTo>
                            <a:pt x="4424" y="0"/>
                          </a:lnTo>
                          <a:lnTo>
                            <a:pt x="12849" y="4845"/>
                          </a:lnTo>
                          <a:lnTo>
                            <a:pt x="8215" y="758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84" name="자유형: 도형 1483">
                      <a:extLst>
                        <a:ext uri="{FF2B5EF4-FFF2-40B4-BE49-F238E27FC236}">
                          <a16:creationId xmlns:a16="http://schemas.microsoft.com/office/drawing/2014/main" id="{56E3F13C-EA3E-C30B-A007-300346CFA0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8053" y="3078916"/>
                      <a:ext cx="15376" cy="8846"/>
                    </a:xfrm>
                    <a:custGeom>
                      <a:avLst/>
                      <a:gdLst>
                        <a:gd name="connsiteX0" fmla="*/ 10953 w 15376"/>
                        <a:gd name="connsiteY0" fmla="*/ 8847 h 8846"/>
                        <a:gd name="connsiteX1" fmla="*/ 0 w 15376"/>
                        <a:gd name="connsiteY1" fmla="*/ 2528 h 8846"/>
                        <a:gd name="connsiteX2" fmla="*/ 4424 w 15376"/>
                        <a:gd name="connsiteY2" fmla="*/ 0 h 8846"/>
                        <a:gd name="connsiteX3" fmla="*/ 15377 w 15376"/>
                        <a:gd name="connsiteY3" fmla="*/ 6319 h 8846"/>
                        <a:gd name="connsiteX4" fmla="*/ 10953 w 15376"/>
                        <a:gd name="connsiteY4" fmla="*/ 8847 h 88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376" h="8846">
                          <a:moveTo>
                            <a:pt x="10953" y="8847"/>
                          </a:moveTo>
                          <a:lnTo>
                            <a:pt x="0" y="2528"/>
                          </a:lnTo>
                          <a:lnTo>
                            <a:pt x="4424" y="0"/>
                          </a:lnTo>
                          <a:lnTo>
                            <a:pt x="15377" y="6319"/>
                          </a:lnTo>
                          <a:lnTo>
                            <a:pt x="10953" y="8847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85" name="자유형: 도형 1484">
                      <a:extLst>
                        <a:ext uri="{FF2B5EF4-FFF2-40B4-BE49-F238E27FC236}">
                          <a16:creationId xmlns:a16="http://schemas.microsoft.com/office/drawing/2014/main" id="{9F526B79-380C-B3EE-496D-D099D0DCCE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0802" y="3080390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86" name="자유형: 도형 1485">
                      <a:extLst>
                        <a:ext uri="{FF2B5EF4-FFF2-40B4-BE49-F238E27FC236}">
                          <a16:creationId xmlns:a16="http://schemas.microsoft.com/office/drawing/2014/main" id="{95495262-61DF-E6B9-A42A-BD4646BC75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5858" y="3083339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87" name="자유형: 도형 1486">
                      <a:extLst>
                        <a:ext uri="{FF2B5EF4-FFF2-40B4-BE49-F238E27FC236}">
                          <a16:creationId xmlns:a16="http://schemas.microsoft.com/office/drawing/2014/main" id="{F41E395F-79D6-85EF-7354-EE27509FF5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0913" y="3086288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52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52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88" name="자유형: 도형 1487">
                      <a:extLst>
                        <a:ext uri="{FF2B5EF4-FFF2-40B4-BE49-F238E27FC236}">
                          <a16:creationId xmlns:a16="http://schemas.microsoft.com/office/drawing/2014/main" id="{36B94443-7956-8F64-11C1-5E0273923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4083" y="3093660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89" name="자유형: 도형 1488">
                      <a:extLst>
                        <a:ext uri="{FF2B5EF4-FFF2-40B4-BE49-F238E27FC236}">
                          <a16:creationId xmlns:a16="http://schemas.microsoft.com/office/drawing/2014/main" id="{DD6C4285-CCFE-F9D5-ABD6-3EE0DCADFF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139" y="3096609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90" name="자유형: 도형 1489">
                      <a:extLst>
                        <a:ext uri="{FF2B5EF4-FFF2-40B4-BE49-F238E27FC236}">
                          <a16:creationId xmlns:a16="http://schemas.microsoft.com/office/drawing/2014/main" id="{EA045455-40CE-C50B-A953-5E1EC832D7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4405" y="3099558"/>
                      <a:ext cx="9057" cy="5266"/>
                    </a:xfrm>
                    <a:custGeom>
                      <a:avLst/>
                      <a:gdLst>
                        <a:gd name="connsiteX0" fmla="*/ 4423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423 w 9057"/>
                        <a:gd name="connsiteY2" fmla="*/ 0 h 5266"/>
                        <a:gd name="connsiteX3" fmla="*/ 9057 w 9057"/>
                        <a:gd name="connsiteY3" fmla="*/ 2528 h 5266"/>
                        <a:gd name="connsiteX4" fmla="*/ 4423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3" y="5266"/>
                          </a:moveTo>
                          <a:lnTo>
                            <a:pt x="0" y="2528"/>
                          </a:lnTo>
                          <a:lnTo>
                            <a:pt x="4423" y="0"/>
                          </a:lnTo>
                          <a:lnTo>
                            <a:pt x="9057" y="2528"/>
                          </a:lnTo>
                          <a:lnTo>
                            <a:pt x="4423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91" name="자유형: 도형 1490">
                      <a:extLst>
                        <a:ext uri="{FF2B5EF4-FFF2-40B4-BE49-F238E27FC236}">
                          <a16:creationId xmlns:a16="http://schemas.microsoft.com/office/drawing/2014/main" id="{E3BA28E1-3EA8-D015-9F60-B377F8E166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460" y="3102507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92" name="자유형: 도형 1491">
                      <a:extLst>
                        <a:ext uri="{FF2B5EF4-FFF2-40B4-BE49-F238E27FC236}">
                          <a16:creationId xmlns:a16="http://schemas.microsoft.com/office/drawing/2014/main" id="{5A9DBE78-0EFF-60B9-7A03-8C75B370F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4515" y="3105456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93" name="자유형: 도형 1492">
                      <a:extLst>
                        <a:ext uri="{FF2B5EF4-FFF2-40B4-BE49-F238E27FC236}">
                          <a16:creationId xmlns:a16="http://schemas.microsoft.com/office/drawing/2014/main" id="{46093A75-2BC6-5B0B-972B-10B192C137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9781" y="3108405"/>
                      <a:ext cx="14112" cy="8214"/>
                    </a:xfrm>
                    <a:custGeom>
                      <a:avLst/>
                      <a:gdLst>
                        <a:gd name="connsiteX0" fmla="*/ 9690 w 14112"/>
                        <a:gd name="connsiteY0" fmla="*/ 8215 h 8214"/>
                        <a:gd name="connsiteX1" fmla="*/ 0 w 14112"/>
                        <a:gd name="connsiteY1" fmla="*/ 2738 h 8214"/>
                        <a:gd name="connsiteX2" fmla="*/ 4424 w 14112"/>
                        <a:gd name="connsiteY2" fmla="*/ 0 h 8214"/>
                        <a:gd name="connsiteX3" fmla="*/ 14113 w 14112"/>
                        <a:gd name="connsiteY3" fmla="*/ 5687 h 8214"/>
                        <a:gd name="connsiteX4" fmla="*/ 9690 w 14112"/>
                        <a:gd name="connsiteY4" fmla="*/ 8215 h 82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112" h="8214">
                          <a:moveTo>
                            <a:pt x="9690" y="8215"/>
                          </a:moveTo>
                          <a:lnTo>
                            <a:pt x="0" y="2738"/>
                          </a:lnTo>
                          <a:lnTo>
                            <a:pt x="4424" y="0"/>
                          </a:lnTo>
                          <a:lnTo>
                            <a:pt x="14113" y="5687"/>
                          </a:lnTo>
                          <a:lnTo>
                            <a:pt x="9690" y="8215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94" name="자유형: 도형 1493">
                      <a:extLst>
                        <a:ext uri="{FF2B5EF4-FFF2-40B4-BE49-F238E27FC236}">
                          <a16:creationId xmlns:a16="http://schemas.microsoft.com/office/drawing/2014/main" id="{1010F04B-696B-4CA2-A3D2-BA357B8529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2420" y="311303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95" name="자유형: 도형 1494">
                      <a:extLst>
                        <a:ext uri="{FF2B5EF4-FFF2-40B4-BE49-F238E27FC236}">
                          <a16:creationId xmlns:a16="http://schemas.microsoft.com/office/drawing/2014/main" id="{781464BF-181F-D9D7-9FC7-48D993B3B9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6001" y="311093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96" name="자유형: 도형 1495">
                      <a:extLst>
                        <a:ext uri="{FF2B5EF4-FFF2-40B4-BE49-F238E27FC236}">
                          <a16:creationId xmlns:a16="http://schemas.microsoft.com/office/drawing/2014/main" id="{F6661B26-954D-7B0E-05EB-8FFA15DDB0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60945" y="310798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97" name="자유형: 도형 1496">
                      <a:extLst>
                        <a:ext uri="{FF2B5EF4-FFF2-40B4-BE49-F238E27FC236}">
                          <a16:creationId xmlns:a16="http://schemas.microsoft.com/office/drawing/2014/main" id="{89D6EEDB-EBC8-46B1-45A6-C69A25902D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7364" y="3115988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98" name="자유형: 도형 1497">
                      <a:extLst>
                        <a:ext uri="{FF2B5EF4-FFF2-40B4-BE49-F238E27FC236}">
                          <a16:creationId xmlns:a16="http://schemas.microsoft.com/office/drawing/2014/main" id="{99FE8089-07FA-C026-B5FE-8EF1088D4BA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2098" y="311893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99" name="자유형: 도형 1498">
                      <a:extLst>
                        <a:ext uri="{FF2B5EF4-FFF2-40B4-BE49-F238E27FC236}">
                          <a16:creationId xmlns:a16="http://schemas.microsoft.com/office/drawing/2014/main" id="{C1034D00-91AE-9E60-6598-184DFF1B92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7043" y="312188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00" name="자유형: 도형 1499">
                      <a:extLst>
                        <a:ext uri="{FF2B5EF4-FFF2-40B4-BE49-F238E27FC236}">
                          <a16:creationId xmlns:a16="http://schemas.microsoft.com/office/drawing/2014/main" id="{50F11E3C-32AE-0C5A-D87A-141629C4C5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1777" y="312504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01" name="자유형: 도형 1500">
                      <a:extLst>
                        <a:ext uri="{FF2B5EF4-FFF2-40B4-BE49-F238E27FC236}">
                          <a16:creationId xmlns:a16="http://schemas.microsoft.com/office/drawing/2014/main" id="{2A95C585-E8B7-6B04-01BE-DB64E1FBD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5137" y="311978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1502" name="그래픽 16">
                      <a:extLst>
                        <a:ext uri="{FF2B5EF4-FFF2-40B4-BE49-F238E27FC236}">
                          <a16:creationId xmlns:a16="http://schemas.microsoft.com/office/drawing/2014/main" id="{79F86B4D-153B-F0DB-0467-CA0A7035E1B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0081" y="3116831"/>
                      <a:ext cx="9057" cy="842"/>
                      <a:chOff x="7220081" y="3116831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99" name="자유형: 도형 1798">
                        <a:extLst>
                          <a:ext uri="{FF2B5EF4-FFF2-40B4-BE49-F238E27FC236}">
                            <a16:creationId xmlns:a16="http://schemas.microsoft.com/office/drawing/2014/main" id="{206E50D0-9DFF-D9F2-4D31-E8028B18A1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0081" y="311683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800" name="자유형: 도형 1799">
                        <a:extLst>
                          <a:ext uri="{FF2B5EF4-FFF2-40B4-BE49-F238E27FC236}">
                            <a16:creationId xmlns:a16="http://schemas.microsoft.com/office/drawing/2014/main" id="{7BB7E060-CDF0-CA86-15E9-DB493FAA2D1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7664" y="311683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03" name="그래픽 16">
                      <a:extLst>
                        <a:ext uri="{FF2B5EF4-FFF2-40B4-BE49-F238E27FC236}">
                          <a16:creationId xmlns:a16="http://schemas.microsoft.com/office/drawing/2014/main" id="{995BF19B-18AF-DA68-B12E-8170FEC1646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5347" y="3113882"/>
                      <a:ext cx="9268" cy="842"/>
                      <a:chOff x="7225347" y="3113882"/>
                      <a:chExt cx="9268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97" name="자유형: 도형 1796">
                        <a:extLst>
                          <a:ext uri="{FF2B5EF4-FFF2-40B4-BE49-F238E27FC236}">
                            <a16:creationId xmlns:a16="http://schemas.microsoft.com/office/drawing/2014/main" id="{15FB4FBE-01F0-5776-4554-793E54654BE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5347" y="311388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98" name="자유형: 도형 1797">
                        <a:extLst>
                          <a:ext uri="{FF2B5EF4-FFF2-40B4-BE49-F238E27FC236}">
                            <a16:creationId xmlns:a16="http://schemas.microsoft.com/office/drawing/2014/main" id="{4D36C3F6-B8B0-4239-5928-5B4A6B8D4B9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3141" y="311388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04" name="그래픽 16">
                      <a:extLst>
                        <a:ext uri="{FF2B5EF4-FFF2-40B4-BE49-F238E27FC236}">
                          <a16:creationId xmlns:a16="http://schemas.microsoft.com/office/drawing/2014/main" id="{0EA4CA89-2989-8578-0EFF-6672A270F4D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2930" y="3112407"/>
                      <a:ext cx="9268" cy="842"/>
                      <a:chOff x="7232930" y="3112407"/>
                      <a:chExt cx="9268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95" name="자유형: 도형 1794">
                        <a:extLst>
                          <a:ext uri="{FF2B5EF4-FFF2-40B4-BE49-F238E27FC236}">
                            <a16:creationId xmlns:a16="http://schemas.microsoft.com/office/drawing/2014/main" id="{2D9AF9A2-A45A-2020-6FFA-21BD283D0A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2930" y="311240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96" name="자유형: 도형 1795">
                        <a:extLst>
                          <a:ext uri="{FF2B5EF4-FFF2-40B4-BE49-F238E27FC236}">
                            <a16:creationId xmlns:a16="http://schemas.microsoft.com/office/drawing/2014/main" id="{15941693-6ED5-0ED7-7727-11DE62F904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40724" y="311240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05" name="그래픽 16">
                      <a:extLst>
                        <a:ext uri="{FF2B5EF4-FFF2-40B4-BE49-F238E27FC236}">
                          <a16:creationId xmlns:a16="http://schemas.microsoft.com/office/drawing/2014/main" id="{D1B3CBCD-2403-1303-7E07-7F7CFC5DAF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41988" y="3111565"/>
                      <a:ext cx="9057" cy="842"/>
                      <a:chOff x="7241988" y="3111565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93" name="자유형: 도형 1792">
                        <a:extLst>
                          <a:ext uri="{FF2B5EF4-FFF2-40B4-BE49-F238E27FC236}">
                            <a16:creationId xmlns:a16="http://schemas.microsoft.com/office/drawing/2014/main" id="{12BA3BCA-C6E0-78A1-32BB-E64C95819D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41988" y="3111565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94" name="자유형: 도형 1793">
                        <a:extLst>
                          <a:ext uri="{FF2B5EF4-FFF2-40B4-BE49-F238E27FC236}">
                            <a16:creationId xmlns:a16="http://schemas.microsoft.com/office/drawing/2014/main" id="{F0269774-5955-7EA2-8BCF-FA1F23858B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49571" y="3111565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06" name="그래픽 16">
                      <a:extLst>
                        <a:ext uri="{FF2B5EF4-FFF2-40B4-BE49-F238E27FC236}">
                          <a16:creationId xmlns:a16="http://schemas.microsoft.com/office/drawing/2014/main" id="{CF7013B9-202D-A65E-226C-5FDE50BDA00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44515" y="3107141"/>
                      <a:ext cx="9057" cy="842"/>
                      <a:chOff x="7244515" y="3107141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91" name="자유형: 도형 1790">
                        <a:extLst>
                          <a:ext uri="{FF2B5EF4-FFF2-40B4-BE49-F238E27FC236}">
                            <a16:creationId xmlns:a16="http://schemas.microsoft.com/office/drawing/2014/main" id="{C5FA1260-65C9-06D8-7E7F-207678F7E6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44515" y="310714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92" name="자유형: 도형 1791">
                        <a:extLst>
                          <a:ext uri="{FF2B5EF4-FFF2-40B4-BE49-F238E27FC236}">
                            <a16:creationId xmlns:a16="http://schemas.microsoft.com/office/drawing/2014/main" id="{EF9A657D-BCDB-2B88-CC4F-B2D622ABDB9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52098" y="310714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07" name="그래픽 16">
                      <a:extLst>
                        <a:ext uri="{FF2B5EF4-FFF2-40B4-BE49-F238E27FC236}">
                          <a16:creationId xmlns:a16="http://schemas.microsoft.com/office/drawing/2014/main" id="{237E9232-BD05-FF08-70E9-3FF3DB5ED8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6932" y="3108616"/>
                      <a:ext cx="9057" cy="842"/>
                      <a:chOff x="7236932" y="3108616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89" name="자유형: 도형 1788">
                        <a:extLst>
                          <a:ext uri="{FF2B5EF4-FFF2-40B4-BE49-F238E27FC236}">
                            <a16:creationId xmlns:a16="http://schemas.microsoft.com/office/drawing/2014/main" id="{5AB010B4-CBCB-78FD-A60E-4D8F9E971D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6932" y="3108616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90" name="자유형: 도형 1789">
                        <a:extLst>
                          <a:ext uri="{FF2B5EF4-FFF2-40B4-BE49-F238E27FC236}">
                            <a16:creationId xmlns:a16="http://schemas.microsoft.com/office/drawing/2014/main" id="{09879FA7-C1E7-D2C5-7794-901CBCD97E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44515" y="3108616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08" name="그래픽 16">
                      <a:extLst>
                        <a:ext uri="{FF2B5EF4-FFF2-40B4-BE49-F238E27FC236}">
                          <a16:creationId xmlns:a16="http://schemas.microsoft.com/office/drawing/2014/main" id="{D974C366-462E-676B-8ED7-E813B1E659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7875" y="3109458"/>
                      <a:ext cx="9057" cy="1053"/>
                      <a:chOff x="7227875" y="3109458"/>
                      <a:chExt cx="9057" cy="1053"/>
                    </a:xfrm>
                    <a:solidFill>
                      <a:srgbClr val="403531"/>
                    </a:solidFill>
                  </p:grpSpPr>
                  <p:sp>
                    <p:nvSpPr>
                      <p:cNvPr id="1787" name="자유형: 도형 1786">
                        <a:extLst>
                          <a:ext uri="{FF2B5EF4-FFF2-40B4-BE49-F238E27FC236}">
                            <a16:creationId xmlns:a16="http://schemas.microsoft.com/office/drawing/2014/main" id="{3B93A964-C81B-0683-C511-286C34CF3C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7875" y="3109458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88" name="자유형: 도형 1787">
                        <a:extLst>
                          <a:ext uri="{FF2B5EF4-FFF2-40B4-BE49-F238E27FC236}">
                            <a16:creationId xmlns:a16="http://schemas.microsoft.com/office/drawing/2014/main" id="{2CAFB8E8-0264-21E2-11F8-6950755B78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5458" y="3109458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09" name="그래픽 16">
                      <a:extLst>
                        <a:ext uri="{FF2B5EF4-FFF2-40B4-BE49-F238E27FC236}">
                          <a16:creationId xmlns:a16="http://schemas.microsoft.com/office/drawing/2014/main" id="{63E54431-4D0B-928E-E118-75DF0C907CB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0292" y="3110933"/>
                      <a:ext cx="9057" cy="842"/>
                      <a:chOff x="7220292" y="3110933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85" name="자유형: 도형 1784">
                        <a:extLst>
                          <a:ext uri="{FF2B5EF4-FFF2-40B4-BE49-F238E27FC236}">
                            <a16:creationId xmlns:a16="http://schemas.microsoft.com/office/drawing/2014/main" id="{BAD4DAEB-E3DD-2998-0008-568F171E8B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0292" y="311093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86" name="자유형: 도형 1785">
                        <a:extLst>
                          <a:ext uri="{FF2B5EF4-FFF2-40B4-BE49-F238E27FC236}">
                            <a16:creationId xmlns:a16="http://schemas.microsoft.com/office/drawing/2014/main" id="{DB8BBEDA-53B5-B7A1-72EC-19CEB8040C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7875" y="311093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10" name="그래픽 16">
                      <a:extLst>
                        <a:ext uri="{FF2B5EF4-FFF2-40B4-BE49-F238E27FC236}">
                          <a16:creationId xmlns:a16="http://schemas.microsoft.com/office/drawing/2014/main" id="{8ED48CDC-E904-B632-DD74-C92372BD6B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5026" y="3113882"/>
                      <a:ext cx="9057" cy="842"/>
                      <a:chOff x="7215026" y="3113882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83" name="자유형: 도형 1782">
                        <a:extLst>
                          <a:ext uri="{FF2B5EF4-FFF2-40B4-BE49-F238E27FC236}">
                            <a16:creationId xmlns:a16="http://schemas.microsoft.com/office/drawing/2014/main" id="{74E0D179-CEA6-2406-4BEE-C9CD3D36AE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5026" y="311388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84" name="자유형: 도형 1783">
                        <a:extLst>
                          <a:ext uri="{FF2B5EF4-FFF2-40B4-BE49-F238E27FC236}">
                            <a16:creationId xmlns:a16="http://schemas.microsoft.com/office/drawing/2014/main" id="{B66FFC97-306B-403E-9842-24A8F73FC5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2609" y="311388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11" name="그래픽 16">
                      <a:extLst>
                        <a:ext uri="{FF2B5EF4-FFF2-40B4-BE49-F238E27FC236}">
                          <a16:creationId xmlns:a16="http://schemas.microsoft.com/office/drawing/2014/main" id="{13D4E0E7-9B78-F3E9-CCF2-EB092E1AD30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9970" y="3110933"/>
                      <a:ext cx="9057" cy="842"/>
                      <a:chOff x="7209970" y="3110933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81" name="자유형: 도형 1780">
                        <a:extLst>
                          <a:ext uri="{FF2B5EF4-FFF2-40B4-BE49-F238E27FC236}">
                            <a16:creationId xmlns:a16="http://schemas.microsoft.com/office/drawing/2014/main" id="{F8D28463-7185-3464-D03D-7A821C8356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9970" y="311093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82" name="자유형: 도형 1781">
                        <a:extLst>
                          <a:ext uri="{FF2B5EF4-FFF2-40B4-BE49-F238E27FC236}">
                            <a16:creationId xmlns:a16="http://schemas.microsoft.com/office/drawing/2014/main" id="{6CF425F8-3701-22D4-E250-93AE2CE1C10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7553" y="311093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12" name="그래픽 16">
                      <a:extLst>
                        <a:ext uri="{FF2B5EF4-FFF2-40B4-BE49-F238E27FC236}">
                          <a16:creationId xmlns:a16="http://schemas.microsoft.com/office/drawing/2014/main" id="{0918512B-BE97-E792-A308-838C320FAC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5236" y="3107984"/>
                      <a:ext cx="9057" cy="842"/>
                      <a:chOff x="7215236" y="3107984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79" name="자유형: 도형 1778">
                        <a:extLst>
                          <a:ext uri="{FF2B5EF4-FFF2-40B4-BE49-F238E27FC236}">
                            <a16:creationId xmlns:a16="http://schemas.microsoft.com/office/drawing/2014/main" id="{B51DD7F3-E77A-6FD5-574A-A2EF9984F78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5236" y="3107984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80" name="자유형: 도형 1779">
                        <a:extLst>
                          <a:ext uri="{FF2B5EF4-FFF2-40B4-BE49-F238E27FC236}">
                            <a16:creationId xmlns:a16="http://schemas.microsoft.com/office/drawing/2014/main" id="{0FCD9C76-8A40-D2CF-BD57-863A714E4F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2819" y="3107984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13" name="그래픽 16">
                      <a:extLst>
                        <a:ext uri="{FF2B5EF4-FFF2-40B4-BE49-F238E27FC236}">
                          <a16:creationId xmlns:a16="http://schemas.microsoft.com/office/drawing/2014/main" id="{7AE9ED1F-938D-BB7F-C667-E76D2BF5B17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7764" y="3103561"/>
                      <a:ext cx="9057" cy="842"/>
                      <a:chOff x="7217764" y="3103561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77" name="자유형: 도형 1776">
                        <a:extLst>
                          <a:ext uri="{FF2B5EF4-FFF2-40B4-BE49-F238E27FC236}">
                            <a16:creationId xmlns:a16="http://schemas.microsoft.com/office/drawing/2014/main" id="{A195AA1A-011B-56D2-ED3E-15E6A5D5237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7764" y="310356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78" name="자유형: 도형 1777">
                        <a:extLst>
                          <a:ext uri="{FF2B5EF4-FFF2-40B4-BE49-F238E27FC236}">
                            <a16:creationId xmlns:a16="http://schemas.microsoft.com/office/drawing/2014/main" id="{E3B28CA3-22E4-62B7-1DB0-30BC37F820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5347" y="310356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14" name="그래픽 16">
                      <a:extLst>
                        <a:ext uri="{FF2B5EF4-FFF2-40B4-BE49-F238E27FC236}">
                          <a16:creationId xmlns:a16="http://schemas.microsoft.com/office/drawing/2014/main" id="{91FB97F6-A2FF-C6EE-DA41-626F145055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1556" y="3099769"/>
                      <a:ext cx="9057" cy="842"/>
                      <a:chOff x="7221556" y="3099769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75" name="자유형: 도형 1774">
                        <a:extLst>
                          <a:ext uri="{FF2B5EF4-FFF2-40B4-BE49-F238E27FC236}">
                            <a16:creationId xmlns:a16="http://schemas.microsoft.com/office/drawing/2014/main" id="{E76960D9-FE85-BBD3-586E-243F36E15F1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1556" y="3099769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76" name="자유형: 도형 1775">
                        <a:extLst>
                          <a:ext uri="{FF2B5EF4-FFF2-40B4-BE49-F238E27FC236}">
                            <a16:creationId xmlns:a16="http://schemas.microsoft.com/office/drawing/2014/main" id="{661F69CC-473C-F759-A914-0A9C55DB0F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9139" y="3099769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15" name="그래픽 16">
                      <a:extLst>
                        <a:ext uri="{FF2B5EF4-FFF2-40B4-BE49-F238E27FC236}">
                          <a16:creationId xmlns:a16="http://schemas.microsoft.com/office/drawing/2014/main" id="{75E8A9A8-0454-5C73-7E78-5677E25BB80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4405" y="3101243"/>
                      <a:ext cx="9057" cy="842"/>
                      <a:chOff x="7234405" y="3101243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73" name="자유형: 도형 1772">
                        <a:extLst>
                          <a:ext uri="{FF2B5EF4-FFF2-40B4-BE49-F238E27FC236}">
                            <a16:creationId xmlns:a16="http://schemas.microsoft.com/office/drawing/2014/main" id="{7A47FA3A-666C-62B9-A882-55AC6A5D64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4405" y="310124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74" name="자유형: 도형 1773">
                        <a:extLst>
                          <a:ext uri="{FF2B5EF4-FFF2-40B4-BE49-F238E27FC236}">
                            <a16:creationId xmlns:a16="http://schemas.microsoft.com/office/drawing/2014/main" id="{C3BC4BA3-6664-AD87-B653-5DAC16D013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41988" y="310124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16" name="그래픽 16">
                      <a:extLst>
                        <a:ext uri="{FF2B5EF4-FFF2-40B4-BE49-F238E27FC236}">
                          <a16:creationId xmlns:a16="http://schemas.microsoft.com/office/drawing/2014/main" id="{CC951FB4-7329-C855-92EA-7E8D335117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9139" y="3098295"/>
                      <a:ext cx="9268" cy="842"/>
                      <a:chOff x="7229139" y="3098295"/>
                      <a:chExt cx="9268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71" name="자유형: 도형 1770">
                        <a:extLst>
                          <a:ext uri="{FF2B5EF4-FFF2-40B4-BE49-F238E27FC236}">
                            <a16:creationId xmlns:a16="http://schemas.microsoft.com/office/drawing/2014/main" id="{5E15F15D-6FDB-DCBF-9D6F-DD1A863F11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9139" y="3098295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72" name="자유형: 도형 1771">
                        <a:extLst>
                          <a:ext uri="{FF2B5EF4-FFF2-40B4-BE49-F238E27FC236}">
                            <a16:creationId xmlns:a16="http://schemas.microsoft.com/office/drawing/2014/main" id="{E9DF3930-3D06-9D9B-010C-FB209E8DE8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6932" y="3098295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17" name="그래픽 16">
                      <a:extLst>
                        <a:ext uri="{FF2B5EF4-FFF2-40B4-BE49-F238E27FC236}">
                          <a16:creationId xmlns:a16="http://schemas.microsoft.com/office/drawing/2014/main" id="{B9468E43-15C0-EECD-A8BD-4C86C28A806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2709" y="3100612"/>
                      <a:ext cx="9057" cy="842"/>
                      <a:chOff x="7212709" y="3100612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69" name="자유형: 도형 1768">
                        <a:extLst>
                          <a:ext uri="{FF2B5EF4-FFF2-40B4-BE49-F238E27FC236}">
                            <a16:creationId xmlns:a16="http://schemas.microsoft.com/office/drawing/2014/main" id="{2190D59D-8667-99FC-3AB0-514BB7399B0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2709" y="310061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70" name="자유형: 도형 1769">
                        <a:extLst>
                          <a:ext uri="{FF2B5EF4-FFF2-40B4-BE49-F238E27FC236}">
                            <a16:creationId xmlns:a16="http://schemas.microsoft.com/office/drawing/2014/main" id="{74D0F45F-1766-24AB-4449-B48D667E618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0292" y="310061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18" name="그래픽 16">
                      <a:extLst>
                        <a:ext uri="{FF2B5EF4-FFF2-40B4-BE49-F238E27FC236}">
                          <a16:creationId xmlns:a16="http://schemas.microsoft.com/office/drawing/2014/main" id="{E977FA82-8D1E-15A8-CBC1-152A0287E08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5126" y="3102086"/>
                      <a:ext cx="9057" cy="842"/>
                      <a:chOff x="7205126" y="3102086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67" name="자유형: 도형 1766">
                        <a:extLst>
                          <a:ext uri="{FF2B5EF4-FFF2-40B4-BE49-F238E27FC236}">
                            <a16:creationId xmlns:a16="http://schemas.microsoft.com/office/drawing/2014/main" id="{CE369BA0-D089-3512-6698-8B413C83B7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5126" y="3102086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68" name="자유형: 도형 1767">
                        <a:extLst>
                          <a:ext uri="{FF2B5EF4-FFF2-40B4-BE49-F238E27FC236}">
                            <a16:creationId xmlns:a16="http://schemas.microsoft.com/office/drawing/2014/main" id="{E26927A7-D587-5C05-67EC-8C54DE7E20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2709" y="3102086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19" name="그래픽 16">
                      <a:extLst>
                        <a:ext uri="{FF2B5EF4-FFF2-40B4-BE49-F238E27FC236}">
                          <a16:creationId xmlns:a16="http://schemas.microsoft.com/office/drawing/2014/main" id="{34CEBE79-ABC1-6E8D-1E79-02F5D579ED1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99860" y="3099137"/>
                      <a:ext cx="9268" cy="842"/>
                      <a:chOff x="7199860" y="3099137"/>
                      <a:chExt cx="9268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65" name="자유형: 도형 1764">
                        <a:extLst>
                          <a:ext uri="{FF2B5EF4-FFF2-40B4-BE49-F238E27FC236}">
                            <a16:creationId xmlns:a16="http://schemas.microsoft.com/office/drawing/2014/main" id="{68EBD040-463C-846A-74CB-946DF014EF9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9860" y="309913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66" name="자유형: 도형 1765">
                        <a:extLst>
                          <a:ext uri="{FF2B5EF4-FFF2-40B4-BE49-F238E27FC236}">
                            <a16:creationId xmlns:a16="http://schemas.microsoft.com/office/drawing/2014/main" id="{A2B7B5F7-2966-B69B-6DA3-BE984FD73B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7653" y="309913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20" name="그래픽 16">
                      <a:extLst>
                        <a:ext uri="{FF2B5EF4-FFF2-40B4-BE49-F238E27FC236}">
                          <a16:creationId xmlns:a16="http://schemas.microsoft.com/office/drawing/2014/main" id="{EDC836D4-0424-0F75-9872-2B076A3F7D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94594" y="3095977"/>
                      <a:ext cx="9268" cy="842"/>
                      <a:chOff x="7194594" y="3095977"/>
                      <a:chExt cx="9268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63" name="자유형: 도형 1762">
                        <a:extLst>
                          <a:ext uri="{FF2B5EF4-FFF2-40B4-BE49-F238E27FC236}">
                            <a16:creationId xmlns:a16="http://schemas.microsoft.com/office/drawing/2014/main" id="{24E33B39-987F-D8F3-C877-78FC0D93486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4594" y="309597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64" name="자유형: 도형 1763">
                        <a:extLst>
                          <a:ext uri="{FF2B5EF4-FFF2-40B4-BE49-F238E27FC236}">
                            <a16:creationId xmlns:a16="http://schemas.microsoft.com/office/drawing/2014/main" id="{0EBEA03F-3214-0F72-B100-4DA6300A9C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2387" y="309597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21" name="그래픽 16">
                      <a:extLst>
                        <a:ext uri="{FF2B5EF4-FFF2-40B4-BE49-F238E27FC236}">
                          <a16:creationId xmlns:a16="http://schemas.microsoft.com/office/drawing/2014/main" id="{CB86A8FC-B82B-A996-E813-B93918DEC5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9538" y="3093029"/>
                      <a:ext cx="9057" cy="1053"/>
                      <a:chOff x="7189538" y="3093029"/>
                      <a:chExt cx="9057" cy="1053"/>
                    </a:xfrm>
                    <a:solidFill>
                      <a:srgbClr val="403531"/>
                    </a:solidFill>
                  </p:grpSpPr>
                  <p:sp>
                    <p:nvSpPr>
                      <p:cNvPr id="1761" name="자유형: 도형 1760">
                        <a:extLst>
                          <a:ext uri="{FF2B5EF4-FFF2-40B4-BE49-F238E27FC236}">
                            <a16:creationId xmlns:a16="http://schemas.microsoft.com/office/drawing/2014/main" id="{0B3DF708-E278-EE82-B169-2C36E7FDB2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9538" y="3093029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62" name="자유형: 도형 1761">
                        <a:extLst>
                          <a:ext uri="{FF2B5EF4-FFF2-40B4-BE49-F238E27FC236}">
                            <a16:creationId xmlns:a16="http://schemas.microsoft.com/office/drawing/2014/main" id="{0F36C2A4-13A0-4027-E665-5FA60F4BE0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7121" y="3093029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22" name="그래픽 16">
                      <a:extLst>
                        <a:ext uri="{FF2B5EF4-FFF2-40B4-BE49-F238E27FC236}">
                          <a16:creationId xmlns:a16="http://schemas.microsoft.com/office/drawing/2014/main" id="{E870F0D5-01E5-9587-9242-BF8252DA35E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4483" y="3090080"/>
                      <a:ext cx="9057" cy="842"/>
                      <a:chOff x="7184483" y="3090080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59" name="자유형: 도형 1758">
                        <a:extLst>
                          <a:ext uri="{FF2B5EF4-FFF2-40B4-BE49-F238E27FC236}">
                            <a16:creationId xmlns:a16="http://schemas.microsoft.com/office/drawing/2014/main" id="{1DDCFA9F-B9C5-A0A3-1639-1050C24E1EF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4483" y="3090080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60" name="자유형: 도형 1759">
                        <a:extLst>
                          <a:ext uri="{FF2B5EF4-FFF2-40B4-BE49-F238E27FC236}">
                            <a16:creationId xmlns:a16="http://schemas.microsoft.com/office/drawing/2014/main" id="{D4DE3607-A9C6-62E3-2049-91FE87075F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2066" y="3090080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23" name="그래픽 16">
                      <a:extLst>
                        <a:ext uri="{FF2B5EF4-FFF2-40B4-BE49-F238E27FC236}">
                          <a16:creationId xmlns:a16="http://schemas.microsoft.com/office/drawing/2014/main" id="{C7468863-1483-A7B3-D9D7-2A08CC1CB4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79428" y="3087131"/>
                      <a:ext cx="9057" cy="842"/>
                      <a:chOff x="7179428" y="3087131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57" name="자유형: 도형 1756">
                        <a:extLst>
                          <a:ext uri="{FF2B5EF4-FFF2-40B4-BE49-F238E27FC236}">
                            <a16:creationId xmlns:a16="http://schemas.microsoft.com/office/drawing/2014/main" id="{DA7F33E4-7BC2-7FF3-815B-1B56A046F22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79428" y="308713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58" name="자유형: 도형 1757">
                        <a:extLst>
                          <a:ext uri="{FF2B5EF4-FFF2-40B4-BE49-F238E27FC236}">
                            <a16:creationId xmlns:a16="http://schemas.microsoft.com/office/drawing/2014/main" id="{51F193AD-CD65-6C6C-4677-F1416F2F85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7011" y="308713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24" name="그래픽 16">
                      <a:extLst>
                        <a:ext uri="{FF2B5EF4-FFF2-40B4-BE49-F238E27FC236}">
                          <a16:creationId xmlns:a16="http://schemas.microsoft.com/office/drawing/2014/main" id="{80B1570E-08DE-5321-FB84-F2C5587687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1955" y="3082918"/>
                      <a:ext cx="9057" cy="842"/>
                      <a:chOff x="7181955" y="3082918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55" name="자유형: 도형 1754">
                        <a:extLst>
                          <a:ext uri="{FF2B5EF4-FFF2-40B4-BE49-F238E27FC236}">
                            <a16:creationId xmlns:a16="http://schemas.microsoft.com/office/drawing/2014/main" id="{B0D8F6DA-1C9B-53E5-5EDE-1A9DC188F6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1955" y="3082918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56" name="자유형: 도형 1755">
                        <a:extLst>
                          <a:ext uri="{FF2B5EF4-FFF2-40B4-BE49-F238E27FC236}">
                            <a16:creationId xmlns:a16="http://schemas.microsoft.com/office/drawing/2014/main" id="{5EB04F94-A9B4-F69F-18F3-BCAE197C31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9538" y="3082918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25" name="그래픽 16">
                      <a:extLst>
                        <a:ext uri="{FF2B5EF4-FFF2-40B4-BE49-F238E27FC236}">
                          <a16:creationId xmlns:a16="http://schemas.microsoft.com/office/drawing/2014/main" id="{A46444FC-4178-B812-BB9B-837A9769718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7011" y="3085656"/>
                      <a:ext cx="9057" cy="842"/>
                      <a:chOff x="7187011" y="3085656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53" name="자유형: 도형 1752">
                        <a:extLst>
                          <a:ext uri="{FF2B5EF4-FFF2-40B4-BE49-F238E27FC236}">
                            <a16:creationId xmlns:a16="http://schemas.microsoft.com/office/drawing/2014/main" id="{28916217-17C7-91E7-4F8A-40DD8EE8AF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7011" y="3085656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54" name="자유형: 도형 1753">
                        <a:extLst>
                          <a:ext uri="{FF2B5EF4-FFF2-40B4-BE49-F238E27FC236}">
                            <a16:creationId xmlns:a16="http://schemas.microsoft.com/office/drawing/2014/main" id="{0668575D-2550-C1A8-F930-63A73C64B9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4594" y="3085656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26" name="그래픽 16">
                      <a:extLst>
                        <a:ext uri="{FF2B5EF4-FFF2-40B4-BE49-F238E27FC236}">
                          <a16:creationId xmlns:a16="http://schemas.microsoft.com/office/drawing/2014/main" id="{CC77DB51-EA71-E38B-EE50-55948AA4787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92066" y="3088605"/>
                      <a:ext cx="9057" cy="842"/>
                      <a:chOff x="7192066" y="3088605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51" name="자유형: 도형 1750">
                        <a:extLst>
                          <a:ext uri="{FF2B5EF4-FFF2-40B4-BE49-F238E27FC236}">
                            <a16:creationId xmlns:a16="http://schemas.microsoft.com/office/drawing/2014/main" id="{09E906DC-B845-E21B-85C4-7FB5693BA8F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2066" y="3088605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52" name="자유형: 도형 1751">
                        <a:extLst>
                          <a:ext uri="{FF2B5EF4-FFF2-40B4-BE49-F238E27FC236}">
                            <a16:creationId xmlns:a16="http://schemas.microsoft.com/office/drawing/2014/main" id="{EA57A6B6-07E7-169E-B18F-811869E22C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9649" y="3088605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27" name="그래픽 16">
                      <a:extLst>
                        <a:ext uri="{FF2B5EF4-FFF2-40B4-BE49-F238E27FC236}">
                          <a16:creationId xmlns:a16="http://schemas.microsoft.com/office/drawing/2014/main" id="{C28B1EA7-53DA-B87E-53E7-927000AD46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97121" y="3091554"/>
                      <a:ext cx="9057" cy="842"/>
                      <a:chOff x="7197121" y="3091554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49" name="자유형: 도형 1748">
                        <a:extLst>
                          <a:ext uri="{FF2B5EF4-FFF2-40B4-BE49-F238E27FC236}">
                            <a16:creationId xmlns:a16="http://schemas.microsoft.com/office/drawing/2014/main" id="{65B2E6C0-DC5C-695C-C5AB-F219834DCE1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7121" y="3091554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50" name="자유형: 도형 1749">
                        <a:extLst>
                          <a:ext uri="{FF2B5EF4-FFF2-40B4-BE49-F238E27FC236}">
                            <a16:creationId xmlns:a16="http://schemas.microsoft.com/office/drawing/2014/main" id="{AE228B96-18FF-F674-8F76-2C2D11E4970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4704" y="3091554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28" name="그래픽 16">
                      <a:extLst>
                        <a:ext uri="{FF2B5EF4-FFF2-40B4-BE49-F238E27FC236}">
                          <a16:creationId xmlns:a16="http://schemas.microsoft.com/office/drawing/2014/main" id="{6E2E061D-5308-2DC9-B99F-261016A413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6179" y="3090922"/>
                      <a:ext cx="9057" cy="842"/>
                      <a:chOff x="7206179" y="3090922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47" name="자유형: 도형 1746">
                        <a:extLst>
                          <a:ext uri="{FF2B5EF4-FFF2-40B4-BE49-F238E27FC236}">
                            <a16:creationId xmlns:a16="http://schemas.microsoft.com/office/drawing/2014/main" id="{636B3D32-F5EF-2175-53FA-EF74ACBCA8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6179" y="309092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48" name="자유형: 도형 1747">
                        <a:extLst>
                          <a:ext uri="{FF2B5EF4-FFF2-40B4-BE49-F238E27FC236}">
                            <a16:creationId xmlns:a16="http://schemas.microsoft.com/office/drawing/2014/main" id="{23D733FF-44EF-BE05-43BF-145DED404D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3762" y="309092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29" name="그래픽 16">
                      <a:extLst>
                        <a:ext uri="{FF2B5EF4-FFF2-40B4-BE49-F238E27FC236}">
                          <a16:creationId xmlns:a16="http://schemas.microsoft.com/office/drawing/2014/main" id="{48A6E6D9-B8A8-3FB1-56F5-6E9AA85B385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0913" y="3087973"/>
                      <a:ext cx="9057" cy="842"/>
                      <a:chOff x="7200913" y="3087973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45" name="자유형: 도형 1744">
                        <a:extLst>
                          <a:ext uri="{FF2B5EF4-FFF2-40B4-BE49-F238E27FC236}">
                            <a16:creationId xmlns:a16="http://schemas.microsoft.com/office/drawing/2014/main" id="{C37E1B4C-06AD-C41B-7279-76EB41E244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0913" y="308797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46" name="자유형: 도형 1745">
                        <a:extLst>
                          <a:ext uri="{FF2B5EF4-FFF2-40B4-BE49-F238E27FC236}">
                            <a16:creationId xmlns:a16="http://schemas.microsoft.com/office/drawing/2014/main" id="{08BE63B3-3F5D-DCA5-F9E4-84BF21E659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8496" y="308797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30" name="그래픽 16">
                      <a:extLst>
                        <a:ext uri="{FF2B5EF4-FFF2-40B4-BE49-F238E27FC236}">
                          <a16:creationId xmlns:a16="http://schemas.microsoft.com/office/drawing/2014/main" id="{F57B053E-A3B7-31F0-9483-9E6B4548AD4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95858" y="3085024"/>
                      <a:ext cx="9057" cy="842"/>
                      <a:chOff x="7195858" y="3085024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43" name="자유형: 도형 1742">
                        <a:extLst>
                          <a:ext uri="{FF2B5EF4-FFF2-40B4-BE49-F238E27FC236}">
                            <a16:creationId xmlns:a16="http://schemas.microsoft.com/office/drawing/2014/main" id="{0A8F1F58-00DD-3F0C-61BB-E2CA55C4C7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5858" y="3085024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44" name="자유형: 도형 1743">
                        <a:extLst>
                          <a:ext uri="{FF2B5EF4-FFF2-40B4-BE49-F238E27FC236}">
                            <a16:creationId xmlns:a16="http://schemas.microsoft.com/office/drawing/2014/main" id="{C523017E-8143-3E36-A18A-86DD6C5361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3441" y="3085024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31" name="그래픽 16">
                      <a:extLst>
                        <a:ext uri="{FF2B5EF4-FFF2-40B4-BE49-F238E27FC236}">
                          <a16:creationId xmlns:a16="http://schemas.microsoft.com/office/drawing/2014/main" id="{A64D551A-2079-A77F-A629-5A32EBCCB34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1445" y="3093871"/>
                      <a:ext cx="9057" cy="842"/>
                      <a:chOff x="7211445" y="3093871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41" name="자유형: 도형 1740">
                        <a:extLst>
                          <a:ext uri="{FF2B5EF4-FFF2-40B4-BE49-F238E27FC236}">
                            <a16:creationId xmlns:a16="http://schemas.microsoft.com/office/drawing/2014/main" id="{5A4A42CA-D5BF-7B9D-71C7-2632F62796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1445" y="309387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42" name="자유형: 도형 1741">
                        <a:extLst>
                          <a:ext uri="{FF2B5EF4-FFF2-40B4-BE49-F238E27FC236}">
                            <a16:creationId xmlns:a16="http://schemas.microsoft.com/office/drawing/2014/main" id="{B2B6F067-BE16-B7C2-9092-06B0ED7048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9028" y="309387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32" name="그래픽 16">
                      <a:extLst>
                        <a:ext uri="{FF2B5EF4-FFF2-40B4-BE49-F238E27FC236}">
                          <a16:creationId xmlns:a16="http://schemas.microsoft.com/office/drawing/2014/main" id="{A75B05DD-5CBE-C150-2476-1535EA521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2387" y="3094714"/>
                      <a:ext cx="9057" cy="842"/>
                      <a:chOff x="7202387" y="3094714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39" name="자유형: 도형 1738">
                        <a:extLst>
                          <a:ext uri="{FF2B5EF4-FFF2-40B4-BE49-F238E27FC236}">
                            <a16:creationId xmlns:a16="http://schemas.microsoft.com/office/drawing/2014/main" id="{57AD567C-A5C4-8FF4-B8D7-1E3B1EA9D0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2387" y="3094714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40" name="자유형: 도형 1739">
                        <a:extLst>
                          <a:ext uri="{FF2B5EF4-FFF2-40B4-BE49-F238E27FC236}">
                            <a16:creationId xmlns:a16="http://schemas.microsoft.com/office/drawing/2014/main" id="{1142D5F1-3F19-261B-AF73-E18433CAD81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9970" y="3094714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33" name="그래픽 16">
                      <a:extLst>
                        <a:ext uri="{FF2B5EF4-FFF2-40B4-BE49-F238E27FC236}">
                          <a16:creationId xmlns:a16="http://schemas.microsoft.com/office/drawing/2014/main" id="{CC3DAF68-04A4-4740-74C3-2C434C49091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6500" y="3096820"/>
                      <a:ext cx="9057" cy="842"/>
                      <a:chOff x="7216500" y="3096820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37" name="자유형: 도형 1736">
                        <a:extLst>
                          <a:ext uri="{FF2B5EF4-FFF2-40B4-BE49-F238E27FC236}">
                            <a16:creationId xmlns:a16="http://schemas.microsoft.com/office/drawing/2014/main" id="{9D65C55C-E603-CE10-869E-6CF3E35AAC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6500" y="3096820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38" name="자유형: 도형 1737">
                        <a:extLst>
                          <a:ext uri="{FF2B5EF4-FFF2-40B4-BE49-F238E27FC236}">
                            <a16:creationId xmlns:a16="http://schemas.microsoft.com/office/drawing/2014/main" id="{5581ED08-1A87-581F-CD6E-0B3C7C14D0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4083" y="3096820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34" name="그래픽 16">
                      <a:extLst>
                        <a:ext uri="{FF2B5EF4-FFF2-40B4-BE49-F238E27FC236}">
                          <a16:creationId xmlns:a16="http://schemas.microsoft.com/office/drawing/2014/main" id="{443F7ADB-A24D-B440-F475-3564BAAA02F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4083" y="3095346"/>
                      <a:ext cx="9057" cy="842"/>
                      <a:chOff x="7224083" y="3095346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35" name="자유형: 도형 1734">
                        <a:extLst>
                          <a:ext uri="{FF2B5EF4-FFF2-40B4-BE49-F238E27FC236}">
                            <a16:creationId xmlns:a16="http://schemas.microsoft.com/office/drawing/2014/main" id="{0977B1C9-3EE7-70BA-F247-C8DE48EB33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4083" y="3095346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36" name="자유형: 도형 1735">
                        <a:extLst>
                          <a:ext uri="{FF2B5EF4-FFF2-40B4-BE49-F238E27FC236}">
                            <a16:creationId xmlns:a16="http://schemas.microsoft.com/office/drawing/2014/main" id="{B0738764-2473-71B0-68F8-E7ABEAF8C4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1666" y="3095346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35" name="그래픽 16">
                      <a:extLst>
                        <a:ext uri="{FF2B5EF4-FFF2-40B4-BE49-F238E27FC236}">
                          <a16:creationId xmlns:a16="http://schemas.microsoft.com/office/drawing/2014/main" id="{01CC9975-8576-D665-A7BE-D610F92DAAD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9028" y="3092397"/>
                      <a:ext cx="9057" cy="842"/>
                      <a:chOff x="7219028" y="3092397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33" name="자유형: 도형 1732">
                        <a:extLst>
                          <a:ext uri="{FF2B5EF4-FFF2-40B4-BE49-F238E27FC236}">
                            <a16:creationId xmlns:a16="http://schemas.microsoft.com/office/drawing/2014/main" id="{4D7ABCDA-73BF-4C7E-C5D3-2BAFCE527E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9028" y="309239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34" name="자유형: 도형 1733">
                        <a:extLst>
                          <a:ext uri="{FF2B5EF4-FFF2-40B4-BE49-F238E27FC236}">
                            <a16:creationId xmlns:a16="http://schemas.microsoft.com/office/drawing/2014/main" id="{55D45B0D-DCEE-773E-CDF2-B55BFAD279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6611" y="309239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36" name="그래픽 16">
                      <a:extLst>
                        <a:ext uri="{FF2B5EF4-FFF2-40B4-BE49-F238E27FC236}">
                          <a16:creationId xmlns:a16="http://schemas.microsoft.com/office/drawing/2014/main" id="{1A9CC1F9-CA71-20FA-0589-393C3F48D5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3973" y="3089448"/>
                      <a:ext cx="9057" cy="842"/>
                      <a:chOff x="7213973" y="3089448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31" name="자유형: 도형 1730">
                        <a:extLst>
                          <a:ext uri="{FF2B5EF4-FFF2-40B4-BE49-F238E27FC236}">
                            <a16:creationId xmlns:a16="http://schemas.microsoft.com/office/drawing/2014/main" id="{D7460162-5052-526F-BF7C-352097277E9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3973" y="3089448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32" name="자유형: 도형 1731">
                        <a:extLst>
                          <a:ext uri="{FF2B5EF4-FFF2-40B4-BE49-F238E27FC236}">
                            <a16:creationId xmlns:a16="http://schemas.microsoft.com/office/drawing/2014/main" id="{80883A0A-BCF9-2605-6025-63DC826906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1556" y="3089448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37" name="그래픽 16">
                      <a:extLst>
                        <a:ext uri="{FF2B5EF4-FFF2-40B4-BE49-F238E27FC236}">
                          <a16:creationId xmlns:a16="http://schemas.microsoft.com/office/drawing/2014/main" id="{73C2CFBC-05F6-FF9B-F919-C152759DE4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8917" y="3086499"/>
                      <a:ext cx="9057" cy="842"/>
                      <a:chOff x="7208917" y="3086499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29" name="자유형: 도형 1728">
                        <a:extLst>
                          <a:ext uri="{FF2B5EF4-FFF2-40B4-BE49-F238E27FC236}">
                            <a16:creationId xmlns:a16="http://schemas.microsoft.com/office/drawing/2014/main" id="{164EE0EF-683D-184C-3FBE-63601E878A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8917" y="3086499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30" name="자유형: 도형 1729">
                        <a:extLst>
                          <a:ext uri="{FF2B5EF4-FFF2-40B4-BE49-F238E27FC236}">
                            <a16:creationId xmlns:a16="http://schemas.microsoft.com/office/drawing/2014/main" id="{DE5D068E-5618-A20C-B9BB-FBBE73B685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6500" y="3086499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38" name="그래픽 16">
                      <a:extLst>
                        <a:ext uri="{FF2B5EF4-FFF2-40B4-BE49-F238E27FC236}">
                          <a16:creationId xmlns:a16="http://schemas.microsoft.com/office/drawing/2014/main" id="{EBA99B78-1F0D-7CD3-5411-218A58FCA9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3651" y="3083550"/>
                      <a:ext cx="9057" cy="1053"/>
                      <a:chOff x="7203651" y="3083550"/>
                      <a:chExt cx="9057" cy="1053"/>
                    </a:xfrm>
                    <a:solidFill>
                      <a:srgbClr val="403531"/>
                    </a:solidFill>
                  </p:grpSpPr>
                  <p:sp>
                    <p:nvSpPr>
                      <p:cNvPr id="1727" name="자유형: 도형 1726">
                        <a:extLst>
                          <a:ext uri="{FF2B5EF4-FFF2-40B4-BE49-F238E27FC236}">
                            <a16:creationId xmlns:a16="http://schemas.microsoft.com/office/drawing/2014/main" id="{9DEB344C-8D82-9953-81C9-B06387581AD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3651" y="3083550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28" name="자유형: 도형 1727">
                        <a:extLst>
                          <a:ext uri="{FF2B5EF4-FFF2-40B4-BE49-F238E27FC236}">
                            <a16:creationId xmlns:a16="http://schemas.microsoft.com/office/drawing/2014/main" id="{0B44C708-AEE4-143B-3CEE-E8731F8CA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1234" y="3083550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39" name="그래픽 16">
                      <a:extLst>
                        <a:ext uri="{FF2B5EF4-FFF2-40B4-BE49-F238E27FC236}">
                          <a16:creationId xmlns:a16="http://schemas.microsoft.com/office/drawing/2014/main" id="{A877A675-80AE-3FBA-287E-405C0FFE0B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98596" y="3080601"/>
                      <a:ext cx="9057" cy="842"/>
                      <a:chOff x="7198596" y="3080601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25" name="자유형: 도형 1724">
                        <a:extLst>
                          <a:ext uri="{FF2B5EF4-FFF2-40B4-BE49-F238E27FC236}">
                            <a16:creationId xmlns:a16="http://schemas.microsoft.com/office/drawing/2014/main" id="{F620AEC7-3C84-078D-7DC9-BC6883D59F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8596" y="308060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26" name="자유형: 도형 1725">
                        <a:extLst>
                          <a:ext uri="{FF2B5EF4-FFF2-40B4-BE49-F238E27FC236}">
                            <a16:creationId xmlns:a16="http://schemas.microsoft.com/office/drawing/2014/main" id="{943DF50F-072E-DB81-CDB7-063D7EEEE3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6179" y="308060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40" name="그래픽 16">
                      <a:extLst>
                        <a:ext uri="{FF2B5EF4-FFF2-40B4-BE49-F238E27FC236}">
                          <a16:creationId xmlns:a16="http://schemas.microsoft.com/office/drawing/2014/main" id="{FE284860-AACA-AE07-0436-6224F90B22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93330" y="3077652"/>
                      <a:ext cx="9057" cy="842"/>
                      <a:chOff x="7193330" y="3077652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23" name="자유형: 도형 1722">
                        <a:extLst>
                          <a:ext uri="{FF2B5EF4-FFF2-40B4-BE49-F238E27FC236}">
                            <a16:creationId xmlns:a16="http://schemas.microsoft.com/office/drawing/2014/main" id="{82D21382-6173-8D4F-ACAE-4E3EB38227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3330" y="307765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24" name="자유형: 도형 1723">
                        <a:extLst>
                          <a:ext uri="{FF2B5EF4-FFF2-40B4-BE49-F238E27FC236}">
                            <a16:creationId xmlns:a16="http://schemas.microsoft.com/office/drawing/2014/main" id="{3B9A564E-96D5-24D4-4124-3E71D7DD908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0913" y="307765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41" name="그래픽 16">
                      <a:extLst>
                        <a:ext uri="{FF2B5EF4-FFF2-40B4-BE49-F238E27FC236}">
                          <a16:creationId xmlns:a16="http://schemas.microsoft.com/office/drawing/2014/main" id="{D87AEC0C-647E-ED87-849D-9AF35B116AB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8275" y="3074703"/>
                      <a:ext cx="9057" cy="842"/>
                      <a:chOff x="7188275" y="3074703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21" name="자유형: 도형 1720">
                        <a:extLst>
                          <a:ext uri="{FF2B5EF4-FFF2-40B4-BE49-F238E27FC236}">
                            <a16:creationId xmlns:a16="http://schemas.microsoft.com/office/drawing/2014/main" id="{B60812B6-5C57-5419-2C50-D709790E18C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8275" y="307470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22" name="자유형: 도형 1721">
                        <a:extLst>
                          <a:ext uri="{FF2B5EF4-FFF2-40B4-BE49-F238E27FC236}">
                            <a16:creationId xmlns:a16="http://schemas.microsoft.com/office/drawing/2014/main" id="{9D48144A-8A0A-7D2A-00EC-DF9FC720C23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5858" y="307470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42" name="그래픽 16">
                      <a:extLst>
                        <a:ext uri="{FF2B5EF4-FFF2-40B4-BE49-F238E27FC236}">
                          <a16:creationId xmlns:a16="http://schemas.microsoft.com/office/drawing/2014/main" id="{01A1E85D-6C0D-971F-71FC-A513D66A5B8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3219" y="3071754"/>
                      <a:ext cx="9057" cy="842"/>
                      <a:chOff x="7183219" y="3071754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19" name="자유형: 도형 1718">
                        <a:extLst>
                          <a:ext uri="{FF2B5EF4-FFF2-40B4-BE49-F238E27FC236}">
                            <a16:creationId xmlns:a16="http://schemas.microsoft.com/office/drawing/2014/main" id="{2D211F14-715D-778A-3309-E73569329F1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3219" y="3071754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20" name="자유형: 도형 1719">
                        <a:extLst>
                          <a:ext uri="{FF2B5EF4-FFF2-40B4-BE49-F238E27FC236}">
                            <a16:creationId xmlns:a16="http://schemas.microsoft.com/office/drawing/2014/main" id="{A0528814-C814-B307-B4BD-3BBADABF74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0802" y="3071754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43" name="그래픽 16">
                      <a:extLst>
                        <a:ext uri="{FF2B5EF4-FFF2-40B4-BE49-F238E27FC236}">
                          <a16:creationId xmlns:a16="http://schemas.microsoft.com/office/drawing/2014/main" id="{601B73B4-FC57-323E-D93D-848F62EE52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85747" y="3079126"/>
                      <a:ext cx="9057" cy="842"/>
                      <a:chOff x="7185747" y="3079126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17" name="자유형: 도형 1716">
                        <a:extLst>
                          <a:ext uri="{FF2B5EF4-FFF2-40B4-BE49-F238E27FC236}">
                            <a16:creationId xmlns:a16="http://schemas.microsoft.com/office/drawing/2014/main" id="{A2C49EDA-E06A-4923-3F5F-8FF6D20FF0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5747" y="3079126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18" name="자유형: 도형 1717">
                        <a:extLst>
                          <a:ext uri="{FF2B5EF4-FFF2-40B4-BE49-F238E27FC236}">
                            <a16:creationId xmlns:a16="http://schemas.microsoft.com/office/drawing/2014/main" id="{ADE530DD-3B71-B7BD-E440-5A1B79B22B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3330" y="3079126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44" name="그래픽 16">
                      <a:extLst>
                        <a:ext uri="{FF2B5EF4-FFF2-40B4-BE49-F238E27FC236}">
                          <a16:creationId xmlns:a16="http://schemas.microsoft.com/office/drawing/2014/main" id="{402540F5-2A34-C8FE-2D15-F232391FFA1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90802" y="3082075"/>
                      <a:ext cx="9057" cy="842"/>
                      <a:chOff x="7190802" y="3082075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15" name="자유형: 도형 1714">
                        <a:extLst>
                          <a:ext uri="{FF2B5EF4-FFF2-40B4-BE49-F238E27FC236}">
                            <a16:creationId xmlns:a16="http://schemas.microsoft.com/office/drawing/2014/main" id="{71301B64-BCA0-3AB7-B079-5610568D92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0802" y="3082075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16" name="자유형: 도형 1715">
                        <a:extLst>
                          <a:ext uri="{FF2B5EF4-FFF2-40B4-BE49-F238E27FC236}">
                            <a16:creationId xmlns:a16="http://schemas.microsoft.com/office/drawing/2014/main" id="{01104988-7AC0-57CA-DD1B-858618710C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98385" y="3082075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45" name="그래픽 16">
                      <a:extLst>
                        <a:ext uri="{FF2B5EF4-FFF2-40B4-BE49-F238E27FC236}">
                          <a16:creationId xmlns:a16="http://schemas.microsoft.com/office/drawing/2014/main" id="{6D0D2F0E-0EC4-BF05-D6FA-B401C06529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07653" y="3097663"/>
                      <a:ext cx="9057" cy="1053"/>
                      <a:chOff x="7207653" y="3097663"/>
                      <a:chExt cx="9057" cy="1053"/>
                    </a:xfrm>
                    <a:solidFill>
                      <a:srgbClr val="403531"/>
                    </a:solidFill>
                  </p:grpSpPr>
                  <p:sp>
                    <p:nvSpPr>
                      <p:cNvPr id="1713" name="자유형: 도형 1712">
                        <a:extLst>
                          <a:ext uri="{FF2B5EF4-FFF2-40B4-BE49-F238E27FC236}">
                            <a16:creationId xmlns:a16="http://schemas.microsoft.com/office/drawing/2014/main" id="{9E8EF17E-B1CE-AC3F-526B-9EE47F7A72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07653" y="3097663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14" name="자유형: 도형 1713">
                        <a:extLst>
                          <a:ext uri="{FF2B5EF4-FFF2-40B4-BE49-F238E27FC236}">
                            <a16:creationId xmlns:a16="http://schemas.microsoft.com/office/drawing/2014/main" id="{0FDE1093-BE8D-B22E-A55D-D841CDF1C9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5236" y="3097663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46" name="그래픽 16">
                      <a:extLst>
                        <a:ext uri="{FF2B5EF4-FFF2-40B4-BE49-F238E27FC236}">
                          <a16:creationId xmlns:a16="http://schemas.microsoft.com/office/drawing/2014/main" id="{AE36E623-D8C5-2628-0D8B-821595BF36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6611" y="3102718"/>
                      <a:ext cx="9057" cy="842"/>
                      <a:chOff x="7226611" y="3102718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11" name="자유형: 도형 1710">
                        <a:extLst>
                          <a:ext uri="{FF2B5EF4-FFF2-40B4-BE49-F238E27FC236}">
                            <a16:creationId xmlns:a16="http://schemas.microsoft.com/office/drawing/2014/main" id="{27E3C3B8-88D3-0AD5-A7CC-B54EE7F2D5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6611" y="3102718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12" name="자유형: 도형 1711">
                        <a:extLst>
                          <a:ext uri="{FF2B5EF4-FFF2-40B4-BE49-F238E27FC236}">
                            <a16:creationId xmlns:a16="http://schemas.microsoft.com/office/drawing/2014/main" id="{783C4438-9BBF-AB5A-87B6-C3887683296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4194" y="3102718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47" name="그래픽 16">
                      <a:extLst>
                        <a:ext uri="{FF2B5EF4-FFF2-40B4-BE49-F238E27FC236}">
                          <a16:creationId xmlns:a16="http://schemas.microsoft.com/office/drawing/2014/main" id="{F52F12DC-7431-3EA8-3E64-B3ACC72B0BC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10181" y="3105035"/>
                      <a:ext cx="9057" cy="842"/>
                      <a:chOff x="7210181" y="3105035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09" name="자유형: 도형 1708">
                        <a:extLst>
                          <a:ext uri="{FF2B5EF4-FFF2-40B4-BE49-F238E27FC236}">
                            <a16:creationId xmlns:a16="http://schemas.microsoft.com/office/drawing/2014/main" id="{E5D04265-E59C-F9A4-F3E7-77FE8F5353D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0181" y="3105035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10" name="자유형: 도형 1709">
                        <a:extLst>
                          <a:ext uri="{FF2B5EF4-FFF2-40B4-BE49-F238E27FC236}">
                            <a16:creationId xmlns:a16="http://schemas.microsoft.com/office/drawing/2014/main" id="{D5DAF674-6D78-00DF-BF17-BE1F270AC4C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7764" y="3105035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48" name="그래픽 16">
                      <a:extLst>
                        <a:ext uri="{FF2B5EF4-FFF2-40B4-BE49-F238E27FC236}">
                          <a16:creationId xmlns:a16="http://schemas.microsoft.com/office/drawing/2014/main" id="{50F35191-15F0-1DD0-0D53-CDBA277F28B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79217" y="3093239"/>
                      <a:ext cx="9057" cy="842"/>
                      <a:chOff x="7179217" y="3093239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07" name="자유형: 도형 1706">
                        <a:extLst>
                          <a:ext uri="{FF2B5EF4-FFF2-40B4-BE49-F238E27FC236}">
                            <a16:creationId xmlns:a16="http://schemas.microsoft.com/office/drawing/2014/main" id="{1AC5F5EB-7E88-C4A8-186A-A1F3D3ACD7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79217" y="3093239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08" name="자유형: 도형 1707">
                        <a:extLst>
                          <a:ext uri="{FF2B5EF4-FFF2-40B4-BE49-F238E27FC236}">
                            <a16:creationId xmlns:a16="http://schemas.microsoft.com/office/drawing/2014/main" id="{8425C3A2-F229-1126-0BB8-C104DDCDA3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6800" y="3093239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49" name="그래픽 16">
                      <a:extLst>
                        <a:ext uri="{FF2B5EF4-FFF2-40B4-BE49-F238E27FC236}">
                          <a16:creationId xmlns:a16="http://schemas.microsoft.com/office/drawing/2014/main" id="{68C4DFF2-32C4-5D33-2E43-EBE4BD2A95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74162" y="3090290"/>
                      <a:ext cx="9057" cy="842"/>
                      <a:chOff x="7174162" y="3090290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05" name="자유형: 도형 1704">
                        <a:extLst>
                          <a:ext uri="{FF2B5EF4-FFF2-40B4-BE49-F238E27FC236}">
                            <a16:creationId xmlns:a16="http://schemas.microsoft.com/office/drawing/2014/main" id="{C9461C4C-B981-CD82-9D65-0005AD921A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74162" y="3090290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06" name="자유형: 도형 1705">
                        <a:extLst>
                          <a:ext uri="{FF2B5EF4-FFF2-40B4-BE49-F238E27FC236}">
                            <a16:creationId xmlns:a16="http://schemas.microsoft.com/office/drawing/2014/main" id="{988D9256-5405-BBE4-3041-BBBE589F6FF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1745" y="3090290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50" name="그래픽 16">
                      <a:extLst>
                        <a:ext uri="{FF2B5EF4-FFF2-40B4-BE49-F238E27FC236}">
                          <a16:creationId xmlns:a16="http://schemas.microsoft.com/office/drawing/2014/main" id="{71C03185-2580-9235-D7BC-81268D617CC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9106" y="3087341"/>
                      <a:ext cx="9057" cy="842"/>
                      <a:chOff x="7169106" y="3087341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703" name="자유형: 도형 1702">
                        <a:extLst>
                          <a:ext uri="{FF2B5EF4-FFF2-40B4-BE49-F238E27FC236}">
                            <a16:creationId xmlns:a16="http://schemas.microsoft.com/office/drawing/2014/main" id="{27D9CE92-B4D9-C48E-1E14-168D7D7127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69106" y="308734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04" name="자유형: 도형 1703">
                        <a:extLst>
                          <a:ext uri="{FF2B5EF4-FFF2-40B4-BE49-F238E27FC236}">
                            <a16:creationId xmlns:a16="http://schemas.microsoft.com/office/drawing/2014/main" id="{59940E97-579B-A96A-EC54-6BCCFA8C6DD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76689" y="308734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51" name="그래픽 16">
                      <a:extLst>
                        <a:ext uri="{FF2B5EF4-FFF2-40B4-BE49-F238E27FC236}">
                          <a16:creationId xmlns:a16="http://schemas.microsoft.com/office/drawing/2014/main" id="{44393822-0E0E-7D5A-3E48-FBD13291831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162576" y="3074703"/>
                      <a:ext cx="51396" cy="34123"/>
                      <a:chOff x="7162576" y="3074703"/>
                      <a:chExt cx="51396" cy="34123"/>
                    </a:xfrm>
                    <a:solidFill>
                      <a:srgbClr val="403531"/>
                    </a:solidFill>
                  </p:grpSpPr>
                  <p:sp>
                    <p:nvSpPr>
                      <p:cNvPr id="1693" name="자유형: 도형 1692">
                        <a:extLst>
                          <a:ext uri="{FF2B5EF4-FFF2-40B4-BE49-F238E27FC236}">
                            <a16:creationId xmlns:a16="http://schemas.microsoft.com/office/drawing/2014/main" id="{78E8E624-1548-486E-F5C9-7DDC02E477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62576" y="3083760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94" name="자유형: 도형 1693">
                        <a:extLst>
                          <a:ext uri="{FF2B5EF4-FFF2-40B4-BE49-F238E27FC236}">
                            <a16:creationId xmlns:a16="http://schemas.microsoft.com/office/drawing/2014/main" id="{755240C0-DF87-04F6-E009-C158C99A92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68053" y="308060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95" name="자유형: 도형 1694">
                        <a:extLst>
                          <a:ext uri="{FF2B5EF4-FFF2-40B4-BE49-F238E27FC236}">
                            <a16:creationId xmlns:a16="http://schemas.microsoft.com/office/drawing/2014/main" id="{C425E79B-383A-EBBD-B78A-B6A922F2ED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1955" y="308418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96" name="자유형: 도형 1695">
                        <a:extLst>
                          <a:ext uri="{FF2B5EF4-FFF2-40B4-BE49-F238E27FC236}">
                            <a16:creationId xmlns:a16="http://schemas.microsoft.com/office/drawing/2014/main" id="{000BFDFA-53BE-3304-0A6F-B33449F2B32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4483" y="3079969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97" name="자유형: 도형 1696">
                        <a:extLst>
                          <a:ext uri="{FF2B5EF4-FFF2-40B4-BE49-F238E27FC236}">
                            <a16:creationId xmlns:a16="http://schemas.microsoft.com/office/drawing/2014/main" id="{3F0CCB2B-C1F4-4BB8-A0FC-B1CF949EDB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73108" y="307765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98" name="자유형: 도형 1697">
                        <a:extLst>
                          <a:ext uri="{FF2B5EF4-FFF2-40B4-BE49-F238E27FC236}">
                            <a16:creationId xmlns:a16="http://schemas.microsoft.com/office/drawing/2014/main" id="{0ED562FA-B448-3091-CD60-86E693A357F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78164" y="307470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99" name="자유형: 도형 1698">
                        <a:extLst>
                          <a:ext uri="{FF2B5EF4-FFF2-40B4-BE49-F238E27FC236}">
                            <a16:creationId xmlns:a16="http://schemas.microsoft.com/office/drawing/2014/main" id="{6ED9BB09-6AA2-7F19-D501-56499D873F5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8275" y="307617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00" name="자유형: 도형 1699">
                        <a:extLst>
                          <a:ext uri="{FF2B5EF4-FFF2-40B4-BE49-F238E27FC236}">
                            <a16:creationId xmlns:a16="http://schemas.microsoft.com/office/drawing/2014/main" id="{A1F36977-6734-24B4-16F3-07790229464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84272" y="3096188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01" name="자유형: 도형 1700">
                        <a:extLst>
                          <a:ext uri="{FF2B5EF4-FFF2-40B4-BE49-F238E27FC236}">
                            <a16:creationId xmlns:a16="http://schemas.microsoft.com/office/drawing/2014/main" id="{71814589-574C-9518-C406-60A57D7488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12498" y="3107984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702" name="자유형: 도형 1701">
                        <a:extLst>
                          <a:ext uri="{FF2B5EF4-FFF2-40B4-BE49-F238E27FC236}">
                            <a16:creationId xmlns:a16="http://schemas.microsoft.com/office/drawing/2014/main" id="{10138218-683F-F1E4-B032-9BC8EC8D2B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171634" y="308439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52" name="그래픽 16">
                      <a:extLst>
                        <a:ext uri="{FF2B5EF4-FFF2-40B4-BE49-F238E27FC236}">
                          <a16:creationId xmlns:a16="http://schemas.microsoft.com/office/drawing/2014/main" id="{2EB0B4BA-DE34-8092-2D55-3629345A579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22819" y="3106509"/>
                      <a:ext cx="9057" cy="1053"/>
                      <a:chOff x="7222819" y="3106509"/>
                      <a:chExt cx="9057" cy="1053"/>
                    </a:xfrm>
                    <a:solidFill>
                      <a:srgbClr val="403531"/>
                    </a:solidFill>
                  </p:grpSpPr>
                  <p:sp>
                    <p:nvSpPr>
                      <p:cNvPr id="1691" name="자유형: 도형 1690">
                        <a:extLst>
                          <a:ext uri="{FF2B5EF4-FFF2-40B4-BE49-F238E27FC236}">
                            <a16:creationId xmlns:a16="http://schemas.microsoft.com/office/drawing/2014/main" id="{DDA63545-F55B-EB43-FD2F-ACC423FBFF2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22819" y="3106509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92" name="자유형: 도형 1691">
                        <a:extLst>
                          <a:ext uri="{FF2B5EF4-FFF2-40B4-BE49-F238E27FC236}">
                            <a16:creationId xmlns:a16="http://schemas.microsoft.com/office/drawing/2014/main" id="{32D00217-B8B9-8ED4-C218-698B77B3FDA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0403" y="3106509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53" name="그래픽 16">
                      <a:extLst>
                        <a:ext uri="{FF2B5EF4-FFF2-40B4-BE49-F238E27FC236}">
                          <a16:creationId xmlns:a16="http://schemas.microsoft.com/office/drawing/2014/main" id="{47F16CA7-B909-FDCE-2BF7-036C56A7889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1666" y="3105667"/>
                      <a:ext cx="9057" cy="842"/>
                      <a:chOff x="7231666" y="3105667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689" name="자유형: 도형 1688">
                        <a:extLst>
                          <a:ext uri="{FF2B5EF4-FFF2-40B4-BE49-F238E27FC236}">
                            <a16:creationId xmlns:a16="http://schemas.microsoft.com/office/drawing/2014/main" id="{B6308552-C153-ABFC-7E5F-D99F065D55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1666" y="310566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90" name="자유형: 도형 1689">
                        <a:extLst>
                          <a:ext uri="{FF2B5EF4-FFF2-40B4-BE49-F238E27FC236}">
                            <a16:creationId xmlns:a16="http://schemas.microsoft.com/office/drawing/2014/main" id="{912E228D-D062-8BE4-7A91-3AAEC755F5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9249" y="310566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554" name="그래픽 16">
                      <a:extLst>
                        <a:ext uri="{FF2B5EF4-FFF2-40B4-BE49-F238E27FC236}">
                          <a16:creationId xmlns:a16="http://schemas.microsoft.com/office/drawing/2014/main" id="{F032AAE4-BBDD-64B9-55EF-1107D2E37AA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239460" y="3104192"/>
                      <a:ext cx="9057" cy="842"/>
                      <a:chOff x="7239460" y="3104192"/>
                      <a:chExt cx="9057" cy="842"/>
                    </a:xfrm>
                    <a:solidFill>
                      <a:srgbClr val="403531"/>
                    </a:solidFill>
                  </p:grpSpPr>
                  <p:sp>
                    <p:nvSpPr>
                      <p:cNvPr id="1687" name="자유형: 도형 1686">
                        <a:extLst>
                          <a:ext uri="{FF2B5EF4-FFF2-40B4-BE49-F238E27FC236}">
                            <a16:creationId xmlns:a16="http://schemas.microsoft.com/office/drawing/2014/main" id="{F5233358-23A5-0216-1146-86FBA25CBB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39460" y="310419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688" name="자유형: 도형 1687">
                        <a:extLst>
                          <a:ext uri="{FF2B5EF4-FFF2-40B4-BE49-F238E27FC236}">
                            <a16:creationId xmlns:a16="http://schemas.microsoft.com/office/drawing/2014/main" id="{9A2B8140-5579-AC95-974B-F4C4400EC8F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247043" y="310419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403531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1555" name="자유형: 도형 1554">
                      <a:extLst>
                        <a:ext uri="{FF2B5EF4-FFF2-40B4-BE49-F238E27FC236}">
                          <a16:creationId xmlns:a16="http://schemas.microsoft.com/office/drawing/2014/main" id="{D3EDFA9A-3626-45E1-F78B-C069DE0AED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0403" y="311662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56" name="자유형: 도형 1555">
                      <a:extLst>
                        <a:ext uri="{FF2B5EF4-FFF2-40B4-BE49-F238E27FC236}">
                          <a16:creationId xmlns:a16="http://schemas.microsoft.com/office/drawing/2014/main" id="{85548E84-7689-1AB1-2DF3-F1C4CD6D73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8196" y="311535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57" name="자유형: 도형 1556">
                      <a:extLst>
                        <a:ext uri="{FF2B5EF4-FFF2-40B4-BE49-F238E27FC236}">
                          <a16:creationId xmlns:a16="http://schemas.microsoft.com/office/drawing/2014/main" id="{DEB85659-9FF6-3CF9-79D1-76750368B4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7043" y="311451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58" name="자유형: 도형 1557">
                      <a:extLst>
                        <a:ext uri="{FF2B5EF4-FFF2-40B4-BE49-F238E27FC236}">
                          <a16:creationId xmlns:a16="http://schemas.microsoft.com/office/drawing/2014/main" id="{F53DB7C6-FF15-BC2E-18A2-B00A974B84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9781" y="311009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59" name="자유형: 도형 1558">
                      <a:extLst>
                        <a:ext uri="{FF2B5EF4-FFF2-40B4-BE49-F238E27FC236}">
                          <a16:creationId xmlns:a16="http://schemas.microsoft.com/office/drawing/2014/main" id="{5D2E2F15-C7BD-3A2E-A2B1-9498AC981A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9892" y="311009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60" name="자유형: 도형 1559">
                      <a:extLst>
                        <a:ext uri="{FF2B5EF4-FFF2-40B4-BE49-F238E27FC236}">
                          <a16:creationId xmlns:a16="http://schemas.microsoft.com/office/drawing/2014/main" id="{0CE4F956-3A70-BF91-955E-3C8BA5155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4837" y="310714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61" name="자유형: 도형 1560">
                      <a:extLst>
                        <a:ext uri="{FF2B5EF4-FFF2-40B4-BE49-F238E27FC236}">
                          <a16:creationId xmlns:a16="http://schemas.microsoft.com/office/drawing/2014/main" id="{06FFEFFA-1789-FF67-BD3E-F5E58D511D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5679" y="310503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62" name="자유형: 도형 1561">
                      <a:extLst>
                        <a:ext uri="{FF2B5EF4-FFF2-40B4-BE49-F238E27FC236}">
                          <a16:creationId xmlns:a16="http://schemas.microsoft.com/office/drawing/2014/main" id="{CAAFFC32-046B-F576-6FD1-294A368D5E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9781" y="310419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63" name="자유형: 도형 1562">
                      <a:extLst>
                        <a:ext uri="{FF2B5EF4-FFF2-40B4-BE49-F238E27FC236}">
                          <a16:creationId xmlns:a16="http://schemas.microsoft.com/office/drawing/2014/main" id="{4A4F6799-EC54-2AD9-0BBA-68E00C7733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0624" y="310208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64" name="자유형: 도형 1563">
                      <a:extLst>
                        <a:ext uri="{FF2B5EF4-FFF2-40B4-BE49-F238E27FC236}">
                          <a16:creationId xmlns:a16="http://schemas.microsoft.com/office/drawing/2014/main" id="{820B0260-422E-A93A-6E86-E34AF14F3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4515" y="310124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65" name="자유형: 도형 1564">
                      <a:extLst>
                        <a:ext uri="{FF2B5EF4-FFF2-40B4-BE49-F238E27FC236}">
                          <a16:creationId xmlns:a16="http://schemas.microsoft.com/office/drawing/2014/main" id="{BDDA5FF4-AC7B-2438-B4C5-623935905B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5569" y="309913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66" name="자유형: 도형 1565">
                      <a:extLst>
                        <a:ext uri="{FF2B5EF4-FFF2-40B4-BE49-F238E27FC236}">
                          <a16:creationId xmlns:a16="http://schemas.microsoft.com/office/drawing/2014/main" id="{4ED83B63-626E-11AF-279D-6E19EDB600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460" y="309829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67" name="자유형: 도형 1566">
                      <a:extLst>
                        <a:ext uri="{FF2B5EF4-FFF2-40B4-BE49-F238E27FC236}">
                          <a16:creationId xmlns:a16="http://schemas.microsoft.com/office/drawing/2014/main" id="{123B7768-A4CF-5DE6-69C1-3682BA628F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0513" y="3096188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68" name="자유형: 도형 1567">
                      <a:extLst>
                        <a:ext uri="{FF2B5EF4-FFF2-40B4-BE49-F238E27FC236}">
                          <a16:creationId xmlns:a16="http://schemas.microsoft.com/office/drawing/2014/main" id="{23FA2C81-42D1-2BA0-81AE-0C406D3C21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4405" y="309534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69" name="자유형: 도형 1568">
                      <a:extLst>
                        <a:ext uri="{FF2B5EF4-FFF2-40B4-BE49-F238E27FC236}">
                          <a16:creationId xmlns:a16="http://schemas.microsoft.com/office/drawing/2014/main" id="{948AA066-0E41-F47F-9206-DD4EA360B3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5247" y="309323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70" name="자유형: 도형 1569">
                      <a:extLst>
                        <a:ext uri="{FF2B5EF4-FFF2-40B4-BE49-F238E27FC236}">
                          <a16:creationId xmlns:a16="http://schemas.microsoft.com/office/drawing/2014/main" id="{15D055D9-473F-A238-B5A0-32D208A76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349" y="309239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71" name="자유형: 도형 1570">
                      <a:extLst>
                        <a:ext uri="{FF2B5EF4-FFF2-40B4-BE49-F238E27FC236}">
                          <a16:creationId xmlns:a16="http://schemas.microsoft.com/office/drawing/2014/main" id="{BB730873-DBE5-1309-D485-C5AF20EBF6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0192" y="309029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72" name="자유형: 도형 1571">
                      <a:extLst>
                        <a:ext uri="{FF2B5EF4-FFF2-40B4-BE49-F238E27FC236}">
                          <a16:creationId xmlns:a16="http://schemas.microsoft.com/office/drawing/2014/main" id="{B0C751B7-4E11-6AED-BB14-D7BE7C99DB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4294" y="3089448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73" name="자유형: 도형 1572">
                      <a:extLst>
                        <a:ext uri="{FF2B5EF4-FFF2-40B4-BE49-F238E27FC236}">
                          <a16:creationId xmlns:a16="http://schemas.microsoft.com/office/drawing/2014/main" id="{468581AB-4F45-31DA-C2E4-DA37452216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5137" y="308734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74" name="자유형: 도형 1573">
                      <a:extLst>
                        <a:ext uri="{FF2B5EF4-FFF2-40B4-BE49-F238E27FC236}">
                          <a16:creationId xmlns:a16="http://schemas.microsoft.com/office/drawing/2014/main" id="{6D3EC0A5-4809-9CAC-250F-C8E21D205D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9239" y="308649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75" name="자유형: 도형 1574">
                      <a:extLst>
                        <a:ext uri="{FF2B5EF4-FFF2-40B4-BE49-F238E27FC236}">
                          <a16:creationId xmlns:a16="http://schemas.microsoft.com/office/drawing/2014/main" id="{F9619EE8-63F7-E5C1-7B6A-B315A39363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0081" y="308439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76" name="자유형: 도형 1575">
                      <a:extLst>
                        <a:ext uri="{FF2B5EF4-FFF2-40B4-BE49-F238E27FC236}">
                          <a16:creationId xmlns:a16="http://schemas.microsoft.com/office/drawing/2014/main" id="{98BA3D11-FAD7-A83A-23BA-EDC351E0E8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3973" y="3083550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77" name="자유형: 도형 1576">
                      <a:extLst>
                        <a:ext uri="{FF2B5EF4-FFF2-40B4-BE49-F238E27FC236}">
                          <a16:creationId xmlns:a16="http://schemas.microsoft.com/office/drawing/2014/main" id="{28FFC836-AB2B-4899-D99B-C8D7DC0BCA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4815" y="308144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78" name="자유형: 도형 1577">
                      <a:extLst>
                        <a:ext uri="{FF2B5EF4-FFF2-40B4-BE49-F238E27FC236}">
                          <a16:creationId xmlns:a16="http://schemas.microsoft.com/office/drawing/2014/main" id="{A1D3E982-DCAF-A382-9066-CBF9BEEFD2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8707" y="308060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79" name="자유형: 도형 1578">
                      <a:extLst>
                        <a:ext uri="{FF2B5EF4-FFF2-40B4-BE49-F238E27FC236}">
                          <a16:creationId xmlns:a16="http://schemas.microsoft.com/office/drawing/2014/main" id="{CA9AE5F4-E0FC-C59D-EC20-2CB10E8FFB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9760" y="307849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80" name="자유형: 도형 1579">
                      <a:extLst>
                        <a:ext uri="{FF2B5EF4-FFF2-40B4-BE49-F238E27FC236}">
                          <a16:creationId xmlns:a16="http://schemas.microsoft.com/office/drawing/2014/main" id="{710AAEA4-4FB2-6B92-F009-32010DCAA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3651" y="307765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81" name="자유형: 도형 1580">
                      <a:extLst>
                        <a:ext uri="{FF2B5EF4-FFF2-40B4-BE49-F238E27FC236}">
                          <a16:creationId xmlns:a16="http://schemas.microsoft.com/office/drawing/2014/main" id="{260DEFEA-02F4-A016-834D-092A3391BA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4494" y="307554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82" name="자유형: 도형 1581">
                      <a:extLst>
                        <a:ext uri="{FF2B5EF4-FFF2-40B4-BE49-F238E27FC236}">
                          <a16:creationId xmlns:a16="http://schemas.microsoft.com/office/drawing/2014/main" id="{1EF972DA-3645-542B-420B-086F976EE7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596" y="307470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83" name="자유형: 도형 1582">
                      <a:extLst>
                        <a:ext uri="{FF2B5EF4-FFF2-40B4-BE49-F238E27FC236}">
                          <a16:creationId xmlns:a16="http://schemas.microsoft.com/office/drawing/2014/main" id="{C26E40DF-B63B-1A6D-F665-DE62E033CE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9438" y="307259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84" name="자유형: 도형 1583">
                      <a:extLst>
                        <a:ext uri="{FF2B5EF4-FFF2-40B4-BE49-F238E27FC236}">
                          <a16:creationId xmlns:a16="http://schemas.microsoft.com/office/drawing/2014/main" id="{B1A7EAE8-E703-D02E-DFC1-419C0517A4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3541" y="3071754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85" name="자유형: 도형 1584">
                      <a:extLst>
                        <a:ext uri="{FF2B5EF4-FFF2-40B4-BE49-F238E27FC236}">
                          <a16:creationId xmlns:a16="http://schemas.microsoft.com/office/drawing/2014/main" id="{A2E79E71-B92E-5837-F2C6-05B947BDB7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4383" y="306964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86" name="자유형: 도형 1585">
                      <a:extLst>
                        <a:ext uri="{FF2B5EF4-FFF2-40B4-BE49-F238E27FC236}">
                          <a16:creationId xmlns:a16="http://schemas.microsoft.com/office/drawing/2014/main" id="{69F2908F-6682-1F5B-D056-518B409AAA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8485" y="306880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87" name="자유형: 도형 1586">
                      <a:extLst>
                        <a:ext uri="{FF2B5EF4-FFF2-40B4-BE49-F238E27FC236}">
                          <a16:creationId xmlns:a16="http://schemas.microsoft.com/office/drawing/2014/main" id="{B5397D59-DC6F-6A50-24DE-E02505F282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8917" y="3084814"/>
                      <a:ext cx="9057" cy="5266"/>
                    </a:xfrm>
                    <a:custGeom>
                      <a:avLst/>
                      <a:gdLst>
                        <a:gd name="connsiteX0" fmla="*/ 442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424 w 9057"/>
                        <a:gd name="connsiteY2" fmla="*/ 0 h 5266"/>
                        <a:gd name="connsiteX3" fmla="*/ 9058 w 9057"/>
                        <a:gd name="connsiteY3" fmla="*/ 2738 h 5266"/>
                        <a:gd name="connsiteX4" fmla="*/ 442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4" y="5266"/>
                          </a:moveTo>
                          <a:lnTo>
                            <a:pt x="0" y="2738"/>
                          </a:lnTo>
                          <a:lnTo>
                            <a:pt x="4424" y="0"/>
                          </a:lnTo>
                          <a:lnTo>
                            <a:pt x="9058" y="2738"/>
                          </a:lnTo>
                          <a:lnTo>
                            <a:pt x="442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88" name="자유형: 도형 1587">
                      <a:extLst>
                        <a:ext uri="{FF2B5EF4-FFF2-40B4-BE49-F238E27FC236}">
                          <a16:creationId xmlns:a16="http://schemas.microsoft.com/office/drawing/2014/main" id="{293DE5AE-2A67-3945-88F9-ADDCDB93E0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3973" y="3087763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89" name="자유형: 도형 1588">
                      <a:extLst>
                        <a:ext uri="{FF2B5EF4-FFF2-40B4-BE49-F238E27FC236}">
                          <a16:creationId xmlns:a16="http://schemas.microsoft.com/office/drawing/2014/main" id="{0EAA511B-3354-460F-CFC7-99A7F15D56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9028" y="3090711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73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73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90" name="자유형: 도형 1589">
                      <a:extLst>
                        <a:ext uri="{FF2B5EF4-FFF2-40B4-BE49-F238E27FC236}">
                          <a16:creationId xmlns:a16="http://schemas.microsoft.com/office/drawing/2014/main" id="{5312355F-2A14-F8B5-6F21-E47881E69C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8275" y="3073018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91" name="자유형: 도형 1590">
                      <a:extLst>
                        <a:ext uri="{FF2B5EF4-FFF2-40B4-BE49-F238E27FC236}">
                          <a16:creationId xmlns:a16="http://schemas.microsoft.com/office/drawing/2014/main" id="{5695AE13-EC23-A84C-437F-2A27C19739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3330" y="3075967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52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52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92" name="자유형: 도형 1591">
                      <a:extLst>
                        <a:ext uri="{FF2B5EF4-FFF2-40B4-BE49-F238E27FC236}">
                          <a16:creationId xmlns:a16="http://schemas.microsoft.com/office/drawing/2014/main" id="{1EC59669-1848-BE55-0CC2-A67B00BDAE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3219" y="3070069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93" name="자유형: 도형 1592">
                      <a:extLst>
                        <a:ext uri="{FF2B5EF4-FFF2-40B4-BE49-F238E27FC236}">
                          <a16:creationId xmlns:a16="http://schemas.microsoft.com/office/drawing/2014/main" id="{FB9CA70D-FE22-5E8E-195A-DA5CCC1720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596" y="3078916"/>
                      <a:ext cx="9057" cy="5266"/>
                    </a:xfrm>
                    <a:custGeom>
                      <a:avLst/>
                      <a:gdLst>
                        <a:gd name="connsiteX0" fmla="*/ 4423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423 w 9057"/>
                        <a:gd name="connsiteY2" fmla="*/ 0 h 5266"/>
                        <a:gd name="connsiteX3" fmla="*/ 9057 w 9057"/>
                        <a:gd name="connsiteY3" fmla="*/ 2528 h 5266"/>
                        <a:gd name="connsiteX4" fmla="*/ 4423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3" y="5266"/>
                          </a:moveTo>
                          <a:lnTo>
                            <a:pt x="0" y="2528"/>
                          </a:lnTo>
                          <a:lnTo>
                            <a:pt x="4423" y="0"/>
                          </a:lnTo>
                          <a:lnTo>
                            <a:pt x="9057" y="2528"/>
                          </a:lnTo>
                          <a:lnTo>
                            <a:pt x="4423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94" name="자유형: 도형 1593">
                      <a:extLst>
                        <a:ext uri="{FF2B5EF4-FFF2-40B4-BE49-F238E27FC236}">
                          <a16:creationId xmlns:a16="http://schemas.microsoft.com/office/drawing/2014/main" id="{B4142503-D4C9-298A-B13C-C44ACF274E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3651" y="3081865"/>
                      <a:ext cx="9057" cy="5266"/>
                    </a:xfrm>
                    <a:custGeom>
                      <a:avLst/>
                      <a:gdLst>
                        <a:gd name="connsiteX0" fmla="*/ 442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424 w 9057"/>
                        <a:gd name="connsiteY2" fmla="*/ 0 h 5266"/>
                        <a:gd name="connsiteX3" fmla="*/ 9058 w 9057"/>
                        <a:gd name="connsiteY3" fmla="*/ 2528 h 5266"/>
                        <a:gd name="connsiteX4" fmla="*/ 442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4" y="5266"/>
                          </a:moveTo>
                          <a:lnTo>
                            <a:pt x="0" y="2528"/>
                          </a:lnTo>
                          <a:lnTo>
                            <a:pt x="4424" y="0"/>
                          </a:lnTo>
                          <a:lnTo>
                            <a:pt x="9058" y="2528"/>
                          </a:lnTo>
                          <a:lnTo>
                            <a:pt x="4424" y="526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95" name="자유형: 도형 1594">
                      <a:extLst>
                        <a:ext uri="{FF2B5EF4-FFF2-40B4-BE49-F238E27FC236}">
                          <a16:creationId xmlns:a16="http://schemas.microsoft.com/office/drawing/2014/main" id="{C393678E-9196-3C97-87D5-6AE9E5081F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349" y="3091554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96" name="자유형: 도형 1595">
                      <a:extLst>
                        <a:ext uri="{FF2B5EF4-FFF2-40B4-BE49-F238E27FC236}">
                          <a16:creationId xmlns:a16="http://schemas.microsoft.com/office/drawing/2014/main" id="{564AC5B3-0E5B-C186-3C73-62761C96E2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4405" y="3094503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97" name="자유형: 도형 1596">
                      <a:extLst>
                        <a:ext uri="{FF2B5EF4-FFF2-40B4-BE49-F238E27FC236}">
                          <a16:creationId xmlns:a16="http://schemas.microsoft.com/office/drawing/2014/main" id="{0FD07B73-D0A6-10CB-7D44-BCABE1740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460" y="3097452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98" name="자유형: 도형 1597">
                      <a:extLst>
                        <a:ext uri="{FF2B5EF4-FFF2-40B4-BE49-F238E27FC236}">
                          <a16:creationId xmlns:a16="http://schemas.microsoft.com/office/drawing/2014/main" id="{4D0396EC-6D15-E51E-D626-CBDFEDC407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4515" y="3100401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3160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3160" y="0"/>
                          </a:lnTo>
                          <a:lnTo>
                            <a:pt x="7583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599" name="자유형: 도형 1598">
                      <a:extLst>
                        <a:ext uri="{FF2B5EF4-FFF2-40B4-BE49-F238E27FC236}">
                          <a16:creationId xmlns:a16="http://schemas.microsoft.com/office/drawing/2014/main" id="{FAFB19FC-BCFA-4904-3446-97FDBB218D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9781" y="3103350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4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4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4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634" y="4424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00" name="자유형: 도형 1599">
                      <a:extLst>
                        <a:ext uri="{FF2B5EF4-FFF2-40B4-BE49-F238E27FC236}">
                          <a16:creationId xmlns:a16="http://schemas.microsoft.com/office/drawing/2014/main" id="{001751E1-3011-F33B-593E-7EF9A38FA8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4837" y="3106299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4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4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4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634" y="4424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01" name="자유형: 도형 1600">
                      <a:extLst>
                        <a:ext uri="{FF2B5EF4-FFF2-40B4-BE49-F238E27FC236}">
                          <a16:creationId xmlns:a16="http://schemas.microsoft.com/office/drawing/2014/main" id="{19FA9FD4-BB65-D64B-38C3-D05928F67D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9892" y="3109248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3160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3160" y="0"/>
                          </a:lnTo>
                          <a:lnTo>
                            <a:pt x="7583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02" name="자유형: 도형 1601">
                      <a:extLst>
                        <a:ext uri="{FF2B5EF4-FFF2-40B4-BE49-F238E27FC236}">
                          <a16:creationId xmlns:a16="http://schemas.microsoft.com/office/drawing/2014/main" id="{2B074AF7-1131-B5D3-5C5F-26BB094BBC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3973" y="3082707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03" name="자유형: 도형 1602">
                      <a:extLst>
                        <a:ext uri="{FF2B5EF4-FFF2-40B4-BE49-F238E27FC236}">
                          <a16:creationId xmlns:a16="http://schemas.microsoft.com/office/drawing/2014/main" id="{600CE0E8-3EB3-C174-44B3-C2AE9E0A1B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9239" y="3085656"/>
                      <a:ext cx="7583" cy="4423"/>
                    </a:xfrm>
                    <a:custGeom>
                      <a:avLst/>
                      <a:gdLst>
                        <a:gd name="connsiteX0" fmla="*/ 4423 w 7583"/>
                        <a:gd name="connsiteY0" fmla="*/ 4424 h 4423"/>
                        <a:gd name="connsiteX1" fmla="*/ 0 w 7583"/>
                        <a:gd name="connsiteY1" fmla="*/ 1896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423 w 7583"/>
                        <a:gd name="connsiteY4" fmla="*/ 4424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423" y="4424"/>
                          </a:moveTo>
                          <a:lnTo>
                            <a:pt x="0" y="1896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423" y="4424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04" name="자유형: 도형 1603">
                      <a:extLst>
                        <a:ext uri="{FF2B5EF4-FFF2-40B4-BE49-F238E27FC236}">
                          <a16:creationId xmlns:a16="http://schemas.microsoft.com/office/drawing/2014/main" id="{34C22968-735A-F716-6D7B-B17E2EDB31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4294" y="3088605"/>
                      <a:ext cx="7583" cy="4423"/>
                    </a:xfrm>
                    <a:custGeom>
                      <a:avLst/>
                      <a:gdLst>
                        <a:gd name="connsiteX0" fmla="*/ 4423 w 7583"/>
                        <a:gd name="connsiteY0" fmla="*/ 4423 h 4423"/>
                        <a:gd name="connsiteX1" fmla="*/ 0 w 7583"/>
                        <a:gd name="connsiteY1" fmla="*/ 1896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423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423" y="4423"/>
                          </a:moveTo>
                          <a:lnTo>
                            <a:pt x="0" y="1896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423" y="442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05" name="자유형: 도형 1604">
                      <a:extLst>
                        <a:ext uri="{FF2B5EF4-FFF2-40B4-BE49-F238E27FC236}">
                          <a16:creationId xmlns:a16="http://schemas.microsoft.com/office/drawing/2014/main" id="{E9A381DC-BC38-D258-6B9A-DFD60DC52A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3541" y="3070911"/>
                      <a:ext cx="7583" cy="4423"/>
                    </a:xfrm>
                    <a:custGeom>
                      <a:avLst/>
                      <a:gdLst>
                        <a:gd name="connsiteX0" fmla="*/ 442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42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42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424" y="442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06" name="자유형: 도형 1605">
                      <a:extLst>
                        <a:ext uri="{FF2B5EF4-FFF2-40B4-BE49-F238E27FC236}">
                          <a16:creationId xmlns:a16="http://schemas.microsoft.com/office/drawing/2014/main" id="{E2FD253A-21C9-06A8-2996-8106B17BC2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596" y="3073860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07" name="자유형: 도형 1606">
                      <a:extLst>
                        <a:ext uri="{FF2B5EF4-FFF2-40B4-BE49-F238E27FC236}">
                          <a16:creationId xmlns:a16="http://schemas.microsoft.com/office/drawing/2014/main" id="{AE9E160D-E5A7-6464-DAF1-AF6A78C375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8485" y="3067962"/>
                      <a:ext cx="7583" cy="4423"/>
                    </a:xfrm>
                    <a:custGeom>
                      <a:avLst/>
                      <a:gdLst>
                        <a:gd name="connsiteX0" fmla="*/ 4424 w 7583"/>
                        <a:gd name="connsiteY0" fmla="*/ 4424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424 w 7583"/>
                        <a:gd name="connsiteY4" fmla="*/ 4424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424" y="4424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424" y="4424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08" name="자유형: 도형 1607">
                      <a:extLst>
                        <a:ext uri="{FF2B5EF4-FFF2-40B4-BE49-F238E27FC236}">
                          <a16:creationId xmlns:a16="http://schemas.microsoft.com/office/drawing/2014/main" id="{ED326368-733E-0DE7-FA41-9F88D4A466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3651" y="3076809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52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09" name="자유형: 도형 1608">
                      <a:extLst>
                        <a:ext uri="{FF2B5EF4-FFF2-40B4-BE49-F238E27FC236}">
                          <a16:creationId xmlns:a16="http://schemas.microsoft.com/office/drawing/2014/main" id="{D21527B6-38F0-6CB3-EAA4-A99847DA9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8707" y="3079758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52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10" name="자유형: 도형 1609">
                      <a:extLst>
                        <a:ext uri="{FF2B5EF4-FFF2-40B4-BE49-F238E27FC236}">
                          <a16:creationId xmlns:a16="http://schemas.microsoft.com/office/drawing/2014/main" id="{769ED326-2CC1-52EF-1878-AD9868220B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9970" y="3108405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11" name="자유형: 도형 1610">
                      <a:extLst>
                        <a:ext uri="{FF2B5EF4-FFF2-40B4-BE49-F238E27FC236}">
                          <a16:creationId xmlns:a16="http://schemas.microsoft.com/office/drawing/2014/main" id="{BB48568F-0BA4-BEF7-2423-92BDC6C108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026" y="3111354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12" name="자유형: 도형 1611">
                      <a:extLst>
                        <a:ext uri="{FF2B5EF4-FFF2-40B4-BE49-F238E27FC236}">
                          <a16:creationId xmlns:a16="http://schemas.microsoft.com/office/drawing/2014/main" id="{A66E8129-8D90-2FDB-1A0E-DA8E5BAE8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4272" y="3093450"/>
                      <a:ext cx="29700" cy="17272"/>
                    </a:xfrm>
                    <a:custGeom>
                      <a:avLst/>
                      <a:gdLst>
                        <a:gd name="connsiteX0" fmla="*/ 25277 w 29700"/>
                        <a:gd name="connsiteY0" fmla="*/ 17272 h 17272"/>
                        <a:gd name="connsiteX1" fmla="*/ 0 w 29700"/>
                        <a:gd name="connsiteY1" fmla="*/ 2738 h 17272"/>
                        <a:gd name="connsiteX2" fmla="*/ 4634 w 29700"/>
                        <a:gd name="connsiteY2" fmla="*/ 0 h 17272"/>
                        <a:gd name="connsiteX3" fmla="*/ 29700 w 29700"/>
                        <a:gd name="connsiteY3" fmla="*/ 14534 h 17272"/>
                        <a:gd name="connsiteX4" fmla="*/ 25277 w 29700"/>
                        <a:gd name="connsiteY4" fmla="*/ 17272 h 172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29700" h="17272">
                          <a:moveTo>
                            <a:pt x="25277" y="17272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29700" y="14534"/>
                          </a:lnTo>
                          <a:lnTo>
                            <a:pt x="25277" y="17272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13" name="자유형: 도형 1612">
                      <a:extLst>
                        <a:ext uri="{FF2B5EF4-FFF2-40B4-BE49-F238E27FC236}">
                          <a16:creationId xmlns:a16="http://schemas.microsoft.com/office/drawing/2014/main" id="{C422D4C8-0735-D019-4505-EDC432A90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0081" y="3114093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14" name="자유형: 도형 1613">
                      <a:extLst>
                        <a:ext uri="{FF2B5EF4-FFF2-40B4-BE49-F238E27FC236}">
                          <a16:creationId xmlns:a16="http://schemas.microsoft.com/office/drawing/2014/main" id="{2E398F81-D221-3F49-5FD0-450E662FFCC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5137" y="3117042"/>
                      <a:ext cx="18325" cy="10532"/>
                    </a:xfrm>
                    <a:custGeom>
                      <a:avLst/>
                      <a:gdLst>
                        <a:gd name="connsiteX0" fmla="*/ 13691 w 18325"/>
                        <a:gd name="connsiteY0" fmla="*/ 10532 h 10532"/>
                        <a:gd name="connsiteX1" fmla="*/ 0 w 18325"/>
                        <a:gd name="connsiteY1" fmla="*/ 2738 h 10532"/>
                        <a:gd name="connsiteX2" fmla="*/ 4634 w 18325"/>
                        <a:gd name="connsiteY2" fmla="*/ 0 h 10532"/>
                        <a:gd name="connsiteX3" fmla="*/ 18326 w 18325"/>
                        <a:gd name="connsiteY3" fmla="*/ 8004 h 10532"/>
                        <a:gd name="connsiteX4" fmla="*/ 13691 w 18325"/>
                        <a:gd name="connsiteY4" fmla="*/ 10532 h 105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325" h="10532">
                          <a:moveTo>
                            <a:pt x="13691" y="10532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8326" y="8004"/>
                          </a:lnTo>
                          <a:lnTo>
                            <a:pt x="13691" y="10532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15" name="자유형: 도형 1614">
                      <a:extLst>
                        <a:ext uri="{FF2B5EF4-FFF2-40B4-BE49-F238E27FC236}">
                          <a16:creationId xmlns:a16="http://schemas.microsoft.com/office/drawing/2014/main" id="{607AB9C5-93BE-8CDE-5720-B88FE34C518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9106" y="3084603"/>
                      <a:ext cx="9057" cy="5476"/>
                    </a:xfrm>
                    <a:custGeom>
                      <a:avLst/>
                      <a:gdLst>
                        <a:gd name="connsiteX0" fmla="*/ 4424 w 9057"/>
                        <a:gd name="connsiteY0" fmla="*/ 5477 h 5476"/>
                        <a:gd name="connsiteX1" fmla="*/ 0 w 9057"/>
                        <a:gd name="connsiteY1" fmla="*/ 2738 h 5476"/>
                        <a:gd name="connsiteX2" fmla="*/ 4424 w 9057"/>
                        <a:gd name="connsiteY2" fmla="*/ 0 h 5476"/>
                        <a:gd name="connsiteX3" fmla="*/ 9058 w 9057"/>
                        <a:gd name="connsiteY3" fmla="*/ 2738 h 5476"/>
                        <a:gd name="connsiteX4" fmla="*/ 4424 w 9057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476">
                          <a:moveTo>
                            <a:pt x="4424" y="5477"/>
                          </a:moveTo>
                          <a:lnTo>
                            <a:pt x="0" y="2738"/>
                          </a:lnTo>
                          <a:lnTo>
                            <a:pt x="4424" y="0"/>
                          </a:lnTo>
                          <a:lnTo>
                            <a:pt x="9058" y="2738"/>
                          </a:lnTo>
                          <a:lnTo>
                            <a:pt x="4424" y="5477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16" name="자유형: 도형 1615">
                      <a:extLst>
                        <a:ext uri="{FF2B5EF4-FFF2-40B4-BE49-F238E27FC236}">
                          <a16:creationId xmlns:a16="http://schemas.microsoft.com/office/drawing/2014/main" id="{C47F5A2E-9C74-C742-F61F-217AB51A60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4162" y="3087552"/>
                      <a:ext cx="9057" cy="5476"/>
                    </a:xfrm>
                    <a:custGeom>
                      <a:avLst/>
                      <a:gdLst>
                        <a:gd name="connsiteX0" fmla="*/ 4634 w 9057"/>
                        <a:gd name="connsiteY0" fmla="*/ 5477 h 5476"/>
                        <a:gd name="connsiteX1" fmla="*/ 0 w 9057"/>
                        <a:gd name="connsiteY1" fmla="*/ 2738 h 5476"/>
                        <a:gd name="connsiteX2" fmla="*/ 4634 w 9057"/>
                        <a:gd name="connsiteY2" fmla="*/ 0 h 5476"/>
                        <a:gd name="connsiteX3" fmla="*/ 9057 w 9057"/>
                        <a:gd name="connsiteY3" fmla="*/ 2738 h 5476"/>
                        <a:gd name="connsiteX4" fmla="*/ 4634 w 9057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7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17" name="자유형: 도형 1616">
                      <a:extLst>
                        <a:ext uri="{FF2B5EF4-FFF2-40B4-BE49-F238E27FC236}">
                          <a16:creationId xmlns:a16="http://schemas.microsoft.com/office/drawing/2014/main" id="{BBF8ECCE-6DC5-D2F2-D619-BA10D62327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2576" y="3081022"/>
                      <a:ext cx="10532" cy="6108"/>
                    </a:xfrm>
                    <a:custGeom>
                      <a:avLst/>
                      <a:gdLst>
                        <a:gd name="connsiteX0" fmla="*/ 5898 w 10532"/>
                        <a:gd name="connsiteY0" fmla="*/ 6109 h 6108"/>
                        <a:gd name="connsiteX1" fmla="*/ 0 w 10532"/>
                        <a:gd name="connsiteY1" fmla="*/ 2738 h 6108"/>
                        <a:gd name="connsiteX2" fmla="*/ 4634 w 10532"/>
                        <a:gd name="connsiteY2" fmla="*/ 0 h 6108"/>
                        <a:gd name="connsiteX3" fmla="*/ 10532 w 10532"/>
                        <a:gd name="connsiteY3" fmla="*/ 3370 h 6108"/>
                        <a:gd name="connsiteX4" fmla="*/ 5898 w 10532"/>
                        <a:gd name="connsiteY4" fmla="*/ 6109 h 61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532" h="6108">
                          <a:moveTo>
                            <a:pt x="5898" y="6109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0532" y="3370"/>
                          </a:lnTo>
                          <a:lnTo>
                            <a:pt x="5898" y="6109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18" name="자유형: 도형 1617">
                      <a:extLst>
                        <a:ext uri="{FF2B5EF4-FFF2-40B4-BE49-F238E27FC236}">
                          <a16:creationId xmlns:a16="http://schemas.microsoft.com/office/drawing/2014/main" id="{49D31235-BAAB-A9C6-95E9-085D93463E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9217" y="3090501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7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7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19" name="자유형: 도형 1618">
                      <a:extLst>
                        <a:ext uri="{FF2B5EF4-FFF2-40B4-BE49-F238E27FC236}">
                          <a16:creationId xmlns:a16="http://schemas.microsoft.com/office/drawing/2014/main" id="{3D0CAB70-2099-7358-68EC-8A2E0EC40A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5236" y="3105246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20" name="자유형: 도형 1619">
                      <a:extLst>
                        <a:ext uri="{FF2B5EF4-FFF2-40B4-BE49-F238E27FC236}">
                          <a16:creationId xmlns:a16="http://schemas.microsoft.com/office/drawing/2014/main" id="{59EA08F0-A88B-B709-7BD3-779AF3FF65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0292" y="3108195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21" name="자유형: 도형 1620">
                      <a:extLst>
                        <a:ext uri="{FF2B5EF4-FFF2-40B4-BE49-F238E27FC236}">
                          <a16:creationId xmlns:a16="http://schemas.microsoft.com/office/drawing/2014/main" id="{3D6045E5-573B-EED4-1CD4-FC9C9C7C76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5347" y="3111144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22" name="자유형: 도형 1621">
                      <a:extLst>
                        <a:ext uri="{FF2B5EF4-FFF2-40B4-BE49-F238E27FC236}">
                          <a16:creationId xmlns:a16="http://schemas.microsoft.com/office/drawing/2014/main" id="{034E4EDF-E8CB-C9B0-8EC9-7F4B7479D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0403" y="3114093"/>
                      <a:ext cx="18325" cy="10532"/>
                    </a:xfrm>
                    <a:custGeom>
                      <a:avLst/>
                      <a:gdLst>
                        <a:gd name="connsiteX0" fmla="*/ 13691 w 18325"/>
                        <a:gd name="connsiteY0" fmla="*/ 10532 h 10532"/>
                        <a:gd name="connsiteX1" fmla="*/ 0 w 18325"/>
                        <a:gd name="connsiteY1" fmla="*/ 2528 h 10532"/>
                        <a:gd name="connsiteX2" fmla="*/ 4634 w 18325"/>
                        <a:gd name="connsiteY2" fmla="*/ 0 h 10532"/>
                        <a:gd name="connsiteX3" fmla="*/ 18326 w 18325"/>
                        <a:gd name="connsiteY3" fmla="*/ 7794 h 10532"/>
                        <a:gd name="connsiteX4" fmla="*/ 13691 w 18325"/>
                        <a:gd name="connsiteY4" fmla="*/ 10532 h 1053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325" h="10532">
                          <a:moveTo>
                            <a:pt x="13691" y="10532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18326" y="7794"/>
                          </a:lnTo>
                          <a:lnTo>
                            <a:pt x="13691" y="10532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23" name="자유형: 도형 1622">
                      <a:extLst>
                        <a:ext uri="{FF2B5EF4-FFF2-40B4-BE49-F238E27FC236}">
                          <a16:creationId xmlns:a16="http://schemas.microsoft.com/office/drawing/2014/main" id="{1469D26C-50A2-65C8-A832-4D1A3AB803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9860" y="3096399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24" name="자유형: 도형 1623">
                      <a:extLst>
                        <a:ext uri="{FF2B5EF4-FFF2-40B4-BE49-F238E27FC236}">
                          <a16:creationId xmlns:a16="http://schemas.microsoft.com/office/drawing/2014/main" id="{8A38AC2C-3C13-5AFE-A0D4-1BB984C12A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5126" y="3099348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7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7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25" name="자유형: 도형 1624">
                      <a:extLst>
                        <a:ext uri="{FF2B5EF4-FFF2-40B4-BE49-F238E27FC236}">
                          <a16:creationId xmlns:a16="http://schemas.microsoft.com/office/drawing/2014/main" id="{248AC1B7-2CB7-4A44-B3DF-A442DABF18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0181" y="3102297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26" name="자유형: 도형 1625">
                      <a:extLst>
                        <a:ext uri="{FF2B5EF4-FFF2-40B4-BE49-F238E27FC236}">
                          <a16:creationId xmlns:a16="http://schemas.microsoft.com/office/drawing/2014/main" id="{7A2AD7EC-85DB-8016-58EE-379AD65E38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9428" y="3084603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27" name="자유형: 도형 1626">
                      <a:extLst>
                        <a:ext uri="{FF2B5EF4-FFF2-40B4-BE49-F238E27FC236}">
                          <a16:creationId xmlns:a16="http://schemas.microsoft.com/office/drawing/2014/main" id="{A06F26F1-BC15-3E9F-93A1-256BEC67AA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4483" y="3087552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52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52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28" name="자유형: 도형 1627">
                      <a:extLst>
                        <a:ext uri="{FF2B5EF4-FFF2-40B4-BE49-F238E27FC236}">
                          <a16:creationId xmlns:a16="http://schemas.microsoft.com/office/drawing/2014/main" id="{DA6610E5-C362-D298-2095-A4AF455DF8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9538" y="3090501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29" name="자유형: 도형 1628">
                      <a:extLst>
                        <a:ext uri="{FF2B5EF4-FFF2-40B4-BE49-F238E27FC236}">
                          <a16:creationId xmlns:a16="http://schemas.microsoft.com/office/drawing/2014/main" id="{93A63770-4094-AC81-33C4-E9AB300750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4594" y="3093450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0" name="자유형: 도형 1629">
                      <a:extLst>
                        <a:ext uri="{FF2B5EF4-FFF2-40B4-BE49-F238E27FC236}">
                          <a16:creationId xmlns:a16="http://schemas.microsoft.com/office/drawing/2014/main" id="{8E458BA8-8CB5-0950-B58F-517AB8510F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7764" y="3100822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1" name="자유형: 도형 1630">
                      <a:extLst>
                        <a:ext uri="{FF2B5EF4-FFF2-40B4-BE49-F238E27FC236}">
                          <a16:creationId xmlns:a16="http://schemas.microsoft.com/office/drawing/2014/main" id="{622F0DCB-3957-9939-E91B-375A44A1EE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2819" y="3103771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2" name="자유형: 도형 1631">
                      <a:extLst>
                        <a:ext uri="{FF2B5EF4-FFF2-40B4-BE49-F238E27FC236}">
                          <a16:creationId xmlns:a16="http://schemas.microsoft.com/office/drawing/2014/main" id="{5E03B445-4417-5F44-8C4E-4E1EECABF6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7875" y="3106720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3" name="자유형: 도형 1632">
                      <a:extLst>
                        <a:ext uri="{FF2B5EF4-FFF2-40B4-BE49-F238E27FC236}">
                          <a16:creationId xmlns:a16="http://schemas.microsoft.com/office/drawing/2014/main" id="{F1592D14-94D9-7CDE-FCC0-16930BCA78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2930" y="3109669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4" name="자유형: 도형 1633">
                      <a:extLst>
                        <a:ext uri="{FF2B5EF4-FFF2-40B4-BE49-F238E27FC236}">
                          <a16:creationId xmlns:a16="http://schemas.microsoft.com/office/drawing/2014/main" id="{4A35B856-1323-E624-7798-734CE12D791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8196" y="3112618"/>
                      <a:ext cx="15587" cy="9057"/>
                    </a:xfrm>
                    <a:custGeom>
                      <a:avLst/>
                      <a:gdLst>
                        <a:gd name="connsiteX0" fmla="*/ 10953 w 15587"/>
                        <a:gd name="connsiteY0" fmla="*/ 9058 h 9057"/>
                        <a:gd name="connsiteX1" fmla="*/ 0 w 15587"/>
                        <a:gd name="connsiteY1" fmla="*/ 2738 h 9057"/>
                        <a:gd name="connsiteX2" fmla="*/ 4634 w 15587"/>
                        <a:gd name="connsiteY2" fmla="*/ 0 h 9057"/>
                        <a:gd name="connsiteX3" fmla="*/ 15587 w 15587"/>
                        <a:gd name="connsiteY3" fmla="*/ 6319 h 9057"/>
                        <a:gd name="connsiteX4" fmla="*/ 10953 w 15587"/>
                        <a:gd name="connsiteY4" fmla="*/ 9058 h 90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587" h="9057">
                          <a:moveTo>
                            <a:pt x="10953" y="9058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5587" y="6319"/>
                          </a:lnTo>
                          <a:lnTo>
                            <a:pt x="10953" y="9058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5" name="자유형: 도형 1634">
                      <a:extLst>
                        <a:ext uri="{FF2B5EF4-FFF2-40B4-BE49-F238E27FC236}">
                          <a16:creationId xmlns:a16="http://schemas.microsoft.com/office/drawing/2014/main" id="{5A97B0AD-2DFC-F876-ECE1-708F11E7BB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2387" y="3091975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6" name="자유형: 도형 1635">
                      <a:extLst>
                        <a:ext uri="{FF2B5EF4-FFF2-40B4-BE49-F238E27FC236}">
                          <a16:creationId xmlns:a16="http://schemas.microsoft.com/office/drawing/2014/main" id="{93D8D7AE-1BA3-1B5A-24D1-CB355F8411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7653" y="3094924"/>
                      <a:ext cx="9057" cy="5476"/>
                    </a:xfrm>
                    <a:custGeom>
                      <a:avLst/>
                      <a:gdLst>
                        <a:gd name="connsiteX0" fmla="*/ 4424 w 9057"/>
                        <a:gd name="connsiteY0" fmla="*/ 5477 h 5476"/>
                        <a:gd name="connsiteX1" fmla="*/ 0 w 9057"/>
                        <a:gd name="connsiteY1" fmla="*/ 2738 h 5476"/>
                        <a:gd name="connsiteX2" fmla="*/ 4424 w 9057"/>
                        <a:gd name="connsiteY2" fmla="*/ 0 h 5476"/>
                        <a:gd name="connsiteX3" fmla="*/ 9058 w 9057"/>
                        <a:gd name="connsiteY3" fmla="*/ 2738 h 5476"/>
                        <a:gd name="connsiteX4" fmla="*/ 4424 w 9057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476">
                          <a:moveTo>
                            <a:pt x="4424" y="5477"/>
                          </a:moveTo>
                          <a:lnTo>
                            <a:pt x="0" y="2738"/>
                          </a:lnTo>
                          <a:lnTo>
                            <a:pt x="4424" y="0"/>
                          </a:lnTo>
                          <a:lnTo>
                            <a:pt x="9058" y="2738"/>
                          </a:lnTo>
                          <a:lnTo>
                            <a:pt x="4424" y="5477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7" name="자유형: 도형 1636">
                      <a:extLst>
                        <a:ext uri="{FF2B5EF4-FFF2-40B4-BE49-F238E27FC236}">
                          <a16:creationId xmlns:a16="http://schemas.microsoft.com/office/drawing/2014/main" id="{6737D157-A416-240B-EC3A-56A3F14EBC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2709" y="3097873"/>
                      <a:ext cx="9057" cy="5266"/>
                    </a:xfrm>
                    <a:custGeom>
                      <a:avLst/>
                      <a:gdLst>
                        <a:gd name="connsiteX0" fmla="*/ 4423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423 w 9057"/>
                        <a:gd name="connsiteY2" fmla="*/ 0 h 5266"/>
                        <a:gd name="connsiteX3" fmla="*/ 9057 w 9057"/>
                        <a:gd name="connsiteY3" fmla="*/ 2738 h 5266"/>
                        <a:gd name="connsiteX4" fmla="*/ 4423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3" y="5266"/>
                          </a:moveTo>
                          <a:lnTo>
                            <a:pt x="0" y="2738"/>
                          </a:lnTo>
                          <a:lnTo>
                            <a:pt x="4423" y="0"/>
                          </a:lnTo>
                          <a:lnTo>
                            <a:pt x="9057" y="2738"/>
                          </a:lnTo>
                          <a:lnTo>
                            <a:pt x="4423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8" name="자유형: 도형 1637">
                      <a:extLst>
                        <a:ext uri="{FF2B5EF4-FFF2-40B4-BE49-F238E27FC236}">
                          <a16:creationId xmlns:a16="http://schemas.microsoft.com/office/drawing/2014/main" id="{FB1B2B6C-19C2-E1EB-DEB3-3FCEB891A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1955" y="3080179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39" name="자유형: 도형 1638">
                      <a:extLst>
                        <a:ext uri="{FF2B5EF4-FFF2-40B4-BE49-F238E27FC236}">
                          <a16:creationId xmlns:a16="http://schemas.microsoft.com/office/drawing/2014/main" id="{DBE13878-1926-FA28-7ADD-791DA05261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7011" y="3083128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7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7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0" name="자유형: 도형 1639">
                      <a:extLst>
                        <a:ext uri="{FF2B5EF4-FFF2-40B4-BE49-F238E27FC236}">
                          <a16:creationId xmlns:a16="http://schemas.microsoft.com/office/drawing/2014/main" id="{F0BE1A59-C6D3-60F8-0620-34FE793D9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2066" y="3086077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1" name="자유형: 도형 1640">
                      <a:extLst>
                        <a:ext uri="{FF2B5EF4-FFF2-40B4-BE49-F238E27FC236}">
                          <a16:creationId xmlns:a16="http://schemas.microsoft.com/office/drawing/2014/main" id="{5FEA13A8-9BFF-DB51-F545-F53928BEDF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7121" y="3089026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2" name="자유형: 도형 1641">
                      <a:extLst>
                        <a:ext uri="{FF2B5EF4-FFF2-40B4-BE49-F238E27FC236}">
                          <a16:creationId xmlns:a16="http://schemas.microsoft.com/office/drawing/2014/main" id="{6E6CCC8D-7355-B701-0155-CE1E567C11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1556" y="3097241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7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7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3" name="자유형: 도형 1642">
                      <a:extLst>
                        <a:ext uri="{FF2B5EF4-FFF2-40B4-BE49-F238E27FC236}">
                          <a16:creationId xmlns:a16="http://schemas.microsoft.com/office/drawing/2014/main" id="{FE0DDE09-D41D-0D1A-16B0-CAB580F8D9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6611" y="3100190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52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52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4" name="자유형: 도형 1643">
                      <a:extLst>
                        <a:ext uri="{FF2B5EF4-FFF2-40B4-BE49-F238E27FC236}">
                          <a16:creationId xmlns:a16="http://schemas.microsoft.com/office/drawing/2014/main" id="{C41E9A26-4ADE-0E29-209F-96AD69F8F1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1666" y="3102929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5" name="자유형: 도형 1644">
                      <a:extLst>
                        <a:ext uri="{FF2B5EF4-FFF2-40B4-BE49-F238E27FC236}">
                          <a16:creationId xmlns:a16="http://schemas.microsoft.com/office/drawing/2014/main" id="{55D4360B-DE5C-9BAA-CB91-BDC58BFD85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6932" y="3106088"/>
                      <a:ext cx="9057" cy="5266"/>
                    </a:xfrm>
                    <a:custGeom>
                      <a:avLst/>
                      <a:gdLst>
                        <a:gd name="connsiteX0" fmla="*/ 442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424 w 9057"/>
                        <a:gd name="connsiteY2" fmla="*/ 0 h 5266"/>
                        <a:gd name="connsiteX3" fmla="*/ 9058 w 9057"/>
                        <a:gd name="connsiteY3" fmla="*/ 2528 h 5266"/>
                        <a:gd name="connsiteX4" fmla="*/ 442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4" y="5266"/>
                          </a:moveTo>
                          <a:lnTo>
                            <a:pt x="0" y="2528"/>
                          </a:lnTo>
                          <a:lnTo>
                            <a:pt x="4424" y="0"/>
                          </a:lnTo>
                          <a:lnTo>
                            <a:pt x="9058" y="2528"/>
                          </a:lnTo>
                          <a:lnTo>
                            <a:pt x="442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6" name="자유형: 도형 1645">
                      <a:extLst>
                        <a:ext uri="{FF2B5EF4-FFF2-40B4-BE49-F238E27FC236}">
                          <a16:creationId xmlns:a16="http://schemas.microsoft.com/office/drawing/2014/main" id="{4D0F5A98-3651-87EC-D65C-92D7FE2626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1988" y="3109037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7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7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7" name="자유형: 도형 1646">
                      <a:extLst>
                        <a:ext uri="{FF2B5EF4-FFF2-40B4-BE49-F238E27FC236}">
                          <a16:creationId xmlns:a16="http://schemas.microsoft.com/office/drawing/2014/main" id="{244AFEB9-DBB7-8234-8073-8F40025BF1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7043" y="3111986"/>
                      <a:ext cx="11796" cy="6740"/>
                    </a:xfrm>
                    <a:custGeom>
                      <a:avLst/>
                      <a:gdLst>
                        <a:gd name="connsiteX0" fmla="*/ 7162 w 11796"/>
                        <a:gd name="connsiteY0" fmla="*/ 6740 h 6740"/>
                        <a:gd name="connsiteX1" fmla="*/ 0 w 11796"/>
                        <a:gd name="connsiteY1" fmla="*/ 2528 h 6740"/>
                        <a:gd name="connsiteX2" fmla="*/ 4634 w 11796"/>
                        <a:gd name="connsiteY2" fmla="*/ 0 h 6740"/>
                        <a:gd name="connsiteX3" fmla="*/ 11796 w 11796"/>
                        <a:gd name="connsiteY3" fmla="*/ 4002 h 6740"/>
                        <a:gd name="connsiteX4" fmla="*/ 7162 w 11796"/>
                        <a:gd name="connsiteY4" fmla="*/ 6740 h 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796" h="6740">
                          <a:moveTo>
                            <a:pt x="7162" y="6740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11796" y="4002"/>
                          </a:lnTo>
                          <a:lnTo>
                            <a:pt x="7162" y="6740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8" name="자유형: 도형 1647">
                      <a:extLst>
                        <a:ext uri="{FF2B5EF4-FFF2-40B4-BE49-F238E27FC236}">
                          <a16:creationId xmlns:a16="http://schemas.microsoft.com/office/drawing/2014/main" id="{B61B1CAD-7AC7-BE71-9AC2-1CD77481F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6179" y="3088394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52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52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49" name="자유형: 도형 1648">
                      <a:extLst>
                        <a:ext uri="{FF2B5EF4-FFF2-40B4-BE49-F238E27FC236}">
                          <a16:creationId xmlns:a16="http://schemas.microsoft.com/office/drawing/2014/main" id="{6AEB863D-E28C-7C8B-7063-A8892121F1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1445" y="3091343"/>
                      <a:ext cx="9057" cy="5266"/>
                    </a:xfrm>
                    <a:custGeom>
                      <a:avLst/>
                      <a:gdLst>
                        <a:gd name="connsiteX0" fmla="*/ 4423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423 w 9057"/>
                        <a:gd name="connsiteY2" fmla="*/ 0 h 5266"/>
                        <a:gd name="connsiteX3" fmla="*/ 9057 w 9057"/>
                        <a:gd name="connsiteY3" fmla="*/ 2528 h 5266"/>
                        <a:gd name="connsiteX4" fmla="*/ 4423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3" y="5266"/>
                          </a:moveTo>
                          <a:lnTo>
                            <a:pt x="0" y="2528"/>
                          </a:lnTo>
                          <a:lnTo>
                            <a:pt x="4423" y="0"/>
                          </a:lnTo>
                          <a:lnTo>
                            <a:pt x="9057" y="2528"/>
                          </a:lnTo>
                          <a:lnTo>
                            <a:pt x="4423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50" name="자유형: 도형 1649">
                      <a:extLst>
                        <a:ext uri="{FF2B5EF4-FFF2-40B4-BE49-F238E27FC236}">
                          <a16:creationId xmlns:a16="http://schemas.microsoft.com/office/drawing/2014/main" id="{B2DB1151-47B1-48FD-6654-A9FFF4B695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6500" y="3094292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51" name="자유형: 도형 1650">
                      <a:extLst>
                        <a:ext uri="{FF2B5EF4-FFF2-40B4-BE49-F238E27FC236}">
                          <a16:creationId xmlns:a16="http://schemas.microsoft.com/office/drawing/2014/main" id="{7DC40294-22C2-7564-1AFA-97CA813F9B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5747" y="3076388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7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7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52" name="자유형: 도형 1651">
                      <a:extLst>
                        <a:ext uri="{FF2B5EF4-FFF2-40B4-BE49-F238E27FC236}">
                          <a16:creationId xmlns:a16="http://schemas.microsoft.com/office/drawing/2014/main" id="{E7A71EC2-8E13-72F3-E650-BFE53EEE48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8164" y="3072175"/>
                      <a:ext cx="11585" cy="6740"/>
                    </a:xfrm>
                    <a:custGeom>
                      <a:avLst/>
                      <a:gdLst>
                        <a:gd name="connsiteX0" fmla="*/ 7162 w 11585"/>
                        <a:gd name="connsiteY0" fmla="*/ 6740 h 6740"/>
                        <a:gd name="connsiteX1" fmla="*/ 0 w 11585"/>
                        <a:gd name="connsiteY1" fmla="*/ 2528 h 6740"/>
                        <a:gd name="connsiteX2" fmla="*/ 4634 w 11585"/>
                        <a:gd name="connsiteY2" fmla="*/ 0 h 6740"/>
                        <a:gd name="connsiteX3" fmla="*/ 11585 w 11585"/>
                        <a:gd name="connsiteY3" fmla="*/ 4002 h 6740"/>
                        <a:gd name="connsiteX4" fmla="*/ 7162 w 11585"/>
                        <a:gd name="connsiteY4" fmla="*/ 6740 h 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585" h="6740">
                          <a:moveTo>
                            <a:pt x="7162" y="6740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11585" y="4002"/>
                          </a:lnTo>
                          <a:lnTo>
                            <a:pt x="7162" y="6740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53" name="자유형: 도형 1652">
                      <a:extLst>
                        <a:ext uri="{FF2B5EF4-FFF2-40B4-BE49-F238E27FC236}">
                          <a16:creationId xmlns:a16="http://schemas.microsoft.com/office/drawing/2014/main" id="{03C0377F-61EF-57A8-AC25-FBF65BF007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73108" y="3075124"/>
                      <a:ext cx="12849" cy="7372"/>
                    </a:xfrm>
                    <a:custGeom>
                      <a:avLst/>
                      <a:gdLst>
                        <a:gd name="connsiteX0" fmla="*/ 8215 w 12849"/>
                        <a:gd name="connsiteY0" fmla="*/ 7372 h 7372"/>
                        <a:gd name="connsiteX1" fmla="*/ 0 w 12849"/>
                        <a:gd name="connsiteY1" fmla="*/ 2528 h 7372"/>
                        <a:gd name="connsiteX2" fmla="*/ 4424 w 12849"/>
                        <a:gd name="connsiteY2" fmla="*/ 0 h 7372"/>
                        <a:gd name="connsiteX3" fmla="*/ 12849 w 12849"/>
                        <a:gd name="connsiteY3" fmla="*/ 4845 h 7372"/>
                        <a:gd name="connsiteX4" fmla="*/ 8215 w 12849"/>
                        <a:gd name="connsiteY4" fmla="*/ 7372 h 737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849" h="7372">
                          <a:moveTo>
                            <a:pt x="8215" y="7372"/>
                          </a:moveTo>
                          <a:lnTo>
                            <a:pt x="0" y="2528"/>
                          </a:lnTo>
                          <a:lnTo>
                            <a:pt x="4424" y="0"/>
                          </a:lnTo>
                          <a:lnTo>
                            <a:pt x="12849" y="4845"/>
                          </a:lnTo>
                          <a:lnTo>
                            <a:pt x="8215" y="7372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54" name="자유형: 도형 1653">
                      <a:extLst>
                        <a:ext uri="{FF2B5EF4-FFF2-40B4-BE49-F238E27FC236}">
                          <a16:creationId xmlns:a16="http://schemas.microsoft.com/office/drawing/2014/main" id="{34377F1D-B113-7969-A7A5-883948F76A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68053" y="3077862"/>
                      <a:ext cx="15376" cy="9057"/>
                    </a:xfrm>
                    <a:custGeom>
                      <a:avLst/>
                      <a:gdLst>
                        <a:gd name="connsiteX0" fmla="*/ 10953 w 15376"/>
                        <a:gd name="connsiteY0" fmla="*/ 9058 h 9057"/>
                        <a:gd name="connsiteX1" fmla="*/ 0 w 15376"/>
                        <a:gd name="connsiteY1" fmla="*/ 2738 h 9057"/>
                        <a:gd name="connsiteX2" fmla="*/ 4424 w 15376"/>
                        <a:gd name="connsiteY2" fmla="*/ 0 h 9057"/>
                        <a:gd name="connsiteX3" fmla="*/ 15377 w 15376"/>
                        <a:gd name="connsiteY3" fmla="*/ 6319 h 9057"/>
                        <a:gd name="connsiteX4" fmla="*/ 10953 w 15376"/>
                        <a:gd name="connsiteY4" fmla="*/ 9058 h 90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376" h="9057">
                          <a:moveTo>
                            <a:pt x="10953" y="9058"/>
                          </a:moveTo>
                          <a:lnTo>
                            <a:pt x="0" y="2738"/>
                          </a:lnTo>
                          <a:lnTo>
                            <a:pt x="4424" y="0"/>
                          </a:lnTo>
                          <a:lnTo>
                            <a:pt x="15377" y="6319"/>
                          </a:lnTo>
                          <a:lnTo>
                            <a:pt x="10953" y="9058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55" name="자유형: 도형 1654">
                      <a:extLst>
                        <a:ext uri="{FF2B5EF4-FFF2-40B4-BE49-F238E27FC236}">
                          <a16:creationId xmlns:a16="http://schemas.microsoft.com/office/drawing/2014/main" id="{D445785A-8B89-9034-BD18-0B43D059A5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0802" y="3079337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73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05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56" name="자유형: 도형 1655">
                      <a:extLst>
                        <a:ext uri="{FF2B5EF4-FFF2-40B4-BE49-F238E27FC236}">
                          <a16:creationId xmlns:a16="http://schemas.microsoft.com/office/drawing/2014/main" id="{F92EB424-F840-DB20-BC2E-5A2BBEDDC9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5858" y="3082286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57" name="자유형: 도형 1656">
                      <a:extLst>
                        <a:ext uri="{FF2B5EF4-FFF2-40B4-BE49-F238E27FC236}">
                          <a16:creationId xmlns:a16="http://schemas.microsoft.com/office/drawing/2014/main" id="{359D4197-AB27-6117-7E60-DE6A5D9095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0913" y="3085235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73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73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58" name="자유형: 도형 1657">
                      <a:extLst>
                        <a:ext uri="{FF2B5EF4-FFF2-40B4-BE49-F238E27FC236}">
                          <a16:creationId xmlns:a16="http://schemas.microsoft.com/office/drawing/2014/main" id="{BD698640-1F1F-8E4E-92D6-45F3F199B6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4083" y="3092818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59" name="자유형: 도형 1658">
                      <a:extLst>
                        <a:ext uri="{FF2B5EF4-FFF2-40B4-BE49-F238E27FC236}">
                          <a16:creationId xmlns:a16="http://schemas.microsoft.com/office/drawing/2014/main" id="{2F0826AD-AED4-9434-36DB-B4E690D645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139" y="3095767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60" name="자유형: 도형 1659">
                      <a:extLst>
                        <a:ext uri="{FF2B5EF4-FFF2-40B4-BE49-F238E27FC236}">
                          <a16:creationId xmlns:a16="http://schemas.microsoft.com/office/drawing/2014/main" id="{1481E41E-C17B-0304-2B29-52293C1720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4405" y="3098716"/>
                      <a:ext cx="9057" cy="5266"/>
                    </a:xfrm>
                    <a:custGeom>
                      <a:avLst/>
                      <a:gdLst>
                        <a:gd name="connsiteX0" fmla="*/ 4423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423 w 9057"/>
                        <a:gd name="connsiteY2" fmla="*/ 0 h 5266"/>
                        <a:gd name="connsiteX3" fmla="*/ 9057 w 9057"/>
                        <a:gd name="connsiteY3" fmla="*/ 2528 h 5266"/>
                        <a:gd name="connsiteX4" fmla="*/ 4423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3" y="5266"/>
                          </a:moveTo>
                          <a:lnTo>
                            <a:pt x="0" y="2528"/>
                          </a:lnTo>
                          <a:lnTo>
                            <a:pt x="4423" y="0"/>
                          </a:lnTo>
                          <a:lnTo>
                            <a:pt x="9057" y="2528"/>
                          </a:lnTo>
                          <a:lnTo>
                            <a:pt x="4423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61" name="자유형: 도형 1660">
                      <a:extLst>
                        <a:ext uri="{FF2B5EF4-FFF2-40B4-BE49-F238E27FC236}">
                          <a16:creationId xmlns:a16="http://schemas.microsoft.com/office/drawing/2014/main" id="{0B61B221-EE8E-CAE3-8CAC-E6662CB6F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460" y="3101665"/>
                      <a:ext cx="9057" cy="5266"/>
                    </a:xfrm>
                    <a:custGeom>
                      <a:avLst/>
                      <a:gdLst>
                        <a:gd name="connsiteX0" fmla="*/ 463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634 w 9057"/>
                        <a:gd name="connsiteY2" fmla="*/ 0 h 5266"/>
                        <a:gd name="connsiteX3" fmla="*/ 9058 w 9057"/>
                        <a:gd name="connsiteY3" fmla="*/ 2528 h 5266"/>
                        <a:gd name="connsiteX4" fmla="*/ 463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05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62" name="자유형: 도형 1661">
                      <a:extLst>
                        <a:ext uri="{FF2B5EF4-FFF2-40B4-BE49-F238E27FC236}">
                          <a16:creationId xmlns:a16="http://schemas.microsoft.com/office/drawing/2014/main" id="{300BC6BE-C918-CE1E-0ADC-4EB71E4D91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4515" y="3104614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63" name="자유형: 도형 1662">
                      <a:extLst>
                        <a:ext uri="{FF2B5EF4-FFF2-40B4-BE49-F238E27FC236}">
                          <a16:creationId xmlns:a16="http://schemas.microsoft.com/office/drawing/2014/main" id="{90BB729D-8A77-094F-B62F-4416A4FBA4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9781" y="3107563"/>
                      <a:ext cx="14112" cy="8214"/>
                    </a:xfrm>
                    <a:custGeom>
                      <a:avLst/>
                      <a:gdLst>
                        <a:gd name="connsiteX0" fmla="*/ 9690 w 14112"/>
                        <a:gd name="connsiteY0" fmla="*/ 8215 h 8214"/>
                        <a:gd name="connsiteX1" fmla="*/ 0 w 14112"/>
                        <a:gd name="connsiteY1" fmla="*/ 2528 h 8214"/>
                        <a:gd name="connsiteX2" fmla="*/ 4424 w 14112"/>
                        <a:gd name="connsiteY2" fmla="*/ 0 h 8214"/>
                        <a:gd name="connsiteX3" fmla="*/ 14113 w 14112"/>
                        <a:gd name="connsiteY3" fmla="*/ 5477 h 8214"/>
                        <a:gd name="connsiteX4" fmla="*/ 9690 w 14112"/>
                        <a:gd name="connsiteY4" fmla="*/ 8215 h 821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112" h="8214">
                          <a:moveTo>
                            <a:pt x="9690" y="8215"/>
                          </a:moveTo>
                          <a:lnTo>
                            <a:pt x="0" y="2528"/>
                          </a:lnTo>
                          <a:lnTo>
                            <a:pt x="4424" y="0"/>
                          </a:lnTo>
                          <a:lnTo>
                            <a:pt x="14113" y="5477"/>
                          </a:lnTo>
                          <a:lnTo>
                            <a:pt x="9690" y="8215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64" name="자유형: 도형 1663">
                      <a:extLst>
                        <a:ext uri="{FF2B5EF4-FFF2-40B4-BE49-F238E27FC236}">
                          <a16:creationId xmlns:a16="http://schemas.microsoft.com/office/drawing/2014/main" id="{C79BE6CB-2D2D-0B73-5293-5C27A52090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8917" y="3083971"/>
                      <a:ext cx="9057" cy="5266"/>
                    </a:xfrm>
                    <a:custGeom>
                      <a:avLst/>
                      <a:gdLst>
                        <a:gd name="connsiteX0" fmla="*/ 4424 w 9057"/>
                        <a:gd name="connsiteY0" fmla="*/ 5266 h 5266"/>
                        <a:gd name="connsiteX1" fmla="*/ 0 w 9057"/>
                        <a:gd name="connsiteY1" fmla="*/ 2528 h 5266"/>
                        <a:gd name="connsiteX2" fmla="*/ 4424 w 9057"/>
                        <a:gd name="connsiteY2" fmla="*/ 0 h 5266"/>
                        <a:gd name="connsiteX3" fmla="*/ 9058 w 9057"/>
                        <a:gd name="connsiteY3" fmla="*/ 2528 h 5266"/>
                        <a:gd name="connsiteX4" fmla="*/ 442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4" y="5266"/>
                          </a:moveTo>
                          <a:lnTo>
                            <a:pt x="0" y="2528"/>
                          </a:lnTo>
                          <a:lnTo>
                            <a:pt x="4424" y="0"/>
                          </a:lnTo>
                          <a:lnTo>
                            <a:pt x="9058" y="2528"/>
                          </a:lnTo>
                          <a:lnTo>
                            <a:pt x="442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65" name="자유형: 도형 1664">
                      <a:extLst>
                        <a:ext uri="{FF2B5EF4-FFF2-40B4-BE49-F238E27FC236}">
                          <a16:creationId xmlns:a16="http://schemas.microsoft.com/office/drawing/2014/main" id="{7341AA7B-EB27-FB93-F5EB-3740A9AF9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3973" y="3086920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66" name="자유형: 도형 1665">
                      <a:extLst>
                        <a:ext uri="{FF2B5EF4-FFF2-40B4-BE49-F238E27FC236}">
                          <a16:creationId xmlns:a16="http://schemas.microsoft.com/office/drawing/2014/main" id="{B4FE6C42-16CC-5DCF-8E83-ED02295670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9028" y="3089869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52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52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67" name="자유형: 도형 1666">
                      <a:extLst>
                        <a:ext uri="{FF2B5EF4-FFF2-40B4-BE49-F238E27FC236}">
                          <a16:creationId xmlns:a16="http://schemas.microsoft.com/office/drawing/2014/main" id="{92199142-F092-593B-C930-895835A003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8275" y="3071965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68" name="자유형: 도형 1667">
                      <a:extLst>
                        <a:ext uri="{FF2B5EF4-FFF2-40B4-BE49-F238E27FC236}">
                          <a16:creationId xmlns:a16="http://schemas.microsoft.com/office/drawing/2014/main" id="{D5D9B4DD-CA98-1BCB-20F9-FEC6742104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3330" y="3074913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73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73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69" name="자유형: 도형 1668">
                      <a:extLst>
                        <a:ext uri="{FF2B5EF4-FFF2-40B4-BE49-F238E27FC236}">
                          <a16:creationId xmlns:a16="http://schemas.microsoft.com/office/drawing/2014/main" id="{B0543027-F995-7641-9969-89ACD98F6C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3219" y="3069016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0" name="자유형: 도형 1669">
                      <a:extLst>
                        <a:ext uri="{FF2B5EF4-FFF2-40B4-BE49-F238E27FC236}">
                          <a16:creationId xmlns:a16="http://schemas.microsoft.com/office/drawing/2014/main" id="{1E629507-E169-8590-9593-5E9E9C42E7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596" y="3077862"/>
                      <a:ext cx="9057" cy="5266"/>
                    </a:xfrm>
                    <a:custGeom>
                      <a:avLst/>
                      <a:gdLst>
                        <a:gd name="connsiteX0" fmla="*/ 4423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423 w 9057"/>
                        <a:gd name="connsiteY2" fmla="*/ 0 h 5266"/>
                        <a:gd name="connsiteX3" fmla="*/ 9057 w 9057"/>
                        <a:gd name="connsiteY3" fmla="*/ 2738 h 5266"/>
                        <a:gd name="connsiteX4" fmla="*/ 4423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3" y="5266"/>
                          </a:moveTo>
                          <a:lnTo>
                            <a:pt x="0" y="2738"/>
                          </a:lnTo>
                          <a:lnTo>
                            <a:pt x="4423" y="0"/>
                          </a:lnTo>
                          <a:lnTo>
                            <a:pt x="9057" y="2738"/>
                          </a:lnTo>
                          <a:lnTo>
                            <a:pt x="4423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1" name="자유형: 도형 1670">
                      <a:extLst>
                        <a:ext uri="{FF2B5EF4-FFF2-40B4-BE49-F238E27FC236}">
                          <a16:creationId xmlns:a16="http://schemas.microsoft.com/office/drawing/2014/main" id="{F9CD7DE5-09CC-0D74-810F-64B87BEC60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3651" y="3080811"/>
                      <a:ext cx="9057" cy="5266"/>
                    </a:xfrm>
                    <a:custGeom>
                      <a:avLst/>
                      <a:gdLst>
                        <a:gd name="connsiteX0" fmla="*/ 4424 w 9057"/>
                        <a:gd name="connsiteY0" fmla="*/ 5266 h 5266"/>
                        <a:gd name="connsiteX1" fmla="*/ 0 w 9057"/>
                        <a:gd name="connsiteY1" fmla="*/ 2738 h 5266"/>
                        <a:gd name="connsiteX2" fmla="*/ 4424 w 9057"/>
                        <a:gd name="connsiteY2" fmla="*/ 0 h 5266"/>
                        <a:gd name="connsiteX3" fmla="*/ 9058 w 9057"/>
                        <a:gd name="connsiteY3" fmla="*/ 2738 h 5266"/>
                        <a:gd name="connsiteX4" fmla="*/ 4424 w 905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057" h="5266">
                          <a:moveTo>
                            <a:pt x="4424" y="5266"/>
                          </a:moveTo>
                          <a:lnTo>
                            <a:pt x="0" y="2738"/>
                          </a:lnTo>
                          <a:lnTo>
                            <a:pt x="4424" y="0"/>
                          </a:lnTo>
                          <a:lnTo>
                            <a:pt x="9058" y="2738"/>
                          </a:lnTo>
                          <a:lnTo>
                            <a:pt x="4424" y="5266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2" name="자유형: 도형 1671">
                      <a:extLst>
                        <a:ext uri="{FF2B5EF4-FFF2-40B4-BE49-F238E27FC236}">
                          <a16:creationId xmlns:a16="http://schemas.microsoft.com/office/drawing/2014/main" id="{B9989DAB-23AB-7BD2-5CD9-781B9C75658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9349" y="3090711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52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3" name="자유형: 도형 1672">
                      <a:extLst>
                        <a:ext uri="{FF2B5EF4-FFF2-40B4-BE49-F238E27FC236}">
                          <a16:creationId xmlns:a16="http://schemas.microsoft.com/office/drawing/2014/main" id="{EDA80107-8AA6-4C72-520D-EE71B88A52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4405" y="3093660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52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4" name="자유형: 도형 1673">
                      <a:extLst>
                        <a:ext uri="{FF2B5EF4-FFF2-40B4-BE49-F238E27FC236}">
                          <a16:creationId xmlns:a16="http://schemas.microsoft.com/office/drawing/2014/main" id="{CD29592D-0166-3394-45CA-2D6F037560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39460" y="3096609"/>
                      <a:ext cx="7583" cy="4212"/>
                    </a:xfrm>
                    <a:custGeom>
                      <a:avLst/>
                      <a:gdLst>
                        <a:gd name="connsiteX0" fmla="*/ 4634 w 7583"/>
                        <a:gd name="connsiteY0" fmla="*/ 4213 h 4212"/>
                        <a:gd name="connsiteX1" fmla="*/ 0 w 7583"/>
                        <a:gd name="connsiteY1" fmla="*/ 1685 h 4212"/>
                        <a:gd name="connsiteX2" fmla="*/ 2949 w 7583"/>
                        <a:gd name="connsiteY2" fmla="*/ 0 h 4212"/>
                        <a:gd name="connsiteX3" fmla="*/ 7583 w 7583"/>
                        <a:gd name="connsiteY3" fmla="*/ 2528 h 4212"/>
                        <a:gd name="connsiteX4" fmla="*/ 4634 w 7583"/>
                        <a:gd name="connsiteY4" fmla="*/ 4213 h 4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212">
                          <a:moveTo>
                            <a:pt x="4634" y="421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634" y="4213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5" name="자유형: 도형 1674">
                      <a:extLst>
                        <a:ext uri="{FF2B5EF4-FFF2-40B4-BE49-F238E27FC236}">
                          <a16:creationId xmlns:a16="http://schemas.microsoft.com/office/drawing/2014/main" id="{EF4E9068-2939-4042-E9C2-584C90D983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4515" y="3099558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4 h 4423"/>
                        <a:gd name="connsiteX1" fmla="*/ 0 w 7583"/>
                        <a:gd name="connsiteY1" fmla="*/ 1685 h 4423"/>
                        <a:gd name="connsiteX2" fmla="*/ 3160 w 7583"/>
                        <a:gd name="connsiteY2" fmla="*/ 0 h 4423"/>
                        <a:gd name="connsiteX3" fmla="*/ 7583 w 7583"/>
                        <a:gd name="connsiteY3" fmla="*/ 2528 h 4423"/>
                        <a:gd name="connsiteX4" fmla="*/ 4634 w 7583"/>
                        <a:gd name="connsiteY4" fmla="*/ 4424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4"/>
                          </a:moveTo>
                          <a:lnTo>
                            <a:pt x="0" y="1685"/>
                          </a:lnTo>
                          <a:lnTo>
                            <a:pt x="3160" y="0"/>
                          </a:lnTo>
                          <a:lnTo>
                            <a:pt x="7583" y="2528"/>
                          </a:lnTo>
                          <a:lnTo>
                            <a:pt x="4634" y="4424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6" name="자유형: 도형 1675">
                      <a:extLst>
                        <a:ext uri="{FF2B5EF4-FFF2-40B4-BE49-F238E27FC236}">
                          <a16:creationId xmlns:a16="http://schemas.microsoft.com/office/drawing/2014/main" id="{0D6543F4-5FEB-348A-B5B5-C1054B7447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49781" y="3102507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52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7" name="자유형: 도형 1676">
                      <a:extLst>
                        <a:ext uri="{FF2B5EF4-FFF2-40B4-BE49-F238E27FC236}">
                          <a16:creationId xmlns:a16="http://schemas.microsoft.com/office/drawing/2014/main" id="{535499CE-41AE-DE3D-C5D9-52B2349B7A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4837" y="3105456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52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8" name="자유형: 도형 1677">
                      <a:extLst>
                        <a:ext uri="{FF2B5EF4-FFF2-40B4-BE49-F238E27FC236}">
                          <a16:creationId xmlns:a16="http://schemas.microsoft.com/office/drawing/2014/main" id="{27230C9A-3E8F-E872-028E-C572EAD0A0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59892" y="3108405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3160 w 7583"/>
                        <a:gd name="connsiteY2" fmla="*/ 0 h 4423"/>
                        <a:gd name="connsiteX3" fmla="*/ 7583 w 7583"/>
                        <a:gd name="connsiteY3" fmla="*/ 252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3160" y="0"/>
                          </a:lnTo>
                          <a:lnTo>
                            <a:pt x="7583" y="252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79" name="자유형: 도형 1678">
                      <a:extLst>
                        <a:ext uri="{FF2B5EF4-FFF2-40B4-BE49-F238E27FC236}">
                          <a16:creationId xmlns:a16="http://schemas.microsoft.com/office/drawing/2014/main" id="{A338A48F-26C0-4CC0-DF66-DDA2348A14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3973" y="3081865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4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528 h 4423"/>
                        <a:gd name="connsiteX4" fmla="*/ 4634 w 7583"/>
                        <a:gd name="connsiteY4" fmla="*/ 4424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4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634" y="4424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80" name="자유형: 도형 1679">
                      <a:extLst>
                        <a:ext uri="{FF2B5EF4-FFF2-40B4-BE49-F238E27FC236}">
                          <a16:creationId xmlns:a16="http://schemas.microsoft.com/office/drawing/2014/main" id="{081647F2-A35F-34AF-7F0F-36C7DD47D0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19239" y="3084814"/>
                      <a:ext cx="7583" cy="4423"/>
                    </a:xfrm>
                    <a:custGeom>
                      <a:avLst/>
                      <a:gdLst>
                        <a:gd name="connsiteX0" fmla="*/ 4423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528 h 4423"/>
                        <a:gd name="connsiteX4" fmla="*/ 4423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423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423" y="4423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81" name="자유형: 도형 1680">
                      <a:extLst>
                        <a:ext uri="{FF2B5EF4-FFF2-40B4-BE49-F238E27FC236}">
                          <a16:creationId xmlns:a16="http://schemas.microsoft.com/office/drawing/2014/main" id="{DF3E35B7-AAB4-2D6D-0E45-DA13AB1DD5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24294" y="3087763"/>
                      <a:ext cx="7583" cy="4423"/>
                    </a:xfrm>
                    <a:custGeom>
                      <a:avLst/>
                      <a:gdLst>
                        <a:gd name="connsiteX0" fmla="*/ 4423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528 h 4423"/>
                        <a:gd name="connsiteX4" fmla="*/ 4423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423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423" y="4423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82" name="자유형: 도형 1681">
                      <a:extLst>
                        <a:ext uri="{FF2B5EF4-FFF2-40B4-BE49-F238E27FC236}">
                          <a16:creationId xmlns:a16="http://schemas.microsoft.com/office/drawing/2014/main" id="{0F9EB68F-614F-11C2-2248-7A80FE8C93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3541" y="3070069"/>
                      <a:ext cx="7583" cy="4212"/>
                    </a:xfrm>
                    <a:custGeom>
                      <a:avLst/>
                      <a:gdLst>
                        <a:gd name="connsiteX0" fmla="*/ 4424 w 7583"/>
                        <a:gd name="connsiteY0" fmla="*/ 4213 h 4212"/>
                        <a:gd name="connsiteX1" fmla="*/ 0 w 7583"/>
                        <a:gd name="connsiteY1" fmla="*/ 1685 h 4212"/>
                        <a:gd name="connsiteX2" fmla="*/ 2949 w 7583"/>
                        <a:gd name="connsiteY2" fmla="*/ 0 h 4212"/>
                        <a:gd name="connsiteX3" fmla="*/ 7583 w 7583"/>
                        <a:gd name="connsiteY3" fmla="*/ 2528 h 4212"/>
                        <a:gd name="connsiteX4" fmla="*/ 4424 w 7583"/>
                        <a:gd name="connsiteY4" fmla="*/ 4213 h 4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212">
                          <a:moveTo>
                            <a:pt x="4424" y="421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424" y="4213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83" name="자유형: 도형 1682">
                      <a:extLst>
                        <a:ext uri="{FF2B5EF4-FFF2-40B4-BE49-F238E27FC236}">
                          <a16:creationId xmlns:a16="http://schemas.microsoft.com/office/drawing/2014/main" id="{D5421D32-A335-D266-DF29-95A7D4811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8596" y="3073018"/>
                      <a:ext cx="7583" cy="4212"/>
                    </a:xfrm>
                    <a:custGeom>
                      <a:avLst/>
                      <a:gdLst>
                        <a:gd name="connsiteX0" fmla="*/ 4634 w 7583"/>
                        <a:gd name="connsiteY0" fmla="*/ 4213 h 4212"/>
                        <a:gd name="connsiteX1" fmla="*/ 0 w 7583"/>
                        <a:gd name="connsiteY1" fmla="*/ 1685 h 4212"/>
                        <a:gd name="connsiteX2" fmla="*/ 2949 w 7583"/>
                        <a:gd name="connsiteY2" fmla="*/ 0 h 4212"/>
                        <a:gd name="connsiteX3" fmla="*/ 7583 w 7583"/>
                        <a:gd name="connsiteY3" fmla="*/ 2528 h 4212"/>
                        <a:gd name="connsiteX4" fmla="*/ 4634 w 7583"/>
                        <a:gd name="connsiteY4" fmla="*/ 4213 h 4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212">
                          <a:moveTo>
                            <a:pt x="4634" y="421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634" y="4213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84" name="자유형: 도형 1683">
                      <a:extLst>
                        <a:ext uri="{FF2B5EF4-FFF2-40B4-BE49-F238E27FC236}">
                          <a16:creationId xmlns:a16="http://schemas.microsoft.com/office/drawing/2014/main" id="{5B7BB856-D6CA-EB1A-F0E9-967EA91161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88485" y="3067120"/>
                      <a:ext cx="7583" cy="4212"/>
                    </a:xfrm>
                    <a:custGeom>
                      <a:avLst/>
                      <a:gdLst>
                        <a:gd name="connsiteX0" fmla="*/ 4424 w 7583"/>
                        <a:gd name="connsiteY0" fmla="*/ 4213 h 4212"/>
                        <a:gd name="connsiteX1" fmla="*/ 0 w 7583"/>
                        <a:gd name="connsiteY1" fmla="*/ 1685 h 4212"/>
                        <a:gd name="connsiteX2" fmla="*/ 2949 w 7583"/>
                        <a:gd name="connsiteY2" fmla="*/ 0 h 4212"/>
                        <a:gd name="connsiteX3" fmla="*/ 7583 w 7583"/>
                        <a:gd name="connsiteY3" fmla="*/ 2528 h 4212"/>
                        <a:gd name="connsiteX4" fmla="*/ 4424 w 7583"/>
                        <a:gd name="connsiteY4" fmla="*/ 4213 h 421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212">
                          <a:moveTo>
                            <a:pt x="4424" y="421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424" y="4213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85" name="자유형: 도형 1684">
                      <a:extLst>
                        <a:ext uri="{FF2B5EF4-FFF2-40B4-BE49-F238E27FC236}">
                          <a16:creationId xmlns:a16="http://schemas.microsoft.com/office/drawing/2014/main" id="{FAEC7744-5576-94F3-D624-C8D05B9F2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3651" y="3075756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896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896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686" name="자유형: 도형 1685">
                      <a:extLst>
                        <a:ext uri="{FF2B5EF4-FFF2-40B4-BE49-F238E27FC236}">
                          <a16:creationId xmlns:a16="http://schemas.microsoft.com/office/drawing/2014/main" id="{2069135A-2497-32CE-F19C-534A5F1D4C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8707" y="3078705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896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896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937B7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426" name="그래픽 16">
                  <a:extLst>
                    <a:ext uri="{FF2B5EF4-FFF2-40B4-BE49-F238E27FC236}">
                      <a16:creationId xmlns:a16="http://schemas.microsoft.com/office/drawing/2014/main" id="{BAF897DF-A346-5F1B-91CB-6E73AAA7EDA3}"/>
                    </a:ext>
                  </a:extLst>
                </p:cNvPr>
                <p:cNvGrpSpPr/>
                <p:nvPr/>
              </p:nvGrpSpPr>
              <p:grpSpPr>
                <a:xfrm>
                  <a:off x="7189538" y="2990868"/>
                  <a:ext cx="93313" cy="121960"/>
                  <a:chOff x="7189538" y="2990868"/>
                  <a:chExt cx="93313" cy="121960"/>
                </a:xfrm>
              </p:grpSpPr>
              <p:sp>
                <p:nvSpPr>
                  <p:cNvPr id="1430" name="자유형: 도형 1429">
                    <a:extLst>
                      <a:ext uri="{FF2B5EF4-FFF2-40B4-BE49-F238E27FC236}">
                        <a16:creationId xmlns:a16="http://schemas.microsoft.com/office/drawing/2014/main" id="{19FD316E-EA1C-C1A3-3F27-BB2B845003CE}"/>
                      </a:ext>
                    </a:extLst>
                  </p:cNvPr>
                  <p:cNvSpPr/>
                  <p:nvPr/>
                </p:nvSpPr>
                <p:spPr>
                  <a:xfrm>
                    <a:off x="7279060" y="3041632"/>
                    <a:ext cx="3791" cy="71196"/>
                  </a:xfrm>
                  <a:custGeom>
                    <a:avLst/>
                    <a:gdLst>
                      <a:gd name="connsiteX0" fmla="*/ 1053 w 3791"/>
                      <a:gd name="connsiteY0" fmla="*/ 71196 h 71196"/>
                      <a:gd name="connsiteX1" fmla="*/ 0 w 3791"/>
                      <a:gd name="connsiteY1" fmla="*/ 33702 h 71196"/>
                      <a:gd name="connsiteX2" fmla="*/ 1053 w 3791"/>
                      <a:gd name="connsiteY2" fmla="*/ 1685 h 71196"/>
                      <a:gd name="connsiteX3" fmla="*/ 3792 w 3791"/>
                      <a:gd name="connsiteY3" fmla="*/ 0 h 71196"/>
                      <a:gd name="connsiteX4" fmla="*/ 3792 w 3791"/>
                      <a:gd name="connsiteY4" fmla="*/ 69722 h 71196"/>
                      <a:gd name="connsiteX5" fmla="*/ 1053 w 3791"/>
                      <a:gd name="connsiteY5" fmla="*/ 71196 h 71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791" h="71196">
                        <a:moveTo>
                          <a:pt x="1053" y="71196"/>
                        </a:moveTo>
                        <a:lnTo>
                          <a:pt x="0" y="33702"/>
                        </a:lnTo>
                        <a:lnTo>
                          <a:pt x="1053" y="1685"/>
                        </a:lnTo>
                        <a:lnTo>
                          <a:pt x="3792" y="0"/>
                        </a:lnTo>
                        <a:lnTo>
                          <a:pt x="3792" y="69722"/>
                        </a:lnTo>
                        <a:lnTo>
                          <a:pt x="1053" y="71196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1" name="자유형: 도형 1430">
                    <a:extLst>
                      <a:ext uri="{FF2B5EF4-FFF2-40B4-BE49-F238E27FC236}">
                        <a16:creationId xmlns:a16="http://schemas.microsoft.com/office/drawing/2014/main" id="{D021E65F-7F73-DBDD-6FC8-19DEC8D3F78E}"/>
                      </a:ext>
                    </a:extLst>
                  </p:cNvPr>
                  <p:cNvSpPr/>
                  <p:nvPr/>
                </p:nvSpPr>
                <p:spPr>
                  <a:xfrm>
                    <a:off x="7189538" y="2990868"/>
                    <a:ext cx="90364" cy="121960"/>
                  </a:xfrm>
                  <a:custGeom>
                    <a:avLst/>
                    <a:gdLst>
                      <a:gd name="connsiteX0" fmla="*/ 0 w 90364"/>
                      <a:gd name="connsiteY0" fmla="*/ 211 h 121960"/>
                      <a:gd name="connsiteX1" fmla="*/ 0 w 90364"/>
                      <a:gd name="connsiteY1" fmla="*/ 69722 h 121960"/>
                      <a:gd name="connsiteX2" fmla="*/ 90365 w 90364"/>
                      <a:gd name="connsiteY2" fmla="*/ 121961 h 121960"/>
                      <a:gd name="connsiteX3" fmla="*/ 90365 w 90364"/>
                      <a:gd name="connsiteY3" fmla="*/ 52239 h 121960"/>
                      <a:gd name="connsiteX4" fmla="*/ 88258 w 90364"/>
                      <a:gd name="connsiteY4" fmla="*/ 53503 h 121960"/>
                      <a:gd name="connsiteX5" fmla="*/ 88258 w 90364"/>
                      <a:gd name="connsiteY5" fmla="*/ 106795 h 121960"/>
                      <a:gd name="connsiteX6" fmla="*/ 88258 w 90364"/>
                      <a:gd name="connsiteY6" fmla="*/ 110165 h 121960"/>
                      <a:gd name="connsiteX7" fmla="*/ 2949 w 90364"/>
                      <a:gd name="connsiteY7" fmla="*/ 60875 h 121960"/>
                      <a:gd name="connsiteX8" fmla="*/ 2949 w 90364"/>
                      <a:gd name="connsiteY8" fmla="*/ 4213 h 121960"/>
                      <a:gd name="connsiteX9" fmla="*/ 0 w 90364"/>
                      <a:gd name="connsiteY9" fmla="*/ 0 h 1219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90364" h="121960">
                        <a:moveTo>
                          <a:pt x="0" y="211"/>
                        </a:moveTo>
                        <a:lnTo>
                          <a:pt x="0" y="69722"/>
                        </a:lnTo>
                        <a:cubicBezTo>
                          <a:pt x="0" y="69722"/>
                          <a:pt x="90365" y="121961"/>
                          <a:pt x="90365" y="121961"/>
                        </a:cubicBezTo>
                        <a:lnTo>
                          <a:pt x="90365" y="52239"/>
                        </a:lnTo>
                        <a:cubicBezTo>
                          <a:pt x="90365" y="52239"/>
                          <a:pt x="88258" y="53503"/>
                          <a:pt x="88258" y="53503"/>
                        </a:cubicBezTo>
                        <a:lnTo>
                          <a:pt x="88258" y="106795"/>
                        </a:lnTo>
                        <a:cubicBezTo>
                          <a:pt x="88258" y="106795"/>
                          <a:pt x="88258" y="110165"/>
                          <a:pt x="88258" y="110165"/>
                        </a:cubicBezTo>
                        <a:lnTo>
                          <a:pt x="2949" y="60875"/>
                        </a:lnTo>
                        <a:lnTo>
                          <a:pt x="2949" y="4213"/>
                        </a:lnTo>
                        <a:cubicBezTo>
                          <a:pt x="2949" y="4213"/>
                          <a:pt x="0" y="0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32" name="자유형: 도형 1431">
                    <a:extLst>
                      <a:ext uri="{FF2B5EF4-FFF2-40B4-BE49-F238E27FC236}">
                        <a16:creationId xmlns:a16="http://schemas.microsoft.com/office/drawing/2014/main" id="{9CF3034B-6C8D-54D4-081A-749187507FDB}"/>
                      </a:ext>
                    </a:extLst>
                  </p:cNvPr>
                  <p:cNvSpPr/>
                  <p:nvPr/>
                </p:nvSpPr>
                <p:spPr>
                  <a:xfrm>
                    <a:off x="7191645" y="2994660"/>
                    <a:ext cx="86362" cy="107637"/>
                  </a:xfrm>
                  <a:custGeom>
                    <a:avLst/>
                    <a:gdLst>
                      <a:gd name="connsiteX0" fmla="*/ 86362 w 86362"/>
                      <a:gd name="connsiteY0" fmla="*/ 106584 h 107637"/>
                      <a:gd name="connsiteX1" fmla="*/ 86362 w 86362"/>
                      <a:gd name="connsiteY1" fmla="*/ 107637 h 107637"/>
                      <a:gd name="connsiteX2" fmla="*/ 0 w 86362"/>
                      <a:gd name="connsiteY2" fmla="*/ 57926 h 107637"/>
                      <a:gd name="connsiteX3" fmla="*/ 0 w 86362"/>
                      <a:gd name="connsiteY3" fmla="*/ 0 h 107637"/>
                      <a:gd name="connsiteX4" fmla="*/ 1053 w 86362"/>
                      <a:gd name="connsiteY4" fmla="*/ 632 h 107637"/>
                      <a:gd name="connsiteX5" fmla="*/ 1053 w 86362"/>
                      <a:gd name="connsiteY5" fmla="*/ 57294 h 107637"/>
                      <a:gd name="connsiteX6" fmla="*/ 86362 w 86362"/>
                      <a:gd name="connsiteY6" fmla="*/ 106584 h 1076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86362" h="107637">
                        <a:moveTo>
                          <a:pt x="86362" y="106584"/>
                        </a:moveTo>
                        <a:lnTo>
                          <a:pt x="86362" y="107637"/>
                        </a:lnTo>
                        <a:lnTo>
                          <a:pt x="0" y="57926"/>
                        </a:lnTo>
                        <a:lnTo>
                          <a:pt x="0" y="0"/>
                        </a:lnTo>
                        <a:lnTo>
                          <a:pt x="1053" y="632"/>
                        </a:lnTo>
                        <a:lnTo>
                          <a:pt x="1053" y="57294"/>
                        </a:lnTo>
                        <a:lnTo>
                          <a:pt x="86362" y="106584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427" name="그래픽 16">
                  <a:extLst>
                    <a:ext uri="{FF2B5EF4-FFF2-40B4-BE49-F238E27FC236}">
                      <a16:creationId xmlns:a16="http://schemas.microsoft.com/office/drawing/2014/main" id="{91F6DC7E-A28B-36FC-F3B6-26D162E3FA42}"/>
                    </a:ext>
                  </a:extLst>
                </p:cNvPr>
                <p:cNvGrpSpPr/>
                <p:nvPr/>
              </p:nvGrpSpPr>
              <p:grpSpPr>
                <a:xfrm>
                  <a:off x="7189538" y="2989394"/>
                  <a:ext cx="93313" cy="55608"/>
                  <a:chOff x="7189538" y="2989394"/>
                  <a:chExt cx="93313" cy="55608"/>
                </a:xfrm>
              </p:grpSpPr>
              <p:sp>
                <p:nvSpPr>
                  <p:cNvPr id="1428" name="자유형: 도형 1427">
                    <a:extLst>
                      <a:ext uri="{FF2B5EF4-FFF2-40B4-BE49-F238E27FC236}">
                        <a16:creationId xmlns:a16="http://schemas.microsoft.com/office/drawing/2014/main" id="{88675ED1-47A1-3FB1-648A-5C99087FBDA6}"/>
                      </a:ext>
                    </a:extLst>
                  </p:cNvPr>
                  <p:cNvSpPr/>
                  <p:nvPr/>
                </p:nvSpPr>
                <p:spPr>
                  <a:xfrm>
                    <a:off x="7189538" y="2989394"/>
                    <a:ext cx="93313" cy="53923"/>
                  </a:xfrm>
                  <a:custGeom>
                    <a:avLst/>
                    <a:gdLst>
                      <a:gd name="connsiteX0" fmla="*/ 0 w 93313"/>
                      <a:gd name="connsiteY0" fmla="*/ 1685 h 53923"/>
                      <a:gd name="connsiteX1" fmla="*/ 2949 w 93313"/>
                      <a:gd name="connsiteY1" fmla="*/ 0 h 53923"/>
                      <a:gd name="connsiteX2" fmla="*/ 93314 w 93313"/>
                      <a:gd name="connsiteY2" fmla="*/ 52239 h 53923"/>
                      <a:gd name="connsiteX3" fmla="*/ 90575 w 93313"/>
                      <a:gd name="connsiteY3" fmla="*/ 53924 h 53923"/>
                      <a:gd name="connsiteX4" fmla="*/ 44235 w 93313"/>
                      <a:gd name="connsiteY4" fmla="*/ 28647 h 53923"/>
                      <a:gd name="connsiteX5" fmla="*/ 0 w 93313"/>
                      <a:gd name="connsiteY5" fmla="*/ 1685 h 53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3313" h="53923">
                        <a:moveTo>
                          <a:pt x="0" y="1685"/>
                        </a:moveTo>
                        <a:lnTo>
                          <a:pt x="2949" y="0"/>
                        </a:lnTo>
                        <a:lnTo>
                          <a:pt x="93314" y="52239"/>
                        </a:lnTo>
                        <a:lnTo>
                          <a:pt x="90575" y="53924"/>
                        </a:lnTo>
                        <a:lnTo>
                          <a:pt x="44235" y="28647"/>
                        </a:lnTo>
                        <a:lnTo>
                          <a:pt x="0" y="1685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9" name="자유형: 도형 1428">
                    <a:extLst>
                      <a:ext uri="{FF2B5EF4-FFF2-40B4-BE49-F238E27FC236}">
                        <a16:creationId xmlns:a16="http://schemas.microsoft.com/office/drawing/2014/main" id="{7AA21769-C405-B20B-D78F-B68266BD660B}"/>
                      </a:ext>
                    </a:extLst>
                  </p:cNvPr>
                  <p:cNvSpPr/>
                  <p:nvPr/>
                </p:nvSpPr>
                <p:spPr>
                  <a:xfrm>
                    <a:off x="7189538" y="2991079"/>
                    <a:ext cx="90575" cy="53923"/>
                  </a:xfrm>
                  <a:custGeom>
                    <a:avLst/>
                    <a:gdLst>
                      <a:gd name="connsiteX0" fmla="*/ 3160 w 90575"/>
                      <a:gd name="connsiteY0" fmla="*/ 4213 h 53923"/>
                      <a:gd name="connsiteX1" fmla="*/ 88469 w 90575"/>
                      <a:gd name="connsiteY1" fmla="*/ 53503 h 53923"/>
                      <a:gd name="connsiteX2" fmla="*/ 89312 w 90575"/>
                      <a:gd name="connsiteY2" fmla="*/ 53924 h 53923"/>
                      <a:gd name="connsiteX3" fmla="*/ 90575 w 90575"/>
                      <a:gd name="connsiteY3" fmla="*/ 52239 h 53923"/>
                      <a:gd name="connsiteX4" fmla="*/ 0 w 90575"/>
                      <a:gd name="connsiteY4" fmla="*/ 0 h 53923"/>
                      <a:gd name="connsiteX5" fmla="*/ 421 w 90575"/>
                      <a:gd name="connsiteY5" fmla="*/ 2106 h 53923"/>
                      <a:gd name="connsiteX6" fmla="*/ 3160 w 90575"/>
                      <a:gd name="connsiteY6" fmla="*/ 4213 h 539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0575" h="53923">
                        <a:moveTo>
                          <a:pt x="3160" y="4213"/>
                        </a:moveTo>
                        <a:lnTo>
                          <a:pt x="88469" y="53503"/>
                        </a:lnTo>
                        <a:lnTo>
                          <a:pt x="89312" y="53924"/>
                        </a:lnTo>
                        <a:lnTo>
                          <a:pt x="90575" y="52239"/>
                        </a:lnTo>
                        <a:lnTo>
                          <a:pt x="0" y="0"/>
                        </a:lnTo>
                        <a:lnTo>
                          <a:pt x="421" y="2106"/>
                        </a:lnTo>
                        <a:lnTo>
                          <a:pt x="3160" y="4213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4" name="그래픽 16">
                <a:extLst>
                  <a:ext uri="{FF2B5EF4-FFF2-40B4-BE49-F238E27FC236}">
                    <a16:creationId xmlns:a16="http://schemas.microsoft.com/office/drawing/2014/main" id="{C34A5330-8D9F-63D9-9269-4C35D7AE6E40}"/>
                  </a:ext>
                </a:extLst>
              </p:cNvPr>
              <p:cNvGrpSpPr/>
              <p:nvPr userDrawn="1"/>
            </p:nvGrpSpPr>
            <p:grpSpPr>
              <a:xfrm>
                <a:off x="7506751" y="4418349"/>
                <a:ext cx="249735" cy="316213"/>
                <a:chOff x="6920551" y="3037075"/>
                <a:chExt cx="308189" cy="408565"/>
              </a:xfrm>
            </p:grpSpPr>
            <p:grpSp>
              <p:nvGrpSpPr>
                <p:cNvPr id="1370" name="그래픽 16">
                  <a:extLst>
                    <a:ext uri="{FF2B5EF4-FFF2-40B4-BE49-F238E27FC236}">
                      <a16:creationId xmlns:a16="http://schemas.microsoft.com/office/drawing/2014/main" id="{C133B02C-B2CF-6256-5EE1-23B2C77874C8}"/>
                    </a:ext>
                  </a:extLst>
                </p:cNvPr>
                <p:cNvGrpSpPr/>
                <p:nvPr/>
              </p:nvGrpSpPr>
              <p:grpSpPr>
                <a:xfrm>
                  <a:off x="7134491" y="3193083"/>
                  <a:ext cx="75730" cy="128234"/>
                  <a:chOff x="7134491" y="3193083"/>
                  <a:chExt cx="75730" cy="128234"/>
                </a:xfrm>
              </p:grpSpPr>
              <p:sp>
                <p:nvSpPr>
                  <p:cNvPr id="1420" name="자유형: 도형 1419">
                    <a:extLst>
                      <a:ext uri="{FF2B5EF4-FFF2-40B4-BE49-F238E27FC236}">
                        <a16:creationId xmlns:a16="http://schemas.microsoft.com/office/drawing/2014/main" id="{504F1800-D3B7-8FB0-E13F-C7EFD1204C17}"/>
                      </a:ext>
                    </a:extLst>
                  </p:cNvPr>
                  <p:cNvSpPr/>
                  <p:nvPr/>
                </p:nvSpPr>
                <p:spPr>
                  <a:xfrm>
                    <a:off x="7138880" y="3278266"/>
                    <a:ext cx="54763" cy="30499"/>
                  </a:xfrm>
                  <a:custGeom>
                    <a:avLst/>
                    <a:gdLst>
                      <a:gd name="connsiteX0" fmla="*/ 35913 w 54763"/>
                      <a:gd name="connsiteY0" fmla="*/ 1179 h 30499"/>
                      <a:gd name="connsiteX1" fmla="*/ 54028 w 54763"/>
                      <a:gd name="connsiteY1" fmla="*/ 3918 h 30499"/>
                      <a:gd name="connsiteX2" fmla="*/ 45181 w 54763"/>
                      <a:gd name="connsiteY2" fmla="*/ 15924 h 30499"/>
                      <a:gd name="connsiteX3" fmla="*/ 23275 w 54763"/>
                      <a:gd name="connsiteY3" fmla="*/ 22033 h 30499"/>
                      <a:gd name="connsiteX4" fmla="*/ 8741 w 54763"/>
                      <a:gd name="connsiteY4" fmla="*/ 30037 h 30499"/>
                      <a:gd name="connsiteX5" fmla="*/ 315 w 54763"/>
                      <a:gd name="connsiteY5" fmla="*/ 27088 h 30499"/>
                      <a:gd name="connsiteX6" fmla="*/ 2000 w 54763"/>
                      <a:gd name="connsiteY6" fmla="*/ 17820 h 30499"/>
                      <a:gd name="connsiteX7" fmla="*/ 35492 w 54763"/>
                      <a:gd name="connsiteY7" fmla="*/ 1179 h 304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4763" h="30499">
                        <a:moveTo>
                          <a:pt x="35913" y="1179"/>
                        </a:moveTo>
                        <a:cubicBezTo>
                          <a:pt x="35913" y="1179"/>
                          <a:pt x="50026" y="-2823"/>
                          <a:pt x="54028" y="3918"/>
                        </a:cubicBezTo>
                        <a:cubicBezTo>
                          <a:pt x="56977" y="8973"/>
                          <a:pt x="50447" y="12975"/>
                          <a:pt x="45181" y="15924"/>
                        </a:cubicBezTo>
                        <a:cubicBezTo>
                          <a:pt x="39915" y="18873"/>
                          <a:pt x="28541" y="19505"/>
                          <a:pt x="23275" y="22033"/>
                        </a:cubicBezTo>
                        <a:cubicBezTo>
                          <a:pt x="18009" y="24560"/>
                          <a:pt x="13796" y="28352"/>
                          <a:pt x="8741" y="30037"/>
                        </a:cubicBezTo>
                        <a:cubicBezTo>
                          <a:pt x="3475" y="31722"/>
                          <a:pt x="736" y="28352"/>
                          <a:pt x="315" y="27088"/>
                        </a:cubicBezTo>
                        <a:cubicBezTo>
                          <a:pt x="-949" y="23718"/>
                          <a:pt x="2000" y="17820"/>
                          <a:pt x="2000" y="17820"/>
                        </a:cubicBezTo>
                        <a:lnTo>
                          <a:pt x="35492" y="1179"/>
                        </a:lnTo>
                        <a:close/>
                      </a:path>
                    </a:pathLst>
                  </a:custGeom>
                  <a:solidFill>
                    <a:srgbClr val="0B080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1" name="자유형: 도형 1420">
                    <a:extLst>
                      <a:ext uri="{FF2B5EF4-FFF2-40B4-BE49-F238E27FC236}">
                        <a16:creationId xmlns:a16="http://schemas.microsoft.com/office/drawing/2014/main" id="{823B87F3-BF2D-72BE-46D9-9B1384679B62}"/>
                      </a:ext>
                    </a:extLst>
                  </p:cNvPr>
                  <p:cNvSpPr/>
                  <p:nvPr/>
                </p:nvSpPr>
                <p:spPr>
                  <a:xfrm>
                    <a:off x="7134491" y="3193083"/>
                    <a:ext cx="35036" cy="106414"/>
                  </a:xfrm>
                  <a:custGeom>
                    <a:avLst/>
                    <a:gdLst>
                      <a:gd name="connsiteX0" fmla="*/ 22819 w 35036"/>
                      <a:gd name="connsiteY0" fmla="*/ 0 h 106414"/>
                      <a:gd name="connsiteX1" fmla="*/ 20292 w 35036"/>
                      <a:gd name="connsiteY1" fmla="*/ 47394 h 106414"/>
                      <a:gd name="connsiteX2" fmla="*/ 27032 w 35036"/>
                      <a:gd name="connsiteY2" fmla="*/ 79622 h 106414"/>
                      <a:gd name="connsiteX3" fmla="*/ 34615 w 35036"/>
                      <a:gd name="connsiteY3" fmla="*/ 83203 h 106414"/>
                      <a:gd name="connsiteX4" fmla="*/ 35036 w 35036"/>
                      <a:gd name="connsiteY4" fmla="*/ 94577 h 106414"/>
                      <a:gd name="connsiteX5" fmla="*/ 15447 w 35036"/>
                      <a:gd name="connsiteY5" fmla="*/ 105952 h 106414"/>
                      <a:gd name="connsiteX6" fmla="*/ 7021 w 35036"/>
                      <a:gd name="connsiteY6" fmla="*/ 103003 h 106414"/>
                      <a:gd name="connsiteX7" fmla="*/ 8706 w 35036"/>
                      <a:gd name="connsiteY7" fmla="*/ 90154 h 106414"/>
                      <a:gd name="connsiteX8" fmla="*/ 1123 w 35036"/>
                      <a:gd name="connsiteY8" fmla="*/ 63824 h 106414"/>
                      <a:gd name="connsiteX9" fmla="*/ 1123 w 35036"/>
                      <a:gd name="connsiteY9" fmla="*/ 632 h 106414"/>
                      <a:gd name="connsiteX10" fmla="*/ 23030 w 35036"/>
                      <a:gd name="connsiteY10" fmla="*/ 0 h 1064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5036" h="106414">
                        <a:moveTo>
                          <a:pt x="22819" y="0"/>
                        </a:moveTo>
                        <a:cubicBezTo>
                          <a:pt x="22819" y="0"/>
                          <a:pt x="18185" y="25698"/>
                          <a:pt x="20292" y="47394"/>
                        </a:cubicBezTo>
                        <a:cubicBezTo>
                          <a:pt x="21766" y="63824"/>
                          <a:pt x="27032" y="79622"/>
                          <a:pt x="27032" y="79622"/>
                        </a:cubicBezTo>
                        <a:lnTo>
                          <a:pt x="34615" y="83203"/>
                        </a:lnTo>
                        <a:lnTo>
                          <a:pt x="35036" y="94577"/>
                        </a:lnTo>
                        <a:cubicBezTo>
                          <a:pt x="35036" y="94577"/>
                          <a:pt x="21134" y="103846"/>
                          <a:pt x="15447" y="105952"/>
                        </a:cubicBezTo>
                        <a:cubicBezTo>
                          <a:pt x="11445" y="107637"/>
                          <a:pt x="6811" y="104267"/>
                          <a:pt x="7021" y="103003"/>
                        </a:cubicBezTo>
                        <a:cubicBezTo>
                          <a:pt x="7021" y="100265"/>
                          <a:pt x="8917" y="94156"/>
                          <a:pt x="8706" y="90154"/>
                        </a:cubicBezTo>
                        <a:cubicBezTo>
                          <a:pt x="8496" y="86152"/>
                          <a:pt x="3651" y="71196"/>
                          <a:pt x="1123" y="63824"/>
                        </a:cubicBezTo>
                        <a:cubicBezTo>
                          <a:pt x="-1404" y="56452"/>
                          <a:pt x="1123" y="632"/>
                          <a:pt x="1123" y="632"/>
                        </a:cubicBezTo>
                        <a:lnTo>
                          <a:pt x="23030" y="0"/>
                        </a:lnTo>
                        <a:close/>
                      </a:path>
                    </a:pathLst>
                  </a:custGeom>
                  <a:solidFill>
                    <a:srgbClr val="C4A2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2" name="자유형: 도형 1421">
                    <a:extLst>
                      <a:ext uri="{FF2B5EF4-FFF2-40B4-BE49-F238E27FC236}">
                        <a16:creationId xmlns:a16="http://schemas.microsoft.com/office/drawing/2014/main" id="{FEB2A2E8-0B8F-A6AC-0E26-A6D412FBA14D}"/>
                      </a:ext>
                    </a:extLst>
                  </p:cNvPr>
                  <p:cNvSpPr/>
                  <p:nvPr/>
                </p:nvSpPr>
                <p:spPr>
                  <a:xfrm>
                    <a:off x="7160800" y="3288727"/>
                    <a:ext cx="49422" cy="32590"/>
                  </a:xfrm>
                  <a:custGeom>
                    <a:avLst/>
                    <a:gdLst>
                      <a:gd name="connsiteX0" fmla="*/ 32109 w 49422"/>
                      <a:gd name="connsiteY0" fmla="*/ 1461 h 32590"/>
                      <a:gd name="connsiteX1" fmla="*/ 46643 w 49422"/>
                      <a:gd name="connsiteY1" fmla="*/ 2303 h 32590"/>
                      <a:gd name="connsiteX2" fmla="*/ 39271 w 49422"/>
                      <a:gd name="connsiteY2" fmla="*/ 18312 h 32590"/>
                      <a:gd name="connsiteX3" fmla="*/ 13362 w 49422"/>
                      <a:gd name="connsiteY3" fmla="*/ 31582 h 32590"/>
                      <a:gd name="connsiteX4" fmla="*/ 1566 w 49422"/>
                      <a:gd name="connsiteY4" fmla="*/ 30950 h 32590"/>
                      <a:gd name="connsiteX5" fmla="*/ 513 w 49422"/>
                      <a:gd name="connsiteY5" fmla="*/ 21893 h 32590"/>
                      <a:gd name="connsiteX6" fmla="*/ 32109 w 49422"/>
                      <a:gd name="connsiteY6" fmla="*/ 1671 h 325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9422" h="32590">
                        <a:moveTo>
                          <a:pt x="32109" y="1461"/>
                        </a:moveTo>
                        <a:cubicBezTo>
                          <a:pt x="32109" y="1461"/>
                          <a:pt x="42220" y="-2331"/>
                          <a:pt x="46643" y="2303"/>
                        </a:cubicBezTo>
                        <a:cubicBezTo>
                          <a:pt x="53805" y="9886"/>
                          <a:pt x="45590" y="14942"/>
                          <a:pt x="39271" y="18312"/>
                        </a:cubicBezTo>
                        <a:cubicBezTo>
                          <a:pt x="32951" y="21471"/>
                          <a:pt x="18628" y="30108"/>
                          <a:pt x="13362" y="31582"/>
                        </a:cubicBezTo>
                        <a:cubicBezTo>
                          <a:pt x="6411" y="33689"/>
                          <a:pt x="3041" y="32003"/>
                          <a:pt x="1566" y="30950"/>
                        </a:cubicBezTo>
                        <a:cubicBezTo>
                          <a:pt x="-1172" y="29055"/>
                          <a:pt x="513" y="21893"/>
                          <a:pt x="513" y="21893"/>
                        </a:cubicBezTo>
                        <a:lnTo>
                          <a:pt x="32109" y="1671"/>
                        </a:lnTo>
                        <a:close/>
                      </a:path>
                    </a:pathLst>
                  </a:custGeom>
                  <a:solidFill>
                    <a:srgbClr val="0B080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23" name="자유형: 도형 1422">
                    <a:extLst>
                      <a:ext uri="{FF2B5EF4-FFF2-40B4-BE49-F238E27FC236}">
                        <a16:creationId xmlns:a16="http://schemas.microsoft.com/office/drawing/2014/main" id="{56E72FFB-5801-F97F-0FB2-3B090D790846}"/>
                      </a:ext>
                    </a:extLst>
                  </p:cNvPr>
                  <p:cNvSpPr/>
                  <p:nvPr/>
                </p:nvSpPr>
                <p:spPr>
                  <a:xfrm>
                    <a:off x="7160885" y="3217727"/>
                    <a:ext cx="38348" cy="95321"/>
                  </a:xfrm>
                  <a:custGeom>
                    <a:avLst/>
                    <a:gdLst>
                      <a:gd name="connsiteX0" fmla="*/ 32235 w 38348"/>
                      <a:gd name="connsiteY0" fmla="*/ 211 h 95321"/>
                      <a:gd name="connsiteX1" fmla="*/ 22334 w 38348"/>
                      <a:gd name="connsiteY1" fmla="*/ 59190 h 95321"/>
                      <a:gd name="connsiteX2" fmla="*/ 26126 w 38348"/>
                      <a:gd name="connsiteY2" fmla="*/ 72039 h 95321"/>
                      <a:gd name="connsiteX3" fmla="*/ 37501 w 38348"/>
                      <a:gd name="connsiteY3" fmla="*/ 74145 h 95321"/>
                      <a:gd name="connsiteX4" fmla="*/ 17279 w 38348"/>
                      <a:gd name="connsiteY4" fmla="*/ 91839 h 95321"/>
                      <a:gd name="connsiteX5" fmla="*/ 639 w 38348"/>
                      <a:gd name="connsiteY5" fmla="*/ 91839 h 95321"/>
                      <a:gd name="connsiteX6" fmla="*/ 2956 w 38348"/>
                      <a:gd name="connsiteY6" fmla="*/ 79411 h 95321"/>
                      <a:gd name="connsiteX7" fmla="*/ 7 w 38348"/>
                      <a:gd name="connsiteY7" fmla="*/ 32017 h 95321"/>
                      <a:gd name="connsiteX8" fmla="*/ 1270 w 38348"/>
                      <a:gd name="connsiteY8" fmla="*/ 18958 h 95321"/>
                      <a:gd name="connsiteX9" fmla="*/ 32235 w 38348"/>
                      <a:gd name="connsiteY9" fmla="*/ 0 h 95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8348" h="95321">
                        <a:moveTo>
                          <a:pt x="32235" y="211"/>
                        </a:moveTo>
                        <a:cubicBezTo>
                          <a:pt x="32235" y="9479"/>
                          <a:pt x="24020" y="45920"/>
                          <a:pt x="22334" y="59190"/>
                        </a:cubicBezTo>
                        <a:cubicBezTo>
                          <a:pt x="21071" y="69511"/>
                          <a:pt x="24441" y="70986"/>
                          <a:pt x="26126" y="72039"/>
                        </a:cubicBezTo>
                        <a:cubicBezTo>
                          <a:pt x="27811" y="73092"/>
                          <a:pt x="34762" y="71407"/>
                          <a:pt x="37501" y="74145"/>
                        </a:cubicBezTo>
                        <a:cubicBezTo>
                          <a:pt x="42977" y="80043"/>
                          <a:pt x="20228" y="89943"/>
                          <a:pt x="17279" y="91839"/>
                        </a:cubicBezTo>
                        <a:cubicBezTo>
                          <a:pt x="10328" y="96895"/>
                          <a:pt x="-204" y="96052"/>
                          <a:pt x="639" y="91839"/>
                        </a:cubicBezTo>
                        <a:cubicBezTo>
                          <a:pt x="1481" y="87626"/>
                          <a:pt x="2324" y="84677"/>
                          <a:pt x="2956" y="79411"/>
                        </a:cubicBezTo>
                        <a:cubicBezTo>
                          <a:pt x="4641" y="66773"/>
                          <a:pt x="-204" y="41917"/>
                          <a:pt x="7" y="32017"/>
                        </a:cubicBezTo>
                        <a:cubicBezTo>
                          <a:pt x="7" y="21907"/>
                          <a:pt x="1270" y="18958"/>
                          <a:pt x="1270" y="18958"/>
                        </a:cubicBezTo>
                        <a:lnTo>
                          <a:pt x="32235" y="0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/>
                  </a:p>
                </p:txBody>
              </p:sp>
            </p:grpSp>
            <p:grpSp>
              <p:nvGrpSpPr>
                <p:cNvPr id="1371" name="그래픽 16">
                  <a:extLst>
                    <a:ext uri="{FF2B5EF4-FFF2-40B4-BE49-F238E27FC236}">
                      <a16:creationId xmlns:a16="http://schemas.microsoft.com/office/drawing/2014/main" id="{AB1F1803-5C2B-B88B-5E6D-05CA0FDDF807}"/>
                    </a:ext>
                  </a:extLst>
                </p:cNvPr>
                <p:cNvGrpSpPr/>
                <p:nvPr/>
              </p:nvGrpSpPr>
              <p:grpSpPr>
                <a:xfrm>
                  <a:off x="6920551" y="3127152"/>
                  <a:ext cx="176095" cy="247923"/>
                  <a:chOff x="6920551" y="3127152"/>
                  <a:chExt cx="176095" cy="247923"/>
                </a:xfrm>
              </p:grpSpPr>
              <p:grpSp>
                <p:nvGrpSpPr>
                  <p:cNvPr id="1407" name="그래픽 16">
                    <a:extLst>
                      <a:ext uri="{FF2B5EF4-FFF2-40B4-BE49-F238E27FC236}">
                        <a16:creationId xmlns:a16="http://schemas.microsoft.com/office/drawing/2014/main" id="{B0193403-C128-6F5F-673B-8CBB77E783A7}"/>
                      </a:ext>
                    </a:extLst>
                  </p:cNvPr>
                  <p:cNvGrpSpPr/>
                  <p:nvPr/>
                </p:nvGrpSpPr>
                <p:grpSpPr>
                  <a:xfrm>
                    <a:off x="7071580" y="3138106"/>
                    <a:ext cx="25065" cy="144709"/>
                    <a:chOff x="7071580" y="3138106"/>
                    <a:chExt cx="25065" cy="144709"/>
                  </a:xfrm>
                </p:grpSpPr>
                <p:sp>
                  <p:nvSpPr>
                    <p:cNvPr id="1418" name="자유형: 도형 1417">
                      <a:extLst>
                        <a:ext uri="{FF2B5EF4-FFF2-40B4-BE49-F238E27FC236}">
                          <a16:creationId xmlns:a16="http://schemas.microsoft.com/office/drawing/2014/main" id="{0E7D85F7-5937-0FF7-222E-794D3DBF65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71580" y="3138106"/>
                      <a:ext cx="16429" cy="144709"/>
                    </a:xfrm>
                    <a:custGeom>
                      <a:avLst/>
                      <a:gdLst>
                        <a:gd name="connsiteX0" fmla="*/ 14534 w 16429"/>
                        <a:gd name="connsiteY0" fmla="*/ 144710 h 144709"/>
                        <a:gd name="connsiteX1" fmla="*/ 8847 w 16429"/>
                        <a:gd name="connsiteY1" fmla="*/ 141340 h 144709"/>
                        <a:gd name="connsiteX2" fmla="*/ 0 w 16429"/>
                        <a:gd name="connsiteY2" fmla="*/ 6109 h 144709"/>
                        <a:gd name="connsiteX3" fmla="*/ 10743 w 16429"/>
                        <a:gd name="connsiteY3" fmla="*/ 0 h 144709"/>
                        <a:gd name="connsiteX4" fmla="*/ 16430 w 16429"/>
                        <a:gd name="connsiteY4" fmla="*/ 3160 h 144709"/>
                        <a:gd name="connsiteX5" fmla="*/ 13902 w 16429"/>
                        <a:gd name="connsiteY5" fmla="*/ 11585 h 144709"/>
                        <a:gd name="connsiteX6" fmla="*/ 14534 w 16429"/>
                        <a:gd name="connsiteY6" fmla="*/ 137337 h 144709"/>
                        <a:gd name="connsiteX7" fmla="*/ 14534 w 16429"/>
                        <a:gd name="connsiteY7" fmla="*/ 144710 h 14470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6429" h="144709">
                          <a:moveTo>
                            <a:pt x="14534" y="144710"/>
                          </a:moveTo>
                          <a:lnTo>
                            <a:pt x="8847" y="141340"/>
                          </a:lnTo>
                          <a:lnTo>
                            <a:pt x="0" y="6109"/>
                          </a:lnTo>
                          <a:lnTo>
                            <a:pt x="10743" y="0"/>
                          </a:lnTo>
                          <a:lnTo>
                            <a:pt x="16430" y="3160"/>
                          </a:lnTo>
                          <a:lnTo>
                            <a:pt x="13902" y="11585"/>
                          </a:lnTo>
                          <a:lnTo>
                            <a:pt x="14534" y="137337"/>
                          </a:lnTo>
                          <a:lnTo>
                            <a:pt x="14534" y="144710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19" name="자유형: 도형 1418">
                      <a:extLst>
                        <a:ext uri="{FF2B5EF4-FFF2-40B4-BE49-F238E27FC236}">
                          <a16:creationId xmlns:a16="http://schemas.microsoft.com/office/drawing/2014/main" id="{E154C7F0-EB4F-C644-079B-5067212EAA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77267" y="3141265"/>
                      <a:ext cx="19378" cy="141550"/>
                    </a:xfrm>
                    <a:custGeom>
                      <a:avLst/>
                      <a:gdLst>
                        <a:gd name="connsiteX0" fmla="*/ 19379 w 19378"/>
                        <a:gd name="connsiteY0" fmla="*/ 135231 h 141550"/>
                        <a:gd name="connsiteX1" fmla="*/ 8847 w 19378"/>
                        <a:gd name="connsiteY1" fmla="*/ 141550 h 141550"/>
                        <a:gd name="connsiteX2" fmla="*/ 0 w 19378"/>
                        <a:gd name="connsiteY2" fmla="*/ 6109 h 141550"/>
                        <a:gd name="connsiteX3" fmla="*/ 10743 w 19378"/>
                        <a:gd name="connsiteY3" fmla="*/ 0 h 141550"/>
                        <a:gd name="connsiteX4" fmla="*/ 19379 w 19378"/>
                        <a:gd name="connsiteY4" fmla="*/ 135231 h 1415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9378" h="141550">
                          <a:moveTo>
                            <a:pt x="19379" y="135231"/>
                          </a:moveTo>
                          <a:lnTo>
                            <a:pt x="8847" y="141550"/>
                          </a:lnTo>
                          <a:lnTo>
                            <a:pt x="0" y="6109"/>
                          </a:lnTo>
                          <a:lnTo>
                            <a:pt x="10743" y="0"/>
                          </a:lnTo>
                          <a:lnTo>
                            <a:pt x="19379" y="135231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408" name="그래픽 16">
                    <a:extLst>
                      <a:ext uri="{FF2B5EF4-FFF2-40B4-BE49-F238E27FC236}">
                        <a16:creationId xmlns:a16="http://schemas.microsoft.com/office/drawing/2014/main" id="{F2F3226D-18F0-32E9-17C3-690DD399C785}"/>
                      </a:ext>
                    </a:extLst>
                  </p:cNvPr>
                  <p:cNvGrpSpPr/>
                  <p:nvPr/>
                </p:nvGrpSpPr>
                <p:grpSpPr>
                  <a:xfrm>
                    <a:off x="6956992" y="3191187"/>
                    <a:ext cx="125962" cy="77515"/>
                    <a:chOff x="6956992" y="3191187"/>
                    <a:chExt cx="125962" cy="77515"/>
                  </a:xfrm>
                </p:grpSpPr>
                <p:sp>
                  <p:nvSpPr>
                    <p:cNvPr id="1416" name="자유형: 도형 1415">
                      <a:extLst>
                        <a:ext uri="{FF2B5EF4-FFF2-40B4-BE49-F238E27FC236}">
                          <a16:creationId xmlns:a16="http://schemas.microsoft.com/office/drawing/2014/main" id="{0409BDB0-EE95-AC77-AEB2-6243037421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6992" y="3194557"/>
                      <a:ext cx="125962" cy="74145"/>
                    </a:xfrm>
                    <a:custGeom>
                      <a:avLst/>
                      <a:gdLst>
                        <a:gd name="connsiteX0" fmla="*/ 5687 w 125962"/>
                        <a:gd name="connsiteY0" fmla="*/ 74145 h 74145"/>
                        <a:gd name="connsiteX1" fmla="*/ 0 w 125962"/>
                        <a:gd name="connsiteY1" fmla="*/ 70986 h 74145"/>
                        <a:gd name="connsiteX2" fmla="*/ 632 w 125962"/>
                        <a:gd name="connsiteY2" fmla="*/ 64245 h 74145"/>
                        <a:gd name="connsiteX3" fmla="*/ 10532 w 125962"/>
                        <a:gd name="connsiteY3" fmla="*/ 61928 h 74145"/>
                        <a:gd name="connsiteX4" fmla="*/ 123435 w 125962"/>
                        <a:gd name="connsiteY4" fmla="*/ 0 h 74145"/>
                        <a:gd name="connsiteX5" fmla="*/ 125963 w 125962"/>
                        <a:gd name="connsiteY5" fmla="*/ 4845 h 74145"/>
                        <a:gd name="connsiteX6" fmla="*/ 5687 w 125962"/>
                        <a:gd name="connsiteY6" fmla="*/ 74145 h 741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5962" h="74145">
                          <a:moveTo>
                            <a:pt x="5687" y="74145"/>
                          </a:moveTo>
                          <a:lnTo>
                            <a:pt x="0" y="70986"/>
                          </a:lnTo>
                          <a:lnTo>
                            <a:pt x="632" y="64245"/>
                          </a:lnTo>
                          <a:lnTo>
                            <a:pt x="10532" y="61928"/>
                          </a:lnTo>
                          <a:lnTo>
                            <a:pt x="123435" y="0"/>
                          </a:lnTo>
                          <a:lnTo>
                            <a:pt x="125963" y="4845"/>
                          </a:lnTo>
                          <a:lnTo>
                            <a:pt x="5687" y="74145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17" name="자유형: 도형 1416">
                      <a:extLst>
                        <a:ext uri="{FF2B5EF4-FFF2-40B4-BE49-F238E27FC236}">
                          <a16:creationId xmlns:a16="http://schemas.microsoft.com/office/drawing/2014/main" id="{608254EB-D501-1E9C-45C3-5BC66B4A9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7624" y="3191187"/>
                      <a:ext cx="122803" cy="70775"/>
                    </a:xfrm>
                    <a:custGeom>
                      <a:avLst/>
                      <a:gdLst>
                        <a:gd name="connsiteX0" fmla="*/ 5687 w 122803"/>
                        <a:gd name="connsiteY0" fmla="*/ 70775 h 70775"/>
                        <a:gd name="connsiteX1" fmla="*/ 0 w 122803"/>
                        <a:gd name="connsiteY1" fmla="*/ 67615 h 70775"/>
                        <a:gd name="connsiteX2" fmla="*/ 117116 w 122803"/>
                        <a:gd name="connsiteY2" fmla="*/ 0 h 70775"/>
                        <a:gd name="connsiteX3" fmla="*/ 122803 w 122803"/>
                        <a:gd name="connsiteY3" fmla="*/ 3370 h 70775"/>
                        <a:gd name="connsiteX4" fmla="*/ 5687 w 122803"/>
                        <a:gd name="connsiteY4" fmla="*/ 70775 h 70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803" h="70775">
                          <a:moveTo>
                            <a:pt x="5687" y="70775"/>
                          </a:moveTo>
                          <a:lnTo>
                            <a:pt x="0" y="67615"/>
                          </a:lnTo>
                          <a:lnTo>
                            <a:pt x="117116" y="0"/>
                          </a:lnTo>
                          <a:lnTo>
                            <a:pt x="122803" y="3370"/>
                          </a:lnTo>
                          <a:lnTo>
                            <a:pt x="5687" y="70775"/>
                          </a:lnTo>
                          <a:close/>
                        </a:path>
                      </a:pathLst>
                    </a:custGeom>
                    <a:solidFill>
                      <a:srgbClr val="836E6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409" name="그래픽 16">
                    <a:extLst>
                      <a:ext uri="{FF2B5EF4-FFF2-40B4-BE49-F238E27FC236}">
                        <a16:creationId xmlns:a16="http://schemas.microsoft.com/office/drawing/2014/main" id="{7C10CB3F-B210-8139-022C-6947C5FB5567}"/>
                      </a:ext>
                    </a:extLst>
                  </p:cNvPr>
                  <p:cNvGrpSpPr/>
                  <p:nvPr/>
                </p:nvGrpSpPr>
                <p:grpSpPr>
                  <a:xfrm>
                    <a:off x="6920551" y="3198559"/>
                    <a:ext cx="62981" cy="176516"/>
                    <a:chOff x="6920551" y="3198559"/>
                    <a:chExt cx="62981" cy="176516"/>
                  </a:xfrm>
                </p:grpSpPr>
                <p:sp>
                  <p:nvSpPr>
                    <p:cNvPr id="1414" name="자유형: 도형 1413">
                      <a:extLst>
                        <a:ext uri="{FF2B5EF4-FFF2-40B4-BE49-F238E27FC236}">
                          <a16:creationId xmlns:a16="http://schemas.microsoft.com/office/drawing/2014/main" id="{4D04F621-4660-EC12-4D4D-54F1CD50CA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0551" y="3198559"/>
                      <a:ext cx="62981" cy="176516"/>
                    </a:xfrm>
                    <a:custGeom>
                      <a:avLst/>
                      <a:gdLst>
                        <a:gd name="connsiteX0" fmla="*/ 5687 w 62981"/>
                        <a:gd name="connsiteY0" fmla="*/ 176516 h 176516"/>
                        <a:gd name="connsiteX1" fmla="*/ 0 w 62981"/>
                        <a:gd name="connsiteY1" fmla="*/ 173146 h 176516"/>
                        <a:gd name="connsiteX2" fmla="*/ 46762 w 62981"/>
                        <a:gd name="connsiteY2" fmla="*/ 6109 h 176516"/>
                        <a:gd name="connsiteX3" fmla="*/ 57294 w 62981"/>
                        <a:gd name="connsiteY3" fmla="*/ 0 h 176516"/>
                        <a:gd name="connsiteX4" fmla="*/ 62982 w 62981"/>
                        <a:gd name="connsiteY4" fmla="*/ 3160 h 176516"/>
                        <a:gd name="connsiteX5" fmla="*/ 60664 w 62981"/>
                        <a:gd name="connsiteY5" fmla="*/ 11585 h 176516"/>
                        <a:gd name="connsiteX6" fmla="*/ 13902 w 62981"/>
                        <a:gd name="connsiteY6" fmla="*/ 163036 h 176516"/>
                        <a:gd name="connsiteX7" fmla="*/ 5687 w 62981"/>
                        <a:gd name="connsiteY7" fmla="*/ 176516 h 1765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981" h="176516">
                          <a:moveTo>
                            <a:pt x="5687" y="176516"/>
                          </a:moveTo>
                          <a:lnTo>
                            <a:pt x="0" y="173146"/>
                          </a:lnTo>
                          <a:lnTo>
                            <a:pt x="46762" y="6109"/>
                          </a:lnTo>
                          <a:lnTo>
                            <a:pt x="57294" y="0"/>
                          </a:lnTo>
                          <a:lnTo>
                            <a:pt x="62982" y="3160"/>
                          </a:lnTo>
                          <a:lnTo>
                            <a:pt x="60664" y="11585"/>
                          </a:lnTo>
                          <a:lnTo>
                            <a:pt x="13902" y="163036"/>
                          </a:lnTo>
                          <a:lnTo>
                            <a:pt x="5687" y="17651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15" name="자유형: 도형 1414">
                      <a:extLst>
                        <a:ext uri="{FF2B5EF4-FFF2-40B4-BE49-F238E27FC236}">
                          <a16:creationId xmlns:a16="http://schemas.microsoft.com/office/drawing/2014/main" id="{91412279-8FE5-1416-FCF7-5352236F9D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26238" y="3201719"/>
                      <a:ext cx="57294" cy="173356"/>
                    </a:xfrm>
                    <a:custGeom>
                      <a:avLst/>
                      <a:gdLst>
                        <a:gd name="connsiteX0" fmla="*/ 10532 w 57294"/>
                        <a:gd name="connsiteY0" fmla="*/ 167248 h 173356"/>
                        <a:gd name="connsiteX1" fmla="*/ 0 w 57294"/>
                        <a:gd name="connsiteY1" fmla="*/ 173357 h 173356"/>
                        <a:gd name="connsiteX2" fmla="*/ 46762 w 57294"/>
                        <a:gd name="connsiteY2" fmla="*/ 6109 h 173356"/>
                        <a:gd name="connsiteX3" fmla="*/ 57294 w 57294"/>
                        <a:gd name="connsiteY3" fmla="*/ 0 h 173356"/>
                        <a:gd name="connsiteX4" fmla="*/ 10532 w 57294"/>
                        <a:gd name="connsiteY4" fmla="*/ 167248 h 1733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294" h="173356">
                          <a:moveTo>
                            <a:pt x="10532" y="167248"/>
                          </a:moveTo>
                          <a:lnTo>
                            <a:pt x="0" y="173357"/>
                          </a:lnTo>
                          <a:lnTo>
                            <a:pt x="46762" y="6109"/>
                          </a:lnTo>
                          <a:lnTo>
                            <a:pt x="57294" y="0"/>
                          </a:lnTo>
                          <a:lnTo>
                            <a:pt x="10532" y="167248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410" name="그래픽 16">
                    <a:extLst>
                      <a:ext uri="{FF2B5EF4-FFF2-40B4-BE49-F238E27FC236}">
                        <a16:creationId xmlns:a16="http://schemas.microsoft.com/office/drawing/2014/main" id="{2F4F8C89-AD0F-B53B-DAA5-B22F14933905}"/>
                      </a:ext>
                    </a:extLst>
                  </p:cNvPr>
                  <p:cNvGrpSpPr/>
                  <p:nvPr/>
                </p:nvGrpSpPr>
                <p:grpSpPr>
                  <a:xfrm>
                    <a:off x="6959519" y="3127152"/>
                    <a:ext cx="135020" cy="85309"/>
                    <a:chOff x="6959519" y="3127152"/>
                    <a:chExt cx="135020" cy="85309"/>
                  </a:xfrm>
                </p:grpSpPr>
                <p:sp>
                  <p:nvSpPr>
                    <p:cNvPr id="1411" name="자유형: 도형 1410">
                      <a:extLst>
                        <a:ext uri="{FF2B5EF4-FFF2-40B4-BE49-F238E27FC236}">
                          <a16:creationId xmlns:a16="http://schemas.microsoft.com/office/drawing/2014/main" id="{0B5E4566-8139-2767-FB2F-A327A9944D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9519" y="3127152"/>
                      <a:ext cx="135020" cy="77936"/>
                    </a:xfrm>
                    <a:custGeom>
                      <a:avLst/>
                      <a:gdLst>
                        <a:gd name="connsiteX0" fmla="*/ 10111 w 135020"/>
                        <a:gd name="connsiteY0" fmla="*/ 77937 h 77936"/>
                        <a:gd name="connsiteX1" fmla="*/ 0 w 135020"/>
                        <a:gd name="connsiteY1" fmla="*/ 72039 h 77936"/>
                        <a:gd name="connsiteX2" fmla="*/ 124910 w 135020"/>
                        <a:gd name="connsiteY2" fmla="*/ 0 h 77936"/>
                        <a:gd name="connsiteX3" fmla="*/ 135020 w 135020"/>
                        <a:gd name="connsiteY3" fmla="*/ 5898 h 77936"/>
                        <a:gd name="connsiteX4" fmla="*/ 126595 w 135020"/>
                        <a:gd name="connsiteY4" fmla="*/ 14955 h 77936"/>
                        <a:gd name="connsiteX5" fmla="*/ 10111 w 135020"/>
                        <a:gd name="connsiteY5" fmla="*/ 77937 h 7793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5020" h="77936">
                          <a:moveTo>
                            <a:pt x="10111" y="77937"/>
                          </a:moveTo>
                          <a:lnTo>
                            <a:pt x="0" y="72039"/>
                          </a:lnTo>
                          <a:lnTo>
                            <a:pt x="124910" y="0"/>
                          </a:lnTo>
                          <a:lnTo>
                            <a:pt x="135020" y="5898"/>
                          </a:lnTo>
                          <a:lnTo>
                            <a:pt x="126595" y="14955"/>
                          </a:lnTo>
                          <a:lnTo>
                            <a:pt x="10111" y="77937"/>
                          </a:lnTo>
                          <a:close/>
                        </a:path>
                      </a:pathLst>
                    </a:custGeom>
                    <a:solidFill>
                      <a:srgbClr val="836E6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12" name="자유형: 도형 1411">
                      <a:extLst>
                        <a:ext uri="{FF2B5EF4-FFF2-40B4-BE49-F238E27FC236}">
                          <a16:creationId xmlns:a16="http://schemas.microsoft.com/office/drawing/2014/main" id="{225B552D-CE00-2C11-03CE-03D400CFD3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59519" y="3199191"/>
                      <a:ext cx="14112" cy="13270"/>
                    </a:xfrm>
                    <a:custGeom>
                      <a:avLst/>
                      <a:gdLst>
                        <a:gd name="connsiteX0" fmla="*/ 10111 w 14112"/>
                        <a:gd name="connsiteY0" fmla="*/ 13270 h 13270"/>
                        <a:gd name="connsiteX1" fmla="*/ 0 w 14112"/>
                        <a:gd name="connsiteY1" fmla="*/ 7372 h 13270"/>
                        <a:gd name="connsiteX2" fmla="*/ 0 w 14112"/>
                        <a:gd name="connsiteY2" fmla="*/ 0 h 13270"/>
                        <a:gd name="connsiteX3" fmla="*/ 10111 w 14112"/>
                        <a:gd name="connsiteY3" fmla="*/ 5898 h 13270"/>
                        <a:gd name="connsiteX4" fmla="*/ 14113 w 14112"/>
                        <a:gd name="connsiteY4" fmla="*/ 5898 h 13270"/>
                        <a:gd name="connsiteX5" fmla="*/ 10111 w 14112"/>
                        <a:gd name="connsiteY5" fmla="*/ 13270 h 1327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112" h="13270">
                          <a:moveTo>
                            <a:pt x="10111" y="13270"/>
                          </a:moveTo>
                          <a:lnTo>
                            <a:pt x="0" y="7372"/>
                          </a:lnTo>
                          <a:lnTo>
                            <a:pt x="0" y="0"/>
                          </a:lnTo>
                          <a:lnTo>
                            <a:pt x="10111" y="5898"/>
                          </a:lnTo>
                          <a:lnTo>
                            <a:pt x="14113" y="5898"/>
                          </a:lnTo>
                          <a:lnTo>
                            <a:pt x="10111" y="13270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413" name="자유형: 도형 1412">
                      <a:extLst>
                        <a:ext uri="{FF2B5EF4-FFF2-40B4-BE49-F238E27FC236}">
                          <a16:creationId xmlns:a16="http://schemas.microsoft.com/office/drawing/2014/main" id="{3B32D189-3A97-2391-CCC1-8FA4B9DA1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9630" y="3133050"/>
                      <a:ext cx="124909" cy="79411"/>
                    </a:xfrm>
                    <a:custGeom>
                      <a:avLst/>
                      <a:gdLst>
                        <a:gd name="connsiteX0" fmla="*/ 124910 w 124909"/>
                        <a:gd name="connsiteY0" fmla="*/ 7372 h 79411"/>
                        <a:gd name="connsiteX1" fmla="*/ 0 w 124909"/>
                        <a:gd name="connsiteY1" fmla="*/ 79411 h 79411"/>
                        <a:gd name="connsiteX2" fmla="*/ 0 w 124909"/>
                        <a:gd name="connsiteY2" fmla="*/ 72039 h 79411"/>
                        <a:gd name="connsiteX3" fmla="*/ 124910 w 124909"/>
                        <a:gd name="connsiteY3" fmla="*/ 0 h 79411"/>
                        <a:gd name="connsiteX4" fmla="*/ 124910 w 124909"/>
                        <a:gd name="connsiteY4" fmla="*/ 7372 h 7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4909" h="79411">
                          <a:moveTo>
                            <a:pt x="124910" y="7372"/>
                          </a:moveTo>
                          <a:lnTo>
                            <a:pt x="0" y="79411"/>
                          </a:lnTo>
                          <a:lnTo>
                            <a:pt x="0" y="72039"/>
                          </a:lnTo>
                          <a:lnTo>
                            <a:pt x="124910" y="0"/>
                          </a:lnTo>
                          <a:lnTo>
                            <a:pt x="124910" y="7372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1372" name="그래픽 16">
                  <a:extLst>
                    <a:ext uri="{FF2B5EF4-FFF2-40B4-BE49-F238E27FC236}">
                      <a16:creationId xmlns:a16="http://schemas.microsoft.com/office/drawing/2014/main" id="{B9CBD4FB-8326-562B-E41E-DB001E831FAB}"/>
                    </a:ext>
                  </a:extLst>
                </p:cNvPr>
                <p:cNvGrpSpPr/>
                <p:nvPr/>
              </p:nvGrpSpPr>
              <p:grpSpPr>
                <a:xfrm>
                  <a:off x="6970894" y="3189712"/>
                  <a:ext cx="222436" cy="157980"/>
                  <a:chOff x="6970894" y="3189712"/>
                  <a:chExt cx="222436" cy="157980"/>
                </a:xfrm>
              </p:grpSpPr>
              <p:sp>
                <p:nvSpPr>
                  <p:cNvPr id="1404" name="자유형: 도형 1403">
                    <a:extLst>
                      <a:ext uri="{FF2B5EF4-FFF2-40B4-BE49-F238E27FC236}">
                        <a16:creationId xmlns:a16="http://schemas.microsoft.com/office/drawing/2014/main" id="{2AC627F3-FA12-DAD7-34A9-4C4CCE02D343}"/>
                      </a:ext>
                    </a:extLst>
                  </p:cNvPr>
                  <p:cNvSpPr/>
                  <p:nvPr/>
                </p:nvSpPr>
                <p:spPr>
                  <a:xfrm>
                    <a:off x="6970894" y="3253115"/>
                    <a:ext cx="112482" cy="94577"/>
                  </a:xfrm>
                  <a:custGeom>
                    <a:avLst/>
                    <a:gdLst>
                      <a:gd name="connsiteX0" fmla="*/ 112482 w 112482"/>
                      <a:gd name="connsiteY0" fmla="*/ 94577 h 94577"/>
                      <a:gd name="connsiteX1" fmla="*/ 0 w 112482"/>
                      <a:gd name="connsiteY1" fmla="*/ 29490 h 94577"/>
                      <a:gd name="connsiteX2" fmla="*/ 0 w 112482"/>
                      <a:gd name="connsiteY2" fmla="*/ 0 h 94577"/>
                      <a:gd name="connsiteX3" fmla="*/ 59401 w 112482"/>
                      <a:gd name="connsiteY3" fmla="*/ 24856 h 94577"/>
                      <a:gd name="connsiteX4" fmla="*/ 112482 w 112482"/>
                      <a:gd name="connsiteY4" fmla="*/ 65088 h 94577"/>
                      <a:gd name="connsiteX5" fmla="*/ 112482 w 112482"/>
                      <a:gd name="connsiteY5" fmla="*/ 94577 h 945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2482" h="94577">
                        <a:moveTo>
                          <a:pt x="112482" y="94577"/>
                        </a:moveTo>
                        <a:lnTo>
                          <a:pt x="0" y="29490"/>
                        </a:lnTo>
                        <a:lnTo>
                          <a:pt x="0" y="0"/>
                        </a:lnTo>
                        <a:lnTo>
                          <a:pt x="59401" y="24856"/>
                        </a:lnTo>
                        <a:lnTo>
                          <a:pt x="112482" y="65088"/>
                        </a:lnTo>
                        <a:lnTo>
                          <a:pt x="112482" y="94577"/>
                        </a:lnTo>
                        <a:close/>
                      </a:path>
                    </a:pathLst>
                  </a:custGeom>
                  <a:solidFill>
                    <a:srgbClr val="F5A91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 dirty="0"/>
                  </a:p>
                </p:txBody>
              </p:sp>
              <p:sp>
                <p:nvSpPr>
                  <p:cNvPr id="1405" name="자유형: 도형 1404">
                    <a:extLst>
                      <a:ext uri="{FF2B5EF4-FFF2-40B4-BE49-F238E27FC236}">
                        <a16:creationId xmlns:a16="http://schemas.microsoft.com/office/drawing/2014/main" id="{ED2C631C-32CC-9D22-9ECF-2F385DE7EBB2}"/>
                      </a:ext>
                    </a:extLst>
                  </p:cNvPr>
                  <p:cNvSpPr/>
                  <p:nvPr/>
                </p:nvSpPr>
                <p:spPr>
                  <a:xfrm>
                    <a:off x="7083376" y="3254800"/>
                    <a:ext cx="109954" cy="92892"/>
                  </a:xfrm>
                  <a:custGeom>
                    <a:avLst/>
                    <a:gdLst>
                      <a:gd name="connsiteX0" fmla="*/ 109954 w 109954"/>
                      <a:gd name="connsiteY0" fmla="*/ 29490 h 92892"/>
                      <a:gd name="connsiteX1" fmla="*/ 0 w 109954"/>
                      <a:gd name="connsiteY1" fmla="*/ 92892 h 92892"/>
                      <a:gd name="connsiteX2" fmla="*/ 0 w 109954"/>
                      <a:gd name="connsiteY2" fmla="*/ 63403 h 92892"/>
                      <a:gd name="connsiteX3" fmla="*/ 23592 w 109954"/>
                      <a:gd name="connsiteY3" fmla="*/ 31807 h 92892"/>
                      <a:gd name="connsiteX4" fmla="*/ 109954 w 109954"/>
                      <a:gd name="connsiteY4" fmla="*/ 0 h 92892"/>
                      <a:gd name="connsiteX5" fmla="*/ 109954 w 109954"/>
                      <a:gd name="connsiteY5" fmla="*/ 29490 h 92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09954" h="92892">
                        <a:moveTo>
                          <a:pt x="109954" y="29490"/>
                        </a:moveTo>
                        <a:lnTo>
                          <a:pt x="0" y="92892"/>
                        </a:lnTo>
                        <a:lnTo>
                          <a:pt x="0" y="63403"/>
                        </a:lnTo>
                        <a:lnTo>
                          <a:pt x="23592" y="31807"/>
                        </a:lnTo>
                        <a:lnTo>
                          <a:pt x="109954" y="0"/>
                        </a:lnTo>
                        <a:lnTo>
                          <a:pt x="109954" y="29490"/>
                        </a:lnTo>
                        <a:close/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 dirty="0"/>
                  </a:p>
                </p:txBody>
              </p:sp>
              <p:sp>
                <p:nvSpPr>
                  <p:cNvPr id="1406" name="자유형: 도형 1405">
                    <a:extLst>
                      <a:ext uri="{FF2B5EF4-FFF2-40B4-BE49-F238E27FC236}">
                        <a16:creationId xmlns:a16="http://schemas.microsoft.com/office/drawing/2014/main" id="{DEBDFD24-E308-C25F-1D7C-ED9612B1D216}"/>
                      </a:ext>
                    </a:extLst>
                  </p:cNvPr>
                  <p:cNvSpPr/>
                  <p:nvPr/>
                </p:nvSpPr>
                <p:spPr>
                  <a:xfrm>
                    <a:off x="6970894" y="3189712"/>
                    <a:ext cx="222436" cy="128490"/>
                  </a:xfrm>
                  <a:custGeom>
                    <a:avLst/>
                    <a:gdLst>
                      <a:gd name="connsiteX0" fmla="*/ 112482 w 222436"/>
                      <a:gd name="connsiteY0" fmla="*/ 128490 h 128490"/>
                      <a:gd name="connsiteX1" fmla="*/ 0 w 222436"/>
                      <a:gd name="connsiteY1" fmla="*/ 63403 h 128490"/>
                      <a:gd name="connsiteX2" fmla="*/ 109954 w 222436"/>
                      <a:gd name="connsiteY2" fmla="*/ 0 h 128490"/>
                      <a:gd name="connsiteX3" fmla="*/ 222436 w 222436"/>
                      <a:gd name="connsiteY3" fmla="*/ 65088 h 128490"/>
                      <a:gd name="connsiteX4" fmla="*/ 112482 w 222436"/>
                      <a:gd name="connsiteY4" fmla="*/ 128490 h 128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2436" h="128490">
                        <a:moveTo>
                          <a:pt x="112482" y="128490"/>
                        </a:moveTo>
                        <a:lnTo>
                          <a:pt x="0" y="63403"/>
                        </a:lnTo>
                        <a:lnTo>
                          <a:pt x="109954" y="0"/>
                        </a:lnTo>
                        <a:lnTo>
                          <a:pt x="222436" y="65088"/>
                        </a:lnTo>
                        <a:lnTo>
                          <a:pt x="112482" y="128490"/>
                        </a:ln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 dirty="0"/>
                  </a:p>
                </p:txBody>
              </p:sp>
            </p:grpSp>
            <p:grpSp>
              <p:nvGrpSpPr>
                <p:cNvPr id="1373" name="그래픽 16">
                  <a:extLst>
                    <a:ext uri="{FF2B5EF4-FFF2-40B4-BE49-F238E27FC236}">
                      <a16:creationId xmlns:a16="http://schemas.microsoft.com/office/drawing/2014/main" id="{BC24895B-E4E5-341B-3EF7-2FF5E03B04EF}"/>
                    </a:ext>
                  </a:extLst>
                </p:cNvPr>
                <p:cNvGrpSpPr/>
                <p:nvPr/>
              </p:nvGrpSpPr>
              <p:grpSpPr>
                <a:xfrm>
                  <a:off x="6987481" y="3037075"/>
                  <a:ext cx="241259" cy="242382"/>
                  <a:chOff x="6987481" y="3037075"/>
                  <a:chExt cx="241259" cy="242382"/>
                </a:xfrm>
              </p:grpSpPr>
              <p:sp>
                <p:nvSpPr>
                  <p:cNvPr id="1392" name="자유형: 도형 1391">
                    <a:extLst>
                      <a:ext uri="{FF2B5EF4-FFF2-40B4-BE49-F238E27FC236}">
                        <a16:creationId xmlns:a16="http://schemas.microsoft.com/office/drawing/2014/main" id="{C4F61112-D678-9F85-7CB1-D39005607BF8}"/>
                      </a:ext>
                    </a:extLst>
                  </p:cNvPr>
                  <p:cNvSpPr/>
                  <p:nvPr/>
                </p:nvSpPr>
                <p:spPr>
                  <a:xfrm>
                    <a:off x="7117078" y="3185336"/>
                    <a:ext cx="40232" cy="20595"/>
                  </a:xfrm>
                  <a:custGeom>
                    <a:avLst/>
                    <a:gdLst>
                      <a:gd name="connsiteX0" fmla="*/ 26119 w 40232"/>
                      <a:gd name="connsiteY0" fmla="*/ 20596 h 20595"/>
                      <a:gd name="connsiteX1" fmla="*/ 40232 w 40232"/>
                      <a:gd name="connsiteY1" fmla="*/ 7747 h 20595"/>
                      <a:gd name="connsiteX2" fmla="*/ 31385 w 40232"/>
                      <a:gd name="connsiteY2" fmla="*/ 374 h 20595"/>
                      <a:gd name="connsiteX3" fmla="*/ 0 w 40232"/>
                      <a:gd name="connsiteY3" fmla="*/ 374 h 20595"/>
                      <a:gd name="connsiteX4" fmla="*/ 2317 w 40232"/>
                      <a:gd name="connsiteY4" fmla="*/ 10906 h 20595"/>
                      <a:gd name="connsiteX5" fmla="*/ 26119 w 40232"/>
                      <a:gd name="connsiteY5" fmla="*/ 20385 h 205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0232" h="20595">
                        <a:moveTo>
                          <a:pt x="26119" y="20596"/>
                        </a:moveTo>
                        <a:lnTo>
                          <a:pt x="40232" y="7747"/>
                        </a:lnTo>
                        <a:cubicBezTo>
                          <a:pt x="40232" y="7747"/>
                          <a:pt x="39811" y="1006"/>
                          <a:pt x="31385" y="374"/>
                        </a:cubicBezTo>
                        <a:cubicBezTo>
                          <a:pt x="21275" y="-468"/>
                          <a:pt x="0" y="374"/>
                          <a:pt x="0" y="374"/>
                        </a:cubicBezTo>
                        <a:lnTo>
                          <a:pt x="2317" y="10906"/>
                        </a:lnTo>
                        <a:lnTo>
                          <a:pt x="26119" y="20385"/>
                        </a:lnTo>
                        <a:close/>
                      </a:path>
                    </a:pathLst>
                  </a:custGeom>
                  <a:solidFill>
                    <a:srgbClr val="C4A2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93" name="자유형: 도형 1392">
                    <a:extLst>
                      <a:ext uri="{FF2B5EF4-FFF2-40B4-BE49-F238E27FC236}">
                        <a16:creationId xmlns:a16="http://schemas.microsoft.com/office/drawing/2014/main" id="{F4296982-EAE7-D6F9-FADE-0C4B0172C63F}"/>
                      </a:ext>
                    </a:extLst>
                  </p:cNvPr>
                  <p:cNvSpPr/>
                  <p:nvPr/>
                </p:nvSpPr>
                <p:spPr>
                  <a:xfrm>
                    <a:off x="7146357" y="3201263"/>
                    <a:ext cx="46762" cy="36265"/>
                  </a:xfrm>
                  <a:custGeom>
                    <a:avLst/>
                    <a:gdLst>
                      <a:gd name="connsiteX0" fmla="*/ 15798 w 46762"/>
                      <a:gd name="connsiteY0" fmla="*/ 36265 h 36265"/>
                      <a:gd name="connsiteX1" fmla="*/ 0 w 46762"/>
                      <a:gd name="connsiteY1" fmla="*/ 3195 h 36265"/>
                      <a:gd name="connsiteX2" fmla="*/ 33071 w 46762"/>
                      <a:gd name="connsiteY2" fmla="*/ 35 h 36265"/>
                      <a:gd name="connsiteX3" fmla="*/ 46762 w 46762"/>
                      <a:gd name="connsiteY3" fmla="*/ 16465 h 36265"/>
                      <a:gd name="connsiteX4" fmla="*/ 15798 w 46762"/>
                      <a:gd name="connsiteY4" fmla="*/ 36265 h 362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762" h="36265">
                        <a:moveTo>
                          <a:pt x="15798" y="36265"/>
                        </a:moveTo>
                        <a:cubicBezTo>
                          <a:pt x="14113" y="36265"/>
                          <a:pt x="0" y="3195"/>
                          <a:pt x="0" y="3195"/>
                        </a:cubicBezTo>
                        <a:cubicBezTo>
                          <a:pt x="0" y="3195"/>
                          <a:pt x="23381" y="667"/>
                          <a:pt x="33071" y="35"/>
                        </a:cubicBezTo>
                        <a:cubicBezTo>
                          <a:pt x="42760" y="-597"/>
                          <a:pt x="46762" y="7407"/>
                          <a:pt x="46762" y="16465"/>
                        </a:cubicBezTo>
                        <a:cubicBezTo>
                          <a:pt x="46762" y="16465"/>
                          <a:pt x="35177" y="30157"/>
                          <a:pt x="15798" y="36265"/>
                        </a:cubicBezTo>
                        <a:close/>
                      </a:path>
                    </a:pathLst>
                  </a:custGeom>
                  <a:solidFill>
                    <a:srgbClr val="ECC3B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94" name="자유형: 도형 1393">
                    <a:extLst>
                      <a:ext uri="{FF2B5EF4-FFF2-40B4-BE49-F238E27FC236}">
                        <a16:creationId xmlns:a16="http://schemas.microsoft.com/office/drawing/2014/main" id="{25105676-FCD2-F7A1-0F60-70F92CA9C5ED}"/>
                      </a:ext>
                    </a:extLst>
                  </p:cNvPr>
                  <p:cNvSpPr/>
                  <p:nvPr/>
                </p:nvSpPr>
                <p:spPr>
                  <a:xfrm>
                    <a:off x="7025238" y="3185482"/>
                    <a:ext cx="146658" cy="93975"/>
                  </a:xfrm>
                  <a:custGeom>
                    <a:avLst/>
                    <a:gdLst>
                      <a:gd name="connsiteX0" fmla="*/ 1 w 146658"/>
                      <a:gd name="connsiteY0" fmla="*/ 63631 h 93975"/>
                      <a:gd name="connsiteX1" fmla="*/ 52029 w 146658"/>
                      <a:gd name="connsiteY1" fmla="*/ 93963 h 93975"/>
                      <a:gd name="connsiteX2" fmla="*/ 141130 w 146658"/>
                      <a:gd name="connsiteY2" fmla="*/ 53099 h 93975"/>
                      <a:gd name="connsiteX3" fmla="*/ 146396 w 146658"/>
                      <a:gd name="connsiteY3" fmla="*/ 37722 h 93975"/>
                      <a:gd name="connsiteX4" fmla="*/ 118380 w 146658"/>
                      <a:gd name="connsiteY4" fmla="*/ 15815 h 93975"/>
                      <a:gd name="connsiteX5" fmla="*/ 89733 w 146658"/>
                      <a:gd name="connsiteY5" fmla="*/ 17 h 93975"/>
                      <a:gd name="connsiteX6" fmla="*/ 65931 w 146658"/>
                      <a:gd name="connsiteY6" fmla="*/ 4651 h 93975"/>
                      <a:gd name="connsiteX7" fmla="*/ 1 w 146658"/>
                      <a:gd name="connsiteY7" fmla="*/ 63420 h 939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46658" h="93975">
                        <a:moveTo>
                          <a:pt x="1" y="63631"/>
                        </a:moveTo>
                        <a:cubicBezTo>
                          <a:pt x="843" y="71003"/>
                          <a:pt x="28016" y="93120"/>
                          <a:pt x="52029" y="93963"/>
                        </a:cubicBezTo>
                        <a:cubicBezTo>
                          <a:pt x="76042" y="94805"/>
                          <a:pt x="141130" y="53099"/>
                          <a:pt x="141130" y="53099"/>
                        </a:cubicBezTo>
                        <a:cubicBezTo>
                          <a:pt x="141130" y="53099"/>
                          <a:pt x="148080" y="47622"/>
                          <a:pt x="146396" y="37722"/>
                        </a:cubicBezTo>
                        <a:cubicBezTo>
                          <a:pt x="144500" y="26137"/>
                          <a:pt x="132282" y="24662"/>
                          <a:pt x="118380" y="15815"/>
                        </a:cubicBezTo>
                        <a:cubicBezTo>
                          <a:pt x="104478" y="6968"/>
                          <a:pt x="98791" y="-404"/>
                          <a:pt x="89733" y="17"/>
                        </a:cubicBezTo>
                        <a:cubicBezTo>
                          <a:pt x="80676" y="438"/>
                          <a:pt x="65931" y="4651"/>
                          <a:pt x="65931" y="4651"/>
                        </a:cubicBezTo>
                        <a:cubicBezTo>
                          <a:pt x="65931" y="4651"/>
                          <a:pt x="-210" y="60892"/>
                          <a:pt x="1" y="63420"/>
                        </a:cubicBezTo>
                        <a:close/>
                      </a:path>
                    </a:pathLst>
                  </a:custGeom>
                  <a:solidFill>
                    <a:srgbClr val="362C2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95" name="자유형: 도형 1394">
                    <a:extLst>
                      <a:ext uri="{FF2B5EF4-FFF2-40B4-BE49-F238E27FC236}">
                        <a16:creationId xmlns:a16="http://schemas.microsoft.com/office/drawing/2014/main" id="{439E6CEF-9BD7-1A6A-B45A-4A6A2D340ED9}"/>
                      </a:ext>
                    </a:extLst>
                  </p:cNvPr>
                  <p:cNvSpPr/>
                  <p:nvPr/>
                </p:nvSpPr>
                <p:spPr>
                  <a:xfrm>
                    <a:off x="7001015" y="3148848"/>
                    <a:ext cx="24855" cy="28647"/>
                  </a:xfrm>
                  <a:custGeom>
                    <a:avLst/>
                    <a:gdLst>
                      <a:gd name="connsiteX0" fmla="*/ 0 w 24855"/>
                      <a:gd name="connsiteY0" fmla="*/ 28647 h 28647"/>
                      <a:gd name="connsiteX1" fmla="*/ 24855 w 24855"/>
                      <a:gd name="connsiteY1" fmla="*/ 14745 h 28647"/>
                      <a:gd name="connsiteX2" fmla="*/ 22328 w 24855"/>
                      <a:gd name="connsiteY2" fmla="*/ 1474 h 28647"/>
                      <a:gd name="connsiteX3" fmla="*/ 14323 w 24855"/>
                      <a:gd name="connsiteY3" fmla="*/ 0 h 28647"/>
                      <a:gd name="connsiteX4" fmla="*/ 0 w 24855"/>
                      <a:gd name="connsiteY4" fmla="*/ 12006 h 28647"/>
                      <a:gd name="connsiteX5" fmla="*/ 0 w 24855"/>
                      <a:gd name="connsiteY5" fmla="*/ 28647 h 286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4855" h="28647">
                        <a:moveTo>
                          <a:pt x="0" y="28647"/>
                        </a:moveTo>
                        <a:lnTo>
                          <a:pt x="24855" y="14745"/>
                        </a:lnTo>
                        <a:lnTo>
                          <a:pt x="22328" y="1474"/>
                        </a:lnTo>
                        <a:lnTo>
                          <a:pt x="14323" y="0"/>
                        </a:lnTo>
                        <a:lnTo>
                          <a:pt x="0" y="12006"/>
                        </a:lnTo>
                        <a:lnTo>
                          <a:pt x="0" y="28647"/>
                        </a:lnTo>
                        <a:close/>
                      </a:path>
                    </a:pathLst>
                  </a:custGeom>
                  <a:solidFill>
                    <a:srgbClr val="5E443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96" name="자유형: 도형 1395">
                    <a:extLst>
                      <a:ext uri="{FF2B5EF4-FFF2-40B4-BE49-F238E27FC236}">
                        <a16:creationId xmlns:a16="http://schemas.microsoft.com/office/drawing/2014/main" id="{827C23D7-6F6A-ED0A-722E-179DBD841C3B}"/>
                      </a:ext>
                    </a:extLst>
                  </p:cNvPr>
                  <p:cNvSpPr/>
                  <p:nvPr/>
                </p:nvSpPr>
                <p:spPr>
                  <a:xfrm>
                    <a:off x="6987481" y="3105033"/>
                    <a:ext cx="40496" cy="74018"/>
                  </a:xfrm>
                  <a:custGeom>
                    <a:avLst/>
                    <a:gdLst>
                      <a:gd name="connsiteX0" fmla="*/ 34809 w 40496"/>
                      <a:gd name="connsiteY0" fmla="*/ 2 h 74018"/>
                      <a:gd name="connsiteX1" fmla="*/ 21960 w 40496"/>
                      <a:gd name="connsiteY1" fmla="*/ 10955 h 74018"/>
                      <a:gd name="connsiteX2" fmla="*/ 2161 w 40496"/>
                      <a:gd name="connsiteY2" fmla="*/ 56454 h 74018"/>
                      <a:gd name="connsiteX3" fmla="*/ 4899 w 40496"/>
                      <a:gd name="connsiteY3" fmla="*/ 72883 h 74018"/>
                      <a:gd name="connsiteX4" fmla="*/ 18380 w 40496"/>
                      <a:gd name="connsiteY4" fmla="*/ 67828 h 74018"/>
                      <a:gd name="connsiteX5" fmla="*/ 40497 w 40496"/>
                      <a:gd name="connsiteY5" fmla="*/ 36653 h 74018"/>
                      <a:gd name="connsiteX6" fmla="*/ 35020 w 40496"/>
                      <a:gd name="connsiteY6" fmla="*/ 2 h 740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496" h="74018">
                        <a:moveTo>
                          <a:pt x="34809" y="2"/>
                        </a:moveTo>
                        <a:cubicBezTo>
                          <a:pt x="34809" y="2"/>
                          <a:pt x="26595" y="-419"/>
                          <a:pt x="21960" y="10955"/>
                        </a:cubicBezTo>
                        <a:cubicBezTo>
                          <a:pt x="17116" y="22330"/>
                          <a:pt x="5741" y="49713"/>
                          <a:pt x="2161" y="56454"/>
                        </a:cubicBezTo>
                        <a:cubicBezTo>
                          <a:pt x="-1421" y="63194"/>
                          <a:pt x="-578" y="69935"/>
                          <a:pt x="4899" y="72883"/>
                        </a:cubicBezTo>
                        <a:cubicBezTo>
                          <a:pt x="10586" y="76043"/>
                          <a:pt x="15220" y="72041"/>
                          <a:pt x="18380" y="67828"/>
                        </a:cubicBezTo>
                        <a:cubicBezTo>
                          <a:pt x="21539" y="63615"/>
                          <a:pt x="40497" y="36653"/>
                          <a:pt x="40497" y="36653"/>
                        </a:cubicBezTo>
                        <a:lnTo>
                          <a:pt x="35020" y="2"/>
                        </a:lnTo>
                        <a:close/>
                      </a:path>
                    </a:pathLst>
                  </a:custGeom>
                  <a:solidFill>
                    <a:srgbClr val="6D584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97" name="자유형: 도형 1396">
                    <a:extLst>
                      <a:ext uri="{FF2B5EF4-FFF2-40B4-BE49-F238E27FC236}">
                        <a16:creationId xmlns:a16="http://schemas.microsoft.com/office/drawing/2014/main" id="{34D9D84A-4D34-EA2C-9B5A-C0EA7D2EFDB1}"/>
                      </a:ext>
                    </a:extLst>
                  </p:cNvPr>
                  <p:cNvSpPr/>
                  <p:nvPr/>
                </p:nvSpPr>
                <p:spPr>
                  <a:xfrm>
                    <a:off x="7013865" y="3105878"/>
                    <a:ext cx="101107" cy="167702"/>
                  </a:xfrm>
                  <a:custGeom>
                    <a:avLst/>
                    <a:gdLst>
                      <a:gd name="connsiteX0" fmla="*/ 62982 w 101107"/>
                      <a:gd name="connsiteY0" fmla="*/ 20853 h 167702"/>
                      <a:gd name="connsiteX1" fmla="*/ 80464 w 101107"/>
                      <a:gd name="connsiteY1" fmla="*/ 34966 h 167702"/>
                      <a:gd name="connsiteX2" fmla="*/ 91629 w 101107"/>
                      <a:gd name="connsiteY2" fmla="*/ 65298 h 167702"/>
                      <a:gd name="connsiteX3" fmla="*/ 85730 w 101107"/>
                      <a:gd name="connsiteY3" fmla="*/ 108058 h 167702"/>
                      <a:gd name="connsiteX4" fmla="*/ 101107 w 101107"/>
                      <a:gd name="connsiteY4" fmla="*/ 128490 h 167702"/>
                      <a:gd name="connsiteX5" fmla="*/ 82150 w 101107"/>
                      <a:gd name="connsiteY5" fmla="*/ 159876 h 167702"/>
                      <a:gd name="connsiteX6" fmla="*/ 32438 w 101107"/>
                      <a:gd name="connsiteY6" fmla="*/ 159876 h 167702"/>
                      <a:gd name="connsiteX7" fmla="*/ 8636 w 101107"/>
                      <a:gd name="connsiteY7" fmla="*/ 134388 h 167702"/>
                      <a:gd name="connsiteX8" fmla="*/ 16851 w 101107"/>
                      <a:gd name="connsiteY8" fmla="*/ 90154 h 167702"/>
                      <a:gd name="connsiteX9" fmla="*/ 0 w 101107"/>
                      <a:gd name="connsiteY9" fmla="*/ 26751 h 167702"/>
                      <a:gd name="connsiteX10" fmla="*/ 6951 w 101107"/>
                      <a:gd name="connsiteY10" fmla="*/ 5266 h 167702"/>
                      <a:gd name="connsiteX11" fmla="*/ 48868 w 101107"/>
                      <a:gd name="connsiteY11" fmla="*/ 0 h 167702"/>
                      <a:gd name="connsiteX12" fmla="*/ 63403 w 101107"/>
                      <a:gd name="connsiteY12" fmla="*/ 20432 h 1677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01107" h="167702">
                        <a:moveTo>
                          <a:pt x="62982" y="20853"/>
                        </a:moveTo>
                        <a:cubicBezTo>
                          <a:pt x="69300" y="29279"/>
                          <a:pt x="80464" y="34966"/>
                          <a:pt x="80464" y="34966"/>
                        </a:cubicBezTo>
                        <a:cubicBezTo>
                          <a:pt x="80464" y="34966"/>
                          <a:pt x="90575" y="61928"/>
                          <a:pt x="91629" y="65298"/>
                        </a:cubicBezTo>
                        <a:cubicBezTo>
                          <a:pt x="89312" y="86152"/>
                          <a:pt x="84046" y="95631"/>
                          <a:pt x="85730" y="108058"/>
                        </a:cubicBezTo>
                        <a:cubicBezTo>
                          <a:pt x="87416" y="120486"/>
                          <a:pt x="101107" y="122171"/>
                          <a:pt x="101107" y="128490"/>
                        </a:cubicBezTo>
                        <a:cubicBezTo>
                          <a:pt x="101107" y="146395"/>
                          <a:pt x="92471" y="153557"/>
                          <a:pt x="82150" y="159876"/>
                        </a:cubicBezTo>
                        <a:cubicBezTo>
                          <a:pt x="60243" y="173146"/>
                          <a:pt x="45919" y="167038"/>
                          <a:pt x="32438" y="159876"/>
                        </a:cubicBezTo>
                        <a:cubicBezTo>
                          <a:pt x="18957" y="152714"/>
                          <a:pt x="9689" y="144499"/>
                          <a:pt x="8636" y="134388"/>
                        </a:cubicBezTo>
                        <a:cubicBezTo>
                          <a:pt x="6530" y="114378"/>
                          <a:pt x="16009" y="102371"/>
                          <a:pt x="16851" y="90154"/>
                        </a:cubicBezTo>
                        <a:cubicBezTo>
                          <a:pt x="17483" y="77937"/>
                          <a:pt x="0" y="43181"/>
                          <a:pt x="0" y="26751"/>
                        </a:cubicBezTo>
                        <a:cubicBezTo>
                          <a:pt x="0" y="10321"/>
                          <a:pt x="6951" y="5266"/>
                          <a:pt x="6951" y="5266"/>
                        </a:cubicBezTo>
                        <a:lnTo>
                          <a:pt x="48868" y="0"/>
                        </a:lnTo>
                        <a:cubicBezTo>
                          <a:pt x="48868" y="0"/>
                          <a:pt x="63824" y="18747"/>
                          <a:pt x="63403" y="20432"/>
                        </a:cubicBezTo>
                        <a:close/>
                      </a:path>
                    </a:pathLst>
                  </a:custGeom>
                  <a:solidFill>
                    <a:srgbClr val="6D584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98" name="자유형: 도형 1397">
                    <a:extLst>
                      <a:ext uri="{FF2B5EF4-FFF2-40B4-BE49-F238E27FC236}">
                        <a16:creationId xmlns:a16="http://schemas.microsoft.com/office/drawing/2014/main" id="{B749483D-FA3A-EAC4-882C-62AC92941E12}"/>
                      </a:ext>
                    </a:extLst>
                  </p:cNvPr>
                  <p:cNvSpPr/>
                  <p:nvPr/>
                </p:nvSpPr>
                <p:spPr>
                  <a:xfrm>
                    <a:off x="7085482" y="3169912"/>
                    <a:ext cx="18957" cy="16429"/>
                  </a:xfrm>
                  <a:custGeom>
                    <a:avLst/>
                    <a:gdLst>
                      <a:gd name="connsiteX0" fmla="*/ 18958 w 18957"/>
                      <a:gd name="connsiteY0" fmla="*/ 9900 h 16429"/>
                      <a:gd name="connsiteX1" fmla="*/ 17694 w 18957"/>
                      <a:gd name="connsiteY1" fmla="*/ 16430 h 16429"/>
                      <a:gd name="connsiteX2" fmla="*/ 0 w 18957"/>
                      <a:gd name="connsiteY2" fmla="*/ 1685 h 16429"/>
                      <a:gd name="connsiteX3" fmla="*/ 8847 w 18957"/>
                      <a:gd name="connsiteY3" fmla="*/ 0 h 16429"/>
                      <a:gd name="connsiteX4" fmla="*/ 18958 w 18957"/>
                      <a:gd name="connsiteY4" fmla="*/ 9900 h 164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7" h="16429">
                        <a:moveTo>
                          <a:pt x="18958" y="9900"/>
                        </a:moveTo>
                        <a:lnTo>
                          <a:pt x="17694" y="16430"/>
                        </a:lnTo>
                        <a:lnTo>
                          <a:pt x="0" y="1685"/>
                        </a:lnTo>
                        <a:lnTo>
                          <a:pt x="8847" y="0"/>
                        </a:lnTo>
                        <a:lnTo>
                          <a:pt x="18958" y="9900"/>
                        </a:lnTo>
                        <a:close/>
                      </a:path>
                    </a:pathLst>
                  </a:custGeom>
                  <a:solidFill>
                    <a:srgbClr val="362C2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399" name="자유형: 도형 1398">
                    <a:extLst>
                      <a:ext uri="{FF2B5EF4-FFF2-40B4-BE49-F238E27FC236}">
                        <a16:creationId xmlns:a16="http://schemas.microsoft.com/office/drawing/2014/main" id="{EFF225B3-5EE6-2947-AA8B-775A50622406}"/>
                      </a:ext>
                    </a:extLst>
                  </p:cNvPr>
                  <p:cNvSpPr/>
                  <p:nvPr/>
                </p:nvSpPr>
                <p:spPr>
                  <a:xfrm>
                    <a:off x="7018499" y="3037075"/>
                    <a:ext cx="72881" cy="94446"/>
                  </a:xfrm>
                  <a:custGeom>
                    <a:avLst/>
                    <a:gdLst>
                      <a:gd name="connsiteX0" fmla="*/ 51396 w 72881"/>
                      <a:gd name="connsiteY0" fmla="*/ 3715 h 94446"/>
                      <a:gd name="connsiteX1" fmla="*/ 68247 w 72881"/>
                      <a:gd name="connsiteY1" fmla="*/ 10666 h 94446"/>
                      <a:gd name="connsiteX2" fmla="*/ 72881 w 72881"/>
                      <a:gd name="connsiteY2" fmla="*/ 85654 h 94446"/>
                      <a:gd name="connsiteX3" fmla="*/ 51396 w 72881"/>
                      <a:gd name="connsiteY3" fmla="*/ 88181 h 94446"/>
                      <a:gd name="connsiteX4" fmla="*/ 51396 w 72881"/>
                      <a:gd name="connsiteY4" fmla="*/ 92816 h 94446"/>
                      <a:gd name="connsiteX5" fmla="*/ 211 w 72881"/>
                      <a:gd name="connsiteY5" fmla="*/ 67960 h 94446"/>
                      <a:gd name="connsiteX6" fmla="*/ 23592 w 72881"/>
                      <a:gd name="connsiteY6" fmla="*/ 5189 h 94446"/>
                      <a:gd name="connsiteX7" fmla="*/ 51396 w 72881"/>
                      <a:gd name="connsiteY7" fmla="*/ 3715 h 944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72881" h="94446">
                        <a:moveTo>
                          <a:pt x="51396" y="3715"/>
                        </a:moveTo>
                        <a:cubicBezTo>
                          <a:pt x="51396" y="3715"/>
                          <a:pt x="61507" y="976"/>
                          <a:pt x="68247" y="10666"/>
                        </a:cubicBezTo>
                        <a:cubicBezTo>
                          <a:pt x="74777" y="20355"/>
                          <a:pt x="68669" y="71752"/>
                          <a:pt x="72881" y="85654"/>
                        </a:cubicBezTo>
                        <a:cubicBezTo>
                          <a:pt x="58347" y="93447"/>
                          <a:pt x="51396" y="88181"/>
                          <a:pt x="51396" y="88181"/>
                        </a:cubicBezTo>
                        <a:cubicBezTo>
                          <a:pt x="51396" y="88181"/>
                          <a:pt x="49711" y="90288"/>
                          <a:pt x="51396" y="92816"/>
                        </a:cubicBezTo>
                        <a:cubicBezTo>
                          <a:pt x="34545" y="95765"/>
                          <a:pt x="4845" y="98082"/>
                          <a:pt x="211" y="67960"/>
                        </a:cubicBezTo>
                        <a:cubicBezTo>
                          <a:pt x="-1264" y="58692"/>
                          <a:pt x="4845" y="14879"/>
                          <a:pt x="23592" y="5189"/>
                        </a:cubicBezTo>
                        <a:cubicBezTo>
                          <a:pt x="44445" y="-5553"/>
                          <a:pt x="51396" y="3715"/>
                          <a:pt x="51396" y="3715"/>
                        </a:cubicBezTo>
                        <a:close/>
                      </a:path>
                    </a:pathLst>
                  </a:custGeom>
                  <a:solidFill>
                    <a:srgbClr val="C39C6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00" name="자유형: 도형 1399">
                    <a:extLst>
                      <a:ext uri="{FF2B5EF4-FFF2-40B4-BE49-F238E27FC236}">
                        <a16:creationId xmlns:a16="http://schemas.microsoft.com/office/drawing/2014/main" id="{ED776BEB-7861-41A7-D0D3-D75A554E812E}"/>
                      </a:ext>
                    </a:extLst>
                  </p:cNvPr>
                  <p:cNvSpPr/>
                  <p:nvPr/>
                </p:nvSpPr>
                <p:spPr>
                  <a:xfrm>
                    <a:off x="7043775" y="3040040"/>
                    <a:ext cx="26330" cy="8964"/>
                  </a:xfrm>
                  <a:custGeom>
                    <a:avLst/>
                    <a:gdLst>
                      <a:gd name="connsiteX0" fmla="*/ 0 w 26330"/>
                      <a:gd name="connsiteY0" fmla="*/ 8965 h 8964"/>
                      <a:gd name="connsiteX1" fmla="*/ 26330 w 26330"/>
                      <a:gd name="connsiteY1" fmla="*/ 750 h 8964"/>
                      <a:gd name="connsiteX2" fmla="*/ 0 w 26330"/>
                      <a:gd name="connsiteY2" fmla="*/ 8965 h 89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6330" h="8964">
                        <a:moveTo>
                          <a:pt x="0" y="8965"/>
                        </a:moveTo>
                        <a:cubicBezTo>
                          <a:pt x="7583" y="539"/>
                          <a:pt x="26330" y="750"/>
                          <a:pt x="26330" y="750"/>
                        </a:cubicBezTo>
                        <a:cubicBezTo>
                          <a:pt x="26330" y="750"/>
                          <a:pt x="7794" y="-3673"/>
                          <a:pt x="0" y="8965"/>
                        </a:cubicBezTo>
                        <a:close/>
                      </a:path>
                    </a:pathLst>
                  </a:custGeom>
                  <a:solidFill>
                    <a:srgbClr val="A9865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01" name="자유형: 도형 1400">
                    <a:extLst>
                      <a:ext uri="{FF2B5EF4-FFF2-40B4-BE49-F238E27FC236}">
                        <a16:creationId xmlns:a16="http://schemas.microsoft.com/office/drawing/2014/main" id="{AA5C9A6E-EEB1-638A-7AA5-94019EDD835B}"/>
                      </a:ext>
                    </a:extLst>
                  </p:cNvPr>
                  <p:cNvSpPr/>
                  <p:nvPr/>
                </p:nvSpPr>
                <p:spPr>
                  <a:xfrm>
                    <a:off x="7195226" y="3134103"/>
                    <a:ext cx="33514" cy="25803"/>
                  </a:xfrm>
                  <a:custGeom>
                    <a:avLst/>
                    <a:gdLst>
                      <a:gd name="connsiteX0" fmla="*/ 0 w 33514"/>
                      <a:gd name="connsiteY0" fmla="*/ 13481 h 25803"/>
                      <a:gd name="connsiteX1" fmla="*/ 13060 w 33514"/>
                      <a:gd name="connsiteY1" fmla="*/ 1264 h 25803"/>
                      <a:gd name="connsiteX2" fmla="*/ 21275 w 33514"/>
                      <a:gd name="connsiteY2" fmla="*/ 0 h 25803"/>
                      <a:gd name="connsiteX3" fmla="*/ 31175 w 33514"/>
                      <a:gd name="connsiteY3" fmla="*/ 4213 h 25803"/>
                      <a:gd name="connsiteX4" fmla="*/ 33492 w 33514"/>
                      <a:gd name="connsiteY4" fmla="*/ 13270 h 25803"/>
                      <a:gd name="connsiteX5" fmla="*/ 31175 w 33514"/>
                      <a:gd name="connsiteY5" fmla="*/ 16851 h 25803"/>
                      <a:gd name="connsiteX6" fmla="*/ 25698 w 33514"/>
                      <a:gd name="connsiteY6" fmla="*/ 17904 h 25803"/>
                      <a:gd name="connsiteX7" fmla="*/ 13060 w 33514"/>
                      <a:gd name="connsiteY7" fmla="*/ 25277 h 25803"/>
                      <a:gd name="connsiteX8" fmla="*/ 7372 w 33514"/>
                      <a:gd name="connsiteY8" fmla="*/ 25698 h 25803"/>
                      <a:gd name="connsiteX9" fmla="*/ 0 w 33514"/>
                      <a:gd name="connsiteY9" fmla="*/ 13270 h 2580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3514" h="25803">
                        <a:moveTo>
                          <a:pt x="0" y="13481"/>
                        </a:moveTo>
                        <a:cubicBezTo>
                          <a:pt x="0" y="13481"/>
                          <a:pt x="10743" y="2528"/>
                          <a:pt x="13060" y="1264"/>
                        </a:cubicBezTo>
                        <a:cubicBezTo>
                          <a:pt x="15166" y="0"/>
                          <a:pt x="21275" y="0"/>
                          <a:pt x="21275" y="0"/>
                        </a:cubicBezTo>
                        <a:cubicBezTo>
                          <a:pt x="21275" y="0"/>
                          <a:pt x="27172" y="1474"/>
                          <a:pt x="31175" y="4213"/>
                        </a:cubicBezTo>
                        <a:cubicBezTo>
                          <a:pt x="32438" y="5055"/>
                          <a:pt x="33702" y="11585"/>
                          <a:pt x="33492" y="13270"/>
                        </a:cubicBezTo>
                        <a:cubicBezTo>
                          <a:pt x="33492" y="14955"/>
                          <a:pt x="32649" y="16009"/>
                          <a:pt x="31175" y="16851"/>
                        </a:cubicBezTo>
                        <a:cubicBezTo>
                          <a:pt x="29700" y="17694"/>
                          <a:pt x="26541" y="17483"/>
                          <a:pt x="25698" y="17904"/>
                        </a:cubicBezTo>
                        <a:cubicBezTo>
                          <a:pt x="24855" y="18326"/>
                          <a:pt x="16219" y="24434"/>
                          <a:pt x="13060" y="25277"/>
                        </a:cubicBezTo>
                        <a:cubicBezTo>
                          <a:pt x="10111" y="26119"/>
                          <a:pt x="7372" y="25698"/>
                          <a:pt x="7372" y="25698"/>
                        </a:cubicBezTo>
                        <a:lnTo>
                          <a:pt x="0" y="13270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/>
                  </a:p>
                </p:txBody>
              </p:sp>
              <p:sp>
                <p:nvSpPr>
                  <p:cNvPr id="1402" name="자유형: 도형 1401">
                    <a:extLst>
                      <a:ext uri="{FF2B5EF4-FFF2-40B4-BE49-F238E27FC236}">
                        <a16:creationId xmlns:a16="http://schemas.microsoft.com/office/drawing/2014/main" id="{CEFEE1A3-0A3F-DDA4-E22C-63FFDE38C433}"/>
                      </a:ext>
                    </a:extLst>
                  </p:cNvPr>
                  <p:cNvSpPr/>
                  <p:nvPr/>
                </p:nvSpPr>
                <p:spPr>
                  <a:xfrm>
                    <a:off x="7187011" y="3147569"/>
                    <a:ext cx="16462" cy="17077"/>
                  </a:xfrm>
                  <a:custGeom>
                    <a:avLst/>
                    <a:gdLst>
                      <a:gd name="connsiteX0" fmla="*/ 8215 w 16462"/>
                      <a:gd name="connsiteY0" fmla="*/ 17077 h 17077"/>
                      <a:gd name="connsiteX1" fmla="*/ 14745 w 16462"/>
                      <a:gd name="connsiteY1" fmla="*/ 13286 h 17077"/>
                      <a:gd name="connsiteX2" fmla="*/ 6951 w 16462"/>
                      <a:gd name="connsiteY2" fmla="*/ 437 h 17077"/>
                      <a:gd name="connsiteX3" fmla="*/ 0 w 16462"/>
                      <a:gd name="connsiteY3" fmla="*/ 4017 h 17077"/>
                      <a:gd name="connsiteX4" fmla="*/ 8215 w 16462"/>
                      <a:gd name="connsiteY4" fmla="*/ 17077 h 17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6462" h="17077">
                        <a:moveTo>
                          <a:pt x="8215" y="17077"/>
                        </a:moveTo>
                        <a:cubicBezTo>
                          <a:pt x="8215" y="17077"/>
                          <a:pt x="11374" y="15392"/>
                          <a:pt x="14745" y="13286"/>
                        </a:cubicBezTo>
                        <a:cubicBezTo>
                          <a:pt x="19800" y="10337"/>
                          <a:pt x="12638" y="-2512"/>
                          <a:pt x="6951" y="437"/>
                        </a:cubicBezTo>
                        <a:cubicBezTo>
                          <a:pt x="4002" y="1911"/>
                          <a:pt x="0" y="4017"/>
                          <a:pt x="0" y="4017"/>
                        </a:cubicBezTo>
                        <a:lnTo>
                          <a:pt x="8215" y="170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03" name="자유형: 도형 1402">
                    <a:extLst>
                      <a:ext uri="{FF2B5EF4-FFF2-40B4-BE49-F238E27FC236}">
                        <a16:creationId xmlns:a16="http://schemas.microsoft.com/office/drawing/2014/main" id="{F35D7F58-B842-1A10-1AFF-F68FA711170B}"/>
                      </a:ext>
                    </a:extLst>
                  </p:cNvPr>
                  <p:cNvSpPr/>
                  <p:nvPr/>
                </p:nvSpPr>
                <p:spPr>
                  <a:xfrm>
                    <a:off x="7073780" y="3138443"/>
                    <a:ext cx="126583" cy="57800"/>
                  </a:xfrm>
                  <a:custGeom>
                    <a:avLst/>
                    <a:gdLst>
                      <a:gd name="connsiteX0" fmla="*/ 1591 w 126583"/>
                      <a:gd name="connsiteY0" fmla="*/ 8089 h 57800"/>
                      <a:gd name="connsiteX1" fmla="*/ 31713 w 126583"/>
                      <a:gd name="connsiteY1" fmla="*/ 9352 h 57800"/>
                      <a:gd name="connsiteX2" fmla="*/ 71313 w 126583"/>
                      <a:gd name="connsiteY2" fmla="*/ 31470 h 57800"/>
                      <a:gd name="connsiteX3" fmla="*/ 112178 w 126583"/>
                      <a:gd name="connsiteY3" fmla="*/ 11248 h 57800"/>
                      <a:gd name="connsiteX4" fmla="*/ 124605 w 126583"/>
                      <a:gd name="connsiteY4" fmla="*/ 27257 h 57800"/>
                      <a:gd name="connsiteX5" fmla="*/ 73841 w 126583"/>
                      <a:gd name="connsiteY5" fmla="*/ 57800 h 57800"/>
                      <a:gd name="connsiteX6" fmla="*/ 11702 w 126583"/>
                      <a:gd name="connsiteY6" fmla="*/ 32944 h 57800"/>
                      <a:gd name="connsiteX7" fmla="*/ 1591 w 126583"/>
                      <a:gd name="connsiteY7" fmla="*/ 8089 h 578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6583" h="57800">
                        <a:moveTo>
                          <a:pt x="1591" y="8089"/>
                        </a:moveTo>
                        <a:cubicBezTo>
                          <a:pt x="8332" y="-8552"/>
                          <a:pt x="23919" y="4929"/>
                          <a:pt x="31713" y="9352"/>
                        </a:cubicBezTo>
                        <a:cubicBezTo>
                          <a:pt x="47300" y="18199"/>
                          <a:pt x="71313" y="31470"/>
                          <a:pt x="71313" y="31470"/>
                        </a:cubicBezTo>
                        <a:cubicBezTo>
                          <a:pt x="71313" y="31470"/>
                          <a:pt x="98907" y="18199"/>
                          <a:pt x="112178" y="11248"/>
                        </a:cubicBezTo>
                        <a:cubicBezTo>
                          <a:pt x="122288" y="5982"/>
                          <a:pt x="130503" y="23676"/>
                          <a:pt x="124605" y="27257"/>
                        </a:cubicBezTo>
                        <a:cubicBezTo>
                          <a:pt x="116812" y="31891"/>
                          <a:pt x="79739" y="58010"/>
                          <a:pt x="73841" y="57800"/>
                        </a:cubicBezTo>
                        <a:cubicBezTo>
                          <a:pt x="67732" y="57800"/>
                          <a:pt x="11702" y="32944"/>
                          <a:pt x="11702" y="32944"/>
                        </a:cubicBezTo>
                        <a:cubicBezTo>
                          <a:pt x="11702" y="32944"/>
                          <a:pt x="-5149" y="24729"/>
                          <a:pt x="1591" y="8089"/>
                        </a:cubicBezTo>
                        <a:close/>
                      </a:path>
                    </a:pathLst>
                  </a:custGeom>
                  <a:solidFill>
                    <a:srgbClr val="6D584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374" name="그래픽 16">
                  <a:extLst>
                    <a:ext uri="{FF2B5EF4-FFF2-40B4-BE49-F238E27FC236}">
                      <a16:creationId xmlns:a16="http://schemas.microsoft.com/office/drawing/2014/main" id="{0C468B00-0DC1-9BA1-F78C-197CA99897A5}"/>
                    </a:ext>
                  </a:extLst>
                </p:cNvPr>
                <p:cNvGrpSpPr/>
                <p:nvPr/>
              </p:nvGrpSpPr>
              <p:grpSpPr>
                <a:xfrm>
                  <a:off x="6964996" y="3126310"/>
                  <a:ext cx="143867" cy="191893"/>
                  <a:chOff x="6964996" y="3126310"/>
                  <a:chExt cx="143867" cy="191893"/>
                </a:xfrm>
              </p:grpSpPr>
              <p:sp>
                <p:nvSpPr>
                  <p:cNvPr id="1389" name="자유형: 도형 1388">
                    <a:extLst>
                      <a:ext uri="{FF2B5EF4-FFF2-40B4-BE49-F238E27FC236}">
                        <a16:creationId xmlns:a16="http://schemas.microsoft.com/office/drawing/2014/main" id="{EF5A316E-4414-889C-80AA-98CAB192A25B}"/>
                      </a:ext>
                    </a:extLst>
                  </p:cNvPr>
                  <p:cNvSpPr/>
                  <p:nvPr/>
                </p:nvSpPr>
                <p:spPr>
                  <a:xfrm>
                    <a:off x="7066103" y="3191187"/>
                    <a:ext cx="42759" cy="127015"/>
                  </a:xfrm>
                  <a:custGeom>
                    <a:avLst/>
                    <a:gdLst>
                      <a:gd name="connsiteX0" fmla="*/ 19800 w 42759"/>
                      <a:gd name="connsiteY0" fmla="*/ 0 h 127015"/>
                      <a:gd name="connsiteX1" fmla="*/ 42760 w 42759"/>
                      <a:gd name="connsiteY1" fmla="*/ 112271 h 127015"/>
                      <a:gd name="connsiteX2" fmla="*/ 30543 w 42759"/>
                      <a:gd name="connsiteY2" fmla="*/ 124067 h 127015"/>
                      <a:gd name="connsiteX3" fmla="*/ 17273 w 42759"/>
                      <a:gd name="connsiteY3" fmla="*/ 127016 h 127015"/>
                      <a:gd name="connsiteX4" fmla="*/ 0 w 42759"/>
                      <a:gd name="connsiteY4" fmla="*/ 4845 h 127015"/>
                      <a:gd name="connsiteX5" fmla="*/ 19800 w 42759"/>
                      <a:gd name="connsiteY5" fmla="*/ 0 h 127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2759" h="127015">
                        <a:moveTo>
                          <a:pt x="19800" y="0"/>
                        </a:moveTo>
                        <a:lnTo>
                          <a:pt x="42760" y="112271"/>
                        </a:lnTo>
                        <a:lnTo>
                          <a:pt x="30543" y="124067"/>
                        </a:lnTo>
                        <a:lnTo>
                          <a:pt x="17273" y="127016"/>
                        </a:lnTo>
                        <a:lnTo>
                          <a:pt x="0" y="4845"/>
                        </a:lnTo>
                        <a:lnTo>
                          <a:pt x="19800" y="0"/>
                        </a:lnTo>
                        <a:close/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 dirty="0"/>
                  </a:p>
                </p:txBody>
              </p:sp>
              <p:sp>
                <p:nvSpPr>
                  <p:cNvPr id="1390" name="자유형: 도형 1389">
                    <a:extLst>
                      <a:ext uri="{FF2B5EF4-FFF2-40B4-BE49-F238E27FC236}">
                        <a16:creationId xmlns:a16="http://schemas.microsoft.com/office/drawing/2014/main" id="{26E4693B-66D7-AF03-6D3B-6E27CD8FB56B}"/>
                      </a:ext>
                    </a:extLst>
                  </p:cNvPr>
                  <p:cNvSpPr/>
                  <p:nvPr/>
                </p:nvSpPr>
                <p:spPr>
                  <a:xfrm>
                    <a:off x="6964996" y="3126310"/>
                    <a:ext cx="120907" cy="69721"/>
                  </a:xfrm>
                  <a:custGeom>
                    <a:avLst/>
                    <a:gdLst>
                      <a:gd name="connsiteX0" fmla="*/ 8426 w 120907"/>
                      <a:gd name="connsiteY0" fmla="*/ 0 h 69721"/>
                      <a:gd name="connsiteX1" fmla="*/ 120908 w 120907"/>
                      <a:gd name="connsiteY1" fmla="*/ 64877 h 69721"/>
                      <a:gd name="connsiteX2" fmla="*/ 112482 w 120907"/>
                      <a:gd name="connsiteY2" fmla="*/ 69722 h 69721"/>
                      <a:gd name="connsiteX3" fmla="*/ 46973 w 120907"/>
                      <a:gd name="connsiteY3" fmla="*/ 69511 h 69721"/>
                      <a:gd name="connsiteX4" fmla="*/ 0 w 120907"/>
                      <a:gd name="connsiteY4" fmla="*/ 4634 h 69721"/>
                      <a:gd name="connsiteX5" fmla="*/ 8426 w 120907"/>
                      <a:gd name="connsiteY5" fmla="*/ 0 h 697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20907" h="69721">
                        <a:moveTo>
                          <a:pt x="8426" y="0"/>
                        </a:moveTo>
                        <a:lnTo>
                          <a:pt x="120908" y="64877"/>
                        </a:lnTo>
                        <a:lnTo>
                          <a:pt x="112482" y="69722"/>
                        </a:lnTo>
                        <a:lnTo>
                          <a:pt x="46973" y="69511"/>
                        </a:lnTo>
                        <a:lnTo>
                          <a:pt x="0" y="4634"/>
                        </a:lnTo>
                        <a:lnTo>
                          <a:pt x="8426" y="0"/>
                        </a:lnTo>
                        <a:close/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 dirty="0"/>
                  </a:p>
                </p:txBody>
              </p:sp>
              <p:sp>
                <p:nvSpPr>
                  <p:cNvPr id="1391" name="자유형: 도형 1390">
                    <a:extLst>
                      <a:ext uri="{FF2B5EF4-FFF2-40B4-BE49-F238E27FC236}">
                        <a16:creationId xmlns:a16="http://schemas.microsoft.com/office/drawing/2014/main" id="{FC3A93CB-696F-76A9-0A5E-AE087CB2B743}"/>
                      </a:ext>
                    </a:extLst>
                  </p:cNvPr>
                  <p:cNvSpPr/>
                  <p:nvPr/>
                </p:nvSpPr>
                <p:spPr>
                  <a:xfrm>
                    <a:off x="6964996" y="3130944"/>
                    <a:ext cx="118379" cy="187259"/>
                  </a:xfrm>
                  <a:custGeom>
                    <a:avLst/>
                    <a:gdLst>
                      <a:gd name="connsiteX0" fmla="*/ 112482 w 118379"/>
                      <a:gd name="connsiteY0" fmla="*/ 65088 h 187259"/>
                      <a:gd name="connsiteX1" fmla="*/ 118380 w 118379"/>
                      <a:gd name="connsiteY1" fmla="*/ 187259 h 187259"/>
                      <a:gd name="connsiteX2" fmla="*/ 73724 w 118379"/>
                      <a:gd name="connsiteY2" fmla="*/ 175253 h 187259"/>
                      <a:gd name="connsiteX3" fmla="*/ 5898 w 118379"/>
                      <a:gd name="connsiteY3" fmla="*/ 122171 h 187259"/>
                      <a:gd name="connsiteX4" fmla="*/ 0 w 118379"/>
                      <a:gd name="connsiteY4" fmla="*/ 0 h 187259"/>
                      <a:gd name="connsiteX5" fmla="*/ 112482 w 118379"/>
                      <a:gd name="connsiteY5" fmla="*/ 65088 h 187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18379" h="187259">
                        <a:moveTo>
                          <a:pt x="112482" y="65088"/>
                        </a:moveTo>
                        <a:lnTo>
                          <a:pt x="118380" y="187259"/>
                        </a:lnTo>
                        <a:lnTo>
                          <a:pt x="73724" y="175253"/>
                        </a:lnTo>
                        <a:lnTo>
                          <a:pt x="5898" y="122171"/>
                        </a:lnTo>
                        <a:lnTo>
                          <a:pt x="0" y="0"/>
                        </a:lnTo>
                        <a:lnTo>
                          <a:pt x="112482" y="65088"/>
                        </a:lnTo>
                        <a:close/>
                      </a:path>
                    </a:pathLst>
                  </a:custGeom>
                  <a:solidFill>
                    <a:srgbClr val="F5A91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pPr lvl="0"/>
                    <a:endParaRPr lang="ko-KR" altLang="en-US" dirty="0"/>
                  </a:p>
                </p:txBody>
              </p:sp>
            </p:grpSp>
            <p:grpSp>
              <p:nvGrpSpPr>
                <p:cNvPr id="1375" name="그래픽 16">
                  <a:extLst>
                    <a:ext uri="{FF2B5EF4-FFF2-40B4-BE49-F238E27FC236}">
                      <a16:creationId xmlns:a16="http://schemas.microsoft.com/office/drawing/2014/main" id="{975997BE-05F1-FED0-18F0-23941216B982}"/>
                    </a:ext>
                  </a:extLst>
                </p:cNvPr>
                <p:cNvGrpSpPr/>
                <p:nvPr/>
              </p:nvGrpSpPr>
              <p:grpSpPr>
                <a:xfrm>
                  <a:off x="7043565" y="3197717"/>
                  <a:ext cx="176095" cy="247923"/>
                  <a:chOff x="7043565" y="3197717"/>
                  <a:chExt cx="176095" cy="247923"/>
                </a:xfrm>
              </p:grpSpPr>
              <p:grpSp>
                <p:nvGrpSpPr>
                  <p:cNvPr id="1376" name="그래픽 16">
                    <a:extLst>
                      <a:ext uri="{FF2B5EF4-FFF2-40B4-BE49-F238E27FC236}">
                        <a16:creationId xmlns:a16="http://schemas.microsoft.com/office/drawing/2014/main" id="{A19AFA34-05E5-6F2F-235B-90B16DB8BE8A}"/>
                      </a:ext>
                    </a:extLst>
                  </p:cNvPr>
                  <p:cNvGrpSpPr/>
                  <p:nvPr/>
                </p:nvGrpSpPr>
                <p:grpSpPr>
                  <a:xfrm>
                    <a:off x="7194594" y="3208670"/>
                    <a:ext cx="25066" cy="144499"/>
                    <a:chOff x="7194594" y="3208670"/>
                    <a:chExt cx="25066" cy="144499"/>
                  </a:xfrm>
                </p:grpSpPr>
                <p:sp>
                  <p:nvSpPr>
                    <p:cNvPr id="1387" name="자유형: 도형 1386">
                      <a:extLst>
                        <a:ext uri="{FF2B5EF4-FFF2-40B4-BE49-F238E27FC236}">
                          <a16:creationId xmlns:a16="http://schemas.microsoft.com/office/drawing/2014/main" id="{78BD4764-2685-0EFA-DB5C-4C595AF01B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94594" y="3208670"/>
                      <a:ext cx="16219" cy="144499"/>
                    </a:xfrm>
                    <a:custGeom>
                      <a:avLst/>
                      <a:gdLst>
                        <a:gd name="connsiteX0" fmla="*/ 14534 w 16219"/>
                        <a:gd name="connsiteY0" fmla="*/ 144499 h 144499"/>
                        <a:gd name="connsiteX1" fmla="*/ 8847 w 16219"/>
                        <a:gd name="connsiteY1" fmla="*/ 141340 h 144499"/>
                        <a:gd name="connsiteX2" fmla="*/ 0 w 16219"/>
                        <a:gd name="connsiteY2" fmla="*/ 6109 h 144499"/>
                        <a:gd name="connsiteX3" fmla="*/ 10743 w 16219"/>
                        <a:gd name="connsiteY3" fmla="*/ 0 h 144499"/>
                        <a:gd name="connsiteX4" fmla="*/ 16219 w 16219"/>
                        <a:gd name="connsiteY4" fmla="*/ 3160 h 144499"/>
                        <a:gd name="connsiteX5" fmla="*/ 13902 w 16219"/>
                        <a:gd name="connsiteY5" fmla="*/ 11585 h 144499"/>
                        <a:gd name="connsiteX6" fmla="*/ 14534 w 16219"/>
                        <a:gd name="connsiteY6" fmla="*/ 137337 h 144499"/>
                        <a:gd name="connsiteX7" fmla="*/ 14534 w 16219"/>
                        <a:gd name="connsiteY7" fmla="*/ 144499 h 14449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16219" h="144499">
                          <a:moveTo>
                            <a:pt x="14534" y="144499"/>
                          </a:moveTo>
                          <a:lnTo>
                            <a:pt x="8847" y="141340"/>
                          </a:lnTo>
                          <a:lnTo>
                            <a:pt x="0" y="6109"/>
                          </a:lnTo>
                          <a:lnTo>
                            <a:pt x="10743" y="0"/>
                          </a:lnTo>
                          <a:lnTo>
                            <a:pt x="16219" y="3160"/>
                          </a:lnTo>
                          <a:lnTo>
                            <a:pt x="13902" y="11585"/>
                          </a:lnTo>
                          <a:lnTo>
                            <a:pt x="14534" y="137337"/>
                          </a:lnTo>
                          <a:lnTo>
                            <a:pt x="14534" y="144499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88" name="자유형: 도형 1387">
                      <a:extLst>
                        <a:ext uri="{FF2B5EF4-FFF2-40B4-BE49-F238E27FC236}">
                          <a16:creationId xmlns:a16="http://schemas.microsoft.com/office/drawing/2014/main" id="{84622AB9-BC49-2F75-DE46-C2EEC7E5C9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200281" y="3211830"/>
                      <a:ext cx="19378" cy="141339"/>
                    </a:xfrm>
                    <a:custGeom>
                      <a:avLst/>
                      <a:gdLst>
                        <a:gd name="connsiteX0" fmla="*/ 19379 w 19378"/>
                        <a:gd name="connsiteY0" fmla="*/ 135231 h 141339"/>
                        <a:gd name="connsiteX1" fmla="*/ 8847 w 19378"/>
                        <a:gd name="connsiteY1" fmla="*/ 141340 h 141339"/>
                        <a:gd name="connsiteX2" fmla="*/ 0 w 19378"/>
                        <a:gd name="connsiteY2" fmla="*/ 6109 h 141339"/>
                        <a:gd name="connsiteX3" fmla="*/ 10532 w 19378"/>
                        <a:gd name="connsiteY3" fmla="*/ 0 h 141339"/>
                        <a:gd name="connsiteX4" fmla="*/ 19379 w 19378"/>
                        <a:gd name="connsiteY4" fmla="*/ 135231 h 14133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9378" h="141339">
                          <a:moveTo>
                            <a:pt x="19379" y="135231"/>
                          </a:moveTo>
                          <a:lnTo>
                            <a:pt x="8847" y="141340"/>
                          </a:lnTo>
                          <a:lnTo>
                            <a:pt x="0" y="6109"/>
                          </a:lnTo>
                          <a:lnTo>
                            <a:pt x="10532" y="0"/>
                          </a:lnTo>
                          <a:lnTo>
                            <a:pt x="19379" y="135231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377" name="그래픽 16">
                    <a:extLst>
                      <a:ext uri="{FF2B5EF4-FFF2-40B4-BE49-F238E27FC236}">
                        <a16:creationId xmlns:a16="http://schemas.microsoft.com/office/drawing/2014/main" id="{7E5E3CF1-6BF7-DC04-3221-669982684FDB}"/>
                      </a:ext>
                    </a:extLst>
                  </p:cNvPr>
                  <p:cNvGrpSpPr/>
                  <p:nvPr/>
                </p:nvGrpSpPr>
                <p:grpSpPr>
                  <a:xfrm>
                    <a:off x="7080006" y="3261751"/>
                    <a:ext cx="125962" cy="77515"/>
                    <a:chOff x="7080006" y="3261751"/>
                    <a:chExt cx="125962" cy="77515"/>
                  </a:xfrm>
                </p:grpSpPr>
                <p:sp>
                  <p:nvSpPr>
                    <p:cNvPr id="1385" name="자유형: 도형 1384">
                      <a:extLst>
                        <a:ext uri="{FF2B5EF4-FFF2-40B4-BE49-F238E27FC236}">
                          <a16:creationId xmlns:a16="http://schemas.microsoft.com/office/drawing/2014/main" id="{82228827-4621-B1E7-4659-831431B9CC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0006" y="3264911"/>
                      <a:ext cx="125962" cy="74355"/>
                    </a:xfrm>
                    <a:custGeom>
                      <a:avLst/>
                      <a:gdLst>
                        <a:gd name="connsiteX0" fmla="*/ 5687 w 125962"/>
                        <a:gd name="connsiteY0" fmla="*/ 74356 h 74355"/>
                        <a:gd name="connsiteX1" fmla="*/ 0 w 125962"/>
                        <a:gd name="connsiteY1" fmla="*/ 70986 h 74355"/>
                        <a:gd name="connsiteX2" fmla="*/ 632 w 125962"/>
                        <a:gd name="connsiteY2" fmla="*/ 64456 h 74355"/>
                        <a:gd name="connsiteX3" fmla="*/ 10321 w 125962"/>
                        <a:gd name="connsiteY3" fmla="*/ 62139 h 74355"/>
                        <a:gd name="connsiteX4" fmla="*/ 123435 w 125962"/>
                        <a:gd name="connsiteY4" fmla="*/ 0 h 74355"/>
                        <a:gd name="connsiteX5" fmla="*/ 125963 w 125962"/>
                        <a:gd name="connsiteY5" fmla="*/ 5055 h 74355"/>
                        <a:gd name="connsiteX6" fmla="*/ 5687 w 125962"/>
                        <a:gd name="connsiteY6" fmla="*/ 74356 h 7435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125962" h="74355">
                          <a:moveTo>
                            <a:pt x="5687" y="74356"/>
                          </a:moveTo>
                          <a:lnTo>
                            <a:pt x="0" y="70986"/>
                          </a:lnTo>
                          <a:lnTo>
                            <a:pt x="632" y="64456"/>
                          </a:lnTo>
                          <a:lnTo>
                            <a:pt x="10321" y="62139"/>
                          </a:lnTo>
                          <a:lnTo>
                            <a:pt x="123435" y="0"/>
                          </a:lnTo>
                          <a:lnTo>
                            <a:pt x="125963" y="5055"/>
                          </a:lnTo>
                          <a:lnTo>
                            <a:pt x="5687" y="74356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86" name="자유형: 도형 1385">
                      <a:extLst>
                        <a:ext uri="{FF2B5EF4-FFF2-40B4-BE49-F238E27FC236}">
                          <a16:creationId xmlns:a16="http://schemas.microsoft.com/office/drawing/2014/main" id="{D4DB7A45-B9D0-6E3C-F419-799B267769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0637" y="3261751"/>
                      <a:ext cx="122803" cy="70775"/>
                    </a:xfrm>
                    <a:custGeom>
                      <a:avLst/>
                      <a:gdLst>
                        <a:gd name="connsiteX0" fmla="*/ 5687 w 122803"/>
                        <a:gd name="connsiteY0" fmla="*/ 70775 h 70775"/>
                        <a:gd name="connsiteX1" fmla="*/ 0 w 122803"/>
                        <a:gd name="connsiteY1" fmla="*/ 67615 h 70775"/>
                        <a:gd name="connsiteX2" fmla="*/ 117116 w 122803"/>
                        <a:gd name="connsiteY2" fmla="*/ 0 h 70775"/>
                        <a:gd name="connsiteX3" fmla="*/ 122803 w 122803"/>
                        <a:gd name="connsiteY3" fmla="*/ 3160 h 70775"/>
                        <a:gd name="connsiteX4" fmla="*/ 5687 w 122803"/>
                        <a:gd name="connsiteY4" fmla="*/ 70775 h 707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2803" h="70775">
                          <a:moveTo>
                            <a:pt x="5687" y="70775"/>
                          </a:moveTo>
                          <a:lnTo>
                            <a:pt x="0" y="67615"/>
                          </a:lnTo>
                          <a:lnTo>
                            <a:pt x="117116" y="0"/>
                          </a:lnTo>
                          <a:lnTo>
                            <a:pt x="122803" y="3160"/>
                          </a:lnTo>
                          <a:lnTo>
                            <a:pt x="5687" y="70775"/>
                          </a:lnTo>
                          <a:close/>
                        </a:path>
                      </a:pathLst>
                    </a:custGeom>
                    <a:solidFill>
                      <a:srgbClr val="836E6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378" name="그래픽 16">
                    <a:extLst>
                      <a:ext uri="{FF2B5EF4-FFF2-40B4-BE49-F238E27FC236}">
                        <a16:creationId xmlns:a16="http://schemas.microsoft.com/office/drawing/2014/main" id="{26F068B4-F68A-7672-C70A-B7BD52A3B169}"/>
                      </a:ext>
                    </a:extLst>
                  </p:cNvPr>
                  <p:cNvGrpSpPr/>
                  <p:nvPr/>
                </p:nvGrpSpPr>
                <p:grpSpPr>
                  <a:xfrm>
                    <a:off x="7043565" y="3269124"/>
                    <a:ext cx="62981" cy="176516"/>
                    <a:chOff x="7043565" y="3269124"/>
                    <a:chExt cx="62981" cy="176516"/>
                  </a:xfrm>
                </p:grpSpPr>
                <p:sp>
                  <p:nvSpPr>
                    <p:cNvPr id="1383" name="자유형: 도형 1382">
                      <a:extLst>
                        <a:ext uri="{FF2B5EF4-FFF2-40B4-BE49-F238E27FC236}">
                          <a16:creationId xmlns:a16="http://schemas.microsoft.com/office/drawing/2014/main" id="{3CA0BCFF-93A6-EE0F-AA6B-E534790339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3565" y="3269124"/>
                      <a:ext cx="62981" cy="176516"/>
                    </a:xfrm>
                    <a:custGeom>
                      <a:avLst/>
                      <a:gdLst>
                        <a:gd name="connsiteX0" fmla="*/ 5687 w 62981"/>
                        <a:gd name="connsiteY0" fmla="*/ 176516 h 176516"/>
                        <a:gd name="connsiteX1" fmla="*/ 0 w 62981"/>
                        <a:gd name="connsiteY1" fmla="*/ 173146 h 176516"/>
                        <a:gd name="connsiteX2" fmla="*/ 46762 w 62981"/>
                        <a:gd name="connsiteY2" fmla="*/ 6109 h 176516"/>
                        <a:gd name="connsiteX3" fmla="*/ 57294 w 62981"/>
                        <a:gd name="connsiteY3" fmla="*/ 0 h 176516"/>
                        <a:gd name="connsiteX4" fmla="*/ 62981 w 62981"/>
                        <a:gd name="connsiteY4" fmla="*/ 3160 h 176516"/>
                        <a:gd name="connsiteX5" fmla="*/ 60664 w 62981"/>
                        <a:gd name="connsiteY5" fmla="*/ 11585 h 176516"/>
                        <a:gd name="connsiteX6" fmla="*/ 13902 w 62981"/>
                        <a:gd name="connsiteY6" fmla="*/ 163035 h 176516"/>
                        <a:gd name="connsiteX7" fmla="*/ 5687 w 62981"/>
                        <a:gd name="connsiteY7" fmla="*/ 176516 h 1765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62981" h="176516">
                          <a:moveTo>
                            <a:pt x="5687" y="176516"/>
                          </a:moveTo>
                          <a:lnTo>
                            <a:pt x="0" y="173146"/>
                          </a:lnTo>
                          <a:lnTo>
                            <a:pt x="46762" y="6109"/>
                          </a:lnTo>
                          <a:lnTo>
                            <a:pt x="57294" y="0"/>
                          </a:lnTo>
                          <a:lnTo>
                            <a:pt x="62981" y="3160"/>
                          </a:lnTo>
                          <a:lnTo>
                            <a:pt x="60664" y="11585"/>
                          </a:lnTo>
                          <a:lnTo>
                            <a:pt x="13902" y="163035"/>
                          </a:lnTo>
                          <a:lnTo>
                            <a:pt x="5687" y="176516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84" name="자유형: 도형 1383">
                      <a:extLst>
                        <a:ext uri="{FF2B5EF4-FFF2-40B4-BE49-F238E27FC236}">
                          <a16:creationId xmlns:a16="http://schemas.microsoft.com/office/drawing/2014/main" id="{64CEAE1B-131A-7C61-7D6D-895B4FB0C6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49252" y="3272283"/>
                      <a:ext cx="57294" cy="173356"/>
                    </a:xfrm>
                    <a:custGeom>
                      <a:avLst/>
                      <a:gdLst>
                        <a:gd name="connsiteX0" fmla="*/ 10532 w 57294"/>
                        <a:gd name="connsiteY0" fmla="*/ 167248 h 173356"/>
                        <a:gd name="connsiteX1" fmla="*/ 0 w 57294"/>
                        <a:gd name="connsiteY1" fmla="*/ 173357 h 173356"/>
                        <a:gd name="connsiteX2" fmla="*/ 46762 w 57294"/>
                        <a:gd name="connsiteY2" fmla="*/ 6109 h 173356"/>
                        <a:gd name="connsiteX3" fmla="*/ 57294 w 57294"/>
                        <a:gd name="connsiteY3" fmla="*/ 0 h 173356"/>
                        <a:gd name="connsiteX4" fmla="*/ 10532 w 57294"/>
                        <a:gd name="connsiteY4" fmla="*/ 167248 h 17335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7294" h="173356">
                          <a:moveTo>
                            <a:pt x="10532" y="167248"/>
                          </a:moveTo>
                          <a:lnTo>
                            <a:pt x="0" y="173357"/>
                          </a:lnTo>
                          <a:lnTo>
                            <a:pt x="46762" y="6109"/>
                          </a:lnTo>
                          <a:lnTo>
                            <a:pt x="57294" y="0"/>
                          </a:lnTo>
                          <a:lnTo>
                            <a:pt x="10532" y="167248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379" name="그래픽 16">
                    <a:extLst>
                      <a:ext uri="{FF2B5EF4-FFF2-40B4-BE49-F238E27FC236}">
                        <a16:creationId xmlns:a16="http://schemas.microsoft.com/office/drawing/2014/main" id="{FF47A593-2D90-C6C7-5820-F9B150ECA1A4}"/>
                      </a:ext>
                    </a:extLst>
                  </p:cNvPr>
                  <p:cNvGrpSpPr/>
                  <p:nvPr/>
                </p:nvGrpSpPr>
                <p:grpSpPr>
                  <a:xfrm>
                    <a:off x="7082533" y="3197717"/>
                    <a:ext cx="135020" cy="85098"/>
                    <a:chOff x="7082533" y="3197717"/>
                    <a:chExt cx="135020" cy="85098"/>
                  </a:xfrm>
                </p:grpSpPr>
                <p:sp>
                  <p:nvSpPr>
                    <p:cNvPr id="1380" name="자유형: 도형 1379">
                      <a:extLst>
                        <a:ext uri="{FF2B5EF4-FFF2-40B4-BE49-F238E27FC236}">
                          <a16:creationId xmlns:a16="http://schemas.microsoft.com/office/drawing/2014/main" id="{4640CF5D-F37A-9EB9-2F2B-7B13B2069E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2533" y="3197717"/>
                      <a:ext cx="135020" cy="77726"/>
                    </a:xfrm>
                    <a:custGeom>
                      <a:avLst/>
                      <a:gdLst>
                        <a:gd name="connsiteX0" fmla="*/ 10111 w 135020"/>
                        <a:gd name="connsiteY0" fmla="*/ 77726 h 77726"/>
                        <a:gd name="connsiteX1" fmla="*/ 0 w 135020"/>
                        <a:gd name="connsiteY1" fmla="*/ 72039 h 77726"/>
                        <a:gd name="connsiteX2" fmla="*/ 124910 w 135020"/>
                        <a:gd name="connsiteY2" fmla="*/ 0 h 77726"/>
                        <a:gd name="connsiteX3" fmla="*/ 135020 w 135020"/>
                        <a:gd name="connsiteY3" fmla="*/ 5687 h 77726"/>
                        <a:gd name="connsiteX4" fmla="*/ 126595 w 135020"/>
                        <a:gd name="connsiteY4" fmla="*/ 14956 h 77726"/>
                        <a:gd name="connsiteX5" fmla="*/ 10111 w 135020"/>
                        <a:gd name="connsiteY5" fmla="*/ 77726 h 7772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35020" h="77726">
                          <a:moveTo>
                            <a:pt x="10111" y="77726"/>
                          </a:moveTo>
                          <a:lnTo>
                            <a:pt x="0" y="72039"/>
                          </a:lnTo>
                          <a:lnTo>
                            <a:pt x="124910" y="0"/>
                          </a:lnTo>
                          <a:lnTo>
                            <a:pt x="135020" y="5687"/>
                          </a:lnTo>
                          <a:lnTo>
                            <a:pt x="126595" y="14956"/>
                          </a:lnTo>
                          <a:lnTo>
                            <a:pt x="10111" y="77726"/>
                          </a:lnTo>
                          <a:close/>
                        </a:path>
                      </a:pathLst>
                    </a:custGeom>
                    <a:solidFill>
                      <a:srgbClr val="836E68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81" name="자유형: 도형 1380">
                      <a:extLst>
                        <a:ext uri="{FF2B5EF4-FFF2-40B4-BE49-F238E27FC236}">
                          <a16:creationId xmlns:a16="http://schemas.microsoft.com/office/drawing/2014/main" id="{4CDBCEBC-C8B8-F122-1C06-0DAF98AD0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82533" y="3269756"/>
                      <a:ext cx="14112" cy="13059"/>
                    </a:xfrm>
                    <a:custGeom>
                      <a:avLst/>
                      <a:gdLst>
                        <a:gd name="connsiteX0" fmla="*/ 10111 w 14112"/>
                        <a:gd name="connsiteY0" fmla="*/ 13060 h 13059"/>
                        <a:gd name="connsiteX1" fmla="*/ 0 w 14112"/>
                        <a:gd name="connsiteY1" fmla="*/ 7372 h 13059"/>
                        <a:gd name="connsiteX2" fmla="*/ 0 w 14112"/>
                        <a:gd name="connsiteY2" fmla="*/ 0 h 13059"/>
                        <a:gd name="connsiteX3" fmla="*/ 10111 w 14112"/>
                        <a:gd name="connsiteY3" fmla="*/ 5687 h 13059"/>
                        <a:gd name="connsiteX4" fmla="*/ 14113 w 14112"/>
                        <a:gd name="connsiteY4" fmla="*/ 5687 h 13059"/>
                        <a:gd name="connsiteX5" fmla="*/ 10111 w 14112"/>
                        <a:gd name="connsiteY5" fmla="*/ 13060 h 1305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4112" h="13059">
                          <a:moveTo>
                            <a:pt x="10111" y="13060"/>
                          </a:moveTo>
                          <a:lnTo>
                            <a:pt x="0" y="7372"/>
                          </a:lnTo>
                          <a:lnTo>
                            <a:pt x="0" y="0"/>
                          </a:lnTo>
                          <a:lnTo>
                            <a:pt x="10111" y="5687"/>
                          </a:lnTo>
                          <a:lnTo>
                            <a:pt x="14113" y="5687"/>
                          </a:lnTo>
                          <a:lnTo>
                            <a:pt x="10111" y="13060"/>
                          </a:lnTo>
                          <a:close/>
                        </a:path>
                      </a:pathLst>
                    </a:custGeom>
                    <a:solidFill>
                      <a:srgbClr val="40353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382" name="자유형: 도형 1381">
                      <a:extLst>
                        <a:ext uri="{FF2B5EF4-FFF2-40B4-BE49-F238E27FC236}">
                          <a16:creationId xmlns:a16="http://schemas.microsoft.com/office/drawing/2014/main" id="{9FFA985B-2CA9-F788-3C54-12CBCC64A4B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92644" y="3203404"/>
                      <a:ext cx="124909" cy="79411"/>
                    </a:xfrm>
                    <a:custGeom>
                      <a:avLst/>
                      <a:gdLst>
                        <a:gd name="connsiteX0" fmla="*/ 124909 w 124909"/>
                        <a:gd name="connsiteY0" fmla="*/ 7372 h 79411"/>
                        <a:gd name="connsiteX1" fmla="*/ 0 w 124909"/>
                        <a:gd name="connsiteY1" fmla="*/ 79411 h 79411"/>
                        <a:gd name="connsiteX2" fmla="*/ 0 w 124909"/>
                        <a:gd name="connsiteY2" fmla="*/ 72039 h 79411"/>
                        <a:gd name="connsiteX3" fmla="*/ 124909 w 124909"/>
                        <a:gd name="connsiteY3" fmla="*/ 0 h 79411"/>
                        <a:gd name="connsiteX4" fmla="*/ 124909 w 124909"/>
                        <a:gd name="connsiteY4" fmla="*/ 7372 h 794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4909" h="79411">
                          <a:moveTo>
                            <a:pt x="124909" y="7372"/>
                          </a:moveTo>
                          <a:lnTo>
                            <a:pt x="0" y="79411"/>
                          </a:lnTo>
                          <a:lnTo>
                            <a:pt x="0" y="72039"/>
                          </a:lnTo>
                          <a:lnTo>
                            <a:pt x="124909" y="0"/>
                          </a:lnTo>
                          <a:lnTo>
                            <a:pt x="124909" y="7372"/>
                          </a:lnTo>
                          <a:close/>
                        </a:path>
                      </a:pathLst>
                    </a:custGeom>
                    <a:solidFill>
                      <a:srgbClr val="685750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  <p:grpSp>
            <p:nvGrpSpPr>
              <p:cNvPr id="45" name="그래픽 16">
                <a:extLst>
                  <a:ext uri="{FF2B5EF4-FFF2-40B4-BE49-F238E27FC236}">
                    <a16:creationId xmlns:a16="http://schemas.microsoft.com/office/drawing/2014/main" id="{9FD62A67-1082-5686-3B8E-3991EBF0A6CF}"/>
                  </a:ext>
                </a:extLst>
              </p:cNvPr>
              <p:cNvGrpSpPr/>
              <p:nvPr userDrawn="1"/>
            </p:nvGrpSpPr>
            <p:grpSpPr>
              <a:xfrm>
                <a:off x="7884314" y="4216299"/>
                <a:ext cx="127844" cy="100750"/>
                <a:chOff x="7386487" y="2776015"/>
                <a:chExt cx="157769" cy="130175"/>
              </a:xfrm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grpSpPr>
            <p:grpSp>
              <p:nvGrpSpPr>
                <p:cNvPr id="996" name="그래픽 16">
                  <a:extLst>
                    <a:ext uri="{FF2B5EF4-FFF2-40B4-BE49-F238E27FC236}">
                      <a16:creationId xmlns:a16="http://schemas.microsoft.com/office/drawing/2014/main" id="{D7656224-F26F-576D-8EC1-FBB1314930CC}"/>
                    </a:ext>
                  </a:extLst>
                </p:cNvPr>
                <p:cNvGrpSpPr/>
                <p:nvPr/>
              </p:nvGrpSpPr>
              <p:grpSpPr>
                <a:xfrm>
                  <a:off x="7387961" y="2811403"/>
                  <a:ext cx="156294" cy="94788"/>
                  <a:chOff x="7387961" y="2811403"/>
                  <a:chExt cx="156294" cy="94788"/>
                </a:xfrm>
              </p:grpSpPr>
              <p:sp>
                <p:nvSpPr>
                  <p:cNvPr id="1002" name="자유형: 도형 1001">
                    <a:extLst>
                      <a:ext uri="{FF2B5EF4-FFF2-40B4-BE49-F238E27FC236}">
                        <a16:creationId xmlns:a16="http://schemas.microsoft.com/office/drawing/2014/main" id="{DC3F7E99-6077-2040-9886-98FC11D74137}"/>
                      </a:ext>
                    </a:extLst>
                  </p:cNvPr>
                  <p:cNvSpPr/>
                  <p:nvPr/>
                </p:nvSpPr>
                <p:spPr>
                  <a:xfrm>
                    <a:off x="7387961" y="2816037"/>
                    <a:ext cx="156294" cy="90153"/>
                  </a:xfrm>
                  <a:custGeom>
                    <a:avLst/>
                    <a:gdLst>
                      <a:gd name="connsiteX0" fmla="*/ 62350 w 156294"/>
                      <a:gd name="connsiteY0" fmla="*/ 0 h 90153"/>
                      <a:gd name="connsiteX1" fmla="*/ 0 w 156294"/>
                      <a:gd name="connsiteY1" fmla="*/ 36019 h 90153"/>
                      <a:gd name="connsiteX2" fmla="*/ 93735 w 156294"/>
                      <a:gd name="connsiteY2" fmla="*/ 90154 h 90153"/>
                      <a:gd name="connsiteX3" fmla="*/ 156295 w 156294"/>
                      <a:gd name="connsiteY3" fmla="*/ 54135 h 90153"/>
                      <a:gd name="connsiteX4" fmla="*/ 62350 w 156294"/>
                      <a:gd name="connsiteY4" fmla="*/ 0 h 90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6294" h="90153">
                        <a:moveTo>
                          <a:pt x="62350" y="0"/>
                        </a:moveTo>
                        <a:lnTo>
                          <a:pt x="0" y="36019"/>
                        </a:lnTo>
                        <a:lnTo>
                          <a:pt x="93735" y="90154"/>
                        </a:lnTo>
                        <a:lnTo>
                          <a:pt x="156295" y="54135"/>
                        </a:lnTo>
                        <a:lnTo>
                          <a:pt x="62350" y="0"/>
                        </a:lnTo>
                        <a:close/>
                      </a:path>
                    </a:pathLst>
                  </a:custGeom>
                  <a:solidFill>
                    <a:srgbClr val="040000">
                      <a:alpha val="30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3" name="자유형: 도형 1002">
                    <a:extLst>
                      <a:ext uri="{FF2B5EF4-FFF2-40B4-BE49-F238E27FC236}">
                        <a16:creationId xmlns:a16="http://schemas.microsoft.com/office/drawing/2014/main" id="{1CDF1F43-F512-965A-E321-0D4EF26E8C85}"/>
                      </a:ext>
                    </a:extLst>
                  </p:cNvPr>
                  <p:cNvSpPr/>
                  <p:nvPr/>
                </p:nvSpPr>
                <p:spPr>
                  <a:xfrm>
                    <a:off x="7389225" y="2847001"/>
                    <a:ext cx="92470" cy="58557"/>
                  </a:xfrm>
                  <a:custGeom>
                    <a:avLst/>
                    <a:gdLst>
                      <a:gd name="connsiteX0" fmla="*/ 0 w 92470"/>
                      <a:gd name="connsiteY0" fmla="*/ 5266 h 58557"/>
                      <a:gd name="connsiteX1" fmla="*/ 92471 w 92470"/>
                      <a:gd name="connsiteY1" fmla="*/ 58558 h 58557"/>
                      <a:gd name="connsiteX2" fmla="*/ 92471 w 92470"/>
                      <a:gd name="connsiteY2" fmla="*/ 53292 h 58557"/>
                      <a:gd name="connsiteX3" fmla="*/ 23171 w 92470"/>
                      <a:gd name="connsiteY3" fmla="*/ 6319 h 58557"/>
                      <a:gd name="connsiteX4" fmla="*/ 0 w 92470"/>
                      <a:gd name="connsiteY4" fmla="*/ 0 h 58557"/>
                      <a:gd name="connsiteX5" fmla="*/ 0 w 92470"/>
                      <a:gd name="connsiteY5" fmla="*/ 5266 h 585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2470" h="58557">
                        <a:moveTo>
                          <a:pt x="0" y="5266"/>
                        </a:moveTo>
                        <a:lnTo>
                          <a:pt x="92471" y="58558"/>
                        </a:lnTo>
                        <a:lnTo>
                          <a:pt x="92471" y="53292"/>
                        </a:lnTo>
                        <a:lnTo>
                          <a:pt x="23171" y="6319"/>
                        </a:lnTo>
                        <a:lnTo>
                          <a:pt x="0" y="0"/>
                        </a:lnTo>
                        <a:lnTo>
                          <a:pt x="0" y="5266"/>
                        </a:lnTo>
                        <a:close/>
                      </a:path>
                    </a:pathLst>
                  </a:custGeom>
                  <a:solidFill>
                    <a:srgbClr val="0B080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4" name="자유형: 도형 1003">
                    <a:extLst>
                      <a:ext uri="{FF2B5EF4-FFF2-40B4-BE49-F238E27FC236}">
                        <a16:creationId xmlns:a16="http://schemas.microsoft.com/office/drawing/2014/main" id="{4255F1F3-CA10-523A-2CA2-E8428A26AA3A}"/>
                      </a:ext>
                    </a:extLst>
                  </p:cNvPr>
                  <p:cNvSpPr/>
                  <p:nvPr/>
                </p:nvSpPr>
                <p:spPr>
                  <a:xfrm>
                    <a:off x="7481696" y="2864695"/>
                    <a:ext cx="61296" cy="40864"/>
                  </a:xfrm>
                  <a:custGeom>
                    <a:avLst/>
                    <a:gdLst>
                      <a:gd name="connsiteX0" fmla="*/ 61296 w 61296"/>
                      <a:gd name="connsiteY0" fmla="*/ 5266 h 40864"/>
                      <a:gd name="connsiteX1" fmla="*/ 0 w 61296"/>
                      <a:gd name="connsiteY1" fmla="*/ 40864 h 40864"/>
                      <a:gd name="connsiteX2" fmla="*/ 0 w 61296"/>
                      <a:gd name="connsiteY2" fmla="*/ 35598 h 40864"/>
                      <a:gd name="connsiteX3" fmla="*/ 11585 w 61296"/>
                      <a:gd name="connsiteY3" fmla="*/ 22538 h 40864"/>
                      <a:gd name="connsiteX4" fmla="*/ 61296 w 61296"/>
                      <a:gd name="connsiteY4" fmla="*/ 0 h 40864"/>
                      <a:gd name="connsiteX5" fmla="*/ 61296 w 61296"/>
                      <a:gd name="connsiteY5" fmla="*/ 5266 h 408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1296" h="40864">
                        <a:moveTo>
                          <a:pt x="61296" y="5266"/>
                        </a:moveTo>
                        <a:lnTo>
                          <a:pt x="0" y="40864"/>
                        </a:lnTo>
                        <a:lnTo>
                          <a:pt x="0" y="35598"/>
                        </a:lnTo>
                        <a:lnTo>
                          <a:pt x="11585" y="22538"/>
                        </a:lnTo>
                        <a:lnTo>
                          <a:pt x="61296" y="0"/>
                        </a:lnTo>
                        <a:lnTo>
                          <a:pt x="61296" y="5266"/>
                        </a:lnTo>
                        <a:close/>
                      </a:path>
                    </a:pathLst>
                  </a:custGeom>
                  <a:solidFill>
                    <a:srgbClr val="362C2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5" name="자유형: 도형 1004">
                    <a:extLst>
                      <a:ext uri="{FF2B5EF4-FFF2-40B4-BE49-F238E27FC236}">
                        <a16:creationId xmlns:a16="http://schemas.microsoft.com/office/drawing/2014/main" id="{52863AD9-3B08-8DA4-20B0-0F958F44975D}"/>
                      </a:ext>
                    </a:extLst>
                  </p:cNvPr>
                  <p:cNvSpPr/>
                  <p:nvPr/>
                </p:nvSpPr>
                <p:spPr>
                  <a:xfrm>
                    <a:off x="7389225" y="2824462"/>
                    <a:ext cx="131439" cy="75830"/>
                  </a:xfrm>
                  <a:custGeom>
                    <a:avLst/>
                    <a:gdLst>
                      <a:gd name="connsiteX0" fmla="*/ 131440 w 131439"/>
                      <a:gd name="connsiteY0" fmla="*/ 53292 h 75830"/>
                      <a:gd name="connsiteX1" fmla="*/ 38969 w 131439"/>
                      <a:gd name="connsiteY1" fmla="*/ 0 h 75830"/>
                      <a:gd name="connsiteX2" fmla="*/ 0 w 131439"/>
                      <a:gd name="connsiteY2" fmla="*/ 22538 h 75830"/>
                      <a:gd name="connsiteX3" fmla="*/ 92471 w 131439"/>
                      <a:gd name="connsiteY3" fmla="*/ 75830 h 75830"/>
                      <a:gd name="connsiteX4" fmla="*/ 131440 w 131439"/>
                      <a:gd name="connsiteY4" fmla="*/ 53292 h 758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1439" h="75830">
                        <a:moveTo>
                          <a:pt x="131440" y="53292"/>
                        </a:moveTo>
                        <a:lnTo>
                          <a:pt x="38969" y="0"/>
                        </a:lnTo>
                        <a:lnTo>
                          <a:pt x="0" y="22538"/>
                        </a:lnTo>
                        <a:lnTo>
                          <a:pt x="92471" y="75830"/>
                        </a:lnTo>
                        <a:lnTo>
                          <a:pt x="131440" y="53292"/>
                        </a:lnTo>
                        <a:close/>
                      </a:path>
                    </a:pathLst>
                  </a:custGeom>
                  <a:solidFill>
                    <a:srgbClr val="211A1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6" name="자유형: 도형 1005">
                    <a:extLst>
                      <a:ext uri="{FF2B5EF4-FFF2-40B4-BE49-F238E27FC236}">
                        <a16:creationId xmlns:a16="http://schemas.microsoft.com/office/drawing/2014/main" id="{33BA50B1-F369-151F-84CF-5565BFF00868}"/>
                      </a:ext>
                    </a:extLst>
                  </p:cNvPr>
                  <p:cNvSpPr/>
                  <p:nvPr/>
                </p:nvSpPr>
                <p:spPr>
                  <a:xfrm>
                    <a:off x="7428194" y="2811403"/>
                    <a:ext cx="114798" cy="66351"/>
                  </a:xfrm>
                  <a:custGeom>
                    <a:avLst/>
                    <a:gdLst>
                      <a:gd name="connsiteX0" fmla="*/ 92471 w 114798"/>
                      <a:gd name="connsiteY0" fmla="*/ 66352 h 66351"/>
                      <a:gd name="connsiteX1" fmla="*/ 0 w 114798"/>
                      <a:gd name="connsiteY1" fmla="*/ 13060 h 66351"/>
                      <a:gd name="connsiteX2" fmla="*/ 22539 w 114798"/>
                      <a:gd name="connsiteY2" fmla="*/ 0 h 66351"/>
                      <a:gd name="connsiteX3" fmla="*/ 114799 w 114798"/>
                      <a:gd name="connsiteY3" fmla="*/ 53292 h 66351"/>
                      <a:gd name="connsiteX4" fmla="*/ 92471 w 114798"/>
                      <a:gd name="connsiteY4" fmla="*/ 66352 h 663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4798" h="66351">
                        <a:moveTo>
                          <a:pt x="92471" y="66352"/>
                        </a:moveTo>
                        <a:lnTo>
                          <a:pt x="0" y="13060"/>
                        </a:lnTo>
                        <a:lnTo>
                          <a:pt x="22539" y="0"/>
                        </a:lnTo>
                        <a:lnTo>
                          <a:pt x="114799" y="53292"/>
                        </a:lnTo>
                        <a:lnTo>
                          <a:pt x="92471" y="66352"/>
                        </a:lnTo>
                        <a:close/>
                      </a:path>
                    </a:pathLst>
                  </a:custGeom>
                  <a:solidFill>
                    <a:srgbClr val="5749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7" name="자유형: 도형 1006">
                    <a:extLst>
                      <a:ext uri="{FF2B5EF4-FFF2-40B4-BE49-F238E27FC236}">
                        <a16:creationId xmlns:a16="http://schemas.microsoft.com/office/drawing/2014/main" id="{21F010F0-5999-219C-604F-F495D293A44B}"/>
                      </a:ext>
                    </a:extLst>
                  </p:cNvPr>
                  <p:cNvSpPr/>
                  <p:nvPr/>
                </p:nvSpPr>
                <p:spPr>
                  <a:xfrm>
                    <a:off x="7462949" y="2830571"/>
                    <a:ext cx="47183" cy="26961"/>
                  </a:xfrm>
                  <a:custGeom>
                    <a:avLst/>
                    <a:gdLst>
                      <a:gd name="connsiteX0" fmla="*/ 30754 w 47183"/>
                      <a:gd name="connsiteY0" fmla="*/ 26962 h 26961"/>
                      <a:gd name="connsiteX1" fmla="*/ 0 w 47183"/>
                      <a:gd name="connsiteY1" fmla="*/ 9268 h 26961"/>
                      <a:gd name="connsiteX2" fmla="*/ 16430 w 47183"/>
                      <a:gd name="connsiteY2" fmla="*/ 0 h 26961"/>
                      <a:gd name="connsiteX3" fmla="*/ 47184 w 47183"/>
                      <a:gd name="connsiteY3" fmla="*/ 17694 h 26961"/>
                      <a:gd name="connsiteX4" fmla="*/ 30754 w 47183"/>
                      <a:gd name="connsiteY4" fmla="*/ 26962 h 269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183" h="26961">
                        <a:moveTo>
                          <a:pt x="30754" y="26962"/>
                        </a:moveTo>
                        <a:lnTo>
                          <a:pt x="0" y="9268"/>
                        </a:lnTo>
                        <a:lnTo>
                          <a:pt x="16430" y="0"/>
                        </a:lnTo>
                        <a:lnTo>
                          <a:pt x="47184" y="17694"/>
                        </a:lnTo>
                        <a:lnTo>
                          <a:pt x="30754" y="26962"/>
                        </a:lnTo>
                        <a:close/>
                      </a:path>
                    </a:pathLst>
                  </a:custGeom>
                  <a:solidFill>
                    <a:srgbClr val="211A1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1008" name="그래픽 16">
                    <a:extLst>
                      <a:ext uri="{FF2B5EF4-FFF2-40B4-BE49-F238E27FC236}">
                        <a16:creationId xmlns:a16="http://schemas.microsoft.com/office/drawing/2014/main" id="{9815F2F2-AFE2-4213-5C9E-D1F406009EBD}"/>
                      </a:ext>
                    </a:extLst>
                  </p:cNvPr>
                  <p:cNvGrpSpPr/>
                  <p:nvPr/>
                </p:nvGrpSpPr>
                <p:grpSpPr>
                  <a:xfrm>
                    <a:off x="7405444" y="2832045"/>
                    <a:ext cx="107005" cy="62770"/>
                    <a:chOff x="7405444" y="2832045"/>
                    <a:chExt cx="107005" cy="62770"/>
                  </a:xfrm>
                </p:grpSpPr>
                <p:sp>
                  <p:nvSpPr>
                    <p:cNvPr id="1009" name="자유형: 도형 1008">
                      <a:extLst>
                        <a:ext uri="{FF2B5EF4-FFF2-40B4-BE49-F238E27FC236}">
                          <a16:creationId xmlns:a16="http://schemas.microsoft.com/office/drawing/2014/main" id="{B1055FF5-0B4F-6B41-71CB-323F5DE0B68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3681" y="2875016"/>
                      <a:ext cx="9267" cy="5476"/>
                    </a:xfrm>
                    <a:custGeom>
                      <a:avLst/>
                      <a:gdLst>
                        <a:gd name="connsiteX0" fmla="*/ 4634 w 9267"/>
                        <a:gd name="connsiteY0" fmla="*/ 5477 h 5476"/>
                        <a:gd name="connsiteX1" fmla="*/ 0 w 9267"/>
                        <a:gd name="connsiteY1" fmla="*/ 2738 h 5476"/>
                        <a:gd name="connsiteX2" fmla="*/ 4634 w 9267"/>
                        <a:gd name="connsiteY2" fmla="*/ 0 h 5476"/>
                        <a:gd name="connsiteX3" fmla="*/ 9268 w 9267"/>
                        <a:gd name="connsiteY3" fmla="*/ 2738 h 5476"/>
                        <a:gd name="connsiteX4" fmla="*/ 4634 w 9267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10" name="자유형: 도형 1009">
                      <a:extLst>
                        <a:ext uri="{FF2B5EF4-FFF2-40B4-BE49-F238E27FC236}">
                          <a16:creationId xmlns:a16="http://schemas.microsoft.com/office/drawing/2014/main" id="{02B36C9B-B616-DEA3-3778-B59C7066F1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8947" y="2877965"/>
                      <a:ext cx="9267" cy="5476"/>
                    </a:xfrm>
                    <a:custGeom>
                      <a:avLst/>
                      <a:gdLst>
                        <a:gd name="connsiteX0" fmla="*/ 4634 w 9267"/>
                        <a:gd name="connsiteY0" fmla="*/ 5477 h 5476"/>
                        <a:gd name="connsiteX1" fmla="*/ 0 w 9267"/>
                        <a:gd name="connsiteY1" fmla="*/ 2738 h 5476"/>
                        <a:gd name="connsiteX2" fmla="*/ 4634 w 9267"/>
                        <a:gd name="connsiteY2" fmla="*/ 0 h 5476"/>
                        <a:gd name="connsiteX3" fmla="*/ 9268 w 9267"/>
                        <a:gd name="connsiteY3" fmla="*/ 2738 h 5476"/>
                        <a:gd name="connsiteX4" fmla="*/ 4634 w 9267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11" name="자유형: 도형 1010">
                      <a:extLst>
                        <a:ext uri="{FF2B5EF4-FFF2-40B4-BE49-F238E27FC236}">
                          <a16:creationId xmlns:a16="http://schemas.microsoft.com/office/drawing/2014/main" id="{79118A05-FB2B-E989-F60F-52AB84EC44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7351" y="2859850"/>
                      <a:ext cx="30542" cy="17693"/>
                    </a:xfrm>
                    <a:custGeom>
                      <a:avLst/>
                      <a:gdLst>
                        <a:gd name="connsiteX0" fmla="*/ 25698 w 30542"/>
                        <a:gd name="connsiteY0" fmla="*/ 17694 h 17693"/>
                        <a:gd name="connsiteX1" fmla="*/ 0 w 30542"/>
                        <a:gd name="connsiteY1" fmla="*/ 2738 h 17693"/>
                        <a:gd name="connsiteX2" fmla="*/ 4634 w 30542"/>
                        <a:gd name="connsiteY2" fmla="*/ 0 h 17693"/>
                        <a:gd name="connsiteX3" fmla="*/ 30543 w 30542"/>
                        <a:gd name="connsiteY3" fmla="*/ 14955 h 17693"/>
                        <a:gd name="connsiteX4" fmla="*/ 25698 w 30542"/>
                        <a:gd name="connsiteY4" fmla="*/ 17694 h 176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542" h="17693">
                          <a:moveTo>
                            <a:pt x="25698" y="17694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30543" y="14955"/>
                          </a:lnTo>
                          <a:lnTo>
                            <a:pt x="25698" y="17694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12" name="자유형: 도형 1011">
                      <a:extLst>
                        <a:ext uri="{FF2B5EF4-FFF2-40B4-BE49-F238E27FC236}">
                          <a16:creationId xmlns:a16="http://schemas.microsoft.com/office/drawing/2014/main" id="{C1C29BDE-6EB3-80C8-666B-AFE526F4F4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4002" y="2881125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13" name="자유형: 도형 1012">
                      <a:extLst>
                        <a:ext uri="{FF2B5EF4-FFF2-40B4-BE49-F238E27FC236}">
                          <a16:creationId xmlns:a16="http://schemas.microsoft.com/office/drawing/2014/main" id="{74C75E10-D620-7B5B-00E1-0463B671EC9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9058" y="2884074"/>
                      <a:ext cx="18746" cy="10742"/>
                    </a:xfrm>
                    <a:custGeom>
                      <a:avLst/>
                      <a:gdLst>
                        <a:gd name="connsiteX0" fmla="*/ 14113 w 18746"/>
                        <a:gd name="connsiteY0" fmla="*/ 10743 h 10742"/>
                        <a:gd name="connsiteX1" fmla="*/ 0 w 18746"/>
                        <a:gd name="connsiteY1" fmla="*/ 2528 h 10742"/>
                        <a:gd name="connsiteX2" fmla="*/ 4634 w 18746"/>
                        <a:gd name="connsiteY2" fmla="*/ 0 h 10742"/>
                        <a:gd name="connsiteX3" fmla="*/ 18747 w 18746"/>
                        <a:gd name="connsiteY3" fmla="*/ 8004 h 10742"/>
                        <a:gd name="connsiteX4" fmla="*/ 14113 w 18746"/>
                        <a:gd name="connsiteY4" fmla="*/ 10743 h 107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746" h="10742">
                          <a:moveTo>
                            <a:pt x="14113" y="10743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18747" y="8004"/>
                          </a:lnTo>
                          <a:lnTo>
                            <a:pt x="14113" y="107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14" name="자유형: 도형 1013">
                      <a:extLst>
                        <a:ext uri="{FF2B5EF4-FFF2-40B4-BE49-F238E27FC236}">
                          <a16:creationId xmlns:a16="http://schemas.microsoft.com/office/drawing/2014/main" id="{098EF0B3-530C-2181-D202-BAF313CCF5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1974" y="2851003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15" name="자유형: 도형 1014">
                      <a:extLst>
                        <a:ext uri="{FF2B5EF4-FFF2-40B4-BE49-F238E27FC236}">
                          <a16:creationId xmlns:a16="http://schemas.microsoft.com/office/drawing/2014/main" id="{BC4B6D3C-7488-3F70-E6E1-8B2123762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7030" y="2853952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16" name="자유형: 도형 1015">
                      <a:extLst>
                        <a:ext uri="{FF2B5EF4-FFF2-40B4-BE49-F238E27FC236}">
                          <a16:creationId xmlns:a16="http://schemas.microsoft.com/office/drawing/2014/main" id="{ECDF005E-8D37-0FD5-48C6-5B3FEB4A18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5444" y="2847212"/>
                      <a:ext cx="10532" cy="6108"/>
                    </a:xfrm>
                    <a:custGeom>
                      <a:avLst/>
                      <a:gdLst>
                        <a:gd name="connsiteX0" fmla="*/ 5898 w 10532"/>
                        <a:gd name="connsiteY0" fmla="*/ 6109 h 6108"/>
                        <a:gd name="connsiteX1" fmla="*/ 0 w 10532"/>
                        <a:gd name="connsiteY1" fmla="*/ 2738 h 6108"/>
                        <a:gd name="connsiteX2" fmla="*/ 4634 w 10532"/>
                        <a:gd name="connsiteY2" fmla="*/ 0 h 6108"/>
                        <a:gd name="connsiteX3" fmla="*/ 10532 w 10532"/>
                        <a:gd name="connsiteY3" fmla="*/ 3370 h 6108"/>
                        <a:gd name="connsiteX4" fmla="*/ 5898 w 10532"/>
                        <a:gd name="connsiteY4" fmla="*/ 6109 h 610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532" h="6108">
                          <a:moveTo>
                            <a:pt x="5898" y="6109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0532" y="3370"/>
                          </a:lnTo>
                          <a:lnTo>
                            <a:pt x="5898" y="6109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17" name="자유형: 도형 1016">
                      <a:extLst>
                        <a:ext uri="{FF2B5EF4-FFF2-40B4-BE49-F238E27FC236}">
                          <a16:creationId xmlns:a16="http://schemas.microsoft.com/office/drawing/2014/main" id="{DBDB3722-B18A-9D20-711B-ADFD65217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296" y="2856901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18" name="자유형: 도형 1017">
                      <a:extLst>
                        <a:ext uri="{FF2B5EF4-FFF2-40B4-BE49-F238E27FC236}">
                          <a16:creationId xmlns:a16="http://schemas.microsoft.com/office/drawing/2014/main" id="{700AD299-9169-BFA8-9708-3B4EA604ED2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9158" y="2871856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19" name="자유형: 도형 1018">
                      <a:extLst>
                        <a:ext uri="{FF2B5EF4-FFF2-40B4-BE49-F238E27FC236}">
                          <a16:creationId xmlns:a16="http://schemas.microsoft.com/office/drawing/2014/main" id="{B764C31A-9593-7902-1A63-75AD7D99A0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4213" y="2875016"/>
                      <a:ext cx="9478" cy="5266"/>
                    </a:xfrm>
                    <a:custGeom>
                      <a:avLst/>
                      <a:gdLst>
                        <a:gd name="connsiteX0" fmla="*/ 4634 w 9478"/>
                        <a:gd name="connsiteY0" fmla="*/ 5266 h 5266"/>
                        <a:gd name="connsiteX1" fmla="*/ 0 w 9478"/>
                        <a:gd name="connsiteY1" fmla="*/ 2528 h 5266"/>
                        <a:gd name="connsiteX2" fmla="*/ 4634 w 9478"/>
                        <a:gd name="connsiteY2" fmla="*/ 0 h 5266"/>
                        <a:gd name="connsiteX3" fmla="*/ 9479 w 9478"/>
                        <a:gd name="connsiteY3" fmla="*/ 2528 h 5266"/>
                        <a:gd name="connsiteX4" fmla="*/ 4634 w 947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479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0" name="자유형: 도형 1019">
                      <a:extLst>
                        <a:ext uri="{FF2B5EF4-FFF2-40B4-BE49-F238E27FC236}">
                          <a16:creationId xmlns:a16="http://schemas.microsoft.com/office/drawing/2014/main" id="{A3823BF4-E180-FACF-247F-761C2FD9E6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9479" y="2877965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73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73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1" name="자유형: 도형 1020">
                      <a:extLst>
                        <a:ext uri="{FF2B5EF4-FFF2-40B4-BE49-F238E27FC236}">
                          <a16:creationId xmlns:a16="http://schemas.microsoft.com/office/drawing/2014/main" id="{4D360EE2-A650-E8DF-2BB6-645E8A1F44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4534" y="2880914"/>
                      <a:ext cx="18536" cy="10742"/>
                    </a:xfrm>
                    <a:custGeom>
                      <a:avLst/>
                      <a:gdLst>
                        <a:gd name="connsiteX0" fmla="*/ 13902 w 18536"/>
                        <a:gd name="connsiteY0" fmla="*/ 10743 h 10742"/>
                        <a:gd name="connsiteX1" fmla="*/ 0 w 18536"/>
                        <a:gd name="connsiteY1" fmla="*/ 2738 h 10742"/>
                        <a:gd name="connsiteX2" fmla="*/ 4634 w 18536"/>
                        <a:gd name="connsiteY2" fmla="*/ 0 h 10742"/>
                        <a:gd name="connsiteX3" fmla="*/ 18536 w 18536"/>
                        <a:gd name="connsiteY3" fmla="*/ 8004 h 10742"/>
                        <a:gd name="connsiteX4" fmla="*/ 13902 w 18536"/>
                        <a:gd name="connsiteY4" fmla="*/ 10743 h 107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536" h="10742">
                          <a:moveTo>
                            <a:pt x="13902" y="10743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8536" y="8004"/>
                          </a:lnTo>
                          <a:lnTo>
                            <a:pt x="13902" y="107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2" name="자유형: 도형 1021">
                      <a:extLst>
                        <a:ext uri="{FF2B5EF4-FFF2-40B4-BE49-F238E27FC236}">
                          <a16:creationId xmlns:a16="http://schemas.microsoft.com/office/drawing/2014/main" id="{B2C0F748-EACD-3D6A-BCC2-26E85EABAC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3360" y="2862799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3" name="자유형: 도형 1022">
                      <a:extLst>
                        <a:ext uri="{FF2B5EF4-FFF2-40B4-BE49-F238E27FC236}">
                          <a16:creationId xmlns:a16="http://schemas.microsoft.com/office/drawing/2014/main" id="{F7ED1643-B0F3-D8EF-988C-03543A664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8626" y="2865958"/>
                      <a:ext cx="9478" cy="5266"/>
                    </a:xfrm>
                    <a:custGeom>
                      <a:avLst/>
                      <a:gdLst>
                        <a:gd name="connsiteX0" fmla="*/ 4634 w 9478"/>
                        <a:gd name="connsiteY0" fmla="*/ 5266 h 5266"/>
                        <a:gd name="connsiteX1" fmla="*/ 0 w 9478"/>
                        <a:gd name="connsiteY1" fmla="*/ 2738 h 5266"/>
                        <a:gd name="connsiteX2" fmla="*/ 4634 w 9478"/>
                        <a:gd name="connsiteY2" fmla="*/ 0 h 5266"/>
                        <a:gd name="connsiteX3" fmla="*/ 9479 w 9478"/>
                        <a:gd name="connsiteY3" fmla="*/ 2738 h 5266"/>
                        <a:gd name="connsiteX4" fmla="*/ 4634 w 947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479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4" name="자유형: 도형 1023">
                      <a:extLst>
                        <a:ext uri="{FF2B5EF4-FFF2-40B4-BE49-F238E27FC236}">
                          <a16:creationId xmlns:a16="http://schemas.microsoft.com/office/drawing/2014/main" id="{FAF97D75-2635-985F-6B1C-7988FB6BFA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3892" y="2868907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5" name="자유형: 도형 1024">
                      <a:extLst>
                        <a:ext uri="{FF2B5EF4-FFF2-40B4-BE49-F238E27FC236}">
                          <a16:creationId xmlns:a16="http://schemas.microsoft.com/office/drawing/2014/main" id="{FF46917C-A085-4B6D-C636-24B262B1B4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506" y="2850792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6" name="자유형: 도형 1025">
                      <a:extLst>
                        <a:ext uri="{FF2B5EF4-FFF2-40B4-BE49-F238E27FC236}">
                          <a16:creationId xmlns:a16="http://schemas.microsoft.com/office/drawing/2014/main" id="{B7E3C664-3329-A57E-115E-2C7EBB61BB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7772" y="2853741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7" name="자유형: 도형 1026">
                      <a:extLst>
                        <a:ext uri="{FF2B5EF4-FFF2-40B4-BE49-F238E27FC236}">
                          <a16:creationId xmlns:a16="http://schemas.microsoft.com/office/drawing/2014/main" id="{EBEB376E-22CC-9856-ACD7-FC947DD15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2828" y="2856901"/>
                      <a:ext cx="9478" cy="5266"/>
                    </a:xfrm>
                    <a:custGeom>
                      <a:avLst/>
                      <a:gdLst>
                        <a:gd name="connsiteX0" fmla="*/ 4845 w 9478"/>
                        <a:gd name="connsiteY0" fmla="*/ 5266 h 5266"/>
                        <a:gd name="connsiteX1" fmla="*/ 0 w 9478"/>
                        <a:gd name="connsiteY1" fmla="*/ 2528 h 5266"/>
                        <a:gd name="connsiteX2" fmla="*/ 4845 w 9478"/>
                        <a:gd name="connsiteY2" fmla="*/ 0 h 5266"/>
                        <a:gd name="connsiteX3" fmla="*/ 9479 w 9478"/>
                        <a:gd name="connsiteY3" fmla="*/ 2528 h 5266"/>
                        <a:gd name="connsiteX4" fmla="*/ 4845 w 947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266">
                          <a:moveTo>
                            <a:pt x="4845" y="5266"/>
                          </a:moveTo>
                          <a:lnTo>
                            <a:pt x="0" y="2528"/>
                          </a:lnTo>
                          <a:lnTo>
                            <a:pt x="4845" y="0"/>
                          </a:lnTo>
                          <a:lnTo>
                            <a:pt x="9479" y="2528"/>
                          </a:lnTo>
                          <a:lnTo>
                            <a:pt x="4845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8" name="자유형: 도형 1027">
                      <a:extLst>
                        <a:ext uri="{FF2B5EF4-FFF2-40B4-BE49-F238E27FC236}">
                          <a16:creationId xmlns:a16="http://schemas.microsoft.com/office/drawing/2014/main" id="{D97E0095-DCE4-C468-BF63-7D3002E0A13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8094" y="2859850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29" name="자유형: 도형 1028">
                      <a:extLst>
                        <a:ext uri="{FF2B5EF4-FFF2-40B4-BE49-F238E27FC236}">
                          <a16:creationId xmlns:a16="http://schemas.microsoft.com/office/drawing/2014/main" id="{F17CCDA0-5FB3-6D27-A2EE-3B86D50F4F4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1685" y="2867433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0" name="자유형: 도형 1029">
                      <a:extLst>
                        <a:ext uri="{FF2B5EF4-FFF2-40B4-BE49-F238E27FC236}">
                          <a16:creationId xmlns:a16="http://schemas.microsoft.com/office/drawing/2014/main" id="{9D8A2D31-9B8B-6203-DEC7-7747861861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6741" y="2870382"/>
                      <a:ext cx="9478" cy="5476"/>
                    </a:xfrm>
                    <a:custGeom>
                      <a:avLst/>
                      <a:gdLst>
                        <a:gd name="connsiteX0" fmla="*/ 4634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634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634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479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1" name="자유형: 도형 1030">
                      <a:extLst>
                        <a:ext uri="{FF2B5EF4-FFF2-40B4-BE49-F238E27FC236}">
                          <a16:creationId xmlns:a16="http://schemas.microsoft.com/office/drawing/2014/main" id="{20B8D2FE-F13A-EBAC-BF85-8369EBC960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2007" y="2873331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2" name="자유형: 도형 1031">
                      <a:extLst>
                        <a:ext uri="{FF2B5EF4-FFF2-40B4-BE49-F238E27FC236}">
                          <a16:creationId xmlns:a16="http://schemas.microsoft.com/office/drawing/2014/main" id="{D8B1B04F-0DB9-E81A-4929-4491C2F2EF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273" y="2876490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3" name="자유형: 도형 1032">
                      <a:extLst>
                        <a:ext uri="{FF2B5EF4-FFF2-40B4-BE49-F238E27FC236}">
                          <a16:creationId xmlns:a16="http://schemas.microsoft.com/office/drawing/2014/main" id="{C663C01A-A7B2-95B2-236D-BD859D25F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2539" y="2879439"/>
                      <a:ext cx="15798" cy="9268"/>
                    </a:xfrm>
                    <a:custGeom>
                      <a:avLst/>
                      <a:gdLst>
                        <a:gd name="connsiteX0" fmla="*/ 11164 w 15798"/>
                        <a:gd name="connsiteY0" fmla="*/ 9268 h 9268"/>
                        <a:gd name="connsiteX1" fmla="*/ 0 w 15798"/>
                        <a:gd name="connsiteY1" fmla="*/ 2738 h 9268"/>
                        <a:gd name="connsiteX2" fmla="*/ 4634 w 15798"/>
                        <a:gd name="connsiteY2" fmla="*/ 0 h 9268"/>
                        <a:gd name="connsiteX3" fmla="*/ 15798 w 15798"/>
                        <a:gd name="connsiteY3" fmla="*/ 6530 h 9268"/>
                        <a:gd name="connsiteX4" fmla="*/ 11164 w 15798"/>
                        <a:gd name="connsiteY4" fmla="*/ 9268 h 92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798" h="9268">
                          <a:moveTo>
                            <a:pt x="11164" y="9268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5798" y="6530"/>
                          </a:lnTo>
                          <a:lnTo>
                            <a:pt x="11164" y="9268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4" name="자유형: 도형 1033">
                      <a:extLst>
                        <a:ext uri="{FF2B5EF4-FFF2-40B4-BE49-F238E27FC236}">
                          <a16:creationId xmlns:a16="http://schemas.microsoft.com/office/drawing/2014/main" id="{34D48729-7404-7230-15F1-AD8515E215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5887" y="2858375"/>
                      <a:ext cx="9478" cy="5476"/>
                    </a:xfrm>
                    <a:custGeom>
                      <a:avLst/>
                      <a:gdLst>
                        <a:gd name="connsiteX0" fmla="*/ 4634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634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634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479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5" name="자유형: 도형 1034">
                      <a:extLst>
                        <a:ext uri="{FF2B5EF4-FFF2-40B4-BE49-F238E27FC236}">
                          <a16:creationId xmlns:a16="http://schemas.microsoft.com/office/drawing/2014/main" id="{B7041A29-ACFD-422A-C80F-B37E275E02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1153" y="2861535"/>
                      <a:ext cx="9478" cy="5266"/>
                    </a:xfrm>
                    <a:custGeom>
                      <a:avLst/>
                      <a:gdLst>
                        <a:gd name="connsiteX0" fmla="*/ 4845 w 9478"/>
                        <a:gd name="connsiteY0" fmla="*/ 5266 h 5266"/>
                        <a:gd name="connsiteX1" fmla="*/ 0 w 9478"/>
                        <a:gd name="connsiteY1" fmla="*/ 2528 h 5266"/>
                        <a:gd name="connsiteX2" fmla="*/ 4845 w 9478"/>
                        <a:gd name="connsiteY2" fmla="*/ 0 h 5266"/>
                        <a:gd name="connsiteX3" fmla="*/ 9479 w 9478"/>
                        <a:gd name="connsiteY3" fmla="*/ 2528 h 5266"/>
                        <a:gd name="connsiteX4" fmla="*/ 4845 w 947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266">
                          <a:moveTo>
                            <a:pt x="4845" y="5266"/>
                          </a:moveTo>
                          <a:lnTo>
                            <a:pt x="0" y="2528"/>
                          </a:lnTo>
                          <a:lnTo>
                            <a:pt x="4845" y="0"/>
                          </a:lnTo>
                          <a:lnTo>
                            <a:pt x="9479" y="2528"/>
                          </a:lnTo>
                          <a:lnTo>
                            <a:pt x="4845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6" name="자유형: 도형 1035">
                      <a:extLst>
                        <a:ext uri="{FF2B5EF4-FFF2-40B4-BE49-F238E27FC236}">
                          <a16:creationId xmlns:a16="http://schemas.microsoft.com/office/drawing/2014/main" id="{38C3CA8A-1AE3-85E3-37DF-21A13A54A9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6419" y="2864484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7" name="자유형: 도형 1036">
                      <a:extLst>
                        <a:ext uri="{FF2B5EF4-FFF2-40B4-BE49-F238E27FC236}">
                          <a16:creationId xmlns:a16="http://schemas.microsoft.com/office/drawing/2014/main" id="{5098E3E8-95B8-5D1B-0E1A-E0E3B36507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5034" y="2846369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73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73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8" name="자유형: 도형 1037">
                      <a:extLst>
                        <a:ext uri="{FF2B5EF4-FFF2-40B4-BE49-F238E27FC236}">
                          <a16:creationId xmlns:a16="http://schemas.microsoft.com/office/drawing/2014/main" id="{487062A1-F50B-C346-FA1C-52EBDB8C3A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0300" y="2849318"/>
                      <a:ext cx="9267" cy="5476"/>
                    </a:xfrm>
                    <a:custGeom>
                      <a:avLst/>
                      <a:gdLst>
                        <a:gd name="connsiteX0" fmla="*/ 4634 w 9267"/>
                        <a:gd name="connsiteY0" fmla="*/ 5477 h 5476"/>
                        <a:gd name="connsiteX1" fmla="*/ 0 w 9267"/>
                        <a:gd name="connsiteY1" fmla="*/ 2738 h 5476"/>
                        <a:gd name="connsiteX2" fmla="*/ 4634 w 9267"/>
                        <a:gd name="connsiteY2" fmla="*/ 0 h 5476"/>
                        <a:gd name="connsiteX3" fmla="*/ 9268 w 9267"/>
                        <a:gd name="connsiteY3" fmla="*/ 2738 h 5476"/>
                        <a:gd name="connsiteX4" fmla="*/ 4634 w 9267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39" name="자유형: 도형 1038">
                      <a:extLst>
                        <a:ext uri="{FF2B5EF4-FFF2-40B4-BE49-F238E27FC236}">
                          <a16:creationId xmlns:a16="http://schemas.microsoft.com/office/drawing/2014/main" id="{03B38794-1F18-6905-E82F-C747C7355A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5355" y="2852267"/>
                      <a:ext cx="9478" cy="5476"/>
                    </a:xfrm>
                    <a:custGeom>
                      <a:avLst/>
                      <a:gdLst>
                        <a:gd name="connsiteX0" fmla="*/ 4634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634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634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479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40" name="자유형: 도형 1039">
                      <a:extLst>
                        <a:ext uri="{FF2B5EF4-FFF2-40B4-BE49-F238E27FC236}">
                          <a16:creationId xmlns:a16="http://schemas.microsoft.com/office/drawing/2014/main" id="{C462A978-EE80-7E05-2CE8-545A54C871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0621" y="2855216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41" name="자유형: 도형 1040">
                      <a:extLst>
                        <a:ext uri="{FF2B5EF4-FFF2-40B4-BE49-F238E27FC236}">
                          <a16:creationId xmlns:a16="http://schemas.microsoft.com/office/drawing/2014/main" id="{BAC82C59-3A29-B097-D3D0-BCCEBDED60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5477" y="2863641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42" name="자유형: 도형 1041">
                      <a:extLst>
                        <a:ext uri="{FF2B5EF4-FFF2-40B4-BE49-F238E27FC236}">
                          <a16:creationId xmlns:a16="http://schemas.microsoft.com/office/drawing/2014/main" id="{185A11AA-AD29-02B2-6ECD-21F8E30FA8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0743" y="2866590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43" name="자유형: 도형 1042">
                      <a:extLst>
                        <a:ext uri="{FF2B5EF4-FFF2-40B4-BE49-F238E27FC236}">
                          <a16:creationId xmlns:a16="http://schemas.microsoft.com/office/drawing/2014/main" id="{1F3135A7-F571-B33B-6EB9-A8D29D91F1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5798" y="2869539"/>
                      <a:ext cx="9479" cy="5476"/>
                    </a:xfrm>
                    <a:custGeom>
                      <a:avLst/>
                      <a:gdLst>
                        <a:gd name="connsiteX0" fmla="*/ 4634 w 9479"/>
                        <a:gd name="connsiteY0" fmla="*/ 5477 h 5476"/>
                        <a:gd name="connsiteX1" fmla="*/ 0 w 9479"/>
                        <a:gd name="connsiteY1" fmla="*/ 2738 h 5476"/>
                        <a:gd name="connsiteX2" fmla="*/ 4634 w 9479"/>
                        <a:gd name="connsiteY2" fmla="*/ 0 h 5476"/>
                        <a:gd name="connsiteX3" fmla="*/ 9479 w 9479"/>
                        <a:gd name="connsiteY3" fmla="*/ 2738 h 5476"/>
                        <a:gd name="connsiteX4" fmla="*/ 4634 w 9479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9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479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44" name="자유형: 도형 1043">
                      <a:extLst>
                        <a:ext uri="{FF2B5EF4-FFF2-40B4-BE49-F238E27FC236}">
                          <a16:creationId xmlns:a16="http://schemas.microsoft.com/office/drawing/2014/main" id="{C3E927CF-DB5B-DE11-85B6-EE3D37764D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1064" y="2872699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45" name="자유형: 도형 1044">
                      <a:extLst>
                        <a:ext uri="{FF2B5EF4-FFF2-40B4-BE49-F238E27FC236}">
                          <a16:creationId xmlns:a16="http://schemas.microsoft.com/office/drawing/2014/main" id="{6391CEAF-4A6A-96A9-553D-DC997B7654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6330" y="2875648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46" name="자유형: 도형 1045">
                      <a:extLst>
                        <a:ext uri="{FF2B5EF4-FFF2-40B4-BE49-F238E27FC236}">
                          <a16:creationId xmlns:a16="http://schemas.microsoft.com/office/drawing/2014/main" id="{73C854D5-12A3-32A1-41B1-AD419CA227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1596" y="2878808"/>
                      <a:ext cx="12006" cy="6740"/>
                    </a:xfrm>
                    <a:custGeom>
                      <a:avLst/>
                      <a:gdLst>
                        <a:gd name="connsiteX0" fmla="*/ 7373 w 12006"/>
                        <a:gd name="connsiteY0" fmla="*/ 6740 h 6740"/>
                        <a:gd name="connsiteX1" fmla="*/ 0 w 12006"/>
                        <a:gd name="connsiteY1" fmla="*/ 2528 h 6740"/>
                        <a:gd name="connsiteX2" fmla="*/ 4634 w 12006"/>
                        <a:gd name="connsiteY2" fmla="*/ 0 h 6740"/>
                        <a:gd name="connsiteX3" fmla="*/ 12007 w 12006"/>
                        <a:gd name="connsiteY3" fmla="*/ 4213 h 6740"/>
                        <a:gd name="connsiteX4" fmla="*/ 7373 w 12006"/>
                        <a:gd name="connsiteY4" fmla="*/ 6740 h 67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006" h="6740">
                          <a:moveTo>
                            <a:pt x="7373" y="6740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12007" y="4213"/>
                          </a:lnTo>
                          <a:lnTo>
                            <a:pt x="7373" y="6740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47" name="자유형: 도형 1046">
                      <a:extLst>
                        <a:ext uri="{FF2B5EF4-FFF2-40B4-BE49-F238E27FC236}">
                          <a16:creationId xmlns:a16="http://schemas.microsoft.com/office/drawing/2014/main" id="{42786675-ECBD-A03E-C665-9EE372E23A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9889" y="2854584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48" name="자유형: 도형 1047">
                      <a:extLst>
                        <a:ext uri="{FF2B5EF4-FFF2-40B4-BE49-F238E27FC236}">
                          <a16:creationId xmlns:a16="http://schemas.microsoft.com/office/drawing/2014/main" id="{FC95EBD5-9E84-937E-3715-086DC6E919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5155" y="2857744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49" name="자유형: 도형 1048">
                      <a:extLst>
                        <a:ext uri="{FF2B5EF4-FFF2-40B4-BE49-F238E27FC236}">
                          <a16:creationId xmlns:a16="http://schemas.microsoft.com/office/drawing/2014/main" id="{9E44FA0E-8202-4218-9F84-5E787427D3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0211" y="2860692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0" name="자유형: 도형 1049">
                      <a:extLst>
                        <a:ext uri="{FF2B5EF4-FFF2-40B4-BE49-F238E27FC236}">
                          <a16:creationId xmlns:a16="http://schemas.microsoft.com/office/drawing/2014/main" id="{E527BFD9-E687-2FFF-F265-88EB7C6448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8825" y="2842577"/>
                      <a:ext cx="9478" cy="5266"/>
                    </a:xfrm>
                    <a:custGeom>
                      <a:avLst/>
                      <a:gdLst>
                        <a:gd name="connsiteX0" fmla="*/ 4845 w 9478"/>
                        <a:gd name="connsiteY0" fmla="*/ 5266 h 5266"/>
                        <a:gd name="connsiteX1" fmla="*/ 0 w 9478"/>
                        <a:gd name="connsiteY1" fmla="*/ 2738 h 5266"/>
                        <a:gd name="connsiteX2" fmla="*/ 4845 w 9478"/>
                        <a:gd name="connsiteY2" fmla="*/ 0 h 5266"/>
                        <a:gd name="connsiteX3" fmla="*/ 9479 w 9478"/>
                        <a:gd name="connsiteY3" fmla="*/ 2738 h 5266"/>
                        <a:gd name="connsiteX4" fmla="*/ 4845 w 947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266">
                          <a:moveTo>
                            <a:pt x="4845" y="5266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1" name="자유형: 도형 1050">
                      <a:extLst>
                        <a:ext uri="{FF2B5EF4-FFF2-40B4-BE49-F238E27FC236}">
                          <a16:creationId xmlns:a16="http://schemas.microsoft.com/office/drawing/2014/main" id="{064FE8DC-6711-04ED-C2CF-C5DE1A8C0C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1242" y="2837943"/>
                      <a:ext cx="11795" cy="6951"/>
                    </a:xfrm>
                    <a:custGeom>
                      <a:avLst/>
                      <a:gdLst>
                        <a:gd name="connsiteX0" fmla="*/ 7162 w 11795"/>
                        <a:gd name="connsiteY0" fmla="*/ 6951 h 6951"/>
                        <a:gd name="connsiteX1" fmla="*/ 0 w 11795"/>
                        <a:gd name="connsiteY1" fmla="*/ 2738 h 6951"/>
                        <a:gd name="connsiteX2" fmla="*/ 4634 w 11795"/>
                        <a:gd name="connsiteY2" fmla="*/ 0 h 6951"/>
                        <a:gd name="connsiteX3" fmla="*/ 11796 w 11795"/>
                        <a:gd name="connsiteY3" fmla="*/ 4213 h 6951"/>
                        <a:gd name="connsiteX4" fmla="*/ 7162 w 11795"/>
                        <a:gd name="connsiteY4" fmla="*/ 6951 h 69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795" h="6951">
                          <a:moveTo>
                            <a:pt x="7162" y="6951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1796" y="4213"/>
                          </a:lnTo>
                          <a:lnTo>
                            <a:pt x="7162" y="6951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2" name="자유형: 도형 1051">
                      <a:extLst>
                        <a:ext uri="{FF2B5EF4-FFF2-40B4-BE49-F238E27FC236}">
                          <a16:creationId xmlns:a16="http://schemas.microsoft.com/office/drawing/2014/main" id="{80019B65-A447-93F0-CFB6-4E823F2E56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5976" y="2841103"/>
                      <a:ext cx="13270" cy="7583"/>
                    </a:xfrm>
                    <a:custGeom>
                      <a:avLst/>
                      <a:gdLst>
                        <a:gd name="connsiteX0" fmla="*/ 8636 w 13270"/>
                        <a:gd name="connsiteY0" fmla="*/ 7583 h 7583"/>
                        <a:gd name="connsiteX1" fmla="*/ 0 w 13270"/>
                        <a:gd name="connsiteY1" fmla="*/ 2738 h 7583"/>
                        <a:gd name="connsiteX2" fmla="*/ 4634 w 13270"/>
                        <a:gd name="connsiteY2" fmla="*/ 0 h 7583"/>
                        <a:gd name="connsiteX3" fmla="*/ 13270 w 13270"/>
                        <a:gd name="connsiteY3" fmla="*/ 4845 h 7583"/>
                        <a:gd name="connsiteX4" fmla="*/ 8636 w 13270"/>
                        <a:gd name="connsiteY4" fmla="*/ 7583 h 75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270" h="7583">
                          <a:moveTo>
                            <a:pt x="8636" y="7583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3270" y="4845"/>
                          </a:lnTo>
                          <a:lnTo>
                            <a:pt x="8636" y="758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3" name="자유형: 도형 1052">
                      <a:extLst>
                        <a:ext uri="{FF2B5EF4-FFF2-40B4-BE49-F238E27FC236}">
                          <a16:creationId xmlns:a16="http://schemas.microsoft.com/office/drawing/2014/main" id="{884A0ABA-0D25-4EE1-8002-78A4AE4F6C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0710" y="2844052"/>
                      <a:ext cx="16008" cy="9268"/>
                    </a:xfrm>
                    <a:custGeom>
                      <a:avLst/>
                      <a:gdLst>
                        <a:gd name="connsiteX0" fmla="*/ 11375 w 16008"/>
                        <a:gd name="connsiteY0" fmla="*/ 9268 h 9268"/>
                        <a:gd name="connsiteX1" fmla="*/ 0 w 16008"/>
                        <a:gd name="connsiteY1" fmla="*/ 2738 h 9268"/>
                        <a:gd name="connsiteX2" fmla="*/ 4845 w 16008"/>
                        <a:gd name="connsiteY2" fmla="*/ 0 h 9268"/>
                        <a:gd name="connsiteX3" fmla="*/ 16009 w 16008"/>
                        <a:gd name="connsiteY3" fmla="*/ 6530 h 9268"/>
                        <a:gd name="connsiteX4" fmla="*/ 11375 w 16008"/>
                        <a:gd name="connsiteY4" fmla="*/ 9268 h 926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008" h="9268">
                          <a:moveTo>
                            <a:pt x="11375" y="9268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16009" y="6530"/>
                          </a:lnTo>
                          <a:lnTo>
                            <a:pt x="11375" y="9268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4" name="자유형: 도형 1053">
                      <a:extLst>
                        <a:ext uri="{FF2B5EF4-FFF2-40B4-BE49-F238E27FC236}">
                          <a16:creationId xmlns:a16="http://schemas.microsoft.com/office/drawing/2014/main" id="{1720935A-22E9-2766-1329-E54D21373FB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091" y="2845526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5" name="자유형: 도형 1054">
                      <a:extLst>
                        <a:ext uri="{FF2B5EF4-FFF2-40B4-BE49-F238E27FC236}">
                          <a16:creationId xmlns:a16="http://schemas.microsoft.com/office/drawing/2014/main" id="{D8758A9E-9F35-F524-7AB4-E24110F7ED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9357" y="2848475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6" name="자유형: 도형 1055">
                      <a:extLst>
                        <a:ext uri="{FF2B5EF4-FFF2-40B4-BE49-F238E27FC236}">
                          <a16:creationId xmlns:a16="http://schemas.microsoft.com/office/drawing/2014/main" id="{4962829D-A280-7CF6-3C1C-1E6CC77DF8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4413" y="2851424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7" name="자유형: 도형 1056">
                      <a:extLst>
                        <a:ext uri="{FF2B5EF4-FFF2-40B4-BE49-F238E27FC236}">
                          <a16:creationId xmlns:a16="http://schemas.microsoft.com/office/drawing/2014/main" id="{8AC32D50-DF88-A787-C0B3-1A2E278D11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8215" y="2859218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8" name="자유형: 도형 1057">
                      <a:extLst>
                        <a:ext uri="{FF2B5EF4-FFF2-40B4-BE49-F238E27FC236}">
                          <a16:creationId xmlns:a16="http://schemas.microsoft.com/office/drawing/2014/main" id="{F0C93566-8601-7397-A29F-7C95CC4661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3271" y="2862167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59" name="자유형: 도형 1058">
                      <a:extLst>
                        <a:ext uri="{FF2B5EF4-FFF2-40B4-BE49-F238E27FC236}">
                          <a16:creationId xmlns:a16="http://schemas.microsoft.com/office/drawing/2014/main" id="{0FE7A973-49FC-873B-C4A8-AE59FED42A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8537" y="2865116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0" name="자유형: 도형 1059">
                      <a:extLst>
                        <a:ext uri="{FF2B5EF4-FFF2-40B4-BE49-F238E27FC236}">
                          <a16:creationId xmlns:a16="http://schemas.microsoft.com/office/drawing/2014/main" id="{D6141FB0-3060-F988-78AD-C687F2121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3803" y="2868276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1" name="자유형: 도형 1060">
                      <a:extLst>
                        <a:ext uri="{FF2B5EF4-FFF2-40B4-BE49-F238E27FC236}">
                          <a16:creationId xmlns:a16="http://schemas.microsoft.com/office/drawing/2014/main" id="{96FC43E8-56D2-EEC2-E594-D8381799D8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8858" y="2871224"/>
                      <a:ext cx="9478" cy="5266"/>
                    </a:xfrm>
                    <a:custGeom>
                      <a:avLst/>
                      <a:gdLst>
                        <a:gd name="connsiteX0" fmla="*/ 4845 w 9478"/>
                        <a:gd name="connsiteY0" fmla="*/ 5266 h 5266"/>
                        <a:gd name="connsiteX1" fmla="*/ 0 w 9478"/>
                        <a:gd name="connsiteY1" fmla="*/ 2738 h 5266"/>
                        <a:gd name="connsiteX2" fmla="*/ 4845 w 9478"/>
                        <a:gd name="connsiteY2" fmla="*/ 0 h 5266"/>
                        <a:gd name="connsiteX3" fmla="*/ 9479 w 9478"/>
                        <a:gd name="connsiteY3" fmla="*/ 2738 h 5266"/>
                        <a:gd name="connsiteX4" fmla="*/ 4845 w 947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266">
                          <a:moveTo>
                            <a:pt x="4845" y="5266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2" name="자유형: 도형 1061">
                      <a:extLst>
                        <a:ext uri="{FF2B5EF4-FFF2-40B4-BE49-F238E27FC236}">
                          <a16:creationId xmlns:a16="http://schemas.microsoft.com/office/drawing/2014/main" id="{C5069D8A-4CAE-64B7-2CC8-ACE3BE7878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124" y="2874173"/>
                      <a:ext cx="14534" cy="8425"/>
                    </a:xfrm>
                    <a:custGeom>
                      <a:avLst/>
                      <a:gdLst>
                        <a:gd name="connsiteX0" fmla="*/ 9900 w 14534"/>
                        <a:gd name="connsiteY0" fmla="*/ 8426 h 8425"/>
                        <a:gd name="connsiteX1" fmla="*/ 0 w 14534"/>
                        <a:gd name="connsiteY1" fmla="*/ 2738 h 8425"/>
                        <a:gd name="connsiteX2" fmla="*/ 4845 w 14534"/>
                        <a:gd name="connsiteY2" fmla="*/ 0 h 8425"/>
                        <a:gd name="connsiteX3" fmla="*/ 14534 w 14534"/>
                        <a:gd name="connsiteY3" fmla="*/ 5687 h 8425"/>
                        <a:gd name="connsiteX4" fmla="*/ 9900 w 14534"/>
                        <a:gd name="connsiteY4" fmla="*/ 8426 h 84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534" h="8425">
                          <a:moveTo>
                            <a:pt x="9900" y="8426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14534" y="5687"/>
                          </a:lnTo>
                          <a:lnTo>
                            <a:pt x="9900" y="842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3" name="자유형: 도형 1062">
                      <a:extLst>
                        <a:ext uri="{FF2B5EF4-FFF2-40B4-BE49-F238E27FC236}">
                          <a16:creationId xmlns:a16="http://schemas.microsoft.com/office/drawing/2014/main" id="{42CC93F4-10CB-75A9-0BD4-827C2AE679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7184" y="2879018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4" name="자유형: 도형 1063">
                      <a:extLst>
                        <a:ext uri="{FF2B5EF4-FFF2-40B4-BE49-F238E27FC236}">
                          <a16:creationId xmlns:a16="http://schemas.microsoft.com/office/drawing/2014/main" id="{B63F5419-6AA4-1F35-8D01-1D63C26C72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10765" y="287691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5" name="자유형: 도형 1064">
                      <a:extLst>
                        <a:ext uri="{FF2B5EF4-FFF2-40B4-BE49-F238E27FC236}">
                          <a16:creationId xmlns:a16="http://schemas.microsoft.com/office/drawing/2014/main" id="{6056B83F-5288-0B81-9224-16FB8A1999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5499" y="2873752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6" name="자유형: 도형 1065">
                      <a:extLst>
                        <a:ext uri="{FF2B5EF4-FFF2-40B4-BE49-F238E27FC236}">
                          <a16:creationId xmlns:a16="http://schemas.microsoft.com/office/drawing/2014/main" id="{20AA13D8-44DF-7B23-C9FB-C9FF3159BFB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1918" y="2881967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7" name="자유형: 도형 1066">
                      <a:extLst>
                        <a:ext uri="{FF2B5EF4-FFF2-40B4-BE49-F238E27FC236}">
                          <a16:creationId xmlns:a16="http://schemas.microsoft.com/office/drawing/2014/main" id="{1D6AE95D-3439-49E9-05A7-43FCA5CA80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6652" y="2884916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8" name="자유형: 도형 1067">
                      <a:extLst>
                        <a:ext uri="{FF2B5EF4-FFF2-40B4-BE49-F238E27FC236}">
                          <a16:creationId xmlns:a16="http://schemas.microsoft.com/office/drawing/2014/main" id="{E738DB02-186C-7B06-EE3A-BEBFBBE39D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1596" y="288807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69" name="자유형: 도형 1068">
                      <a:extLst>
                        <a:ext uri="{FF2B5EF4-FFF2-40B4-BE49-F238E27FC236}">
                          <a16:creationId xmlns:a16="http://schemas.microsoft.com/office/drawing/2014/main" id="{EDD8FBF4-20BD-21B5-F9FC-1AB9BA8119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6120" y="289102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070" name="자유형: 도형 1069">
                      <a:extLst>
                        <a:ext uri="{FF2B5EF4-FFF2-40B4-BE49-F238E27FC236}">
                          <a16:creationId xmlns:a16="http://schemas.microsoft.com/office/drawing/2014/main" id="{CC598603-0302-C62F-6DEC-64880E18CC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9058" y="288575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1071" name="그래픽 16">
                      <a:extLst>
                        <a:ext uri="{FF2B5EF4-FFF2-40B4-BE49-F238E27FC236}">
                          <a16:creationId xmlns:a16="http://schemas.microsoft.com/office/drawing/2014/main" id="{CC9EB573-C618-2F88-7C30-94F0D13524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64002" y="2882810"/>
                      <a:ext cx="9268" cy="1053"/>
                      <a:chOff x="7464002" y="2882810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68" name="자유형: 도형 1367">
                        <a:extLst>
                          <a:ext uri="{FF2B5EF4-FFF2-40B4-BE49-F238E27FC236}">
                            <a16:creationId xmlns:a16="http://schemas.microsoft.com/office/drawing/2014/main" id="{DE3FEF04-F7A2-F8C3-5CF5-826A4EAEE9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4002" y="2882810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69" name="자유형: 도형 1368">
                        <a:extLst>
                          <a:ext uri="{FF2B5EF4-FFF2-40B4-BE49-F238E27FC236}">
                            <a16:creationId xmlns:a16="http://schemas.microsoft.com/office/drawing/2014/main" id="{C81E792C-865C-6080-8D64-89368CED6A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1796" y="2882810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72" name="그래픽 16">
                      <a:extLst>
                        <a:ext uri="{FF2B5EF4-FFF2-40B4-BE49-F238E27FC236}">
                          <a16:creationId xmlns:a16="http://schemas.microsoft.com/office/drawing/2014/main" id="{42F6B2F1-E5C2-E01C-72AA-03AD8DF49C9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69479" y="2879650"/>
                      <a:ext cx="9478" cy="1053"/>
                      <a:chOff x="7469479" y="2879650"/>
                      <a:chExt cx="947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66" name="자유형: 도형 1365">
                        <a:extLst>
                          <a:ext uri="{FF2B5EF4-FFF2-40B4-BE49-F238E27FC236}">
                            <a16:creationId xmlns:a16="http://schemas.microsoft.com/office/drawing/2014/main" id="{09A54DC4-C5E5-0381-3FA0-DB837E8C93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9479" y="2879650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67" name="자유형: 도형 1366">
                        <a:extLst>
                          <a:ext uri="{FF2B5EF4-FFF2-40B4-BE49-F238E27FC236}">
                            <a16:creationId xmlns:a16="http://schemas.microsoft.com/office/drawing/2014/main" id="{1D58B688-5CDE-AC88-26FF-68D2A7612EE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7273" y="2879650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73" name="그래픽 16">
                      <a:extLst>
                        <a:ext uri="{FF2B5EF4-FFF2-40B4-BE49-F238E27FC236}">
                          <a16:creationId xmlns:a16="http://schemas.microsoft.com/office/drawing/2014/main" id="{E9E594FB-322D-13A5-BEB4-1EA6F714F4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7273" y="2878176"/>
                      <a:ext cx="9057" cy="842"/>
                      <a:chOff x="7477273" y="2878176"/>
                      <a:chExt cx="9057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64" name="자유형: 도형 1363">
                        <a:extLst>
                          <a:ext uri="{FF2B5EF4-FFF2-40B4-BE49-F238E27FC236}">
                            <a16:creationId xmlns:a16="http://schemas.microsoft.com/office/drawing/2014/main" id="{AB134A6A-4DE7-073E-D925-FA29F9E5F55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7273" y="2878176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65" name="자유형: 도형 1364">
                        <a:extLst>
                          <a:ext uri="{FF2B5EF4-FFF2-40B4-BE49-F238E27FC236}">
                            <a16:creationId xmlns:a16="http://schemas.microsoft.com/office/drawing/2014/main" id="{8CEE1555-BBED-BD61-5243-B00B019FF9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84856" y="2878176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74" name="그래픽 16">
                      <a:extLst>
                        <a:ext uri="{FF2B5EF4-FFF2-40B4-BE49-F238E27FC236}">
                          <a16:creationId xmlns:a16="http://schemas.microsoft.com/office/drawing/2014/main" id="{8BA985EC-2B8C-C1CE-7E79-DAEC0CCF57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86330" y="2877333"/>
                      <a:ext cx="9478" cy="842"/>
                      <a:chOff x="7486330" y="2877333"/>
                      <a:chExt cx="947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62" name="자유형: 도형 1361">
                        <a:extLst>
                          <a:ext uri="{FF2B5EF4-FFF2-40B4-BE49-F238E27FC236}">
                            <a16:creationId xmlns:a16="http://schemas.microsoft.com/office/drawing/2014/main" id="{0736E498-6B67-F3E9-42B8-D29FBA5C14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86330" y="2877333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63" name="자유형: 도형 1362">
                        <a:extLst>
                          <a:ext uri="{FF2B5EF4-FFF2-40B4-BE49-F238E27FC236}">
                            <a16:creationId xmlns:a16="http://schemas.microsoft.com/office/drawing/2014/main" id="{95320AC8-F510-6400-CF6E-9AC13B3C60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4124" y="2877333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75" name="그래픽 16">
                      <a:extLst>
                        <a:ext uri="{FF2B5EF4-FFF2-40B4-BE49-F238E27FC236}">
                          <a16:creationId xmlns:a16="http://schemas.microsoft.com/office/drawing/2014/main" id="{77608D75-4B98-A6AD-A5A5-4F505029CCE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88858" y="2872910"/>
                      <a:ext cx="9268" cy="842"/>
                      <a:chOff x="7488858" y="2872910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60" name="자유형: 도형 1359">
                        <a:extLst>
                          <a:ext uri="{FF2B5EF4-FFF2-40B4-BE49-F238E27FC236}">
                            <a16:creationId xmlns:a16="http://schemas.microsoft.com/office/drawing/2014/main" id="{73FCE77F-7F8A-C65B-C819-9CB9EC1A16D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88858" y="2872910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61" name="자유형: 도형 1360">
                        <a:extLst>
                          <a:ext uri="{FF2B5EF4-FFF2-40B4-BE49-F238E27FC236}">
                            <a16:creationId xmlns:a16="http://schemas.microsoft.com/office/drawing/2014/main" id="{D21379E1-2FD3-39A1-780C-6BD03D67C3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6652" y="2872910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76" name="그래픽 16">
                      <a:extLst>
                        <a:ext uri="{FF2B5EF4-FFF2-40B4-BE49-F238E27FC236}">
                          <a16:creationId xmlns:a16="http://schemas.microsoft.com/office/drawing/2014/main" id="{CEC72573-E3BE-F103-C803-7F0C947F9D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81064" y="2874384"/>
                      <a:ext cx="9268" cy="1053"/>
                      <a:chOff x="7481064" y="2874384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58" name="자유형: 도형 1357">
                        <a:extLst>
                          <a:ext uri="{FF2B5EF4-FFF2-40B4-BE49-F238E27FC236}">
                            <a16:creationId xmlns:a16="http://schemas.microsoft.com/office/drawing/2014/main" id="{A350E562-5673-A8C3-CE9B-0CE00125AB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81064" y="2874384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59" name="자유형: 도형 1358">
                        <a:extLst>
                          <a:ext uri="{FF2B5EF4-FFF2-40B4-BE49-F238E27FC236}">
                            <a16:creationId xmlns:a16="http://schemas.microsoft.com/office/drawing/2014/main" id="{0597AC70-3206-2336-DEF3-7EB339C574D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88858" y="2874384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77" name="그래픽 16">
                      <a:extLst>
                        <a:ext uri="{FF2B5EF4-FFF2-40B4-BE49-F238E27FC236}">
                          <a16:creationId xmlns:a16="http://schemas.microsoft.com/office/drawing/2014/main" id="{7498460E-F300-B22A-5AEC-0A86AABA582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2007" y="2875227"/>
                      <a:ext cx="9478" cy="1053"/>
                      <a:chOff x="7472007" y="2875227"/>
                      <a:chExt cx="947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56" name="자유형: 도형 1355">
                        <a:extLst>
                          <a:ext uri="{FF2B5EF4-FFF2-40B4-BE49-F238E27FC236}">
                            <a16:creationId xmlns:a16="http://schemas.microsoft.com/office/drawing/2014/main" id="{44528197-1471-803A-4025-FC4FEB3071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2007" y="2875227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57" name="자유형: 도형 1356">
                        <a:extLst>
                          <a:ext uri="{FF2B5EF4-FFF2-40B4-BE49-F238E27FC236}">
                            <a16:creationId xmlns:a16="http://schemas.microsoft.com/office/drawing/2014/main" id="{864A17B4-93C3-E973-62AE-348DFA61692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9800" y="2875227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78" name="그래픽 16">
                      <a:extLst>
                        <a:ext uri="{FF2B5EF4-FFF2-40B4-BE49-F238E27FC236}">
                          <a16:creationId xmlns:a16="http://schemas.microsoft.com/office/drawing/2014/main" id="{6D99B82F-CDC5-9C21-389E-F8BD0BD6F8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64213" y="2876701"/>
                      <a:ext cx="9478" cy="842"/>
                      <a:chOff x="7464213" y="2876701"/>
                      <a:chExt cx="947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54" name="자유형: 도형 1353">
                        <a:extLst>
                          <a:ext uri="{FF2B5EF4-FFF2-40B4-BE49-F238E27FC236}">
                            <a16:creationId xmlns:a16="http://schemas.microsoft.com/office/drawing/2014/main" id="{ADBC9B5B-AE7E-84F7-4AA4-C301F20F7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4213" y="2876701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55" name="자유형: 도형 1354">
                        <a:extLst>
                          <a:ext uri="{FF2B5EF4-FFF2-40B4-BE49-F238E27FC236}">
                            <a16:creationId xmlns:a16="http://schemas.microsoft.com/office/drawing/2014/main" id="{E161C608-0086-5BB5-0A6D-1F58DAFB68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2007" y="2876701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79" name="그래픽 16">
                      <a:extLst>
                        <a:ext uri="{FF2B5EF4-FFF2-40B4-BE49-F238E27FC236}">
                          <a16:creationId xmlns:a16="http://schemas.microsoft.com/office/drawing/2014/main" id="{1783F077-B870-2184-8754-E144EA6AC7C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58947" y="2879861"/>
                      <a:ext cx="9268" cy="842"/>
                      <a:chOff x="7458947" y="2879861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52" name="자유형: 도형 1351">
                        <a:extLst>
                          <a:ext uri="{FF2B5EF4-FFF2-40B4-BE49-F238E27FC236}">
                            <a16:creationId xmlns:a16="http://schemas.microsoft.com/office/drawing/2014/main" id="{8477B0D9-13C6-2C8C-8FE0-F4B2E22328B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8947" y="287986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53" name="자유형: 도형 1352">
                        <a:extLst>
                          <a:ext uri="{FF2B5EF4-FFF2-40B4-BE49-F238E27FC236}">
                            <a16:creationId xmlns:a16="http://schemas.microsoft.com/office/drawing/2014/main" id="{95C4B227-3440-1241-9A60-75ED35753AE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6530" y="2879861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80" name="그래픽 16">
                      <a:extLst>
                        <a:ext uri="{FF2B5EF4-FFF2-40B4-BE49-F238E27FC236}">
                          <a16:creationId xmlns:a16="http://schemas.microsoft.com/office/drawing/2014/main" id="{B6CE437A-9A17-BA0B-544F-5CD2DCAFC59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53681" y="2876912"/>
                      <a:ext cx="9268" cy="842"/>
                      <a:chOff x="7453681" y="2876912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50" name="자유형: 도형 1349">
                        <a:extLst>
                          <a:ext uri="{FF2B5EF4-FFF2-40B4-BE49-F238E27FC236}">
                            <a16:creationId xmlns:a16="http://schemas.microsoft.com/office/drawing/2014/main" id="{90D3C721-9DD1-4334-E84B-35959D66C5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3681" y="287691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51" name="자유형: 도형 1350">
                        <a:extLst>
                          <a:ext uri="{FF2B5EF4-FFF2-40B4-BE49-F238E27FC236}">
                            <a16:creationId xmlns:a16="http://schemas.microsoft.com/office/drawing/2014/main" id="{0F62EAC0-6271-7265-58DF-915A5CC707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1475" y="287691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81" name="그래픽 16">
                      <a:extLst>
                        <a:ext uri="{FF2B5EF4-FFF2-40B4-BE49-F238E27FC236}">
                          <a16:creationId xmlns:a16="http://schemas.microsoft.com/office/drawing/2014/main" id="{996A904F-2A1D-9BEE-63ED-09E7179BE05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59158" y="2873752"/>
                      <a:ext cx="9268" cy="1053"/>
                      <a:chOff x="7459158" y="2873752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48" name="자유형: 도형 1347">
                        <a:extLst>
                          <a:ext uri="{FF2B5EF4-FFF2-40B4-BE49-F238E27FC236}">
                            <a16:creationId xmlns:a16="http://schemas.microsoft.com/office/drawing/2014/main" id="{4BDB96C0-88CE-A50B-F1AA-A0DD86A17B5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9158" y="2873752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49" name="자유형: 도형 1348">
                        <a:extLst>
                          <a:ext uri="{FF2B5EF4-FFF2-40B4-BE49-F238E27FC236}">
                            <a16:creationId xmlns:a16="http://schemas.microsoft.com/office/drawing/2014/main" id="{6F604F68-065C-FABF-3EA8-9E4E9C89C3F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6741" y="2873752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82" name="그래픽 16">
                      <a:extLst>
                        <a:ext uri="{FF2B5EF4-FFF2-40B4-BE49-F238E27FC236}">
                          <a16:creationId xmlns:a16="http://schemas.microsoft.com/office/drawing/2014/main" id="{04180017-2C4E-2AA0-2253-7BCE3E5A462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61685" y="2869118"/>
                      <a:ext cx="9057" cy="842"/>
                      <a:chOff x="7461685" y="2869118"/>
                      <a:chExt cx="9057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46" name="자유형: 도형 1345">
                        <a:extLst>
                          <a:ext uri="{FF2B5EF4-FFF2-40B4-BE49-F238E27FC236}">
                            <a16:creationId xmlns:a16="http://schemas.microsoft.com/office/drawing/2014/main" id="{7DDA0BD3-77B2-EC67-EC84-FB5C3F08D3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1685" y="2869118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47" name="자유형: 도형 1346">
                        <a:extLst>
                          <a:ext uri="{FF2B5EF4-FFF2-40B4-BE49-F238E27FC236}">
                            <a16:creationId xmlns:a16="http://schemas.microsoft.com/office/drawing/2014/main" id="{54CCA147-887F-3D3B-A9C7-307BC995A4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9268" y="2869118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83" name="그래픽 16">
                      <a:extLst>
                        <a:ext uri="{FF2B5EF4-FFF2-40B4-BE49-F238E27FC236}">
                          <a16:creationId xmlns:a16="http://schemas.microsoft.com/office/drawing/2014/main" id="{374458F9-79E5-EA20-DDD4-6187D99ED9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65477" y="2865327"/>
                      <a:ext cx="9478" cy="1053"/>
                      <a:chOff x="7465477" y="2865327"/>
                      <a:chExt cx="947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44" name="자유형: 도형 1343">
                        <a:extLst>
                          <a:ext uri="{FF2B5EF4-FFF2-40B4-BE49-F238E27FC236}">
                            <a16:creationId xmlns:a16="http://schemas.microsoft.com/office/drawing/2014/main" id="{286B0A37-03CA-97D4-283F-318B992BD3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5477" y="2865327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45" name="자유형: 도형 1344">
                        <a:extLst>
                          <a:ext uri="{FF2B5EF4-FFF2-40B4-BE49-F238E27FC236}">
                            <a16:creationId xmlns:a16="http://schemas.microsoft.com/office/drawing/2014/main" id="{8A2AD061-119A-B8A5-6119-595BB96572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3271" y="2865327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84" name="그래픽 16">
                      <a:extLst>
                        <a:ext uri="{FF2B5EF4-FFF2-40B4-BE49-F238E27FC236}">
                          <a16:creationId xmlns:a16="http://schemas.microsoft.com/office/drawing/2014/main" id="{D1432468-DFA6-1CC6-5138-8204491817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8537" y="2867012"/>
                      <a:ext cx="9478" cy="842"/>
                      <a:chOff x="7478537" y="2867012"/>
                      <a:chExt cx="947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42" name="자유형: 도형 1341">
                        <a:extLst>
                          <a:ext uri="{FF2B5EF4-FFF2-40B4-BE49-F238E27FC236}">
                            <a16:creationId xmlns:a16="http://schemas.microsoft.com/office/drawing/2014/main" id="{222935F0-B1FC-3A9B-B996-2601E847C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8537" y="2867012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43" name="자유형: 도형 1342">
                        <a:extLst>
                          <a:ext uri="{FF2B5EF4-FFF2-40B4-BE49-F238E27FC236}">
                            <a16:creationId xmlns:a16="http://schemas.microsoft.com/office/drawing/2014/main" id="{5295E1CF-CB93-FD63-0C3D-075DAB6040F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86330" y="2867012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85" name="그래픽 16">
                      <a:extLst>
                        <a:ext uri="{FF2B5EF4-FFF2-40B4-BE49-F238E27FC236}">
                          <a16:creationId xmlns:a16="http://schemas.microsoft.com/office/drawing/2014/main" id="{C0761E0C-BE45-8561-6819-8C7425E8754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3271" y="2863852"/>
                      <a:ext cx="9268" cy="842"/>
                      <a:chOff x="7473271" y="2863852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40" name="자유형: 도형 1339">
                        <a:extLst>
                          <a:ext uri="{FF2B5EF4-FFF2-40B4-BE49-F238E27FC236}">
                            <a16:creationId xmlns:a16="http://schemas.microsoft.com/office/drawing/2014/main" id="{B69C1455-E9F3-A866-6B50-D6AC8EC644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3271" y="286385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41" name="자유형: 도형 1340">
                        <a:extLst>
                          <a:ext uri="{FF2B5EF4-FFF2-40B4-BE49-F238E27FC236}">
                            <a16:creationId xmlns:a16="http://schemas.microsoft.com/office/drawing/2014/main" id="{BE945ECC-9F4E-52BD-3D85-5A4E3035772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81064" y="286385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86" name="그래픽 16">
                      <a:extLst>
                        <a:ext uri="{FF2B5EF4-FFF2-40B4-BE49-F238E27FC236}">
                          <a16:creationId xmlns:a16="http://schemas.microsoft.com/office/drawing/2014/main" id="{69E1EFA3-CAF5-0364-FB30-EE4D1D9AD24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56419" y="2866169"/>
                      <a:ext cx="9268" cy="842"/>
                      <a:chOff x="7456419" y="2866169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38" name="자유형: 도형 1337">
                        <a:extLst>
                          <a:ext uri="{FF2B5EF4-FFF2-40B4-BE49-F238E27FC236}">
                            <a16:creationId xmlns:a16="http://schemas.microsoft.com/office/drawing/2014/main" id="{AF4A0F14-4357-93F5-5446-3FED06CC45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6419" y="2866169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39" name="자유형: 도형 1338">
                        <a:extLst>
                          <a:ext uri="{FF2B5EF4-FFF2-40B4-BE49-F238E27FC236}">
                            <a16:creationId xmlns:a16="http://schemas.microsoft.com/office/drawing/2014/main" id="{1A2A38EB-CA43-CCFD-0596-B02BD3775F3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4213" y="2866169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87" name="그래픽 16">
                      <a:extLst>
                        <a:ext uri="{FF2B5EF4-FFF2-40B4-BE49-F238E27FC236}">
                          <a16:creationId xmlns:a16="http://schemas.microsoft.com/office/drawing/2014/main" id="{7E5954F4-9321-DC8F-9450-C9A3CB0DD42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8626" y="2867644"/>
                      <a:ext cx="9478" cy="1053"/>
                      <a:chOff x="7448626" y="2867644"/>
                      <a:chExt cx="947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36" name="자유형: 도형 1335">
                        <a:extLst>
                          <a:ext uri="{FF2B5EF4-FFF2-40B4-BE49-F238E27FC236}">
                            <a16:creationId xmlns:a16="http://schemas.microsoft.com/office/drawing/2014/main" id="{F2A72C54-9323-E375-3937-C59EEC454B5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8626" y="2867644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37" name="자유형: 도형 1336">
                        <a:extLst>
                          <a:ext uri="{FF2B5EF4-FFF2-40B4-BE49-F238E27FC236}">
                            <a16:creationId xmlns:a16="http://schemas.microsoft.com/office/drawing/2014/main" id="{05F98F0C-2B1D-7C6D-F6D0-488214F3B2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6419" y="2867644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88" name="그래픽 16">
                      <a:extLst>
                        <a:ext uri="{FF2B5EF4-FFF2-40B4-BE49-F238E27FC236}">
                          <a16:creationId xmlns:a16="http://schemas.microsoft.com/office/drawing/2014/main" id="{CECA0B27-2E92-9230-D2DE-8BA191F7A9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3360" y="2864695"/>
                      <a:ext cx="9268" cy="1053"/>
                      <a:chOff x="7443360" y="2864695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34" name="자유형: 도형 1333">
                        <a:extLst>
                          <a:ext uri="{FF2B5EF4-FFF2-40B4-BE49-F238E27FC236}">
                            <a16:creationId xmlns:a16="http://schemas.microsoft.com/office/drawing/2014/main" id="{E741F94B-3999-2F68-99A6-630862898FA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3360" y="2864695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35" name="자유형: 도형 1334">
                        <a:extLst>
                          <a:ext uri="{FF2B5EF4-FFF2-40B4-BE49-F238E27FC236}">
                            <a16:creationId xmlns:a16="http://schemas.microsoft.com/office/drawing/2014/main" id="{0D5A4EF2-6A82-1226-8A3C-E2D9860DA6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1153" y="2864695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89" name="그래픽 16">
                      <a:extLst>
                        <a:ext uri="{FF2B5EF4-FFF2-40B4-BE49-F238E27FC236}">
                          <a16:creationId xmlns:a16="http://schemas.microsoft.com/office/drawing/2014/main" id="{9A7B5434-8246-4B40-6423-E7BBAE404AC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8094" y="2861535"/>
                      <a:ext cx="9268" cy="842"/>
                      <a:chOff x="7438094" y="2861535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32" name="자유형: 도형 1331">
                        <a:extLst>
                          <a:ext uri="{FF2B5EF4-FFF2-40B4-BE49-F238E27FC236}">
                            <a16:creationId xmlns:a16="http://schemas.microsoft.com/office/drawing/2014/main" id="{FD660C13-124D-B204-ED79-031776E0B8D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8094" y="2861535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33" name="자유형: 도형 1332">
                        <a:extLst>
                          <a:ext uri="{FF2B5EF4-FFF2-40B4-BE49-F238E27FC236}">
                            <a16:creationId xmlns:a16="http://schemas.microsoft.com/office/drawing/2014/main" id="{E96809C8-941D-3371-0269-B223F723B5E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5887" y="2861535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90" name="그래픽 16">
                      <a:extLst>
                        <a:ext uri="{FF2B5EF4-FFF2-40B4-BE49-F238E27FC236}">
                          <a16:creationId xmlns:a16="http://schemas.microsoft.com/office/drawing/2014/main" id="{BD4AC1DC-C7FF-C9CB-1ED5-C18FC3F5554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2828" y="2858586"/>
                      <a:ext cx="9478" cy="1053"/>
                      <a:chOff x="7432828" y="2858586"/>
                      <a:chExt cx="947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30" name="자유형: 도형 1329">
                        <a:extLst>
                          <a:ext uri="{FF2B5EF4-FFF2-40B4-BE49-F238E27FC236}">
                            <a16:creationId xmlns:a16="http://schemas.microsoft.com/office/drawing/2014/main" id="{6EE97BA3-537A-DF34-2C33-56368A247A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2828" y="2858586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31" name="자유형: 도형 1330">
                        <a:extLst>
                          <a:ext uri="{FF2B5EF4-FFF2-40B4-BE49-F238E27FC236}">
                            <a16:creationId xmlns:a16="http://schemas.microsoft.com/office/drawing/2014/main" id="{1052A952-C67D-14BF-074F-1E0EA11ED24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0621" y="2858586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91" name="그래픽 16">
                      <a:extLst>
                        <a:ext uri="{FF2B5EF4-FFF2-40B4-BE49-F238E27FC236}">
                          <a16:creationId xmlns:a16="http://schemas.microsoft.com/office/drawing/2014/main" id="{6C0AA496-91EB-2AB2-4322-A079B58D52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27772" y="2855637"/>
                      <a:ext cx="9268" cy="842"/>
                      <a:chOff x="7427772" y="2855637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28" name="자유형: 도형 1327">
                        <a:extLst>
                          <a:ext uri="{FF2B5EF4-FFF2-40B4-BE49-F238E27FC236}">
                            <a16:creationId xmlns:a16="http://schemas.microsoft.com/office/drawing/2014/main" id="{8E1CCBE8-2811-9FA3-302B-3B1AAF4747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27772" y="285563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29" name="자유형: 도형 1328">
                        <a:extLst>
                          <a:ext uri="{FF2B5EF4-FFF2-40B4-BE49-F238E27FC236}">
                            <a16:creationId xmlns:a16="http://schemas.microsoft.com/office/drawing/2014/main" id="{E6C687F0-6CF2-7CA9-2DAD-5F3017DF142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5355" y="2855637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92" name="그래픽 16">
                      <a:extLst>
                        <a:ext uri="{FF2B5EF4-FFF2-40B4-BE49-F238E27FC236}">
                          <a16:creationId xmlns:a16="http://schemas.microsoft.com/office/drawing/2014/main" id="{0EEA7E03-3348-50B5-E957-626CD19EBC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22506" y="2852688"/>
                      <a:ext cx="9478" cy="842"/>
                      <a:chOff x="7422506" y="2852688"/>
                      <a:chExt cx="947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26" name="자유형: 도형 1325">
                        <a:extLst>
                          <a:ext uri="{FF2B5EF4-FFF2-40B4-BE49-F238E27FC236}">
                            <a16:creationId xmlns:a16="http://schemas.microsoft.com/office/drawing/2014/main" id="{DD4201F3-26D4-BEC4-9E68-C4887C1F47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22506" y="2852688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27" name="자유형: 도형 1326">
                        <a:extLst>
                          <a:ext uri="{FF2B5EF4-FFF2-40B4-BE49-F238E27FC236}">
                            <a16:creationId xmlns:a16="http://schemas.microsoft.com/office/drawing/2014/main" id="{BAE33E80-8ACB-914F-C3A2-9D47B37DB7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0300" y="2852688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93" name="그래픽 16">
                      <a:extLst>
                        <a:ext uri="{FF2B5EF4-FFF2-40B4-BE49-F238E27FC236}">
                          <a16:creationId xmlns:a16="http://schemas.microsoft.com/office/drawing/2014/main" id="{BD39BC52-D8D7-7227-BA5E-28E96952C4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25034" y="2848054"/>
                      <a:ext cx="9268" cy="1053"/>
                      <a:chOff x="7425034" y="2848054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24" name="자유형: 도형 1323">
                        <a:extLst>
                          <a:ext uri="{FF2B5EF4-FFF2-40B4-BE49-F238E27FC236}">
                            <a16:creationId xmlns:a16="http://schemas.microsoft.com/office/drawing/2014/main" id="{49CBAEEB-11BD-289C-C157-DBC54DE82F0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25034" y="2848054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25" name="자유형: 도형 1324">
                        <a:extLst>
                          <a:ext uri="{FF2B5EF4-FFF2-40B4-BE49-F238E27FC236}">
                            <a16:creationId xmlns:a16="http://schemas.microsoft.com/office/drawing/2014/main" id="{C9550176-D78D-472E-1997-E456E1F2EBC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2828" y="2848054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94" name="그래픽 16">
                      <a:extLst>
                        <a:ext uri="{FF2B5EF4-FFF2-40B4-BE49-F238E27FC236}">
                          <a16:creationId xmlns:a16="http://schemas.microsoft.com/office/drawing/2014/main" id="{AE1EBEB1-BDCB-FCAD-7839-2AAAA468C64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0300" y="2851003"/>
                      <a:ext cx="9268" cy="842"/>
                      <a:chOff x="7430300" y="2851003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22" name="자유형: 도형 1321">
                        <a:extLst>
                          <a:ext uri="{FF2B5EF4-FFF2-40B4-BE49-F238E27FC236}">
                            <a16:creationId xmlns:a16="http://schemas.microsoft.com/office/drawing/2014/main" id="{D44A8CCF-5A75-8A4B-B2D3-1805456F7C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0300" y="285100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23" name="자유형: 도형 1322">
                        <a:extLst>
                          <a:ext uri="{FF2B5EF4-FFF2-40B4-BE49-F238E27FC236}">
                            <a16:creationId xmlns:a16="http://schemas.microsoft.com/office/drawing/2014/main" id="{771AB539-03E9-D017-F410-2BE7F5C2E4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8094" y="285100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95" name="그래픽 16">
                      <a:extLst>
                        <a:ext uri="{FF2B5EF4-FFF2-40B4-BE49-F238E27FC236}">
                          <a16:creationId xmlns:a16="http://schemas.microsoft.com/office/drawing/2014/main" id="{9E040D3C-B1E8-998D-BBA6-34790604664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5355" y="2853952"/>
                      <a:ext cx="9478" cy="1053"/>
                      <a:chOff x="7435355" y="2853952"/>
                      <a:chExt cx="947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20" name="자유형: 도형 1319">
                        <a:extLst>
                          <a:ext uri="{FF2B5EF4-FFF2-40B4-BE49-F238E27FC236}">
                            <a16:creationId xmlns:a16="http://schemas.microsoft.com/office/drawing/2014/main" id="{7D908260-73FD-69CE-9079-AAA84930CC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5355" y="2853952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21" name="자유형: 도형 1320">
                        <a:extLst>
                          <a:ext uri="{FF2B5EF4-FFF2-40B4-BE49-F238E27FC236}">
                            <a16:creationId xmlns:a16="http://schemas.microsoft.com/office/drawing/2014/main" id="{391FB419-CD27-AF2C-AD89-195770BFFC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3149" y="2853952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96" name="그래픽 16">
                      <a:extLst>
                        <a:ext uri="{FF2B5EF4-FFF2-40B4-BE49-F238E27FC236}">
                          <a16:creationId xmlns:a16="http://schemas.microsoft.com/office/drawing/2014/main" id="{981E1F8D-636A-1748-1F9C-F92D2642BC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0621" y="2857112"/>
                      <a:ext cx="9478" cy="1053"/>
                      <a:chOff x="7440621" y="2857112"/>
                      <a:chExt cx="947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18" name="자유형: 도형 1317">
                        <a:extLst>
                          <a:ext uri="{FF2B5EF4-FFF2-40B4-BE49-F238E27FC236}">
                            <a16:creationId xmlns:a16="http://schemas.microsoft.com/office/drawing/2014/main" id="{62E9D734-DB98-C7AE-D6D2-F4C75A991D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0621" y="2857112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19" name="자유형: 도형 1318">
                        <a:extLst>
                          <a:ext uri="{FF2B5EF4-FFF2-40B4-BE49-F238E27FC236}">
                            <a16:creationId xmlns:a16="http://schemas.microsoft.com/office/drawing/2014/main" id="{EBBA39A3-2F8C-F32D-5C6B-D73FA370E06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8415" y="2857112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97" name="그래픽 16">
                      <a:extLst>
                        <a:ext uri="{FF2B5EF4-FFF2-40B4-BE49-F238E27FC236}">
                          <a16:creationId xmlns:a16="http://schemas.microsoft.com/office/drawing/2014/main" id="{86D9DC70-2FB3-757C-67CA-BD240D083F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9890" y="2856269"/>
                      <a:ext cx="9478" cy="1053"/>
                      <a:chOff x="7449890" y="2856269"/>
                      <a:chExt cx="947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16" name="자유형: 도형 1315">
                        <a:extLst>
                          <a:ext uri="{FF2B5EF4-FFF2-40B4-BE49-F238E27FC236}">
                            <a16:creationId xmlns:a16="http://schemas.microsoft.com/office/drawing/2014/main" id="{53296288-69CC-F60E-5F9F-B4EB259F048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9890" y="2856269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17" name="자유형: 도형 1316">
                        <a:extLst>
                          <a:ext uri="{FF2B5EF4-FFF2-40B4-BE49-F238E27FC236}">
                            <a16:creationId xmlns:a16="http://schemas.microsoft.com/office/drawing/2014/main" id="{2244A441-31A6-9082-E5F8-682F433972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7683" y="2856269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98" name="그래픽 16">
                      <a:extLst>
                        <a:ext uri="{FF2B5EF4-FFF2-40B4-BE49-F238E27FC236}">
                          <a16:creationId xmlns:a16="http://schemas.microsoft.com/office/drawing/2014/main" id="{7D3EB5FF-36AF-989D-5B80-B187784039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4413" y="2853320"/>
                      <a:ext cx="9268" cy="842"/>
                      <a:chOff x="7444413" y="2853320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14" name="자유형: 도형 1313">
                        <a:extLst>
                          <a:ext uri="{FF2B5EF4-FFF2-40B4-BE49-F238E27FC236}">
                            <a16:creationId xmlns:a16="http://schemas.microsoft.com/office/drawing/2014/main" id="{787F61E0-77D0-754F-CDDF-22B64E113E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4413" y="2853320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15" name="자유형: 도형 1314">
                        <a:extLst>
                          <a:ext uri="{FF2B5EF4-FFF2-40B4-BE49-F238E27FC236}">
                            <a16:creationId xmlns:a16="http://schemas.microsoft.com/office/drawing/2014/main" id="{15EB9BBA-E1BA-636C-2928-5F899E7BE0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2207" y="2853320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099" name="그래픽 16">
                      <a:extLst>
                        <a:ext uri="{FF2B5EF4-FFF2-40B4-BE49-F238E27FC236}">
                          <a16:creationId xmlns:a16="http://schemas.microsoft.com/office/drawing/2014/main" id="{3F597492-F5E5-722E-5AB9-D148D88C06F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9358" y="2850371"/>
                      <a:ext cx="9478" cy="1053"/>
                      <a:chOff x="7439358" y="2850371"/>
                      <a:chExt cx="947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12" name="자유형: 도형 1311">
                        <a:extLst>
                          <a:ext uri="{FF2B5EF4-FFF2-40B4-BE49-F238E27FC236}">
                            <a16:creationId xmlns:a16="http://schemas.microsoft.com/office/drawing/2014/main" id="{3CFB4CD4-F15F-D414-5037-94111AA6F1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9358" y="2850371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13" name="자유형: 도형 1312">
                        <a:extLst>
                          <a:ext uri="{FF2B5EF4-FFF2-40B4-BE49-F238E27FC236}">
                            <a16:creationId xmlns:a16="http://schemas.microsoft.com/office/drawing/2014/main" id="{CA0614EB-B5AA-F5CC-B426-940A21965D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7151" y="2850371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00" name="그래픽 16">
                      <a:extLst>
                        <a:ext uri="{FF2B5EF4-FFF2-40B4-BE49-F238E27FC236}">
                          <a16:creationId xmlns:a16="http://schemas.microsoft.com/office/drawing/2014/main" id="{600FBF29-54F2-FD88-BAFF-8C6A022FCB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55156" y="2859429"/>
                      <a:ext cx="9268" cy="842"/>
                      <a:chOff x="7455156" y="2859429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10" name="자유형: 도형 1309">
                        <a:extLst>
                          <a:ext uri="{FF2B5EF4-FFF2-40B4-BE49-F238E27FC236}">
                            <a16:creationId xmlns:a16="http://schemas.microsoft.com/office/drawing/2014/main" id="{92E57E54-B5BC-965E-9032-A4D8298BF6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5156" y="2859429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11" name="자유형: 도형 1310">
                        <a:extLst>
                          <a:ext uri="{FF2B5EF4-FFF2-40B4-BE49-F238E27FC236}">
                            <a16:creationId xmlns:a16="http://schemas.microsoft.com/office/drawing/2014/main" id="{BD69B4FA-8D12-3DA2-A159-1A21278F8BD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2949" y="2859429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01" name="그래픽 16">
                      <a:extLst>
                        <a:ext uri="{FF2B5EF4-FFF2-40B4-BE49-F238E27FC236}">
                          <a16:creationId xmlns:a16="http://schemas.microsoft.com/office/drawing/2014/main" id="{027B1851-8F73-6BBB-D3E7-31CCF606A8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5887" y="2860061"/>
                      <a:ext cx="9478" cy="1053"/>
                      <a:chOff x="7445887" y="2860061"/>
                      <a:chExt cx="947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08" name="자유형: 도형 1307">
                        <a:extLst>
                          <a:ext uri="{FF2B5EF4-FFF2-40B4-BE49-F238E27FC236}">
                            <a16:creationId xmlns:a16="http://schemas.microsoft.com/office/drawing/2014/main" id="{A860EEF3-7476-8817-0E5B-33B8126F60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5887" y="2860061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09" name="자유형: 도형 1308">
                        <a:extLst>
                          <a:ext uri="{FF2B5EF4-FFF2-40B4-BE49-F238E27FC236}">
                            <a16:creationId xmlns:a16="http://schemas.microsoft.com/office/drawing/2014/main" id="{CE13B89A-30C2-FEC3-BC50-1627AA59D56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3681" y="2860061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02" name="그래픽 16">
                      <a:extLst>
                        <a:ext uri="{FF2B5EF4-FFF2-40B4-BE49-F238E27FC236}">
                          <a16:creationId xmlns:a16="http://schemas.microsoft.com/office/drawing/2014/main" id="{08733CD8-D361-E0FD-5B74-5561E2FBEE6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60211" y="2862378"/>
                      <a:ext cx="9478" cy="842"/>
                      <a:chOff x="7460211" y="2862378"/>
                      <a:chExt cx="947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06" name="자유형: 도형 1305">
                        <a:extLst>
                          <a:ext uri="{FF2B5EF4-FFF2-40B4-BE49-F238E27FC236}">
                            <a16:creationId xmlns:a16="http://schemas.microsoft.com/office/drawing/2014/main" id="{F906F814-B818-79D4-76F5-1009927DF8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0211" y="2862378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07" name="자유형: 도형 1306">
                        <a:extLst>
                          <a:ext uri="{FF2B5EF4-FFF2-40B4-BE49-F238E27FC236}">
                            <a16:creationId xmlns:a16="http://schemas.microsoft.com/office/drawing/2014/main" id="{6C3F4CA1-D847-701E-0733-50C8F497F3F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8005" y="2862378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03" name="그래픽 16">
                      <a:extLst>
                        <a:ext uri="{FF2B5EF4-FFF2-40B4-BE49-F238E27FC236}">
                          <a16:creationId xmlns:a16="http://schemas.microsoft.com/office/drawing/2014/main" id="{5C7002CF-6082-AFF9-2CBE-9EBEA7338B7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68215" y="2860903"/>
                      <a:ext cx="9478" cy="842"/>
                      <a:chOff x="7468215" y="2860903"/>
                      <a:chExt cx="947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04" name="자유형: 도형 1303">
                        <a:extLst>
                          <a:ext uri="{FF2B5EF4-FFF2-40B4-BE49-F238E27FC236}">
                            <a16:creationId xmlns:a16="http://schemas.microsoft.com/office/drawing/2014/main" id="{C9CC597C-1800-69B2-DA6A-9B8CFF65EBA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8215" y="2860903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05" name="자유형: 도형 1304">
                        <a:extLst>
                          <a:ext uri="{FF2B5EF4-FFF2-40B4-BE49-F238E27FC236}">
                            <a16:creationId xmlns:a16="http://schemas.microsoft.com/office/drawing/2014/main" id="{1FD1583D-BF72-7669-FA74-C2F1E7E95B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6009" y="2860903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04" name="그래픽 16">
                      <a:extLst>
                        <a:ext uri="{FF2B5EF4-FFF2-40B4-BE49-F238E27FC236}">
                          <a16:creationId xmlns:a16="http://schemas.microsoft.com/office/drawing/2014/main" id="{CF67A015-E04C-E9E1-DAD3-FAAD4D2D9D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62949" y="2857954"/>
                      <a:ext cx="9268" cy="1053"/>
                      <a:chOff x="7462949" y="2857954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302" name="자유형: 도형 1301">
                        <a:extLst>
                          <a:ext uri="{FF2B5EF4-FFF2-40B4-BE49-F238E27FC236}">
                            <a16:creationId xmlns:a16="http://schemas.microsoft.com/office/drawing/2014/main" id="{12BCB4F4-15F2-EC90-DEF5-50E72F6D91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2949" y="2857954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03" name="자유형: 도형 1302">
                        <a:extLst>
                          <a:ext uri="{FF2B5EF4-FFF2-40B4-BE49-F238E27FC236}">
                            <a16:creationId xmlns:a16="http://schemas.microsoft.com/office/drawing/2014/main" id="{3320C5A3-7EF9-1033-DFC0-1292EE9C70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0743" y="2857954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05" name="그래픽 16">
                      <a:extLst>
                        <a:ext uri="{FF2B5EF4-FFF2-40B4-BE49-F238E27FC236}">
                          <a16:creationId xmlns:a16="http://schemas.microsoft.com/office/drawing/2014/main" id="{2ACDD147-7B88-A757-D882-8284438E36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57683" y="2855005"/>
                      <a:ext cx="9268" cy="842"/>
                      <a:chOff x="7457683" y="2855005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300" name="자유형: 도형 1299">
                        <a:extLst>
                          <a:ext uri="{FF2B5EF4-FFF2-40B4-BE49-F238E27FC236}">
                            <a16:creationId xmlns:a16="http://schemas.microsoft.com/office/drawing/2014/main" id="{F80828E4-32A7-F225-F5D2-B145E312848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7683" y="2855005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301" name="자유형: 도형 1300">
                        <a:extLst>
                          <a:ext uri="{FF2B5EF4-FFF2-40B4-BE49-F238E27FC236}">
                            <a16:creationId xmlns:a16="http://schemas.microsoft.com/office/drawing/2014/main" id="{C590D0BA-2CFF-1618-C15D-DCCC2907B1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5477" y="2855005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06" name="그래픽 16">
                      <a:extLst>
                        <a:ext uri="{FF2B5EF4-FFF2-40B4-BE49-F238E27FC236}">
                          <a16:creationId xmlns:a16="http://schemas.microsoft.com/office/drawing/2014/main" id="{4DDEC893-AD3D-3FFB-3EF4-280EB66A29F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52417" y="2851846"/>
                      <a:ext cx="9268" cy="1053"/>
                      <a:chOff x="7452417" y="2851846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298" name="자유형: 도형 1297">
                        <a:extLst>
                          <a:ext uri="{FF2B5EF4-FFF2-40B4-BE49-F238E27FC236}">
                            <a16:creationId xmlns:a16="http://schemas.microsoft.com/office/drawing/2014/main" id="{BC7AF2E9-F39B-0569-DF39-0FAF28E3AE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2417" y="2851846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4 w 1474"/>
                          <a:gd name="connsiteY1" fmla="*/ 0 h 1053"/>
                          <a:gd name="connsiteX2" fmla="*/ 1474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99" name="자유형: 도형 1298">
                        <a:extLst>
                          <a:ext uri="{FF2B5EF4-FFF2-40B4-BE49-F238E27FC236}">
                            <a16:creationId xmlns:a16="http://schemas.microsoft.com/office/drawing/2014/main" id="{F333AE99-0A33-0656-CCDC-D5510622894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0211" y="2851846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07" name="그래픽 16">
                      <a:extLst>
                        <a:ext uri="{FF2B5EF4-FFF2-40B4-BE49-F238E27FC236}">
                          <a16:creationId xmlns:a16="http://schemas.microsoft.com/office/drawing/2014/main" id="{F475E9E8-DF54-8471-AC58-28AB7A6551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7151" y="2848897"/>
                      <a:ext cx="9268" cy="842"/>
                      <a:chOff x="7447151" y="2848897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296" name="자유형: 도형 1295">
                        <a:extLst>
                          <a:ext uri="{FF2B5EF4-FFF2-40B4-BE49-F238E27FC236}">
                            <a16:creationId xmlns:a16="http://schemas.microsoft.com/office/drawing/2014/main" id="{4D7241F5-5F51-F5D2-4586-29F70AD50A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7151" y="284889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97" name="자유형: 도형 1296">
                        <a:extLst>
                          <a:ext uri="{FF2B5EF4-FFF2-40B4-BE49-F238E27FC236}">
                            <a16:creationId xmlns:a16="http://schemas.microsoft.com/office/drawing/2014/main" id="{F6BBA357-E485-8DAF-CFF8-0ECE0993DB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4945" y="284889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08" name="그래픽 16">
                      <a:extLst>
                        <a:ext uri="{FF2B5EF4-FFF2-40B4-BE49-F238E27FC236}">
                          <a16:creationId xmlns:a16="http://schemas.microsoft.com/office/drawing/2014/main" id="{31A0BBF8-91AD-C62A-6C3F-DC970BD519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41885" y="2845737"/>
                      <a:ext cx="9478" cy="842"/>
                      <a:chOff x="7441885" y="2845737"/>
                      <a:chExt cx="947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294" name="자유형: 도형 1293">
                        <a:extLst>
                          <a:ext uri="{FF2B5EF4-FFF2-40B4-BE49-F238E27FC236}">
                            <a16:creationId xmlns:a16="http://schemas.microsoft.com/office/drawing/2014/main" id="{B8A164B7-4208-3889-ED86-B14FB009ACA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1885" y="284573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4 w 1474"/>
                          <a:gd name="connsiteY1" fmla="*/ 0 h 842"/>
                          <a:gd name="connsiteX2" fmla="*/ 1474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95" name="자유형: 도형 1294">
                        <a:extLst>
                          <a:ext uri="{FF2B5EF4-FFF2-40B4-BE49-F238E27FC236}">
                            <a16:creationId xmlns:a16="http://schemas.microsoft.com/office/drawing/2014/main" id="{AC70DDA4-3C63-5249-EDC7-945ADDAEFE3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9679" y="2845737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09" name="그래픽 16">
                      <a:extLst>
                        <a:ext uri="{FF2B5EF4-FFF2-40B4-BE49-F238E27FC236}">
                          <a16:creationId xmlns:a16="http://schemas.microsoft.com/office/drawing/2014/main" id="{EAA76ED6-8BC5-4F5B-89CA-26270D0E783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6830" y="2842788"/>
                      <a:ext cx="9268" cy="842"/>
                      <a:chOff x="7436830" y="2842788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292" name="자유형: 도형 1291">
                        <a:extLst>
                          <a:ext uri="{FF2B5EF4-FFF2-40B4-BE49-F238E27FC236}">
                            <a16:creationId xmlns:a16="http://schemas.microsoft.com/office/drawing/2014/main" id="{7E12EA57-8C46-B687-A12A-C4B6A8375D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6830" y="2842788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93" name="자유형: 도형 1292">
                        <a:extLst>
                          <a:ext uri="{FF2B5EF4-FFF2-40B4-BE49-F238E27FC236}">
                            <a16:creationId xmlns:a16="http://schemas.microsoft.com/office/drawing/2014/main" id="{84C4A4C5-A5EB-BBB9-EA05-B96774FDE69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4413" y="2842788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10" name="그래픽 16">
                      <a:extLst>
                        <a:ext uri="{FF2B5EF4-FFF2-40B4-BE49-F238E27FC236}">
                          <a16:creationId xmlns:a16="http://schemas.microsoft.com/office/drawing/2014/main" id="{B82DA00B-A142-BD2C-3CE1-1D8A0BA6B55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1564" y="2839839"/>
                      <a:ext cx="9478" cy="842"/>
                      <a:chOff x="7431564" y="2839839"/>
                      <a:chExt cx="947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290" name="자유형: 도형 1289">
                        <a:extLst>
                          <a:ext uri="{FF2B5EF4-FFF2-40B4-BE49-F238E27FC236}">
                            <a16:creationId xmlns:a16="http://schemas.microsoft.com/office/drawing/2014/main" id="{73AD3646-AC5D-2D2C-9D60-2756099377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1564" y="2839839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91" name="자유형: 도형 1290">
                        <a:extLst>
                          <a:ext uri="{FF2B5EF4-FFF2-40B4-BE49-F238E27FC236}">
                            <a16:creationId xmlns:a16="http://schemas.microsoft.com/office/drawing/2014/main" id="{05937E63-AA87-54ED-1C87-C59846294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9358" y="2839839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11" name="그래픽 16">
                      <a:extLst>
                        <a:ext uri="{FF2B5EF4-FFF2-40B4-BE49-F238E27FC236}">
                          <a16:creationId xmlns:a16="http://schemas.microsoft.com/office/drawing/2014/main" id="{A753E403-6585-58DC-1BF8-BA25D9A9ECA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26298" y="2836890"/>
                      <a:ext cx="9268" cy="1053"/>
                      <a:chOff x="7426298" y="2836890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288" name="자유형: 도형 1287">
                        <a:extLst>
                          <a:ext uri="{FF2B5EF4-FFF2-40B4-BE49-F238E27FC236}">
                            <a16:creationId xmlns:a16="http://schemas.microsoft.com/office/drawing/2014/main" id="{FDD13E93-5A94-CF1E-BD42-B56C3B5082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26298" y="2836890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89" name="자유형: 도형 1288">
                        <a:extLst>
                          <a:ext uri="{FF2B5EF4-FFF2-40B4-BE49-F238E27FC236}">
                            <a16:creationId xmlns:a16="http://schemas.microsoft.com/office/drawing/2014/main" id="{BBAE99DF-D834-23FB-99E9-261821BCA7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4092" y="2836890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12" name="그래픽 16">
                      <a:extLst>
                        <a:ext uri="{FF2B5EF4-FFF2-40B4-BE49-F238E27FC236}">
                          <a16:creationId xmlns:a16="http://schemas.microsoft.com/office/drawing/2014/main" id="{C6884BBA-E351-8EA7-1329-3F00A489C79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28826" y="2844263"/>
                      <a:ext cx="9268" cy="1053"/>
                      <a:chOff x="7428826" y="2844263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286" name="자유형: 도형 1285">
                        <a:extLst>
                          <a:ext uri="{FF2B5EF4-FFF2-40B4-BE49-F238E27FC236}">
                            <a16:creationId xmlns:a16="http://schemas.microsoft.com/office/drawing/2014/main" id="{39F96B54-14C0-6448-6E72-8812C679BE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28826" y="2844263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87" name="자유형: 도형 1286">
                        <a:extLst>
                          <a:ext uri="{FF2B5EF4-FFF2-40B4-BE49-F238E27FC236}">
                            <a16:creationId xmlns:a16="http://schemas.microsoft.com/office/drawing/2014/main" id="{02335712-8DDA-45FD-03A4-45E6F3FC64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6619" y="2844263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4 w 1474"/>
                          <a:gd name="connsiteY1" fmla="*/ 0 h 1053"/>
                          <a:gd name="connsiteX2" fmla="*/ 1474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4" y="0"/>
                            </a:lnTo>
                            <a:lnTo>
                              <a:pt x="1474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13" name="그래픽 16">
                      <a:extLst>
                        <a:ext uri="{FF2B5EF4-FFF2-40B4-BE49-F238E27FC236}">
                          <a16:creationId xmlns:a16="http://schemas.microsoft.com/office/drawing/2014/main" id="{AEB914A2-B5B7-3DBF-3F13-40161C2BDE8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34092" y="2847211"/>
                      <a:ext cx="9478" cy="842"/>
                      <a:chOff x="7434092" y="2847211"/>
                      <a:chExt cx="947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284" name="자유형: 도형 1283">
                        <a:extLst>
                          <a:ext uri="{FF2B5EF4-FFF2-40B4-BE49-F238E27FC236}">
                            <a16:creationId xmlns:a16="http://schemas.microsoft.com/office/drawing/2014/main" id="{427851AA-C10A-2084-5C59-84150E19E7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4092" y="2847211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85" name="자유형: 도형 1284">
                        <a:extLst>
                          <a:ext uri="{FF2B5EF4-FFF2-40B4-BE49-F238E27FC236}">
                            <a16:creationId xmlns:a16="http://schemas.microsoft.com/office/drawing/2014/main" id="{6FFC5BB0-4538-8727-99E4-85B998BD9A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41885" y="2847211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14" name="그래픽 16">
                      <a:extLst>
                        <a:ext uri="{FF2B5EF4-FFF2-40B4-BE49-F238E27FC236}">
                          <a16:creationId xmlns:a16="http://schemas.microsoft.com/office/drawing/2014/main" id="{39B3FF4D-3CCD-2889-8FEB-080D9C8DDC8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51153" y="2863220"/>
                      <a:ext cx="9268" cy="842"/>
                      <a:chOff x="7451153" y="2863220"/>
                      <a:chExt cx="926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282" name="자유형: 도형 1281">
                        <a:extLst>
                          <a:ext uri="{FF2B5EF4-FFF2-40B4-BE49-F238E27FC236}">
                            <a16:creationId xmlns:a16="http://schemas.microsoft.com/office/drawing/2014/main" id="{631198EA-E829-0BBE-BCC1-5454B8A81E2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1153" y="2863220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83" name="자유형: 도형 1282">
                        <a:extLst>
                          <a:ext uri="{FF2B5EF4-FFF2-40B4-BE49-F238E27FC236}">
                            <a16:creationId xmlns:a16="http://schemas.microsoft.com/office/drawing/2014/main" id="{81EF4487-FA2D-54D2-7462-C71A4C5C48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8947" y="2863220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15" name="그래픽 16">
                      <a:extLst>
                        <a:ext uri="{FF2B5EF4-FFF2-40B4-BE49-F238E27FC236}">
                          <a16:creationId xmlns:a16="http://schemas.microsoft.com/office/drawing/2014/main" id="{F4738C78-60A0-0A27-B330-D8C25D28D5A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0743" y="2868486"/>
                      <a:ext cx="9268" cy="1053"/>
                      <a:chOff x="7470743" y="2868486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280" name="자유형: 도형 1279">
                        <a:extLst>
                          <a:ext uri="{FF2B5EF4-FFF2-40B4-BE49-F238E27FC236}">
                            <a16:creationId xmlns:a16="http://schemas.microsoft.com/office/drawing/2014/main" id="{E56756B1-2E88-B0BB-F4D6-7E3D07A338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0743" y="2868486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81" name="자유형: 도형 1280">
                        <a:extLst>
                          <a:ext uri="{FF2B5EF4-FFF2-40B4-BE49-F238E27FC236}">
                            <a16:creationId xmlns:a16="http://schemas.microsoft.com/office/drawing/2014/main" id="{503ECC7E-780F-CD98-9459-74A39E5313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8537" y="2868486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16" name="그래픽 16">
                      <a:extLst>
                        <a:ext uri="{FF2B5EF4-FFF2-40B4-BE49-F238E27FC236}">
                          <a16:creationId xmlns:a16="http://schemas.microsoft.com/office/drawing/2014/main" id="{50FACC9B-CB66-BEE0-7847-F90618044B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53892" y="2870593"/>
                      <a:ext cx="9268" cy="1053"/>
                      <a:chOff x="7453892" y="2870593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278" name="자유형: 도형 1277">
                        <a:extLst>
                          <a:ext uri="{FF2B5EF4-FFF2-40B4-BE49-F238E27FC236}">
                            <a16:creationId xmlns:a16="http://schemas.microsoft.com/office/drawing/2014/main" id="{EE3A57A8-FCF6-A76B-C89C-D450383489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3892" y="2870593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79" name="자유형: 도형 1278">
                        <a:extLst>
                          <a:ext uri="{FF2B5EF4-FFF2-40B4-BE49-F238E27FC236}">
                            <a16:creationId xmlns:a16="http://schemas.microsoft.com/office/drawing/2014/main" id="{A0EE6574-519A-343F-63A1-27C044798E1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1685" y="2870593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17" name="그래픽 16">
                      <a:extLst>
                        <a:ext uri="{FF2B5EF4-FFF2-40B4-BE49-F238E27FC236}">
                          <a16:creationId xmlns:a16="http://schemas.microsoft.com/office/drawing/2014/main" id="{D83B881A-24BB-69B5-9714-3B41DA4FEF7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22296" y="2858586"/>
                      <a:ext cx="9268" cy="1053"/>
                      <a:chOff x="7422296" y="2858586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276" name="자유형: 도형 1275">
                        <a:extLst>
                          <a:ext uri="{FF2B5EF4-FFF2-40B4-BE49-F238E27FC236}">
                            <a16:creationId xmlns:a16="http://schemas.microsoft.com/office/drawing/2014/main" id="{D218CB56-51FF-CFAA-C3C4-F994E2D80CE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22296" y="2858586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77" name="자유형: 도형 1276">
                        <a:extLst>
                          <a:ext uri="{FF2B5EF4-FFF2-40B4-BE49-F238E27FC236}">
                            <a16:creationId xmlns:a16="http://schemas.microsoft.com/office/drawing/2014/main" id="{FA06B80A-E088-F157-C64F-57B8150316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0089" y="2858586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18" name="그래픽 16">
                      <a:extLst>
                        <a:ext uri="{FF2B5EF4-FFF2-40B4-BE49-F238E27FC236}">
                          <a16:creationId xmlns:a16="http://schemas.microsoft.com/office/drawing/2014/main" id="{DF31D484-B4BE-CCC8-A179-EAB4AE7440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7030" y="2855637"/>
                      <a:ext cx="9478" cy="842"/>
                      <a:chOff x="7417030" y="2855637"/>
                      <a:chExt cx="9478" cy="842"/>
                    </a:xfrm>
                    <a:solidFill>
                      <a:srgbClr val="A39B94"/>
                    </a:solidFill>
                  </p:grpSpPr>
                  <p:sp>
                    <p:nvSpPr>
                      <p:cNvPr id="1274" name="자유형: 도형 1273">
                        <a:extLst>
                          <a:ext uri="{FF2B5EF4-FFF2-40B4-BE49-F238E27FC236}">
                            <a16:creationId xmlns:a16="http://schemas.microsoft.com/office/drawing/2014/main" id="{8D189A59-2CA4-121E-C0D9-2926B578F9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7030" y="285563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75" name="자유형: 도형 1274">
                        <a:extLst>
                          <a:ext uri="{FF2B5EF4-FFF2-40B4-BE49-F238E27FC236}">
                            <a16:creationId xmlns:a16="http://schemas.microsoft.com/office/drawing/2014/main" id="{AE7AA881-FA31-BE4C-D697-D05CFDF4C8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24823" y="2855637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19" name="그래픽 16">
                      <a:extLst>
                        <a:ext uri="{FF2B5EF4-FFF2-40B4-BE49-F238E27FC236}">
                          <a16:creationId xmlns:a16="http://schemas.microsoft.com/office/drawing/2014/main" id="{AB856E42-CC59-24B8-8387-79C5D5C70A3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11974" y="2852688"/>
                      <a:ext cx="9268" cy="1053"/>
                      <a:chOff x="7411974" y="2852688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272" name="자유형: 도형 1271">
                        <a:extLst>
                          <a:ext uri="{FF2B5EF4-FFF2-40B4-BE49-F238E27FC236}">
                            <a16:creationId xmlns:a16="http://schemas.microsoft.com/office/drawing/2014/main" id="{CAE51E18-2C83-4BD6-09B9-DC9564F904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1974" y="2852688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73" name="자유형: 도형 1272">
                        <a:extLst>
                          <a:ext uri="{FF2B5EF4-FFF2-40B4-BE49-F238E27FC236}">
                            <a16:creationId xmlns:a16="http://schemas.microsoft.com/office/drawing/2014/main" id="{E13C54B4-33A8-636F-FBA2-FDCE31DE66E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9557" y="2852688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20" name="그래픽 16">
                      <a:extLst>
                        <a:ext uri="{FF2B5EF4-FFF2-40B4-BE49-F238E27FC236}">
                          <a16:creationId xmlns:a16="http://schemas.microsoft.com/office/drawing/2014/main" id="{DCDBADF5-38CC-5D81-8240-DC11AB817B0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05444" y="2839839"/>
                      <a:ext cx="52238" cy="34755"/>
                      <a:chOff x="7405444" y="2839839"/>
                      <a:chExt cx="52238" cy="34755"/>
                    </a:xfrm>
                    <a:solidFill>
                      <a:srgbClr val="A39B94"/>
                    </a:solidFill>
                  </p:grpSpPr>
                  <p:sp>
                    <p:nvSpPr>
                      <p:cNvPr id="1262" name="자유형: 도형 1261">
                        <a:extLst>
                          <a:ext uri="{FF2B5EF4-FFF2-40B4-BE49-F238E27FC236}">
                            <a16:creationId xmlns:a16="http://schemas.microsoft.com/office/drawing/2014/main" id="{3D3E9D38-A555-7005-E5EF-7974BDF69E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05444" y="2848897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63" name="자유형: 도형 1262">
                        <a:extLst>
                          <a:ext uri="{FF2B5EF4-FFF2-40B4-BE49-F238E27FC236}">
                            <a16:creationId xmlns:a16="http://schemas.microsoft.com/office/drawing/2014/main" id="{B51D57B9-9C33-E276-DFA5-27EF765DD4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0710" y="2845737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64" name="자유형: 도형 1263">
                        <a:extLst>
                          <a:ext uri="{FF2B5EF4-FFF2-40B4-BE49-F238E27FC236}">
                            <a16:creationId xmlns:a16="http://schemas.microsoft.com/office/drawing/2014/main" id="{9ECFCDD9-B6FB-17C8-A267-50DF253F2E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25034" y="2849529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65" name="자유형: 도형 1264">
                        <a:extLst>
                          <a:ext uri="{FF2B5EF4-FFF2-40B4-BE49-F238E27FC236}">
                            <a16:creationId xmlns:a16="http://schemas.microsoft.com/office/drawing/2014/main" id="{8B2F4A78-A2AD-CE08-9027-F87977B70FB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27562" y="2845105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66" name="자유형: 도형 1265">
                        <a:extLst>
                          <a:ext uri="{FF2B5EF4-FFF2-40B4-BE49-F238E27FC236}">
                            <a16:creationId xmlns:a16="http://schemas.microsoft.com/office/drawing/2014/main" id="{B990FD60-AAE3-1DD8-219B-47F2D68F24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5976" y="2842788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67" name="자유형: 도형 1266">
                        <a:extLst>
                          <a:ext uri="{FF2B5EF4-FFF2-40B4-BE49-F238E27FC236}">
                            <a16:creationId xmlns:a16="http://schemas.microsoft.com/office/drawing/2014/main" id="{79572E46-2B68-7AB7-20F2-50DF4A8E903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21242" y="2839839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68" name="자유형: 도형 1267">
                        <a:extLst>
                          <a:ext uri="{FF2B5EF4-FFF2-40B4-BE49-F238E27FC236}">
                            <a16:creationId xmlns:a16="http://schemas.microsoft.com/office/drawing/2014/main" id="{C0B1AFEA-3BE4-7D38-83F4-A52DB15451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31564" y="2841314"/>
                        <a:ext cx="1685" cy="842"/>
                      </a:xfrm>
                      <a:custGeom>
                        <a:avLst/>
                        <a:gdLst>
                          <a:gd name="connsiteX0" fmla="*/ 0 w 1685"/>
                          <a:gd name="connsiteY0" fmla="*/ 0 h 842"/>
                          <a:gd name="connsiteX1" fmla="*/ 1685 w 1685"/>
                          <a:gd name="connsiteY1" fmla="*/ 0 h 842"/>
                          <a:gd name="connsiteX2" fmla="*/ 1685 w 1685"/>
                          <a:gd name="connsiteY2" fmla="*/ 843 h 842"/>
                          <a:gd name="connsiteX3" fmla="*/ 0 w 1685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842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69" name="자유형: 도형 1268">
                        <a:extLst>
                          <a:ext uri="{FF2B5EF4-FFF2-40B4-BE49-F238E27FC236}">
                            <a16:creationId xmlns:a16="http://schemas.microsoft.com/office/drawing/2014/main" id="{9FF800C7-F3F9-D477-E4B8-2452A2EF9A5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27351" y="2861746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70" name="자유형: 도형 1269">
                        <a:extLst>
                          <a:ext uri="{FF2B5EF4-FFF2-40B4-BE49-F238E27FC236}">
                            <a16:creationId xmlns:a16="http://schemas.microsoft.com/office/drawing/2014/main" id="{044307A9-FD5D-2401-1A7D-4A1485FD95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56209" y="2873752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71" name="자유형: 도형 1270">
                        <a:extLst>
                          <a:ext uri="{FF2B5EF4-FFF2-40B4-BE49-F238E27FC236}">
                            <a16:creationId xmlns:a16="http://schemas.microsoft.com/office/drawing/2014/main" id="{E1BA13B4-A1B8-F253-B210-4253492FC10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14502" y="2849739"/>
                        <a:ext cx="1474" cy="842"/>
                      </a:xfrm>
                      <a:custGeom>
                        <a:avLst/>
                        <a:gdLst>
                          <a:gd name="connsiteX0" fmla="*/ 0 w 1474"/>
                          <a:gd name="connsiteY0" fmla="*/ 0 h 842"/>
                          <a:gd name="connsiteX1" fmla="*/ 1475 w 1474"/>
                          <a:gd name="connsiteY1" fmla="*/ 0 h 842"/>
                          <a:gd name="connsiteX2" fmla="*/ 1475 w 1474"/>
                          <a:gd name="connsiteY2" fmla="*/ 843 h 842"/>
                          <a:gd name="connsiteX3" fmla="*/ 0 w 1474"/>
                          <a:gd name="connsiteY3" fmla="*/ 843 h 84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842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843"/>
                            </a:lnTo>
                            <a:lnTo>
                              <a:pt x="0" y="84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21" name="그래픽 16">
                      <a:extLst>
                        <a:ext uri="{FF2B5EF4-FFF2-40B4-BE49-F238E27FC236}">
                          <a16:creationId xmlns:a16="http://schemas.microsoft.com/office/drawing/2014/main" id="{AAAF23B7-DAC3-F268-8CAB-9037D674E83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66741" y="2872067"/>
                      <a:ext cx="9478" cy="1053"/>
                      <a:chOff x="7466741" y="2872067"/>
                      <a:chExt cx="947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260" name="자유형: 도형 1259">
                        <a:extLst>
                          <a:ext uri="{FF2B5EF4-FFF2-40B4-BE49-F238E27FC236}">
                            <a16:creationId xmlns:a16="http://schemas.microsoft.com/office/drawing/2014/main" id="{B16AC550-6864-B73E-761E-6B0F42D41F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66741" y="2872067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61" name="자유형: 도형 1260">
                        <a:extLst>
                          <a:ext uri="{FF2B5EF4-FFF2-40B4-BE49-F238E27FC236}">
                            <a16:creationId xmlns:a16="http://schemas.microsoft.com/office/drawing/2014/main" id="{37A9F402-530E-BE24-BD8C-273EEFEF3D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4534" y="2872067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22" name="그래픽 16">
                      <a:extLst>
                        <a:ext uri="{FF2B5EF4-FFF2-40B4-BE49-F238E27FC236}">
                          <a16:creationId xmlns:a16="http://schemas.microsoft.com/office/drawing/2014/main" id="{3540649E-D0B1-1C71-F13F-24C17F5D08D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75798" y="2871435"/>
                      <a:ext cx="9478" cy="1053"/>
                      <a:chOff x="7475798" y="2871435"/>
                      <a:chExt cx="947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258" name="자유형: 도형 1257">
                        <a:extLst>
                          <a:ext uri="{FF2B5EF4-FFF2-40B4-BE49-F238E27FC236}">
                            <a16:creationId xmlns:a16="http://schemas.microsoft.com/office/drawing/2014/main" id="{FB3DDB2D-2C5E-88E4-93D8-7910A13FC40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75798" y="2871435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59" name="자유형: 도형 1258">
                        <a:extLst>
                          <a:ext uri="{FF2B5EF4-FFF2-40B4-BE49-F238E27FC236}">
                            <a16:creationId xmlns:a16="http://schemas.microsoft.com/office/drawing/2014/main" id="{5B9082EC-63BB-CC1D-8326-E319ED6D33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83592" y="2871435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grpSp>
                  <p:nvGrpSpPr>
                    <p:cNvPr id="1123" name="그래픽 16">
                      <a:extLst>
                        <a:ext uri="{FF2B5EF4-FFF2-40B4-BE49-F238E27FC236}">
                          <a16:creationId xmlns:a16="http://schemas.microsoft.com/office/drawing/2014/main" id="{2585C9B9-0DB7-78D2-C7B6-38FCB597608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7483803" y="2869961"/>
                      <a:ext cx="9268" cy="1053"/>
                      <a:chOff x="7483803" y="2869961"/>
                      <a:chExt cx="9268" cy="1053"/>
                    </a:xfrm>
                    <a:solidFill>
                      <a:srgbClr val="A39B94"/>
                    </a:solidFill>
                  </p:grpSpPr>
                  <p:sp>
                    <p:nvSpPr>
                      <p:cNvPr id="1256" name="자유형: 도형 1255">
                        <a:extLst>
                          <a:ext uri="{FF2B5EF4-FFF2-40B4-BE49-F238E27FC236}">
                            <a16:creationId xmlns:a16="http://schemas.microsoft.com/office/drawing/2014/main" id="{81503080-AA71-133C-EE1D-ABF333FB4BC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83803" y="2869961"/>
                        <a:ext cx="1685" cy="1053"/>
                      </a:xfrm>
                      <a:custGeom>
                        <a:avLst/>
                        <a:gdLst>
                          <a:gd name="connsiteX0" fmla="*/ 0 w 1685"/>
                          <a:gd name="connsiteY0" fmla="*/ 0 h 1053"/>
                          <a:gd name="connsiteX1" fmla="*/ 1685 w 1685"/>
                          <a:gd name="connsiteY1" fmla="*/ 0 h 1053"/>
                          <a:gd name="connsiteX2" fmla="*/ 1685 w 1685"/>
                          <a:gd name="connsiteY2" fmla="*/ 1053 h 1053"/>
                          <a:gd name="connsiteX3" fmla="*/ 0 w 1685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685" h="1053">
                            <a:moveTo>
                              <a:pt x="0" y="0"/>
                            </a:moveTo>
                            <a:lnTo>
                              <a:pt x="1685" y="0"/>
                            </a:lnTo>
                            <a:lnTo>
                              <a:pt x="168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57" name="자유형: 도형 1256">
                        <a:extLst>
                          <a:ext uri="{FF2B5EF4-FFF2-40B4-BE49-F238E27FC236}">
                            <a16:creationId xmlns:a16="http://schemas.microsoft.com/office/drawing/2014/main" id="{864BE82A-3126-6236-34DB-26E2AE550CE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491596" y="2869961"/>
                        <a:ext cx="1474" cy="1053"/>
                      </a:xfrm>
                      <a:custGeom>
                        <a:avLst/>
                        <a:gdLst>
                          <a:gd name="connsiteX0" fmla="*/ 0 w 1474"/>
                          <a:gd name="connsiteY0" fmla="*/ 0 h 1053"/>
                          <a:gd name="connsiteX1" fmla="*/ 1475 w 1474"/>
                          <a:gd name="connsiteY1" fmla="*/ 0 h 1053"/>
                          <a:gd name="connsiteX2" fmla="*/ 1475 w 1474"/>
                          <a:gd name="connsiteY2" fmla="*/ 1053 h 1053"/>
                          <a:gd name="connsiteX3" fmla="*/ 0 w 1474"/>
                          <a:gd name="connsiteY3" fmla="*/ 1053 h 10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</a:cxnLst>
                        <a:rect l="l" t="t" r="r" b="b"/>
                        <a:pathLst>
                          <a:path w="1474" h="1053">
                            <a:moveTo>
                              <a:pt x="0" y="0"/>
                            </a:moveTo>
                            <a:lnTo>
                              <a:pt x="1475" y="0"/>
                            </a:lnTo>
                            <a:lnTo>
                              <a:pt x="1475" y="1053"/>
                            </a:lnTo>
                            <a:lnTo>
                              <a:pt x="0" y="1053"/>
                            </a:lnTo>
                            <a:close/>
                          </a:path>
                        </a:pathLst>
                      </a:custGeom>
                      <a:solidFill>
                        <a:srgbClr val="A39B94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1124" name="자유형: 도형 1123">
                      <a:extLst>
                        <a:ext uri="{FF2B5EF4-FFF2-40B4-BE49-F238E27FC236}">
                          <a16:creationId xmlns:a16="http://schemas.microsoft.com/office/drawing/2014/main" id="{7E1AE461-7DF2-8A0F-CDC2-A48F35B327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4534" y="2882599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5" name="자유형: 도형 1124">
                      <a:extLst>
                        <a:ext uri="{FF2B5EF4-FFF2-40B4-BE49-F238E27FC236}">
                          <a16:creationId xmlns:a16="http://schemas.microsoft.com/office/drawing/2014/main" id="{65991577-C398-B8E5-1E38-F758A4FD2E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2539" y="288112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6" name="자유형: 도형 1125">
                      <a:extLst>
                        <a:ext uri="{FF2B5EF4-FFF2-40B4-BE49-F238E27FC236}">
                          <a16:creationId xmlns:a16="http://schemas.microsoft.com/office/drawing/2014/main" id="{827F0AA3-2047-3D60-7EC0-AF6DEFB1357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1596" y="2880493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7" name="자유형: 도형 1126">
                      <a:extLst>
                        <a:ext uri="{FF2B5EF4-FFF2-40B4-BE49-F238E27FC236}">
                          <a16:creationId xmlns:a16="http://schemas.microsoft.com/office/drawing/2014/main" id="{1E48AECF-43C4-D6B9-66CC-20DED9765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124" y="2875859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8" name="자유형: 도형 1127">
                      <a:extLst>
                        <a:ext uri="{FF2B5EF4-FFF2-40B4-BE49-F238E27FC236}">
                          <a16:creationId xmlns:a16="http://schemas.microsoft.com/office/drawing/2014/main" id="{2F2C9B9C-E6F9-7398-498B-BA73A44AAA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4656" y="287585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29" name="자유형: 도형 1128">
                      <a:extLst>
                        <a:ext uri="{FF2B5EF4-FFF2-40B4-BE49-F238E27FC236}">
                          <a16:creationId xmlns:a16="http://schemas.microsoft.com/office/drawing/2014/main" id="{16922D59-E72A-C7FF-CA87-5885AB1C01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9390" y="2872910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0" name="자유형: 도형 1129">
                      <a:extLst>
                        <a:ext uri="{FF2B5EF4-FFF2-40B4-BE49-F238E27FC236}">
                          <a16:creationId xmlns:a16="http://schemas.microsoft.com/office/drawing/2014/main" id="{8DFAE033-ACC2-D29F-D7CB-CA6B5CEB75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0443" y="2870803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1" name="자유형: 도형 1130">
                      <a:extLst>
                        <a:ext uri="{FF2B5EF4-FFF2-40B4-BE49-F238E27FC236}">
                          <a16:creationId xmlns:a16="http://schemas.microsoft.com/office/drawing/2014/main" id="{7930F0D2-45B8-D3AB-DAC8-816FE37C61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124" y="2869961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2" name="자유형: 도형 1131">
                      <a:extLst>
                        <a:ext uri="{FF2B5EF4-FFF2-40B4-BE49-F238E27FC236}">
                          <a16:creationId xmlns:a16="http://schemas.microsoft.com/office/drawing/2014/main" id="{881F9D37-35BF-B534-A443-EDF3CBF0E0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5177" y="2867854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3" name="자유형: 도형 1132">
                      <a:extLst>
                        <a:ext uri="{FF2B5EF4-FFF2-40B4-BE49-F238E27FC236}">
                          <a16:creationId xmlns:a16="http://schemas.microsoft.com/office/drawing/2014/main" id="{0ADC35DF-3DD3-802B-C6A1-37688EE4A2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9069" y="2866801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4" name="자유형: 도형 1133">
                      <a:extLst>
                        <a:ext uri="{FF2B5EF4-FFF2-40B4-BE49-F238E27FC236}">
                          <a16:creationId xmlns:a16="http://schemas.microsoft.com/office/drawing/2014/main" id="{7148E5A3-FF5A-ACC0-99BF-66228A209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9911" y="2864695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5" name="자유형: 도형 1134">
                      <a:extLst>
                        <a:ext uri="{FF2B5EF4-FFF2-40B4-BE49-F238E27FC236}">
                          <a16:creationId xmlns:a16="http://schemas.microsoft.com/office/drawing/2014/main" id="{1B4B3D6F-27A8-40C1-6838-D099DE926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3803" y="2863852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6" name="자유형: 도형 1135">
                      <a:extLst>
                        <a:ext uri="{FF2B5EF4-FFF2-40B4-BE49-F238E27FC236}">
                          <a16:creationId xmlns:a16="http://schemas.microsoft.com/office/drawing/2014/main" id="{640C24D0-B477-7574-2C9B-AF6301DB8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4645" y="2861746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7" name="자유형: 도형 1136">
                      <a:extLst>
                        <a:ext uri="{FF2B5EF4-FFF2-40B4-BE49-F238E27FC236}">
                          <a16:creationId xmlns:a16="http://schemas.microsoft.com/office/drawing/2014/main" id="{11437B8D-E70F-00A7-BFF4-6D22671A7E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8537" y="2860903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8" name="자유형: 도형 1137">
                      <a:extLst>
                        <a:ext uri="{FF2B5EF4-FFF2-40B4-BE49-F238E27FC236}">
                          <a16:creationId xmlns:a16="http://schemas.microsoft.com/office/drawing/2014/main" id="{9D388AAB-D9F1-4AF1-C2EA-DA774A66BBF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9590" y="2858797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39" name="자유형: 도형 1138">
                      <a:extLst>
                        <a:ext uri="{FF2B5EF4-FFF2-40B4-BE49-F238E27FC236}">
                          <a16:creationId xmlns:a16="http://schemas.microsoft.com/office/drawing/2014/main" id="{8B652D7A-B3FD-FEFA-EF08-6C52AB3CD4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3481" y="2857954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0" name="자유형: 도형 1139">
                      <a:extLst>
                        <a:ext uri="{FF2B5EF4-FFF2-40B4-BE49-F238E27FC236}">
                          <a16:creationId xmlns:a16="http://schemas.microsoft.com/office/drawing/2014/main" id="{5A26E92C-A2D5-DC34-7353-475C540E53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4324" y="2855848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1" name="자유형: 도형 1140">
                      <a:extLst>
                        <a:ext uri="{FF2B5EF4-FFF2-40B4-BE49-F238E27FC236}">
                          <a16:creationId xmlns:a16="http://schemas.microsoft.com/office/drawing/2014/main" id="{C04C8906-8EDD-4449-1B1B-7CA717857D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8215" y="2854795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4 w 1474"/>
                        <a:gd name="connsiteY1" fmla="*/ 0 h 1053"/>
                        <a:gd name="connsiteX2" fmla="*/ 1474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2" name="자유형: 도형 1141">
                      <a:extLst>
                        <a:ext uri="{FF2B5EF4-FFF2-40B4-BE49-F238E27FC236}">
                          <a16:creationId xmlns:a16="http://schemas.microsoft.com/office/drawing/2014/main" id="{2EFA923E-AF75-0189-C471-062878104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9268" y="2852899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3" name="자유형: 도형 1142">
                      <a:extLst>
                        <a:ext uri="{FF2B5EF4-FFF2-40B4-BE49-F238E27FC236}">
                          <a16:creationId xmlns:a16="http://schemas.microsoft.com/office/drawing/2014/main" id="{D58E0A03-9532-5B49-4605-2FEAD4DFF7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49" y="2851846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4 w 1474"/>
                        <a:gd name="connsiteY1" fmla="*/ 0 h 842"/>
                        <a:gd name="connsiteX2" fmla="*/ 1474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4" name="자유형: 도형 1143">
                      <a:extLst>
                        <a:ext uri="{FF2B5EF4-FFF2-40B4-BE49-F238E27FC236}">
                          <a16:creationId xmlns:a16="http://schemas.microsoft.com/office/drawing/2014/main" id="{95B81971-8168-E954-2DB1-C10594933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4002" y="2849739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5 w 1474"/>
                        <a:gd name="connsiteY1" fmla="*/ 0 h 1053"/>
                        <a:gd name="connsiteX2" fmla="*/ 1475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5" name="자유형: 도형 1144">
                      <a:extLst>
                        <a:ext uri="{FF2B5EF4-FFF2-40B4-BE49-F238E27FC236}">
                          <a16:creationId xmlns:a16="http://schemas.microsoft.com/office/drawing/2014/main" id="{F30A252A-4E62-70F7-3B3A-4A99A454DB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7683" y="2848897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6" name="자유형: 도형 1145">
                      <a:extLst>
                        <a:ext uri="{FF2B5EF4-FFF2-40B4-BE49-F238E27FC236}">
                          <a16:creationId xmlns:a16="http://schemas.microsoft.com/office/drawing/2014/main" id="{8593D7AC-2A84-D8A4-240F-D794272CF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8526" y="2846580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7" name="자유형: 도형 1146">
                      <a:extLst>
                        <a:ext uri="{FF2B5EF4-FFF2-40B4-BE49-F238E27FC236}">
                          <a16:creationId xmlns:a16="http://schemas.microsoft.com/office/drawing/2014/main" id="{356D69D3-AA46-0B1D-855F-FEB8000F6B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2417" y="2845737"/>
                      <a:ext cx="1474" cy="1053"/>
                    </a:xfrm>
                    <a:custGeom>
                      <a:avLst/>
                      <a:gdLst>
                        <a:gd name="connsiteX0" fmla="*/ 0 w 1474"/>
                        <a:gd name="connsiteY0" fmla="*/ 0 h 1053"/>
                        <a:gd name="connsiteX1" fmla="*/ 1474 w 1474"/>
                        <a:gd name="connsiteY1" fmla="*/ 0 h 1053"/>
                        <a:gd name="connsiteX2" fmla="*/ 1474 w 1474"/>
                        <a:gd name="connsiteY2" fmla="*/ 1053 h 1053"/>
                        <a:gd name="connsiteX3" fmla="*/ 0 w 1474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1053">
                          <a:moveTo>
                            <a:pt x="0" y="0"/>
                          </a:moveTo>
                          <a:lnTo>
                            <a:pt x="1474" y="0"/>
                          </a:lnTo>
                          <a:lnTo>
                            <a:pt x="1474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8" name="자유형: 도형 1147">
                      <a:extLst>
                        <a:ext uri="{FF2B5EF4-FFF2-40B4-BE49-F238E27FC236}">
                          <a16:creationId xmlns:a16="http://schemas.microsoft.com/office/drawing/2014/main" id="{D8EF1C11-030D-BB8A-B82C-9E9EA3F446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3260" y="2843631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49" name="자유형: 도형 1148">
                      <a:extLst>
                        <a:ext uri="{FF2B5EF4-FFF2-40B4-BE49-F238E27FC236}">
                          <a16:creationId xmlns:a16="http://schemas.microsoft.com/office/drawing/2014/main" id="{C7775158-6805-E380-C647-C846A50119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7151" y="2842788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0" name="자유형: 도형 1149">
                      <a:extLst>
                        <a:ext uri="{FF2B5EF4-FFF2-40B4-BE49-F238E27FC236}">
                          <a16:creationId xmlns:a16="http://schemas.microsoft.com/office/drawing/2014/main" id="{9965C217-E759-F9D2-0AAB-F656E0E7DA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8204" y="2840682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1" name="자유형: 도형 1150">
                      <a:extLst>
                        <a:ext uri="{FF2B5EF4-FFF2-40B4-BE49-F238E27FC236}">
                          <a16:creationId xmlns:a16="http://schemas.microsoft.com/office/drawing/2014/main" id="{141D0B96-4E49-C971-26ED-B5D766CF98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2096" y="2839839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2" name="자유형: 도형 1151">
                      <a:extLst>
                        <a:ext uri="{FF2B5EF4-FFF2-40B4-BE49-F238E27FC236}">
                          <a16:creationId xmlns:a16="http://schemas.microsoft.com/office/drawing/2014/main" id="{E0300C27-2D9E-273B-E0D7-3DD0C3188D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2938" y="2837733"/>
                      <a:ext cx="1685" cy="1053"/>
                    </a:xfrm>
                    <a:custGeom>
                      <a:avLst/>
                      <a:gdLst>
                        <a:gd name="connsiteX0" fmla="*/ 0 w 1685"/>
                        <a:gd name="connsiteY0" fmla="*/ 0 h 1053"/>
                        <a:gd name="connsiteX1" fmla="*/ 1685 w 1685"/>
                        <a:gd name="connsiteY1" fmla="*/ 0 h 1053"/>
                        <a:gd name="connsiteX2" fmla="*/ 1685 w 1685"/>
                        <a:gd name="connsiteY2" fmla="*/ 1053 h 1053"/>
                        <a:gd name="connsiteX3" fmla="*/ 0 w 1685"/>
                        <a:gd name="connsiteY3" fmla="*/ 1053 h 105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1053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1053"/>
                          </a:lnTo>
                          <a:lnTo>
                            <a:pt x="0" y="105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3" name="자유형: 도형 1152">
                      <a:extLst>
                        <a:ext uri="{FF2B5EF4-FFF2-40B4-BE49-F238E27FC236}">
                          <a16:creationId xmlns:a16="http://schemas.microsoft.com/office/drawing/2014/main" id="{3742EC13-109F-027A-DB14-1EC7281377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6830" y="2836679"/>
                      <a:ext cx="1474" cy="842"/>
                    </a:xfrm>
                    <a:custGeom>
                      <a:avLst/>
                      <a:gdLst>
                        <a:gd name="connsiteX0" fmla="*/ 0 w 1474"/>
                        <a:gd name="connsiteY0" fmla="*/ 0 h 842"/>
                        <a:gd name="connsiteX1" fmla="*/ 1475 w 1474"/>
                        <a:gd name="connsiteY1" fmla="*/ 0 h 842"/>
                        <a:gd name="connsiteX2" fmla="*/ 1475 w 1474"/>
                        <a:gd name="connsiteY2" fmla="*/ 843 h 842"/>
                        <a:gd name="connsiteX3" fmla="*/ 0 w 1474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474" h="842">
                          <a:moveTo>
                            <a:pt x="0" y="0"/>
                          </a:moveTo>
                          <a:lnTo>
                            <a:pt x="1475" y="0"/>
                          </a:lnTo>
                          <a:lnTo>
                            <a:pt x="147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4" name="자유형: 도형 1153">
                      <a:extLst>
                        <a:ext uri="{FF2B5EF4-FFF2-40B4-BE49-F238E27FC236}">
                          <a16:creationId xmlns:a16="http://schemas.microsoft.com/office/drawing/2014/main" id="{4771F162-1290-CCD8-0C37-1A3A11B171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7883" y="2834784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5" name="자유형: 도형 1154">
                      <a:extLst>
                        <a:ext uri="{FF2B5EF4-FFF2-40B4-BE49-F238E27FC236}">
                          <a16:creationId xmlns:a16="http://schemas.microsoft.com/office/drawing/2014/main" id="{62BE4593-E73B-F911-A62E-912D3EBC42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1564" y="2833731"/>
                      <a:ext cx="1685" cy="842"/>
                    </a:xfrm>
                    <a:custGeom>
                      <a:avLst/>
                      <a:gdLst>
                        <a:gd name="connsiteX0" fmla="*/ 0 w 1685"/>
                        <a:gd name="connsiteY0" fmla="*/ 0 h 842"/>
                        <a:gd name="connsiteX1" fmla="*/ 1685 w 1685"/>
                        <a:gd name="connsiteY1" fmla="*/ 0 h 842"/>
                        <a:gd name="connsiteX2" fmla="*/ 1685 w 1685"/>
                        <a:gd name="connsiteY2" fmla="*/ 843 h 842"/>
                        <a:gd name="connsiteX3" fmla="*/ 0 w 1685"/>
                        <a:gd name="connsiteY3" fmla="*/ 843 h 8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685" h="842">
                          <a:moveTo>
                            <a:pt x="0" y="0"/>
                          </a:moveTo>
                          <a:lnTo>
                            <a:pt x="1685" y="0"/>
                          </a:lnTo>
                          <a:lnTo>
                            <a:pt x="1685" y="843"/>
                          </a:lnTo>
                          <a:lnTo>
                            <a:pt x="0" y="84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6" name="자유형: 도형 1155">
                      <a:extLst>
                        <a:ext uri="{FF2B5EF4-FFF2-40B4-BE49-F238E27FC236}">
                          <a16:creationId xmlns:a16="http://schemas.microsoft.com/office/drawing/2014/main" id="{A551A827-A4E7-D652-1E4E-144D2C3852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2417" y="2850160"/>
                      <a:ext cx="9479" cy="5266"/>
                    </a:xfrm>
                    <a:custGeom>
                      <a:avLst/>
                      <a:gdLst>
                        <a:gd name="connsiteX0" fmla="*/ 4845 w 9479"/>
                        <a:gd name="connsiteY0" fmla="*/ 5266 h 5266"/>
                        <a:gd name="connsiteX1" fmla="*/ 0 w 9479"/>
                        <a:gd name="connsiteY1" fmla="*/ 2738 h 5266"/>
                        <a:gd name="connsiteX2" fmla="*/ 4845 w 9479"/>
                        <a:gd name="connsiteY2" fmla="*/ 0 h 5266"/>
                        <a:gd name="connsiteX3" fmla="*/ 9479 w 9479"/>
                        <a:gd name="connsiteY3" fmla="*/ 2738 h 5266"/>
                        <a:gd name="connsiteX4" fmla="*/ 4845 w 9479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9" h="5266">
                          <a:moveTo>
                            <a:pt x="4845" y="5266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7" name="자유형: 도형 1156">
                      <a:extLst>
                        <a:ext uri="{FF2B5EF4-FFF2-40B4-BE49-F238E27FC236}">
                          <a16:creationId xmlns:a16="http://schemas.microsoft.com/office/drawing/2014/main" id="{25CD08B4-C728-4D0D-A7BF-4160BD8D30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7683" y="2853109"/>
                      <a:ext cx="9479" cy="5476"/>
                    </a:xfrm>
                    <a:custGeom>
                      <a:avLst/>
                      <a:gdLst>
                        <a:gd name="connsiteX0" fmla="*/ 4845 w 9479"/>
                        <a:gd name="connsiteY0" fmla="*/ 5477 h 5476"/>
                        <a:gd name="connsiteX1" fmla="*/ 0 w 9479"/>
                        <a:gd name="connsiteY1" fmla="*/ 2738 h 5476"/>
                        <a:gd name="connsiteX2" fmla="*/ 4845 w 9479"/>
                        <a:gd name="connsiteY2" fmla="*/ 0 h 5476"/>
                        <a:gd name="connsiteX3" fmla="*/ 9479 w 9479"/>
                        <a:gd name="connsiteY3" fmla="*/ 2738 h 5476"/>
                        <a:gd name="connsiteX4" fmla="*/ 4845 w 9479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9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8" name="자유형: 도형 1157">
                      <a:extLst>
                        <a:ext uri="{FF2B5EF4-FFF2-40B4-BE49-F238E27FC236}">
                          <a16:creationId xmlns:a16="http://schemas.microsoft.com/office/drawing/2014/main" id="{C583758C-7794-18B2-1D10-7E9B9A74AD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49" y="2856058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59" name="자유형: 도형 1158">
                      <a:extLst>
                        <a:ext uri="{FF2B5EF4-FFF2-40B4-BE49-F238E27FC236}">
                          <a16:creationId xmlns:a16="http://schemas.microsoft.com/office/drawing/2014/main" id="{89AF40AE-BA3A-6AD7-A47C-8C95726193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1564" y="2837943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0" name="자유형: 도형 1159">
                      <a:extLst>
                        <a:ext uri="{FF2B5EF4-FFF2-40B4-BE49-F238E27FC236}">
                          <a16:creationId xmlns:a16="http://schemas.microsoft.com/office/drawing/2014/main" id="{40398AB5-6394-B7A5-3497-68EB4DB471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6830" y="2841103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1" name="자유형: 도형 1160">
                      <a:extLst>
                        <a:ext uri="{FF2B5EF4-FFF2-40B4-BE49-F238E27FC236}">
                          <a16:creationId xmlns:a16="http://schemas.microsoft.com/office/drawing/2014/main" id="{F4AD90C1-686F-55D0-F1DE-497153E841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6298" y="2834994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2" name="자유형: 도형 1161">
                      <a:extLst>
                        <a:ext uri="{FF2B5EF4-FFF2-40B4-BE49-F238E27FC236}">
                          <a16:creationId xmlns:a16="http://schemas.microsoft.com/office/drawing/2014/main" id="{FEC14B96-8460-3295-58F9-527BF1B63D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1885" y="2844052"/>
                      <a:ext cx="9479" cy="5476"/>
                    </a:xfrm>
                    <a:custGeom>
                      <a:avLst/>
                      <a:gdLst>
                        <a:gd name="connsiteX0" fmla="*/ 4634 w 9479"/>
                        <a:gd name="connsiteY0" fmla="*/ 5477 h 5476"/>
                        <a:gd name="connsiteX1" fmla="*/ 0 w 9479"/>
                        <a:gd name="connsiteY1" fmla="*/ 2738 h 5476"/>
                        <a:gd name="connsiteX2" fmla="*/ 4634 w 9479"/>
                        <a:gd name="connsiteY2" fmla="*/ 0 h 5476"/>
                        <a:gd name="connsiteX3" fmla="*/ 9479 w 9479"/>
                        <a:gd name="connsiteY3" fmla="*/ 2738 h 5476"/>
                        <a:gd name="connsiteX4" fmla="*/ 4634 w 9479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9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479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3" name="자유형: 도형 1162">
                      <a:extLst>
                        <a:ext uri="{FF2B5EF4-FFF2-40B4-BE49-F238E27FC236}">
                          <a16:creationId xmlns:a16="http://schemas.microsoft.com/office/drawing/2014/main" id="{3C5D0F8C-FEA0-0B56-557B-25020318BB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7151" y="2847001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4" name="자유형: 도형 1163">
                      <a:extLst>
                        <a:ext uri="{FF2B5EF4-FFF2-40B4-BE49-F238E27FC236}">
                          <a16:creationId xmlns:a16="http://schemas.microsoft.com/office/drawing/2014/main" id="{E2724B27-9AC8-322B-1AF2-3E26B4B280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3481" y="2857112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52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5" name="자유형: 도형 1164">
                      <a:extLst>
                        <a:ext uri="{FF2B5EF4-FFF2-40B4-BE49-F238E27FC236}">
                          <a16:creationId xmlns:a16="http://schemas.microsoft.com/office/drawing/2014/main" id="{00CB9C67-45D5-7430-E665-11956542BC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8537" y="2860061"/>
                      <a:ext cx="7793" cy="4423"/>
                    </a:xfrm>
                    <a:custGeom>
                      <a:avLst/>
                      <a:gdLst>
                        <a:gd name="connsiteX0" fmla="*/ 4634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3159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634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3159" y="0"/>
                          </a:lnTo>
                          <a:lnTo>
                            <a:pt x="7794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6" name="자유형: 도형 1165">
                      <a:extLst>
                        <a:ext uri="{FF2B5EF4-FFF2-40B4-BE49-F238E27FC236}">
                          <a16:creationId xmlns:a16="http://schemas.microsoft.com/office/drawing/2014/main" id="{9C929F9F-73A6-FC4F-821A-1C3606D41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3803" y="2863010"/>
                      <a:ext cx="7793" cy="4423"/>
                    </a:xfrm>
                    <a:custGeom>
                      <a:avLst/>
                      <a:gdLst>
                        <a:gd name="connsiteX0" fmla="*/ 4634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2949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634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794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7" name="자유형: 도형 1166">
                      <a:extLst>
                        <a:ext uri="{FF2B5EF4-FFF2-40B4-BE49-F238E27FC236}">
                          <a16:creationId xmlns:a16="http://schemas.microsoft.com/office/drawing/2014/main" id="{9808D492-783B-0DB9-F1D1-8DD75EC65D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9069" y="2866169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52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52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8" name="자유형: 도형 1167">
                      <a:extLst>
                        <a:ext uri="{FF2B5EF4-FFF2-40B4-BE49-F238E27FC236}">
                          <a16:creationId xmlns:a16="http://schemas.microsoft.com/office/drawing/2014/main" id="{76160782-3445-3FE4-5C7F-92F7AA8A50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124" y="2869118"/>
                      <a:ext cx="7793" cy="4423"/>
                    </a:xfrm>
                    <a:custGeom>
                      <a:avLst/>
                      <a:gdLst>
                        <a:gd name="connsiteX0" fmla="*/ 4845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3159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845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845" y="4423"/>
                          </a:moveTo>
                          <a:lnTo>
                            <a:pt x="0" y="1685"/>
                          </a:lnTo>
                          <a:lnTo>
                            <a:pt x="3159" y="0"/>
                          </a:lnTo>
                          <a:lnTo>
                            <a:pt x="7794" y="2738"/>
                          </a:lnTo>
                          <a:lnTo>
                            <a:pt x="4845" y="442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69" name="자유형: 도형 1168">
                      <a:extLst>
                        <a:ext uri="{FF2B5EF4-FFF2-40B4-BE49-F238E27FC236}">
                          <a16:creationId xmlns:a16="http://schemas.microsoft.com/office/drawing/2014/main" id="{65770030-10DA-B935-706A-25C0ADB28C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9390" y="2872067"/>
                      <a:ext cx="7793" cy="4423"/>
                    </a:xfrm>
                    <a:custGeom>
                      <a:avLst/>
                      <a:gdLst>
                        <a:gd name="connsiteX0" fmla="*/ 4634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3159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634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3159" y="0"/>
                          </a:lnTo>
                          <a:lnTo>
                            <a:pt x="7794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0" name="자유형: 도형 1169">
                      <a:extLst>
                        <a:ext uri="{FF2B5EF4-FFF2-40B4-BE49-F238E27FC236}">
                          <a16:creationId xmlns:a16="http://schemas.microsoft.com/office/drawing/2014/main" id="{B7E91F80-7366-9F28-634E-06D1EB5CBE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4656" y="2875016"/>
                      <a:ext cx="7793" cy="4634"/>
                    </a:xfrm>
                    <a:custGeom>
                      <a:avLst/>
                      <a:gdLst>
                        <a:gd name="connsiteX0" fmla="*/ 4634 w 7793"/>
                        <a:gd name="connsiteY0" fmla="*/ 4634 h 4634"/>
                        <a:gd name="connsiteX1" fmla="*/ 0 w 7793"/>
                        <a:gd name="connsiteY1" fmla="*/ 1896 h 4634"/>
                        <a:gd name="connsiteX2" fmla="*/ 3159 w 7793"/>
                        <a:gd name="connsiteY2" fmla="*/ 0 h 4634"/>
                        <a:gd name="connsiteX3" fmla="*/ 7794 w 7793"/>
                        <a:gd name="connsiteY3" fmla="*/ 2738 h 4634"/>
                        <a:gd name="connsiteX4" fmla="*/ 4634 w 7793"/>
                        <a:gd name="connsiteY4" fmla="*/ 4634 h 4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634">
                          <a:moveTo>
                            <a:pt x="4634" y="4634"/>
                          </a:moveTo>
                          <a:lnTo>
                            <a:pt x="0" y="1896"/>
                          </a:lnTo>
                          <a:lnTo>
                            <a:pt x="3159" y="0"/>
                          </a:lnTo>
                          <a:lnTo>
                            <a:pt x="7794" y="2738"/>
                          </a:lnTo>
                          <a:lnTo>
                            <a:pt x="4634" y="4634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1" name="자유형: 도형 1170">
                      <a:extLst>
                        <a:ext uri="{FF2B5EF4-FFF2-40B4-BE49-F238E27FC236}">
                          <a16:creationId xmlns:a16="http://schemas.microsoft.com/office/drawing/2014/main" id="{DBA5FABC-94D3-60A8-6DC5-0EDD45F3C8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7683" y="2848054"/>
                      <a:ext cx="7793" cy="4423"/>
                    </a:xfrm>
                    <a:custGeom>
                      <a:avLst/>
                      <a:gdLst>
                        <a:gd name="connsiteX0" fmla="*/ 4845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3160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845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845" y="4423"/>
                          </a:moveTo>
                          <a:lnTo>
                            <a:pt x="0" y="1685"/>
                          </a:lnTo>
                          <a:lnTo>
                            <a:pt x="3160" y="0"/>
                          </a:lnTo>
                          <a:lnTo>
                            <a:pt x="7794" y="2738"/>
                          </a:lnTo>
                          <a:lnTo>
                            <a:pt x="4845" y="442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2" name="자유형: 도형 1171">
                      <a:extLst>
                        <a:ext uri="{FF2B5EF4-FFF2-40B4-BE49-F238E27FC236}">
                          <a16:creationId xmlns:a16="http://schemas.microsoft.com/office/drawing/2014/main" id="{9ADDA0B9-538C-54FA-A1CD-067EDA9880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49" y="2851003"/>
                      <a:ext cx="7793" cy="4423"/>
                    </a:xfrm>
                    <a:custGeom>
                      <a:avLst/>
                      <a:gdLst>
                        <a:gd name="connsiteX0" fmla="*/ 4845 w 7793"/>
                        <a:gd name="connsiteY0" fmla="*/ 4423 h 4423"/>
                        <a:gd name="connsiteX1" fmla="*/ 0 w 7793"/>
                        <a:gd name="connsiteY1" fmla="*/ 1896 h 4423"/>
                        <a:gd name="connsiteX2" fmla="*/ 3160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845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845" y="4423"/>
                          </a:moveTo>
                          <a:lnTo>
                            <a:pt x="0" y="1896"/>
                          </a:lnTo>
                          <a:lnTo>
                            <a:pt x="3160" y="0"/>
                          </a:lnTo>
                          <a:lnTo>
                            <a:pt x="7794" y="2738"/>
                          </a:lnTo>
                          <a:lnTo>
                            <a:pt x="4845" y="442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3" name="자유형: 도형 1172">
                      <a:extLst>
                        <a:ext uri="{FF2B5EF4-FFF2-40B4-BE49-F238E27FC236}">
                          <a16:creationId xmlns:a16="http://schemas.microsoft.com/office/drawing/2014/main" id="{36AE4DCE-E8F3-6F95-9B84-E87A68F79B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8215" y="2853952"/>
                      <a:ext cx="7793" cy="4634"/>
                    </a:xfrm>
                    <a:custGeom>
                      <a:avLst/>
                      <a:gdLst>
                        <a:gd name="connsiteX0" fmla="*/ 4634 w 7793"/>
                        <a:gd name="connsiteY0" fmla="*/ 4634 h 4634"/>
                        <a:gd name="connsiteX1" fmla="*/ 0 w 7793"/>
                        <a:gd name="connsiteY1" fmla="*/ 1896 h 4634"/>
                        <a:gd name="connsiteX2" fmla="*/ 3160 w 7793"/>
                        <a:gd name="connsiteY2" fmla="*/ 0 h 4634"/>
                        <a:gd name="connsiteX3" fmla="*/ 7794 w 7793"/>
                        <a:gd name="connsiteY3" fmla="*/ 2738 h 4634"/>
                        <a:gd name="connsiteX4" fmla="*/ 4634 w 7793"/>
                        <a:gd name="connsiteY4" fmla="*/ 4634 h 4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634">
                          <a:moveTo>
                            <a:pt x="4634" y="4634"/>
                          </a:moveTo>
                          <a:lnTo>
                            <a:pt x="0" y="1896"/>
                          </a:lnTo>
                          <a:lnTo>
                            <a:pt x="3160" y="0"/>
                          </a:lnTo>
                          <a:lnTo>
                            <a:pt x="7794" y="2738"/>
                          </a:lnTo>
                          <a:lnTo>
                            <a:pt x="4634" y="4634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4" name="자유형: 도형 1173">
                      <a:extLst>
                        <a:ext uri="{FF2B5EF4-FFF2-40B4-BE49-F238E27FC236}">
                          <a16:creationId xmlns:a16="http://schemas.microsoft.com/office/drawing/2014/main" id="{767E16D5-F5D1-4317-ED12-41B058E196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6830" y="2835837"/>
                      <a:ext cx="7793" cy="4634"/>
                    </a:xfrm>
                    <a:custGeom>
                      <a:avLst/>
                      <a:gdLst>
                        <a:gd name="connsiteX0" fmla="*/ 4634 w 7793"/>
                        <a:gd name="connsiteY0" fmla="*/ 4634 h 4634"/>
                        <a:gd name="connsiteX1" fmla="*/ 0 w 7793"/>
                        <a:gd name="connsiteY1" fmla="*/ 1896 h 4634"/>
                        <a:gd name="connsiteX2" fmla="*/ 3159 w 7793"/>
                        <a:gd name="connsiteY2" fmla="*/ 0 h 4634"/>
                        <a:gd name="connsiteX3" fmla="*/ 7794 w 7793"/>
                        <a:gd name="connsiteY3" fmla="*/ 2738 h 4634"/>
                        <a:gd name="connsiteX4" fmla="*/ 4634 w 7793"/>
                        <a:gd name="connsiteY4" fmla="*/ 4634 h 4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634">
                          <a:moveTo>
                            <a:pt x="4634" y="4634"/>
                          </a:moveTo>
                          <a:lnTo>
                            <a:pt x="0" y="1896"/>
                          </a:lnTo>
                          <a:lnTo>
                            <a:pt x="3159" y="0"/>
                          </a:lnTo>
                          <a:lnTo>
                            <a:pt x="7794" y="2738"/>
                          </a:lnTo>
                          <a:lnTo>
                            <a:pt x="4634" y="4634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5" name="자유형: 도형 1174">
                      <a:extLst>
                        <a:ext uri="{FF2B5EF4-FFF2-40B4-BE49-F238E27FC236}">
                          <a16:creationId xmlns:a16="http://schemas.microsoft.com/office/drawing/2014/main" id="{B4AA298E-8565-BF18-53DD-428136F028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2096" y="2838997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6" name="자유형: 도형 1175">
                      <a:extLst>
                        <a:ext uri="{FF2B5EF4-FFF2-40B4-BE49-F238E27FC236}">
                          <a16:creationId xmlns:a16="http://schemas.microsoft.com/office/drawing/2014/main" id="{A82BD37F-C1D3-CF27-29AD-B692B577D3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1564" y="2832888"/>
                      <a:ext cx="7793" cy="4423"/>
                    </a:xfrm>
                    <a:custGeom>
                      <a:avLst/>
                      <a:gdLst>
                        <a:gd name="connsiteX0" fmla="*/ 4845 w 7793"/>
                        <a:gd name="connsiteY0" fmla="*/ 4423 h 4423"/>
                        <a:gd name="connsiteX1" fmla="*/ 0 w 7793"/>
                        <a:gd name="connsiteY1" fmla="*/ 1896 h 4423"/>
                        <a:gd name="connsiteX2" fmla="*/ 3159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845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845" y="4423"/>
                          </a:moveTo>
                          <a:lnTo>
                            <a:pt x="0" y="1896"/>
                          </a:lnTo>
                          <a:lnTo>
                            <a:pt x="3159" y="0"/>
                          </a:lnTo>
                          <a:lnTo>
                            <a:pt x="7794" y="2738"/>
                          </a:lnTo>
                          <a:lnTo>
                            <a:pt x="4845" y="442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7" name="자유형: 도형 1176">
                      <a:extLst>
                        <a:ext uri="{FF2B5EF4-FFF2-40B4-BE49-F238E27FC236}">
                          <a16:creationId xmlns:a16="http://schemas.microsoft.com/office/drawing/2014/main" id="{B0A4960B-B399-0236-2686-10FA6D327D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7151" y="2841946"/>
                      <a:ext cx="7793" cy="4423"/>
                    </a:xfrm>
                    <a:custGeom>
                      <a:avLst/>
                      <a:gdLst>
                        <a:gd name="connsiteX0" fmla="*/ 4634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3160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634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3160" y="0"/>
                          </a:lnTo>
                          <a:lnTo>
                            <a:pt x="7794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8" name="자유형: 도형 1177">
                      <a:extLst>
                        <a:ext uri="{FF2B5EF4-FFF2-40B4-BE49-F238E27FC236}">
                          <a16:creationId xmlns:a16="http://schemas.microsoft.com/office/drawing/2014/main" id="{335CF619-058C-1D42-6AD9-11DC2E26F08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2417" y="2844894"/>
                      <a:ext cx="7793" cy="4423"/>
                    </a:xfrm>
                    <a:custGeom>
                      <a:avLst/>
                      <a:gdLst>
                        <a:gd name="connsiteX0" fmla="*/ 4634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3160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634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3160" y="0"/>
                          </a:lnTo>
                          <a:lnTo>
                            <a:pt x="7794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A39B9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79" name="자유형: 도형 1178">
                      <a:extLst>
                        <a:ext uri="{FF2B5EF4-FFF2-40B4-BE49-F238E27FC236}">
                          <a16:creationId xmlns:a16="http://schemas.microsoft.com/office/drawing/2014/main" id="{0A3AE747-908C-67BF-2695-E4B9A9D4D3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3681" y="2874173"/>
                      <a:ext cx="9267" cy="5266"/>
                    </a:xfrm>
                    <a:custGeom>
                      <a:avLst/>
                      <a:gdLst>
                        <a:gd name="connsiteX0" fmla="*/ 4634 w 9267"/>
                        <a:gd name="connsiteY0" fmla="*/ 5266 h 5266"/>
                        <a:gd name="connsiteX1" fmla="*/ 0 w 9267"/>
                        <a:gd name="connsiteY1" fmla="*/ 2738 h 5266"/>
                        <a:gd name="connsiteX2" fmla="*/ 4634 w 9267"/>
                        <a:gd name="connsiteY2" fmla="*/ 0 h 5266"/>
                        <a:gd name="connsiteX3" fmla="*/ 9268 w 9267"/>
                        <a:gd name="connsiteY3" fmla="*/ 2738 h 5266"/>
                        <a:gd name="connsiteX4" fmla="*/ 4634 w 9267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0" name="자유형: 도형 1179">
                      <a:extLst>
                        <a:ext uri="{FF2B5EF4-FFF2-40B4-BE49-F238E27FC236}">
                          <a16:creationId xmlns:a16="http://schemas.microsoft.com/office/drawing/2014/main" id="{C4474095-7D21-C4DB-09E6-9E3DE3899E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8947" y="2877122"/>
                      <a:ext cx="9267" cy="5476"/>
                    </a:xfrm>
                    <a:custGeom>
                      <a:avLst/>
                      <a:gdLst>
                        <a:gd name="connsiteX0" fmla="*/ 4634 w 9267"/>
                        <a:gd name="connsiteY0" fmla="*/ 5477 h 5476"/>
                        <a:gd name="connsiteX1" fmla="*/ 0 w 9267"/>
                        <a:gd name="connsiteY1" fmla="*/ 2738 h 5476"/>
                        <a:gd name="connsiteX2" fmla="*/ 4634 w 9267"/>
                        <a:gd name="connsiteY2" fmla="*/ 0 h 5476"/>
                        <a:gd name="connsiteX3" fmla="*/ 9268 w 9267"/>
                        <a:gd name="connsiteY3" fmla="*/ 2738 h 5476"/>
                        <a:gd name="connsiteX4" fmla="*/ 4634 w 9267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1" name="자유형: 도형 1180">
                      <a:extLst>
                        <a:ext uri="{FF2B5EF4-FFF2-40B4-BE49-F238E27FC236}">
                          <a16:creationId xmlns:a16="http://schemas.microsoft.com/office/drawing/2014/main" id="{D7BD6A9B-E6A4-15D8-3128-21A4C419D3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7351" y="2859007"/>
                      <a:ext cx="30542" cy="17483"/>
                    </a:xfrm>
                    <a:custGeom>
                      <a:avLst/>
                      <a:gdLst>
                        <a:gd name="connsiteX0" fmla="*/ 25698 w 30542"/>
                        <a:gd name="connsiteY0" fmla="*/ 17483 h 17483"/>
                        <a:gd name="connsiteX1" fmla="*/ 0 w 30542"/>
                        <a:gd name="connsiteY1" fmla="*/ 2738 h 17483"/>
                        <a:gd name="connsiteX2" fmla="*/ 4634 w 30542"/>
                        <a:gd name="connsiteY2" fmla="*/ 0 h 17483"/>
                        <a:gd name="connsiteX3" fmla="*/ 30543 w 30542"/>
                        <a:gd name="connsiteY3" fmla="*/ 14745 h 17483"/>
                        <a:gd name="connsiteX4" fmla="*/ 25698 w 30542"/>
                        <a:gd name="connsiteY4" fmla="*/ 17483 h 1748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0542" h="17483">
                          <a:moveTo>
                            <a:pt x="25698" y="17483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30543" y="14745"/>
                          </a:lnTo>
                          <a:lnTo>
                            <a:pt x="25698" y="1748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2" name="자유형: 도형 1181">
                      <a:extLst>
                        <a:ext uri="{FF2B5EF4-FFF2-40B4-BE49-F238E27FC236}">
                          <a16:creationId xmlns:a16="http://schemas.microsoft.com/office/drawing/2014/main" id="{AD457214-C9B7-4BD7-130C-2B1BDB08FD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4002" y="2880071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3" name="자유형: 도형 1182">
                      <a:extLst>
                        <a:ext uri="{FF2B5EF4-FFF2-40B4-BE49-F238E27FC236}">
                          <a16:creationId xmlns:a16="http://schemas.microsoft.com/office/drawing/2014/main" id="{6A6B3E7A-5A22-32A6-A523-E854AEC8BD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9058" y="2883020"/>
                      <a:ext cx="18746" cy="10742"/>
                    </a:xfrm>
                    <a:custGeom>
                      <a:avLst/>
                      <a:gdLst>
                        <a:gd name="connsiteX0" fmla="*/ 14113 w 18746"/>
                        <a:gd name="connsiteY0" fmla="*/ 10743 h 10742"/>
                        <a:gd name="connsiteX1" fmla="*/ 0 w 18746"/>
                        <a:gd name="connsiteY1" fmla="*/ 2738 h 10742"/>
                        <a:gd name="connsiteX2" fmla="*/ 4634 w 18746"/>
                        <a:gd name="connsiteY2" fmla="*/ 0 h 10742"/>
                        <a:gd name="connsiteX3" fmla="*/ 18747 w 18746"/>
                        <a:gd name="connsiteY3" fmla="*/ 8004 h 10742"/>
                        <a:gd name="connsiteX4" fmla="*/ 14113 w 18746"/>
                        <a:gd name="connsiteY4" fmla="*/ 10743 h 107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746" h="10742">
                          <a:moveTo>
                            <a:pt x="14113" y="10743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8747" y="8004"/>
                          </a:lnTo>
                          <a:lnTo>
                            <a:pt x="14113" y="1074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4" name="자유형: 도형 1183">
                      <a:extLst>
                        <a:ext uri="{FF2B5EF4-FFF2-40B4-BE49-F238E27FC236}">
                          <a16:creationId xmlns:a16="http://schemas.microsoft.com/office/drawing/2014/main" id="{DF217F44-4632-9868-E9F4-E3B79A9CCC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1974" y="2849950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5" name="자유형: 도형 1184">
                      <a:extLst>
                        <a:ext uri="{FF2B5EF4-FFF2-40B4-BE49-F238E27FC236}">
                          <a16:creationId xmlns:a16="http://schemas.microsoft.com/office/drawing/2014/main" id="{C812ED51-9AE3-1710-C9C3-D76B681C44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7030" y="2853109"/>
                      <a:ext cx="9478" cy="5266"/>
                    </a:xfrm>
                    <a:custGeom>
                      <a:avLst/>
                      <a:gdLst>
                        <a:gd name="connsiteX0" fmla="*/ 4845 w 9478"/>
                        <a:gd name="connsiteY0" fmla="*/ 5266 h 5266"/>
                        <a:gd name="connsiteX1" fmla="*/ 0 w 9478"/>
                        <a:gd name="connsiteY1" fmla="*/ 2528 h 5266"/>
                        <a:gd name="connsiteX2" fmla="*/ 4845 w 9478"/>
                        <a:gd name="connsiteY2" fmla="*/ 0 h 5266"/>
                        <a:gd name="connsiteX3" fmla="*/ 9479 w 9478"/>
                        <a:gd name="connsiteY3" fmla="*/ 2528 h 5266"/>
                        <a:gd name="connsiteX4" fmla="*/ 4845 w 947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266">
                          <a:moveTo>
                            <a:pt x="4845" y="5266"/>
                          </a:moveTo>
                          <a:lnTo>
                            <a:pt x="0" y="2528"/>
                          </a:lnTo>
                          <a:lnTo>
                            <a:pt x="4845" y="0"/>
                          </a:lnTo>
                          <a:lnTo>
                            <a:pt x="9479" y="2528"/>
                          </a:lnTo>
                          <a:lnTo>
                            <a:pt x="4845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6" name="자유형: 도형 1185">
                      <a:extLst>
                        <a:ext uri="{FF2B5EF4-FFF2-40B4-BE49-F238E27FC236}">
                          <a16:creationId xmlns:a16="http://schemas.microsoft.com/office/drawing/2014/main" id="{87DFC1F1-AD45-B630-A906-2EEC47E109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05444" y="2846158"/>
                      <a:ext cx="10532" cy="6319"/>
                    </a:xfrm>
                    <a:custGeom>
                      <a:avLst/>
                      <a:gdLst>
                        <a:gd name="connsiteX0" fmla="*/ 5898 w 10532"/>
                        <a:gd name="connsiteY0" fmla="*/ 6319 h 6319"/>
                        <a:gd name="connsiteX1" fmla="*/ 0 w 10532"/>
                        <a:gd name="connsiteY1" fmla="*/ 2738 h 6319"/>
                        <a:gd name="connsiteX2" fmla="*/ 4634 w 10532"/>
                        <a:gd name="connsiteY2" fmla="*/ 0 h 6319"/>
                        <a:gd name="connsiteX3" fmla="*/ 10532 w 10532"/>
                        <a:gd name="connsiteY3" fmla="*/ 3581 h 6319"/>
                        <a:gd name="connsiteX4" fmla="*/ 5898 w 10532"/>
                        <a:gd name="connsiteY4" fmla="*/ 6319 h 6319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0532" h="6319">
                          <a:moveTo>
                            <a:pt x="5898" y="6319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0532" y="3581"/>
                          </a:lnTo>
                          <a:lnTo>
                            <a:pt x="5898" y="6319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7" name="자유형: 도형 1186">
                      <a:extLst>
                        <a:ext uri="{FF2B5EF4-FFF2-40B4-BE49-F238E27FC236}">
                          <a16:creationId xmlns:a16="http://schemas.microsoft.com/office/drawing/2014/main" id="{CF842FB5-B733-6526-A2BE-87E2ED2B27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296" y="2856058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8" name="자유형: 도형 1187">
                      <a:extLst>
                        <a:ext uri="{FF2B5EF4-FFF2-40B4-BE49-F238E27FC236}">
                          <a16:creationId xmlns:a16="http://schemas.microsoft.com/office/drawing/2014/main" id="{127A0E4F-ACBA-DC2C-A365-1A64F42834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9158" y="2871014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89" name="자유형: 도형 1188">
                      <a:extLst>
                        <a:ext uri="{FF2B5EF4-FFF2-40B4-BE49-F238E27FC236}">
                          <a16:creationId xmlns:a16="http://schemas.microsoft.com/office/drawing/2014/main" id="{EA1D5F26-258A-268F-2652-CEB45B9F0F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4213" y="2873963"/>
                      <a:ext cx="9478" cy="5476"/>
                    </a:xfrm>
                    <a:custGeom>
                      <a:avLst/>
                      <a:gdLst>
                        <a:gd name="connsiteX0" fmla="*/ 4634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634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634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479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90" name="자유형: 도형 1189">
                      <a:extLst>
                        <a:ext uri="{FF2B5EF4-FFF2-40B4-BE49-F238E27FC236}">
                          <a16:creationId xmlns:a16="http://schemas.microsoft.com/office/drawing/2014/main" id="{DB666900-4382-E49F-8181-647316F29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9479" y="2876912"/>
                      <a:ext cx="9267" cy="5476"/>
                    </a:xfrm>
                    <a:custGeom>
                      <a:avLst/>
                      <a:gdLst>
                        <a:gd name="connsiteX0" fmla="*/ 4634 w 9267"/>
                        <a:gd name="connsiteY0" fmla="*/ 5477 h 5476"/>
                        <a:gd name="connsiteX1" fmla="*/ 0 w 9267"/>
                        <a:gd name="connsiteY1" fmla="*/ 2738 h 5476"/>
                        <a:gd name="connsiteX2" fmla="*/ 4634 w 9267"/>
                        <a:gd name="connsiteY2" fmla="*/ 0 h 5476"/>
                        <a:gd name="connsiteX3" fmla="*/ 9268 w 9267"/>
                        <a:gd name="connsiteY3" fmla="*/ 2738 h 5476"/>
                        <a:gd name="connsiteX4" fmla="*/ 4634 w 9267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91" name="자유형: 도형 1190">
                      <a:extLst>
                        <a:ext uri="{FF2B5EF4-FFF2-40B4-BE49-F238E27FC236}">
                          <a16:creationId xmlns:a16="http://schemas.microsoft.com/office/drawing/2014/main" id="{7322B8CA-CCCA-B729-482E-3E2D0674E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4534" y="2879861"/>
                      <a:ext cx="18536" cy="10742"/>
                    </a:xfrm>
                    <a:custGeom>
                      <a:avLst/>
                      <a:gdLst>
                        <a:gd name="connsiteX0" fmla="*/ 13902 w 18536"/>
                        <a:gd name="connsiteY0" fmla="*/ 10743 h 10742"/>
                        <a:gd name="connsiteX1" fmla="*/ 0 w 18536"/>
                        <a:gd name="connsiteY1" fmla="*/ 2738 h 10742"/>
                        <a:gd name="connsiteX2" fmla="*/ 4634 w 18536"/>
                        <a:gd name="connsiteY2" fmla="*/ 0 h 10742"/>
                        <a:gd name="connsiteX3" fmla="*/ 18536 w 18536"/>
                        <a:gd name="connsiteY3" fmla="*/ 8215 h 10742"/>
                        <a:gd name="connsiteX4" fmla="*/ 13902 w 18536"/>
                        <a:gd name="connsiteY4" fmla="*/ 10743 h 1074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8536" h="10742">
                          <a:moveTo>
                            <a:pt x="13902" y="10743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8536" y="8215"/>
                          </a:lnTo>
                          <a:lnTo>
                            <a:pt x="13902" y="1074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92" name="자유형: 도형 1191">
                      <a:extLst>
                        <a:ext uri="{FF2B5EF4-FFF2-40B4-BE49-F238E27FC236}">
                          <a16:creationId xmlns:a16="http://schemas.microsoft.com/office/drawing/2014/main" id="{7BF44CCA-5A6F-B25F-BB3F-C89D2BF17A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3360" y="2861956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93" name="자유형: 도형 1192">
                      <a:extLst>
                        <a:ext uri="{FF2B5EF4-FFF2-40B4-BE49-F238E27FC236}">
                          <a16:creationId xmlns:a16="http://schemas.microsoft.com/office/drawing/2014/main" id="{F372B5C9-9366-74FA-911B-08EBA3C4A2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8626" y="2864905"/>
                      <a:ext cx="9478" cy="5476"/>
                    </a:xfrm>
                    <a:custGeom>
                      <a:avLst/>
                      <a:gdLst>
                        <a:gd name="connsiteX0" fmla="*/ 4634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634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634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479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94" name="자유형: 도형 1193">
                      <a:extLst>
                        <a:ext uri="{FF2B5EF4-FFF2-40B4-BE49-F238E27FC236}">
                          <a16:creationId xmlns:a16="http://schemas.microsoft.com/office/drawing/2014/main" id="{DA7FBF0E-6372-DE0B-5E26-32BE03E90D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3892" y="2868065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95" name="자유형: 도형 1194">
                      <a:extLst>
                        <a:ext uri="{FF2B5EF4-FFF2-40B4-BE49-F238E27FC236}">
                          <a16:creationId xmlns:a16="http://schemas.microsoft.com/office/drawing/2014/main" id="{DF3EF59A-C8A4-2CCB-066A-1E7B9123F6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2506" y="2849950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96" name="자유형: 도형 1195">
                      <a:extLst>
                        <a:ext uri="{FF2B5EF4-FFF2-40B4-BE49-F238E27FC236}">
                          <a16:creationId xmlns:a16="http://schemas.microsoft.com/office/drawing/2014/main" id="{E06AEFCC-115F-8224-B6E1-E4B31C7BA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7772" y="2852899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97" name="자유형: 도형 1196">
                      <a:extLst>
                        <a:ext uri="{FF2B5EF4-FFF2-40B4-BE49-F238E27FC236}">
                          <a16:creationId xmlns:a16="http://schemas.microsoft.com/office/drawing/2014/main" id="{F8BA57C3-F48E-BB7F-250A-4D544FBF15D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2828" y="2855848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98" name="자유형: 도형 1197">
                      <a:extLst>
                        <a:ext uri="{FF2B5EF4-FFF2-40B4-BE49-F238E27FC236}">
                          <a16:creationId xmlns:a16="http://schemas.microsoft.com/office/drawing/2014/main" id="{D708839B-4990-05DC-DAB6-68D1C9C5AF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8094" y="2858797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199" name="자유형: 도형 1198">
                      <a:extLst>
                        <a:ext uri="{FF2B5EF4-FFF2-40B4-BE49-F238E27FC236}">
                          <a16:creationId xmlns:a16="http://schemas.microsoft.com/office/drawing/2014/main" id="{65449294-F29F-138C-25FA-F11C1B1D18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1685" y="2866380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00" name="자유형: 도형 1199">
                      <a:extLst>
                        <a:ext uri="{FF2B5EF4-FFF2-40B4-BE49-F238E27FC236}">
                          <a16:creationId xmlns:a16="http://schemas.microsoft.com/office/drawing/2014/main" id="{28E83842-5D0E-3E4D-3324-DCA14FA34A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6741" y="2869539"/>
                      <a:ext cx="9478" cy="5266"/>
                    </a:xfrm>
                    <a:custGeom>
                      <a:avLst/>
                      <a:gdLst>
                        <a:gd name="connsiteX0" fmla="*/ 4634 w 9478"/>
                        <a:gd name="connsiteY0" fmla="*/ 5266 h 5266"/>
                        <a:gd name="connsiteX1" fmla="*/ 0 w 9478"/>
                        <a:gd name="connsiteY1" fmla="*/ 2528 h 5266"/>
                        <a:gd name="connsiteX2" fmla="*/ 4634 w 9478"/>
                        <a:gd name="connsiteY2" fmla="*/ 0 h 5266"/>
                        <a:gd name="connsiteX3" fmla="*/ 9479 w 9478"/>
                        <a:gd name="connsiteY3" fmla="*/ 2528 h 5266"/>
                        <a:gd name="connsiteX4" fmla="*/ 4634 w 947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479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01" name="자유형: 도형 1200">
                      <a:extLst>
                        <a:ext uri="{FF2B5EF4-FFF2-40B4-BE49-F238E27FC236}">
                          <a16:creationId xmlns:a16="http://schemas.microsoft.com/office/drawing/2014/main" id="{B113E1C3-A3E6-0CED-4B0F-DF63BF6518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2007" y="2872488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02" name="자유형: 도형 1201">
                      <a:extLst>
                        <a:ext uri="{FF2B5EF4-FFF2-40B4-BE49-F238E27FC236}">
                          <a16:creationId xmlns:a16="http://schemas.microsoft.com/office/drawing/2014/main" id="{5B3B6D74-CB04-B5B4-169D-DAA4BC979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7273" y="2875437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03" name="자유형: 도형 1202">
                      <a:extLst>
                        <a:ext uri="{FF2B5EF4-FFF2-40B4-BE49-F238E27FC236}">
                          <a16:creationId xmlns:a16="http://schemas.microsoft.com/office/drawing/2014/main" id="{280717F2-9A03-68FA-68AF-0DBBFDEED6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2539" y="2878597"/>
                      <a:ext cx="15798" cy="9057"/>
                    </a:xfrm>
                    <a:custGeom>
                      <a:avLst/>
                      <a:gdLst>
                        <a:gd name="connsiteX0" fmla="*/ 11164 w 15798"/>
                        <a:gd name="connsiteY0" fmla="*/ 9058 h 9057"/>
                        <a:gd name="connsiteX1" fmla="*/ 0 w 15798"/>
                        <a:gd name="connsiteY1" fmla="*/ 2528 h 9057"/>
                        <a:gd name="connsiteX2" fmla="*/ 4634 w 15798"/>
                        <a:gd name="connsiteY2" fmla="*/ 0 h 9057"/>
                        <a:gd name="connsiteX3" fmla="*/ 15798 w 15798"/>
                        <a:gd name="connsiteY3" fmla="*/ 6319 h 9057"/>
                        <a:gd name="connsiteX4" fmla="*/ 11164 w 15798"/>
                        <a:gd name="connsiteY4" fmla="*/ 9058 h 90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798" h="9057">
                          <a:moveTo>
                            <a:pt x="11164" y="9058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15798" y="6319"/>
                          </a:lnTo>
                          <a:lnTo>
                            <a:pt x="11164" y="9058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04" name="자유형: 도형 1203">
                      <a:extLst>
                        <a:ext uri="{FF2B5EF4-FFF2-40B4-BE49-F238E27FC236}">
                          <a16:creationId xmlns:a16="http://schemas.microsoft.com/office/drawing/2014/main" id="{64C903B6-81AB-9AE5-A6FA-EFADDA6300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5887" y="2857533"/>
                      <a:ext cx="9478" cy="5266"/>
                    </a:xfrm>
                    <a:custGeom>
                      <a:avLst/>
                      <a:gdLst>
                        <a:gd name="connsiteX0" fmla="*/ 4634 w 9478"/>
                        <a:gd name="connsiteY0" fmla="*/ 5266 h 5266"/>
                        <a:gd name="connsiteX1" fmla="*/ 0 w 9478"/>
                        <a:gd name="connsiteY1" fmla="*/ 2528 h 5266"/>
                        <a:gd name="connsiteX2" fmla="*/ 4634 w 9478"/>
                        <a:gd name="connsiteY2" fmla="*/ 0 h 5266"/>
                        <a:gd name="connsiteX3" fmla="*/ 9479 w 9478"/>
                        <a:gd name="connsiteY3" fmla="*/ 2528 h 5266"/>
                        <a:gd name="connsiteX4" fmla="*/ 4634 w 947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479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05" name="자유형: 도형 1204">
                      <a:extLst>
                        <a:ext uri="{FF2B5EF4-FFF2-40B4-BE49-F238E27FC236}">
                          <a16:creationId xmlns:a16="http://schemas.microsoft.com/office/drawing/2014/main" id="{55773605-4F88-CD13-1075-E092FFF3D7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1153" y="2860482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06" name="자유형: 도형 1205">
                      <a:extLst>
                        <a:ext uri="{FF2B5EF4-FFF2-40B4-BE49-F238E27FC236}">
                          <a16:creationId xmlns:a16="http://schemas.microsoft.com/office/drawing/2014/main" id="{D4389FFF-0BEE-3A8D-D3C2-7CA2A1A313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6419" y="2863431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07" name="자유형: 도형 1206">
                      <a:extLst>
                        <a:ext uri="{FF2B5EF4-FFF2-40B4-BE49-F238E27FC236}">
                          <a16:creationId xmlns:a16="http://schemas.microsoft.com/office/drawing/2014/main" id="{362864D8-0042-92C0-3EED-141CA5F274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5034" y="2845316"/>
                      <a:ext cx="9267" cy="5476"/>
                    </a:xfrm>
                    <a:custGeom>
                      <a:avLst/>
                      <a:gdLst>
                        <a:gd name="connsiteX0" fmla="*/ 4634 w 9267"/>
                        <a:gd name="connsiteY0" fmla="*/ 5477 h 5476"/>
                        <a:gd name="connsiteX1" fmla="*/ 0 w 9267"/>
                        <a:gd name="connsiteY1" fmla="*/ 2738 h 5476"/>
                        <a:gd name="connsiteX2" fmla="*/ 4634 w 9267"/>
                        <a:gd name="connsiteY2" fmla="*/ 0 h 5476"/>
                        <a:gd name="connsiteX3" fmla="*/ 9268 w 9267"/>
                        <a:gd name="connsiteY3" fmla="*/ 2738 h 5476"/>
                        <a:gd name="connsiteX4" fmla="*/ 4634 w 9267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08" name="자유형: 도형 1207">
                      <a:extLst>
                        <a:ext uri="{FF2B5EF4-FFF2-40B4-BE49-F238E27FC236}">
                          <a16:creationId xmlns:a16="http://schemas.microsoft.com/office/drawing/2014/main" id="{ED86B9D8-0B3F-C41D-D572-28F321708A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0300" y="2848265"/>
                      <a:ext cx="9267" cy="5476"/>
                    </a:xfrm>
                    <a:custGeom>
                      <a:avLst/>
                      <a:gdLst>
                        <a:gd name="connsiteX0" fmla="*/ 4634 w 9267"/>
                        <a:gd name="connsiteY0" fmla="*/ 5477 h 5476"/>
                        <a:gd name="connsiteX1" fmla="*/ 0 w 9267"/>
                        <a:gd name="connsiteY1" fmla="*/ 2738 h 5476"/>
                        <a:gd name="connsiteX2" fmla="*/ 4634 w 9267"/>
                        <a:gd name="connsiteY2" fmla="*/ 0 h 5476"/>
                        <a:gd name="connsiteX3" fmla="*/ 9268 w 9267"/>
                        <a:gd name="connsiteY3" fmla="*/ 2738 h 5476"/>
                        <a:gd name="connsiteX4" fmla="*/ 4634 w 9267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7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09" name="자유형: 도형 1208">
                      <a:extLst>
                        <a:ext uri="{FF2B5EF4-FFF2-40B4-BE49-F238E27FC236}">
                          <a16:creationId xmlns:a16="http://schemas.microsoft.com/office/drawing/2014/main" id="{7A0A22F1-986E-CD9C-2770-5ED75D522C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5355" y="2851424"/>
                      <a:ext cx="9478" cy="5266"/>
                    </a:xfrm>
                    <a:custGeom>
                      <a:avLst/>
                      <a:gdLst>
                        <a:gd name="connsiteX0" fmla="*/ 4634 w 9478"/>
                        <a:gd name="connsiteY0" fmla="*/ 5266 h 5266"/>
                        <a:gd name="connsiteX1" fmla="*/ 0 w 9478"/>
                        <a:gd name="connsiteY1" fmla="*/ 2528 h 5266"/>
                        <a:gd name="connsiteX2" fmla="*/ 4634 w 9478"/>
                        <a:gd name="connsiteY2" fmla="*/ 0 h 5266"/>
                        <a:gd name="connsiteX3" fmla="*/ 9479 w 9478"/>
                        <a:gd name="connsiteY3" fmla="*/ 2528 h 5266"/>
                        <a:gd name="connsiteX4" fmla="*/ 4634 w 947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479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10" name="자유형: 도형 1209">
                      <a:extLst>
                        <a:ext uri="{FF2B5EF4-FFF2-40B4-BE49-F238E27FC236}">
                          <a16:creationId xmlns:a16="http://schemas.microsoft.com/office/drawing/2014/main" id="{6D735ADF-B293-5ECB-2427-85DC70CE3EB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0621" y="2854373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11" name="자유형: 도형 1210">
                      <a:extLst>
                        <a:ext uri="{FF2B5EF4-FFF2-40B4-BE49-F238E27FC236}">
                          <a16:creationId xmlns:a16="http://schemas.microsoft.com/office/drawing/2014/main" id="{8D1A723C-4192-349F-D068-41F39096CA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5477" y="2862799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12" name="자유형: 도형 1211">
                      <a:extLst>
                        <a:ext uri="{FF2B5EF4-FFF2-40B4-BE49-F238E27FC236}">
                          <a16:creationId xmlns:a16="http://schemas.microsoft.com/office/drawing/2014/main" id="{C6F2ED56-78F3-A735-88F0-7517431130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0743" y="2865748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13" name="자유형: 도형 1212">
                      <a:extLst>
                        <a:ext uri="{FF2B5EF4-FFF2-40B4-BE49-F238E27FC236}">
                          <a16:creationId xmlns:a16="http://schemas.microsoft.com/office/drawing/2014/main" id="{B8B71F1F-A51D-07DC-290B-63FE66F4C4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5798" y="2868697"/>
                      <a:ext cx="9479" cy="5476"/>
                    </a:xfrm>
                    <a:custGeom>
                      <a:avLst/>
                      <a:gdLst>
                        <a:gd name="connsiteX0" fmla="*/ 4634 w 9479"/>
                        <a:gd name="connsiteY0" fmla="*/ 5477 h 5476"/>
                        <a:gd name="connsiteX1" fmla="*/ 0 w 9479"/>
                        <a:gd name="connsiteY1" fmla="*/ 2738 h 5476"/>
                        <a:gd name="connsiteX2" fmla="*/ 4634 w 9479"/>
                        <a:gd name="connsiteY2" fmla="*/ 0 h 5476"/>
                        <a:gd name="connsiteX3" fmla="*/ 9479 w 9479"/>
                        <a:gd name="connsiteY3" fmla="*/ 2738 h 5476"/>
                        <a:gd name="connsiteX4" fmla="*/ 4634 w 9479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9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479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14" name="자유형: 도형 1213">
                      <a:extLst>
                        <a:ext uri="{FF2B5EF4-FFF2-40B4-BE49-F238E27FC236}">
                          <a16:creationId xmlns:a16="http://schemas.microsoft.com/office/drawing/2014/main" id="{B86BABBE-A9B3-8404-6712-BE3E257807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1064" y="2871646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15" name="자유형: 도형 1214">
                      <a:extLst>
                        <a:ext uri="{FF2B5EF4-FFF2-40B4-BE49-F238E27FC236}">
                          <a16:creationId xmlns:a16="http://schemas.microsoft.com/office/drawing/2014/main" id="{C4C64BFD-FFD8-24BE-BFAF-8E69B1C48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6330" y="2874805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16" name="자유형: 도형 1215">
                      <a:extLst>
                        <a:ext uri="{FF2B5EF4-FFF2-40B4-BE49-F238E27FC236}">
                          <a16:creationId xmlns:a16="http://schemas.microsoft.com/office/drawing/2014/main" id="{2A1B7907-8ECF-5EE0-D14E-278E2903E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1596" y="2877754"/>
                      <a:ext cx="12006" cy="6951"/>
                    </a:xfrm>
                    <a:custGeom>
                      <a:avLst/>
                      <a:gdLst>
                        <a:gd name="connsiteX0" fmla="*/ 7373 w 12006"/>
                        <a:gd name="connsiteY0" fmla="*/ 6951 h 6951"/>
                        <a:gd name="connsiteX1" fmla="*/ 0 w 12006"/>
                        <a:gd name="connsiteY1" fmla="*/ 2738 h 6951"/>
                        <a:gd name="connsiteX2" fmla="*/ 4634 w 12006"/>
                        <a:gd name="connsiteY2" fmla="*/ 0 h 6951"/>
                        <a:gd name="connsiteX3" fmla="*/ 12007 w 12006"/>
                        <a:gd name="connsiteY3" fmla="*/ 4213 h 6951"/>
                        <a:gd name="connsiteX4" fmla="*/ 7373 w 12006"/>
                        <a:gd name="connsiteY4" fmla="*/ 6951 h 69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2006" h="6951">
                          <a:moveTo>
                            <a:pt x="7373" y="6951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2007" y="4213"/>
                          </a:lnTo>
                          <a:lnTo>
                            <a:pt x="7373" y="6951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17" name="자유형: 도형 1216">
                      <a:extLst>
                        <a:ext uri="{FF2B5EF4-FFF2-40B4-BE49-F238E27FC236}">
                          <a16:creationId xmlns:a16="http://schemas.microsoft.com/office/drawing/2014/main" id="{B110771B-9494-1D1D-07CB-E0ABACF793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9889" y="2853741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52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52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528"/>
                          </a:lnTo>
                          <a:lnTo>
                            <a:pt x="4634" y="0"/>
                          </a:lnTo>
                          <a:lnTo>
                            <a:pt x="9268" y="252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18" name="자유형: 도형 1217">
                      <a:extLst>
                        <a:ext uri="{FF2B5EF4-FFF2-40B4-BE49-F238E27FC236}">
                          <a16:creationId xmlns:a16="http://schemas.microsoft.com/office/drawing/2014/main" id="{703B50ED-954E-171C-97B1-A2A3061623F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5155" y="2856690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19" name="자유형: 도형 1218">
                      <a:extLst>
                        <a:ext uri="{FF2B5EF4-FFF2-40B4-BE49-F238E27FC236}">
                          <a16:creationId xmlns:a16="http://schemas.microsoft.com/office/drawing/2014/main" id="{6BCF8897-ED88-6839-E2C2-6C1AF88571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0211" y="2859639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20" name="자유형: 도형 1219">
                      <a:extLst>
                        <a:ext uri="{FF2B5EF4-FFF2-40B4-BE49-F238E27FC236}">
                          <a16:creationId xmlns:a16="http://schemas.microsoft.com/office/drawing/2014/main" id="{5542B5A3-F25B-EEE5-F864-9A91A11173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8825" y="2841524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21" name="자유형: 도형 1220">
                      <a:extLst>
                        <a:ext uri="{FF2B5EF4-FFF2-40B4-BE49-F238E27FC236}">
                          <a16:creationId xmlns:a16="http://schemas.microsoft.com/office/drawing/2014/main" id="{8A98B6A8-BCC2-F067-2615-50677E0020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1242" y="2837101"/>
                      <a:ext cx="11795" cy="6951"/>
                    </a:xfrm>
                    <a:custGeom>
                      <a:avLst/>
                      <a:gdLst>
                        <a:gd name="connsiteX0" fmla="*/ 7162 w 11795"/>
                        <a:gd name="connsiteY0" fmla="*/ 6951 h 6951"/>
                        <a:gd name="connsiteX1" fmla="*/ 0 w 11795"/>
                        <a:gd name="connsiteY1" fmla="*/ 2738 h 6951"/>
                        <a:gd name="connsiteX2" fmla="*/ 4634 w 11795"/>
                        <a:gd name="connsiteY2" fmla="*/ 0 h 6951"/>
                        <a:gd name="connsiteX3" fmla="*/ 11796 w 11795"/>
                        <a:gd name="connsiteY3" fmla="*/ 4213 h 6951"/>
                        <a:gd name="connsiteX4" fmla="*/ 7162 w 11795"/>
                        <a:gd name="connsiteY4" fmla="*/ 6951 h 695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1795" h="6951">
                          <a:moveTo>
                            <a:pt x="7162" y="6951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1796" y="4213"/>
                          </a:lnTo>
                          <a:lnTo>
                            <a:pt x="7162" y="6951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22" name="자유형: 도형 1221">
                      <a:extLst>
                        <a:ext uri="{FF2B5EF4-FFF2-40B4-BE49-F238E27FC236}">
                          <a16:creationId xmlns:a16="http://schemas.microsoft.com/office/drawing/2014/main" id="{696EF23E-8995-5971-3D22-788C6BBBDB4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5976" y="2840050"/>
                      <a:ext cx="13270" cy="7793"/>
                    </a:xfrm>
                    <a:custGeom>
                      <a:avLst/>
                      <a:gdLst>
                        <a:gd name="connsiteX0" fmla="*/ 8636 w 13270"/>
                        <a:gd name="connsiteY0" fmla="*/ 7794 h 7793"/>
                        <a:gd name="connsiteX1" fmla="*/ 0 w 13270"/>
                        <a:gd name="connsiteY1" fmla="*/ 2738 h 7793"/>
                        <a:gd name="connsiteX2" fmla="*/ 4634 w 13270"/>
                        <a:gd name="connsiteY2" fmla="*/ 0 h 7793"/>
                        <a:gd name="connsiteX3" fmla="*/ 13270 w 13270"/>
                        <a:gd name="connsiteY3" fmla="*/ 5055 h 7793"/>
                        <a:gd name="connsiteX4" fmla="*/ 8636 w 13270"/>
                        <a:gd name="connsiteY4" fmla="*/ 7794 h 77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3270" h="7793">
                          <a:moveTo>
                            <a:pt x="8636" y="7794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13270" y="5055"/>
                          </a:lnTo>
                          <a:lnTo>
                            <a:pt x="8636" y="7794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23" name="자유형: 도형 1222">
                      <a:extLst>
                        <a:ext uri="{FF2B5EF4-FFF2-40B4-BE49-F238E27FC236}">
                          <a16:creationId xmlns:a16="http://schemas.microsoft.com/office/drawing/2014/main" id="{42EF549B-78AB-B64B-C9DE-2B10EDC3F23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10710" y="2843209"/>
                      <a:ext cx="16008" cy="9057"/>
                    </a:xfrm>
                    <a:custGeom>
                      <a:avLst/>
                      <a:gdLst>
                        <a:gd name="connsiteX0" fmla="*/ 11375 w 16008"/>
                        <a:gd name="connsiteY0" fmla="*/ 9058 h 9057"/>
                        <a:gd name="connsiteX1" fmla="*/ 0 w 16008"/>
                        <a:gd name="connsiteY1" fmla="*/ 2528 h 9057"/>
                        <a:gd name="connsiteX2" fmla="*/ 4845 w 16008"/>
                        <a:gd name="connsiteY2" fmla="*/ 0 h 9057"/>
                        <a:gd name="connsiteX3" fmla="*/ 16009 w 16008"/>
                        <a:gd name="connsiteY3" fmla="*/ 6319 h 9057"/>
                        <a:gd name="connsiteX4" fmla="*/ 11375 w 16008"/>
                        <a:gd name="connsiteY4" fmla="*/ 9058 h 905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008" h="9057">
                          <a:moveTo>
                            <a:pt x="11375" y="9058"/>
                          </a:moveTo>
                          <a:lnTo>
                            <a:pt x="0" y="2528"/>
                          </a:lnTo>
                          <a:lnTo>
                            <a:pt x="4845" y="0"/>
                          </a:lnTo>
                          <a:lnTo>
                            <a:pt x="16009" y="6319"/>
                          </a:lnTo>
                          <a:lnTo>
                            <a:pt x="11375" y="9058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24" name="자유형: 도형 1223">
                      <a:extLst>
                        <a:ext uri="{FF2B5EF4-FFF2-40B4-BE49-F238E27FC236}">
                          <a16:creationId xmlns:a16="http://schemas.microsoft.com/office/drawing/2014/main" id="{25AFC151-82AE-DFCD-7323-4251CF8A70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4091" y="2844473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25" name="자유형: 도형 1224">
                      <a:extLst>
                        <a:ext uri="{FF2B5EF4-FFF2-40B4-BE49-F238E27FC236}">
                          <a16:creationId xmlns:a16="http://schemas.microsoft.com/office/drawing/2014/main" id="{D030262A-248A-B049-33CF-8571553430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9357" y="2847633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26" name="자유형: 도형 1225">
                      <a:extLst>
                        <a:ext uri="{FF2B5EF4-FFF2-40B4-BE49-F238E27FC236}">
                          <a16:creationId xmlns:a16="http://schemas.microsoft.com/office/drawing/2014/main" id="{5A6E7495-F52A-F664-3346-3687648FB7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4413" y="2850582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27" name="자유형: 도형 1226">
                      <a:extLst>
                        <a:ext uri="{FF2B5EF4-FFF2-40B4-BE49-F238E27FC236}">
                          <a16:creationId xmlns:a16="http://schemas.microsoft.com/office/drawing/2014/main" id="{C751F7ED-9886-EFBB-7867-889DD4CCB30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8215" y="2858165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28" name="자유형: 도형 1227">
                      <a:extLst>
                        <a:ext uri="{FF2B5EF4-FFF2-40B4-BE49-F238E27FC236}">
                          <a16:creationId xmlns:a16="http://schemas.microsoft.com/office/drawing/2014/main" id="{AFBA638C-9A74-6051-52B6-27F8ED50D3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3271" y="2861114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29" name="자유형: 도형 1228">
                      <a:extLst>
                        <a:ext uri="{FF2B5EF4-FFF2-40B4-BE49-F238E27FC236}">
                          <a16:creationId xmlns:a16="http://schemas.microsoft.com/office/drawing/2014/main" id="{03182B1B-247D-63ED-04C1-8053C56621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8537" y="2864273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0" name="자유형: 도형 1229">
                      <a:extLst>
                        <a:ext uri="{FF2B5EF4-FFF2-40B4-BE49-F238E27FC236}">
                          <a16:creationId xmlns:a16="http://schemas.microsoft.com/office/drawing/2014/main" id="{74723647-9069-BADD-A6F0-C21B9D7A37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3803" y="2867222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1" name="자유형: 도형 1230">
                      <a:extLst>
                        <a:ext uri="{FF2B5EF4-FFF2-40B4-BE49-F238E27FC236}">
                          <a16:creationId xmlns:a16="http://schemas.microsoft.com/office/drawing/2014/main" id="{46142854-0473-122F-1B41-5C342F04D0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8858" y="2870171"/>
                      <a:ext cx="9478" cy="5476"/>
                    </a:xfrm>
                    <a:custGeom>
                      <a:avLst/>
                      <a:gdLst>
                        <a:gd name="connsiteX0" fmla="*/ 4845 w 9478"/>
                        <a:gd name="connsiteY0" fmla="*/ 5477 h 5476"/>
                        <a:gd name="connsiteX1" fmla="*/ 0 w 9478"/>
                        <a:gd name="connsiteY1" fmla="*/ 2738 h 5476"/>
                        <a:gd name="connsiteX2" fmla="*/ 4845 w 9478"/>
                        <a:gd name="connsiteY2" fmla="*/ 0 h 5476"/>
                        <a:gd name="connsiteX3" fmla="*/ 9479 w 9478"/>
                        <a:gd name="connsiteY3" fmla="*/ 2738 h 5476"/>
                        <a:gd name="connsiteX4" fmla="*/ 4845 w 947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2" name="자유형: 도형 1231">
                      <a:extLst>
                        <a:ext uri="{FF2B5EF4-FFF2-40B4-BE49-F238E27FC236}">
                          <a16:creationId xmlns:a16="http://schemas.microsoft.com/office/drawing/2014/main" id="{7B25DA77-5AB4-E46E-3848-67681F1CCC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124" y="2873331"/>
                      <a:ext cx="14534" cy="8425"/>
                    </a:xfrm>
                    <a:custGeom>
                      <a:avLst/>
                      <a:gdLst>
                        <a:gd name="connsiteX0" fmla="*/ 9900 w 14534"/>
                        <a:gd name="connsiteY0" fmla="*/ 8426 h 8425"/>
                        <a:gd name="connsiteX1" fmla="*/ 0 w 14534"/>
                        <a:gd name="connsiteY1" fmla="*/ 2528 h 8425"/>
                        <a:gd name="connsiteX2" fmla="*/ 4845 w 14534"/>
                        <a:gd name="connsiteY2" fmla="*/ 0 h 8425"/>
                        <a:gd name="connsiteX3" fmla="*/ 14534 w 14534"/>
                        <a:gd name="connsiteY3" fmla="*/ 5687 h 8425"/>
                        <a:gd name="connsiteX4" fmla="*/ 9900 w 14534"/>
                        <a:gd name="connsiteY4" fmla="*/ 8426 h 84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4534" h="8425">
                          <a:moveTo>
                            <a:pt x="9900" y="8426"/>
                          </a:moveTo>
                          <a:lnTo>
                            <a:pt x="0" y="2528"/>
                          </a:lnTo>
                          <a:lnTo>
                            <a:pt x="4845" y="0"/>
                          </a:lnTo>
                          <a:lnTo>
                            <a:pt x="14534" y="5687"/>
                          </a:lnTo>
                          <a:lnTo>
                            <a:pt x="9900" y="842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3" name="자유형: 도형 1232">
                      <a:extLst>
                        <a:ext uri="{FF2B5EF4-FFF2-40B4-BE49-F238E27FC236}">
                          <a16:creationId xmlns:a16="http://schemas.microsoft.com/office/drawing/2014/main" id="{21BAB525-73C9-FD21-AECA-4431ADD880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2417" y="2849107"/>
                      <a:ext cx="9479" cy="5476"/>
                    </a:xfrm>
                    <a:custGeom>
                      <a:avLst/>
                      <a:gdLst>
                        <a:gd name="connsiteX0" fmla="*/ 4845 w 9479"/>
                        <a:gd name="connsiteY0" fmla="*/ 5477 h 5476"/>
                        <a:gd name="connsiteX1" fmla="*/ 0 w 9479"/>
                        <a:gd name="connsiteY1" fmla="*/ 2738 h 5476"/>
                        <a:gd name="connsiteX2" fmla="*/ 4845 w 9479"/>
                        <a:gd name="connsiteY2" fmla="*/ 0 h 5476"/>
                        <a:gd name="connsiteX3" fmla="*/ 9479 w 9479"/>
                        <a:gd name="connsiteY3" fmla="*/ 2738 h 5476"/>
                        <a:gd name="connsiteX4" fmla="*/ 4845 w 9479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9" h="5476">
                          <a:moveTo>
                            <a:pt x="4845" y="5477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4" name="자유형: 도형 1233">
                      <a:extLst>
                        <a:ext uri="{FF2B5EF4-FFF2-40B4-BE49-F238E27FC236}">
                          <a16:creationId xmlns:a16="http://schemas.microsoft.com/office/drawing/2014/main" id="{02BC5C83-CBCE-B135-487E-AC8967C3E0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7683" y="2852267"/>
                      <a:ext cx="9479" cy="5266"/>
                    </a:xfrm>
                    <a:custGeom>
                      <a:avLst/>
                      <a:gdLst>
                        <a:gd name="connsiteX0" fmla="*/ 4845 w 9479"/>
                        <a:gd name="connsiteY0" fmla="*/ 5266 h 5266"/>
                        <a:gd name="connsiteX1" fmla="*/ 0 w 9479"/>
                        <a:gd name="connsiteY1" fmla="*/ 2738 h 5266"/>
                        <a:gd name="connsiteX2" fmla="*/ 4845 w 9479"/>
                        <a:gd name="connsiteY2" fmla="*/ 0 h 5266"/>
                        <a:gd name="connsiteX3" fmla="*/ 9479 w 9479"/>
                        <a:gd name="connsiteY3" fmla="*/ 2738 h 5266"/>
                        <a:gd name="connsiteX4" fmla="*/ 4845 w 9479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9" h="5266">
                          <a:moveTo>
                            <a:pt x="4845" y="5266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5" name="자유형: 도형 1234">
                      <a:extLst>
                        <a:ext uri="{FF2B5EF4-FFF2-40B4-BE49-F238E27FC236}">
                          <a16:creationId xmlns:a16="http://schemas.microsoft.com/office/drawing/2014/main" id="{A670EE30-943C-A448-0748-2C3747FE03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49" y="2855216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6" name="자유형: 도형 1235">
                      <a:extLst>
                        <a:ext uri="{FF2B5EF4-FFF2-40B4-BE49-F238E27FC236}">
                          <a16:creationId xmlns:a16="http://schemas.microsoft.com/office/drawing/2014/main" id="{3A7FA921-EBD1-3E67-CDDA-BEFF1000BE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1564" y="2837101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7" name="자유형: 도형 1236">
                      <a:extLst>
                        <a:ext uri="{FF2B5EF4-FFF2-40B4-BE49-F238E27FC236}">
                          <a16:creationId xmlns:a16="http://schemas.microsoft.com/office/drawing/2014/main" id="{BC2BD293-E560-AAE5-0A31-24A6173A15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6830" y="2840050"/>
                      <a:ext cx="9268" cy="5476"/>
                    </a:xfrm>
                    <a:custGeom>
                      <a:avLst/>
                      <a:gdLst>
                        <a:gd name="connsiteX0" fmla="*/ 4634 w 9268"/>
                        <a:gd name="connsiteY0" fmla="*/ 5477 h 5476"/>
                        <a:gd name="connsiteX1" fmla="*/ 0 w 9268"/>
                        <a:gd name="connsiteY1" fmla="*/ 2738 h 5476"/>
                        <a:gd name="connsiteX2" fmla="*/ 4634 w 9268"/>
                        <a:gd name="connsiteY2" fmla="*/ 0 h 5476"/>
                        <a:gd name="connsiteX3" fmla="*/ 9268 w 9268"/>
                        <a:gd name="connsiteY3" fmla="*/ 2738 h 5476"/>
                        <a:gd name="connsiteX4" fmla="*/ 4634 w 9268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8" name="자유형: 도형 1237">
                      <a:extLst>
                        <a:ext uri="{FF2B5EF4-FFF2-40B4-BE49-F238E27FC236}">
                          <a16:creationId xmlns:a16="http://schemas.microsoft.com/office/drawing/2014/main" id="{491EB368-8F22-71C5-EA3E-8036D9DD30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26298" y="2834152"/>
                      <a:ext cx="9478" cy="5266"/>
                    </a:xfrm>
                    <a:custGeom>
                      <a:avLst/>
                      <a:gdLst>
                        <a:gd name="connsiteX0" fmla="*/ 4845 w 9478"/>
                        <a:gd name="connsiteY0" fmla="*/ 5266 h 5266"/>
                        <a:gd name="connsiteX1" fmla="*/ 0 w 9478"/>
                        <a:gd name="connsiteY1" fmla="*/ 2738 h 5266"/>
                        <a:gd name="connsiteX2" fmla="*/ 4845 w 9478"/>
                        <a:gd name="connsiteY2" fmla="*/ 0 h 5266"/>
                        <a:gd name="connsiteX3" fmla="*/ 9479 w 9478"/>
                        <a:gd name="connsiteY3" fmla="*/ 2738 h 5266"/>
                        <a:gd name="connsiteX4" fmla="*/ 4845 w 947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8" h="5266">
                          <a:moveTo>
                            <a:pt x="4845" y="5266"/>
                          </a:moveTo>
                          <a:lnTo>
                            <a:pt x="0" y="2738"/>
                          </a:lnTo>
                          <a:lnTo>
                            <a:pt x="4845" y="0"/>
                          </a:lnTo>
                          <a:lnTo>
                            <a:pt x="9479" y="2738"/>
                          </a:lnTo>
                          <a:lnTo>
                            <a:pt x="4845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39" name="자유형: 도형 1238">
                      <a:extLst>
                        <a:ext uri="{FF2B5EF4-FFF2-40B4-BE49-F238E27FC236}">
                          <a16:creationId xmlns:a16="http://schemas.microsoft.com/office/drawing/2014/main" id="{ED67343D-20F2-A014-2638-495519EF98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1885" y="2842999"/>
                      <a:ext cx="9479" cy="5476"/>
                    </a:xfrm>
                    <a:custGeom>
                      <a:avLst/>
                      <a:gdLst>
                        <a:gd name="connsiteX0" fmla="*/ 4634 w 9479"/>
                        <a:gd name="connsiteY0" fmla="*/ 5477 h 5476"/>
                        <a:gd name="connsiteX1" fmla="*/ 0 w 9479"/>
                        <a:gd name="connsiteY1" fmla="*/ 2738 h 5476"/>
                        <a:gd name="connsiteX2" fmla="*/ 4634 w 9479"/>
                        <a:gd name="connsiteY2" fmla="*/ 0 h 5476"/>
                        <a:gd name="connsiteX3" fmla="*/ 9479 w 9479"/>
                        <a:gd name="connsiteY3" fmla="*/ 2738 h 5476"/>
                        <a:gd name="connsiteX4" fmla="*/ 4634 w 9479"/>
                        <a:gd name="connsiteY4" fmla="*/ 5477 h 547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479" h="5476">
                          <a:moveTo>
                            <a:pt x="4634" y="5477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479" y="2738"/>
                          </a:lnTo>
                          <a:lnTo>
                            <a:pt x="4634" y="5477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40" name="자유형: 도형 1239">
                      <a:extLst>
                        <a:ext uri="{FF2B5EF4-FFF2-40B4-BE49-F238E27FC236}">
                          <a16:creationId xmlns:a16="http://schemas.microsoft.com/office/drawing/2014/main" id="{1F8B64DB-63E6-A6BB-A5C1-10D9E7B1CF4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7151" y="2846158"/>
                      <a:ext cx="9268" cy="5266"/>
                    </a:xfrm>
                    <a:custGeom>
                      <a:avLst/>
                      <a:gdLst>
                        <a:gd name="connsiteX0" fmla="*/ 4634 w 9268"/>
                        <a:gd name="connsiteY0" fmla="*/ 5266 h 5266"/>
                        <a:gd name="connsiteX1" fmla="*/ 0 w 9268"/>
                        <a:gd name="connsiteY1" fmla="*/ 2738 h 5266"/>
                        <a:gd name="connsiteX2" fmla="*/ 4634 w 9268"/>
                        <a:gd name="connsiteY2" fmla="*/ 0 h 5266"/>
                        <a:gd name="connsiteX3" fmla="*/ 9268 w 9268"/>
                        <a:gd name="connsiteY3" fmla="*/ 2738 h 5266"/>
                        <a:gd name="connsiteX4" fmla="*/ 4634 w 9268"/>
                        <a:gd name="connsiteY4" fmla="*/ 5266 h 526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9268" h="5266">
                          <a:moveTo>
                            <a:pt x="4634" y="5266"/>
                          </a:moveTo>
                          <a:lnTo>
                            <a:pt x="0" y="2738"/>
                          </a:lnTo>
                          <a:lnTo>
                            <a:pt x="4634" y="0"/>
                          </a:lnTo>
                          <a:lnTo>
                            <a:pt x="9268" y="2738"/>
                          </a:lnTo>
                          <a:lnTo>
                            <a:pt x="4634" y="5266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41" name="자유형: 도형 1240">
                      <a:extLst>
                        <a:ext uri="{FF2B5EF4-FFF2-40B4-BE49-F238E27FC236}">
                          <a16:creationId xmlns:a16="http://schemas.microsoft.com/office/drawing/2014/main" id="{71AB905F-CB87-FBF2-2063-5A8348A697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3481" y="2856058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896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896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42" name="자유형: 도형 1241">
                      <a:extLst>
                        <a:ext uri="{FF2B5EF4-FFF2-40B4-BE49-F238E27FC236}">
                          <a16:creationId xmlns:a16="http://schemas.microsoft.com/office/drawing/2014/main" id="{19ED94B6-D305-BD84-2B90-D3091490D8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78537" y="2859007"/>
                      <a:ext cx="7793" cy="4634"/>
                    </a:xfrm>
                    <a:custGeom>
                      <a:avLst/>
                      <a:gdLst>
                        <a:gd name="connsiteX0" fmla="*/ 4634 w 7793"/>
                        <a:gd name="connsiteY0" fmla="*/ 4634 h 4634"/>
                        <a:gd name="connsiteX1" fmla="*/ 0 w 7793"/>
                        <a:gd name="connsiteY1" fmla="*/ 1896 h 4634"/>
                        <a:gd name="connsiteX2" fmla="*/ 3159 w 7793"/>
                        <a:gd name="connsiteY2" fmla="*/ 0 h 4634"/>
                        <a:gd name="connsiteX3" fmla="*/ 7794 w 7793"/>
                        <a:gd name="connsiteY3" fmla="*/ 2738 h 4634"/>
                        <a:gd name="connsiteX4" fmla="*/ 4634 w 7793"/>
                        <a:gd name="connsiteY4" fmla="*/ 4634 h 4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634">
                          <a:moveTo>
                            <a:pt x="4634" y="4634"/>
                          </a:moveTo>
                          <a:lnTo>
                            <a:pt x="0" y="1896"/>
                          </a:lnTo>
                          <a:lnTo>
                            <a:pt x="3159" y="0"/>
                          </a:lnTo>
                          <a:lnTo>
                            <a:pt x="7794" y="2738"/>
                          </a:lnTo>
                          <a:lnTo>
                            <a:pt x="4634" y="4634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43" name="자유형: 도형 1242">
                      <a:extLst>
                        <a:ext uri="{FF2B5EF4-FFF2-40B4-BE49-F238E27FC236}">
                          <a16:creationId xmlns:a16="http://schemas.microsoft.com/office/drawing/2014/main" id="{C07808D4-36DE-6DD5-508F-7B92071BFE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3803" y="2861956"/>
                      <a:ext cx="7793" cy="4634"/>
                    </a:xfrm>
                    <a:custGeom>
                      <a:avLst/>
                      <a:gdLst>
                        <a:gd name="connsiteX0" fmla="*/ 4634 w 7793"/>
                        <a:gd name="connsiteY0" fmla="*/ 4634 h 4634"/>
                        <a:gd name="connsiteX1" fmla="*/ 0 w 7793"/>
                        <a:gd name="connsiteY1" fmla="*/ 1896 h 4634"/>
                        <a:gd name="connsiteX2" fmla="*/ 2949 w 7793"/>
                        <a:gd name="connsiteY2" fmla="*/ 0 h 4634"/>
                        <a:gd name="connsiteX3" fmla="*/ 7794 w 7793"/>
                        <a:gd name="connsiteY3" fmla="*/ 2738 h 4634"/>
                        <a:gd name="connsiteX4" fmla="*/ 4634 w 7793"/>
                        <a:gd name="connsiteY4" fmla="*/ 4634 h 4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634">
                          <a:moveTo>
                            <a:pt x="4634" y="4634"/>
                          </a:moveTo>
                          <a:lnTo>
                            <a:pt x="0" y="1896"/>
                          </a:lnTo>
                          <a:lnTo>
                            <a:pt x="2949" y="0"/>
                          </a:lnTo>
                          <a:lnTo>
                            <a:pt x="7794" y="2738"/>
                          </a:lnTo>
                          <a:lnTo>
                            <a:pt x="4634" y="4634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44" name="자유형: 도형 1243">
                      <a:extLst>
                        <a:ext uri="{FF2B5EF4-FFF2-40B4-BE49-F238E27FC236}">
                          <a16:creationId xmlns:a16="http://schemas.microsoft.com/office/drawing/2014/main" id="{81E9D9B9-49FC-D23B-B24D-78FA803AAEA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89069" y="2865116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685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45" name="자유형: 도형 1244">
                      <a:extLst>
                        <a:ext uri="{FF2B5EF4-FFF2-40B4-BE49-F238E27FC236}">
                          <a16:creationId xmlns:a16="http://schemas.microsoft.com/office/drawing/2014/main" id="{413404AE-4F1E-A647-D753-40683139D2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4124" y="2868065"/>
                      <a:ext cx="7793" cy="4423"/>
                    </a:xfrm>
                    <a:custGeom>
                      <a:avLst/>
                      <a:gdLst>
                        <a:gd name="connsiteX0" fmla="*/ 4845 w 7793"/>
                        <a:gd name="connsiteY0" fmla="*/ 4423 h 4423"/>
                        <a:gd name="connsiteX1" fmla="*/ 0 w 7793"/>
                        <a:gd name="connsiteY1" fmla="*/ 1896 h 4423"/>
                        <a:gd name="connsiteX2" fmla="*/ 3159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845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845" y="4423"/>
                          </a:moveTo>
                          <a:lnTo>
                            <a:pt x="0" y="1896"/>
                          </a:lnTo>
                          <a:lnTo>
                            <a:pt x="3159" y="0"/>
                          </a:lnTo>
                          <a:lnTo>
                            <a:pt x="7794" y="2738"/>
                          </a:lnTo>
                          <a:lnTo>
                            <a:pt x="4845" y="442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46" name="자유형: 도형 1245">
                      <a:extLst>
                        <a:ext uri="{FF2B5EF4-FFF2-40B4-BE49-F238E27FC236}">
                          <a16:creationId xmlns:a16="http://schemas.microsoft.com/office/drawing/2014/main" id="{B51F8F9E-12D6-D892-7990-0D452923AC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99390" y="2871224"/>
                      <a:ext cx="7793" cy="4423"/>
                    </a:xfrm>
                    <a:custGeom>
                      <a:avLst/>
                      <a:gdLst>
                        <a:gd name="connsiteX0" fmla="*/ 4634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3159 w 7793"/>
                        <a:gd name="connsiteY2" fmla="*/ 0 h 4423"/>
                        <a:gd name="connsiteX3" fmla="*/ 7794 w 7793"/>
                        <a:gd name="connsiteY3" fmla="*/ 2528 h 4423"/>
                        <a:gd name="connsiteX4" fmla="*/ 4634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3159" y="0"/>
                          </a:lnTo>
                          <a:lnTo>
                            <a:pt x="7794" y="252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47" name="자유형: 도형 1246">
                      <a:extLst>
                        <a:ext uri="{FF2B5EF4-FFF2-40B4-BE49-F238E27FC236}">
                          <a16:creationId xmlns:a16="http://schemas.microsoft.com/office/drawing/2014/main" id="{7935D7FF-0126-99A6-DA9D-E93F259839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504656" y="2874173"/>
                      <a:ext cx="7793" cy="4423"/>
                    </a:xfrm>
                    <a:custGeom>
                      <a:avLst/>
                      <a:gdLst>
                        <a:gd name="connsiteX0" fmla="*/ 4634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3159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634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3159" y="0"/>
                          </a:lnTo>
                          <a:lnTo>
                            <a:pt x="7794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48" name="자유형: 도형 1247">
                      <a:extLst>
                        <a:ext uri="{FF2B5EF4-FFF2-40B4-BE49-F238E27FC236}">
                          <a16:creationId xmlns:a16="http://schemas.microsoft.com/office/drawing/2014/main" id="{F863955C-9E4B-D96B-ED62-BEFD84E268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7683" y="2847001"/>
                      <a:ext cx="7793" cy="4423"/>
                    </a:xfrm>
                    <a:custGeom>
                      <a:avLst/>
                      <a:gdLst>
                        <a:gd name="connsiteX0" fmla="*/ 4845 w 7793"/>
                        <a:gd name="connsiteY0" fmla="*/ 4423 h 4423"/>
                        <a:gd name="connsiteX1" fmla="*/ 0 w 7793"/>
                        <a:gd name="connsiteY1" fmla="*/ 1896 h 4423"/>
                        <a:gd name="connsiteX2" fmla="*/ 3160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845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845" y="4423"/>
                          </a:moveTo>
                          <a:lnTo>
                            <a:pt x="0" y="1896"/>
                          </a:lnTo>
                          <a:lnTo>
                            <a:pt x="3160" y="0"/>
                          </a:lnTo>
                          <a:lnTo>
                            <a:pt x="7794" y="2738"/>
                          </a:lnTo>
                          <a:lnTo>
                            <a:pt x="4845" y="442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49" name="자유형: 도형 1248">
                      <a:extLst>
                        <a:ext uri="{FF2B5EF4-FFF2-40B4-BE49-F238E27FC236}">
                          <a16:creationId xmlns:a16="http://schemas.microsoft.com/office/drawing/2014/main" id="{93EFED49-4CFA-57F8-DC3F-B188BEC804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2949" y="2850160"/>
                      <a:ext cx="7793" cy="4423"/>
                    </a:xfrm>
                    <a:custGeom>
                      <a:avLst/>
                      <a:gdLst>
                        <a:gd name="connsiteX0" fmla="*/ 4845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3160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845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845" y="4423"/>
                          </a:moveTo>
                          <a:lnTo>
                            <a:pt x="0" y="1685"/>
                          </a:lnTo>
                          <a:lnTo>
                            <a:pt x="3160" y="0"/>
                          </a:lnTo>
                          <a:lnTo>
                            <a:pt x="7794" y="2738"/>
                          </a:lnTo>
                          <a:lnTo>
                            <a:pt x="4845" y="442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0" name="자유형: 도형 1249">
                      <a:extLst>
                        <a:ext uri="{FF2B5EF4-FFF2-40B4-BE49-F238E27FC236}">
                          <a16:creationId xmlns:a16="http://schemas.microsoft.com/office/drawing/2014/main" id="{C0D0EB68-DEE6-95D1-5F5E-476EA4E160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68215" y="2853109"/>
                      <a:ext cx="7793" cy="4423"/>
                    </a:xfrm>
                    <a:custGeom>
                      <a:avLst/>
                      <a:gdLst>
                        <a:gd name="connsiteX0" fmla="*/ 4634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3160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634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3160" y="0"/>
                          </a:lnTo>
                          <a:lnTo>
                            <a:pt x="7794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1" name="자유형: 도형 1250">
                      <a:extLst>
                        <a:ext uri="{FF2B5EF4-FFF2-40B4-BE49-F238E27FC236}">
                          <a16:creationId xmlns:a16="http://schemas.microsoft.com/office/drawing/2014/main" id="{1C3BF7B8-D5A6-3CC4-6000-134D0372E9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6830" y="2834994"/>
                      <a:ext cx="7793" cy="4423"/>
                    </a:xfrm>
                    <a:custGeom>
                      <a:avLst/>
                      <a:gdLst>
                        <a:gd name="connsiteX0" fmla="*/ 4634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3159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634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3159" y="0"/>
                          </a:lnTo>
                          <a:lnTo>
                            <a:pt x="7794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2" name="자유형: 도형 1251">
                      <a:extLst>
                        <a:ext uri="{FF2B5EF4-FFF2-40B4-BE49-F238E27FC236}">
                          <a16:creationId xmlns:a16="http://schemas.microsoft.com/office/drawing/2014/main" id="{389BF1FD-E867-6E76-FCB5-488574A032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2096" y="2837943"/>
                      <a:ext cx="7583" cy="4423"/>
                    </a:xfrm>
                    <a:custGeom>
                      <a:avLst/>
                      <a:gdLst>
                        <a:gd name="connsiteX0" fmla="*/ 4634 w 7583"/>
                        <a:gd name="connsiteY0" fmla="*/ 4423 h 4423"/>
                        <a:gd name="connsiteX1" fmla="*/ 0 w 7583"/>
                        <a:gd name="connsiteY1" fmla="*/ 1896 h 4423"/>
                        <a:gd name="connsiteX2" fmla="*/ 2949 w 7583"/>
                        <a:gd name="connsiteY2" fmla="*/ 0 h 4423"/>
                        <a:gd name="connsiteX3" fmla="*/ 7583 w 7583"/>
                        <a:gd name="connsiteY3" fmla="*/ 2738 h 4423"/>
                        <a:gd name="connsiteX4" fmla="*/ 4634 w 758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583" h="4423">
                          <a:moveTo>
                            <a:pt x="4634" y="4423"/>
                          </a:moveTo>
                          <a:lnTo>
                            <a:pt x="0" y="1896"/>
                          </a:lnTo>
                          <a:lnTo>
                            <a:pt x="2949" y="0"/>
                          </a:lnTo>
                          <a:lnTo>
                            <a:pt x="7583" y="273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3" name="자유형: 도형 1252">
                      <a:extLst>
                        <a:ext uri="{FF2B5EF4-FFF2-40B4-BE49-F238E27FC236}">
                          <a16:creationId xmlns:a16="http://schemas.microsoft.com/office/drawing/2014/main" id="{6221DAB2-276E-98CA-051F-30A38D4C36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31564" y="2832045"/>
                      <a:ext cx="7793" cy="4423"/>
                    </a:xfrm>
                    <a:custGeom>
                      <a:avLst/>
                      <a:gdLst>
                        <a:gd name="connsiteX0" fmla="*/ 4845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3159 w 7793"/>
                        <a:gd name="connsiteY2" fmla="*/ 0 h 4423"/>
                        <a:gd name="connsiteX3" fmla="*/ 7794 w 7793"/>
                        <a:gd name="connsiteY3" fmla="*/ 2738 h 4423"/>
                        <a:gd name="connsiteX4" fmla="*/ 4845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845" y="4423"/>
                          </a:moveTo>
                          <a:lnTo>
                            <a:pt x="0" y="1685"/>
                          </a:lnTo>
                          <a:lnTo>
                            <a:pt x="3159" y="0"/>
                          </a:lnTo>
                          <a:lnTo>
                            <a:pt x="7794" y="2738"/>
                          </a:lnTo>
                          <a:lnTo>
                            <a:pt x="4845" y="442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4" name="자유형: 도형 1253">
                      <a:extLst>
                        <a:ext uri="{FF2B5EF4-FFF2-40B4-BE49-F238E27FC236}">
                          <a16:creationId xmlns:a16="http://schemas.microsoft.com/office/drawing/2014/main" id="{BDD8F5B3-0D23-7D91-0810-90BF6F23291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47151" y="2840892"/>
                      <a:ext cx="7793" cy="4634"/>
                    </a:xfrm>
                    <a:custGeom>
                      <a:avLst/>
                      <a:gdLst>
                        <a:gd name="connsiteX0" fmla="*/ 4634 w 7793"/>
                        <a:gd name="connsiteY0" fmla="*/ 4634 h 4634"/>
                        <a:gd name="connsiteX1" fmla="*/ 0 w 7793"/>
                        <a:gd name="connsiteY1" fmla="*/ 1896 h 4634"/>
                        <a:gd name="connsiteX2" fmla="*/ 3160 w 7793"/>
                        <a:gd name="connsiteY2" fmla="*/ 0 h 4634"/>
                        <a:gd name="connsiteX3" fmla="*/ 7794 w 7793"/>
                        <a:gd name="connsiteY3" fmla="*/ 2738 h 4634"/>
                        <a:gd name="connsiteX4" fmla="*/ 4634 w 7793"/>
                        <a:gd name="connsiteY4" fmla="*/ 4634 h 463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634">
                          <a:moveTo>
                            <a:pt x="4634" y="4634"/>
                          </a:moveTo>
                          <a:lnTo>
                            <a:pt x="0" y="1896"/>
                          </a:lnTo>
                          <a:lnTo>
                            <a:pt x="3160" y="0"/>
                          </a:lnTo>
                          <a:lnTo>
                            <a:pt x="7794" y="2738"/>
                          </a:lnTo>
                          <a:lnTo>
                            <a:pt x="4634" y="4634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255" name="자유형: 도형 1254">
                      <a:extLst>
                        <a:ext uri="{FF2B5EF4-FFF2-40B4-BE49-F238E27FC236}">
                          <a16:creationId xmlns:a16="http://schemas.microsoft.com/office/drawing/2014/main" id="{180179F3-65CC-412A-5AD4-D21CD5F177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452417" y="2844052"/>
                      <a:ext cx="7793" cy="4423"/>
                    </a:xfrm>
                    <a:custGeom>
                      <a:avLst/>
                      <a:gdLst>
                        <a:gd name="connsiteX0" fmla="*/ 4634 w 7793"/>
                        <a:gd name="connsiteY0" fmla="*/ 4423 h 4423"/>
                        <a:gd name="connsiteX1" fmla="*/ 0 w 7793"/>
                        <a:gd name="connsiteY1" fmla="*/ 1685 h 4423"/>
                        <a:gd name="connsiteX2" fmla="*/ 3160 w 7793"/>
                        <a:gd name="connsiteY2" fmla="*/ 0 h 4423"/>
                        <a:gd name="connsiteX3" fmla="*/ 7794 w 7793"/>
                        <a:gd name="connsiteY3" fmla="*/ 2528 h 4423"/>
                        <a:gd name="connsiteX4" fmla="*/ 4634 w 7793"/>
                        <a:gd name="connsiteY4" fmla="*/ 4423 h 442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793" h="4423">
                          <a:moveTo>
                            <a:pt x="4634" y="4423"/>
                          </a:moveTo>
                          <a:lnTo>
                            <a:pt x="0" y="1685"/>
                          </a:lnTo>
                          <a:lnTo>
                            <a:pt x="3160" y="0"/>
                          </a:lnTo>
                          <a:lnTo>
                            <a:pt x="7794" y="2528"/>
                          </a:lnTo>
                          <a:lnTo>
                            <a:pt x="4634" y="4423"/>
                          </a:ln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997" name="그래픽 16">
                  <a:extLst>
                    <a:ext uri="{FF2B5EF4-FFF2-40B4-BE49-F238E27FC236}">
                      <a16:creationId xmlns:a16="http://schemas.microsoft.com/office/drawing/2014/main" id="{8CEF298B-FD4D-4808-6598-B5DD2A57E9FE}"/>
                    </a:ext>
                  </a:extLst>
                </p:cNvPr>
                <p:cNvGrpSpPr/>
                <p:nvPr/>
              </p:nvGrpSpPr>
              <p:grpSpPr>
                <a:xfrm>
                  <a:off x="7386487" y="2776015"/>
                  <a:ext cx="95209" cy="125962"/>
                  <a:chOff x="7386487" y="2776015"/>
                  <a:chExt cx="95209" cy="125962"/>
                </a:xfrm>
              </p:grpSpPr>
              <p:sp>
                <p:nvSpPr>
                  <p:cNvPr id="998" name="자유형: 도형 997">
                    <a:extLst>
                      <a:ext uri="{FF2B5EF4-FFF2-40B4-BE49-F238E27FC236}">
                        <a16:creationId xmlns:a16="http://schemas.microsoft.com/office/drawing/2014/main" id="{5070AA76-1519-C3B9-D762-E17CA8428027}"/>
                      </a:ext>
                    </a:extLst>
                  </p:cNvPr>
                  <p:cNvSpPr/>
                  <p:nvPr/>
                </p:nvSpPr>
                <p:spPr>
                  <a:xfrm>
                    <a:off x="7472007" y="2829307"/>
                    <a:ext cx="9689" cy="72670"/>
                  </a:xfrm>
                  <a:custGeom>
                    <a:avLst/>
                    <a:gdLst>
                      <a:gd name="connsiteX0" fmla="*/ 6740 w 9689"/>
                      <a:gd name="connsiteY0" fmla="*/ 72671 h 72670"/>
                      <a:gd name="connsiteX1" fmla="*/ 0 w 9689"/>
                      <a:gd name="connsiteY1" fmla="*/ 35388 h 72670"/>
                      <a:gd name="connsiteX2" fmla="*/ 6740 w 9689"/>
                      <a:gd name="connsiteY2" fmla="*/ 1474 h 72670"/>
                      <a:gd name="connsiteX3" fmla="*/ 9689 w 9689"/>
                      <a:gd name="connsiteY3" fmla="*/ 0 h 72670"/>
                      <a:gd name="connsiteX4" fmla="*/ 9689 w 9689"/>
                      <a:gd name="connsiteY4" fmla="*/ 70986 h 72670"/>
                      <a:gd name="connsiteX5" fmla="*/ 6740 w 9689"/>
                      <a:gd name="connsiteY5" fmla="*/ 72671 h 726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689" h="72670">
                        <a:moveTo>
                          <a:pt x="6740" y="72671"/>
                        </a:moveTo>
                        <a:lnTo>
                          <a:pt x="0" y="35388"/>
                        </a:lnTo>
                        <a:lnTo>
                          <a:pt x="6740" y="1474"/>
                        </a:lnTo>
                        <a:lnTo>
                          <a:pt x="9689" y="0"/>
                        </a:lnTo>
                        <a:lnTo>
                          <a:pt x="9689" y="70986"/>
                        </a:lnTo>
                        <a:lnTo>
                          <a:pt x="6740" y="72671"/>
                        </a:lnTo>
                        <a:close/>
                      </a:path>
                    </a:pathLst>
                  </a:custGeom>
                  <a:solidFill>
                    <a:srgbClr val="D7D0C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9" name="자유형: 도형 998">
                    <a:extLst>
                      <a:ext uri="{FF2B5EF4-FFF2-40B4-BE49-F238E27FC236}">
                        <a16:creationId xmlns:a16="http://schemas.microsoft.com/office/drawing/2014/main" id="{66C1E0C8-BB34-69F2-4597-FA5E20D51977}"/>
                      </a:ext>
                    </a:extLst>
                  </p:cNvPr>
                  <p:cNvSpPr/>
                  <p:nvPr/>
                </p:nvSpPr>
                <p:spPr>
                  <a:xfrm>
                    <a:off x="7386487" y="2776015"/>
                    <a:ext cx="95209" cy="54766"/>
                  </a:xfrm>
                  <a:custGeom>
                    <a:avLst/>
                    <a:gdLst>
                      <a:gd name="connsiteX0" fmla="*/ 0 w 95209"/>
                      <a:gd name="connsiteY0" fmla="*/ 1474 h 54766"/>
                      <a:gd name="connsiteX1" fmla="*/ 2738 w 95209"/>
                      <a:gd name="connsiteY1" fmla="*/ 0 h 54766"/>
                      <a:gd name="connsiteX2" fmla="*/ 95209 w 95209"/>
                      <a:gd name="connsiteY2" fmla="*/ 53292 h 54766"/>
                      <a:gd name="connsiteX3" fmla="*/ 92260 w 95209"/>
                      <a:gd name="connsiteY3" fmla="*/ 54766 h 54766"/>
                      <a:gd name="connsiteX4" fmla="*/ 44656 w 95209"/>
                      <a:gd name="connsiteY4" fmla="*/ 43603 h 54766"/>
                      <a:gd name="connsiteX5" fmla="*/ 0 w 95209"/>
                      <a:gd name="connsiteY5" fmla="*/ 1474 h 547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95209" h="54766">
                        <a:moveTo>
                          <a:pt x="0" y="1474"/>
                        </a:moveTo>
                        <a:lnTo>
                          <a:pt x="2738" y="0"/>
                        </a:lnTo>
                        <a:lnTo>
                          <a:pt x="95209" y="53292"/>
                        </a:lnTo>
                        <a:lnTo>
                          <a:pt x="92260" y="54766"/>
                        </a:lnTo>
                        <a:lnTo>
                          <a:pt x="44656" y="43603"/>
                        </a:lnTo>
                        <a:lnTo>
                          <a:pt x="0" y="1474"/>
                        </a:lnTo>
                        <a:close/>
                      </a:path>
                    </a:pathLst>
                  </a:custGeom>
                  <a:solidFill>
                    <a:srgbClr val="E5E0D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0" name="자유형: 도형 999">
                    <a:extLst>
                      <a:ext uri="{FF2B5EF4-FFF2-40B4-BE49-F238E27FC236}">
                        <a16:creationId xmlns:a16="http://schemas.microsoft.com/office/drawing/2014/main" id="{EE21607F-AE8F-6588-8714-5B87334715DC}"/>
                      </a:ext>
                    </a:extLst>
                  </p:cNvPr>
                  <p:cNvSpPr/>
                  <p:nvPr/>
                </p:nvSpPr>
                <p:spPr>
                  <a:xfrm>
                    <a:off x="7386487" y="2777490"/>
                    <a:ext cx="92260" cy="124488"/>
                  </a:xfrm>
                  <a:custGeom>
                    <a:avLst/>
                    <a:gdLst>
                      <a:gd name="connsiteX0" fmla="*/ 0 w 92260"/>
                      <a:gd name="connsiteY0" fmla="*/ 71196 h 124488"/>
                      <a:gd name="connsiteX1" fmla="*/ 0 w 92260"/>
                      <a:gd name="connsiteY1" fmla="*/ 0 h 124488"/>
                      <a:gd name="connsiteX2" fmla="*/ 92260 w 92260"/>
                      <a:gd name="connsiteY2" fmla="*/ 53292 h 124488"/>
                      <a:gd name="connsiteX3" fmla="*/ 92260 w 92260"/>
                      <a:gd name="connsiteY3" fmla="*/ 124488 h 124488"/>
                      <a:gd name="connsiteX4" fmla="*/ 0 w 92260"/>
                      <a:gd name="connsiteY4" fmla="*/ 71196 h 124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260" h="124488">
                        <a:moveTo>
                          <a:pt x="0" y="71196"/>
                        </a:moveTo>
                        <a:lnTo>
                          <a:pt x="0" y="0"/>
                        </a:lnTo>
                        <a:lnTo>
                          <a:pt x="92260" y="53292"/>
                        </a:lnTo>
                        <a:lnTo>
                          <a:pt x="92260" y="124488"/>
                        </a:lnTo>
                        <a:lnTo>
                          <a:pt x="0" y="71196"/>
                        </a:lnTo>
                        <a:close/>
                      </a:path>
                    </a:pathLst>
                  </a:custGeom>
                  <a:solidFill>
                    <a:srgbClr val="A39B9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001" name="자유형: 도형 1000">
                    <a:extLst>
                      <a:ext uri="{FF2B5EF4-FFF2-40B4-BE49-F238E27FC236}">
                        <a16:creationId xmlns:a16="http://schemas.microsoft.com/office/drawing/2014/main" id="{5C4D3D67-3193-B475-B5AC-9A02E7412E5C}"/>
                      </a:ext>
                    </a:extLst>
                  </p:cNvPr>
                  <p:cNvSpPr/>
                  <p:nvPr/>
                </p:nvSpPr>
                <p:spPr>
                  <a:xfrm>
                    <a:off x="7423770" y="2831624"/>
                    <a:ext cx="15798" cy="22117"/>
                  </a:xfrm>
                  <a:custGeom>
                    <a:avLst/>
                    <a:gdLst>
                      <a:gd name="connsiteX0" fmla="*/ 4634 w 15798"/>
                      <a:gd name="connsiteY0" fmla="*/ 0 h 22117"/>
                      <a:gd name="connsiteX1" fmla="*/ 11164 w 15798"/>
                      <a:gd name="connsiteY1" fmla="*/ 3792 h 22117"/>
                      <a:gd name="connsiteX2" fmla="*/ 15798 w 15798"/>
                      <a:gd name="connsiteY2" fmla="*/ 12007 h 22117"/>
                      <a:gd name="connsiteX3" fmla="*/ 15798 w 15798"/>
                      <a:gd name="connsiteY3" fmla="*/ 19590 h 22117"/>
                      <a:gd name="connsiteX4" fmla="*/ 11164 w 15798"/>
                      <a:gd name="connsiteY4" fmla="*/ 22117 h 22117"/>
                      <a:gd name="connsiteX5" fmla="*/ 4634 w 15798"/>
                      <a:gd name="connsiteY5" fmla="*/ 18326 h 22117"/>
                      <a:gd name="connsiteX6" fmla="*/ 0 w 15798"/>
                      <a:gd name="connsiteY6" fmla="*/ 10321 h 22117"/>
                      <a:gd name="connsiteX7" fmla="*/ 0 w 15798"/>
                      <a:gd name="connsiteY7" fmla="*/ 2738 h 22117"/>
                      <a:gd name="connsiteX8" fmla="*/ 4634 w 15798"/>
                      <a:gd name="connsiteY8" fmla="*/ 0 h 221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798" h="22117">
                        <a:moveTo>
                          <a:pt x="4634" y="0"/>
                        </a:moveTo>
                        <a:lnTo>
                          <a:pt x="11164" y="3792"/>
                        </a:lnTo>
                        <a:lnTo>
                          <a:pt x="15798" y="12007"/>
                        </a:lnTo>
                        <a:lnTo>
                          <a:pt x="15798" y="19590"/>
                        </a:lnTo>
                        <a:lnTo>
                          <a:pt x="11164" y="22117"/>
                        </a:lnTo>
                        <a:lnTo>
                          <a:pt x="4634" y="18326"/>
                        </a:lnTo>
                        <a:lnTo>
                          <a:pt x="0" y="10321"/>
                        </a:lnTo>
                        <a:lnTo>
                          <a:pt x="0" y="2738"/>
                        </a:lnTo>
                        <a:lnTo>
                          <a:pt x="4634" y="0"/>
                        </a:lnTo>
                        <a:close/>
                      </a:path>
                    </a:pathLst>
                  </a:custGeom>
                  <a:solidFill>
                    <a:srgbClr val="E7F1F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6" name="그래픽 16">
                <a:extLst>
                  <a:ext uri="{FF2B5EF4-FFF2-40B4-BE49-F238E27FC236}">
                    <a16:creationId xmlns:a16="http://schemas.microsoft.com/office/drawing/2014/main" id="{D41383BF-6E11-12A5-7EBB-364D4270271C}"/>
                  </a:ext>
                </a:extLst>
              </p:cNvPr>
              <p:cNvGrpSpPr/>
              <p:nvPr userDrawn="1"/>
            </p:nvGrpSpPr>
            <p:grpSpPr>
              <a:xfrm>
                <a:off x="7963212" y="4167616"/>
                <a:ext cx="136863" cy="102649"/>
                <a:chOff x="7483852" y="2713115"/>
                <a:chExt cx="168897" cy="132628"/>
              </a:xfrm>
            </p:grpSpPr>
            <p:sp>
              <p:nvSpPr>
                <p:cNvPr id="992" name="자유형: 도형 991">
                  <a:extLst>
                    <a:ext uri="{FF2B5EF4-FFF2-40B4-BE49-F238E27FC236}">
                      <a16:creationId xmlns:a16="http://schemas.microsoft.com/office/drawing/2014/main" id="{D8B4FAB1-1EA4-EC1C-77B9-0271470B6F25}"/>
                    </a:ext>
                  </a:extLst>
                </p:cNvPr>
                <p:cNvSpPr/>
                <p:nvPr/>
              </p:nvSpPr>
              <p:spPr>
                <a:xfrm>
                  <a:off x="7527746" y="2806137"/>
                  <a:ext cx="28727" cy="28840"/>
                </a:xfrm>
                <a:custGeom>
                  <a:avLst/>
                  <a:gdLst>
                    <a:gd name="connsiteX0" fmla="*/ 14614 w 28727"/>
                    <a:gd name="connsiteY0" fmla="*/ 28226 h 28840"/>
                    <a:gd name="connsiteX1" fmla="*/ 4504 w 28727"/>
                    <a:gd name="connsiteY1" fmla="*/ 3792 h 28840"/>
                    <a:gd name="connsiteX2" fmla="*/ 18617 w 28727"/>
                    <a:gd name="connsiteY2" fmla="*/ 0 h 28840"/>
                    <a:gd name="connsiteX3" fmla="*/ 28727 w 28727"/>
                    <a:gd name="connsiteY3" fmla="*/ 20011 h 28840"/>
                    <a:gd name="connsiteX4" fmla="*/ 14614 w 28727"/>
                    <a:gd name="connsiteY4" fmla="*/ 28226 h 288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8727" h="28840">
                      <a:moveTo>
                        <a:pt x="14614" y="28226"/>
                      </a:moveTo>
                      <a:cubicBezTo>
                        <a:pt x="2397" y="33070"/>
                        <a:pt x="-5396" y="7794"/>
                        <a:pt x="4504" y="3792"/>
                      </a:cubicBezTo>
                      <a:cubicBezTo>
                        <a:pt x="8295" y="2738"/>
                        <a:pt x="18617" y="0"/>
                        <a:pt x="18617" y="0"/>
                      </a:cubicBezTo>
                      <a:lnTo>
                        <a:pt x="28727" y="20011"/>
                      </a:lnTo>
                      <a:cubicBezTo>
                        <a:pt x="28727" y="20011"/>
                        <a:pt x="17353" y="26330"/>
                        <a:pt x="14614" y="28226"/>
                      </a:cubicBezTo>
                      <a:close/>
                    </a:path>
                  </a:pathLst>
                </a:custGeom>
                <a:solidFill>
                  <a:srgbClr val="0B080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93" name="자유형: 도형 992">
                  <a:extLst>
                    <a:ext uri="{FF2B5EF4-FFF2-40B4-BE49-F238E27FC236}">
                      <a16:creationId xmlns:a16="http://schemas.microsoft.com/office/drawing/2014/main" id="{4FA20ED2-BDD8-9A76-BFBE-C12EFC08707C}"/>
                    </a:ext>
                  </a:extLst>
                </p:cNvPr>
                <p:cNvSpPr/>
                <p:nvPr/>
              </p:nvSpPr>
              <p:spPr>
                <a:xfrm>
                  <a:off x="7483852" y="2814352"/>
                  <a:ext cx="60404" cy="31392"/>
                </a:xfrm>
                <a:custGeom>
                  <a:avLst/>
                  <a:gdLst>
                    <a:gd name="connsiteX0" fmla="*/ 43553 w 60404"/>
                    <a:gd name="connsiteY0" fmla="*/ 211 h 31392"/>
                    <a:gd name="connsiteX1" fmla="*/ 17013 w 60404"/>
                    <a:gd name="connsiteY1" fmla="*/ 1264 h 31392"/>
                    <a:gd name="connsiteX2" fmla="*/ 5638 w 60404"/>
                    <a:gd name="connsiteY2" fmla="*/ 6740 h 31392"/>
                    <a:gd name="connsiteX3" fmla="*/ 161 w 60404"/>
                    <a:gd name="connsiteY3" fmla="*/ 18115 h 31392"/>
                    <a:gd name="connsiteX4" fmla="*/ 1215 w 60404"/>
                    <a:gd name="connsiteY4" fmla="*/ 25277 h 31392"/>
                    <a:gd name="connsiteX5" fmla="*/ 17434 w 60404"/>
                    <a:gd name="connsiteY5" fmla="*/ 31385 h 31392"/>
                    <a:gd name="connsiteX6" fmla="*/ 29440 w 60404"/>
                    <a:gd name="connsiteY6" fmla="*/ 25277 h 31392"/>
                    <a:gd name="connsiteX7" fmla="*/ 45871 w 60404"/>
                    <a:gd name="connsiteY7" fmla="*/ 22117 h 31392"/>
                    <a:gd name="connsiteX8" fmla="*/ 51979 w 60404"/>
                    <a:gd name="connsiteY8" fmla="*/ 16851 h 31392"/>
                    <a:gd name="connsiteX9" fmla="*/ 60404 w 60404"/>
                    <a:gd name="connsiteY9" fmla="*/ 13060 h 31392"/>
                    <a:gd name="connsiteX10" fmla="*/ 55770 w 60404"/>
                    <a:gd name="connsiteY10" fmla="*/ 421 h 31392"/>
                    <a:gd name="connsiteX11" fmla="*/ 43553 w 60404"/>
                    <a:gd name="connsiteY11" fmla="*/ 0 h 3139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60404" h="31392">
                      <a:moveTo>
                        <a:pt x="43553" y="211"/>
                      </a:moveTo>
                      <a:cubicBezTo>
                        <a:pt x="43553" y="211"/>
                        <a:pt x="19330" y="211"/>
                        <a:pt x="17013" y="1264"/>
                      </a:cubicBezTo>
                      <a:cubicBezTo>
                        <a:pt x="14696" y="2106"/>
                        <a:pt x="6902" y="5477"/>
                        <a:pt x="5638" y="6740"/>
                      </a:cubicBezTo>
                      <a:cubicBezTo>
                        <a:pt x="4374" y="8004"/>
                        <a:pt x="794" y="16009"/>
                        <a:pt x="161" y="18115"/>
                      </a:cubicBezTo>
                      <a:cubicBezTo>
                        <a:pt x="-260" y="20221"/>
                        <a:pt x="161" y="23592"/>
                        <a:pt x="1215" y="25277"/>
                      </a:cubicBezTo>
                      <a:cubicBezTo>
                        <a:pt x="2478" y="26751"/>
                        <a:pt x="13010" y="31596"/>
                        <a:pt x="17434" y="31385"/>
                      </a:cubicBezTo>
                      <a:cubicBezTo>
                        <a:pt x="21858" y="31385"/>
                        <a:pt x="29440" y="25277"/>
                        <a:pt x="29440" y="25277"/>
                      </a:cubicBezTo>
                      <a:cubicBezTo>
                        <a:pt x="29440" y="25277"/>
                        <a:pt x="41657" y="23170"/>
                        <a:pt x="45871" y="22117"/>
                      </a:cubicBezTo>
                      <a:cubicBezTo>
                        <a:pt x="50083" y="21064"/>
                        <a:pt x="51979" y="16851"/>
                        <a:pt x="51979" y="16851"/>
                      </a:cubicBezTo>
                      <a:lnTo>
                        <a:pt x="60404" y="13060"/>
                      </a:lnTo>
                      <a:lnTo>
                        <a:pt x="55770" y="421"/>
                      </a:lnTo>
                      <a:lnTo>
                        <a:pt x="43553" y="0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pPr lvl="0"/>
                  <a:endParaRPr lang="ko-KR" altLang="en-US"/>
                </a:p>
              </p:txBody>
            </p:sp>
            <p:sp>
              <p:nvSpPr>
                <p:cNvPr id="994" name="자유형: 도형 993">
                  <a:extLst>
                    <a:ext uri="{FF2B5EF4-FFF2-40B4-BE49-F238E27FC236}">
                      <a16:creationId xmlns:a16="http://schemas.microsoft.com/office/drawing/2014/main" id="{F58A2A56-6210-92CF-4DFC-FAF99FCF5949}"/>
                    </a:ext>
                  </a:extLst>
                </p:cNvPr>
                <p:cNvSpPr/>
                <p:nvPr/>
              </p:nvSpPr>
              <p:spPr>
                <a:xfrm>
                  <a:off x="7527405" y="2808032"/>
                  <a:ext cx="21485" cy="22959"/>
                </a:xfrm>
                <a:custGeom>
                  <a:avLst/>
                  <a:gdLst>
                    <a:gd name="connsiteX0" fmla="*/ 14955 w 21485"/>
                    <a:gd name="connsiteY0" fmla="*/ 211 h 22959"/>
                    <a:gd name="connsiteX1" fmla="*/ 0 w 21485"/>
                    <a:gd name="connsiteY1" fmla="*/ 6319 h 22959"/>
                    <a:gd name="connsiteX2" fmla="*/ 8425 w 21485"/>
                    <a:gd name="connsiteY2" fmla="*/ 22960 h 22959"/>
                    <a:gd name="connsiteX3" fmla="*/ 21485 w 21485"/>
                    <a:gd name="connsiteY3" fmla="*/ 20853 h 22959"/>
                    <a:gd name="connsiteX4" fmla="*/ 14955 w 21485"/>
                    <a:gd name="connsiteY4" fmla="*/ 0 h 22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485" h="22959">
                      <a:moveTo>
                        <a:pt x="14955" y="211"/>
                      </a:moveTo>
                      <a:cubicBezTo>
                        <a:pt x="14955" y="211"/>
                        <a:pt x="2106" y="5687"/>
                        <a:pt x="0" y="6319"/>
                      </a:cubicBezTo>
                      <a:cubicBezTo>
                        <a:pt x="11796" y="10532"/>
                        <a:pt x="8425" y="22960"/>
                        <a:pt x="8425" y="22960"/>
                      </a:cubicBezTo>
                      <a:lnTo>
                        <a:pt x="21485" y="20853"/>
                      </a:lnTo>
                      <a:lnTo>
                        <a:pt x="14955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995" name="자유형: 도형 994">
                  <a:extLst>
                    <a:ext uri="{FF2B5EF4-FFF2-40B4-BE49-F238E27FC236}">
                      <a16:creationId xmlns:a16="http://schemas.microsoft.com/office/drawing/2014/main" id="{B2BE14E5-82E6-A508-8775-2C32F9FFAABF}"/>
                    </a:ext>
                  </a:extLst>
                </p:cNvPr>
                <p:cNvSpPr/>
                <p:nvPr/>
              </p:nvSpPr>
              <p:spPr>
                <a:xfrm>
                  <a:off x="7532039" y="2713115"/>
                  <a:ext cx="120710" cy="121247"/>
                </a:xfrm>
                <a:custGeom>
                  <a:avLst/>
                  <a:gdLst>
                    <a:gd name="connsiteX0" fmla="*/ 111639 w 120710"/>
                    <a:gd name="connsiteY0" fmla="*/ 340 h 121247"/>
                    <a:gd name="connsiteX1" fmla="*/ 113956 w 120710"/>
                    <a:gd name="connsiteY1" fmla="*/ 38466 h 121247"/>
                    <a:gd name="connsiteX2" fmla="*/ 65298 w 120710"/>
                    <a:gd name="connsiteY2" fmla="*/ 101658 h 121247"/>
                    <a:gd name="connsiteX3" fmla="*/ 10111 w 120710"/>
                    <a:gd name="connsiteY3" fmla="*/ 121247 h 121247"/>
                    <a:gd name="connsiteX4" fmla="*/ 0 w 120710"/>
                    <a:gd name="connsiteY4" fmla="*/ 96813 h 121247"/>
                    <a:gd name="connsiteX5" fmla="*/ 45498 w 120710"/>
                    <a:gd name="connsiteY5" fmla="*/ 75117 h 121247"/>
                    <a:gd name="connsiteX6" fmla="*/ 80886 w 120710"/>
                    <a:gd name="connsiteY6" fmla="*/ 21825 h 121247"/>
                    <a:gd name="connsiteX7" fmla="*/ 111639 w 120710"/>
                    <a:gd name="connsiteY7" fmla="*/ 340 h 1212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20710" h="121247">
                      <a:moveTo>
                        <a:pt x="111639" y="340"/>
                      </a:moveTo>
                      <a:cubicBezTo>
                        <a:pt x="130597" y="16770"/>
                        <a:pt x="113956" y="38466"/>
                        <a:pt x="113956" y="38466"/>
                      </a:cubicBezTo>
                      <a:cubicBezTo>
                        <a:pt x="113956" y="38466"/>
                        <a:pt x="69511" y="97866"/>
                        <a:pt x="65298" y="101658"/>
                      </a:cubicBezTo>
                      <a:cubicBezTo>
                        <a:pt x="60875" y="105449"/>
                        <a:pt x="27594" y="116403"/>
                        <a:pt x="10111" y="121247"/>
                      </a:cubicBezTo>
                      <a:cubicBezTo>
                        <a:pt x="16009" y="114296"/>
                        <a:pt x="6951" y="96392"/>
                        <a:pt x="0" y="96813"/>
                      </a:cubicBezTo>
                      <a:cubicBezTo>
                        <a:pt x="2528" y="95549"/>
                        <a:pt x="42339" y="76802"/>
                        <a:pt x="45498" y="75117"/>
                      </a:cubicBezTo>
                      <a:cubicBezTo>
                        <a:pt x="48658" y="73432"/>
                        <a:pt x="78358" y="27934"/>
                        <a:pt x="80886" y="21825"/>
                      </a:cubicBezTo>
                      <a:cubicBezTo>
                        <a:pt x="90154" y="340"/>
                        <a:pt x="110165" y="-924"/>
                        <a:pt x="111639" y="340"/>
                      </a:cubicBezTo>
                      <a:close/>
                    </a:path>
                  </a:pathLst>
                </a:custGeom>
                <a:solidFill>
                  <a:srgbClr val="5E443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47" name="그래픽 16">
                <a:extLst>
                  <a:ext uri="{FF2B5EF4-FFF2-40B4-BE49-F238E27FC236}">
                    <a16:creationId xmlns:a16="http://schemas.microsoft.com/office/drawing/2014/main" id="{9968B146-735C-7F40-FAA9-728B8E835E36}"/>
                  </a:ext>
                </a:extLst>
              </p:cNvPr>
              <p:cNvGrpSpPr/>
              <p:nvPr userDrawn="1"/>
            </p:nvGrpSpPr>
            <p:grpSpPr>
              <a:xfrm>
                <a:off x="7524187" y="4339954"/>
                <a:ext cx="19458" cy="29140"/>
                <a:chOff x="7000489" y="2971279"/>
                <a:chExt cx="24012" cy="37651"/>
              </a:xfrm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984" name="자유형: 도형 983">
                  <a:extLst>
                    <a:ext uri="{FF2B5EF4-FFF2-40B4-BE49-F238E27FC236}">
                      <a16:creationId xmlns:a16="http://schemas.microsoft.com/office/drawing/2014/main" id="{EDABD4F7-9174-DBA8-D79A-9C1F719330A0}"/>
                    </a:ext>
                  </a:extLst>
                </p:cNvPr>
                <p:cNvSpPr/>
                <p:nvPr/>
              </p:nvSpPr>
              <p:spPr>
                <a:xfrm>
                  <a:off x="7000489" y="2994923"/>
                  <a:ext cx="24012" cy="14007"/>
                </a:xfrm>
                <a:custGeom>
                  <a:avLst/>
                  <a:gdLst>
                    <a:gd name="connsiteX0" fmla="*/ 3476 w 24012"/>
                    <a:gd name="connsiteY0" fmla="*/ 2054 h 14007"/>
                    <a:gd name="connsiteX1" fmla="*/ 20537 w 24012"/>
                    <a:gd name="connsiteY1" fmla="*/ 2054 h 14007"/>
                    <a:gd name="connsiteX2" fmla="*/ 20537 w 24012"/>
                    <a:gd name="connsiteY2" fmla="*/ 11954 h 14007"/>
                    <a:gd name="connsiteX3" fmla="*/ 3476 w 24012"/>
                    <a:gd name="connsiteY3" fmla="*/ 11954 h 14007"/>
                    <a:gd name="connsiteX4" fmla="*/ 3476 w 24012"/>
                    <a:gd name="connsiteY4" fmla="*/ 2054 h 14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12" h="14007">
                      <a:moveTo>
                        <a:pt x="3476" y="2054"/>
                      </a:moveTo>
                      <a:cubicBezTo>
                        <a:pt x="8110" y="-685"/>
                        <a:pt x="15903" y="-685"/>
                        <a:pt x="20537" y="2054"/>
                      </a:cubicBezTo>
                      <a:cubicBezTo>
                        <a:pt x="25171" y="4792"/>
                        <a:pt x="25171" y="9215"/>
                        <a:pt x="20537" y="11954"/>
                      </a:cubicBezTo>
                      <a:cubicBezTo>
                        <a:pt x="15903" y="14692"/>
                        <a:pt x="8110" y="14692"/>
                        <a:pt x="3476" y="11954"/>
                      </a:cubicBezTo>
                      <a:cubicBezTo>
                        <a:pt x="-1159" y="9215"/>
                        <a:pt x="-1159" y="4792"/>
                        <a:pt x="3476" y="2054"/>
                      </a:cubicBezTo>
                      <a:close/>
                    </a:path>
                  </a:pathLst>
                </a:custGeom>
                <a:solidFill>
                  <a:srgbClr val="040000">
                    <a:alpha val="30000"/>
                  </a:srgb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985" name="그래픽 16">
                  <a:extLst>
                    <a:ext uri="{FF2B5EF4-FFF2-40B4-BE49-F238E27FC236}">
                      <a16:creationId xmlns:a16="http://schemas.microsoft.com/office/drawing/2014/main" id="{6F1F886B-DEB2-5809-6F29-DCA0525BB6C4}"/>
                    </a:ext>
                  </a:extLst>
                </p:cNvPr>
                <p:cNvGrpSpPr/>
                <p:nvPr/>
              </p:nvGrpSpPr>
              <p:grpSpPr>
                <a:xfrm>
                  <a:off x="7001068" y="2971279"/>
                  <a:ext cx="22907" cy="37072"/>
                  <a:chOff x="7001068" y="2971279"/>
                  <a:chExt cx="22907" cy="37072"/>
                </a:xfrm>
              </p:grpSpPr>
              <p:sp>
                <p:nvSpPr>
                  <p:cNvPr id="989" name="자유형: 도형 988">
                    <a:extLst>
                      <a:ext uri="{FF2B5EF4-FFF2-40B4-BE49-F238E27FC236}">
                        <a16:creationId xmlns:a16="http://schemas.microsoft.com/office/drawing/2014/main" id="{332BBC1F-FC3F-0761-C2E9-EC90449403EF}"/>
                      </a:ext>
                    </a:extLst>
                  </p:cNvPr>
                  <p:cNvSpPr/>
                  <p:nvPr/>
                </p:nvSpPr>
                <p:spPr>
                  <a:xfrm>
                    <a:off x="7001226" y="2977808"/>
                    <a:ext cx="22749" cy="30542"/>
                  </a:xfrm>
                  <a:custGeom>
                    <a:avLst/>
                    <a:gdLst>
                      <a:gd name="connsiteX0" fmla="*/ 22539 w 22749"/>
                      <a:gd name="connsiteY0" fmla="*/ 24013 h 30542"/>
                      <a:gd name="connsiteX1" fmla="*/ 22539 w 22749"/>
                      <a:gd name="connsiteY1" fmla="*/ 0 h 30542"/>
                      <a:gd name="connsiteX2" fmla="*/ 0 w 22749"/>
                      <a:gd name="connsiteY2" fmla="*/ 0 h 30542"/>
                      <a:gd name="connsiteX3" fmla="*/ 0 w 22749"/>
                      <a:gd name="connsiteY3" fmla="*/ 24013 h 30542"/>
                      <a:gd name="connsiteX4" fmla="*/ 3370 w 22749"/>
                      <a:gd name="connsiteY4" fmla="*/ 28647 h 30542"/>
                      <a:gd name="connsiteX5" fmla="*/ 19379 w 22749"/>
                      <a:gd name="connsiteY5" fmla="*/ 28647 h 30542"/>
                      <a:gd name="connsiteX6" fmla="*/ 22749 w 22749"/>
                      <a:gd name="connsiteY6" fmla="*/ 24013 h 30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749" h="30542">
                        <a:moveTo>
                          <a:pt x="22539" y="24013"/>
                        </a:moveTo>
                        <a:lnTo>
                          <a:pt x="22539" y="0"/>
                        </a:lnTo>
                        <a:cubicBezTo>
                          <a:pt x="22539" y="0"/>
                          <a:pt x="0" y="0"/>
                          <a:pt x="0" y="0"/>
                        </a:cubicBezTo>
                        <a:lnTo>
                          <a:pt x="0" y="24013"/>
                        </a:lnTo>
                        <a:cubicBezTo>
                          <a:pt x="0" y="25698"/>
                          <a:pt x="1053" y="27383"/>
                          <a:pt x="3370" y="28647"/>
                        </a:cubicBezTo>
                        <a:cubicBezTo>
                          <a:pt x="7794" y="31175"/>
                          <a:pt x="14956" y="31175"/>
                          <a:pt x="19379" y="28647"/>
                        </a:cubicBezTo>
                        <a:cubicBezTo>
                          <a:pt x="21485" y="27383"/>
                          <a:pt x="22749" y="25698"/>
                          <a:pt x="22749" y="24013"/>
                        </a:cubicBezTo>
                        <a:close/>
                      </a:path>
                    </a:pathLst>
                  </a:custGeom>
                  <a:solidFill>
                    <a:srgbClr val="B2CBD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0" name="자유형: 도형 989">
                    <a:extLst>
                      <a:ext uri="{FF2B5EF4-FFF2-40B4-BE49-F238E27FC236}">
                        <a16:creationId xmlns:a16="http://schemas.microsoft.com/office/drawing/2014/main" id="{B9E4CF17-8779-08B0-86EE-DE4DAAE076FC}"/>
                      </a:ext>
                    </a:extLst>
                  </p:cNvPr>
                  <p:cNvSpPr/>
                  <p:nvPr/>
                </p:nvSpPr>
                <p:spPr>
                  <a:xfrm>
                    <a:off x="7001068" y="2971279"/>
                    <a:ext cx="22643" cy="13059"/>
                  </a:xfrm>
                  <a:custGeom>
                    <a:avLst/>
                    <a:gdLst>
                      <a:gd name="connsiteX0" fmla="*/ 19326 w 22643"/>
                      <a:gd name="connsiteY0" fmla="*/ 11164 h 13059"/>
                      <a:gd name="connsiteX1" fmla="*/ 3318 w 22643"/>
                      <a:gd name="connsiteY1" fmla="*/ 11164 h 13059"/>
                      <a:gd name="connsiteX2" fmla="*/ 3318 w 22643"/>
                      <a:gd name="connsiteY2" fmla="*/ 1896 h 13059"/>
                      <a:gd name="connsiteX3" fmla="*/ 19326 w 22643"/>
                      <a:gd name="connsiteY3" fmla="*/ 1896 h 13059"/>
                      <a:gd name="connsiteX4" fmla="*/ 19326 w 22643"/>
                      <a:gd name="connsiteY4" fmla="*/ 11164 h 13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643" h="13059">
                        <a:moveTo>
                          <a:pt x="19326" y="11164"/>
                        </a:moveTo>
                        <a:cubicBezTo>
                          <a:pt x="14903" y="13692"/>
                          <a:pt x="7741" y="13692"/>
                          <a:pt x="3318" y="11164"/>
                        </a:cubicBezTo>
                        <a:cubicBezTo>
                          <a:pt x="-1106" y="8636"/>
                          <a:pt x="-1106" y="4423"/>
                          <a:pt x="3318" y="1896"/>
                        </a:cubicBezTo>
                        <a:cubicBezTo>
                          <a:pt x="7741" y="-632"/>
                          <a:pt x="14903" y="-632"/>
                          <a:pt x="19326" y="1896"/>
                        </a:cubicBezTo>
                        <a:cubicBezTo>
                          <a:pt x="23750" y="4423"/>
                          <a:pt x="23750" y="8636"/>
                          <a:pt x="19326" y="11164"/>
                        </a:cubicBezTo>
                        <a:close/>
                      </a:path>
                    </a:pathLst>
                  </a:custGeom>
                  <a:solidFill>
                    <a:srgbClr val="E7F1F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91" name="자유형: 도형 990">
                    <a:extLst>
                      <a:ext uri="{FF2B5EF4-FFF2-40B4-BE49-F238E27FC236}">
                        <a16:creationId xmlns:a16="http://schemas.microsoft.com/office/drawing/2014/main" id="{1BFC435B-E7A8-1EC1-1BED-34EDF18150B9}"/>
                      </a:ext>
                    </a:extLst>
                  </p:cNvPr>
                  <p:cNvSpPr/>
                  <p:nvPr/>
                </p:nvSpPr>
                <p:spPr>
                  <a:xfrm>
                    <a:off x="7002016" y="2971858"/>
                    <a:ext cx="20748" cy="12111"/>
                  </a:xfrm>
                  <a:custGeom>
                    <a:avLst/>
                    <a:gdLst>
                      <a:gd name="connsiteX0" fmla="*/ 3002 w 20748"/>
                      <a:gd name="connsiteY0" fmla="*/ 1738 h 12111"/>
                      <a:gd name="connsiteX1" fmla="*/ 17746 w 20748"/>
                      <a:gd name="connsiteY1" fmla="*/ 1738 h 12111"/>
                      <a:gd name="connsiteX2" fmla="*/ 17746 w 20748"/>
                      <a:gd name="connsiteY2" fmla="*/ 10374 h 12111"/>
                      <a:gd name="connsiteX3" fmla="*/ 3002 w 20748"/>
                      <a:gd name="connsiteY3" fmla="*/ 10374 h 12111"/>
                      <a:gd name="connsiteX4" fmla="*/ 3002 w 20748"/>
                      <a:gd name="connsiteY4" fmla="*/ 1738 h 121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48" h="12111">
                        <a:moveTo>
                          <a:pt x="3002" y="1738"/>
                        </a:moveTo>
                        <a:cubicBezTo>
                          <a:pt x="7214" y="-579"/>
                          <a:pt x="13744" y="-579"/>
                          <a:pt x="17746" y="1738"/>
                        </a:cubicBezTo>
                        <a:cubicBezTo>
                          <a:pt x="21749" y="4055"/>
                          <a:pt x="21749" y="7846"/>
                          <a:pt x="17746" y="10374"/>
                        </a:cubicBezTo>
                        <a:cubicBezTo>
                          <a:pt x="13534" y="12691"/>
                          <a:pt x="7004" y="12691"/>
                          <a:pt x="3002" y="10374"/>
                        </a:cubicBezTo>
                        <a:cubicBezTo>
                          <a:pt x="-1001" y="8057"/>
                          <a:pt x="-1001" y="4265"/>
                          <a:pt x="3002" y="1738"/>
                        </a:cubicBezTo>
                        <a:close/>
                      </a:path>
                    </a:pathLst>
                  </a:custGeom>
                  <a:solidFill>
                    <a:srgbClr val="B2CBD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86" name="그래픽 16">
                  <a:extLst>
                    <a:ext uri="{FF2B5EF4-FFF2-40B4-BE49-F238E27FC236}">
                      <a16:creationId xmlns:a16="http://schemas.microsoft.com/office/drawing/2014/main" id="{D43C1698-1F09-1CAA-A728-820636E5D0A0}"/>
                    </a:ext>
                  </a:extLst>
                </p:cNvPr>
                <p:cNvGrpSpPr/>
                <p:nvPr/>
              </p:nvGrpSpPr>
              <p:grpSpPr>
                <a:xfrm>
                  <a:off x="7002227" y="2981758"/>
                  <a:ext cx="20537" cy="23275"/>
                  <a:chOff x="7002227" y="2981758"/>
                  <a:chExt cx="20537" cy="23275"/>
                </a:xfrm>
              </p:grpSpPr>
              <p:sp>
                <p:nvSpPr>
                  <p:cNvPr id="987" name="자유형: 도형 986">
                    <a:extLst>
                      <a:ext uri="{FF2B5EF4-FFF2-40B4-BE49-F238E27FC236}">
                        <a16:creationId xmlns:a16="http://schemas.microsoft.com/office/drawing/2014/main" id="{8D2534F4-A4DE-44E3-D06C-1E9DBF674223}"/>
                      </a:ext>
                    </a:extLst>
                  </p:cNvPr>
                  <p:cNvSpPr/>
                  <p:nvPr/>
                </p:nvSpPr>
                <p:spPr>
                  <a:xfrm>
                    <a:off x="7002279" y="2987708"/>
                    <a:ext cx="20432" cy="17325"/>
                  </a:xfrm>
                  <a:custGeom>
                    <a:avLst/>
                    <a:gdLst>
                      <a:gd name="connsiteX0" fmla="*/ 20432 w 20432"/>
                      <a:gd name="connsiteY0" fmla="*/ 11375 h 17325"/>
                      <a:gd name="connsiteX1" fmla="*/ 20432 w 20432"/>
                      <a:gd name="connsiteY1" fmla="*/ 0 h 17325"/>
                      <a:gd name="connsiteX2" fmla="*/ 0 w 20432"/>
                      <a:gd name="connsiteY2" fmla="*/ 0 h 17325"/>
                      <a:gd name="connsiteX3" fmla="*/ 0 w 20432"/>
                      <a:gd name="connsiteY3" fmla="*/ 11375 h 17325"/>
                      <a:gd name="connsiteX4" fmla="*/ 2949 w 20432"/>
                      <a:gd name="connsiteY4" fmla="*/ 15587 h 17325"/>
                      <a:gd name="connsiteX5" fmla="*/ 17483 w 20432"/>
                      <a:gd name="connsiteY5" fmla="*/ 15587 h 17325"/>
                      <a:gd name="connsiteX6" fmla="*/ 20432 w 20432"/>
                      <a:gd name="connsiteY6" fmla="*/ 11375 h 17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432" h="17325">
                        <a:moveTo>
                          <a:pt x="20432" y="11375"/>
                        </a:moveTo>
                        <a:lnTo>
                          <a:pt x="20432" y="0"/>
                        </a:lnTo>
                        <a:cubicBezTo>
                          <a:pt x="20432" y="0"/>
                          <a:pt x="0" y="0"/>
                          <a:pt x="0" y="0"/>
                        </a:cubicBezTo>
                        <a:lnTo>
                          <a:pt x="0" y="11375"/>
                        </a:lnTo>
                        <a:cubicBezTo>
                          <a:pt x="0" y="12849"/>
                          <a:pt x="1053" y="14323"/>
                          <a:pt x="2949" y="15587"/>
                        </a:cubicBezTo>
                        <a:cubicBezTo>
                          <a:pt x="6951" y="17904"/>
                          <a:pt x="13481" y="17904"/>
                          <a:pt x="17483" y="15587"/>
                        </a:cubicBezTo>
                        <a:cubicBezTo>
                          <a:pt x="19379" y="14534"/>
                          <a:pt x="20432" y="12849"/>
                          <a:pt x="20432" y="11375"/>
                        </a:cubicBezTo>
                        <a:close/>
                      </a:path>
                    </a:pathLst>
                  </a:custGeom>
                  <a:solidFill>
                    <a:srgbClr val="38738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8" name="자유형: 도형 987">
                    <a:extLst>
                      <a:ext uri="{FF2B5EF4-FFF2-40B4-BE49-F238E27FC236}">
                        <a16:creationId xmlns:a16="http://schemas.microsoft.com/office/drawing/2014/main" id="{3E5C658A-E33A-8B68-2691-B0D2CF7CFDD8}"/>
                      </a:ext>
                    </a:extLst>
                  </p:cNvPr>
                  <p:cNvSpPr/>
                  <p:nvPr/>
                </p:nvSpPr>
                <p:spPr>
                  <a:xfrm>
                    <a:off x="7002227" y="2981758"/>
                    <a:ext cx="20537" cy="11901"/>
                  </a:xfrm>
                  <a:custGeom>
                    <a:avLst/>
                    <a:gdLst>
                      <a:gd name="connsiteX0" fmla="*/ 17536 w 20537"/>
                      <a:gd name="connsiteY0" fmla="*/ 10163 h 11901"/>
                      <a:gd name="connsiteX1" fmla="*/ 3002 w 20537"/>
                      <a:gd name="connsiteY1" fmla="*/ 10163 h 11901"/>
                      <a:gd name="connsiteX2" fmla="*/ 3002 w 20537"/>
                      <a:gd name="connsiteY2" fmla="*/ 1738 h 11901"/>
                      <a:gd name="connsiteX3" fmla="*/ 17536 w 20537"/>
                      <a:gd name="connsiteY3" fmla="*/ 1738 h 11901"/>
                      <a:gd name="connsiteX4" fmla="*/ 17536 w 20537"/>
                      <a:gd name="connsiteY4" fmla="*/ 10163 h 119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37" h="11901">
                        <a:moveTo>
                          <a:pt x="17536" y="10163"/>
                        </a:moveTo>
                        <a:cubicBezTo>
                          <a:pt x="13534" y="12480"/>
                          <a:pt x="7004" y="12480"/>
                          <a:pt x="3002" y="10163"/>
                        </a:cubicBezTo>
                        <a:cubicBezTo>
                          <a:pt x="-1001" y="7846"/>
                          <a:pt x="-1001" y="4055"/>
                          <a:pt x="3002" y="1738"/>
                        </a:cubicBezTo>
                        <a:cubicBezTo>
                          <a:pt x="7004" y="-579"/>
                          <a:pt x="13534" y="-579"/>
                          <a:pt x="17536" y="1738"/>
                        </a:cubicBezTo>
                        <a:cubicBezTo>
                          <a:pt x="21538" y="4055"/>
                          <a:pt x="21538" y="7846"/>
                          <a:pt x="17536" y="10163"/>
                        </a:cubicBezTo>
                        <a:close/>
                      </a:path>
                    </a:pathLst>
                  </a:custGeom>
                  <a:solidFill>
                    <a:srgbClr val="67BDD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8" name="그래픽 16">
                <a:extLst>
                  <a:ext uri="{FF2B5EF4-FFF2-40B4-BE49-F238E27FC236}">
                    <a16:creationId xmlns:a16="http://schemas.microsoft.com/office/drawing/2014/main" id="{74603708-96A4-A42C-09CF-C5132941B5E9}"/>
                  </a:ext>
                </a:extLst>
              </p:cNvPr>
              <p:cNvGrpSpPr/>
              <p:nvPr userDrawn="1"/>
            </p:nvGrpSpPr>
            <p:grpSpPr>
              <a:xfrm>
                <a:off x="7801785" y="4474044"/>
                <a:ext cx="19458" cy="29140"/>
                <a:chOff x="7284642" y="3109037"/>
                <a:chExt cx="24012" cy="37651"/>
              </a:xfrm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976" name="자유형: 도형 975">
                  <a:extLst>
                    <a:ext uri="{FF2B5EF4-FFF2-40B4-BE49-F238E27FC236}">
                      <a16:creationId xmlns:a16="http://schemas.microsoft.com/office/drawing/2014/main" id="{74E5A600-ED6F-9B0B-91C5-2736164B26AE}"/>
                    </a:ext>
                  </a:extLst>
                </p:cNvPr>
                <p:cNvSpPr/>
                <p:nvPr/>
              </p:nvSpPr>
              <p:spPr>
                <a:xfrm>
                  <a:off x="7284642" y="3132682"/>
                  <a:ext cx="24012" cy="14007"/>
                </a:xfrm>
                <a:custGeom>
                  <a:avLst/>
                  <a:gdLst>
                    <a:gd name="connsiteX0" fmla="*/ 3476 w 24012"/>
                    <a:gd name="connsiteY0" fmla="*/ 2054 h 14007"/>
                    <a:gd name="connsiteX1" fmla="*/ 20537 w 24012"/>
                    <a:gd name="connsiteY1" fmla="*/ 2054 h 14007"/>
                    <a:gd name="connsiteX2" fmla="*/ 20537 w 24012"/>
                    <a:gd name="connsiteY2" fmla="*/ 11954 h 14007"/>
                    <a:gd name="connsiteX3" fmla="*/ 3476 w 24012"/>
                    <a:gd name="connsiteY3" fmla="*/ 11954 h 14007"/>
                    <a:gd name="connsiteX4" fmla="*/ 3476 w 24012"/>
                    <a:gd name="connsiteY4" fmla="*/ 2054 h 140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4012" h="14007">
                      <a:moveTo>
                        <a:pt x="3476" y="2054"/>
                      </a:moveTo>
                      <a:cubicBezTo>
                        <a:pt x="8110" y="-685"/>
                        <a:pt x="15903" y="-685"/>
                        <a:pt x="20537" y="2054"/>
                      </a:cubicBezTo>
                      <a:cubicBezTo>
                        <a:pt x="25171" y="4792"/>
                        <a:pt x="25171" y="9216"/>
                        <a:pt x="20537" y="11954"/>
                      </a:cubicBezTo>
                      <a:cubicBezTo>
                        <a:pt x="15903" y="14692"/>
                        <a:pt x="8110" y="14692"/>
                        <a:pt x="3476" y="11954"/>
                      </a:cubicBezTo>
                      <a:cubicBezTo>
                        <a:pt x="-1159" y="9216"/>
                        <a:pt x="-1159" y="4792"/>
                        <a:pt x="3476" y="2054"/>
                      </a:cubicBezTo>
                      <a:close/>
                    </a:path>
                  </a:pathLst>
                </a:custGeom>
                <a:solidFill>
                  <a:srgbClr val="040000">
                    <a:alpha val="30000"/>
                  </a:srgbClr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977" name="그래픽 16">
                  <a:extLst>
                    <a:ext uri="{FF2B5EF4-FFF2-40B4-BE49-F238E27FC236}">
                      <a16:creationId xmlns:a16="http://schemas.microsoft.com/office/drawing/2014/main" id="{BA7426E3-5528-6BCA-6BD5-07875D91468E}"/>
                    </a:ext>
                  </a:extLst>
                </p:cNvPr>
                <p:cNvGrpSpPr/>
                <p:nvPr/>
              </p:nvGrpSpPr>
              <p:grpSpPr>
                <a:xfrm>
                  <a:off x="7285380" y="3109037"/>
                  <a:ext cx="22749" cy="36862"/>
                  <a:chOff x="7285380" y="3109037"/>
                  <a:chExt cx="22749" cy="36862"/>
                </a:xfrm>
              </p:grpSpPr>
              <p:sp>
                <p:nvSpPr>
                  <p:cNvPr id="981" name="자유형: 도형 980">
                    <a:extLst>
                      <a:ext uri="{FF2B5EF4-FFF2-40B4-BE49-F238E27FC236}">
                        <a16:creationId xmlns:a16="http://schemas.microsoft.com/office/drawing/2014/main" id="{F3EAADEC-8D0D-94C2-839C-560E9093C161}"/>
                      </a:ext>
                    </a:extLst>
                  </p:cNvPr>
                  <p:cNvSpPr/>
                  <p:nvPr/>
                </p:nvSpPr>
                <p:spPr>
                  <a:xfrm>
                    <a:off x="7285380" y="3115356"/>
                    <a:ext cx="22749" cy="30542"/>
                  </a:xfrm>
                  <a:custGeom>
                    <a:avLst/>
                    <a:gdLst>
                      <a:gd name="connsiteX0" fmla="*/ 22538 w 22749"/>
                      <a:gd name="connsiteY0" fmla="*/ 24013 h 30542"/>
                      <a:gd name="connsiteX1" fmla="*/ 22538 w 22749"/>
                      <a:gd name="connsiteY1" fmla="*/ 0 h 30542"/>
                      <a:gd name="connsiteX2" fmla="*/ 0 w 22749"/>
                      <a:gd name="connsiteY2" fmla="*/ 0 h 30542"/>
                      <a:gd name="connsiteX3" fmla="*/ 0 w 22749"/>
                      <a:gd name="connsiteY3" fmla="*/ 24013 h 30542"/>
                      <a:gd name="connsiteX4" fmla="*/ 3370 w 22749"/>
                      <a:gd name="connsiteY4" fmla="*/ 28647 h 30542"/>
                      <a:gd name="connsiteX5" fmla="*/ 19379 w 22749"/>
                      <a:gd name="connsiteY5" fmla="*/ 28647 h 30542"/>
                      <a:gd name="connsiteX6" fmla="*/ 22749 w 22749"/>
                      <a:gd name="connsiteY6" fmla="*/ 24013 h 305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2749" h="30542">
                        <a:moveTo>
                          <a:pt x="22538" y="24013"/>
                        </a:moveTo>
                        <a:lnTo>
                          <a:pt x="22538" y="0"/>
                        </a:lnTo>
                        <a:cubicBezTo>
                          <a:pt x="22538" y="0"/>
                          <a:pt x="0" y="0"/>
                          <a:pt x="0" y="0"/>
                        </a:cubicBezTo>
                        <a:lnTo>
                          <a:pt x="0" y="24013"/>
                        </a:lnTo>
                        <a:cubicBezTo>
                          <a:pt x="0" y="25698"/>
                          <a:pt x="1053" y="27383"/>
                          <a:pt x="3370" y="28647"/>
                        </a:cubicBezTo>
                        <a:cubicBezTo>
                          <a:pt x="7794" y="31175"/>
                          <a:pt x="14956" y="31175"/>
                          <a:pt x="19379" y="28647"/>
                        </a:cubicBezTo>
                        <a:cubicBezTo>
                          <a:pt x="21485" y="27383"/>
                          <a:pt x="22749" y="25698"/>
                          <a:pt x="22749" y="24013"/>
                        </a:cubicBezTo>
                        <a:close/>
                      </a:path>
                    </a:pathLst>
                  </a:custGeom>
                  <a:solidFill>
                    <a:srgbClr val="B2CBD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2" name="자유형: 도형 981">
                    <a:extLst>
                      <a:ext uri="{FF2B5EF4-FFF2-40B4-BE49-F238E27FC236}">
                        <a16:creationId xmlns:a16="http://schemas.microsoft.com/office/drawing/2014/main" id="{14997FC0-7677-643C-F9C2-867246815602}"/>
                      </a:ext>
                    </a:extLst>
                  </p:cNvPr>
                  <p:cNvSpPr/>
                  <p:nvPr/>
                </p:nvSpPr>
                <p:spPr>
                  <a:xfrm>
                    <a:off x="7285432" y="3109037"/>
                    <a:ext cx="22643" cy="13059"/>
                  </a:xfrm>
                  <a:custGeom>
                    <a:avLst/>
                    <a:gdLst>
                      <a:gd name="connsiteX0" fmla="*/ 19326 w 22643"/>
                      <a:gd name="connsiteY0" fmla="*/ 11164 h 13059"/>
                      <a:gd name="connsiteX1" fmla="*/ 3318 w 22643"/>
                      <a:gd name="connsiteY1" fmla="*/ 11164 h 13059"/>
                      <a:gd name="connsiteX2" fmla="*/ 3318 w 22643"/>
                      <a:gd name="connsiteY2" fmla="*/ 1896 h 13059"/>
                      <a:gd name="connsiteX3" fmla="*/ 19326 w 22643"/>
                      <a:gd name="connsiteY3" fmla="*/ 1896 h 13059"/>
                      <a:gd name="connsiteX4" fmla="*/ 19326 w 22643"/>
                      <a:gd name="connsiteY4" fmla="*/ 11164 h 130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643" h="13059">
                        <a:moveTo>
                          <a:pt x="19326" y="11164"/>
                        </a:moveTo>
                        <a:cubicBezTo>
                          <a:pt x="14903" y="13692"/>
                          <a:pt x="7741" y="13692"/>
                          <a:pt x="3318" y="11164"/>
                        </a:cubicBezTo>
                        <a:cubicBezTo>
                          <a:pt x="-1106" y="8636"/>
                          <a:pt x="-1106" y="4423"/>
                          <a:pt x="3318" y="1896"/>
                        </a:cubicBezTo>
                        <a:cubicBezTo>
                          <a:pt x="7741" y="-632"/>
                          <a:pt x="14903" y="-632"/>
                          <a:pt x="19326" y="1896"/>
                        </a:cubicBezTo>
                        <a:cubicBezTo>
                          <a:pt x="23750" y="4423"/>
                          <a:pt x="23750" y="8636"/>
                          <a:pt x="19326" y="11164"/>
                        </a:cubicBezTo>
                        <a:close/>
                      </a:path>
                    </a:pathLst>
                  </a:custGeom>
                  <a:solidFill>
                    <a:srgbClr val="E7F1F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3" name="자유형: 도형 982">
                    <a:extLst>
                      <a:ext uri="{FF2B5EF4-FFF2-40B4-BE49-F238E27FC236}">
                        <a16:creationId xmlns:a16="http://schemas.microsoft.com/office/drawing/2014/main" id="{33A55B35-2913-5B45-9C1B-342F9E235BD7}"/>
                      </a:ext>
                    </a:extLst>
                  </p:cNvPr>
                  <p:cNvSpPr/>
                  <p:nvPr/>
                </p:nvSpPr>
                <p:spPr>
                  <a:xfrm>
                    <a:off x="7286170" y="3109616"/>
                    <a:ext cx="20747" cy="12111"/>
                  </a:xfrm>
                  <a:custGeom>
                    <a:avLst/>
                    <a:gdLst>
                      <a:gd name="connsiteX0" fmla="*/ 3001 w 20747"/>
                      <a:gd name="connsiteY0" fmla="*/ 1738 h 12111"/>
                      <a:gd name="connsiteX1" fmla="*/ 17746 w 20747"/>
                      <a:gd name="connsiteY1" fmla="*/ 1738 h 12111"/>
                      <a:gd name="connsiteX2" fmla="*/ 17746 w 20747"/>
                      <a:gd name="connsiteY2" fmla="*/ 10374 h 12111"/>
                      <a:gd name="connsiteX3" fmla="*/ 3001 w 20747"/>
                      <a:gd name="connsiteY3" fmla="*/ 10374 h 12111"/>
                      <a:gd name="connsiteX4" fmla="*/ 3001 w 20747"/>
                      <a:gd name="connsiteY4" fmla="*/ 1738 h 121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747" h="12111">
                        <a:moveTo>
                          <a:pt x="3001" y="1738"/>
                        </a:moveTo>
                        <a:cubicBezTo>
                          <a:pt x="7004" y="-579"/>
                          <a:pt x="13744" y="-579"/>
                          <a:pt x="17746" y="1738"/>
                        </a:cubicBezTo>
                        <a:cubicBezTo>
                          <a:pt x="21748" y="4055"/>
                          <a:pt x="21748" y="7846"/>
                          <a:pt x="17746" y="10374"/>
                        </a:cubicBezTo>
                        <a:cubicBezTo>
                          <a:pt x="13533" y="12691"/>
                          <a:pt x="7004" y="12691"/>
                          <a:pt x="3001" y="10374"/>
                        </a:cubicBezTo>
                        <a:cubicBezTo>
                          <a:pt x="-1000" y="8057"/>
                          <a:pt x="-1000" y="4265"/>
                          <a:pt x="3001" y="1738"/>
                        </a:cubicBezTo>
                        <a:close/>
                      </a:path>
                    </a:pathLst>
                  </a:custGeom>
                  <a:solidFill>
                    <a:srgbClr val="B2CBD2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78" name="그래픽 16">
                  <a:extLst>
                    <a:ext uri="{FF2B5EF4-FFF2-40B4-BE49-F238E27FC236}">
                      <a16:creationId xmlns:a16="http://schemas.microsoft.com/office/drawing/2014/main" id="{8F316E87-3E40-1E11-8747-50D544BAFB5D}"/>
                    </a:ext>
                  </a:extLst>
                </p:cNvPr>
                <p:cNvGrpSpPr/>
                <p:nvPr/>
              </p:nvGrpSpPr>
              <p:grpSpPr>
                <a:xfrm>
                  <a:off x="7286380" y="3119517"/>
                  <a:ext cx="20537" cy="23065"/>
                  <a:chOff x="7286380" y="3119517"/>
                  <a:chExt cx="20537" cy="23065"/>
                </a:xfrm>
              </p:grpSpPr>
              <p:sp>
                <p:nvSpPr>
                  <p:cNvPr id="979" name="자유형: 도형 978">
                    <a:extLst>
                      <a:ext uri="{FF2B5EF4-FFF2-40B4-BE49-F238E27FC236}">
                        <a16:creationId xmlns:a16="http://schemas.microsoft.com/office/drawing/2014/main" id="{CA89A13E-E38B-83D6-BF4A-01B06EC029EB}"/>
                      </a:ext>
                    </a:extLst>
                  </p:cNvPr>
                  <p:cNvSpPr/>
                  <p:nvPr/>
                </p:nvSpPr>
                <p:spPr>
                  <a:xfrm>
                    <a:off x="7286433" y="3125256"/>
                    <a:ext cx="20432" cy="17325"/>
                  </a:xfrm>
                  <a:custGeom>
                    <a:avLst/>
                    <a:gdLst>
                      <a:gd name="connsiteX0" fmla="*/ 20432 w 20432"/>
                      <a:gd name="connsiteY0" fmla="*/ 11375 h 17325"/>
                      <a:gd name="connsiteX1" fmla="*/ 20432 w 20432"/>
                      <a:gd name="connsiteY1" fmla="*/ 0 h 17325"/>
                      <a:gd name="connsiteX2" fmla="*/ 0 w 20432"/>
                      <a:gd name="connsiteY2" fmla="*/ 0 h 17325"/>
                      <a:gd name="connsiteX3" fmla="*/ 0 w 20432"/>
                      <a:gd name="connsiteY3" fmla="*/ 11375 h 17325"/>
                      <a:gd name="connsiteX4" fmla="*/ 2949 w 20432"/>
                      <a:gd name="connsiteY4" fmla="*/ 15587 h 17325"/>
                      <a:gd name="connsiteX5" fmla="*/ 17483 w 20432"/>
                      <a:gd name="connsiteY5" fmla="*/ 15587 h 17325"/>
                      <a:gd name="connsiteX6" fmla="*/ 20432 w 20432"/>
                      <a:gd name="connsiteY6" fmla="*/ 11375 h 173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432" h="17325">
                        <a:moveTo>
                          <a:pt x="20432" y="11375"/>
                        </a:moveTo>
                        <a:lnTo>
                          <a:pt x="20432" y="0"/>
                        </a:lnTo>
                        <a:cubicBezTo>
                          <a:pt x="20432" y="0"/>
                          <a:pt x="0" y="0"/>
                          <a:pt x="0" y="0"/>
                        </a:cubicBezTo>
                        <a:lnTo>
                          <a:pt x="0" y="11375"/>
                        </a:lnTo>
                        <a:cubicBezTo>
                          <a:pt x="0" y="12849"/>
                          <a:pt x="1053" y="14324"/>
                          <a:pt x="2949" y="15587"/>
                        </a:cubicBezTo>
                        <a:cubicBezTo>
                          <a:pt x="6951" y="17904"/>
                          <a:pt x="13481" y="17904"/>
                          <a:pt x="17483" y="15587"/>
                        </a:cubicBezTo>
                        <a:cubicBezTo>
                          <a:pt x="19379" y="14534"/>
                          <a:pt x="20432" y="12849"/>
                          <a:pt x="20432" y="11375"/>
                        </a:cubicBezTo>
                        <a:close/>
                      </a:path>
                    </a:pathLst>
                  </a:custGeom>
                  <a:solidFill>
                    <a:srgbClr val="38738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80" name="자유형: 도형 979">
                    <a:extLst>
                      <a:ext uri="{FF2B5EF4-FFF2-40B4-BE49-F238E27FC236}">
                        <a16:creationId xmlns:a16="http://schemas.microsoft.com/office/drawing/2014/main" id="{6E189E6B-899E-F45F-8F7C-EBFBB654BD4F}"/>
                      </a:ext>
                    </a:extLst>
                  </p:cNvPr>
                  <p:cNvSpPr/>
                  <p:nvPr/>
                </p:nvSpPr>
                <p:spPr>
                  <a:xfrm>
                    <a:off x="7286380" y="3119517"/>
                    <a:ext cx="20537" cy="11901"/>
                  </a:xfrm>
                  <a:custGeom>
                    <a:avLst/>
                    <a:gdLst>
                      <a:gd name="connsiteX0" fmla="*/ 17536 w 20537"/>
                      <a:gd name="connsiteY0" fmla="*/ 10163 h 11901"/>
                      <a:gd name="connsiteX1" fmla="*/ 3002 w 20537"/>
                      <a:gd name="connsiteY1" fmla="*/ 10163 h 11901"/>
                      <a:gd name="connsiteX2" fmla="*/ 3002 w 20537"/>
                      <a:gd name="connsiteY2" fmla="*/ 1738 h 11901"/>
                      <a:gd name="connsiteX3" fmla="*/ 17536 w 20537"/>
                      <a:gd name="connsiteY3" fmla="*/ 1738 h 11901"/>
                      <a:gd name="connsiteX4" fmla="*/ 17536 w 20537"/>
                      <a:gd name="connsiteY4" fmla="*/ 10163 h 119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537" h="11901">
                        <a:moveTo>
                          <a:pt x="17536" y="10163"/>
                        </a:moveTo>
                        <a:cubicBezTo>
                          <a:pt x="13534" y="12480"/>
                          <a:pt x="7004" y="12480"/>
                          <a:pt x="3002" y="10163"/>
                        </a:cubicBezTo>
                        <a:cubicBezTo>
                          <a:pt x="-1001" y="7846"/>
                          <a:pt x="-1001" y="4055"/>
                          <a:pt x="3002" y="1738"/>
                        </a:cubicBezTo>
                        <a:cubicBezTo>
                          <a:pt x="7004" y="-579"/>
                          <a:pt x="13534" y="-579"/>
                          <a:pt x="17536" y="1738"/>
                        </a:cubicBezTo>
                        <a:cubicBezTo>
                          <a:pt x="21538" y="4055"/>
                          <a:pt x="21538" y="7846"/>
                          <a:pt x="17536" y="10163"/>
                        </a:cubicBezTo>
                        <a:close/>
                      </a:path>
                    </a:pathLst>
                  </a:custGeom>
                  <a:solidFill>
                    <a:srgbClr val="67BDD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49" name="그래픽 16">
                <a:extLst>
                  <a:ext uri="{FF2B5EF4-FFF2-40B4-BE49-F238E27FC236}">
                    <a16:creationId xmlns:a16="http://schemas.microsoft.com/office/drawing/2014/main" id="{9103EE1C-9578-300C-7CF3-2B7F12B04504}"/>
                  </a:ext>
                </a:extLst>
              </p:cNvPr>
              <p:cNvGrpSpPr/>
              <p:nvPr userDrawn="1"/>
            </p:nvGrpSpPr>
            <p:grpSpPr>
              <a:xfrm>
                <a:off x="5493193" y="5134350"/>
                <a:ext cx="117849" cy="252446"/>
                <a:chOff x="4538843" y="4041160"/>
                <a:chExt cx="153744" cy="344814"/>
              </a:xfrm>
            </p:grpSpPr>
            <p:grpSp>
              <p:nvGrpSpPr>
                <p:cNvPr id="922" name="그래픽 16">
                  <a:extLst>
                    <a:ext uri="{FF2B5EF4-FFF2-40B4-BE49-F238E27FC236}">
                      <a16:creationId xmlns:a16="http://schemas.microsoft.com/office/drawing/2014/main" id="{E4CCE009-6EC0-87E9-7F69-0EAC2F4A58AD}"/>
                    </a:ext>
                  </a:extLst>
                </p:cNvPr>
                <p:cNvGrpSpPr/>
                <p:nvPr/>
              </p:nvGrpSpPr>
              <p:grpSpPr>
                <a:xfrm>
                  <a:off x="4542637" y="4223527"/>
                  <a:ext cx="47179" cy="132226"/>
                  <a:chOff x="4542637" y="4223527"/>
                  <a:chExt cx="47179" cy="132226"/>
                </a:xfrm>
              </p:grpSpPr>
              <p:sp>
                <p:nvSpPr>
                  <p:cNvPr id="967" name="자유형: 도형 966">
                    <a:extLst>
                      <a:ext uri="{FF2B5EF4-FFF2-40B4-BE49-F238E27FC236}">
                        <a16:creationId xmlns:a16="http://schemas.microsoft.com/office/drawing/2014/main" id="{CE167227-EE7A-294A-CCF0-AC962C11D285}"/>
                      </a:ext>
                    </a:extLst>
                  </p:cNvPr>
                  <p:cNvSpPr/>
                  <p:nvPr/>
                </p:nvSpPr>
                <p:spPr>
                  <a:xfrm rot="-4549799">
                    <a:off x="4545993" y="4346951"/>
                    <a:ext cx="4634" cy="10532"/>
                  </a:xfrm>
                  <a:custGeom>
                    <a:avLst/>
                    <a:gdLst>
                      <a:gd name="connsiteX0" fmla="*/ 4634 w 4634"/>
                      <a:gd name="connsiteY0" fmla="*/ 5266 h 10532"/>
                      <a:gd name="connsiteX1" fmla="*/ 2317 w 4634"/>
                      <a:gd name="connsiteY1" fmla="*/ 10532 h 10532"/>
                      <a:gd name="connsiteX2" fmla="*/ 0 w 4634"/>
                      <a:gd name="connsiteY2" fmla="*/ 5266 h 10532"/>
                      <a:gd name="connsiteX3" fmla="*/ 2317 w 4634"/>
                      <a:gd name="connsiteY3" fmla="*/ 0 h 10532"/>
                      <a:gd name="connsiteX4" fmla="*/ 4634 w 4634"/>
                      <a:gd name="connsiteY4" fmla="*/ 5266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34" h="10532">
                        <a:moveTo>
                          <a:pt x="4634" y="5266"/>
                        </a:moveTo>
                        <a:cubicBezTo>
                          <a:pt x="4634" y="8174"/>
                          <a:pt x="3597" y="10532"/>
                          <a:pt x="2317" y="10532"/>
                        </a:cubicBezTo>
                        <a:cubicBezTo>
                          <a:pt x="1037" y="10532"/>
                          <a:pt x="0" y="8174"/>
                          <a:pt x="0" y="5266"/>
                        </a:cubicBezTo>
                        <a:cubicBezTo>
                          <a:pt x="0" y="2358"/>
                          <a:pt x="1037" y="0"/>
                          <a:pt x="2317" y="0"/>
                        </a:cubicBezTo>
                        <a:cubicBezTo>
                          <a:pt x="3597" y="0"/>
                          <a:pt x="4634" y="2358"/>
                          <a:pt x="4634" y="5266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8" name="자유형: 도형 967">
                    <a:extLst>
                      <a:ext uri="{FF2B5EF4-FFF2-40B4-BE49-F238E27FC236}">
                        <a16:creationId xmlns:a16="http://schemas.microsoft.com/office/drawing/2014/main" id="{424083BE-C6F8-EDAC-32B0-B76C901DE26E}"/>
                      </a:ext>
                    </a:extLst>
                  </p:cNvPr>
                  <p:cNvSpPr/>
                  <p:nvPr/>
                </p:nvSpPr>
                <p:spPr>
                  <a:xfrm>
                    <a:off x="4543267" y="4223527"/>
                    <a:ext cx="46447" cy="129972"/>
                  </a:xfrm>
                  <a:custGeom>
                    <a:avLst/>
                    <a:gdLst>
                      <a:gd name="connsiteX0" fmla="*/ 10111 w 46447"/>
                      <a:gd name="connsiteY0" fmla="*/ 129972 h 129972"/>
                      <a:gd name="connsiteX1" fmla="*/ 46341 w 46447"/>
                      <a:gd name="connsiteY1" fmla="*/ 7801 h 129972"/>
                      <a:gd name="connsiteX2" fmla="*/ 44024 w 46447"/>
                      <a:gd name="connsiteY2" fmla="*/ 3799 h 129972"/>
                      <a:gd name="connsiteX3" fmla="*/ 29700 w 46447"/>
                      <a:gd name="connsiteY3" fmla="*/ 218 h 129972"/>
                      <a:gd name="connsiteX4" fmla="*/ 26119 w 46447"/>
                      <a:gd name="connsiteY4" fmla="*/ 2746 h 129972"/>
                      <a:gd name="connsiteX5" fmla="*/ 0 w 46447"/>
                      <a:gd name="connsiteY5" fmla="*/ 127445 h 129972"/>
                      <a:gd name="connsiteX6" fmla="*/ 1896 w 46447"/>
                      <a:gd name="connsiteY6" fmla="*/ 126181 h 129972"/>
                      <a:gd name="connsiteX7" fmla="*/ 9058 w 46447"/>
                      <a:gd name="connsiteY7" fmla="*/ 127866 h 129972"/>
                      <a:gd name="connsiteX8" fmla="*/ 10111 w 46447"/>
                      <a:gd name="connsiteY8" fmla="*/ 129972 h 129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447" h="129972">
                        <a:moveTo>
                          <a:pt x="10111" y="129972"/>
                        </a:moveTo>
                        <a:lnTo>
                          <a:pt x="46341" y="7801"/>
                        </a:lnTo>
                        <a:cubicBezTo>
                          <a:pt x="46762" y="6537"/>
                          <a:pt x="45920" y="5063"/>
                          <a:pt x="44024" y="3799"/>
                        </a:cubicBezTo>
                        <a:cubicBezTo>
                          <a:pt x="40443" y="1061"/>
                          <a:pt x="34124" y="-625"/>
                          <a:pt x="29700" y="218"/>
                        </a:cubicBezTo>
                        <a:cubicBezTo>
                          <a:pt x="27594" y="639"/>
                          <a:pt x="26330" y="1482"/>
                          <a:pt x="26119" y="2746"/>
                        </a:cubicBezTo>
                        <a:lnTo>
                          <a:pt x="0" y="127445"/>
                        </a:lnTo>
                        <a:cubicBezTo>
                          <a:pt x="0" y="127445"/>
                          <a:pt x="843" y="126391"/>
                          <a:pt x="1896" y="126181"/>
                        </a:cubicBezTo>
                        <a:cubicBezTo>
                          <a:pt x="4002" y="125760"/>
                          <a:pt x="7372" y="126602"/>
                          <a:pt x="9058" y="127866"/>
                        </a:cubicBezTo>
                        <a:cubicBezTo>
                          <a:pt x="9900" y="128498"/>
                          <a:pt x="10321" y="129340"/>
                          <a:pt x="10111" y="12997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9" name="자유형: 도형 968">
                    <a:extLst>
                      <a:ext uri="{FF2B5EF4-FFF2-40B4-BE49-F238E27FC236}">
                        <a16:creationId xmlns:a16="http://schemas.microsoft.com/office/drawing/2014/main" id="{2B30BE96-F415-54B7-4604-D77236F8696D}"/>
                      </a:ext>
                    </a:extLst>
                  </p:cNvPr>
                  <p:cNvSpPr/>
                  <p:nvPr/>
                </p:nvSpPr>
                <p:spPr>
                  <a:xfrm>
                    <a:off x="4572967" y="4223527"/>
                    <a:ext cx="14323" cy="3798"/>
                  </a:xfrm>
                  <a:custGeom>
                    <a:avLst/>
                    <a:gdLst>
                      <a:gd name="connsiteX0" fmla="*/ 14324 w 14323"/>
                      <a:gd name="connsiteY0" fmla="*/ 3799 h 3798"/>
                      <a:gd name="connsiteX1" fmla="*/ 14324 w 14323"/>
                      <a:gd name="connsiteY1" fmla="*/ 3799 h 3798"/>
                      <a:gd name="connsiteX2" fmla="*/ 0 w 14323"/>
                      <a:gd name="connsiteY2" fmla="*/ 218 h 3798"/>
                      <a:gd name="connsiteX3" fmla="*/ 0 w 14323"/>
                      <a:gd name="connsiteY3" fmla="*/ 218 h 3798"/>
                      <a:gd name="connsiteX4" fmla="*/ 14324 w 14323"/>
                      <a:gd name="connsiteY4" fmla="*/ 3799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798">
                        <a:moveTo>
                          <a:pt x="14324" y="3799"/>
                        </a:moveTo>
                        <a:lnTo>
                          <a:pt x="14324" y="3799"/>
                        </a:lnTo>
                        <a:cubicBezTo>
                          <a:pt x="10743" y="1061"/>
                          <a:pt x="4424" y="-414"/>
                          <a:pt x="0" y="218"/>
                        </a:cubicBezTo>
                        <a:lnTo>
                          <a:pt x="0" y="218"/>
                        </a:lnTo>
                        <a:cubicBezTo>
                          <a:pt x="4424" y="-625"/>
                          <a:pt x="10743" y="1061"/>
                          <a:pt x="14324" y="3799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0" name="자유형: 도형 969">
                    <a:extLst>
                      <a:ext uri="{FF2B5EF4-FFF2-40B4-BE49-F238E27FC236}">
                        <a16:creationId xmlns:a16="http://schemas.microsoft.com/office/drawing/2014/main" id="{518881BE-515D-8C5E-BB81-F45B673B415B}"/>
                      </a:ext>
                    </a:extLst>
                  </p:cNvPr>
                  <p:cNvSpPr/>
                  <p:nvPr/>
                </p:nvSpPr>
                <p:spPr>
                  <a:xfrm>
                    <a:off x="4551271" y="4231328"/>
                    <a:ext cx="38125" cy="123435"/>
                  </a:xfrm>
                  <a:custGeom>
                    <a:avLst/>
                    <a:gdLst>
                      <a:gd name="connsiteX0" fmla="*/ 211 w 38125"/>
                      <a:gd name="connsiteY0" fmla="*/ 123435 h 123435"/>
                      <a:gd name="connsiteX1" fmla="*/ 34545 w 38125"/>
                      <a:gd name="connsiteY1" fmla="*/ 2317 h 123435"/>
                      <a:gd name="connsiteX2" fmla="*/ 38126 w 38125"/>
                      <a:gd name="connsiteY2" fmla="*/ 0 h 123435"/>
                      <a:gd name="connsiteX3" fmla="*/ 1896 w 38125"/>
                      <a:gd name="connsiteY3" fmla="*/ 122171 h 123435"/>
                      <a:gd name="connsiteX4" fmla="*/ 0 w 38125"/>
                      <a:gd name="connsiteY4" fmla="*/ 123435 h 123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25" h="123435">
                        <a:moveTo>
                          <a:pt x="211" y="123435"/>
                        </a:moveTo>
                        <a:lnTo>
                          <a:pt x="34545" y="2317"/>
                        </a:lnTo>
                        <a:cubicBezTo>
                          <a:pt x="36651" y="1896"/>
                          <a:pt x="37915" y="1053"/>
                          <a:pt x="38126" y="0"/>
                        </a:cubicBezTo>
                        <a:lnTo>
                          <a:pt x="1896" y="122171"/>
                        </a:lnTo>
                        <a:cubicBezTo>
                          <a:pt x="1896" y="122171"/>
                          <a:pt x="1053" y="123224"/>
                          <a:pt x="0" y="123435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971" name="자유형: 도형 970">
                    <a:extLst>
                      <a:ext uri="{FF2B5EF4-FFF2-40B4-BE49-F238E27FC236}">
                        <a16:creationId xmlns:a16="http://schemas.microsoft.com/office/drawing/2014/main" id="{CDD3A956-AA36-8156-7F4C-0760C72AC158}"/>
                      </a:ext>
                    </a:extLst>
                  </p:cNvPr>
                  <p:cNvSpPr/>
                  <p:nvPr/>
                </p:nvSpPr>
                <p:spPr>
                  <a:xfrm>
                    <a:off x="4586027" y="4227115"/>
                    <a:ext cx="3790" cy="6529"/>
                  </a:xfrm>
                  <a:custGeom>
                    <a:avLst/>
                    <a:gdLst>
                      <a:gd name="connsiteX0" fmla="*/ 0 w 3790"/>
                      <a:gd name="connsiteY0" fmla="*/ 6530 h 6529"/>
                      <a:gd name="connsiteX1" fmla="*/ 0 w 3790"/>
                      <a:gd name="connsiteY1" fmla="*/ 6530 h 6529"/>
                      <a:gd name="connsiteX2" fmla="*/ 1474 w 3790"/>
                      <a:gd name="connsiteY2" fmla="*/ 0 h 6529"/>
                      <a:gd name="connsiteX3" fmla="*/ 1474 w 3790"/>
                      <a:gd name="connsiteY3" fmla="*/ 0 h 6529"/>
                      <a:gd name="connsiteX4" fmla="*/ 0 w 3790"/>
                      <a:gd name="connsiteY4" fmla="*/ 6530 h 6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" h="6529">
                        <a:moveTo>
                          <a:pt x="0" y="6530"/>
                        </a:moveTo>
                        <a:lnTo>
                          <a:pt x="0" y="6530"/>
                        </a:lnTo>
                        <a:cubicBezTo>
                          <a:pt x="4423" y="5687"/>
                          <a:pt x="5055" y="2949"/>
                          <a:pt x="1474" y="0"/>
                        </a:cubicBezTo>
                        <a:lnTo>
                          <a:pt x="1474" y="0"/>
                        </a:lnTo>
                        <a:cubicBezTo>
                          <a:pt x="5055" y="2738"/>
                          <a:pt x="4423" y="5687"/>
                          <a:pt x="0" y="653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2" name="자유형: 도형 971">
                    <a:extLst>
                      <a:ext uri="{FF2B5EF4-FFF2-40B4-BE49-F238E27FC236}">
                        <a16:creationId xmlns:a16="http://schemas.microsoft.com/office/drawing/2014/main" id="{457109F7-A4F0-9C4D-77DB-56EE541A125F}"/>
                      </a:ext>
                    </a:extLst>
                  </p:cNvPr>
                  <p:cNvSpPr/>
                  <p:nvPr/>
                </p:nvSpPr>
                <p:spPr>
                  <a:xfrm>
                    <a:off x="4569176" y="4223745"/>
                    <a:ext cx="3790" cy="6529"/>
                  </a:xfrm>
                  <a:custGeom>
                    <a:avLst/>
                    <a:gdLst>
                      <a:gd name="connsiteX0" fmla="*/ 3791 w 3790"/>
                      <a:gd name="connsiteY0" fmla="*/ 0 h 6529"/>
                      <a:gd name="connsiteX1" fmla="*/ 3791 w 3790"/>
                      <a:gd name="connsiteY1" fmla="*/ 0 h 6529"/>
                      <a:gd name="connsiteX2" fmla="*/ 2316 w 3790"/>
                      <a:gd name="connsiteY2" fmla="*/ 6530 h 6529"/>
                      <a:gd name="connsiteX3" fmla="*/ 2316 w 3790"/>
                      <a:gd name="connsiteY3" fmla="*/ 6530 h 6529"/>
                      <a:gd name="connsiteX4" fmla="*/ 3791 w 3790"/>
                      <a:gd name="connsiteY4" fmla="*/ 0 h 6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" h="6529">
                        <a:moveTo>
                          <a:pt x="3791" y="0"/>
                        </a:moveTo>
                        <a:lnTo>
                          <a:pt x="3791" y="0"/>
                        </a:lnTo>
                        <a:cubicBezTo>
                          <a:pt x="-633" y="843"/>
                          <a:pt x="-1265" y="3581"/>
                          <a:pt x="2316" y="6530"/>
                        </a:cubicBezTo>
                        <a:lnTo>
                          <a:pt x="2316" y="6530"/>
                        </a:lnTo>
                        <a:cubicBezTo>
                          <a:pt x="-1265" y="3792"/>
                          <a:pt x="-633" y="843"/>
                          <a:pt x="3791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3" name="자유형: 도형 972">
                    <a:extLst>
                      <a:ext uri="{FF2B5EF4-FFF2-40B4-BE49-F238E27FC236}">
                        <a16:creationId xmlns:a16="http://schemas.microsoft.com/office/drawing/2014/main" id="{C14E5A3F-4BFB-D818-34FE-59C668E2AEF4}"/>
                      </a:ext>
                    </a:extLst>
                  </p:cNvPr>
                  <p:cNvSpPr/>
                  <p:nvPr/>
                </p:nvSpPr>
                <p:spPr>
                  <a:xfrm>
                    <a:off x="4569387" y="4223600"/>
                    <a:ext cx="20430" cy="10263"/>
                  </a:xfrm>
                  <a:custGeom>
                    <a:avLst/>
                    <a:gdLst>
                      <a:gd name="connsiteX0" fmla="*/ 16640 w 20430"/>
                      <a:gd name="connsiteY0" fmla="*/ 10045 h 10263"/>
                      <a:gd name="connsiteX1" fmla="*/ 10110 w 20430"/>
                      <a:gd name="connsiteY1" fmla="*/ 4990 h 10263"/>
                      <a:gd name="connsiteX2" fmla="*/ 16640 w 20430"/>
                      <a:gd name="connsiteY2" fmla="*/ 10045 h 10263"/>
                      <a:gd name="connsiteX3" fmla="*/ 2316 w 20430"/>
                      <a:gd name="connsiteY3" fmla="*/ 6464 h 10263"/>
                      <a:gd name="connsiteX4" fmla="*/ 3791 w 20430"/>
                      <a:gd name="connsiteY4" fmla="*/ 145 h 10263"/>
                      <a:gd name="connsiteX5" fmla="*/ 18114 w 20430"/>
                      <a:gd name="connsiteY5" fmla="*/ 3726 h 10263"/>
                      <a:gd name="connsiteX6" fmla="*/ 16640 w 20430"/>
                      <a:gd name="connsiteY6" fmla="*/ 10045 h 10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430" h="10263">
                        <a:moveTo>
                          <a:pt x="16640" y="10045"/>
                        </a:moveTo>
                        <a:lnTo>
                          <a:pt x="10110" y="4990"/>
                        </a:lnTo>
                        <a:lnTo>
                          <a:pt x="16640" y="10045"/>
                        </a:lnTo>
                        <a:cubicBezTo>
                          <a:pt x="12216" y="10888"/>
                          <a:pt x="5897" y="9203"/>
                          <a:pt x="2316" y="6464"/>
                        </a:cubicBezTo>
                        <a:cubicBezTo>
                          <a:pt x="-1265" y="3726"/>
                          <a:pt x="-633" y="777"/>
                          <a:pt x="3791" y="145"/>
                        </a:cubicBezTo>
                        <a:cubicBezTo>
                          <a:pt x="8214" y="-487"/>
                          <a:pt x="14533" y="988"/>
                          <a:pt x="18114" y="3726"/>
                        </a:cubicBezTo>
                        <a:cubicBezTo>
                          <a:pt x="21695" y="6464"/>
                          <a:pt x="21063" y="9413"/>
                          <a:pt x="16640" y="10045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4" name="자유형: 도형 973">
                    <a:extLst>
                      <a:ext uri="{FF2B5EF4-FFF2-40B4-BE49-F238E27FC236}">
                        <a16:creationId xmlns:a16="http://schemas.microsoft.com/office/drawing/2014/main" id="{8664C3B2-1656-0013-681F-106DA4CF96CF}"/>
                      </a:ext>
                    </a:extLst>
                  </p:cNvPr>
                  <p:cNvSpPr/>
                  <p:nvPr/>
                </p:nvSpPr>
                <p:spPr>
                  <a:xfrm>
                    <a:off x="4571703" y="4230275"/>
                    <a:ext cx="14323" cy="3798"/>
                  </a:xfrm>
                  <a:custGeom>
                    <a:avLst/>
                    <a:gdLst>
                      <a:gd name="connsiteX0" fmla="*/ 0 w 14323"/>
                      <a:gd name="connsiteY0" fmla="*/ 0 h 3798"/>
                      <a:gd name="connsiteX1" fmla="*/ 0 w 14323"/>
                      <a:gd name="connsiteY1" fmla="*/ 0 h 3798"/>
                      <a:gd name="connsiteX2" fmla="*/ 14324 w 14323"/>
                      <a:gd name="connsiteY2" fmla="*/ 3581 h 3798"/>
                      <a:gd name="connsiteX3" fmla="*/ 14324 w 14323"/>
                      <a:gd name="connsiteY3" fmla="*/ 3581 h 3798"/>
                      <a:gd name="connsiteX4" fmla="*/ 0 w 14323"/>
                      <a:gd name="connsiteY4" fmla="*/ 0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798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581" y="2738"/>
                          <a:pt x="9900" y="4213"/>
                          <a:pt x="14324" y="3581"/>
                        </a:cubicBezTo>
                        <a:lnTo>
                          <a:pt x="14324" y="3581"/>
                        </a:lnTo>
                        <a:cubicBezTo>
                          <a:pt x="9900" y="4423"/>
                          <a:pt x="3581" y="2738"/>
                          <a:pt x="0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75" name="자유형: 도형 974">
                    <a:extLst>
                      <a:ext uri="{FF2B5EF4-FFF2-40B4-BE49-F238E27FC236}">
                        <a16:creationId xmlns:a16="http://schemas.microsoft.com/office/drawing/2014/main" id="{15E4A561-3D0F-D23A-1609-0E085B34669E}"/>
                      </a:ext>
                    </a:extLst>
                  </p:cNvPr>
                  <p:cNvSpPr/>
                  <p:nvPr/>
                </p:nvSpPr>
                <p:spPr>
                  <a:xfrm>
                    <a:off x="4543267" y="4226272"/>
                    <a:ext cx="42759" cy="128810"/>
                  </a:xfrm>
                  <a:custGeom>
                    <a:avLst/>
                    <a:gdLst>
                      <a:gd name="connsiteX0" fmla="*/ 0 w 42759"/>
                      <a:gd name="connsiteY0" fmla="*/ 124699 h 128810"/>
                      <a:gd name="connsiteX1" fmla="*/ 26119 w 42759"/>
                      <a:gd name="connsiteY1" fmla="*/ 0 h 128810"/>
                      <a:gd name="connsiteX2" fmla="*/ 28436 w 42759"/>
                      <a:gd name="connsiteY2" fmla="*/ 4002 h 128810"/>
                      <a:gd name="connsiteX3" fmla="*/ 42760 w 42759"/>
                      <a:gd name="connsiteY3" fmla="*/ 7583 h 128810"/>
                      <a:gd name="connsiteX4" fmla="*/ 8426 w 42759"/>
                      <a:gd name="connsiteY4" fmla="*/ 128701 h 128810"/>
                      <a:gd name="connsiteX5" fmla="*/ 1264 w 42759"/>
                      <a:gd name="connsiteY5" fmla="*/ 127016 h 128810"/>
                      <a:gd name="connsiteX6" fmla="*/ 211 w 42759"/>
                      <a:gd name="connsiteY6" fmla="*/ 125120 h 128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2759" h="128810">
                        <a:moveTo>
                          <a:pt x="0" y="124699"/>
                        </a:moveTo>
                        <a:lnTo>
                          <a:pt x="26119" y="0"/>
                        </a:lnTo>
                        <a:cubicBezTo>
                          <a:pt x="25909" y="1264"/>
                          <a:pt x="26541" y="2528"/>
                          <a:pt x="28436" y="4002"/>
                        </a:cubicBezTo>
                        <a:cubicBezTo>
                          <a:pt x="32017" y="6741"/>
                          <a:pt x="38336" y="8426"/>
                          <a:pt x="42760" y="7583"/>
                        </a:cubicBezTo>
                        <a:lnTo>
                          <a:pt x="8426" y="128701"/>
                        </a:lnTo>
                        <a:cubicBezTo>
                          <a:pt x="6319" y="129123"/>
                          <a:pt x="2949" y="128280"/>
                          <a:pt x="1264" y="127016"/>
                        </a:cubicBezTo>
                        <a:cubicBezTo>
                          <a:pt x="421" y="126384"/>
                          <a:pt x="0" y="125542"/>
                          <a:pt x="211" y="12512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23" name="그래픽 16">
                  <a:extLst>
                    <a:ext uri="{FF2B5EF4-FFF2-40B4-BE49-F238E27FC236}">
                      <a16:creationId xmlns:a16="http://schemas.microsoft.com/office/drawing/2014/main" id="{5032FF2B-B54F-EC64-ABE3-8E3EB907C368}"/>
                    </a:ext>
                  </a:extLst>
                </p:cNvPr>
                <p:cNvGrpSpPr/>
                <p:nvPr/>
              </p:nvGrpSpPr>
              <p:grpSpPr>
                <a:xfrm>
                  <a:off x="4575430" y="4193889"/>
                  <a:ext cx="31450" cy="139464"/>
                  <a:chOff x="4575430" y="4193889"/>
                  <a:chExt cx="31450" cy="139464"/>
                </a:xfrm>
              </p:grpSpPr>
              <p:sp>
                <p:nvSpPr>
                  <p:cNvPr id="958" name="자유형: 도형 957">
                    <a:extLst>
                      <a:ext uri="{FF2B5EF4-FFF2-40B4-BE49-F238E27FC236}">
                        <a16:creationId xmlns:a16="http://schemas.microsoft.com/office/drawing/2014/main" id="{0528132B-2ACC-4DBE-99B8-D9E83EAED42B}"/>
                      </a:ext>
                    </a:extLst>
                  </p:cNvPr>
                  <p:cNvSpPr/>
                  <p:nvPr/>
                </p:nvSpPr>
                <p:spPr>
                  <a:xfrm rot="-4996801">
                    <a:off x="4579172" y="4325798"/>
                    <a:ext cx="3370" cy="10532"/>
                  </a:xfrm>
                  <a:custGeom>
                    <a:avLst/>
                    <a:gdLst>
                      <a:gd name="connsiteX0" fmla="*/ 3370 w 3370"/>
                      <a:gd name="connsiteY0" fmla="*/ 5266 h 10532"/>
                      <a:gd name="connsiteX1" fmla="*/ 1685 w 3370"/>
                      <a:gd name="connsiteY1" fmla="*/ 10532 h 10532"/>
                      <a:gd name="connsiteX2" fmla="*/ 0 w 3370"/>
                      <a:gd name="connsiteY2" fmla="*/ 5266 h 10532"/>
                      <a:gd name="connsiteX3" fmla="*/ 1685 w 3370"/>
                      <a:gd name="connsiteY3" fmla="*/ 0 h 10532"/>
                      <a:gd name="connsiteX4" fmla="*/ 3370 w 3370"/>
                      <a:gd name="connsiteY4" fmla="*/ 5266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0" h="10532">
                        <a:moveTo>
                          <a:pt x="3370" y="5266"/>
                        </a:moveTo>
                        <a:cubicBezTo>
                          <a:pt x="3370" y="8174"/>
                          <a:pt x="2616" y="10532"/>
                          <a:pt x="1685" y="10532"/>
                        </a:cubicBezTo>
                        <a:cubicBezTo>
                          <a:pt x="754" y="10532"/>
                          <a:pt x="0" y="8174"/>
                          <a:pt x="0" y="5266"/>
                        </a:cubicBezTo>
                        <a:cubicBezTo>
                          <a:pt x="0" y="2358"/>
                          <a:pt x="754" y="0"/>
                          <a:pt x="1685" y="0"/>
                        </a:cubicBezTo>
                        <a:cubicBezTo>
                          <a:pt x="2616" y="0"/>
                          <a:pt x="3370" y="2358"/>
                          <a:pt x="3370" y="5266"/>
                        </a:cubicBezTo>
                        <a:close/>
                      </a:path>
                    </a:pathLst>
                  </a:custGeom>
                  <a:solidFill>
                    <a:srgbClr val="CB6C4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9" name="자유형: 도형 958">
                    <a:extLst>
                      <a:ext uri="{FF2B5EF4-FFF2-40B4-BE49-F238E27FC236}">
                        <a16:creationId xmlns:a16="http://schemas.microsoft.com/office/drawing/2014/main" id="{F3206F4D-B462-7032-2EFF-5C58C564A8CC}"/>
                      </a:ext>
                    </a:extLst>
                  </p:cNvPr>
                  <p:cNvSpPr/>
                  <p:nvPr/>
                </p:nvSpPr>
                <p:spPr>
                  <a:xfrm>
                    <a:off x="4575495" y="4193889"/>
                    <a:ext cx="28436" cy="136650"/>
                  </a:xfrm>
                  <a:custGeom>
                    <a:avLst/>
                    <a:gdLst>
                      <a:gd name="connsiteX0" fmla="*/ 9058 w 28436"/>
                      <a:gd name="connsiteY0" fmla="*/ 136229 h 136650"/>
                      <a:gd name="connsiteX1" fmla="*/ 28436 w 28436"/>
                      <a:gd name="connsiteY1" fmla="*/ 2051 h 136650"/>
                      <a:gd name="connsiteX2" fmla="*/ 13692 w 28436"/>
                      <a:gd name="connsiteY2" fmla="*/ 366 h 136650"/>
                      <a:gd name="connsiteX3" fmla="*/ 10532 w 28436"/>
                      <a:gd name="connsiteY3" fmla="*/ 2473 h 136650"/>
                      <a:gd name="connsiteX4" fmla="*/ 0 w 28436"/>
                      <a:gd name="connsiteY4" fmla="*/ 136650 h 136650"/>
                      <a:gd name="connsiteX5" fmla="*/ 1685 w 28436"/>
                      <a:gd name="connsiteY5" fmla="*/ 135597 h 136650"/>
                      <a:gd name="connsiteX6" fmla="*/ 9058 w 28436"/>
                      <a:gd name="connsiteY6" fmla="*/ 136440 h 136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436" h="136650">
                        <a:moveTo>
                          <a:pt x="9058" y="136229"/>
                        </a:moveTo>
                        <a:lnTo>
                          <a:pt x="28436" y="2051"/>
                        </a:lnTo>
                        <a:cubicBezTo>
                          <a:pt x="24434" y="155"/>
                          <a:pt x="17904" y="-476"/>
                          <a:pt x="13692" y="366"/>
                        </a:cubicBezTo>
                        <a:cubicBezTo>
                          <a:pt x="11585" y="787"/>
                          <a:pt x="10532" y="1630"/>
                          <a:pt x="10532" y="2473"/>
                        </a:cubicBezTo>
                        <a:lnTo>
                          <a:pt x="0" y="136650"/>
                        </a:lnTo>
                        <a:cubicBezTo>
                          <a:pt x="0" y="136650"/>
                          <a:pt x="632" y="135808"/>
                          <a:pt x="1685" y="135597"/>
                        </a:cubicBezTo>
                        <a:cubicBezTo>
                          <a:pt x="3792" y="135176"/>
                          <a:pt x="6951" y="135597"/>
                          <a:pt x="9058" y="136440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0" name="자유형: 도형 959">
                    <a:extLst>
                      <a:ext uri="{FF2B5EF4-FFF2-40B4-BE49-F238E27FC236}">
                        <a16:creationId xmlns:a16="http://schemas.microsoft.com/office/drawing/2014/main" id="{41364A23-52E0-5560-F3EE-882275CAD53C}"/>
                      </a:ext>
                    </a:extLst>
                  </p:cNvPr>
                  <p:cNvSpPr/>
                  <p:nvPr/>
                </p:nvSpPr>
                <p:spPr>
                  <a:xfrm>
                    <a:off x="4589186" y="4193925"/>
                    <a:ext cx="14744" cy="2015"/>
                  </a:xfrm>
                  <a:custGeom>
                    <a:avLst/>
                    <a:gdLst>
                      <a:gd name="connsiteX0" fmla="*/ 14745 w 14744"/>
                      <a:gd name="connsiteY0" fmla="*/ 2016 h 2015"/>
                      <a:gd name="connsiteX1" fmla="*/ 14745 w 14744"/>
                      <a:gd name="connsiteY1" fmla="*/ 2016 h 2015"/>
                      <a:gd name="connsiteX2" fmla="*/ 0 w 14744"/>
                      <a:gd name="connsiteY2" fmla="*/ 331 h 2015"/>
                      <a:gd name="connsiteX3" fmla="*/ 0 w 14744"/>
                      <a:gd name="connsiteY3" fmla="*/ 331 h 2015"/>
                      <a:gd name="connsiteX4" fmla="*/ 14745 w 14744"/>
                      <a:gd name="connsiteY4" fmla="*/ 2016 h 2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2015">
                        <a:moveTo>
                          <a:pt x="14745" y="2016"/>
                        </a:moveTo>
                        <a:lnTo>
                          <a:pt x="14745" y="2016"/>
                        </a:lnTo>
                        <a:cubicBezTo>
                          <a:pt x="10743" y="331"/>
                          <a:pt x="4213" y="-512"/>
                          <a:pt x="0" y="331"/>
                        </a:cubicBezTo>
                        <a:lnTo>
                          <a:pt x="0" y="331"/>
                        </a:lnTo>
                        <a:cubicBezTo>
                          <a:pt x="4213" y="-512"/>
                          <a:pt x="10743" y="331"/>
                          <a:pt x="14745" y="2016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1" name="자유형: 도형 960">
                    <a:extLst>
                      <a:ext uri="{FF2B5EF4-FFF2-40B4-BE49-F238E27FC236}">
                        <a16:creationId xmlns:a16="http://schemas.microsoft.com/office/drawing/2014/main" id="{4A176A8E-7EC7-788A-5C4F-6A42719C3D9C}"/>
                      </a:ext>
                    </a:extLst>
                  </p:cNvPr>
                  <p:cNvSpPr/>
                  <p:nvPr/>
                </p:nvSpPr>
                <p:spPr>
                  <a:xfrm>
                    <a:off x="4584552" y="4195730"/>
                    <a:ext cx="22117" cy="135862"/>
                  </a:xfrm>
                  <a:custGeom>
                    <a:avLst/>
                    <a:gdLst>
                      <a:gd name="connsiteX0" fmla="*/ 1264 w 22117"/>
                      <a:gd name="connsiteY0" fmla="*/ 135863 h 135862"/>
                      <a:gd name="connsiteX1" fmla="*/ 22117 w 22117"/>
                      <a:gd name="connsiteY1" fmla="*/ 2949 h 135862"/>
                      <a:gd name="connsiteX2" fmla="*/ 19379 w 22117"/>
                      <a:gd name="connsiteY2" fmla="*/ 0 h 135862"/>
                      <a:gd name="connsiteX3" fmla="*/ 0 w 22117"/>
                      <a:gd name="connsiteY3" fmla="*/ 134178 h 135862"/>
                      <a:gd name="connsiteX4" fmla="*/ 1474 w 22117"/>
                      <a:gd name="connsiteY4" fmla="*/ 135652 h 135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117" h="135862">
                        <a:moveTo>
                          <a:pt x="1264" y="135863"/>
                        </a:moveTo>
                        <a:lnTo>
                          <a:pt x="22117" y="2949"/>
                        </a:lnTo>
                        <a:cubicBezTo>
                          <a:pt x="22117" y="2949"/>
                          <a:pt x="21275" y="1053"/>
                          <a:pt x="19379" y="0"/>
                        </a:cubicBezTo>
                        <a:lnTo>
                          <a:pt x="0" y="134178"/>
                        </a:lnTo>
                        <a:cubicBezTo>
                          <a:pt x="0" y="134178"/>
                          <a:pt x="1474" y="135231"/>
                          <a:pt x="1474" y="13565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2" name="자유형: 도형 961">
                    <a:extLst>
                      <a:ext uri="{FF2B5EF4-FFF2-40B4-BE49-F238E27FC236}">
                        <a16:creationId xmlns:a16="http://schemas.microsoft.com/office/drawing/2014/main" id="{B5C0F6ED-53E1-0CC3-9B7C-7D61C57C125D}"/>
                      </a:ext>
                    </a:extLst>
                  </p:cNvPr>
                  <p:cNvSpPr/>
                  <p:nvPr/>
                </p:nvSpPr>
                <p:spPr>
                  <a:xfrm>
                    <a:off x="4603510" y="4195940"/>
                    <a:ext cx="3295" cy="4844"/>
                  </a:xfrm>
                  <a:custGeom>
                    <a:avLst/>
                    <a:gdLst>
                      <a:gd name="connsiteX0" fmla="*/ 0 w 3295"/>
                      <a:gd name="connsiteY0" fmla="*/ 4845 h 4844"/>
                      <a:gd name="connsiteX1" fmla="*/ 0 w 3295"/>
                      <a:gd name="connsiteY1" fmla="*/ 4845 h 4844"/>
                      <a:gd name="connsiteX2" fmla="*/ 421 w 3295"/>
                      <a:gd name="connsiteY2" fmla="*/ 0 h 4844"/>
                      <a:gd name="connsiteX3" fmla="*/ 421 w 3295"/>
                      <a:gd name="connsiteY3" fmla="*/ 0 h 4844"/>
                      <a:gd name="connsiteX4" fmla="*/ 0 w 3295"/>
                      <a:gd name="connsiteY4" fmla="*/ 4845 h 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4844">
                        <a:moveTo>
                          <a:pt x="0" y="4845"/>
                        </a:moveTo>
                        <a:lnTo>
                          <a:pt x="0" y="4845"/>
                        </a:lnTo>
                        <a:cubicBezTo>
                          <a:pt x="4213" y="4002"/>
                          <a:pt x="4423" y="1896"/>
                          <a:pt x="421" y="0"/>
                        </a:cubicBezTo>
                        <a:lnTo>
                          <a:pt x="421" y="0"/>
                        </a:lnTo>
                        <a:cubicBezTo>
                          <a:pt x="4423" y="1896"/>
                          <a:pt x="4213" y="4002"/>
                          <a:pt x="0" y="4845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3" name="자유형: 도형 962">
                    <a:extLst>
                      <a:ext uri="{FF2B5EF4-FFF2-40B4-BE49-F238E27FC236}">
                        <a16:creationId xmlns:a16="http://schemas.microsoft.com/office/drawing/2014/main" id="{1F11C14E-BC75-D098-280B-E5AE2683F6E9}"/>
                      </a:ext>
                    </a:extLst>
                  </p:cNvPr>
                  <p:cNvSpPr/>
                  <p:nvPr/>
                </p:nvSpPr>
                <p:spPr>
                  <a:xfrm>
                    <a:off x="4586101" y="4194255"/>
                    <a:ext cx="3295" cy="4844"/>
                  </a:xfrm>
                  <a:custGeom>
                    <a:avLst/>
                    <a:gdLst>
                      <a:gd name="connsiteX0" fmla="*/ 3296 w 3295"/>
                      <a:gd name="connsiteY0" fmla="*/ 0 h 4844"/>
                      <a:gd name="connsiteX1" fmla="*/ 3296 w 3295"/>
                      <a:gd name="connsiteY1" fmla="*/ 0 h 4844"/>
                      <a:gd name="connsiteX2" fmla="*/ 2874 w 3295"/>
                      <a:gd name="connsiteY2" fmla="*/ 4845 h 4844"/>
                      <a:gd name="connsiteX3" fmla="*/ 2874 w 3295"/>
                      <a:gd name="connsiteY3" fmla="*/ 4845 h 4844"/>
                      <a:gd name="connsiteX4" fmla="*/ 3296 w 3295"/>
                      <a:gd name="connsiteY4" fmla="*/ 0 h 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4844">
                        <a:moveTo>
                          <a:pt x="3296" y="0"/>
                        </a:moveTo>
                        <a:lnTo>
                          <a:pt x="3296" y="0"/>
                        </a:lnTo>
                        <a:cubicBezTo>
                          <a:pt x="-917" y="843"/>
                          <a:pt x="-1128" y="2949"/>
                          <a:pt x="2874" y="4845"/>
                        </a:cubicBezTo>
                        <a:lnTo>
                          <a:pt x="2874" y="4845"/>
                        </a:lnTo>
                        <a:cubicBezTo>
                          <a:pt x="-1128" y="2949"/>
                          <a:pt x="-917" y="843"/>
                          <a:pt x="3296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4" name="자유형: 도형 963">
                    <a:extLst>
                      <a:ext uri="{FF2B5EF4-FFF2-40B4-BE49-F238E27FC236}">
                        <a16:creationId xmlns:a16="http://schemas.microsoft.com/office/drawing/2014/main" id="{6A07D373-060C-C909-17AC-D3A3BBCE6306}"/>
                      </a:ext>
                    </a:extLst>
                  </p:cNvPr>
                  <p:cNvSpPr/>
                  <p:nvPr/>
                </p:nvSpPr>
                <p:spPr>
                  <a:xfrm>
                    <a:off x="4585890" y="4193925"/>
                    <a:ext cx="20915" cy="7190"/>
                  </a:xfrm>
                  <a:custGeom>
                    <a:avLst/>
                    <a:gdLst>
                      <a:gd name="connsiteX0" fmla="*/ 18041 w 20915"/>
                      <a:gd name="connsiteY0" fmla="*/ 2016 h 7190"/>
                      <a:gd name="connsiteX1" fmla="*/ 10457 w 20915"/>
                      <a:gd name="connsiteY1" fmla="*/ 3490 h 7190"/>
                      <a:gd name="connsiteX2" fmla="*/ 18041 w 20915"/>
                      <a:gd name="connsiteY2" fmla="*/ 2016 h 7190"/>
                      <a:gd name="connsiteX3" fmla="*/ 17619 w 20915"/>
                      <a:gd name="connsiteY3" fmla="*/ 6860 h 7190"/>
                      <a:gd name="connsiteX4" fmla="*/ 2874 w 20915"/>
                      <a:gd name="connsiteY4" fmla="*/ 5175 h 7190"/>
                      <a:gd name="connsiteX5" fmla="*/ 3296 w 20915"/>
                      <a:gd name="connsiteY5" fmla="*/ 331 h 7190"/>
                      <a:gd name="connsiteX6" fmla="*/ 18041 w 20915"/>
                      <a:gd name="connsiteY6" fmla="*/ 2016 h 7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915" h="7190">
                        <a:moveTo>
                          <a:pt x="18041" y="2016"/>
                        </a:moveTo>
                        <a:lnTo>
                          <a:pt x="10457" y="3490"/>
                        </a:lnTo>
                        <a:lnTo>
                          <a:pt x="18041" y="2016"/>
                        </a:lnTo>
                        <a:cubicBezTo>
                          <a:pt x="22043" y="3911"/>
                          <a:pt x="21832" y="6018"/>
                          <a:pt x="17619" y="6860"/>
                        </a:cubicBezTo>
                        <a:cubicBezTo>
                          <a:pt x="13406" y="7703"/>
                          <a:pt x="6877" y="6860"/>
                          <a:pt x="2874" y="5175"/>
                        </a:cubicBezTo>
                        <a:cubicBezTo>
                          <a:pt x="-1128" y="3490"/>
                          <a:pt x="-917" y="1173"/>
                          <a:pt x="3296" y="331"/>
                        </a:cubicBezTo>
                        <a:cubicBezTo>
                          <a:pt x="7509" y="-512"/>
                          <a:pt x="14038" y="331"/>
                          <a:pt x="18041" y="2016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65" name="자유형: 도형 964">
                    <a:extLst>
                      <a:ext uri="{FF2B5EF4-FFF2-40B4-BE49-F238E27FC236}">
                        <a16:creationId xmlns:a16="http://schemas.microsoft.com/office/drawing/2014/main" id="{85538A4E-186B-9D6B-8B0E-17D080C6A88F}"/>
                      </a:ext>
                    </a:extLst>
                  </p:cNvPr>
                  <p:cNvSpPr/>
                  <p:nvPr/>
                </p:nvSpPr>
                <p:spPr>
                  <a:xfrm>
                    <a:off x="4575495" y="4196151"/>
                    <a:ext cx="31385" cy="136660"/>
                  </a:xfrm>
                  <a:custGeom>
                    <a:avLst/>
                    <a:gdLst>
                      <a:gd name="connsiteX0" fmla="*/ 0 w 31385"/>
                      <a:gd name="connsiteY0" fmla="*/ 134178 h 136660"/>
                      <a:gd name="connsiteX1" fmla="*/ 10532 w 31385"/>
                      <a:gd name="connsiteY1" fmla="*/ 0 h 136660"/>
                      <a:gd name="connsiteX2" fmla="*/ 13481 w 31385"/>
                      <a:gd name="connsiteY2" fmla="*/ 2738 h 136660"/>
                      <a:gd name="connsiteX3" fmla="*/ 28226 w 31385"/>
                      <a:gd name="connsiteY3" fmla="*/ 4423 h 136660"/>
                      <a:gd name="connsiteX4" fmla="*/ 31385 w 31385"/>
                      <a:gd name="connsiteY4" fmla="*/ 2528 h 136660"/>
                      <a:gd name="connsiteX5" fmla="*/ 10532 w 31385"/>
                      <a:gd name="connsiteY5" fmla="*/ 135441 h 136660"/>
                      <a:gd name="connsiteX6" fmla="*/ 8847 w 31385"/>
                      <a:gd name="connsiteY6" fmla="*/ 136495 h 136660"/>
                      <a:gd name="connsiteX7" fmla="*/ 1474 w 31385"/>
                      <a:gd name="connsiteY7" fmla="*/ 135652 h 136660"/>
                      <a:gd name="connsiteX8" fmla="*/ 0 w 31385"/>
                      <a:gd name="connsiteY8" fmla="*/ 134178 h 13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1385" h="136660">
                        <a:moveTo>
                          <a:pt x="0" y="134178"/>
                        </a:moveTo>
                        <a:lnTo>
                          <a:pt x="10532" y="0"/>
                        </a:lnTo>
                        <a:cubicBezTo>
                          <a:pt x="10532" y="0"/>
                          <a:pt x="11375" y="1896"/>
                          <a:pt x="13481" y="2738"/>
                        </a:cubicBezTo>
                        <a:cubicBezTo>
                          <a:pt x="17483" y="4634"/>
                          <a:pt x="24013" y="5266"/>
                          <a:pt x="28226" y="4423"/>
                        </a:cubicBezTo>
                        <a:cubicBezTo>
                          <a:pt x="30332" y="4002"/>
                          <a:pt x="31385" y="3370"/>
                          <a:pt x="31385" y="2528"/>
                        </a:cubicBezTo>
                        <a:lnTo>
                          <a:pt x="10532" y="135441"/>
                        </a:lnTo>
                        <a:cubicBezTo>
                          <a:pt x="10532" y="135441"/>
                          <a:pt x="9900" y="136284"/>
                          <a:pt x="8847" y="136495"/>
                        </a:cubicBezTo>
                        <a:cubicBezTo>
                          <a:pt x="6740" y="136916"/>
                          <a:pt x="3581" y="136495"/>
                          <a:pt x="1474" y="135652"/>
                        </a:cubicBezTo>
                        <a:cubicBezTo>
                          <a:pt x="421" y="135231"/>
                          <a:pt x="0" y="134810"/>
                          <a:pt x="0" y="134178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966" name="자유형: 도형 965">
                    <a:extLst>
                      <a:ext uri="{FF2B5EF4-FFF2-40B4-BE49-F238E27FC236}">
                        <a16:creationId xmlns:a16="http://schemas.microsoft.com/office/drawing/2014/main" id="{CD854E37-11E8-4F06-43F9-B5F004DFAD57}"/>
                      </a:ext>
                    </a:extLst>
                  </p:cNvPr>
                  <p:cNvSpPr/>
                  <p:nvPr/>
                </p:nvSpPr>
                <p:spPr>
                  <a:xfrm>
                    <a:off x="4588976" y="4199100"/>
                    <a:ext cx="14744" cy="2015"/>
                  </a:xfrm>
                  <a:custGeom>
                    <a:avLst/>
                    <a:gdLst>
                      <a:gd name="connsiteX0" fmla="*/ 0 w 14744"/>
                      <a:gd name="connsiteY0" fmla="*/ 0 h 2015"/>
                      <a:gd name="connsiteX1" fmla="*/ 0 w 14744"/>
                      <a:gd name="connsiteY1" fmla="*/ 0 h 2015"/>
                      <a:gd name="connsiteX2" fmla="*/ 14745 w 14744"/>
                      <a:gd name="connsiteY2" fmla="*/ 1685 h 2015"/>
                      <a:gd name="connsiteX3" fmla="*/ 14745 w 14744"/>
                      <a:gd name="connsiteY3" fmla="*/ 1685 h 2015"/>
                      <a:gd name="connsiteX4" fmla="*/ 0 w 14744"/>
                      <a:gd name="connsiteY4" fmla="*/ 0 h 2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2015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002" y="1685"/>
                          <a:pt x="10532" y="2528"/>
                          <a:pt x="14745" y="1685"/>
                        </a:cubicBezTo>
                        <a:lnTo>
                          <a:pt x="14745" y="1685"/>
                        </a:lnTo>
                        <a:cubicBezTo>
                          <a:pt x="10532" y="2528"/>
                          <a:pt x="4002" y="1685"/>
                          <a:pt x="0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24" name="그래픽 16">
                  <a:extLst>
                    <a:ext uri="{FF2B5EF4-FFF2-40B4-BE49-F238E27FC236}">
                      <a16:creationId xmlns:a16="http://schemas.microsoft.com/office/drawing/2014/main" id="{AAFBC76B-0F41-6044-8D91-6296C3DF028A}"/>
                    </a:ext>
                  </a:extLst>
                </p:cNvPr>
                <p:cNvGrpSpPr/>
                <p:nvPr/>
              </p:nvGrpSpPr>
              <p:grpSpPr>
                <a:xfrm>
                  <a:off x="4646816" y="4212264"/>
                  <a:ext cx="45771" cy="115854"/>
                  <a:chOff x="4646816" y="4212264"/>
                  <a:chExt cx="45771" cy="115854"/>
                </a:xfrm>
              </p:grpSpPr>
              <p:sp>
                <p:nvSpPr>
                  <p:cNvPr id="949" name="자유형: 도형 948">
                    <a:extLst>
                      <a:ext uri="{FF2B5EF4-FFF2-40B4-BE49-F238E27FC236}">
                        <a16:creationId xmlns:a16="http://schemas.microsoft.com/office/drawing/2014/main" id="{4F41B5FF-3557-0A3A-0515-403E7CB695A4}"/>
                      </a:ext>
                    </a:extLst>
                  </p:cNvPr>
                  <p:cNvSpPr/>
                  <p:nvPr/>
                </p:nvSpPr>
                <p:spPr>
                  <a:xfrm rot="-943798">
                    <a:off x="4681339" y="4320077"/>
                    <a:ext cx="10532" cy="6740"/>
                  </a:xfrm>
                  <a:custGeom>
                    <a:avLst/>
                    <a:gdLst>
                      <a:gd name="connsiteX0" fmla="*/ 10532 w 10532"/>
                      <a:gd name="connsiteY0" fmla="*/ 3370 h 6740"/>
                      <a:gd name="connsiteX1" fmla="*/ 5266 w 10532"/>
                      <a:gd name="connsiteY1" fmla="*/ 6741 h 6740"/>
                      <a:gd name="connsiteX2" fmla="*/ 0 w 10532"/>
                      <a:gd name="connsiteY2" fmla="*/ 3370 h 6740"/>
                      <a:gd name="connsiteX3" fmla="*/ 5266 w 10532"/>
                      <a:gd name="connsiteY3" fmla="*/ 0 h 6740"/>
                      <a:gd name="connsiteX4" fmla="*/ 10532 w 10532"/>
                      <a:gd name="connsiteY4" fmla="*/ 337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6740">
                        <a:moveTo>
                          <a:pt x="10532" y="3370"/>
                        </a:moveTo>
                        <a:cubicBezTo>
                          <a:pt x="10532" y="5232"/>
                          <a:pt x="8174" y="6741"/>
                          <a:pt x="5266" y="6741"/>
                        </a:cubicBezTo>
                        <a:cubicBezTo>
                          <a:pt x="2358" y="6741"/>
                          <a:pt x="0" y="5232"/>
                          <a:pt x="0" y="3370"/>
                        </a:cubicBezTo>
                        <a:cubicBezTo>
                          <a:pt x="0" y="1509"/>
                          <a:pt x="2358" y="0"/>
                          <a:pt x="5266" y="0"/>
                        </a:cubicBezTo>
                        <a:cubicBezTo>
                          <a:pt x="8174" y="0"/>
                          <a:pt x="10532" y="1509"/>
                          <a:pt x="10532" y="3370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0" name="자유형: 도형 949">
                    <a:extLst>
                      <a:ext uri="{FF2B5EF4-FFF2-40B4-BE49-F238E27FC236}">
                        <a16:creationId xmlns:a16="http://schemas.microsoft.com/office/drawing/2014/main" id="{8A6348E7-9B60-56A9-C473-5B23D361EDB2}"/>
                      </a:ext>
                    </a:extLst>
                  </p:cNvPr>
                  <p:cNvSpPr/>
                  <p:nvPr/>
                </p:nvSpPr>
                <p:spPr>
                  <a:xfrm>
                    <a:off x="4646879" y="4212264"/>
                    <a:ext cx="42782" cy="113008"/>
                  </a:xfrm>
                  <a:custGeom>
                    <a:avLst/>
                    <a:gdLst>
                      <a:gd name="connsiteX0" fmla="*/ 42783 w 42782"/>
                      <a:gd name="connsiteY0" fmla="*/ 108164 h 113008"/>
                      <a:gd name="connsiteX1" fmla="*/ 16664 w 42782"/>
                      <a:gd name="connsiteY1" fmla="*/ 738 h 113008"/>
                      <a:gd name="connsiteX2" fmla="*/ 2340 w 42782"/>
                      <a:gd name="connsiteY2" fmla="*/ 3897 h 113008"/>
                      <a:gd name="connsiteX3" fmla="*/ 234 w 42782"/>
                      <a:gd name="connsiteY3" fmla="*/ 10217 h 113008"/>
                      <a:gd name="connsiteX4" fmla="*/ 34568 w 42782"/>
                      <a:gd name="connsiteY4" fmla="*/ 113009 h 113008"/>
                      <a:gd name="connsiteX5" fmla="*/ 35621 w 42782"/>
                      <a:gd name="connsiteY5" fmla="*/ 109849 h 113008"/>
                      <a:gd name="connsiteX6" fmla="*/ 42783 w 42782"/>
                      <a:gd name="connsiteY6" fmla="*/ 108375 h 1130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2782" h="113008">
                        <a:moveTo>
                          <a:pt x="42783" y="108164"/>
                        </a:moveTo>
                        <a:lnTo>
                          <a:pt x="16664" y="738"/>
                        </a:lnTo>
                        <a:cubicBezTo>
                          <a:pt x="12451" y="-948"/>
                          <a:pt x="5921" y="316"/>
                          <a:pt x="2340" y="3897"/>
                        </a:cubicBezTo>
                        <a:cubicBezTo>
                          <a:pt x="234" y="6004"/>
                          <a:pt x="-398" y="8321"/>
                          <a:pt x="234" y="10217"/>
                        </a:cubicBezTo>
                        <a:lnTo>
                          <a:pt x="34568" y="113009"/>
                        </a:lnTo>
                        <a:cubicBezTo>
                          <a:pt x="34568" y="113009"/>
                          <a:pt x="34568" y="110903"/>
                          <a:pt x="35621" y="109849"/>
                        </a:cubicBezTo>
                        <a:cubicBezTo>
                          <a:pt x="37517" y="108164"/>
                          <a:pt x="40677" y="107322"/>
                          <a:pt x="42783" y="108375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1" name="자유형: 도형 950">
                    <a:extLst>
                      <a:ext uri="{FF2B5EF4-FFF2-40B4-BE49-F238E27FC236}">
                        <a16:creationId xmlns:a16="http://schemas.microsoft.com/office/drawing/2014/main" id="{383DE5AD-256D-D325-76F6-1A56268DDDDA}"/>
                      </a:ext>
                    </a:extLst>
                  </p:cNvPr>
                  <p:cNvSpPr/>
                  <p:nvPr/>
                </p:nvSpPr>
                <p:spPr>
                  <a:xfrm>
                    <a:off x="4649429" y="4212264"/>
                    <a:ext cx="14323" cy="3897"/>
                  </a:xfrm>
                  <a:custGeom>
                    <a:avLst/>
                    <a:gdLst>
                      <a:gd name="connsiteX0" fmla="*/ 14324 w 14323"/>
                      <a:gd name="connsiteY0" fmla="*/ 738 h 3897"/>
                      <a:gd name="connsiteX1" fmla="*/ 14324 w 14323"/>
                      <a:gd name="connsiteY1" fmla="*/ 738 h 3897"/>
                      <a:gd name="connsiteX2" fmla="*/ 0 w 14323"/>
                      <a:gd name="connsiteY2" fmla="*/ 3897 h 3897"/>
                      <a:gd name="connsiteX3" fmla="*/ 0 w 14323"/>
                      <a:gd name="connsiteY3" fmla="*/ 3897 h 3897"/>
                      <a:gd name="connsiteX4" fmla="*/ 14324 w 14323"/>
                      <a:gd name="connsiteY4" fmla="*/ 738 h 3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897">
                        <a:moveTo>
                          <a:pt x="14324" y="738"/>
                        </a:moveTo>
                        <a:lnTo>
                          <a:pt x="14324" y="738"/>
                        </a:lnTo>
                        <a:cubicBezTo>
                          <a:pt x="10111" y="-948"/>
                          <a:pt x="3581" y="316"/>
                          <a:pt x="0" y="3897"/>
                        </a:cubicBezTo>
                        <a:lnTo>
                          <a:pt x="0" y="3897"/>
                        </a:lnTo>
                        <a:cubicBezTo>
                          <a:pt x="3581" y="316"/>
                          <a:pt x="10111" y="-948"/>
                          <a:pt x="14324" y="738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2" name="자유형: 도형 951">
                    <a:extLst>
                      <a:ext uri="{FF2B5EF4-FFF2-40B4-BE49-F238E27FC236}">
                        <a16:creationId xmlns:a16="http://schemas.microsoft.com/office/drawing/2014/main" id="{E4D8C299-1878-AFD5-855F-228D8F9EB0FB}"/>
                      </a:ext>
                    </a:extLst>
                  </p:cNvPr>
                  <p:cNvSpPr/>
                  <p:nvPr/>
                </p:nvSpPr>
                <p:spPr>
                  <a:xfrm>
                    <a:off x="4663753" y="4213002"/>
                    <a:ext cx="27804" cy="109322"/>
                  </a:xfrm>
                  <a:custGeom>
                    <a:avLst/>
                    <a:gdLst>
                      <a:gd name="connsiteX0" fmla="*/ 27804 w 27804"/>
                      <a:gd name="connsiteY0" fmla="*/ 109322 h 109322"/>
                      <a:gd name="connsiteX1" fmla="*/ 3581 w 27804"/>
                      <a:gd name="connsiteY1" fmla="*/ 3792 h 109322"/>
                      <a:gd name="connsiteX2" fmla="*/ 0 w 27804"/>
                      <a:gd name="connsiteY2" fmla="*/ 0 h 109322"/>
                      <a:gd name="connsiteX3" fmla="*/ 26119 w 27804"/>
                      <a:gd name="connsiteY3" fmla="*/ 107426 h 109322"/>
                      <a:gd name="connsiteX4" fmla="*/ 27804 w 27804"/>
                      <a:gd name="connsiteY4" fmla="*/ 109322 h 1093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04" h="109322">
                        <a:moveTo>
                          <a:pt x="27804" y="109322"/>
                        </a:moveTo>
                        <a:lnTo>
                          <a:pt x="3581" y="3792"/>
                        </a:lnTo>
                        <a:cubicBezTo>
                          <a:pt x="3160" y="2317"/>
                          <a:pt x="2106" y="843"/>
                          <a:pt x="0" y="0"/>
                        </a:cubicBezTo>
                        <a:lnTo>
                          <a:pt x="26119" y="107426"/>
                        </a:lnTo>
                        <a:cubicBezTo>
                          <a:pt x="26119" y="107426"/>
                          <a:pt x="27594" y="108480"/>
                          <a:pt x="27804" y="10932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3" name="자유형: 도형 952">
                    <a:extLst>
                      <a:ext uri="{FF2B5EF4-FFF2-40B4-BE49-F238E27FC236}">
                        <a16:creationId xmlns:a16="http://schemas.microsoft.com/office/drawing/2014/main" id="{6ED6FF69-3F8E-EBAE-2CC3-84AC6C869191}"/>
                      </a:ext>
                    </a:extLst>
                  </p:cNvPr>
                  <p:cNvSpPr/>
                  <p:nvPr/>
                </p:nvSpPr>
                <p:spPr>
                  <a:xfrm>
                    <a:off x="4646816" y="4216162"/>
                    <a:ext cx="3666" cy="9478"/>
                  </a:xfrm>
                  <a:custGeom>
                    <a:avLst/>
                    <a:gdLst>
                      <a:gd name="connsiteX0" fmla="*/ 2403 w 3666"/>
                      <a:gd name="connsiteY0" fmla="*/ 0 h 9478"/>
                      <a:gd name="connsiteX1" fmla="*/ 2403 w 3666"/>
                      <a:gd name="connsiteY1" fmla="*/ 0 h 9478"/>
                      <a:gd name="connsiteX2" fmla="*/ 3667 w 3666"/>
                      <a:gd name="connsiteY2" fmla="*/ 9479 h 9478"/>
                      <a:gd name="connsiteX3" fmla="*/ 3667 w 3666"/>
                      <a:gd name="connsiteY3" fmla="*/ 9479 h 9478"/>
                      <a:gd name="connsiteX4" fmla="*/ 2403 w 3666"/>
                      <a:gd name="connsiteY4" fmla="*/ 0 h 9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66" h="9478">
                        <a:moveTo>
                          <a:pt x="2403" y="0"/>
                        </a:moveTo>
                        <a:lnTo>
                          <a:pt x="2403" y="0"/>
                        </a:lnTo>
                        <a:cubicBezTo>
                          <a:pt x="-1178" y="3581"/>
                          <a:pt x="-757" y="7794"/>
                          <a:pt x="3667" y="9479"/>
                        </a:cubicBezTo>
                        <a:lnTo>
                          <a:pt x="3667" y="9479"/>
                        </a:lnTo>
                        <a:cubicBezTo>
                          <a:pt x="-546" y="7794"/>
                          <a:pt x="-1178" y="3370"/>
                          <a:pt x="2403" y="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4" name="자유형: 도형 953">
                    <a:extLst>
                      <a:ext uri="{FF2B5EF4-FFF2-40B4-BE49-F238E27FC236}">
                        <a16:creationId xmlns:a16="http://schemas.microsoft.com/office/drawing/2014/main" id="{9923C46D-24CB-2C54-70E4-E1CF30322F54}"/>
                      </a:ext>
                    </a:extLst>
                  </p:cNvPr>
                  <p:cNvSpPr/>
                  <p:nvPr/>
                </p:nvSpPr>
                <p:spPr>
                  <a:xfrm>
                    <a:off x="4663542" y="4213002"/>
                    <a:ext cx="3666" cy="9478"/>
                  </a:xfrm>
                  <a:custGeom>
                    <a:avLst/>
                    <a:gdLst>
                      <a:gd name="connsiteX0" fmla="*/ 1264 w 3666"/>
                      <a:gd name="connsiteY0" fmla="*/ 9479 h 9478"/>
                      <a:gd name="connsiteX1" fmla="*/ 1264 w 3666"/>
                      <a:gd name="connsiteY1" fmla="*/ 9479 h 9478"/>
                      <a:gd name="connsiteX2" fmla="*/ 0 w 3666"/>
                      <a:gd name="connsiteY2" fmla="*/ 0 h 9478"/>
                      <a:gd name="connsiteX3" fmla="*/ 0 w 3666"/>
                      <a:gd name="connsiteY3" fmla="*/ 0 h 9478"/>
                      <a:gd name="connsiteX4" fmla="*/ 1264 w 3666"/>
                      <a:gd name="connsiteY4" fmla="*/ 9479 h 9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66" h="9478">
                        <a:moveTo>
                          <a:pt x="1264" y="9479"/>
                        </a:moveTo>
                        <a:lnTo>
                          <a:pt x="1264" y="9479"/>
                        </a:lnTo>
                        <a:cubicBezTo>
                          <a:pt x="4845" y="5898"/>
                          <a:pt x="4423" y="1685"/>
                          <a:pt x="0" y="0"/>
                        </a:cubicBezTo>
                        <a:lnTo>
                          <a:pt x="0" y="0"/>
                        </a:lnTo>
                        <a:cubicBezTo>
                          <a:pt x="4213" y="1685"/>
                          <a:pt x="4845" y="6109"/>
                          <a:pt x="1264" y="9479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5" name="자유형: 도형 954">
                    <a:extLst>
                      <a:ext uri="{FF2B5EF4-FFF2-40B4-BE49-F238E27FC236}">
                        <a16:creationId xmlns:a16="http://schemas.microsoft.com/office/drawing/2014/main" id="{06310F77-683C-32DE-10D2-7E0A3B4060E8}"/>
                      </a:ext>
                    </a:extLst>
                  </p:cNvPr>
                  <p:cNvSpPr/>
                  <p:nvPr/>
                </p:nvSpPr>
                <p:spPr>
                  <a:xfrm>
                    <a:off x="4647096" y="4212302"/>
                    <a:ext cx="20254" cy="14038"/>
                  </a:xfrm>
                  <a:custGeom>
                    <a:avLst/>
                    <a:gdLst>
                      <a:gd name="connsiteX0" fmla="*/ 16657 w 20254"/>
                      <a:gd name="connsiteY0" fmla="*/ 700 h 14038"/>
                      <a:gd name="connsiteX1" fmla="*/ 10127 w 20254"/>
                      <a:gd name="connsiteY1" fmla="*/ 7019 h 14038"/>
                      <a:gd name="connsiteX2" fmla="*/ 16657 w 20254"/>
                      <a:gd name="connsiteY2" fmla="*/ 700 h 14038"/>
                      <a:gd name="connsiteX3" fmla="*/ 17921 w 20254"/>
                      <a:gd name="connsiteY3" fmla="*/ 10179 h 14038"/>
                      <a:gd name="connsiteX4" fmla="*/ 3598 w 20254"/>
                      <a:gd name="connsiteY4" fmla="*/ 13339 h 14038"/>
                      <a:gd name="connsiteX5" fmla="*/ 2334 w 20254"/>
                      <a:gd name="connsiteY5" fmla="*/ 3860 h 14038"/>
                      <a:gd name="connsiteX6" fmla="*/ 16657 w 20254"/>
                      <a:gd name="connsiteY6" fmla="*/ 700 h 14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254" h="14038">
                        <a:moveTo>
                          <a:pt x="16657" y="700"/>
                        </a:moveTo>
                        <a:lnTo>
                          <a:pt x="10127" y="7019"/>
                        </a:lnTo>
                        <a:lnTo>
                          <a:pt x="16657" y="700"/>
                        </a:lnTo>
                        <a:cubicBezTo>
                          <a:pt x="20870" y="2385"/>
                          <a:pt x="21502" y="6809"/>
                          <a:pt x="17921" y="10179"/>
                        </a:cubicBezTo>
                        <a:cubicBezTo>
                          <a:pt x="14340" y="13549"/>
                          <a:pt x="7810" y="15024"/>
                          <a:pt x="3598" y="13339"/>
                        </a:cubicBezTo>
                        <a:cubicBezTo>
                          <a:pt x="-615" y="11654"/>
                          <a:pt x="-1247" y="7230"/>
                          <a:pt x="2334" y="3860"/>
                        </a:cubicBezTo>
                        <a:cubicBezTo>
                          <a:pt x="5915" y="490"/>
                          <a:pt x="12444" y="-985"/>
                          <a:pt x="16657" y="70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6" name="자유형: 도형 955">
                    <a:extLst>
                      <a:ext uri="{FF2B5EF4-FFF2-40B4-BE49-F238E27FC236}">
                        <a16:creationId xmlns:a16="http://schemas.microsoft.com/office/drawing/2014/main" id="{44C64AA8-13BC-8B31-E550-C6DF6F05A6FD}"/>
                      </a:ext>
                    </a:extLst>
                  </p:cNvPr>
                  <p:cNvSpPr/>
                  <p:nvPr/>
                </p:nvSpPr>
                <p:spPr>
                  <a:xfrm>
                    <a:off x="4650482" y="4222481"/>
                    <a:ext cx="14323" cy="3897"/>
                  </a:xfrm>
                  <a:custGeom>
                    <a:avLst/>
                    <a:gdLst>
                      <a:gd name="connsiteX0" fmla="*/ 0 w 14323"/>
                      <a:gd name="connsiteY0" fmla="*/ 3159 h 3897"/>
                      <a:gd name="connsiteX1" fmla="*/ 0 w 14323"/>
                      <a:gd name="connsiteY1" fmla="*/ 3159 h 3897"/>
                      <a:gd name="connsiteX2" fmla="*/ 14324 w 14323"/>
                      <a:gd name="connsiteY2" fmla="*/ 0 h 3897"/>
                      <a:gd name="connsiteX3" fmla="*/ 14324 w 14323"/>
                      <a:gd name="connsiteY3" fmla="*/ 0 h 3897"/>
                      <a:gd name="connsiteX4" fmla="*/ 0 w 14323"/>
                      <a:gd name="connsiteY4" fmla="*/ 3159 h 3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897">
                        <a:moveTo>
                          <a:pt x="0" y="3159"/>
                        </a:moveTo>
                        <a:lnTo>
                          <a:pt x="0" y="3159"/>
                        </a:lnTo>
                        <a:cubicBezTo>
                          <a:pt x="4213" y="4845"/>
                          <a:pt x="10743" y="3581"/>
                          <a:pt x="14324" y="0"/>
                        </a:cubicBezTo>
                        <a:lnTo>
                          <a:pt x="14324" y="0"/>
                        </a:lnTo>
                        <a:cubicBezTo>
                          <a:pt x="10743" y="3581"/>
                          <a:pt x="4213" y="4845"/>
                          <a:pt x="0" y="3159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57" name="자유형: 도형 956">
                    <a:extLst>
                      <a:ext uri="{FF2B5EF4-FFF2-40B4-BE49-F238E27FC236}">
                        <a16:creationId xmlns:a16="http://schemas.microsoft.com/office/drawing/2014/main" id="{3A650032-C9DB-2F11-8D1B-F1965F9740D3}"/>
                      </a:ext>
                    </a:extLst>
                  </p:cNvPr>
                  <p:cNvSpPr/>
                  <p:nvPr/>
                </p:nvSpPr>
                <p:spPr>
                  <a:xfrm>
                    <a:off x="4647112" y="4216583"/>
                    <a:ext cx="44234" cy="110418"/>
                  </a:xfrm>
                  <a:custGeom>
                    <a:avLst/>
                    <a:gdLst>
                      <a:gd name="connsiteX0" fmla="*/ 34334 w 44234"/>
                      <a:gd name="connsiteY0" fmla="*/ 108480 h 110418"/>
                      <a:gd name="connsiteX1" fmla="*/ 0 w 44234"/>
                      <a:gd name="connsiteY1" fmla="*/ 5687 h 110418"/>
                      <a:gd name="connsiteX2" fmla="*/ 3370 w 44234"/>
                      <a:gd name="connsiteY2" fmla="*/ 9058 h 110418"/>
                      <a:gd name="connsiteX3" fmla="*/ 17694 w 44234"/>
                      <a:gd name="connsiteY3" fmla="*/ 5898 h 110418"/>
                      <a:gd name="connsiteX4" fmla="*/ 20011 w 44234"/>
                      <a:gd name="connsiteY4" fmla="*/ 0 h 110418"/>
                      <a:gd name="connsiteX5" fmla="*/ 44234 w 44234"/>
                      <a:gd name="connsiteY5" fmla="*/ 105531 h 110418"/>
                      <a:gd name="connsiteX6" fmla="*/ 43181 w 44234"/>
                      <a:gd name="connsiteY6" fmla="*/ 108480 h 110418"/>
                      <a:gd name="connsiteX7" fmla="*/ 36019 w 44234"/>
                      <a:gd name="connsiteY7" fmla="*/ 109954 h 110418"/>
                      <a:gd name="connsiteX8" fmla="*/ 34334 w 44234"/>
                      <a:gd name="connsiteY8" fmla="*/ 108269 h 1104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4234" h="110418">
                        <a:moveTo>
                          <a:pt x="34334" y="108480"/>
                        </a:moveTo>
                        <a:lnTo>
                          <a:pt x="0" y="5687"/>
                        </a:lnTo>
                        <a:cubicBezTo>
                          <a:pt x="421" y="7162"/>
                          <a:pt x="1685" y="8215"/>
                          <a:pt x="3370" y="9058"/>
                        </a:cubicBezTo>
                        <a:cubicBezTo>
                          <a:pt x="7583" y="10743"/>
                          <a:pt x="14113" y="9479"/>
                          <a:pt x="17694" y="5898"/>
                        </a:cubicBezTo>
                        <a:cubicBezTo>
                          <a:pt x="19590" y="4002"/>
                          <a:pt x="20432" y="1896"/>
                          <a:pt x="20011" y="0"/>
                        </a:cubicBezTo>
                        <a:lnTo>
                          <a:pt x="44234" y="105531"/>
                        </a:lnTo>
                        <a:cubicBezTo>
                          <a:pt x="44234" y="105531"/>
                          <a:pt x="44234" y="107427"/>
                          <a:pt x="43181" y="108480"/>
                        </a:cubicBezTo>
                        <a:cubicBezTo>
                          <a:pt x="41285" y="110165"/>
                          <a:pt x="38126" y="111007"/>
                          <a:pt x="36019" y="109954"/>
                        </a:cubicBezTo>
                        <a:cubicBezTo>
                          <a:pt x="35177" y="109533"/>
                          <a:pt x="34545" y="108901"/>
                          <a:pt x="34334" y="108269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25" name="그래픽 16">
                  <a:extLst>
                    <a:ext uri="{FF2B5EF4-FFF2-40B4-BE49-F238E27FC236}">
                      <a16:creationId xmlns:a16="http://schemas.microsoft.com/office/drawing/2014/main" id="{42849E28-3955-A792-E7CF-FABBBA697AAE}"/>
                    </a:ext>
                  </a:extLst>
                </p:cNvPr>
                <p:cNvGrpSpPr/>
                <p:nvPr/>
              </p:nvGrpSpPr>
              <p:grpSpPr>
                <a:xfrm>
                  <a:off x="4619172" y="4256360"/>
                  <a:ext cx="36833" cy="129614"/>
                  <a:chOff x="4619172" y="4256360"/>
                  <a:chExt cx="36833" cy="129614"/>
                </a:xfrm>
              </p:grpSpPr>
              <p:sp>
                <p:nvSpPr>
                  <p:cNvPr id="940" name="자유형: 도형 939">
                    <a:extLst>
                      <a:ext uri="{FF2B5EF4-FFF2-40B4-BE49-F238E27FC236}">
                        <a16:creationId xmlns:a16="http://schemas.microsoft.com/office/drawing/2014/main" id="{DD2FCA22-1E2C-4F6B-2590-4F7B75563C41}"/>
                      </a:ext>
                    </a:extLst>
                  </p:cNvPr>
                  <p:cNvSpPr/>
                  <p:nvPr/>
                </p:nvSpPr>
                <p:spPr>
                  <a:xfrm rot="-584398">
                    <a:off x="4645086" y="4379647"/>
                    <a:ext cx="10532" cy="5476"/>
                  </a:xfrm>
                  <a:custGeom>
                    <a:avLst/>
                    <a:gdLst>
                      <a:gd name="connsiteX0" fmla="*/ 10532 w 10532"/>
                      <a:gd name="connsiteY0" fmla="*/ 2738 h 5476"/>
                      <a:gd name="connsiteX1" fmla="*/ 5266 w 10532"/>
                      <a:gd name="connsiteY1" fmla="*/ 5477 h 5476"/>
                      <a:gd name="connsiteX2" fmla="*/ 0 w 10532"/>
                      <a:gd name="connsiteY2" fmla="*/ 2738 h 5476"/>
                      <a:gd name="connsiteX3" fmla="*/ 5266 w 10532"/>
                      <a:gd name="connsiteY3" fmla="*/ 0 h 5476"/>
                      <a:gd name="connsiteX4" fmla="*/ 10532 w 10532"/>
                      <a:gd name="connsiteY4" fmla="*/ 2738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5476">
                        <a:moveTo>
                          <a:pt x="10532" y="2738"/>
                        </a:moveTo>
                        <a:cubicBezTo>
                          <a:pt x="10532" y="4251"/>
                          <a:pt x="8174" y="5477"/>
                          <a:pt x="5266" y="5477"/>
                        </a:cubicBezTo>
                        <a:cubicBezTo>
                          <a:pt x="2358" y="5477"/>
                          <a:pt x="0" y="4251"/>
                          <a:pt x="0" y="2738"/>
                        </a:cubicBezTo>
                        <a:cubicBezTo>
                          <a:pt x="0" y="1226"/>
                          <a:pt x="2358" y="0"/>
                          <a:pt x="5266" y="0"/>
                        </a:cubicBezTo>
                        <a:cubicBezTo>
                          <a:pt x="8174" y="0"/>
                          <a:pt x="10532" y="1226"/>
                          <a:pt x="10532" y="2738"/>
                        </a:cubicBezTo>
                        <a:close/>
                      </a:path>
                    </a:pathLst>
                  </a:custGeom>
                  <a:solidFill>
                    <a:srgbClr val="D973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1" name="자유형: 도형 940">
                    <a:extLst>
                      <a:ext uri="{FF2B5EF4-FFF2-40B4-BE49-F238E27FC236}">
                        <a16:creationId xmlns:a16="http://schemas.microsoft.com/office/drawing/2014/main" id="{8D03D5FF-27AE-044E-70FD-FA1AC05FDD73}"/>
                      </a:ext>
                    </a:extLst>
                  </p:cNvPr>
                  <p:cNvSpPr/>
                  <p:nvPr/>
                </p:nvSpPr>
                <p:spPr>
                  <a:xfrm>
                    <a:off x="4619281" y="4256360"/>
                    <a:ext cx="34781" cy="127050"/>
                  </a:xfrm>
                  <a:custGeom>
                    <a:avLst/>
                    <a:gdLst>
                      <a:gd name="connsiteX0" fmla="*/ 34782 w 34781"/>
                      <a:gd name="connsiteY0" fmla="*/ 123680 h 127050"/>
                      <a:gd name="connsiteX1" fmla="*/ 17720 w 34781"/>
                      <a:gd name="connsiteY1" fmla="*/ 877 h 127050"/>
                      <a:gd name="connsiteX2" fmla="*/ 3186 w 34781"/>
                      <a:gd name="connsiteY2" fmla="*/ 2562 h 127050"/>
                      <a:gd name="connsiteX3" fmla="*/ 26 w 34781"/>
                      <a:gd name="connsiteY3" fmla="*/ 7407 h 127050"/>
                      <a:gd name="connsiteX4" fmla="*/ 25724 w 34781"/>
                      <a:gd name="connsiteY4" fmla="*/ 127050 h 127050"/>
                      <a:gd name="connsiteX5" fmla="*/ 27199 w 34781"/>
                      <a:gd name="connsiteY5" fmla="*/ 124522 h 127050"/>
                      <a:gd name="connsiteX6" fmla="*/ 34571 w 34781"/>
                      <a:gd name="connsiteY6" fmla="*/ 123680 h 127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781" h="127050">
                        <a:moveTo>
                          <a:pt x="34782" y="123680"/>
                        </a:moveTo>
                        <a:lnTo>
                          <a:pt x="17720" y="877"/>
                        </a:lnTo>
                        <a:cubicBezTo>
                          <a:pt x="13718" y="-808"/>
                          <a:pt x="7188" y="34"/>
                          <a:pt x="3186" y="2562"/>
                        </a:cubicBezTo>
                        <a:cubicBezTo>
                          <a:pt x="869" y="4036"/>
                          <a:pt x="-184" y="5932"/>
                          <a:pt x="26" y="7407"/>
                        </a:cubicBezTo>
                        <a:lnTo>
                          <a:pt x="25724" y="127050"/>
                        </a:lnTo>
                        <a:cubicBezTo>
                          <a:pt x="25724" y="127050"/>
                          <a:pt x="26146" y="125365"/>
                          <a:pt x="27199" y="124522"/>
                        </a:cubicBezTo>
                        <a:cubicBezTo>
                          <a:pt x="29305" y="123259"/>
                          <a:pt x="32465" y="122837"/>
                          <a:pt x="34571" y="123680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2" name="자유형: 도형 941">
                    <a:extLst>
                      <a:ext uri="{FF2B5EF4-FFF2-40B4-BE49-F238E27FC236}">
                        <a16:creationId xmlns:a16="http://schemas.microsoft.com/office/drawing/2014/main" id="{A606DF9A-6F3D-0728-7DA5-6C4D0B8D984B}"/>
                      </a:ext>
                    </a:extLst>
                  </p:cNvPr>
                  <p:cNvSpPr/>
                  <p:nvPr/>
                </p:nvSpPr>
                <p:spPr>
                  <a:xfrm>
                    <a:off x="4622467" y="4256360"/>
                    <a:ext cx="14534" cy="2561"/>
                  </a:xfrm>
                  <a:custGeom>
                    <a:avLst/>
                    <a:gdLst>
                      <a:gd name="connsiteX0" fmla="*/ 14534 w 14534"/>
                      <a:gd name="connsiteY0" fmla="*/ 877 h 2561"/>
                      <a:gd name="connsiteX1" fmla="*/ 14534 w 14534"/>
                      <a:gd name="connsiteY1" fmla="*/ 877 h 2561"/>
                      <a:gd name="connsiteX2" fmla="*/ 0 w 14534"/>
                      <a:gd name="connsiteY2" fmla="*/ 2562 h 2561"/>
                      <a:gd name="connsiteX3" fmla="*/ 0 w 14534"/>
                      <a:gd name="connsiteY3" fmla="*/ 2562 h 2561"/>
                      <a:gd name="connsiteX4" fmla="*/ 14534 w 14534"/>
                      <a:gd name="connsiteY4" fmla="*/ 877 h 2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61">
                        <a:moveTo>
                          <a:pt x="14534" y="877"/>
                        </a:moveTo>
                        <a:lnTo>
                          <a:pt x="14534" y="877"/>
                        </a:lnTo>
                        <a:cubicBezTo>
                          <a:pt x="10532" y="-808"/>
                          <a:pt x="4002" y="34"/>
                          <a:pt x="0" y="2562"/>
                        </a:cubicBezTo>
                        <a:lnTo>
                          <a:pt x="0" y="2562"/>
                        </a:lnTo>
                        <a:cubicBezTo>
                          <a:pt x="4213" y="34"/>
                          <a:pt x="10743" y="-808"/>
                          <a:pt x="14534" y="877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3" name="자유형: 도형 942">
                    <a:extLst>
                      <a:ext uri="{FF2B5EF4-FFF2-40B4-BE49-F238E27FC236}">
                        <a16:creationId xmlns:a16="http://schemas.microsoft.com/office/drawing/2014/main" id="{65EDB35A-D0AB-EAFB-F164-3043C6576998}"/>
                      </a:ext>
                    </a:extLst>
                  </p:cNvPr>
                  <p:cNvSpPr/>
                  <p:nvPr/>
                </p:nvSpPr>
                <p:spPr>
                  <a:xfrm>
                    <a:off x="4637212" y="4257237"/>
                    <a:ext cx="18536" cy="124277"/>
                  </a:xfrm>
                  <a:custGeom>
                    <a:avLst/>
                    <a:gdLst>
                      <a:gd name="connsiteX0" fmla="*/ 18326 w 18536"/>
                      <a:gd name="connsiteY0" fmla="*/ 124278 h 124277"/>
                      <a:gd name="connsiteX1" fmla="*/ 2738 w 18536"/>
                      <a:gd name="connsiteY1" fmla="*/ 2949 h 124277"/>
                      <a:gd name="connsiteX2" fmla="*/ 0 w 18536"/>
                      <a:gd name="connsiteY2" fmla="*/ 0 h 124277"/>
                      <a:gd name="connsiteX3" fmla="*/ 17062 w 18536"/>
                      <a:gd name="connsiteY3" fmla="*/ 122803 h 124277"/>
                      <a:gd name="connsiteX4" fmla="*/ 18536 w 18536"/>
                      <a:gd name="connsiteY4" fmla="*/ 124278 h 1242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36" h="124277">
                        <a:moveTo>
                          <a:pt x="18326" y="124278"/>
                        </a:moveTo>
                        <a:lnTo>
                          <a:pt x="2738" y="2949"/>
                        </a:lnTo>
                        <a:cubicBezTo>
                          <a:pt x="2738" y="1685"/>
                          <a:pt x="1685" y="632"/>
                          <a:pt x="0" y="0"/>
                        </a:cubicBezTo>
                        <a:lnTo>
                          <a:pt x="17062" y="122803"/>
                        </a:lnTo>
                        <a:cubicBezTo>
                          <a:pt x="17062" y="122803"/>
                          <a:pt x="18326" y="123646"/>
                          <a:pt x="18536" y="12427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4" name="자유형: 도형 943">
                    <a:extLst>
                      <a:ext uri="{FF2B5EF4-FFF2-40B4-BE49-F238E27FC236}">
                        <a16:creationId xmlns:a16="http://schemas.microsoft.com/office/drawing/2014/main" id="{D0B670CB-B960-5BC6-2A88-DF915ADE8D25}"/>
                      </a:ext>
                    </a:extLst>
                  </p:cNvPr>
                  <p:cNvSpPr/>
                  <p:nvPr/>
                </p:nvSpPr>
                <p:spPr>
                  <a:xfrm>
                    <a:off x="4619172" y="4258922"/>
                    <a:ext cx="3295" cy="7583"/>
                  </a:xfrm>
                  <a:custGeom>
                    <a:avLst/>
                    <a:gdLst>
                      <a:gd name="connsiteX0" fmla="*/ 3296 w 3295"/>
                      <a:gd name="connsiteY0" fmla="*/ 0 h 7583"/>
                      <a:gd name="connsiteX1" fmla="*/ 3296 w 3295"/>
                      <a:gd name="connsiteY1" fmla="*/ 0 h 7583"/>
                      <a:gd name="connsiteX2" fmla="*/ 2874 w 3295"/>
                      <a:gd name="connsiteY2" fmla="*/ 7583 h 7583"/>
                      <a:gd name="connsiteX3" fmla="*/ 2874 w 3295"/>
                      <a:gd name="connsiteY3" fmla="*/ 7583 h 7583"/>
                      <a:gd name="connsiteX4" fmla="*/ 3296 w 3295"/>
                      <a:gd name="connsiteY4" fmla="*/ 0 h 7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7583">
                        <a:moveTo>
                          <a:pt x="3296" y="0"/>
                        </a:moveTo>
                        <a:lnTo>
                          <a:pt x="3296" y="0"/>
                        </a:lnTo>
                        <a:cubicBezTo>
                          <a:pt x="-917" y="2528"/>
                          <a:pt x="-917" y="6109"/>
                          <a:pt x="2874" y="7583"/>
                        </a:cubicBezTo>
                        <a:lnTo>
                          <a:pt x="2874" y="7583"/>
                        </a:lnTo>
                        <a:cubicBezTo>
                          <a:pt x="-1128" y="5898"/>
                          <a:pt x="-917" y="2528"/>
                          <a:pt x="3296" y="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5" name="자유형: 도형 944">
                    <a:extLst>
                      <a:ext uri="{FF2B5EF4-FFF2-40B4-BE49-F238E27FC236}">
                        <a16:creationId xmlns:a16="http://schemas.microsoft.com/office/drawing/2014/main" id="{95E6397E-E7BB-32C6-9E19-6037940AF586}"/>
                      </a:ext>
                    </a:extLst>
                  </p:cNvPr>
                  <p:cNvSpPr/>
                  <p:nvPr/>
                </p:nvSpPr>
                <p:spPr>
                  <a:xfrm>
                    <a:off x="4636791" y="4257447"/>
                    <a:ext cx="3295" cy="7583"/>
                  </a:xfrm>
                  <a:custGeom>
                    <a:avLst/>
                    <a:gdLst>
                      <a:gd name="connsiteX0" fmla="*/ 0 w 3295"/>
                      <a:gd name="connsiteY0" fmla="*/ 7583 h 7583"/>
                      <a:gd name="connsiteX1" fmla="*/ 0 w 3295"/>
                      <a:gd name="connsiteY1" fmla="*/ 7583 h 7583"/>
                      <a:gd name="connsiteX2" fmla="*/ 421 w 3295"/>
                      <a:gd name="connsiteY2" fmla="*/ 0 h 7583"/>
                      <a:gd name="connsiteX3" fmla="*/ 421 w 3295"/>
                      <a:gd name="connsiteY3" fmla="*/ 0 h 7583"/>
                      <a:gd name="connsiteX4" fmla="*/ 0 w 3295"/>
                      <a:gd name="connsiteY4" fmla="*/ 7583 h 7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7583">
                        <a:moveTo>
                          <a:pt x="0" y="7583"/>
                        </a:moveTo>
                        <a:lnTo>
                          <a:pt x="0" y="7583"/>
                        </a:lnTo>
                        <a:cubicBezTo>
                          <a:pt x="4213" y="5055"/>
                          <a:pt x="4213" y="1474"/>
                          <a:pt x="421" y="0"/>
                        </a:cubicBezTo>
                        <a:lnTo>
                          <a:pt x="421" y="0"/>
                        </a:lnTo>
                        <a:cubicBezTo>
                          <a:pt x="4423" y="1685"/>
                          <a:pt x="4213" y="5055"/>
                          <a:pt x="0" y="7583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6" name="자유형: 도형 945">
                    <a:extLst>
                      <a:ext uri="{FF2B5EF4-FFF2-40B4-BE49-F238E27FC236}">
                        <a16:creationId xmlns:a16="http://schemas.microsoft.com/office/drawing/2014/main" id="{2FB77A28-40EE-7A13-C708-CF56C18B83F1}"/>
                      </a:ext>
                    </a:extLst>
                  </p:cNvPr>
                  <p:cNvSpPr/>
                  <p:nvPr/>
                </p:nvSpPr>
                <p:spPr>
                  <a:xfrm>
                    <a:off x="4619253" y="4256360"/>
                    <a:ext cx="20623" cy="11021"/>
                  </a:xfrm>
                  <a:custGeom>
                    <a:avLst/>
                    <a:gdLst>
                      <a:gd name="connsiteX0" fmla="*/ 17748 w 20623"/>
                      <a:gd name="connsiteY0" fmla="*/ 877 h 11021"/>
                      <a:gd name="connsiteX1" fmla="*/ 10376 w 20623"/>
                      <a:gd name="connsiteY1" fmla="*/ 5511 h 11021"/>
                      <a:gd name="connsiteX2" fmla="*/ 17748 w 20623"/>
                      <a:gd name="connsiteY2" fmla="*/ 877 h 11021"/>
                      <a:gd name="connsiteX3" fmla="*/ 17327 w 20623"/>
                      <a:gd name="connsiteY3" fmla="*/ 8460 h 11021"/>
                      <a:gd name="connsiteX4" fmla="*/ 2793 w 20623"/>
                      <a:gd name="connsiteY4" fmla="*/ 10145 h 11021"/>
                      <a:gd name="connsiteX5" fmla="*/ 3214 w 20623"/>
                      <a:gd name="connsiteY5" fmla="*/ 2562 h 11021"/>
                      <a:gd name="connsiteX6" fmla="*/ 17748 w 20623"/>
                      <a:gd name="connsiteY6" fmla="*/ 877 h 11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623" h="11021">
                        <a:moveTo>
                          <a:pt x="17748" y="877"/>
                        </a:moveTo>
                        <a:lnTo>
                          <a:pt x="10376" y="5511"/>
                        </a:lnTo>
                        <a:lnTo>
                          <a:pt x="17748" y="877"/>
                        </a:lnTo>
                        <a:cubicBezTo>
                          <a:pt x="21751" y="2562"/>
                          <a:pt x="21540" y="5932"/>
                          <a:pt x="17327" y="8460"/>
                        </a:cubicBezTo>
                        <a:cubicBezTo>
                          <a:pt x="13115" y="10987"/>
                          <a:pt x="6585" y="11830"/>
                          <a:pt x="2793" y="10145"/>
                        </a:cubicBezTo>
                        <a:cubicBezTo>
                          <a:pt x="-998" y="8460"/>
                          <a:pt x="-998" y="5090"/>
                          <a:pt x="3214" y="2562"/>
                        </a:cubicBezTo>
                        <a:cubicBezTo>
                          <a:pt x="7427" y="34"/>
                          <a:pt x="13957" y="-808"/>
                          <a:pt x="17748" y="877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7" name="자유형: 도형 946">
                    <a:extLst>
                      <a:ext uri="{FF2B5EF4-FFF2-40B4-BE49-F238E27FC236}">
                        <a16:creationId xmlns:a16="http://schemas.microsoft.com/office/drawing/2014/main" id="{59A5966A-FC8C-5740-AE7A-AD738EC1E8C0}"/>
                      </a:ext>
                    </a:extLst>
                  </p:cNvPr>
                  <p:cNvSpPr/>
                  <p:nvPr/>
                </p:nvSpPr>
                <p:spPr>
                  <a:xfrm>
                    <a:off x="4622257" y="4264820"/>
                    <a:ext cx="14534" cy="2561"/>
                  </a:xfrm>
                  <a:custGeom>
                    <a:avLst/>
                    <a:gdLst>
                      <a:gd name="connsiteX0" fmla="*/ 0 w 14534"/>
                      <a:gd name="connsiteY0" fmla="*/ 1685 h 2561"/>
                      <a:gd name="connsiteX1" fmla="*/ 0 w 14534"/>
                      <a:gd name="connsiteY1" fmla="*/ 1685 h 2561"/>
                      <a:gd name="connsiteX2" fmla="*/ 14534 w 14534"/>
                      <a:gd name="connsiteY2" fmla="*/ 0 h 2561"/>
                      <a:gd name="connsiteX3" fmla="*/ 14534 w 14534"/>
                      <a:gd name="connsiteY3" fmla="*/ 0 h 2561"/>
                      <a:gd name="connsiteX4" fmla="*/ 0 w 14534"/>
                      <a:gd name="connsiteY4" fmla="*/ 1685 h 2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61">
                        <a:moveTo>
                          <a:pt x="0" y="1685"/>
                        </a:moveTo>
                        <a:lnTo>
                          <a:pt x="0" y="1685"/>
                        </a:lnTo>
                        <a:cubicBezTo>
                          <a:pt x="4002" y="3370"/>
                          <a:pt x="10532" y="2528"/>
                          <a:pt x="14534" y="0"/>
                        </a:cubicBezTo>
                        <a:lnTo>
                          <a:pt x="14534" y="0"/>
                        </a:lnTo>
                        <a:cubicBezTo>
                          <a:pt x="10321" y="2528"/>
                          <a:pt x="3792" y="3370"/>
                          <a:pt x="0" y="1685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48" name="자유형: 도형 947">
                    <a:extLst>
                      <a:ext uri="{FF2B5EF4-FFF2-40B4-BE49-F238E27FC236}">
                        <a16:creationId xmlns:a16="http://schemas.microsoft.com/office/drawing/2014/main" id="{D8950A57-BE15-FC38-5736-2246CCCACDF8}"/>
                      </a:ext>
                    </a:extLst>
                  </p:cNvPr>
                  <p:cNvSpPr/>
                  <p:nvPr/>
                </p:nvSpPr>
                <p:spPr>
                  <a:xfrm>
                    <a:off x="4619518" y="4260185"/>
                    <a:ext cx="36019" cy="124926"/>
                  </a:xfrm>
                  <a:custGeom>
                    <a:avLst/>
                    <a:gdLst>
                      <a:gd name="connsiteX0" fmla="*/ 25698 w 36019"/>
                      <a:gd name="connsiteY0" fmla="*/ 123225 h 124926"/>
                      <a:gd name="connsiteX1" fmla="*/ 0 w 36019"/>
                      <a:gd name="connsiteY1" fmla="*/ 3581 h 124926"/>
                      <a:gd name="connsiteX2" fmla="*/ 2738 w 36019"/>
                      <a:gd name="connsiteY2" fmla="*/ 6319 h 124926"/>
                      <a:gd name="connsiteX3" fmla="*/ 17272 w 36019"/>
                      <a:gd name="connsiteY3" fmla="*/ 4634 h 124926"/>
                      <a:gd name="connsiteX4" fmla="*/ 20432 w 36019"/>
                      <a:gd name="connsiteY4" fmla="*/ 0 h 124926"/>
                      <a:gd name="connsiteX5" fmla="*/ 36019 w 36019"/>
                      <a:gd name="connsiteY5" fmla="*/ 121329 h 124926"/>
                      <a:gd name="connsiteX6" fmla="*/ 34334 w 36019"/>
                      <a:gd name="connsiteY6" fmla="*/ 123646 h 124926"/>
                      <a:gd name="connsiteX7" fmla="*/ 26962 w 36019"/>
                      <a:gd name="connsiteY7" fmla="*/ 124488 h 124926"/>
                      <a:gd name="connsiteX8" fmla="*/ 25487 w 36019"/>
                      <a:gd name="connsiteY8" fmla="*/ 123014 h 124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019" h="124926">
                        <a:moveTo>
                          <a:pt x="25698" y="123225"/>
                        </a:moveTo>
                        <a:lnTo>
                          <a:pt x="0" y="3581"/>
                        </a:lnTo>
                        <a:cubicBezTo>
                          <a:pt x="211" y="4634"/>
                          <a:pt x="1264" y="5687"/>
                          <a:pt x="2738" y="6319"/>
                        </a:cubicBezTo>
                        <a:cubicBezTo>
                          <a:pt x="6740" y="8004"/>
                          <a:pt x="13270" y="7162"/>
                          <a:pt x="17272" y="4634"/>
                        </a:cubicBezTo>
                        <a:cubicBezTo>
                          <a:pt x="19590" y="3160"/>
                          <a:pt x="20643" y="1474"/>
                          <a:pt x="20432" y="0"/>
                        </a:cubicBezTo>
                        <a:lnTo>
                          <a:pt x="36019" y="121329"/>
                        </a:lnTo>
                        <a:cubicBezTo>
                          <a:pt x="36019" y="121329"/>
                          <a:pt x="35598" y="123014"/>
                          <a:pt x="34334" y="123646"/>
                        </a:cubicBezTo>
                        <a:cubicBezTo>
                          <a:pt x="32228" y="124910"/>
                          <a:pt x="29068" y="125331"/>
                          <a:pt x="26962" y="124488"/>
                        </a:cubicBezTo>
                        <a:cubicBezTo>
                          <a:pt x="26119" y="124067"/>
                          <a:pt x="25698" y="123646"/>
                          <a:pt x="25487" y="123014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26" name="그래픽 16">
                  <a:extLst>
                    <a:ext uri="{FF2B5EF4-FFF2-40B4-BE49-F238E27FC236}">
                      <a16:creationId xmlns:a16="http://schemas.microsoft.com/office/drawing/2014/main" id="{5596D5B4-75AF-83CA-8AF3-3101370E9056}"/>
                    </a:ext>
                  </a:extLst>
                </p:cNvPr>
                <p:cNvGrpSpPr/>
                <p:nvPr/>
              </p:nvGrpSpPr>
              <p:grpSpPr>
                <a:xfrm>
                  <a:off x="4551790" y="4188404"/>
                  <a:ext cx="131153" cy="86628"/>
                  <a:chOff x="4551790" y="4188404"/>
                  <a:chExt cx="131153" cy="86628"/>
                </a:xfrm>
              </p:grpSpPr>
              <p:sp>
                <p:nvSpPr>
                  <p:cNvPr id="938" name="자유형: 도형 937">
                    <a:extLst>
                      <a:ext uri="{FF2B5EF4-FFF2-40B4-BE49-F238E27FC236}">
                        <a16:creationId xmlns:a16="http://schemas.microsoft.com/office/drawing/2014/main" id="{3AB7D064-9421-C1D8-6516-4AD72EC72438}"/>
                      </a:ext>
                    </a:extLst>
                  </p:cNvPr>
                  <p:cNvSpPr/>
                  <p:nvPr/>
                </p:nvSpPr>
                <p:spPr>
                  <a:xfrm>
                    <a:off x="4551790" y="4188404"/>
                    <a:ext cx="131153" cy="82415"/>
                  </a:xfrm>
                  <a:custGeom>
                    <a:avLst/>
                    <a:gdLst>
                      <a:gd name="connsiteX0" fmla="*/ 121021 w 131153"/>
                      <a:gd name="connsiteY0" fmla="*/ 6905 h 82415"/>
                      <a:gd name="connsiteX1" fmla="*/ 126919 w 131153"/>
                      <a:gd name="connsiteY1" fmla="*/ 46926 h 82415"/>
                      <a:gd name="connsiteX2" fmla="*/ 80367 w 131153"/>
                      <a:gd name="connsiteY2" fmla="*/ 82103 h 82415"/>
                      <a:gd name="connsiteX3" fmla="*/ 14647 w 131153"/>
                      <a:gd name="connsiteY3" fmla="*/ 65884 h 82415"/>
                      <a:gd name="connsiteX4" fmla="*/ 13805 w 131153"/>
                      <a:gd name="connsiteY4" fmla="*/ 65463 h 82415"/>
                      <a:gd name="connsiteX5" fmla="*/ 2852 w 131153"/>
                      <a:gd name="connsiteY5" fmla="*/ 31128 h 82415"/>
                      <a:gd name="connsiteX6" fmla="*/ 37818 w 131153"/>
                      <a:gd name="connsiteY6" fmla="*/ 2692 h 82415"/>
                      <a:gd name="connsiteX7" fmla="*/ 110278 w 131153"/>
                      <a:gd name="connsiteY7" fmla="*/ 3956 h 82415"/>
                      <a:gd name="connsiteX8" fmla="*/ 121021 w 131153"/>
                      <a:gd name="connsiteY8" fmla="*/ 7326 h 824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1153" h="82415">
                        <a:moveTo>
                          <a:pt x="121021" y="6905"/>
                        </a:moveTo>
                        <a:cubicBezTo>
                          <a:pt x="132817" y="13645"/>
                          <a:pt x="133659" y="28812"/>
                          <a:pt x="126919" y="46926"/>
                        </a:cubicBezTo>
                        <a:cubicBezTo>
                          <a:pt x="118282" y="69254"/>
                          <a:pt x="101852" y="84842"/>
                          <a:pt x="80367" y="82103"/>
                        </a:cubicBezTo>
                        <a:cubicBezTo>
                          <a:pt x="59093" y="79365"/>
                          <a:pt x="32552" y="76206"/>
                          <a:pt x="14647" y="65884"/>
                        </a:cubicBezTo>
                        <a:cubicBezTo>
                          <a:pt x="14437" y="65884"/>
                          <a:pt x="14016" y="65463"/>
                          <a:pt x="13805" y="65463"/>
                        </a:cubicBezTo>
                        <a:cubicBezTo>
                          <a:pt x="-3468" y="55142"/>
                          <a:pt x="-1151" y="41029"/>
                          <a:pt x="2852" y="31128"/>
                        </a:cubicBezTo>
                        <a:cubicBezTo>
                          <a:pt x="6643" y="21228"/>
                          <a:pt x="14858" y="7748"/>
                          <a:pt x="37818" y="2692"/>
                        </a:cubicBezTo>
                        <a:cubicBezTo>
                          <a:pt x="61831" y="-2574"/>
                          <a:pt x="88582" y="1007"/>
                          <a:pt x="110278" y="3956"/>
                        </a:cubicBezTo>
                        <a:cubicBezTo>
                          <a:pt x="114491" y="4588"/>
                          <a:pt x="118072" y="5641"/>
                          <a:pt x="121021" y="7326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939" name="자유형: 도형 938">
                    <a:extLst>
                      <a:ext uri="{FF2B5EF4-FFF2-40B4-BE49-F238E27FC236}">
                        <a16:creationId xmlns:a16="http://schemas.microsoft.com/office/drawing/2014/main" id="{C3E70C9F-63F7-0AAB-4FD8-FE496AAAEE9B}"/>
                      </a:ext>
                    </a:extLst>
                  </p:cNvPr>
                  <p:cNvSpPr/>
                  <p:nvPr/>
                </p:nvSpPr>
                <p:spPr>
                  <a:xfrm>
                    <a:off x="4551903" y="4215319"/>
                    <a:ext cx="131018" cy="59712"/>
                  </a:xfrm>
                  <a:custGeom>
                    <a:avLst/>
                    <a:gdLst>
                      <a:gd name="connsiteX0" fmla="*/ 131018 w 131018"/>
                      <a:gd name="connsiteY0" fmla="*/ 0 h 59712"/>
                      <a:gd name="connsiteX1" fmla="*/ 131018 w 131018"/>
                      <a:gd name="connsiteY1" fmla="*/ 4213 h 59712"/>
                      <a:gd name="connsiteX2" fmla="*/ 126805 w 131018"/>
                      <a:gd name="connsiteY2" fmla="*/ 24224 h 59712"/>
                      <a:gd name="connsiteX3" fmla="*/ 80254 w 131018"/>
                      <a:gd name="connsiteY3" fmla="*/ 59401 h 59712"/>
                      <a:gd name="connsiteX4" fmla="*/ 14534 w 131018"/>
                      <a:gd name="connsiteY4" fmla="*/ 43181 h 59712"/>
                      <a:gd name="connsiteX5" fmla="*/ 13692 w 131018"/>
                      <a:gd name="connsiteY5" fmla="*/ 42760 h 59712"/>
                      <a:gd name="connsiteX6" fmla="*/ 0 w 131018"/>
                      <a:gd name="connsiteY6" fmla="*/ 21275 h 59712"/>
                      <a:gd name="connsiteX7" fmla="*/ 0 w 131018"/>
                      <a:gd name="connsiteY7" fmla="*/ 17062 h 59712"/>
                      <a:gd name="connsiteX8" fmla="*/ 13692 w 131018"/>
                      <a:gd name="connsiteY8" fmla="*/ 38547 h 59712"/>
                      <a:gd name="connsiteX9" fmla="*/ 14534 w 131018"/>
                      <a:gd name="connsiteY9" fmla="*/ 38968 h 59712"/>
                      <a:gd name="connsiteX10" fmla="*/ 80254 w 131018"/>
                      <a:gd name="connsiteY10" fmla="*/ 55188 h 59712"/>
                      <a:gd name="connsiteX11" fmla="*/ 126805 w 131018"/>
                      <a:gd name="connsiteY11" fmla="*/ 20011 h 59712"/>
                      <a:gd name="connsiteX12" fmla="*/ 131018 w 131018"/>
                      <a:gd name="connsiteY12" fmla="*/ 0 h 59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1018" h="59712">
                        <a:moveTo>
                          <a:pt x="131018" y="0"/>
                        </a:moveTo>
                        <a:lnTo>
                          <a:pt x="131018" y="4213"/>
                        </a:lnTo>
                        <a:cubicBezTo>
                          <a:pt x="131018" y="10111"/>
                          <a:pt x="129544" y="17062"/>
                          <a:pt x="126805" y="24224"/>
                        </a:cubicBezTo>
                        <a:cubicBezTo>
                          <a:pt x="118169" y="46551"/>
                          <a:pt x="101739" y="62139"/>
                          <a:pt x="80254" y="59401"/>
                        </a:cubicBezTo>
                        <a:cubicBezTo>
                          <a:pt x="58979" y="56662"/>
                          <a:pt x="32439" y="53503"/>
                          <a:pt x="14534" y="43181"/>
                        </a:cubicBezTo>
                        <a:cubicBezTo>
                          <a:pt x="14323" y="43181"/>
                          <a:pt x="13902" y="42760"/>
                          <a:pt x="13692" y="42760"/>
                        </a:cubicBezTo>
                        <a:cubicBezTo>
                          <a:pt x="3160" y="36441"/>
                          <a:pt x="0" y="28647"/>
                          <a:pt x="0" y="21275"/>
                        </a:cubicBezTo>
                        <a:lnTo>
                          <a:pt x="0" y="17062"/>
                        </a:lnTo>
                        <a:cubicBezTo>
                          <a:pt x="0" y="24434"/>
                          <a:pt x="3160" y="32228"/>
                          <a:pt x="13692" y="38547"/>
                        </a:cubicBezTo>
                        <a:cubicBezTo>
                          <a:pt x="13902" y="38547"/>
                          <a:pt x="14323" y="38968"/>
                          <a:pt x="14534" y="38968"/>
                        </a:cubicBezTo>
                        <a:cubicBezTo>
                          <a:pt x="32439" y="49290"/>
                          <a:pt x="58979" y="52449"/>
                          <a:pt x="80254" y="55188"/>
                        </a:cubicBezTo>
                        <a:cubicBezTo>
                          <a:pt x="101739" y="57926"/>
                          <a:pt x="118169" y="42339"/>
                          <a:pt x="126805" y="20011"/>
                        </a:cubicBezTo>
                        <a:cubicBezTo>
                          <a:pt x="129544" y="12638"/>
                          <a:pt x="131018" y="5898"/>
                          <a:pt x="131018" y="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27" name="그래픽 16">
                  <a:extLst>
                    <a:ext uri="{FF2B5EF4-FFF2-40B4-BE49-F238E27FC236}">
                      <a16:creationId xmlns:a16="http://schemas.microsoft.com/office/drawing/2014/main" id="{5B8A667E-7E61-78A1-2164-8CF15F30A95A}"/>
                    </a:ext>
                  </a:extLst>
                </p:cNvPr>
                <p:cNvGrpSpPr/>
                <p:nvPr/>
              </p:nvGrpSpPr>
              <p:grpSpPr>
                <a:xfrm>
                  <a:off x="4560329" y="4158394"/>
                  <a:ext cx="5687" cy="73618"/>
                  <a:chOff x="4560329" y="4158394"/>
                  <a:chExt cx="5687" cy="73618"/>
                </a:xfrm>
              </p:grpSpPr>
              <p:sp>
                <p:nvSpPr>
                  <p:cNvPr id="936" name="자유형: 도형 935">
                    <a:extLst>
                      <a:ext uri="{FF2B5EF4-FFF2-40B4-BE49-F238E27FC236}">
                        <a16:creationId xmlns:a16="http://schemas.microsoft.com/office/drawing/2014/main" id="{CFC268D1-69C6-85D6-A860-8BB8B20D2D1D}"/>
                      </a:ext>
                    </a:extLst>
                  </p:cNvPr>
                  <p:cNvSpPr/>
                  <p:nvPr/>
                </p:nvSpPr>
                <p:spPr>
                  <a:xfrm>
                    <a:off x="4560329" y="4159921"/>
                    <a:ext cx="5687" cy="72091"/>
                  </a:xfrm>
                  <a:custGeom>
                    <a:avLst/>
                    <a:gdLst>
                      <a:gd name="connsiteX0" fmla="*/ 5687 w 5687"/>
                      <a:gd name="connsiteY0" fmla="*/ 0 h 72091"/>
                      <a:gd name="connsiteX1" fmla="*/ 5687 w 5687"/>
                      <a:gd name="connsiteY1" fmla="*/ 70564 h 72091"/>
                      <a:gd name="connsiteX2" fmla="*/ 4634 w 5687"/>
                      <a:gd name="connsiteY2" fmla="*/ 71618 h 72091"/>
                      <a:gd name="connsiteX3" fmla="*/ 842 w 5687"/>
                      <a:gd name="connsiteY3" fmla="*/ 71618 h 72091"/>
                      <a:gd name="connsiteX4" fmla="*/ 0 w 5687"/>
                      <a:gd name="connsiteY4" fmla="*/ 70564 h 72091"/>
                      <a:gd name="connsiteX5" fmla="*/ 0 w 5687"/>
                      <a:gd name="connsiteY5" fmla="*/ 0 h 72091"/>
                      <a:gd name="connsiteX6" fmla="*/ 1053 w 5687"/>
                      <a:gd name="connsiteY6" fmla="*/ 1053 h 72091"/>
                      <a:gd name="connsiteX7" fmla="*/ 4845 w 5687"/>
                      <a:gd name="connsiteY7" fmla="*/ 1053 h 72091"/>
                      <a:gd name="connsiteX8" fmla="*/ 5687 w 5687"/>
                      <a:gd name="connsiteY8" fmla="*/ 0 h 72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72091">
                        <a:moveTo>
                          <a:pt x="5687" y="0"/>
                        </a:moveTo>
                        <a:lnTo>
                          <a:pt x="5687" y="70564"/>
                        </a:lnTo>
                        <a:cubicBezTo>
                          <a:pt x="5687" y="70564"/>
                          <a:pt x="5266" y="71407"/>
                          <a:pt x="4634" y="71618"/>
                        </a:cubicBezTo>
                        <a:cubicBezTo>
                          <a:pt x="3581" y="72250"/>
                          <a:pt x="1896" y="72250"/>
                          <a:pt x="842" y="71618"/>
                        </a:cubicBezTo>
                        <a:cubicBezTo>
                          <a:pt x="421" y="71407"/>
                          <a:pt x="0" y="70986"/>
                          <a:pt x="0" y="70564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3"/>
                          <a:pt x="1053" y="1053"/>
                        </a:cubicBezTo>
                        <a:cubicBezTo>
                          <a:pt x="2106" y="1685"/>
                          <a:pt x="3791" y="1685"/>
                          <a:pt x="4845" y="1053"/>
                        </a:cubicBezTo>
                        <a:cubicBezTo>
                          <a:pt x="5266" y="843"/>
                          <a:pt x="5687" y="421"/>
                          <a:pt x="5687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7" name="자유형: 도형 936">
                    <a:extLst>
                      <a:ext uri="{FF2B5EF4-FFF2-40B4-BE49-F238E27FC236}">
                        <a16:creationId xmlns:a16="http://schemas.microsoft.com/office/drawing/2014/main" id="{0936BEF2-1AF0-6141-BEED-D24E9D2ABFB8}"/>
                      </a:ext>
                    </a:extLst>
                  </p:cNvPr>
                  <p:cNvSpPr/>
                  <p:nvPr/>
                </p:nvSpPr>
                <p:spPr>
                  <a:xfrm>
                    <a:off x="4560592" y="4158394"/>
                    <a:ext cx="5049" cy="3054"/>
                  </a:xfrm>
                  <a:custGeom>
                    <a:avLst/>
                    <a:gdLst>
                      <a:gd name="connsiteX0" fmla="*/ 4581 w 5049"/>
                      <a:gd name="connsiteY0" fmla="*/ 474 h 3054"/>
                      <a:gd name="connsiteX1" fmla="*/ 4581 w 5049"/>
                      <a:gd name="connsiteY1" fmla="*/ 2580 h 3054"/>
                      <a:gd name="connsiteX2" fmla="*/ 790 w 5049"/>
                      <a:gd name="connsiteY2" fmla="*/ 2580 h 3054"/>
                      <a:gd name="connsiteX3" fmla="*/ 790 w 5049"/>
                      <a:gd name="connsiteY3" fmla="*/ 474 h 3054"/>
                      <a:gd name="connsiteX4" fmla="*/ 4581 w 5049"/>
                      <a:gd name="connsiteY4" fmla="*/ 474 h 3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49" h="3054">
                        <a:moveTo>
                          <a:pt x="4581" y="474"/>
                        </a:moveTo>
                        <a:cubicBezTo>
                          <a:pt x="4581" y="474"/>
                          <a:pt x="5635" y="1948"/>
                          <a:pt x="4581" y="2580"/>
                        </a:cubicBezTo>
                        <a:cubicBezTo>
                          <a:pt x="3528" y="3212"/>
                          <a:pt x="1843" y="3212"/>
                          <a:pt x="790" y="2580"/>
                        </a:cubicBezTo>
                        <a:cubicBezTo>
                          <a:pt x="-263" y="1948"/>
                          <a:pt x="-263" y="1106"/>
                          <a:pt x="790" y="474"/>
                        </a:cubicBezTo>
                        <a:cubicBezTo>
                          <a:pt x="1843" y="-158"/>
                          <a:pt x="3528" y="-158"/>
                          <a:pt x="4581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28" name="그래픽 16">
                  <a:extLst>
                    <a:ext uri="{FF2B5EF4-FFF2-40B4-BE49-F238E27FC236}">
                      <a16:creationId xmlns:a16="http://schemas.microsoft.com/office/drawing/2014/main" id="{66A22CF0-437C-7780-8902-73DA26E88BF3}"/>
                    </a:ext>
                  </a:extLst>
                </p:cNvPr>
                <p:cNvGrpSpPr/>
                <p:nvPr/>
              </p:nvGrpSpPr>
              <p:grpSpPr>
                <a:xfrm>
                  <a:off x="4572335" y="4136908"/>
                  <a:ext cx="5687" cy="73618"/>
                  <a:chOff x="4572335" y="4136908"/>
                  <a:chExt cx="5687" cy="73618"/>
                </a:xfrm>
              </p:grpSpPr>
              <p:sp>
                <p:nvSpPr>
                  <p:cNvPr id="934" name="자유형: 도형 933">
                    <a:extLst>
                      <a:ext uri="{FF2B5EF4-FFF2-40B4-BE49-F238E27FC236}">
                        <a16:creationId xmlns:a16="http://schemas.microsoft.com/office/drawing/2014/main" id="{90E31CA5-92AE-425A-63D4-BA34CF817281}"/>
                      </a:ext>
                    </a:extLst>
                  </p:cNvPr>
                  <p:cNvSpPr/>
                  <p:nvPr/>
                </p:nvSpPr>
                <p:spPr>
                  <a:xfrm>
                    <a:off x="4572335" y="4138435"/>
                    <a:ext cx="5687" cy="72091"/>
                  </a:xfrm>
                  <a:custGeom>
                    <a:avLst/>
                    <a:gdLst>
                      <a:gd name="connsiteX0" fmla="*/ 5687 w 5687"/>
                      <a:gd name="connsiteY0" fmla="*/ 0 h 72091"/>
                      <a:gd name="connsiteX1" fmla="*/ 5687 w 5687"/>
                      <a:gd name="connsiteY1" fmla="*/ 70564 h 72091"/>
                      <a:gd name="connsiteX2" fmla="*/ 4634 w 5687"/>
                      <a:gd name="connsiteY2" fmla="*/ 71618 h 72091"/>
                      <a:gd name="connsiteX3" fmla="*/ 843 w 5687"/>
                      <a:gd name="connsiteY3" fmla="*/ 71618 h 72091"/>
                      <a:gd name="connsiteX4" fmla="*/ 0 w 5687"/>
                      <a:gd name="connsiteY4" fmla="*/ 70564 h 72091"/>
                      <a:gd name="connsiteX5" fmla="*/ 0 w 5687"/>
                      <a:gd name="connsiteY5" fmla="*/ 0 h 72091"/>
                      <a:gd name="connsiteX6" fmla="*/ 1053 w 5687"/>
                      <a:gd name="connsiteY6" fmla="*/ 1053 h 72091"/>
                      <a:gd name="connsiteX7" fmla="*/ 4845 w 5687"/>
                      <a:gd name="connsiteY7" fmla="*/ 1053 h 72091"/>
                      <a:gd name="connsiteX8" fmla="*/ 5687 w 5687"/>
                      <a:gd name="connsiteY8" fmla="*/ 0 h 72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72091">
                        <a:moveTo>
                          <a:pt x="5687" y="0"/>
                        </a:moveTo>
                        <a:lnTo>
                          <a:pt x="5687" y="70564"/>
                        </a:lnTo>
                        <a:cubicBezTo>
                          <a:pt x="5687" y="70564"/>
                          <a:pt x="5266" y="71407"/>
                          <a:pt x="4634" y="71618"/>
                        </a:cubicBezTo>
                        <a:cubicBezTo>
                          <a:pt x="3581" y="72250"/>
                          <a:pt x="1896" y="72250"/>
                          <a:pt x="843" y="71618"/>
                        </a:cubicBezTo>
                        <a:cubicBezTo>
                          <a:pt x="421" y="71407"/>
                          <a:pt x="0" y="70986"/>
                          <a:pt x="0" y="70564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3"/>
                          <a:pt x="1053" y="1053"/>
                        </a:cubicBezTo>
                        <a:cubicBezTo>
                          <a:pt x="2107" y="1685"/>
                          <a:pt x="3792" y="1685"/>
                          <a:pt x="4845" y="1053"/>
                        </a:cubicBezTo>
                        <a:cubicBezTo>
                          <a:pt x="5266" y="843"/>
                          <a:pt x="5687" y="421"/>
                          <a:pt x="5687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5" name="자유형: 도형 934">
                    <a:extLst>
                      <a:ext uri="{FF2B5EF4-FFF2-40B4-BE49-F238E27FC236}">
                        <a16:creationId xmlns:a16="http://schemas.microsoft.com/office/drawing/2014/main" id="{7D776668-15A3-EB99-5385-7D0251E86D5B}"/>
                      </a:ext>
                    </a:extLst>
                  </p:cNvPr>
                  <p:cNvSpPr/>
                  <p:nvPr/>
                </p:nvSpPr>
                <p:spPr>
                  <a:xfrm>
                    <a:off x="4572598" y="4136908"/>
                    <a:ext cx="5049" cy="3054"/>
                  </a:xfrm>
                  <a:custGeom>
                    <a:avLst/>
                    <a:gdLst>
                      <a:gd name="connsiteX0" fmla="*/ 4581 w 5049"/>
                      <a:gd name="connsiteY0" fmla="*/ 474 h 3054"/>
                      <a:gd name="connsiteX1" fmla="*/ 4581 w 5049"/>
                      <a:gd name="connsiteY1" fmla="*/ 2580 h 3054"/>
                      <a:gd name="connsiteX2" fmla="*/ 790 w 5049"/>
                      <a:gd name="connsiteY2" fmla="*/ 2580 h 3054"/>
                      <a:gd name="connsiteX3" fmla="*/ 790 w 5049"/>
                      <a:gd name="connsiteY3" fmla="*/ 474 h 3054"/>
                      <a:gd name="connsiteX4" fmla="*/ 4581 w 5049"/>
                      <a:gd name="connsiteY4" fmla="*/ 474 h 3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49" h="3054">
                        <a:moveTo>
                          <a:pt x="4581" y="474"/>
                        </a:moveTo>
                        <a:cubicBezTo>
                          <a:pt x="4581" y="474"/>
                          <a:pt x="5635" y="1949"/>
                          <a:pt x="4581" y="2580"/>
                        </a:cubicBezTo>
                        <a:cubicBezTo>
                          <a:pt x="3528" y="3212"/>
                          <a:pt x="1843" y="3212"/>
                          <a:pt x="790" y="2580"/>
                        </a:cubicBezTo>
                        <a:cubicBezTo>
                          <a:pt x="-263" y="1949"/>
                          <a:pt x="-263" y="1106"/>
                          <a:pt x="790" y="474"/>
                        </a:cubicBezTo>
                        <a:cubicBezTo>
                          <a:pt x="1843" y="-158"/>
                          <a:pt x="3528" y="-158"/>
                          <a:pt x="4581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929" name="그래픽 16">
                  <a:extLst>
                    <a:ext uri="{FF2B5EF4-FFF2-40B4-BE49-F238E27FC236}">
                      <a16:creationId xmlns:a16="http://schemas.microsoft.com/office/drawing/2014/main" id="{1BE02619-E2F7-8BAA-63D6-373EB92C11C4}"/>
                    </a:ext>
                  </a:extLst>
                </p:cNvPr>
                <p:cNvGrpSpPr/>
                <p:nvPr/>
              </p:nvGrpSpPr>
              <p:grpSpPr>
                <a:xfrm>
                  <a:off x="4538843" y="4041160"/>
                  <a:ext cx="63614" cy="144775"/>
                  <a:chOff x="4538843" y="4041160"/>
                  <a:chExt cx="63614" cy="144775"/>
                </a:xfrm>
              </p:grpSpPr>
              <p:sp>
                <p:nvSpPr>
                  <p:cNvPr id="930" name="자유형: 도형 929">
                    <a:extLst>
                      <a:ext uri="{FF2B5EF4-FFF2-40B4-BE49-F238E27FC236}">
                        <a16:creationId xmlns:a16="http://schemas.microsoft.com/office/drawing/2014/main" id="{ECB70C51-E055-9451-4B2E-8357572239DB}"/>
                      </a:ext>
                    </a:extLst>
                  </p:cNvPr>
                  <p:cNvSpPr/>
                  <p:nvPr/>
                </p:nvSpPr>
                <p:spPr>
                  <a:xfrm>
                    <a:off x="4571282" y="4041160"/>
                    <a:ext cx="22117" cy="13651"/>
                  </a:xfrm>
                  <a:custGeom>
                    <a:avLst/>
                    <a:gdLst>
                      <a:gd name="connsiteX0" fmla="*/ 4634 w 22117"/>
                      <a:gd name="connsiteY0" fmla="*/ 13651 h 13651"/>
                      <a:gd name="connsiteX1" fmla="*/ 0 w 22117"/>
                      <a:gd name="connsiteY1" fmla="*/ 12388 h 13651"/>
                      <a:gd name="connsiteX2" fmla="*/ 17483 w 22117"/>
                      <a:gd name="connsiteY2" fmla="*/ 171 h 13651"/>
                      <a:gd name="connsiteX3" fmla="*/ 22117 w 22117"/>
                      <a:gd name="connsiteY3" fmla="*/ 1434 h 13651"/>
                      <a:gd name="connsiteX4" fmla="*/ 4634 w 22117"/>
                      <a:gd name="connsiteY4" fmla="*/ 13651 h 13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117" h="13651">
                        <a:moveTo>
                          <a:pt x="4634" y="13651"/>
                        </a:moveTo>
                        <a:lnTo>
                          <a:pt x="0" y="12388"/>
                        </a:lnTo>
                        <a:cubicBezTo>
                          <a:pt x="4002" y="7122"/>
                          <a:pt x="11585" y="-1304"/>
                          <a:pt x="17483" y="171"/>
                        </a:cubicBezTo>
                        <a:lnTo>
                          <a:pt x="22117" y="1434"/>
                        </a:lnTo>
                        <a:cubicBezTo>
                          <a:pt x="16009" y="-40"/>
                          <a:pt x="8426" y="8385"/>
                          <a:pt x="4634" y="13651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1" name="자유형: 도형 930">
                    <a:extLst>
                      <a:ext uri="{FF2B5EF4-FFF2-40B4-BE49-F238E27FC236}">
                        <a16:creationId xmlns:a16="http://schemas.microsoft.com/office/drawing/2014/main" id="{64D91264-1E36-AF95-A0E0-1C7A2434502C}"/>
                      </a:ext>
                    </a:extLst>
                  </p:cNvPr>
                  <p:cNvSpPr/>
                  <p:nvPr/>
                </p:nvSpPr>
                <p:spPr>
                  <a:xfrm>
                    <a:off x="4568543" y="4053548"/>
                    <a:ext cx="7372" cy="5055"/>
                  </a:xfrm>
                  <a:custGeom>
                    <a:avLst/>
                    <a:gdLst>
                      <a:gd name="connsiteX0" fmla="*/ 4634 w 7372"/>
                      <a:gd name="connsiteY0" fmla="*/ 5055 h 5055"/>
                      <a:gd name="connsiteX1" fmla="*/ 0 w 7372"/>
                      <a:gd name="connsiteY1" fmla="*/ 3792 h 5055"/>
                      <a:gd name="connsiteX2" fmla="*/ 2738 w 7372"/>
                      <a:gd name="connsiteY2" fmla="*/ 0 h 5055"/>
                      <a:gd name="connsiteX3" fmla="*/ 7373 w 7372"/>
                      <a:gd name="connsiteY3" fmla="*/ 1264 h 5055"/>
                      <a:gd name="connsiteX4" fmla="*/ 4634 w 7372"/>
                      <a:gd name="connsiteY4" fmla="*/ 5055 h 5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72" h="5055">
                        <a:moveTo>
                          <a:pt x="4634" y="5055"/>
                        </a:moveTo>
                        <a:lnTo>
                          <a:pt x="0" y="3792"/>
                        </a:lnTo>
                        <a:cubicBezTo>
                          <a:pt x="0" y="3792"/>
                          <a:pt x="1053" y="2106"/>
                          <a:pt x="2738" y="0"/>
                        </a:cubicBezTo>
                        <a:lnTo>
                          <a:pt x="7373" y="1264"/>
                        </a:lnTo>
                        <a:cubicBezTo>
                          <a:pt x="5687" y="3370"/>
                          <a:pt x="4845" y="4845"/>
                          <a:pt x="4634" y="5055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2" name="자유형: 도형 931">
                    <a:extLst>
                      <a:ext uri="{FF2B5EF4-FFF2-40B4-BE49-F238E27FC236}">
                        <a16:creationId xmlns:a16="http://schemas.microsoft.com/office/drawing/2014/main" id="{B1D47716-00E4-D71D-0D23-D12C0EF778AB}"/>
                      </a:ext>
                    </a:extLst>
                  </p:cNvPr>
                  <p:cNvSpPr/>
                  <p:nvPr/>
                </p:nvSpPr>
                <p:spPr>
                  <a:xfrm>
                    <a:off x="4543476" y="4042489"/>
                    <a:ext cx="58982" cy="143445"/>
                  </a:xfrm>
                  <a:custGeom>
                    <a:avLst/>
                    <a:gdLst>
                      <a:gd name="connsiteX0" fmla="*/ 32440 w 58982"/>
                      <a:gd name="connsiteY0" fmla="*/ 12322 h 143445"/>
                      <a:gd name="connsiteX1" fmla="*/ 58981 w 58982"/>
                      <a:gd name="connsiteY1" fmla="*/ 33176 h 143445"/>
                      <a:gd name="connsiteX2" fmla="*/ 32019 w 58982"/>
                      <a:gd name="connsiteY2" fmla="*/ 124172 h 143445"/>
                      <a:gd name="connsiteX3" fmla="*/ 29281 w 58982"/>
                      <a:gd name="connsiteY3" fmla="*/ 127332 h 143445"/>
                      <a:gd name="connsiteX4" fmla="*/ 26542 w 58982"/>
                      <a:gd name="connsiteY4" fmla="*/ 131123 h 143445"/>
                      <a:gd name="connsiteX5" fmla="*/ 2 w 58982"/>
                      <a:gd name="connsiteY5" fmla="*/ 110270 h 143445"/>
                      <a:gd name="connsiteX6" fmla="*/ 26964 w 58982"/>
                      <a:gd name="connsiteY6" fmla="*/ 19274 h 143445"/>
                      <a:gd name="connsiteX7" fmla="*/ 29702 w 58982"/>
                      <a:gd name="connsiteY7" fmla="*/ 16114 h 143445"/>
                      <a:gd name="connsiteX8" fmla="*/ 32440 w 58982"/>
                      <a:gd name="connsiteY8" fmla="*/ 12322 h 14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982" h="143445">
                        <a:moveTo>
                          <a:pt x="32440" y="12322"/>
                        </a:moveTo>
                        <a:cubicBezTo>
                          <a:pt x="39602" y="2844"/>
                          <a:pt x="59192" y="-18010"/>
                          <a:pt x="58981" y="33176"/>
                        </a:cubicBezTo>
                        <a:cubicBezTo>
                          <a:pt x="58770" y="84361"/>
                          <a:pt x="39391" y="114693"/>
                          <a:pt x="32019" y="124172"/>
                        </a:cubicBezTo>
                        <a:cubicBezTo>
                          <a:pt x="30334" y="126279"/>
                          <a:pt x="29491" y="127332"/>
                          <a:pt x="29281" y="127332"/>
                        </a:cubicBezTo>
                        <a:cubicBezTo>
                          <a:pt x="29281" y="127332"/>
                          <a:pt x="28227" y="129017"/>
                          <a:pt x="26542" y="131123"/>
                        </a:cubicBezTo>
                        <a:cubicBezTo>
                          <a:pt x="19381" y="140602"/>
                          <a:pt x="-209" y="161456"/>
                          <a:pt x="2" y="110270"/>
                        </a:cubicBezTo>
                        <a:cubicBezTo>
                          <a:pt x="212" y="59085"/>
                          <a:pt x="19591" y="28752"/>
                          <a:pt x="26964" y="19274"/>
                        </a:cubicBezTo>
                        <a:cubicBezTo>
                          <a:pt x="28649" y="17167"/>
                          <a:pt x="29491" y="16114"/>
                          <a:pt x="29702" y="16114"/>
                        </a:cubicBezTo>
                        <a:cubicBezTo>
                          <a:pt x="29702" y="16114"/>
                          <a:pt x="30755" y="14429"/>
                          <a:pt x="32440" y="12322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33" name="자유형: 도형 932">
                    <a:extLst>
                      <a:ext uri="{FF2B5EF4-FFF2-40B4-BE49-F238E27FC236}">
                        <a16:creationId xmlns:a16="http://schemas.microsoft.com/office/drawing/2014/main" id="{3C1DCA8C-DB94-27A2-54A5-7822914FC03B}"/>
                      </a:ext>
                    </a:extLst>
                  </p:cNvPr>
                  <p:cNvSpPr/>
                  <p:nvPr/>
                </p:nvSpPr>
                <p:spPr>
                  <a:xfrm>
                    <a:off x="4538843" y="4057339"/>
                    <a:ext cx="34334" cy="128490"/>
                  </a:xfrm>
                  <a:custGeom>
                    <a:avLst/>
                    <a:gdLst>
                      <a:gd name="connsiteX0" fmla="*/ 13692 w 34334"/>
                      <a:gd name="connsiteY0" fmla="*/ 128490 h 128490"/>
                      <a:gd name="connsiteX1" fmla="*/ 9058 w 34334"/>
                      <a:gd name="connsiteY1" fmla="*/ 127227 h 128490"/>
                      <a:gd name="connsiteX2" fmla="*/ 0 w 34334"/>
                      <a:gd name="connsiteY2" fmla="*/ 94156 h 128490"/>
                      <a:gd name="connsiteX3" fmla="*/ 26962 w 34334"/>
                      <a:gd name="connsiteY3" fmla="*/ 3160 h 128490"/>
                      <a:gd name="connsiteX4" fmla="*/ 29700 w 34334"/>
                      <a:gd name="connsiteY4" fmla="*/ 0 h 128490"/>
                      <a:gd name="connsiteX5" fmla="*/ 34334 w 34334"/>
                      <a:gd name="connsiteY5" fmla="*/ 1264 h 128490"/>
                      <a:gd name="connsiteX6" fmla="*/ 31596 w 34334"/>
                      <a:gd name="connsiteY6" fmla="*/ 4423 h 128490"/>
                      <a:gd name="connsiteX7" fmla="*/ 4634 w 34334"/>
                      <a:gd name="connsiteY7" fmla="*/ 95420 h 128490"/>
                      <a:gd name="connsiteX8" fmla="*/ 13692 w 34334"/>
                      <a:gd name="connsiteY8" fmla="*/ 128490 h 128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334" h="128490">
                        <a:moveTo>
                          <a:pt x="13692" y="128490"/>
                        </a:moveTo>
                        <a:lnTo>
                          <a:pt x="9058" y="127227"/>
                        </a:lnTo>
                        <a:cubicBezTo>
                          <a:pt x="4002" y="125963"/>
                          <a:pt x="0" y="117537"/>
                          <a:pt x="0" y="94156"/>
                        </a:cubicBezTo>
                        <a:cubicBezTo>
                          <a:pt x="0" y="42971"/>
                          <a:pt x="19590" y="12638"/>
                          <a:pt x="26962" y="3160"/>
                        </a:cubicBezTo>
                        <a:cubicBezTo>
                          <a:pt x="28647" y="1053"/>
                          <a:pt x="29490" y="0"/>
                          <a:pt x="29700" y="0"/>
                        </a:cubicBezTo>
                        <a:lnTo>
                          <a:pt x="34334" y="1264"/>
                        </a:lnTo>
                        <a:cubicBezTo>
                          <a:pt x="34334" y="1264"/>
                          <a:pt x="33281" y="2317"/>
                          <a:pt x="31596" y="4423"/>
                        </a:cubicBezTo>
                        <a:cubicBezTo>
                          <a:pt x="24434" y="13902"/>
                          <a:pt x="4845" y="44234"/>
                          <a:pt x="4634" y="95420"/>
                        </a:cubicBezTo>
                        <a:cubicBezTo>
                          <a:pt x="4634" y="118801"/>
                          <a:pt x="8636" y="127016"/>
                          <a:pt x="13692" y="12849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74868BEE-94F5-41DE-356D-D2B56A276C85}"/>
                  </a:ext>
                </a:extLst>
              </p:cNvPr>
              <p:cNvGrpSpPr/>
              <p:nvPr userDrawn="1"/>
            </p:nvGrpSpPr>
            <p:grpSpPr>
              <a:xfrm>
                <a:off x="5683681" y="5031735"/>
                <a:ext cx="145939" cy="252175"/>
                <a:chOff x="4626772" y="3670088"/>
                <a:chExt cx="552029" cy="953876"/>
              </a:xfrm>
            </p:grpSpPr>
            <p:grpSp>
              <p:nvGrpSpPr>
                <p:cNvPr id="869" name="그래픽 16">
                  <a:extLst>
                    <a:ext uri="{FF2B5EF4-FFF2-40B4-BE49-F238E27FC236}">
                      <a16:creationId xmlns:a16="http://schemas.microsoft.com/office/drawing/2014/main" id="{721688F5-477E-1FF5-A1DE-55906AC8B494}"/>
                    </a:ext>
                  </a:extLst>
                </p:cNvPr>
                <p:cNvGrpSpPr/>
                <p:nvPr userDrawn="1"/>
              </p:nvGrpSpPr>
              <p:grpSpPr>
                <a:xfrm>
                  <a:off x="4871564" y="4002510"/>
                  <a:ext cx="91947" cy="354556"/>
                  <a:chOff x="4793263" y="4119040"/>
                  <a:chExt cx="28948" cy="116876"/>
                </a:xfrm>
              </p:grpSpPr>
              <p:sp>
                <p:nvSpPr>
                  <p:cNvPr id="913" name="자유형: 도형 912">
                    <a:extLst>
                      <a:ext uri="{FF2B5EF4-FFF2-40B4-BE49-F238E27FC236}">
                        <a16:creationId xmlns:a16="http://schemas.microsoft.com/office/drawing/2014/main" id="{FA815472-8BC1-6CFD-D98A-947F0BB299C8}"/>
                      </a:ext>
                    </a:extLst>
                  </p:cNvPr>
                  <p:cNvSpPr/>
                  <p:nvPr/>
                </p:nvSpPr>
                <p:spPr>
                  <a:xfrm rot="16624200">
                    <a:off x="4795159" y="4227240"/>
                    <a:ext cx="6740" cy="10532"/>
                  </a:xfrm>
                  <a:custGeom>
                    <a:avLst/>
                    <a:gdLst>
                      <a:gd name="connsiteX0" fmla="*/ 6740 w 6740"/>
                      <a:gd name="connsiteY0" fmla="*/ 5266 h 10532"/>
                      <a:gd name="connsiteX1" fmla="*/ 3370 w 6740"/>
                      <a:gd name="connsiteY1" fmla="*/ 10532 h 10532"/>
                      <a:gd name="connsiteX2" fmla="*/ 0 w 6740"/>
                      <a:gd name="connsiteY2" fmla="*/ 5266 h 10532"/>
                      <a:gd name="connsiteX3" fmla="*/ 3370 w 6740"/>
                      <a:gd name="connsiteY3" fmla="*/ 0 h 10532"/>
                      <a:gd name="connsiteX4" fmla="*/ 6740 w 6740"/>
                      <a:gd name="connsiteY4" fmla="*/ 5266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40" h="10532">
                        <a:moveTo>
                          <a:pt x="6740" y="5266"/>
                        </a:moveTo>
                        <a:cubicBezTo>
                          <a:pt x="6740" y="8174"/>
                          <a:pt x="5232" y="10532"/>
                          <a:pt x="3370" y="10532"/>
                        </a:cubicBezTo>
                        <a:cubicBezTo>
                          <a:pt x="1509" y="10532"/>
                          <a:pt x="0" y="8174"/>
                          <a:pt x="0" y="5266"/>
                        </a:cubicBezTo>
                        <a:cubicBezTo>
                          <a:pt x="0" y="2358"/>
                          <a:pt x="1509" y="0"/>
                          <a:pt x="3370" y="0"/>
                        </a:cubicBezTo>
                        <a:cubicBezTo>
                          <a:pt x="5231" y="0"/>
                          <a:pt x="6740" y="2358"/>
                          <a:pt x="6740" y="5266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4" name="자유형: 도형 913">
                    <a:extLst>
                      <a:ext uri="{FF2B5EF4-FFF2-40B4-BE49-F238E27FC236}">
                        <a16:creationId xmlns:a16="http://schemas.microsoft.com/office/drawing/2014/main" id="{5C814756-4B35-D8F0-B961-C3F179C581BE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4795013" y="4119193"/>
                    <a:ext cx="27198" cy="114201"/>
                  </a:xfrm>
                  <a:custGeom>
                    <a:avLst/>
                    <a:gdLst>
                      <a:gd name="connsiteX0" fmla="*/ 0 w 27198"/>
                      <a:gd name="connsiteY0" fmla="*/ 110616 h 114196"/>
                      <a:gd name="connsiteX1" fmla="*/ 9479 w 27198"/>
                      <a:gd name="connsiteY1" fmla="*/ 1504 h 114196"/>
                      <a:gd name="connsiteX2" fmla="*/ 24013 w 27198"/>
                      <a:gd name="connsiteY2" fmla="*/ 2347 h 114196"/>
                      <a:gd name="connsiteX3" fmla="*/ 27173 w 27198"/>
                      <a:gd name="connsiteY3" fmla="*/ 8244 h 114196"/>
                      <a:gd name="connsiteX4" fmla="*/ 8847 w 27198"/>
                      <a:gd name="connsiteY4" fmla="*/ 114196 h 114196"/>
                      <a:gd name="connsiteX5" fmla="*/ 7373 w 27198"/>
                      <a:gd name="connsiteY5" fmla="*/ 111247 h 114196"/>
                      <a:gd name="connsiteX6" fmla="*/ 0 w 27198"/>
                      <a:gd name="connsiteY6" fmla="*/ 110826 h 1141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198" h="114196">
                        <a:moveTo>
                          <a:pt x="0" y="110616"/>
                        </a:moveTo>
                        <a:lnTo>
                          <a:pt x="9479" y="1504"/>
                        </a:lnTo>
                        <a:cubicBezTo>
                          <a:pt x="13481" y="-813"/>
                          <a:pt x="20011" y="-392"/>
                          <a:pt x="24013" y="2347"/>
                        </a:cubicBezTo>
                        <a:cubicBezTo>
                          <a:pt x="26330" y="4032"/>
                          <a:pt x="27383" y="6138"/>
                          <a:pt x="27173" y="8244"/>
                        </a:cubicBezTo>
                        <a:lnTo>
                          <a:pt x="8847" y="114196"/>
                        </a:lnTo>
                        <a:cubicBezTo>
                          <a:pt x="8847" y="114196"/>
                          <a:pt x="8426" y="112090"/>
                          <a:pt x="7373" y="111247"/>
                        </a:cubicBezTo>
                        <a:cubicBezTo>
                          <a:pt x="5266" y="109773"/>
                          <a:pt x="2107" y="109562"/>
                          <a:pt x="0" y="110826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5" name="자유형: 도형 914">
                    <a:extLst>
                      <a:ext uri="{FF2B5EF4-FFF2-40B4-BE49-F238E27FC236}">
                        <a16:creationId xmlns:a16="http://schemas.microsoft.com/office/drawing/2014/main" id="{9D3CDCA8-862E-73FF-B4F6-F7EAC68CA9DC}"/>
                      </a:ext>
                    </a:extLst>
                  </p:cNvPr>
                  <p:cNvSpPr/>
                  <p:nvPr/>
                </p:nvSpPr>
                <p:spPr>
                  <a:xfrm>
                    <a:off x="4804491" y="4119040"/>
                    <a:ext cx="14534" cy="2502"/>
                  </a:xfrm>
                  <a:custGeom>
                    <a:avLst/>
                    <a:gdLst>
                      <a:gd name="connsiteX0" fmla="*/ 0 w 14534"/>
                      <a:gd name="connsiteY0" fmla="*/ 1660 h 2502"/>
                      <a:gd name="connsiteX1" fmla="*/ 0 w 14534"/>
                      <a:gd name="connsiteY1" fmla="*/ 1660 h 2502"/>
                      <a:gd name="connsiteX2" fmla="*/ 14534 w 14534"/>
                      <a:gd name="connsiteY2" fmla="*/ 2502 h 2502"/>
                      <a:gd name="connsiteX3" fmla="*/ 14534 w 14534"/>
                      <a:gd name="connsiteY3" fmla="*/ 2502 h 2502"/>
                      <a:gd name="connsiteX4" fmla="*/ 0 w 14534"/>
                      <a:gd name="connsiteY4" fmla="*/ 1660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02">
                        <a:moveTo>
                          <a:pt x="0" y="1660"/>
                        </a:moveTo>
                        <a:lnTo>
                          <a:pt x="0" y="1660"/>
                        </a:lnTo>
                        <a:cubicBezTo>
                          <a:pt x="4002" y="-657"/>
                          <a:pt x="10532" y="-236"/>
                          <a:pt x="14534" y="2502"/>
                        </a:cubicBezTo>
                        <a:lnTo>
                          <a:pt x="14534" y="2502"/>
                        </a:lnTo>
                        <a:cubicBezTo>
                          <a:pt x="10532" y="-447"/>
                          <a:pt x="4002" y="-868"/>
                          <a:pt x="0" y="16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6" name="자유형: 도형 915">
                    <a:extLst>
                      <a:ext uri="{FF2B5EF4-FFF2-40B4-BE49-F238E27FC236}">
                        <a16:creationId xmlns:a16="http://schemas.microsoft.com/office/drawing/2014/main" id="{EE5A080F-14D3-17B1-278F-9146C54A6139}"/>
                      </a:ext>
                    </a:extLst>
                  </p:cNvPr>
                  <p:cNvSpPr/>
                  <p:nvPr/>
                </p:nvSpPr>
                <p:spPr>
                  <a:xfrm>
                    <a:off x="4793550" y="4120489"/>
                    <a:ext cx="10953" cy="111433"/>
                  </a:xfrm>
                  <a:custGeom>
                    <a:avLst/>
                    <a:gdLst>
                      <a:gd name="connsiteX0" fmla="*/ 0 w 10953"/>
                      <a:gd name="connsiteY0" fmla="*/ 111429 h 111428"/>
                      <a:gd name="connsiteX1" fmla="*/ 8004 w 10953"/>
                      <a:gd name="connsiteY1" fmla="*/ 4213 h 111428"/>
                      <a:gd name="connsiteX2" fmla="*/ 10953 w 10953"/>
                      <a:gd name="connsiteY2" fmla="*/ 0 h 111428"/>
                      <a:gd name="connsiteX3" fmla="*/ 1474 w 10953"/>
                      <a:gd name="connsiteY3" fmla="*/ 109112 h 111428"/>
                      <a:gd name="connsiteX4" fmla="*/ 0 w 10953"/>
                      <a:gd name="connsiteY4" fmla="*/ 111218 h 1114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" h="111428">
                        <a:moveTo>
                          <a:pt x="0" y="111429"/>
                        </a:moveTo>
                        <a:lnTo>
                          <a:pt x="8004" y="4213"/>
                        </a:lnTo>
                        <a:cubicBezTo>
                          <a:pt x="8004" y="2738"/>
                          <a:pt x="9058" y="1264"/>
                          <a:pt x="10953" y="0"/>
                        </a:cubicBezTo>
                        <a:lnTo>
                          <a:pt x="1474" y="109112"/>
                        </a:lnTo>
                        <a:cubicBezTo>
                          <a:pt x="1474" y="109112"/>
                          <a:pt x="0" y="110376"/>
                          <a:pt x="0" y="11121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7" name="자유형: 도형 916">
                    <a:extLst>
                      <a:ext uri="{FF2B5EF4-FFF2-40B4-BE49-F238E27FC236}">
                        <a16:creationId xmlns:a16="http://schemas.microsoft.com/office/drawing/2014/main" id="{FC14BD3B-8AB6-08F5-7704-4C8FDB56AC7C}"/>
                      </a:ext>
                    </a:extLst>
                  </p:cNvPr>
                  <p:cNvSpPr/>
                  <p:nvPr/>
                </p:nvSpPr>
                <p:spPr>
                  <a:xfrm>
                    <a:off x="4793770" y="4124706"/>
                    <a:ext cx="28436" cy="111210"/>
                  </a:xfrm>
                  <a:custGeom>
                    <a:avLst/>
                    <a:gdLst>
                      <a:gd name="connsiteX0" fmla="*/ 10111 w 28436"/>
                      <a:gd name="connsiteY0" fmla="*/ 108480 h 111205"/>
                      <a:gd name="connsiteX1" fmla="*/ 28436 w 28436"/>
                      <a:gd name="connsiteY1" fmla="*/ 2528 h 111205"/>
                      <a:gd name="connsiteX2" fmla="*/ 25698 w 28436"/>
                      <a:gd name="connsiteY2" fmla="*/ 6319 h 111205"/>
                      <a:gd name="connsiteX3" fmla="*/ 11164 w 28436"/>
                      <a:gd name="connsiteY3" fmla="*/ 5477 h 111205"/>
                      <a:gd name="connsiteX4" fmla="*/ 8004 w 28436"/>
                      <a:gd name="connsiteY4" fmla="*/ 0 h 111205"/>
                      <a:gd name="connsiteX5" fmla="*/ 0 w 28436"/>
                      <a:gd name="connsiteY5" fmla="*/ 107216 h 111205"/>
                      <a:gd name="connsiteX6" fmla="*/ 1474 w 28436"/>
                      <a:gd name="connsiteY6" fmla="*/ 109954 h 111205"/>
                      <a:gd name="connsiteX7" fmla="*/ 8847 w 28436"/>
                      <a:gd name="connsiteY7" fmla="*/ 110375 h 111205"/>
                      <a:gd name="connsiteX8" fmla="*/ 10321 w 28436"/>
                      <a:gd name="connsiteY8" fmla="*/ 108480 h 111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8436" h="111205">
                        <a:moveTo>
                          <a:pt x="10111" y="108480"/>
                        </a:moveTo>
                        <a:lnTo>
                          <a:pt x="28436" y="2528"/>
                        </a:lnTo>
                        <a:cubicBezTo>
                          <a:pt x="28226" y="4002"/>
                          <a:pt x="27173" y="5266"/>
                          <a:pt x="25698" y="6319"/>
                        </a:cubicBezTo>
                        <a:cubicBezTo>
                          <a:pt x="21696" y="8636"/>
                          <a:pt x="15166" y="8215"/>
                          <a:pt x="11164" y="5477"/>
                        </a:cubicBezTo>
                        <a:cubicBezTo>
                          <a:pt x="8847" y="4002"/>
                          <a:pt x="8004" y="1896"/>
                          <a:pt x="8004" y="0"/>
                        </a:cubicBezTo>
                        <a:lnTo>
                          <a:pt x="0" y="107216"/>
                        </a:lnTo>
                        <a:cubicBezTo>
                          <a:pt x="0" y="107216"/>
                          <a:pt x="421" y="109112"/>
                          <a:pt x="1474" y="109954"/>
                        </a:cubicBezTo>
                        <a:cubicBezTo>
                          <a:pt x="3581" y="111429"/>
                          <a:pt x="6740" y="111639"/>
                          <a:pt x="8847" y="110375"/>
                        </a:cubicBezTo>
                        <a:cubicBezTo>
                          <a:pt x="9689" y="109954"/>
                          <a:pt x="10111" y="109112"/>
                          <a:pt x="10321" y="10848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918" name="자유형: 도형 917">
                    <a:extLst>
                      <a:ext uri="{FF2B5EF4-FFF2-40B4-BE49-F238E27FC236}">
                        <a16:creationId xmlns:a16="http://schemas.microsoft.com/office/drawing/2014/main" id="{DD32B7C6-6FCE-3A98-CE6A-57B352260235}"/>
                      </a:ext>
                    </a:extLst>
                  </p:cNvPr>
                  <p:cNvSpPr/>
                  <p:nvPr/>
                </p:nvSpPr>
                <p:spPr>
                  <a:xfrm>
                    <a:off x="4819029" y="4121547"/>
                    <a:ext cx="3109" cy="9478"/>
                  </a:xfrm>
                  <a:custGeom>
                    <a:avLst/>
                    <a:gdLst>
                      <a:gd name="connsiteX0" fmla="*/ 0 w 3109"/>
                      <a:gd name="connsiteY0" fmla="*/ 0 h 9478"/>
                      <a:gd name="connsiteX1" fmla="*/ 0 w 3109"/>
                      <a:gd name="connsiteY1" fmla="*/ 0 h 9478"/>
                      <a:gd name="connsiteX2" fmla="*/ 211 w 3109"/>
                      <a:gd name="connsiteY2" fmla="*/ 9479 h 9478"/>
                      <a:gd name="connsiteX3" fmla="*/ 211 w 3109"/>
                      <a:gd name="connsiteY3" fmla="*/ 9479 h 9478"/>
                      <a:gd name="connsiteX4" fmla="*/ 0 w 3109"/>
                      <a:gd name="connsiteY4" fmla="*/ 0 h 9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9" h="9478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002" y="2949"/>
                          <a:pt x="4213" y="7162"/>
                          <a:pt x="211" y="9479"/>
                        </a:cubicBezTo>
                        <a:lnTo>
                          <a:pt x="211" y="9479"/>
                        </a:lnTo>
                        <a:cubicBezTo>
                          <a:pt x="4213" y="7162"/>
                          <a:pt x="4002" y="2738"/>
                          <a:pt x="0" y="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9" name="자유형: 도형 918">
                    <a:extLst>
                      <a:ext uri="{FF2B5EF4-FFF2-40B4-BE49-F238E27FC236}">
                        <a16:creationId xmlns:a16="http://schemas.microsoft.com/office/drawing/2014/main" id="{35B90C13-53E8-EE89-56B4-D3E67F4BFC83}"/>
                      </a:ext>
                    </a:extLst>
                  </p:cNvPr>
                  <p:cNvSpPr/>
                  <p:nvPr/>
                </p:nvSpPr>
                <p:spPr>
                  <a:xfrm>
                    <a:off x="4801565" y="4120704"/>
                    <a:ext cx="3108" cy="9478"/>
                  </a:xfrm>
                  <a:custGeom>
                    <a:avLst/>
                    <a:gdLst>
                      <a:gd name="connsiteX0" fmla="*/ 3109 w 3108"/>
                      <a:gd name="connsiteY0" fmla="*/ 9479 h 9478"/>
                      <a:gd name="connsiteX1" fmla="*/ 3109 w 3108"/>
                      <a:gd name="connsiteY1" fmla="*/ 9479 h 9478"/>
                      <a:gd name="connsiteX2" fmla="*/ 2898 w 3108"/>
                      <a:gd name="connsiteY2" fmla="*/ 0 h 9478"/>
                      <a:gd name="connsiteX3" fmla="*/ 2898 w 3108"/>
                      <a:gd name="connsiteY3" fmla="*/ 0 h 9478"/>
                      <a:gd name="connsiteX4" fmla="*/ 3109 w 3108"/>
                      <a:gd name="connsiteY4" fmla="*/ 9479 h 9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08" h="9478">
                        <a:moveTo>
                          <a:pt x="3109" y="9479"/>
                        </a:moveTo>
                        <a:lnTo>
                          <a:pt x="3109" y="9479"/>
                        </a:lnTo>
                        <a:cubicBezTo>
                          <a:pt x="-893" y="6530"/>
                          <a:pt x="-1104" y="2317"/>
                          <a:pt x="2898" y="0"/>
                        </a:cubicBezTo>
                        <a:lnTo>
                          <a:pt x="2898" y="0"/>
                        </a:lnTo>
                        <a:cubicBezTo>
                          <a:pt x="-1104" y="2317"/>
                          <a:pt x="-893" y="6740"/>
                          <a:pt x="3109" y="9479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0" name="자유형: 도형 919">
                    <a:extLst>
                      <a:ext uri="{FF2B5EF4-FFF2-40B4-BE49-F238E27FC236}">
                        <a16:creationId xmlns:a16="http://schemas.microsoft.com/office/drawing/2014/main" id="{9886A93F-87CA-2850-B18F-8291FD78331F}"/>
                      </a:ext>
                    </a:extLst>
                  </p:cNvPr>
                  <p:cNvSpPr/>
                  <p:nvPr/>
                </p:nvSpPr>
                <p:spPr>
                  <a:xfrm>
                    <a:off x="4801573" y="4119153"/>
                    <a:ext cx="20541" cy="13506"/>
                  </a:xfrm>
                  <a:custGeom>
                    <a:avLst/>
                    <a:gdLst>
                      <a:gd name="connsiteX0" fmla="*/ 2898 w 20541"/>
                      <a:gd name="connsiteY0" fmla="*/ 1592 h 13505"/>
                      <a:gd name="connsiteX1" fmla="*/ 10271 w 20541"/>
                      <a:gd name="connsiteY1" fmla="*/ 6858 h 13505"/>
                      <a:gd name="connsiteX2" fmla="*/ 2898 w 20541"/>
                      <a:gd name="connsiteY2" fmla="*/ 1592 h 13505"/>
                      <a:gd name="connsiteX3" fmla="*/ 3109 w 20541"/>
                      <a:gd name="connsiteY3" fmla="*/ 11071 h 13505"/>
                      <a:gd name="connsiteX4" fmla="*/ 17643 w 20541"/>
                      <a:gd name="connsiteY4" fmla="*/ 11913 h 13505"/>
                      <a:gd name="connsiteX5" fmla="*/ 17432 w 20541"/>
                      <a:gd name="connsiteY5" fmla="*/ 2434 h 13505"/>
                      <a:gd name="connsiteX6" fmla="*/ 2898 w 20541"/>
                      <a:gd name="connsiteY6" fmla="*/ 1592 h 135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541" h="13505">
                        <a:moveTo>
                          <a:pt x="2898" y="1592"/>
                        </a:moveTo>
                        <a:lnTo>
                          <a:pt x="10271" y="6858"/>
                        </a:lnTo>
                        <a:lnTo>
                          <a:pt x="2898" y="1592"/>
                        </a:lnTo>
                        <a:cubicBezTo>
                          <a:pt x="-1104" y="3909"/>
                          <a:pt x="-893" y="8332"/>
                          <a:pt x="3109" y="11071"/>
                        </a:cubicBezTo>
                        <a:cubicBezTo>
                          <a:pt x="7111" y="13809"/>
                          <a:pt x="13641" y="14441"/>
                          <a:pt x="17643" y="11913"/>
                        </a:cubicBezTo>
                        <a:cubicBezTo>
                          <a:pt x="21645" y="9386"/>
                          <a:pt x="21435" y="5173"/>
                          <a:pt x="17432" y="2434"/>
                        </a:cubicBezTo>
                        <a:cubicBezTo>
                          <a:pt x="13430" y="-304"/>
                          <a:pt x="6900" y="-936"/>
                          <a:pt x="2898" y="1592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21" name="자유형: 도형 920">
                    <a:extLst>
                      <a:ext uri="{FF2B5EF4-FFF2-40B4-BE49-F238E27FC236}">
                        <a16:creationId xmlns:a16="http://schemas.microsoft.com/office/drawing/2014/main" id="{3D436AB1-8B36-4758-076D-C2F7475A2285}"/>
                      </a:ext>
                    </a:extLst>
                  </p:cNvPr>
                  <p:cNvSpPr/>
                  <p:nvPr/>
                </p:nvSpPr>
                <p:spPr>
                  <a:xfrm>
                    <a:off x="4804671" y="4130221"/>
                    <a:ext cx="14534" cy="2502"/>
                  </a:xfrm>
                  <a:custGeom>
                    <a:avLst/>
                    <a:gdLst>
                      <a:gd name="connsiteX0" fmla="*/ 14534 w 14534"/>
                      <a:gd name="connsiteY0" fmla="*/ 843 h 2502"/>
                      <a:gd name="connsiteX1" fmla="*/ 14534 w 14534"/>
                      <a:gd name="connsiteY1" fmla="*/ 843 h 2502"/>
                      <a:gd name="connsiteX2" fmla="*/ 0 w 14534"/>
                      <a:gd name="connsiteY2" fmla="*/ 0 h 2502"/>
                      <a:gd name="connsiteX3" fmla="*/ 0 w 14534"/>
                      <a:gd name="connsiteY3" fmla="*/ 0 h 2502"/>
                      <a:gd name="connsiteX4" fmla="*/ 14534 w 14534"/>
                      <a:gd name="connsiteY4" fmla="*/ 843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02">
                        <a:moveTo>
                          <a:pt x="14534" y="843"/>
                        </a:moveTo>
                        <a:lnTo>
                          <a:pt x="14534" y="843"/>
                        </a:lnTo>
                        <a:cubicBezTo>
                          <a:pt x="10532" y="3160"/>
                          <a:pt x="4002" y="2738"/>
                          <a:pt x="0" y="0"/>
                        </a:cubicBezTo>
                        <a:lnTo>
                          <a:pt x="0" y="0"/>
                        </a:lnTo>
                        <a:cubicBezTo>
                          <a:pt x="4002" y="2949"/>
                          <a:pt x="10532" y="3370"/>
                          <a:pt x="14534" y="843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70" name="그래픽 16">
                  <a:extLst>
                    <a:ext uri="{FF2B5EF4-FFF2-40B4-BE49-F238E27FC236}">
                      <a16:creationId xmlns:a16="http://schemas.microsoft.com/office/drawing/2014/main" id="{139C4FEC-9B06-142A-CD1B-5F4A6AAC1767}"/>
                    </a:ext>
                  </a:extLst>
                </p:cNvPr>
                <p:cNvGrpSpPr/>
                <p:nvPr userDrawn="1"/>
              </p:nvGrpSpPr>
              <p:grpSpPr>
                <a:xfrm>
                  <a:off x="5030951" y="4098891"/>
                  <a:ext cx="147850" cy="396554"/>
                  <a:chOff x="4843429" y="4150644"/>
                  <a:chExt cx="46548" cy="130715"/>
                </a:xfrm>
              </p:grpSpPr>
              <p:sp>
                <p:nvSpPr>
                  <p:cNvPr id="904" name="자유형: 도형 903">
                    <a:extLst>
                      <a:ext uri="{FF2B5EF4-FFF2-40B4-BE49-F238E27FC236}">
                        <a16:creationId xmlns:a16="http://schemas.microsoft.com/office/drawing/2014/main" id="{8B19CA01-03BD-A5DF-C4EB-5856B0F0296B}"/>
                      </a:ext>
                    </a:extLst>
                  </p:cNvPr>
                  <p:cNvSpPr/>
                  <p:nvPr/>
                </p:nvSpPr>
                <p:spPr>
                  <a:xfrm rot="20749799">
                    <a:off x="4879445" y="4275957"/>
                    <a:ext cx="10532" cy="4634"/>
                  </a:xfrm>
                  <a:custGeom>
                    <a:avLst/>
                    <a:gdLst>
                      <a:gd name="connsiteX0" fmla="*/ 10532 w 10532"/>
                      <a:gd name="connsiteY0" fmla="*/ 2317 h 4634"/>
                      <a:gd name="connsiteX1" fmla="*/ 5266 w 10532"/>
                      <a:gd name="connsiteY1" fmla="*/ 4634 h 4634"/>
                      <a:gd name="connsiteX2" fmla="*/ 0 w 10532"/>
                      <a:gd name="connsiteY2" fmla="*/ 2317 h 4634"/>
                      <a:gd name="connsiteX3" fmla="*/ 5266 w 10532"/>
                      <a:gd name="connsiteY3" fmla="*/ 0 h 4634"/>
                      <a:gd name="connsiteX4" fmla="*/ 10532 w 10532"/>
                      <a:gd name="connsiteY4" fmla="*/ 2317 h 4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4634">
                        <a:moveTo>
                          <a:pt x="10532" y="2317"/>
                        </a:moveTo>
                        <a:cubicBezTo>
                          <a:pt x="10532" y="3597"/>
                          <a:pt x="8174" y="4634"/>
                          <a:pt x="5266" y="4634"/>
                        </a:cubicBezTo>
                        <a:cubicBezTo>
                          <a:pt x="2358" y="4634"/>
                          <a:pt x="0" y="3597"/>
                          <a:pt x="0" y="2317"/>
                        </a:cubicBezTo>
                        <a:cubicBezTo>
                          <a:pt x="0" y="1037"/>
                          <a:pt x="2358" y="0"/>
                          <a:pt x="5266" y="0"/>
                        </a:cubicBezTo>
                        <a:cubicBezTo>
                          <a:pt x="8174" y="0"/>
                          <a:pt x="10532" y="1037"/>
                          <a:pt x="10532" y="2317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05" name="자유형: 도형 904">
                    <a:extLst>
                      <a:ext uri="{FF2B5EF4-FFF2-40B4-BE49-F238E27FC236}">
                        <a16:creationId xmlns:a16="http://schemas.microsoft.com/office/drawing/2014/main" id="{EC943869-3B79-D788-16A9-BBDFCBF480FF}"/>
                      </a:ext>
                    </a:extLst>
                  </p:cNvPr>
                  <p:cNvSpPr/>
                  <p:nvPr/>
                </p:nvSpPr>
                <p:spPr>
                  <a:xfrm>
                    <a:off x="4843544" y="4150929"/>
                    <a:ext cx="46236" cy="128846"/>
                  </a:xfrm>
                  <a:custGeom>
                    <a:avLst/>
                    <a:gdLst>
                      <a:gd name="connsiteX0" fmla="*/ 36126 w 46236"/>
                      <a:gd name="connsiteY0" fmla="*/ 128846 h 128846"/>
                      <a:gd name="connsiteX1" fmla="*/ 106 w 46236"/>
                      <a:gd name="connsiteY1" fmla="*/ 7728 h 128846"/>
                      <a:gd name="connsiteX2" fmla="*/ 2423 w 46236"/>
                      <a:gd name="connsiteY2" fmla="*/ 3726 h 128846"/>
                      <a:gd name="connsiteX3" fmla="*/ 16747 w 46236"/>
                      <a:gd name="connsiteY3" fmla="*/ 145 h 128846"/>
                      <a:gd name="connsiteX4" fmla="*/ 20328 w 46236"/>
                      <a:gd name="connsiteY4" fmla="*/ 2673 h 128846"/>
                      <a:gd name="connsiteX5" fmla="*/ 46236 w 46236"/>
                      <a:gd name="connsiteY5" fmla="*/ 126319 h 128846"/>
                      <a:gd name="connsiteX6" fmla="*/ 44341 w 46236"/>
                      <a:gd name="connsiteY6" fmla="*/ 125055 h 128846"/>
                      <a:gd name="connsiteX7" fmla="*/ 37179 w 46236"/>
                      <a:gd name="connsiteY7" fmla="*/ 126740 h 128846"/>
                      <a:gd name="connsiteX8" fmla="*/ 36126 w 46236"/>
                      <a:gd name="connsiteY8" fmla="*/ 128846 h 1288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236" h="128846">
                        <a:moveTo>
                          <a:pt x="36126" y="128846"/>
                        </a:moveTo>
                        <a:lnTo>
                          <a:pt x="106" y="7728"/>
                        </a:lnTo>
                        <a:cubicBezTo>
                          <a:pt x="-315" y="6464"/>
                          <a:pt x="528" y="4990"/>
                          <a:pt x="2423" y="3726"/>
                        </a:cubicBezTo>
                        <a:cubicBezTo>
                          <a:pt x="6004" y="988"/>
                          <a:pt x="12323" y="-487"/>
                          <a:pt x="16747" y="145"/>
                        </a:cubicBezTo>
                        <a:cubicBezTo>
                          <a:pt x="18853" y="567"/>
                          <a:pt x="20117" y="1409"/>
                          <a:pt x="20328" y="2673"/>
                        </a:cubicBezTo>
                        <a:lnTo>
                          <a:pt x="46236" y="126319"/>
                        </a:lnTo>
                        <a:cubicBezTo>
                          <a:pt x="46236" y="126319"/>
                          <a:pt x="45394" y="125265"/>
                          <a:pt x="44341" y="125055"/>
                        </a:cubicBezTo>
                        <a:cubicBezTo>
                          <a:pt x="42234" y="124634"/>
                          <a:pt x="39075" y="125476"/>
                          <a:pt x="37179" y="126740"/>
                        </a:cubicBezTo>
                        <a:cubicBezTo>
                          <a:pt x="36336" y="127372"/>
                          <a:pt x="35915" y="128214"/>
                          <a:pt x="36126" y="128846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06" name="자유형: 도형 905">
                    <a:extLst>
                      <a:ext uri="{FF2B5EF4-FFF2-40B4-BE49-F238E27FC236}">
                        <a16:creationId xmlns:a16="http://schemas.microsoft.com/office/drawing/2014/main" id="{80BAD399-EB54-6B42-F2AE-B7B84607D083}"/>
                      </a:ext>
                    </a:extLst>
                  </p:cNvPr>
                  <p:cNvSpPr/>
                  <p:nvPr/>
                </p:nvSpPr>
                <p:spPr>
                  <a:xfrm>
                    <a:off x="4845968" y="4150644"/>
                    <a:ext cx="14323" cy="3798"/>
                  </a:xfrm>
                  <a:custGeom>
                    <a:avLst/>
                    <a:gdLst>
                      <a:gd name="connsiteX0" fmla="*/ 0 w 14323"/>
                      <a:gd name="connsiteY0" fmla="*/ 3799 h 3798"/>
                      <a:gd name="connsiteX1" fmla="*/ 0 w 14323"/>
                      <a:gd name="connsiteY1" fmla="*/ 3799 h 3798"/>
                      <a:gd name="connsiteX2" fmla="*/ 14324 w 14323"/>
                      <a:gd name="connsiteY2" fmla="*/ 218 h 3798"/>
                      <a:gd name="connsiteX3" fmla="*/ 14324 w 14323"/>
                      <a:gd name="connsiteY3" fmla="*/ 218 h 3798"/>
                      <a:gd name="connsiteX4" fmla="*/ 0 w 14323"/>
                      <a:gd name="connsiteY4" fmla="*/ 3799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798">
                        <a:moveTo>
                          <a:pt x="0" y="3799"/>
                        </a:moveTo>
                        <a:lnTo>
                          <a:pt x="0" y="3799"/>
                        </a:lnTo>
                        <a:cubicBezTo>
                          <a:pt x="3581" y="1061"/>
                          <a:pt x="9900" y="-414"/>
                          <a:pt x="14324" y="218"/>
                        </a:cubicBezTo>
                        <a:lnTo>
                          <a:pt x="14324" y="218"/>
                        </a:lnTo>
                        <a:cubicBezTo>
                          <a:pt x="10111" y="-625"/>
                          <a:pt x="3581" y="1061"/>
                          <a:pt x="0" y="3799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07" name="자유형: 도형 906">
                    <a:extLst>
                      <a:ext uri="{FF2B5EF4-FFF2-40B4-BE49-F238E27FC236}">
                        <a16:creationId xmlns:a16="http://schemas.microsoft.com/office/drawing/2014/main" id="{D1A47DF1-132C-B749-C8F5-5C63D55A38B3}"/>
                      </a:ext>
                    </a:extLst>
                  </p:cNvPr>
                  <p:cNvSpPr/>
                  <p:nvPr/>
                </p:nvSpPr>
                <p:spPr>
                  <a:xfrm>
                    <a:off x="4843651" y="4158445"/>
                    <a:ext cx="37915" cy="122381"/>
                  </a:xfrm>
                  <a:custGeom>
                    <a:avLst/>
                    <a:gdLst>
                      <a:gd name="connsiteX0" fmla="*/ 37705 w 37915"/>
                      <a:gd name="connsiteY0" fmla="*/ 122382 h 122381"/>
                      <a:gd name="connsiteX1" fmla="*/ 3581 w 37915"/>
                      <a:gd name="connsiteY1" fmla="*/ 2317 h 122381"/>
                      <a:gd name="connsiteX2" fmla="*/ 0 w 37915"/>
                      <a:gd name="connsiteY2" fmla="*/ 0 h 122381"/>
                      <a:gd name="connsiteX3" fmla="*/ 36019 w 37915"/>
                      <a:gd name="connsiteY3" fmla="*/ 121118 h 122381"/>
                      <a:gd name="connsiteX4" fmla="*/ 37915 w 37915"/>
                      <a:gd name="connsiteY4" fmla="*/ 122382 h 122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15" h="122381">
                        <a:moveTo>
                          <a:pt x="37705" y="122382"/>
                        </a:moveTo>
                        <a:lnTo>
                          <a:pt x="3581" y="2317"/>
                        </a:lnTo>
                        <a:cubicBezTo>
                          <a:pt x="1474" y="1896"/>
                          <a:pt x="211" y="1053"/>
                          <a:pt x="0" y="0"/>
                        </a:cubicBezTo>
                        <a:lnTo>
                          <a:pt x="36019" y="121118"/>
                        </a:lnTo>
                        <a:cubicBezTo>
                          <a:pt x="36019" y="121118"/>
                          <a:pt x="36862" y="122171"/>
                          <a:pt x="37915" y="12238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08" name="자유형: 도형 907">
                    <a:extLst>
                      <a:ext uri="{FF2B5EF4-FFF2-40B4-BE49-F238E27FC236}">
                        <a16:creationId xmlns:a16="http://schemas.microsoft.com/office/drawing/2014/main" id="{A9AB5538-4281-E993-A410-B92CD7023F05}"/>
                      </a:ext>
                    </a:extLst>
                  </p:cNvPr>
                  <p:cNvSpPr/>
                  <p:nvPr/>
                </p:nvSpPr>
                <p:spPr>
                  <a:xfrm>
                    <a:off x="4843441" y="4154443"/>
                    <a:ext cx="3790" cy="6319"/>
                  </a:xfrm>
                  <a:custGeom>
                    <a:avLst/>
                    <a:gdLst>
                      <a:gd name="connsiteX0" fmla="*/ 3791 w 3790"/>
                      <a:gd name="connsiteY0" fmla="*/ 6319 h 6319"/>
                      <a:gd name="connsiteX1" fmla="*/ 3791 w 3790"/>
                      <a:gd name="connsiteY1" fmla="*/ 6319 h 6319"/>
                      <a:gd name="connsiteX2" fmla="*/ 2316 w 3790"/>
                      <a:gd name="connsiteY2" fmla="*/ 0 h 6319"/>
                      <a:gd name="connsiteX3" fmla="*/ 2316 w 3790"/>
                      <a:gd name="connsiteY3" fmla="*/ 0 h 6319"/>
                      <a:gd name="connsiteX4" fmla="*/ 3791 w 3790"/>
                      <a:gd name="connsiteY4" fmla="*/ 6319 h 6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" h="6319">
                        <a:moveTo>
                          <a:pt x="3791" y="6319"/>
                        </a:moveTo>
                        <a:lnTo>
                          <a:pt x="3791" y="6319"/>
                        </a:lnTo>
                        <a:cubicBezTo>
                          <a:pt x="-422" y="5477"/>
                          <a:pt x="-1054" y="2738"/>
                          <a:pt x="2316" y="0"/>
                        </a:cubicBezTo>
                        <a:lnTo>
                          <a:pt x="2316" y="0"/>
                        </a:lnTo>
                        <a:cubicBezTo>
                          <a:pt x="-1265" y="2738"/>
                          <a:pt x="-633" y="5687"/>
                          <a:pt x="3791" y="6319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09" name="자유형: 도형 908">
                    <a:extLst>
                      <a:ext uri="{FF2B5EF4-FFF2-40B4-BE49-F238E27FC236}">
                        <a16:creationId xmlns:a16="http://schemas.microsoft.com/office/drawing/2014/main" id="{C35E5637-5273-2C50-F5AB-28545EBAD296}"/>
                      </a:ext>
                    </a:extLst>
                  </p:cNvPr>
                  <p:cNvSpPr/>
                  <p:nvPr/>
                </p:nvSpPr>
                <p:spPr>
                  <a:xfrm>
                    <a:off x="4860080" y="4151073"/>
                    <a:ext cx="3790" cy="6319"/>
                  </a:xfrm>
                  <a:custGeom>
                    <a:avLst/>
                    <a:gdLst>
                      <a:gd name="connsiteX0" fmla="*/ 0 w 3790"/>
                      <a:gd name="connsiteY0" fmla="*/ 0 h 6319"/>
                      <a:gd name="connsiteX1" fmla="*/ 0 w 3790"/>
                      <a:gd name="connsiteY1" fmla="*/ 0 h 6319"/>
                      <a:gd name="connsiteX2" fmla="*/ 1474 w 3790"/>
                      <a:gd name="connsiteY2" fmla="*/ 6319 h 6319"/>
                      <a:gd name="connsiteX3" fmla="*/ 1474 w 3790"/>
                      <a:gd name="connsiteY3" fmla="*/ 6319 h 6319"/>
                      <a:gd name="connsiteX4" fmla="*/ 0 w 3790"/>
                      <a:gd name="connsiteY4" fmla="*/ 0 h 6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" h="6319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213" y="843"/>
                          <a:pt x="4845" y="3581"/>
                          <a:pt x="1474" y="6319"/>
                        </a:cubicBezTo>
                        <a:lnTo>
                          <a:pt x="1474" y="6319"/>
                        </a:lnTo>
                        <a:cubicBezTo>
                          <a:pt x="5055" y="3581"/>
                          <a:pt x="4423" y="632"/>
                          <a:pt x="0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0" name="자유형: 도형 909">
                    <a:extLst>
                      <a:ext uri="{FF2B5EF4-FFF2-40B4-BE49-F238E27FC236}">
                        <a16:creationId xmlns:a16="http://schemas.microsoft.com/office/drawing/2014/main" id="{BFC12E21-D957-2D53-69B7-4571E8808D24}"/>
                      </a:ext>
                    </a:extLst>
                  </p:cNvPr>
                  <p:cNvSpPr/>
                  <p:nvPr/>
                </p:nvSpPr>
                <p:spPr>
                  <a:xfrm>
                    <a:off x="4843429" y="4150648"/>
                    <a:ext cx="20430" cy="10336"/>
                  </a:xfrm>
                  <a:custGeom>
                    <a:avLst/>
                    <a:gdLst>
                      <a:gd name="connsiteX0" fmla="*/ 3791 w 20430"/>
                      <a:gd name="connsiteY0" fmla="*/ 10118 h 10336"/>
                      <a:gd name="connsiteX1" fmla="*/ 10110 w 20430"/>
                      <a:gd name="connsiteY1" fmla="*/ 5273 h 10336"/>
                      <a:gd name="connsiteX2" fmla="*/ 3791 w 20430"/>
                      <a:gd name="connsiteY2" fmla="*/ 10118 h 10336"/>
                      <a:gd name="connsiteX3" fmla="*/ 18114 w 20430"/>
                      <a:gd name="connsiteY3" fmla="*/ 6537 h 10336"/>
                      <a:gd name="connsiteX4" fmla="*/ 16640 w 20430"/>
                      <a:gd name="connsiteY4" fmla="*/ 218 h 10336"/>
                      <a:gd name="connsiteX5" fmla="*/ 2316 w 20430"/>
                      <a:gd name="connsiteY5" fmla="*/ 3799 h 10336"/>
                      <a:gd name="connsiteX6" fmla="*/ 3791 w 20430"/>
                      <a:gd name="connsiteY6" fmla="*/ 10118 h 103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430" h="10336">
                        <a:moveTo>
                          <a:pt x="3791" y="10118"/>
                        </a:moveTo>
                        <a:lnTo>
                          <a:pt x="10110" y="5273"/>
                        </a:lnTo>
                        <a:lnTo>
                          <a:pt x="3791" y="10118"/>
                        </a:lnTo>
                        <a:cubicBezTo>
                          <a:pt x="8003" y="10961"/>
                          <a:pt x="14533" y="9276"/>
                          <a:pt x="18114" y="6537"/>
                        </a:cubicBezTo>
                        <a:cubicBezTo>
                          <a:pt x="21695" y="3799"/>
                          <a:pt x="21063" y="1061"/>
                          <a:pt x="16640" y="218"/>
                        </a:cubicBezTo>
                        <a:cubicBezTo>
                          <a:pt x="12216" y="-625"/>
                          <a:pt x="5897" y="1061"/>
                          <a:pt x="2316" y="3799"/>
                        </a:cubicBezTo>
                        <a:cubicBezTo>
                          <a:pt x="-1265" y="6537"/>
                          <a:pt x="-633" y="9276"/>
                          <a:pt x="3791" y="10118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1" name="자유형: 도형 910">
                    <a:extLst>
                      <a:ext uri="{FF2B5EF4-FFF2-40B4-BE49-F238E27FC236}">
                        <a16:creationId xmlns:a16="http://schemas.microsoft.com/office/drawing/2014/main" id="{CC915BB4-3C5C-3AC5-458A-CAFE87886D0C}"/>
                      </a:ext>
                    </a:extLst>
                  </p:cNvPr>
                  <p:cNvSpPr/>
                  <p:nvPr/>
                </p:nvSpPr>
                <p:spPr>
                  <a:xfrm>
                    <a:off x="4847209" y="4157396"/>
                    <a:ext cx="14323" cy="3798"/>
                  </a:xfrm>
                  <a:custGeom>
                    <a:avLst/>
                    <a:gdLst>
                      <a:gd name="connsiteX0" fmla="*/ 14324 w 14323"/>
                      <a:gd name="connsiteY0" fmla="*/ 0 h 3798"/>
                      <a:gd name="connsiteX1" fmla="*/ 14324 w 14323"/>
                      <a:gd name="connsiteY1" fmla="*/ 0 h 3798"/>
                      <a:gd name="connsiteX2" fmla="*/ 0 w 14323"/>
                      <a:gd name="connsiteY2" fmla="*/ 3581 h 3798"/>
                      <a:gd name="connsiteX3" fmla="*/ 0 w 14323"/>
                      <a:gd name="connsiteY3" fmla="*/ 3581 h 3798"/>
                      <a:gd name="connsiteX4" fmla="*/ 14324 w 14323"/>
                      <a:gd name="connsiteY4" fmla="*/ 0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798">
                        <a:moveTo>
                          <a:pt x="14324" y="0"/>
                        </a:moveTo>
                        <a:lnTo>
                          <a:pt x="14324" y="0"/>
                        </a:lnTo>
                        <a:cubicBezTo>
                          <a:pt x="10743" y="2738"/>
                          <a:pt x="4423" y="4213"/>
                          <a:pt x="0" y="3581"/>
                        </a:cubicBezTo>
                        <a:lnTo>
                          <a:pt x="0" y="3581"/>
                        </a:lnTo>
                        <a:cubicBezTo>
                          <a:pt x="4213" y="4423"/>
                          <a:pt x="10743" y="2738"/>
                          <a:pt x="14324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12" name="자유형: 도형 911">
                    <a:extLst>
                      <a:ext uri="{FF2B5EF4-FFF2-40B4-BE49-F238E27FC236}">
                        <a16:creationId xmlns:a16="http://schemas.microsoft.com/office/drawing/2014/main" id="{4695F37B-3661-AE6B-B1E9-83B323C02C58}"/>
                      </a:ext>
                    </a:extLst>
                  </p:cNvPr>
                  <p:cNvSpPr/>
                  <p:nvPr/>
                </p:nvSpPr>
                <p:spPr>
                  <a:xfrm>
                    <a:off x="4847222" y="4153602"/>
                    <a:ext cx="42549" cy="127757"/>
                  </a:xfrm>
                  <a:custGeom>
                    <a:avLst/>
                    <a:gdLst>
                      <a:gd name="connsiteX0" fmla="*/ 42549 w 42549"/>
                      <a:gd name="connsiteY0" fmla="*/ 123646 h 127757"/>
                      <a:gd name="connsiteX1" fmla="*/ 16641 w 42549"/>
                      <a:gd name="connsiteY1" fmla="*/ 0 h 127757"/>
                      <a:gd name="connsiteX2" fmla="*/ 14324 w 42549"/>
                      <a:gd name="connsiteY2" fmla="*/ 4002 h 127757"/>
                      <a:gd name="connsiteX3" fmla="*/ 0 w 42549"/>
                      <a:gd name="connsiteY3" fmla="*/ 7583 h 127757"/>
                      <a:gd name="connsiteX4" fmla="*/ 34124 w 42549"/>
                      <a:gd name="connsiteY4" fmla="*/ 127648 h 127757"/>
                      <a:gd name="connsiteX5" fmla="*/ 41285 w 42549"/>
                      <a:gd name="connsiteY5" fmla="*/ 125963 h 127757"/>
                      <a:gd name="connsiteX6" fmla="*/ 42339 w 42549"/>
                      <a:gd name="connsiteY6" fmla="*/ 124067 h 127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2549" h="127757">
                        <a:moveTo>
                          <a:pt x="42549" y="123646"/>
                        </a:moveTo>
                        <a:lnTo>
                          <a:pt x="16641" y="0"/>
                        </a:lnTo>
                        <a:cubicBezTo>
                          <a:pt x="16851" y="1053"/>
                          <a:pt x="16219" y="2528"/>
                          <a:pt x="14324" y="4002"/>
                        </a:cubicBezTo>
                        <a:cubicBezTo>
                          <a:pt x="10743" y="6740"/>
                          <a:pt x="4423" y="8215"/>
                          <a:pt x="0" y="7583"/>
                        </a:cubicBezTo>
                        <a:lnTo>
                          <a:pt x="34124" y="127648"/>
                        </a:lnTo>
                        <a:cubicBezTo>
                          <a:pt x="36230" y="128069"/>
                          <a:pt x="39390" y="127227"/>
                          <a:pt x="41285" y="125963"/>
                        </a:cubicBezTo>
                        <a:cubicBezTo>
                          <a:pt x="42128" y="125331"/>
                          <a:pt x="42549" y="124488"/>
                          <a:pt x="42339" y="124067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71" name="그래픽 16">
                  <a:extLst>
                    <a:ext uri="{FF2B5EF4-FFF2-40B4-BE49-F238E27FC236}">
                      <a16:creationId xmlns:a16="http://schemas.microsoft.com/office/drawing/2014/main" id="{9105A43A-7EA7-FC8B-D620-3A0023DBAAF7}"/>
                    </a:ext>
                  </a:extLst>
                </p:cNvPr>
                <p:cNvGrpSpPr/>
                <p:nvPr userDrawn="1"/>
              </p:nvGrpSpPr>
              <p:grpSpPr>
                <a:xfrm>
                  <a:off x="4889698" y="4203793"/>
                  <a:ext cx="66972" cy="420171"/>
                  <a:chOff x="4798986" y="4185222"/>
                  <a:chExt cx="21085" cy="138500"/>
                </a:xfrm>
              </p:grpSpPr>
              <p:sp>
                <p:nvSpPr>
                  <p:cNvPr id="895" name="자유형: 도형 894">
                    <a:extLst>
                      <a:ext uri="{FF2B5EF4-FFF2-40B4-BE49-F238E27FC236}">
                        <a16:creationId xmlns:a16="http://schemas.microsoft.com/office/drawing/2014/main" id="{7C186B51-68EF-E71D-8E62-AF0067DF02D7}"/>
                      </a:ext>
                    </a:extLst>
                  </p:cNvPr>
                  <p:cNvSpPr/>
                  <p:nvPr/>
                </p:nvSpPr>
                <p:spPr>
                  <a:xfrm rot="21566400">
                    <a:off x="4805515" y="4320352"/>
                    <a:ext cx="10532" cy="3370"/>
                  </a:xfrm>
                  <a:custGeom>
                    <a:avLst/>
                    <a:gdLst>
                      <a:gd name="connsiteX0" fmla="*/ 10532 w 10532"/>
                      <a:gd name="connsiteY0" fmla="*/ 1685 h 3370"/>
                      <a:gd name="connsiteX1" fmla="*/ 5266 w 10532"/>
                      <a:gd name="connsiteY1" fmla="*/ 3370 h 3370"/>
                      <a:gd name="connsiteX2" fmla="*/ 0 w 10532"/>
                      <a:gd name="connsiteY2" fmla="*/ 1685 h 3370"/>
                      <a:gd name="connsiteX3" fmla="*/ 5266 w 10532"/>
                      <a:gd name="connsiteY3" fmla="*/ 0 h 3370"/>
                      <a:gd name="connsiteX4" fmla="*/ 10532 w 10532"/>
                      <a:gd name="connsiteY4" fmla="*/ 1685 h 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3370">
                        <a:moveTo>
                          <a:pt x="10532" y="1685"/>
                        </a:moveTo>
                        <a:cubicBezTo>
                          <a:pt x="10532" y="2616"/>
                          <a:pt x="8174" y="3370"/>
                          <a:pt x="5266" y="3370"/>
                        </a:cubicBezTo>
                        <a:cubicBezTo>
                          <a:pt x="2358" y="3370"/>
                          <a:pt x="0" y="2616"/>
                          <a:pt x="0" y="1685"/>
                        </a:cubicBezTo>
                        <a:cubicBezTo>
                          <a:pt x="0" y="754"/>
                          <a:pt x="2358" y="0"/>
                          <a:pt x="5266" y="0"/>
                        </a:cubicBezTo>
                        <a:cubicBezTo>
                          <a:pt x="8174" y="0"/>
                          <a:pt x="10532" y="754"/>
                          <a:pt x="10532" y="1685"/>
                        </a:cubicBezTo>
                        <a:close/>
                      </a:path>
                    </a:pathLst>
                  </a:custGeom>
                  <a:solidFill>
                    <a:srgbClr val="CB6C4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6" name="자유형: 도형 895">
                    <a:extLst>
                      <a:ext uri="{FF2B5EF4-FFF2-40B4-BE49-F238E27FC236}">
                        <a16:creationId xmlns:a16="http://schemas.microsoft.com/office/drawing/2014/main" id="{9DED945B-0C2E-9479-2016-2128F22F70D6}"/>
                      </a:ext>
                    </a:extLst>
                  </p:cNvPr>
                  <p:cNvSpPr/>
                  <p:nvPr/>
                </p:nvSpPr>
                <p:spPr>
                  <a:xfrm>
                    <a:off x="4802371" y="4185222"/>
                    <a:ext cx="17693" cy="136680"/>
                  </a:xfrm>
                  <a:custGeom>
                    <a:avLst/>
                    <a:gdLst>
                      <a:gd name="connsiteX0" fmla="*/ 4845 w 17693"/>
                      <a:gd name="connsiteY0" fmla="*/ 135417 h 136680"/>
                      <a:gd name="connsiteX1" fmla="*/ 0 w 17693"/>
                      <a:gd name="connsiteY1" fmla="*/ 1028 h 136680"/>
                      <a:gd name="connsiteX2" fmla="*/ 14745 w 17693"/>
                      <a:gd name="connsiteY2" fmla="*/ 1028 h 136680"/>
                      <a:gd name="connsiteX3" fmla="*/ 17694 w 17693"/>
                      <a:gd name="connsiteY3" fmla="*/ 3345 h 136680"/>
                      <a:gd name="connsiteX4" fmla="*/ 13902 w 17693"/>
                      <a:gd name="connsiteY4" fmla="*/ 136681 h 136680"/>
                      <a:gd name="connsiteX5" fmla="*/ 12428 w 17693"/>
                      <a:gd name="connsiteY5" fmla="*/ 135417 h 136680"/>
                      <a:gd name="connsiteX6" fmla="*/ 5055 w 17693"/>
                      <a:gd name="connsiteY6" fmla="*/ 135417 h 1366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7693" h="136680">
                        <a:moveTo>
                          <a:pt x="4845" y="135417"/>
                        </a:moveTo>
                        <a:lnTo>
                          <a:pt x="0" y="1028"/>
                        </a:lnTo>
                        <a:cubicBezTo>
                          <a:pt x="4002" y="-236"/>
                          <a:pt x="10743" y="-446"/>
                          <a:pt x="14745" y="1028"/>
                        </a:cubicBezTo>
                        <a:cubicBezTo>
                          <a:pt x="16851" y="1660"/>
                          <a:pt x="17694" y="2503"/>
                          <a:pt x="17694" y="3345"/>
                        </a:cubicBezTo>
                        <a:lnTo>
                          <a:pt x="13902" y="136681"/>
                        </a:lnTo>
                        <a:cubicBezTo>
                          <a:pt x="13902" y="136681"/>
                          <a:pt x="13481" y="135838"/>
                          <a:pt x="12428" y="135417"/>
                        </a:cubicBezTo>
                        <a:cubicBezTo>
                          <a:pt x="10321" y="134785"/>
                          <a:pt x="7162" y="134785"/>
                          <a:pt x="5055" y="135417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7" name="자유형: 도형 896">
                    <a:extLst>
                      <a:ext uri="{FF2B5EF4-FFF2-40B4-BE49-F238E27FC236}">
                        <a16:creationId xmlns:a16="http://schemas.microsoft.com/office/drawing/2014/main" id="{1801E9F0-5564-53AF-8FF6-F0ADC5E1D925}"/>
                      </a:ext>
                    </a:extLst>
                  </p:cNvPr>
                  <p:cNvSpPr/>
                  <p:nvPr/>
                </p:nvSpPr>
                <p:spPr>
                  <a:xfrm>
                    <a:off x="4802160" y="4185224"/>
                    <a:ext cx="14744" cy="1028"/>
                  </a:xfrm>
                  <a:custGeom>
                    <a:avLst/>
                    <a:gdLst>
                      <a:gd name="connsiteX0" fmla="*/ 0 w 14744"/>
                      <a:gd name="connsiteY0" fmla="*/ 1028 h 1028"/>
                      <a:gd name="connsiteX1" fmla="*/ 0 w 14744"/>
                      <a:gd name="connsiteY1" fmla="*/ 1028 h 1028"/>
                      <a:gd name="connsiteX2" fmla="*/ 14745 w 14744"/>
                      <a:gd name="connsiteY2" fmla="*/ 1028 h 1028"/>
                      <a:gd name="connsiteX3" fmla="*/ 14745 w 14744"/>
                      <a:gd name="connsiteY3" fmla="*/ 1028 h 1028"/>
                      <a:gd name="connsiteX4" fmla="*/ 0 w 14744"/>
                      <a:gd name="connsiteY4" fmla="*/ 1028 h 1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1028">
                        <a:moveTo>
                          <a:pt x="0" y="1028"/>
                        </a:moveTo>
                        <a:lnTo>
                          <a:pt x="0" y="1028"/>
                        </a:lnTo>
                        <a:cubicBezTo>
                          <a:pt x="4002" y="-236"/>
                          <a:pt x="10743" y="-446"/>
                          <a:pt x="14745" y="1028"/>
                        </a:cubicBezTo>
                        <a:lnTo>
                          <a:pt x="14745" y="1028"/>
                        </a:lnTo>
                        <a:cubicBezTo>
                          <a:pt x="10743" y="-236"/>
                          <a:pt x="4213" y="-236"/>
                          <a:pt x="0" y="1028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8" name="자유형: 도형 897">
                    <a:extLst>
                      <a:ext uri="{FF2B5EF4-FFF2-40B4-BE49-F238E27FC236}">
                        <a16:creationId xmlns:a16="http://schemas.microsoft.com/office/drawing/2014/main" id="{3C356E53-E9C6-C8C0-FD97-90B5D2E6D41D}"/>
                      </a:ext>
                    </a:extLst>
                  </p:cNvPr>
                  <p:cNvSpPr/>
                  <p:nvPr/>
                </p:nvSpPr>
                <p:spPr>
                  <a:xfrm>
                    <a:off x="4799211" y="4186253"/>
                    <a:ext cx="8004" cy="135652"/>
                  </a:xfrm>
                  <a:custGeom>
                    <a:avLst/>
                    <a:gdLst>
                      <a:gd name="connsiteX0" fmla="*/ 6530 w 8004"/>
                      <a:gd name="connsiteY0" fmla="*/ 135652 h 135652"/>
                      <a:gd name="connsiteX1" fmla="*/ 0 w 8004"/>
                      <a:gd name="connsiteY1" fmla="*/ 2528 h 135652"/>
                      <a:gd name="connsiteX2" fmla="*/ 3160 w 8004"/>
                      <a:gd name="connsiteY2" fmla="*/ 0 h 135652"/>
                      <a:gd name="connsiteX3" fmla="*/ 8004 w 8004"/>
                      <a:gd name="connsiteY3" fmla="*/ 134388 h 135652"/>
                      <a:gd name="connsiteX4" fmla="*/ 6530 w 8004"/>
                      <a:gd name="connsiteY4" fmla="*/ 135652 h 1356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004" h="135652">
                        <a:moveTo>
                          <a:pt x="6530" y="135652"/>
                        </a:moveTo>
                        <a:lnTo>
                          <a:pt x="0" y="2528"/>
                        </a:lnTo>
                        <a:cubicBezTo>
                          <a:pt x="0" y="2528"/>
                          <a:pt x="1053" y="632"/>
                          <a:pt x="3160" y="0"/>
                        </a:cubicBezTo>
                        <a:lnTo>
                          <a:pt x="8004" y="134388"/>
                        </a:lnTo>
                        <a:cubicBezTo>
                          <a:pt x="6951" y="134810"/>
                          <a:pt x="6530" y="135231"/>
                          <a:pt x="6530" y="13565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9" name="자유형: 도형 898">
                    <a:extLst>
                      <a:ext uri="{FF2B5EF4-FFF2-40B4-BE49-F238E27FC236}">
                        <a16:creationId xmlns:a16="http://schemas.microsoft.com/office/drawing/2014/main" id="{AA494E04-CB6C-2354-A8CB-E26365CD4100}"/>
                      </a:ext>
                    </a:extLst>
                  </p:cNvPr>
                  <p:cNvSpPr/>
                  <p:nvPr/>
                </p:nvSpPr>
                <p:spPr>
                  <a:xfrm>
                    <a:off x="4799079" y="4186253"/>
                    <a:ext cx="3081" cy="4844"/>
                  </a:xfrm>
                  <a:custGeom>
                    <a:avLst/>
                    <a:gdLst>
                      <a:gd name="connsiteX0" fmla="*/ 3081 w 3081"/>
                      <a:gd name="connsiteY0" fmla="*/ 4845 h 4844"/>
                      <a:gd name="connsiteX1" fmla="*/ 3081 w 3081"/>
                      <a:gd name="connsiteY1" fmla="*/ 4845 h 4844"/>
                      <a:gd name="connsiteX2" fmla="*/ 3081 w 3081"/>
                      <a:gd name="connsiteY2" fmla="*/ 0 h 4844"/>
                      <a:gd name="connsiteX3" fmla="*/ 3081 w 3081"/>
                      <a:gd name="connsiteY3" fmla="*/ 0 h 4844"/>
                      <a:gd name="connsiteX4" fmla="*/ 3081 w 3081"/>
                      <a:gd name="connsiteY4" fmla="*/ 4845 h 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81" h="4844">
                        <a:moveTo>
                          <a:pt x="3081" y="4845"/>
                        </a:moveTo>
                        <a:lnTo>
                          <a:pt x="3081" y="4845"/>
                        </a:lnTo>
                        <a:cubicBezTo>
                          <a:pt x="-921" y="3581"/>
                          <a:pt x="-921" y="1474"/>
                          <a:pt x="3081" y="0"/>
                        </a:cubicBezTo>
                        <a:lnTo>
                          <a:pt x="3081" y="0"/>
                        </a:lnTo>
                        <a:cubicBezTo>
                          <a:pt x="-921" y="1264"/>
                          <a:pt x="-1132" y="3581"/>
                          <a:pt x="3081" y="4845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00" name="자유형: 도형 899">
                    <a:extLst>
                      <a:ext uri="{FF2B5EF4-FFF2-40B4-BE49-F238E27FC236}">
                        <a16:creationId xmlns:a16="http://schemas.microsoft.com/office/drawing/2014/main" id="{689F3F78-068B-D1CD-0876-1C2C0568BB0D}"/>
                      </a:ext>
                    </a:extLst>
                  </p:cNvPr>
                  <p:cNvSpPr/>
                  <p:nvPr/>
                </p:nvSpPr>
                <p:spPr>
                  <a:xfrm>
                    <a:off x="4816905" y="4186253"/>
                    <a:ext cx="3081" cy="4844"/>
                  </a:xfrm>
                  <a:custGeom>
                    <a:avLst/>
                    <a:gdLst>
                      <a:gd name="connsiteX0" fmla="*/ 0 w 3081"/>
                      <a:gd name="connsiteY0" fmla="*/ 0 h 4844"/>
                      <a:gd name="connsiteX1" fmla="*/ 0 w 3081"/>
                      <a:gd name="connsiteY1" fmla="*/ 0 h 4844"/>
                      <a:gd name="connsiteX2" fmla="*/ 0 w 3081"/>
                      <a:gd name="connsiteY2" fmla="*/ 4845 h 4844"/>
                      <a:gd name="connsiteX3" fmla="*/ 0 w 3081"/>
                      <a:gd name="connsiteY3" fmla="*/ 4845 h 4844"/>
                      <a:gd name="connsiteX4" fmla="*/ 0 w 3081"/>
                      <a:gd name="connsiteY4" fmla="*/ 0 h 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081" h="4844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002" y="1264"/>
                          <a:pt x="4002" y="3370"/>
                          <a:pt x="0" y="4845"/>
                        </a:cubicBezTo>
                        <a:lnTo>
                          <a:pt x="0" y="4845"/>
                        </a:lnTo>
                        <a:cubicBezTo>
                          <a:pt x="4002" y="3581"/>
                          <a:pt x="4213" y="1264"/>
                          <a:pt x="0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01" name="자유형: 도형 900">
                    <a:extLst>
                      <a:ext uri="{FF2B5EF4-FFF2-40B4-BE49-F238E27FC236}">
                        <a16:creationId xmlns:a16="http://schemas.microsoft.com/office/drawing/2014/main" id="{FD6512CB-AA2F-616B-8DC2-8E83630CE033}"/>
                      </a:ext>
                    </a:extLst>
                  </p:cNvPr>
                  <p:cNvSpPr/>
                  <p:nvPr/>
                </p:nvSpPr>
                <p:spPr>
                  <a:xfrm>
                    <a:off x="4799086" y="4185305"/>
                    <a:ext cx="20985" cy="6740"/>
                  </a:xfrm>
                  <a:custGeom>
                    <a:avLst/>
                    <a:gdLst>
                      <a:gd name="connsiteX0" fmla="*/ 3081 w 20985"/>
                      <a:gd name="connsiteY0" fmla="*/ 948 h 6740"/>
                      <a:gd name="connsiteX1" fmla="*/ 10243 w 20985"/>
                      <a:gd name="connsiteY1" fmla="*/ 3265 h 6740"/>
                      <a:gd name="connsiteX2" fmla="*/ 3081 w 20985"/>
                      <a:gd name="connsiteY2" fmla="*/ 948 h 6740"/>
                      <a:gd name="connsiteX3" fmla="*/ 3081 w 20985"/>
                      <a:gd name="connsiteY3" fmla="*/ 5793 h 6740"/>
                      <a:gd name="connsiteX4" fmla="*/ 17826 w 20985"/>
                      <a:gd name="connsiteY4" fmla="*/ 5793 h 6740"/>
                      <a:gd name="connsiteX5" fmla="*/ 17826 w 20985"/>
                      <a:gd name="connsiteY5" fmla="*/ 948 h 6740"/>
                      <a:gd name="connsiteX6" fmla="*/ 3081 w 20985"/>
                      <a:gd name="connsiteY6" fmla="*/ 948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985" h="6740">
                        <a:moveTo>
                          <a:pt x="3081" y="948"/>
                        </a:moveTo>
                        <a:lnTo>
                          <a:pt x="10243" y="3265"/>
                        </a:lnTo>
                        <a:lnTo>
                          <a:pt x="3081" y="948"/>
                        </a:lnTo>
                        <a:cubicBezTo>
                          <a:pt x="-921" y="2212"/>
                          <a:pt x="-1132" y="4529"/>
                          <a:pt x="3081" y="5793"/>
                        </a:cubicBezTo>
                        <a:cubicBezTo>
                          <a:pt x="7294" y="7057"/>
                          <a:pt x="13613" y="7057"/>
                          <a:pt x="17826" y="5793"/>
                        </a:cubicBezTo>
                        <a:cubicBezTo>
                          <a:pt x="22039" y="4529"/>
                          <a:pt x="22039" y="2212"/>
                          <a:pt x="17826" y="948"/>
                        </a:cubicBezTo>
                        <a:cubicBezTo>
                          <a:pt x="13613" y="-316"/>
                          <a:pt x="7294" y="-316"/>
                          <a:pt x="3081" y="948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02" name="자유형: 도형 901">
                    <a:extLst>
                      <a:ext uri="{FF2B5EF4-FFF2-40B4-BE49-F238E27FC236}">
                        <a16:creationId xmlns:a16="http://schemas.microsoft.com/office/drawing/2014/main" id="{B21C6752-4381-84F2-B59C-088E795246B6}"/>
                      </a:ext>
                    </a:extLst>
                  </p:cNvPr>
                  <p:cNvSpPr/>
                  <p:nvPr/>
                </p:nvSpPr>
                <p:spPr>
                  <a:xfrm>
                    <a:off x="4801957" y="4191098"/>
                    <a:ext cx="14744" cy="1028"/>
                  </a:xfrm>
                  <a:custGeom>
                    <a:avLst/>
                    <a:gdLst>
                      <a:gd name="connsiteX0" fmla="*/ 14745 w 14744"/>
                      <a:gd name="connsiteY0" fmla="*/ 0 h 1028"/>
                      <a:gd name="connsiteX1" fmla="*/ 14745 w 14744"/>
                      <a:gd name="connsiteY1" fmla="*/ 0 h 1028"/>
                      <a:gd name="connsiteX2" fmla="*/ 0 w 14744"/>
                      <a:gd name="connsiteY2" fmla="*/ 0 h 1028"/>
                      <a:gd name="connsiteX3" fmla="*/ 0 w 14744"/>
                      <a:gd name="connsiteY3" fmla="*/ 0 h 1028"/>
                      <a:gd name="connsiteX4" fmla="*/ 14745 w 14744"/>
                      <a:gd name="connsiteY4" fmla="*/ 0 h 10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1028">
                        <a:moveTo>
                          <a:pt x="14745" y="0"/>
                        </a:moveTo>
                        <a:lnTo>
                          <a:pt x="14745" y="0"/>
                        </a:lnTo>
                        <a:cubicBezTo>
                          <a:pt x="10743" y="1264"/>
                          <a:pt x="4002" y="1474"/>
                          <a:pt x="0" y="0"/>
                        </a:cubicBezTo>
                        <a:lnTo>
                          <a:pt x="0" y="0"/>
                        </a:lnTo>
                        <a:cubicBezTo>
                          <a:pt x="4002" y="1264"/>
                          <a:pt x="10532" y="1264"/>
                          <a:pt x="14745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903" name="자유형: 도형 902">
                    <a:extLst>
                      <a:ext uri="{FF2B5EF4-FFF2-40B4-BE49-F238E27FC236}">
                        <a16:creationId xmlns:a16="http://schemas.microsoft.com/office/drawing/2014/main" id="{32911BF0-E188-A1B8-5DCA-382961CBECC2}"/>
                      </a:ext>
                    </a:extLst>
                  </p:cNvPr>
                  <p:cNvSpPr/>
                  <p:nvPr/>
                </p:nvSpPr>
                <p:spPr>
                  <a:xfrm>
                    <a:off x="4798986" y="4188568"/>
                    <a:ext cx="20853" cy="134651"/>
                  </a:xfrm>
                  <a:custGeom>
                    <a:avLst/>
                    <a:gdLst>
                      <a:gd name="connsiteX0" fmla="*/ 17062 w 20853"/>
                      <a:gd name="connsiteY0" fmla="*/ 133335 h 134651"/>
                      <a:gd name="connsiteX1" fmla="*/ 20853 w 20853"/>
                      <a:gd name="connsiteY1" fmla="*/ 0 h 134651"/>
                      <a:gd name="connsiteX2" fmla="*/ 17694 w 20853"/>
                      <a:gd name="connsiteY2" fmla="*/ 2317 h 134651"/>
                      <a:gd name="connsiteX3" fmla="*/ 2949 w 20853"/>
                      <a:gd name="connsiteY3" fmla="*/ 2317 h 134651"/>
                      <a:gd name="connsiteX4" fmla="*/ 0 w 20853"/>
                      <a:gd name="connsiteY4" fmla="*/ 0 h 134651"/>
                      <a:gd name="connsiteX5" fmla="*/ 6530 w 20853"/>
                      <a:gd name="connsiteY5" fmla="*/ 133125 h 134651"/>
                      <a:gd name="connsiteX6" fmla="*/ 8004 w 20853"/>
                      <a:gd name="connsiteY6" fmla="*/ 134178 h 134651"/>
                      <a:gd name="connsiteX7" fmla="*/ 15377 w 20853"/>
                      <a:gd name="connsiteY7" fmla="*/ 134178 h 134651"/>
                      <a:gd name="connsiteX8" fmla="*/ 16851 w 20853"/>
                      <a:gd name="connsiteY8" fmla="*/ 132914 h 134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0853" h="134651">
                        <a:moveTo>
                          <a:pt x="17062" y="133335"/>
                        </a:moveTo>
                        <a:lnTo>
                          <a:pt x="20853" y="0"/>
                        </a:lnTo>
                        <a:cubicBezTo>
                          <a:pt x="20853" y="0"/>
                          <a:pt x="19800" y="1685"/>
                          <a:pt x="17694" y="2317"/>
                        </a:cubicBezTo>
                        <a:cubicBezTo>
                          <a:pt x="13692" y="3581"/>
                          <a:pt x="6951" y="3792"/>
                          <a:pt x="2949" y="2317"/>
                        </a:cubicBezTo>
                        <a:cubicBezTo>
                          <a:pt x="1053" y="1685"/>
                          <a:pt x="0" y="842"/>
                          <a:pt x="0" y="0"/>
                        </a:cubicBezTo>
                        <a:lnTo>
                          <a:pt x="6530" y="133125"/>
                        </a:lnTo>
                        <a:cubicBezTo>
                          <a:pt x="6530" y="133125"/>
                          <a:pt x="6951" y="133967"/>
                          <a:pt x="8004" y="134178"/>
                        </a:cubicBezTo>
                        <a:cubicBezTo>
                          <a:pt x="10111" y="134810"/>
                          <a:pt x="13270" y="134810"/>
                          <a:pt x="15377" y="134178"/>
                        </a:cubicBezTo>
                        <a:cubicBezTo>
                          <a:pt x="16430" y="133756"/>
                          <a:pt x="16851" y="133335"/>
                          <a:pt x="16851" y="132914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grpSp>
              <p:nvGrpSpPr>
                <p:cNvPr id="872" name="그래픽 16">
                  <a:extLst>
                    <a:ext uri="{FF2B5EF4-FFF2-40B4-BE49-F238E27FC236}">
                      <a16:creationId xmlns:a16="http://schemas.microsoft.com/office/drawing/2014/main" id="{29DA87B7-30D5-A330-E67D-B69C61C6E065}"/>
                    </a:ext>
                  </a:extLst>
                </p:cNvPr>
                <p:cNvGrpSpPr/>
                <p:nvPr userDrawn="1"/>
              </p:nvGrpSpPr>
              <p:grpSpPr>
                <a:xfrm>
                  <a:off x="4688310" y="4138434"/>
                  <a:ext cx="114864" cy="387580"/>
                  <a:chOff x="4735582" y="4163678"/>
                  <a:chExt cx="36163" cy="127757"/>
                </a:xfrm>
              </p:grpSpPr>
              <p:sp>
                <p:nvSpPr>
                  <p:cNvPr id="886" name="자유형: 도형 885">
                    <a:extLst>
                      <a:ext uri="{FF2B5EF4-FFF2-40B4-BE49-F238E27FC236}">
                        <a16:creationId xmlns:a16="http://schemas.microsoft.com/office/drawing/2014/main" id="{7276BCA7-3786-FB6C-D0E0-098D45BBDC22}"/>
                      </a:ext>
                    </a:extLst>
                  </p:cNvPr>
                  <p:cNvSpPr/>
                  <p:nvPr/>
                </p:nvSpPr>
                <p:spPr>
                  <a:xfrm rot="16784398">
                    <a:off x="4738217" y="4283431"/>
                    <a:ext cx="5476" cy="10532"/>
                  </a:xfrm>
                  <a:custGeom>
                    <a:avLst/>
                    <a:gdLst>
                      <a:gd name="connsiteX0" fmla="*/ 5477 w 5476"/>
                      <a:gd name="connsiteY0" fmla="*/ 5266 h 10532"/>
                      <a:gd name="connsiteX1" fmla="*/ 2738 w 5476"/>
                      <a:gd name="connsiteY1" fmla="*/ 10532 h 10532"/>
                      <a:gd name="connsiteX2" fmla="*/ 0 w 5476"/>
                      <a:gd name="connsiteY2" fmla="*/ 5266 h 10532"/>
                      <a:gd name="connsiteX3" fmla="*/ 2738 w 5476"/>
                      <a:gd name="connsiteY3" fmla="*/ 0 h 10532"/>
                      <a:gd name="connsiteX4" fmla="*/ 5477 w 5476"/>
                      <a:gd name="connsiteY4" fmla="*/ 5266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76" h="10532">
                        <a:moveTo>
                          <a:pt x="5477" y="5266"/>
                        </a:moveTo>
                        <a:cubicBezTo>
                          <a:pt x="5477" y="8174"/>
                          <a:pt x="4251" y="10532"/>
                          <a:pt x="2738" y="10532"/>
                        </a:cubicBezTo>
                        <a:cubicBezTo>
                          <a:pt x="1226" y="10532"/>
                          <a:pt x="0" y="8174"/>
                          <a:pt x="0" y="5266"/>
                        </a:cubicBezTo>
                        <a:cubicBezTo>
                          <a:pt x="0" y="2358"/>
                          <a:pt x="1226" y="0"/>
                          <a:pt x="2738" y="0"/>
                        </a:cubicBezTo>
                        <a:cubicBezTo>
                          <a:pt x="4251" y="0"/>
                          <a:pt x="5477" y="2358"/>
                          <a:pt x="5477" y="5266"/>
                        </a:cubicBezTo>
                        <a:close/>
                      </a:path>
                    </a:pathLst>
                  </a:custGeom>
                  <a:solidFill>
                    <a:srgbClr val="D973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87" name="자유형: 도형 886">
                    <a:extLst>
                      <a:ext uri="{FF2B5EF4-FFF2-40B4-BE49-F238E27FC236}">
                        <a16:creationId xmlns:a16="http://schemas.microsoft.com/office/drawing/2014/main" id="{39317A12-8C6E-F6EF-895D-B0D0BBE3A038}"/>
                      </a:ext>
                    </a:extLst>
                  </p:cNvPr>
                  <p:cNvSpPr/>
                  <p:nvPr/>
                </p:nvSpPr>
                <p:spPr>
                  <a:xfrm>
                    <a:off x="4737072" y="4163678"/>
                    <a:ext cx="34571" cy="125996"/>
                  </a:xfrm>
                  <a:custGeom>
                    <a:avLst/>
                    <a:gdLst>
                      <a:gd name="connsiteX0" fmla="*/ 0 w 34571"/>
                      <a:gd name="connsiteY0" fmla="*/ 122627 h 125996"/>
                      <a:gd name="connsiteX1" fmla="*/ 16851 w 34571"/>
                      <a:gd name="connsiteY1" fmla="*/ 877 h 125996"/>
                      <a:gd name="connsiteX2" fmla="*/ 31385 w 34571"/>
                      <a:gd name="connsiteY2" fmla="*/ 2562 h 125996"/>
                      <a:gd name="connsiteX3" fmla="*/ 34545 w 34571"/>
                      <a:gd name="connsiteY3" fmla="*/ 7407 h 125996"/>
                      <a:gd name="connsiteX4" fmla="*/ 8847 w 34571"/>
                      <a:gd name="connsiteY4" fmla="*/ 125997 h 125996"/>
                      <a:gd name="connsiteX5" fmla="*/ 7373 w 34571"/>
                      <a:gd name="connsiteY5" fmla="*/ 123469 h 125996"/>
                      <a:gd name="connsiteX6" fmla="*/ 211 w 34571"/>
                      <a:gd name="connsiteY6" fmla="*/ 122627 h 125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571" h="125996">
                        <a:moveTo>
                          <a:pt x="0" y="122627"/>
                        </a:moveTo>
                        <a:lnTo>
                          <a:pt x="16851" y="877"/>
                        </a:lnTo>
                        <a:cubicBezTo>
                          <a:pt x="20853" y="-808"/>
                          <a:pt x="27173" y="34"/>
                          <a:pt x="31385" y="2562"/>
                        </a:cubicBezTo>
                        <a:cubicBezTo>
                          <a:pt x="33703" y="4036"/>
                          <a:pt x="34756" y="5932"/>
                          <a:pt x="34545" y="7407"/>
                        </a:cubicBezTo>
                        <a:lnTo>
                          <a:pt x="8847" y="125997"/>
                        </a:lnTo>
                        <a:cubicBezTo>
                          <a:pt x="8847" y="125997"/>
                          <a:pt x="8426" y="124312"/>
                          <a:pt x="7373" y="123469"/>
                        </a:cubicBezTo>
                        <a:cubicBezTo>
                          <a:pt x="5266" y="122205"/>
                          <a:pt x="2107" y="121784"/>
                          <a:pt x="211" y="122627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88" name="자유형: 도형 887">
                    <a:extLst>
                      <a:ext uri="{FF2B5EF4-FFF2-40B4-BE49-F238E27FC236}">
                        <a16:creationId xmlns:a16="http://schemas.microsoft.com/office/drawing/2014/main" id="{11F9344A-1E8A-0803-C954-7BE4FD1D6052}"/>
                      </a:ext>
                    </a:extLst>
                  </p:cNvPr>
                  <p:cNvSpPr/>
                  <p:nvPr/>
                </p:nvSpPr>
                <p:spPr>
                  <a:xfrm>
                    <a:off x="4753924" y="4163678"/>
                    <a:ext cx="14534" cy="2561"/>
                  </a:xfrm>
                  <a:custGeom>
                    <a:avLst/>
                    <a:gdLst>
                      <a:gd name="connsiteX0" fmla="*/ 0 w 14534"/>
                      <a:gd name="connsiteY0" fmla="*/ 877 h 2561"/>
                      <a:gd name="connsiteX1" fmla="*/ 0 w 14534"/>
                      <a:gd name="connsiteY1" fmla="*/ 877 h 2561"/>
                      <a:gd name="connsiteX2" fmla="*/ 14534 w 14534"/>
                      <a:gd name="connsiteY2" fmla="*/ 2562 h 2561"/>
                      <a:gd name="connsiteX3" fmla="*/ 14534 w 14534"/>
                      <a:gd name="connsiteY3" fmla="*/ 2562 h 2561"/>
                      <a:gd name="connsiteX4" fmla="*/ 0 w 14534"/>
                      <a:gd name="connsiteY4" fmla="*/ 877 h 2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61">
                        <a:moveTo>
                          <a:pt x="0" y="877"/>
                        </a:moveTo>
                        <a:lnTo>
                          <a:pt x="0" y="877"/>
                        </a:lnTo>
                        <a:cubicBezTo>
                          <a:pt x="4002" y="-808"/>
                          <a:pt x="10321" y="34"/>
                          <a:pt x="14534" y="2562"/>
                        </a:cubicBezTo>
                        <a:lnTo>
                          <a:pt x="14534" y="2562"/>
                        </a:lnTo>
                        <a:cubicBezTo>
                          <a:pt x="10532" y="34"/>
                          <a:pt x="4002" y="-808"/>
                          <a:pt x="0" y="877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89" name="자유형: 도형 888">
                    <a:extLst>
                      <a:ext uri="{FF2B5EF4-FFF2-40B4-BE49-F238E27FC236}">
                        <a16:creationId xmlns:a16="http://schemas.microsoft.com/office/drawing/2014/main" id="{7E1D136B-8FA4-51F7-FF53-12A40C6865BC}"/>
                      </a:ext>
                    </a:extLst>
                  </p:cNvPr>
                  <p:cNvSpPr/>
                  <p:nvPr/>
                </p:nvSpPr>
                <p:spPr>
                  <a:xfrm>
                    <a:off x="4735582" y="4164555"/>
                    <a:ext cx="18325" cy="123224"/>
                  </a:xfrm>
                  <a:custGeom>
                    <a:avLst/>
                    <a:gdLst>
                      <a:gd name="connsiteX0" fmla="*/ 211 w 18325"/>
                      <a:gd name="connsiteY0" fmla="*/ 123224 h 123224"/>
                      <a:gd name="connsiteX1" fmla="*/ 15587 w 18325"/>
                      <a:gd name="connsiteY1" fmla="*/ 2949 h 123224"/>
                      <a:gd name="connsiteX2" fmla="*/ 18326 w 18325"/>
                      <a:gd name="connsiteY2" fmla="*/ 0 h 123224"/>
                      <a:gd name="connsiteX3" fmla="*/ 1474 w 18325"/>
                      <a:gd name="connsiteY3" fmla="*/ 121750 h 123224"/>
                      <a:gd name="connsiteX4" fmla="*/ 0 w 18325"/>
                      <a:gd name="connsiteY4" fmla="*/ 123224 h 1232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25" h="123224">
                        <a:moveTo>
                          <a:pt x="211" y="123224"/>
                        </a:moveTo>
                        <a:lnTo>
                          <a:pt x="15587" y="2949"/>
                        </a:lnTo>
                        <a:cubicBezTo>
                          <a:pt x="15587" y="1685"/>
                          <a:pt x="16641" y="632"/>
                          <a:pt x="18326" y="0"/>
                        </a:cubicBezTo>
                        <a:lnTo>
                          <a:pt x="1474" y="121750"/>
                        </a:lnTo>
                        <a:cubicBezTo>
                          <a:pt x="1474" y="121750"/>
                          <a:pt x="211" y="122593"/>
                          <a:pt x="0" y="123224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0" name="자유형: 도형 889">
                    <a:extLst>
                      <a:ext uri="{FF2B5EF4-FFF2-40B4-BE49-F238E27FC236}">
                        <a16:creationId xmlns:a16="http://schemas.microsoft.com/office/drawing/2014/main" id="{9DB275A0-38DA-8012-140D-045E7CD8BB75}"/>
                      </a:ext>
                    </a:extLst>
                  </p:cNvPr>
                  <p:cNvSpPr/>
                  <p:nvPr/>
                </p:nvSpPr>
                <p:spPr>
                  <a:xfrm>
                    <a:off x="4768450" y="4166240"/>
                    <a:ext cx="3295" cy="7583"/>
                  </a:xfrm>
                  <a:custGeom>
                    <a:avLst/>
                    <a:gdLst>
                      <a:gd name="connsiteX0" fmla="*/ 0 w 3295"/>
                      <a:gd name="connsiteY0" fmla="*/ 0 h 7583"/>
                      <a:gd name="connsiteX1" fmla="*/ 0 w 3295"/>
                      <a:gd name="connsiteY1" fmla="*/ 0 h 7583"/>
                      <a:gd name="connsiteX2" fmla="*/ 421 w 3295"/>
                      <a:gd name="connsiteY2" fmla="*/ 7583 h 7583"/>
                      <a:gd name="connsiteX3" fmla="*/ 421 w 3295"/>
                      <a:gd name="connsiteY3" fmla="*/ 7583 h 7583"/>
                      <a:gd name="connsiteX4" fmla="*/ 0 w 3295"/>
                      <a:gd name="connsiteY4" fmla="*/ 0 h 7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7583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002" y="2528"/>
                          <a:pt x="4213" y="5898"/>
                          <a:pt x="421" y="7583"/>
                        </a:cubicBezTo>
                        <a:lnTo>
                          <a:pt x="421" y="7583"/>
                        </a:lnTo>
                        <a:cubicBezTo>
                          <a:pt x="4423" y="5898"/>
                          <a:pt x="4213" y="2528"/>
                          <a:pt x="0" y="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1" name="자유형: 도형 890">
                    <a:extLst>
                      <a:ext uri="{FF2B5EF4-FFF2-40B4-BE49-F238E27FC236}">
                        <a16:creationId xmlns:a16="http://schemas.microsoft.com/office/drawing/2014/main" id="{67732C0A-4852-C57C-FAC8-066A1066C30F}"/>
                      </a:ext>
                    </a:extLst>
                  </p:cNvPr>
                  <p:cNvSpPr/>
                  <p:nvPr/>
                </p:nvSpPr>
                <p:spPr>
                  <a:xfrm>
                    <a:off x="4751041" y="4164555"/>
                    <a:ext cx="3295" cy="7582"/>
                  </a:xfrm>
                  <a:custGeom>
                    <a:avLst/>
                    <a:gdLst>
                      <a:gd name="connsiteX0" fmla="*/ 3296 w 3295"/>
                      <a:gd name="connsiteY0" fmla="*/ 7583 h 7582"/>
                      <a:gd name="connsiteX1" fmla="*/ 3296 w 3295"/>
                      <a:gd name="connsiteY1" fmla="*/ 7583 h 7582"/>
                      <a:gd name="connsiteX2" fmla="*/ 2875 w 3295"/>
                      <a:gd name="connsiteY2" fmla="*/ 0 h 7582"/>
                      <a:gd name="connsiteX3" fmla="*/ 2875 w 3295"/>
                      <a:gd name="connsiteY3" fmla="*/ 0 h 7582"/>
                      <a:gd name="connsiteX4" fmla="*/ 3296 w 3295"/>
                      <a:gd name="connsiteY4" fmla="*/ 7583 h 75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7582">
                        <a:moveTo>
                          <a:pt x="3296" y="7583"/>
                        </a:moveTo>
                        <a:lnTo>
                          <a:pt x="3296" y="7583"/>
                        </a:lnTo>
                        <a:cubicBezTo>
                          <a:pt x="-706" y="5055"/>
                          <a:pt x="-917" y="1685"/>
                          <a:pt x="2875" y="0"/>
                        </a:cubicBezTo>
                        <a:lnTo>
                          <a:pt x="2875" y="0"/>
                        </a:lnTo>
                        <a:cubicBezTo>
                          <a:pt x="-1128" y="1685"/>
                          <a:pt x="-917" y="5055"/>
                          <a:pt x="3296" y="7583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2" name="자유형: 도형 891">
                    <a:extLst>
                      <a:ext uri="{FF2B5EF4-FFF2-40B4-BE49-F238E27FC236}">
                        <a16:creationId xmlns:a16="http://schemas.microsoft.com/office/drawing/2014/main" id="{64B89FDB-D6EE-7038-3568-0D82E0368916}"/>
                      </a:ext>
                    </a:extLst>
                  </p:cNvPr>
                  <p:cNvSpPr/>
                  <p:nvPr/>
                </p:nvSpPr>
                <p:spPr>
                  <a:xfrm>
                    <a:off x="4751025" y="4163678"/>
                    <a:ext cx="20704" cy="11021"/>
                  </a:xfrm>
                  <a:custGeom>
                    <a:avLst/>
                    <a:gdLst>
                      <a:gd name="connsiteX0" fmla="*/ 2875 w 20704"/>
                      <a:gd name="connsiteY0" fmla="*/ 877 h 11021"/>
                      <a:gd name="connsiteX1" fmla="*/ 10247 w 20704"/>
                      <a:gd name="connsiteY1" fmla="*/ 5511 h 11021"/>
                      <a:gd name="connsiteX2" fmla="*/ 2875 w 20704"/>
                      <a:gd name="connsiteY2" fmla="*/ 877 h 11021"/>
                      <a:gd name="connsiteX3" fmla="*/ 3296 w 20704"/>
                      <a:gd name="connsiteY3" fmla="*/ 8460 h 11021"/>
                      <a:gd name="connsiteX4" fmla="*/ 17830 w 20704"/>
                      <a:gd name="connsiteY4" fmla="*/ 10145 h 11021"/>
                      <a:gd name="connsiteX5" fmla="*/ 17409 w 20704"/>
                      <a:gd name="connsiteY5" fmla="*/ 2562 h 11021"/>
                      <a:gd name="connsiteX6" fmla="*/ 2875 w 20704"/>
                      <a:gd name="connsiteY6" fmla="*/ 877 h 11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704" h="11021">
                        <a:moveTo>
                          <a:pt x="2875" y="877"/>
                        </a:moveTo>
                        <a:lnTo>
                          <a:pt x="10247" y="5511"/>
                        </a:lnTo>
                        <a:lnTo>
                          <a:pt x="2875" y="877"/>
                        </a:lnTo>
                        <a:cubicBezTo>
                          <a:pt x="-1128" y="2562"/>
                          <a:pt x="-917" y="5932"/>
                          <a:pt x="3296" y="8460"/>
                        </a:cubicBezTo>
                        <a:cubicBezTo>
                          <a:pt x="7509" y="10987"/>
                          <a:pt x="13828" y="11830"/>
                          <a:pt x="17830" y="10145"/>
                        </a:cubicBezTo>
                        <a:cubicBezTo>
                          <a:pt x="21832" y="8460"/>
                          <a:pt x="21622" y="5089"/>
                          <a:pt x="17409" y="2562"/>
                        </a:cubicBezTo>
                        <a:cubicBezTo>
                          <a:pt x="13196" y="34"/>
                          <a:pt x="6877" y="-808"/>
                          <a:pt x="2875" y="877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3" name="자유형: 도형 892">
                    <a:extLst>
                      <a:ext uri="{FF2B5EF4-FFF2-40B4-BE49-F238E27FC236}">
                        <a16:creationId xmlns:a16="http://schemas.microsoft.com/office/drawing/2014/main" id="{7C33DD45-35E7-BEFA-A216-235B31613CAD}"/>
                      </a:ext>
                    </a:extLst>
                  </p:cNvPr>
                  <p:cNvSpPr/>
                  <p:nvPr/>
                </p:nvSpPr>
                <p:spPr>
                  <a:xfrm>
                    <a:off x="4754321" y="4172138"/>
                    <a:ext cx="14534" cy="2561"/>
                  </a:xfrm>
                  <a:custGeom>
                    <a:avLst/>
                    <a:gdLst>
                      <a:gd name="connsiteX0" fmla="*/ 14534 w 14534"/>
                      <a:gd name="connsiteY0" fmla="*/ 1685 h 2561"/>
                      <a:gd name="connsiteX1" fmla="*/ 14534 w 14534"/>
                      <a:gd name="connsiteY1" fmla="*/ 1685 h 2561"/>
                      <a:gd name="connsiteX2" fmla="*/ 0 w 14534"/>
                      <a:gd name="connsiteY2" fmla="*/ 0 h 2561"/>
                      <a:gd name="connsiteX3" fmla="*/ 0 w 14534"/>
                      <a:gd name="connsiteY3" fmla="*/ 0 h 2561"/>
                      <a:gd name="connsiteX4" fmla="*/ 14534 w 14534"/>
                      <a:gd name="connsiteY4" fmla="*/ 1685 h 2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61">
                        <a:moveTo>
                          <a:pt x="14534" y="1685"/>
                        </a:moveTo>
                        <a:lnTo>
                          <a:pt x="14534" y="1685"/>
                        </a:lnTo>
                        <a:cubicBezTo>
                          <a:pt x="10532" y="3370"/>
                          <a:pt x="4213" y="2528"/>
                          <a:pt x="0" y="0"/>
                        </a:cubicBezTo>
                        <a:lnTo>
                          <a:pt x="0" y="0"/>
                        </a:lnTo>
                        <a:cubicBezTo>
                          <a:pt x="4002" y="2528"/>
                          <a:pt x="10532" y="3370"/>
                          <a:pt x="14534" y="1685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94" name="자유형: 도형 893">
                    <a:extLst>
                      <a:ext uri="{FF2B5EF4-FFF2-40B4-BE49-F238E27FC236}">
                        <a16:creationId xmlns:a16="http://schemas.microsoft.com/office/drawing/2014/main" id="{C2F32472-85EB-0C72-E748-39CF9E26D32C}"/>
                      </a:ext>
                    </a:extLst>
                  </p:cNvPr>
                  <p:cNvSpPr/>
                  <p:nvPr/>
                </p:nvSpPr>
                <p:spPr>
                  <a:xfrm>
                    <a:off x="4735794" y="4167504"/>
                    <a:ext cx="35808" cy="123873"/>
                  </a:xfrm>
                  <a:custGeom>
                    <a:avLst/>
                    <a:gdLst>
                      <a:gd name="connsiteX0" fmla="*/ 10111 w 35808"/>
                      <a:gd name="connsiteY0" fmla="*/ 122171 h 123873"/>
                      <a:gd name="connsiteX1" fmla="*/ 35809 w 35808"/>
                      <a:gd name="connsiteY1" fmla="*/ 3581 h 123873"/>
                      <a:gd name="connsiteX2" fmla="*/ 33070 w 35808"/>
                      <a:gd name="connsiteY2" fmla="*/ 6319 h 123873"/>
                      <a:gd name="connsiteX3" fmla="*/ 18536 w 35808"/>
                      <a:gd name="connsiteY3" fmla="*/ 4634 h 123873"/>
                      <a:gd name="connsiteX4" fmla="*/ 15377 w 35808"/>
                      <a:gd name="connsiteY4" fmla="*/ 0 h 123873"/>
                      <a:gd name="connsiteX5" fmla="*/ 0 w 35808"/>
                      <a:gd name="connsiteY5" fmla="*/ 120276 h 123873"/>
                      <a:gd name="connsiteX6" fmla="*/ 1474 w 35808"/>
                      <a:gd name="connsiteY6" fmla="*/ 122593 h 123873"/>
                      <a:gd name="connsiteX7" fmla="*/ 8636 w 35808"/>
                      <a:gd name="connsiteY7" fmla="*/ 123435 h 123873"/>
                      <a:gd name="connsiteX8" fmla="*/ 10111 w 35808"/>
                      <a:gd name="connsiteY8" fmla="*/ 121961 h 1238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5808" h="123873">
                        <a:moveTo>
                          <a:pt x="10111" y="122171"/>
                        </a:moveTo>
                        <a:lnTo>
                          <a:pt x="35809" y="3581"/>
                        </a:lnTo>
                        <a:cubicBezTo>
                          <a:pt x="35598" y="4634"/>
                          <a:pt x="34545" y="5687"/>
                          <a:pt x="33070" y="6319"/>
                        </a:cubicBezTo>
                        <a:cubicBezTo>
                          <a:pt x="29068" y="8004"/>
                          <a:pt x="22749" y="7162"/>
                          <a:pt x="18536" y="4634"/>
                        </a:cubicBezTo>
                        <a:cubicBezTo>
                          <a:pt x="16219" y="3159"/>
                          <a:pt x="15166" y="1474"/>
                          <a:pt x="15377" y="0"/>
                        </a:cubicBezTo>
                        <a:lnTo>
                          <a:pt x="0" y="120276"/>
                        </a:lnTo>
                        <a:cubicBezTo>
                          <a:pt x="0" y="120276"/>
                          <a:pt x="421" y="121961"/>
                          <a:pt x="1474" y="122593"/>
                        </a:cubicBezTo>
                        <a:cubicBezTo>
                          <a:pt x="3581" y="123856"/>
                          <a:pt x="6740" y="124278"/>
                          <a:pt x="8636" y="123435"/>
                        </a:cubicBezTo>
                        <a:cubicBezTo>
                          <a:pt x="9479" y="123014"/>
                          <a:pt x="9900" y="122593"/>
                          <a:pt x="10111" y="121961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73" name="그래픽 16">
                  <a:extLst>
                    <a:ext uri="{FF2B5EF4-FFF2-40B4-BE49-F238E27FC236}">
                      <a16:creationId xmlns:a16="http://schemas.microsoft.com/office/drawing/2014/main" id="{40E970DC-FA88-926D-2B1C-C522C859C854}"/>
                    </a:ext>
                  </a:extLst>
                </p:cNvPr>
                <p:cNvGrpSpPr/>
                <p:nvPr userDrawn="1"/>
              </p:nvGrpSpPr>
              <p:grpSpPr>
                <a:xfrm>
                  <a:off x="4706571" y="3973438"/>
                  <a:ext cx="460228" cy="268891"/>
                  <a:chOff x="4741315" y="4109299"/>
                  <a:chExt cx="144895" cy="88634"/>
                </a:xfrm>
              </p:grpSpPr>
              <p:sp>
                <p:nvSpPr>
                  <p:cNvPr id="884" name="자유형: 도형 883">
                    <a:extLst>
                      <a:ext uri="{FF2B5EF4-FFF2-40B4-BE49-F238E27FC236}">
                        <a16:creationId xmlns:a16="http://schemas.microsoft.com/office/drawing/2014/main" id="{62591E6B-8CCA-8308-7547-DBEB6978F5DB}"/>
                      </a:ext>
                    </a:extLst>
                  </p:cNvPr>
                  <p:cNvSpPr/>
                  <p:nvPr/>
                </p:nvSpPr>
                <p:spPr>
                  <a:xfrm>
                    <a:off x="4741315" y="4109299"/>
                    <a:ext cx="144895" cy="84014"/>
                  </a:xfrm>
                  <a:custGeom>
                    <a:avLst/>
                    <a:gdLst>
                      <a:gd name="connsiteX0" fmla="*/ 39345 w 144895"/>
                      <a:gd name="connsiteY0" fmla="*/ 4927 h 84014"/>
                      <a:gd name="connsiteX1" fmla="*/ 1009 w 144895"/>
                      <a:gd name="connsiteY1" fmla="*/ 38208 h 84014"/>
                      <a:gd name="connsiteX2" fmla="*/ 23337 w 144895"/>
                      <a:gd name="connsiteY2" fmla="*/ 70436 h 84014"/>
                      <a:gd name="connsiteX3" fmla="*/ 78735 w 144895"/>
                      <a:gd name="connsiteY3" fmla="*/ 83495 h 84014"/>
                      <a:gd name="connsiteX4" fmla="*/ 136240 w 144895"/>
                      <a:gd name="connsiteY4" fmla="*/ 61378 h 84014"/>
                      <a:gd name="connsiteX5" fmla="*/ 138346 w 144895"/>
                      <a:gd name="connsiteY5" fmla="*/ 60114 h 84014"/>
                      <a:gd name="connsiteX6" fmla="*/ 112648 w 144895"/>
                      <a:gd name="connsiteY6" fmla="*/ 18829 h 84014"/>
                      <a:gd name="connsiteX7" fmla="*/ 41452 w 144895"/>
                      <a:gd name="connsiteY7" fmla="*/ 3663 h 84014"/>
                      <a:gd name="connsiteX8" fmla="*/ 39345 w 144895"/>
                      <a:gd name="connsiteY8" fmla="*/ 4927 h 84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4895" h="84014">
                        <a:moveTo>
                          <a:pt x="39345" y="4927"/>
                        </a:moveTo>
                        <a:cubicBezTo>
                          <a:pt x="24179" y="13774"/>
                          <a:pt x="6064" y="24516"/>
                          <a:pt x="1009" y="38208"/>
                        </a:cubicBezTo>
                        <a:cubicBezTo>
                          <a:pt x="-4046" y="52110"/>
                          <a:pt x="10909" y="63274"/>
                          <a:pt x="23337" y="70436"/>
                        </a:cubicBezTo>
                        <a:cubicBezTo>
                          <a:pt x="35765" y="77597"/>
                          <a:pt x="54722" y="86234"/>
                          <a:pt x="78735" y="83495"/>
                        </a:cubicBezTo>
                        <a:cubicBezTo>
                          <a:pt x="102537" y="80757"/>
                          <a:pt x="121074" y="70225"/>
                          <a:pt x="136240" y="61378"/>
                        </a:cubicBezTo>
                        <a:cubicBezTo>
                          <a:pt x="136872" y="60957"/>
                          <a:pt x="137714" y="60536"/>
                          <a:pt x="138346" y="60114"/>
                        </a:cubicBezTo>
                        <a:cubicBezTo>
                          <a:pt x="153934" y="51057"/>
                          <a:pt x="140242" y="34838"/>
                          <a:pt x="112648" y="18829"/>
                        </a:cubicBezTo>
                        <a:cubicBezTo>
                          <a:pt x="85054" y="2820"/>
                          <a:pt x="56829" y="-5184"/>
                          <a:pt x="41452" y="3663"/>
                        </a:cubicBezTo>
                        <a:cubicBezTo>
                          <a:pt x="40820" y="4084"/>
                          <a:pt x="39977" y="4505"/>
                          <a:pt x="39345" y="4927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885" name="자유형: 도형 884">
                    <a:extLst>
                      <a:ext uri="{FF2B5EF4-FFF2-40B4-BE49-F238E27FC236}">
                        <a16:creationId xmlns:a16="http://schemas.microsoft.com/office/drawing/2014/main" id="{FD398F59-6436-5B74-89FB-BC6F2F9CB3B6}"/>
                      </a:ext>
                    </a:extLst>
                  </p:cNvPr>
                  <p:cNvSpPr/>
                  <p:nvPr/>
                </p:nvSpPr>
                <p:spPr>
                  <a:xfrm>
                    <a:off x="4741479" y="4153180"/>
                    <a:ext cx="144709" cy="44753"/>
                  </a:xfrm>
                  <a:custGeom>
                    <a:avLst/>
                    <a:gdLst>
                      <a:gd name="connsiteX0" fmla="*/ 0 w 144709"/>
                      <a:gd name="connsiteY0" fmla="*/ 0 h 44753"/>
                      <a:gd name="connsiteX1" fmla="*/ 0 w 144709"/>
                      <a:gd name="connsiteY1" fmla="*/ 4634 h 44753"/>
                      <a:gd name="connsiteX2" fmla="*/ 23171 w 144709"/>
                      <a:gd name="connsiteY2" fmla="*/ 31175 h 44753"/>
                      <a:gd name="connsiteX3" fmla="*/ 78569 w 144709"/>
                      <a:gd name="connsiteY3" fmla="*/ 44234 h 44753"/>
                      <a:gd name="connsiteX4" fmla="*/ 136074 w 144709"/>
                      <a:gd name="connsiteY4" fmla="*/ 22117 h 44753"/>
                      <a:gd name="connsiteX5" fmla="*/ 138180 w 144709"/>
                      <a:gd name="connsiteY5" fmla="*/ 20853 h 44753"/>
                      <a:gd name="connsiteX6" fmla="*/ 144710 w 144709"/>
                      <a:gd name="connsiteY6" fmla="*/ 11375 h 44753"/>
                      <a:gd name="connsiteX7" fmla="*/ 144710 w 144709"/>
                      <a:gd name="connsiteY7" fmla="*/ 6740 h 44753"/>
                      <a:gd name="connsiteX8" fmla="*/ 138180 w 144709"/>
                      <a:gd name="connsiteY8" fmla="*/ 16219 h 44753"/>
                      <a:gd name="connsiteX9" fmla="*/ 136074 w 144709"/>
                      <a:gd name="connsiteY9" fmla="*/ 17483 h 44753"/>
                      <a:gd name="connsiteX10" fmla="*/ 78569 w 144709"/>
                      <a:gd name="connsiteY10" fmla="*/ 39600 h 44753"/>
                      <a:gd name="connsiteX11" fmla="*/ 23171 w 144709"/>
                      <a:gd name="connsiteY11" fmla="*/ 26541 h 44753"/>
                      <a:gd name="connsiteX12" fmla="*/ 0 w 144709"/>
                      <a:gd name="connsiteY12" fmla="*/ 0 h 447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44709" h="44753">
                        <a:moveTo>
                          <a:pt x="0" y="0"/>
                        </a:moveTo>
                        <a:lnTo>
                          <a:pt x="0" y="4634"/>
                        </a:lnTo>
                        <a:cubicBezTo>
                          <a:pt x="0" y="16009"/>
                          <a:pt x="12639" y="25066"/>
                          <a:pt x="23171" y="31175"/>
                        </a:cubicBezTo>
                        <a:cubicBezTo>
                          <a:pt x="35388" y="38337"/>
                          <a:pt x="54556" y="46973"/>
                          <a:pt x="78569" y="44234"/>
                        </a:cubicBezTo>
                        <a:cubicBezTo>
                          <a:pt x="102371" y="41496"/>
                          <a:pt x="120908" y="30964"/>
                          <a:pt x="136074" y="22117"/>
                        </a:cubicBezTo>
                        <a:cubicBezTo>
                          <a:pt x="136706" y="21696"/>
                          <a:pt x="137548" y="21275"/>
                          <a:pt x="138180" y="20853"/>
                        </a:cubicBezTo>
                        <a:cubicBezTo>
                          <a:pt x="142603" y="18326"/>
                          <a:pt x="144710" y="15166"/>
                          <a:pt x="144710" y="11375"/>
                        </a:cubicBezTo>
                        <a:lnTo>
                          <a:pt x="144710" y="6740"/>
                        </a:lnTo>
                        <a:cubicBezTo>
                          <a:pt x="144710" y="10321"/>
                          <a:pt x="142603" y="13481"/>
                          <a:pt x="138180" y="16219"/>
                        </a:cubicBezTo>
                        <a:cubicBezTo>
                          <a:pt x="137548" y="16641"/>
                          <a:pt x="136706" y="17062"/>
                          <a:pt x="136074" y="17483"/>
                        </a:cubicBezTo>
                        <a:cubicBezTo>
                          <a:pt x="120908" y="26330"/>
                          <a:pt x="102371" y="36651"/>
                          <a:pt x="78569" y="39600"/>
                        </a:cubicBezTo>
                        <a:cubicBezTo>
                          <a:pt x="54556" y="42549"/>
                          <a:pt x="35388" y="33702"/>
                          <a:pt x="23171" y="26541"/>
                        </a:cubicBezTo>
                        <a:cubicBezTo>
                          <a:pt x="12639" y="20432"/>
                          <a:pt x="0" y="11164"/>
                          <a:pt x="0" y="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74" name="그래픽 16">
                  <a:extLst>
                    <a:ext uri="{FF2B5EF4-FFF2-40B4-BE49-F238E27FC236}">
                      <a16:creationId xmlns:a16="http://schemas.microsoft.com/office/drawing/2014/main" id="{7D627057-4D2F-D087-F03D-5F46ADB33247}"/>
                    </a:ext>
                  </a:extLst>
                </p:cNvPr>
                <p:cNvGrpSpPr/>
                <p:nvPr userDrawn="1"/>
              </p:nvGrpSpPr>
              <p:grpSpPr>
                <a:xfrm>
                  <a:off x="4837558" y="3958151"/>
                  <a:ext cx="18064" cy="246963"/>
                  <a:chOff x="4782554" y="4104265"/>
                  <a:chExt cx="5687" cy="81406"/>
                </a:xfrm>
              </p:grpSpPr>
              <p:sp>
                <p:nvSpPr>
                  <p:cNvPr id="882" name="자유형: 도형 881">
                    <a:extLst>
                      <a:ext uri="{FF2B5EF4-FFF2-40B4-BE49-F238E27FC236}">
                        <a16:creationId xmlns:a16="http://schemas.microsoft.com/office/drawing/2014/main" id="{8888B395-A295-6B55-8E83-D2A6970DA5A3}"/>
                      </a:ext>
                    </a:extLst>
                  </p:cNvPr>
                  <p:cNvSpPr/>
                  <p:nvPr/>
                </p:nvSpPr>
                <p:spPr>
                  <a:xfrm>
                    <a:off x="4782928" y="4104265"/>
                    <a:ext cx="5049" cy="3054"/>
                  </a:xfrm>
                  <a:custGeom>
                    <a:avLst/>
                    <a:gdLst>
                      <a:gd name="connsiteX0" fmla="*/ 468 w 5049"/>
                      <a:gd name="connsiteY0" fmla="*/ 474 h 3054"/>
                      <a:gd name="connsiteX1" fmla="*/ 468 w 5049"/>
                      <a:gd name="connsiteY1" fmla="*/ 2580 h 3054"/>
                      <a:gd name="connsiteX2" fmla="*/ 4260 w 5049"/>
                      <a:gd name="connsiteY2" fmla="*/ 2580 h 3054"/>
                      <a:gd name="connsiteX3" fmla="*/ 4260 w 5049"/>
                      <a:gd name="connsiteY3" fmla="*/ 474 h 3054"/>
                      <a:gd name="connsiteX4" fmla="*/ 468 w 5049"/>
                      <a:gd name="connsiteY4" fmla="*/ 474 h 3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49" h="3054">
                        <a:moveTo>
                          <a:pt x="468" y="474"/>
                        </a:moveTo>
                        <a:cubicBezTo>
                          <a:pt x="468" y="474"/>
                          <a:pt x="-585" y="1948"/>
                          <a:pt x="468" y="2580"/>
                        </a:cubicBezTo>
                        <a:cubicBezTo>
                          <a:pt x="1521" y="3212"/>
                          <a:pt x="3206" y="3212"/>
                          <a:pt x="4260" y="2580"/>
                        </a:cubicBezTo>
                        <a:cubicBezTo>
                          <a:pt x="5313" y="1948"/>
                          <a:pt x="5313" y="1106"/>
                          <a:pt x="4260" y="474"/>
                        </a:cubicBezTo>
                        <a:cubicBezTo>
                          <a:pt x="3206" y="-158"/>
                          <a:pt x="1521" y="-158"/>
                          <a:pt x="468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83" name="자유형: 도형 882">
                    <a:extLst>
                      <a:ext uri="{FF2B5EF4-FFF2-40B4-BE49-F238E27FC236}">
                        <a16:creationId xmlns:a16="http://schemas.microsoft.com/office/drawing/2014/main" id="{8D5436B7-58B5-236F-6997-3CEE50347F8A}"/>
                      </a:ext>
                    </a:extLst>
                  </p:cNvPr>
                  <p:cNvSpPr/>
                  <p:nvPr/>
                </p:nvSpPr>
                <p:spPr>
                  <a:xfrm>
                    <a:off x="4782554" y="4105997"/>
                    <a:ext cx="5687" cy="79674"/>
                  </a:xfrm>
                  <a:custGeom>
                    <a:avLst/>
                    <a:gdLst>
                      <a:gd name="connsiteX0" fmla="*/ 0 w 5687"/>
                      <a:gd name="connsiteY0" fmla="*/ 0 h 79674"/>
                      <a:gd name="connsiteX1" fmla="*/ 0 w 5687"/>
                      <a:gd name="connsiteY1" fmla="*/ 78147 h 79674"/>
                      <a:gd name="connsiteX2" fmla="*/ 1053 w 5687"/>
                      <a:gd name="connsiteY2" fmla="*/ 79201 h 79674"/>
                      <a:gd name="connsiteX3" fmla="*/ 4845 w 5687"/>
                      <a:gd name="connsiteY3" fmla="*/ 79201 h 79674"/>
                      <a:gd name="connsiteX4" fmla="*/ 5687 w 5687"/>
                      <a:gd name="connsiteY4" fmla="*/ 78147 h 79674"/>
                      <a:gd name="connsiteX5" fmla="*/ 5687 w 5687"/>
                      <a:gd name="connsiteY5" fmla="*/ 0 h 79674"/>
                      <a:gd name="connsiteX6" fmla="*/ 4634 w 5687"/>
                      <a:gd name="connsiteY6" fmla="*/ 1053 h 79674"/>
                      <a:gd name="connsiteX7" fmla="*/ 843 w 5687"/>
                      <a:gd name="connsiteY7" fmla="*/ 1053 h 79674"/>
                      <a:gd name="connsiteX8" fmla="*/ 0 w 5687"/>
                      <a:gd name="connsiteY8" fmla="*/ 0 h 79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79674">
                        <a:moveTo>
                          <a:pt x="0" y="0"/>
                        </a:moveTo>
                        <a:lnTo>
                          <a:pt x="0" y="78147"/>
                        </a:lnTo>
                        <a:cubicBezTo>
                          <a:pt x="0" y="78147"/>
                          <a:pt x="421" y="78990"/>
                          <a:pt x="1053" y="79201"/>
                        </a:cubicBezTo>
                        <a:cubicBezTo>
                          <a:pt x="2106" y="79833"/>
                          <a:pt x="3792" y="79833"/>
                          <a:pt x="4845" y="79201"/>
                        </a:cubicBezTo>
                        <a:cubicBezTo>
                          <a:pt x="5477" y="78990"/>
                          <a:pt x="5687" y="78569"/>
                          <a:pt x="5687" y="78147"/>
                        </a:cubicBezTo>
                        <a:lnTo>
                          <a:pt x="5687" y="0"/>
                        </a:lnTo>
                        <a:cubicBezTo>
                          <a:pt x="5687" y="0"/>
                          <a:pt x="5266" y="843"/>
                          <a:pt x="4634" y="1053"/>
                        </a:cubicBezTo>
                        <a:cubicBezTo>
                          <a:pt x="3581" y="1685"/>
                          <a:pt x="1896" y="1685"/>
                          <a:pt x="843" y="1053"/>
                        </a:cubicBezTo>
                        <a:cubicBezTo>
                          <a:pt x="421" y="843"/>
                          <a:pt x="0" y="421"/>
                          <a:pt x="0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75" name="그래픽 16">
                  <a:extLst>
                    <a:ext uri="{FF2B5EF4-FFF2-40B4-BE49-F238E27FC236}">
                      <a16:creationId xmlns:a16="http://schemas.microsoft.com/office/drawing/2014/main" id="{884CE9DC-72CD-3207-8109-35FED3AC6AFB}"/>
                    </a:ext>
                  </a:extLst>
                </p:cNvPr>
                <p:cNvGrpSpPr/>
                <p:nvPr userDrawn="1"/>
              </p:nvGrpSpPr>
              <p:grpSpPr>
                <a:xfrm>
                  <a:off x="4738823" y="3907040"/>
                  <a:ext cx="18063" cy="246363"/>
                  <a:chOff x="4751732" y="4087408"/>
                  <a:chExt cx="5687" cy="81208"/>
                </a:xfrm>
              </p:grpSpPr>
              <p:sp>
                <p:nvSpPr>
                  <p:cNvPr id="880" name="자유형: 도형 879">
                    <a:extLst>
                      <a:ext uri="{FF2B5EF4-FFF2-40B4-BE49-F238E27FC236}">
                        <a16:creationId xmlns:a16="http://schemas.microsoft.com/office/drawing/2014/main" id="{9322EC2B-5FDF-5965-9908-F59F83C89BE5}"/>
                      </a:ext>
                    </a:extLst>
                  </p:cNvPr>
                  <p:cNvSpPr/>
                  <p:nvPr/>
                </p:nvSpPr>
                <p:spPr>
                  <a:xfrm>
                    <a:off x="4751732" y="4088942"/>
                    <a:ext cx="5687" cy="79674"/>
                  </a:xfrm>
                  <a:custGeom>
                    <a:avLst/>
                    <a:gdLst>
                      <a:gd name="connsiteX0" fmla="*/ 0 w 5687"/>
                      <a:gd name="connsiteY0" fmla="*/ 0 h 79674"/>
                      <a:gd name="connsiteX1" fmla="*/ 0 w 5687"/>
                      <a:gd name="connsiteY1" fmla="*/ 78147 h 79674"/>
                      <a:gd name="connsiteX2" fmla="*/ 1053 w 5687"/>
                      <a:gd name="connsiteY2" fmla="*/ 79201 h 79674"/>
                      <a:gd name="connsiteX3" fmla="*/ 4845 w 5687"/>
                      <a:gd name="connsiteY3" fmla="*/ 79201 h 79674"/>
                      <a:gd name="connsiteX4" fmla="*/ 5687 w 5687"/>
                      <a:gd name="connsiteY4" fmla="*/ 78147 h 79674"/>
                      <a:gd name="connsiteX5" fmla="*/ 5687 w 5687"/>
                      <a:gd name="connsiteY5" fmla="*/ 0 h 79674"/>
                      <a:gd name="connsiteX6" fmla="*/ 4634 w 5687"/>
                      <a:gd name="connsiteY6" fmla="*/ 1053 h 79674"/>
                      <a:gd name="connsiteX7" fmla="*/ 843 w 5687"/>
                      <a:gd name="connsiteY7" fmla="*/ 1053 h 79674"/>
                      <a:gd name="connsiteX8" fmla="*/ 0 w 5687"/>
                      <a:gd name="connsiteY8" fmla="*/ 0 h 796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79674">
                        <a:moveTo>
                          <a:pt x="0" y="0"/>
                        </a:moveTo>
                        <a:lnTo>
                          <a:pt x="0" y="78147"/>
                        </a:lnTo>
                        <a:cubicBezTo>
                          <a:pt x="0" y="78147"/>
                          <a:pt x="421" y="78990"/>
                          <a:pt x="1053" y="79201"/>
                        </a:cubicBezTo>
                        <a:cubicBezTo>
                          <a:pt x="2106" y="79833"/>
                          <a:pt x="3792" y="79833"/>
                          <a:pt x="4845" y="79201"/>
                        </a:cubicBezTo>
                        <a:cubicBezTo>
                          <a:pt x="5266" y="78990"/>
                          <a:pt x="5687" y="78569"/>
                          <a:pt x="5687" y="78147"/>
                        </a:cubicBezTo>
                        <a:lnTo>
                          <a:pt x="5687" y="0"/>
                        </a:lnTo>
                        <a:cubicBezTo>
                          <a:pt x="5687" y="0"/>
                          <a:pt x="5266" y="843"/>
                          <a:pt x="4634" y="1053"/>
                        </a:cubicBezTo>
                        <a:cubicBezTo>
                          <a:pt x="3581" y="1685"/>
                          <a:pt x="1896" y="1685"/>
                          <a:pt x="843" y="1053"/>
                        </a:cubicBezTo>
                        <a:cubicBezTo>
                          <a:pt x="421" y="843"/>
                          <a:pt x="0" y="421"/>
                          <a:pt x="0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81" name="자유형: 도형 880">
                    <a:extLst>
                      <a:ext uri="{FF2B5EF4-FFF2-40B4-BE49-F238E27FC236}">
                        <a16:creationId xmlns:a16="http://schemas.microsoft.com/office/drawing/2014/main" id="{EDC9BA9D-3847-BD94-C9BB-B2EC445499B6}"/>
                      </a:ext>
                    </a:extLst>
                  </p:cNvPr>
                  <p:cNvSpPr/>
                  <p:nvPr/>
                </p:nvSpPr>
                <p:spPr>
                  <a:xfrm>
                    <a:off x="4751964" y="4087408"/>
                    <a:ext cx="5049" cy="3054"/>
                  </a:xfrm>
                  <a:custGeom>
                    <a:avLst/>
                    <a:gdLst>
                      <a:gd name="connsiteX0" fmla="*/ 468 w 5049"/>
                      <a:gd name="connsiteY0" fmla="*/ 474 h 3054"/>
                      <a:gd name="connsiteX1" fmla="*/ 468 w 5049"/>
                      <a:gd name="connsiteY1" fmla="*/ 2580 h 3054"/>
                      <a:gd name="connsiteX2" fmla="*/ 4260 w 5049"/>
                      <a:gd name="connsiteY2" fmla="*/ 2580 h 3054"/>
                      <a:gd name="connsiteX3" fmla="*/ 4260 w 5049"/>
                      <a:gd name="connsiteY3" fmla="*/ 474 h 3054"/>
                      <a:gd name="connsiteX4" fmla="*/ 468 w 5049"/>
                      <a:gd name="connsiteY4" fmla="*/ 474 h 3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49" h="3054">
                        <a:moveTo>
                          <a:pt x="468" y="474"/>
                        </a:moveTo>
                        <a:cubicBezTo>
                          <a:pt x="468" y="474"/>
                          <a:pt x="-585" y="1948"/>
                          <a:pt x="468" y="2580"/>
                        </a:cubicBezTo>
                        <a:cubicBezTo>
                          <a:pt x="1521" y="3212"/>
                          <a:pt x="3206" y="3212"/>
                          <a:pt x="4260" y="2580"/>
                        </a:cubicBezTo>
                        <a:cubicBezTo>
                          <a:pt x="5313" y="1948"/>
                          <a:pt x="5313" y="1106"/>
                          <a:pt x="4260" y="474"/>
                        </a:cubicBezTo>
                        <a:cubicBezTo>
                          <a:pt x="3206" y="-158"/>
                          <a:pt x="1521" y="-158"/>
                          <a:pt x="468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76" name="그래픽 16">
                  <a:extLst>
                    <a:ext uri="{FF2B5EF4-FFF2-40B4-BE49-F238E27FC236}">
                      <a16:creationId xmlns:a16="http://schemas.microsoft.com/office/drawing/2014/main" id="{DF204739-DD50-1CB5-9D26-C700C4E4CF7E}"/>
                    </a:ext>
                  </a:extLst>
                </p:cNvPr>
                <p:cNvGrpSpPr/>
                <p:nvPr userDrawn="1"/>
              </p:nvGrpSpPr>
              <p:grpSpPr>
                <a:xfrm>
                  <a:off x="4626772" y="3670088"/>
                  <a:ext cx="313759" cy="397337"/>
                  <a:chOff x="4716210" y="4009296"/>
                  <a:chExt cx="98782" cy="130973"/>
                </a:xfrm>
              </p:grpSpPr>
              <p:sp>
                <p:nvSpPr>
                  <p:cNvPr id="877" name="자유형: 도형 876">
                    <a:extLst>
                      <a:ext uri="{FF2B5EF4-FFF2-40B4-BE49-F238E27FC236}">
                        <a16:creationId xmlns:a16="http://schemas.microsoft.com/office/drawing/2014/main" id="{FC7BE8AB-DAC8-E106-83B1-3DCDB95409CF}"/>
                      </a:ext>
                    </a:extLst>
                  </p:cNvPr>
                  <p:cNvSpPr/>
                  <p:nvPr/>
                </p:nvSpPr>
                <p:spPr>
                  <a:xfrm>
                    <a:off x="4728648" y="4009296"/>
                    <a:ext cx="39178" cy="11393"/>
                  </a:xfrm>
                  <a:custGeom>
                    <a:avLst/>
                    <a:gdLst>
                      <a:gd name="connsiteX0" fmla="*/ 35177 w 39178"/>
                      <a:gd name="connsiteY0" fmla="*/ 11393 h 11393"/>
                      <a:gd name="connsiteX1" fmla="*/ 39179 w 39178"/>
                      <a:gd name="connsiteY1" fmla="*/ 9076 h 11393"/>
                      <a:gd name="connsiteX2" fmla="*/ 4002 w 39178"/>
                      <a:gd name="connsiteY2" fmla="*/ 2336 h 11393"/>
                      <a:gd name="connsiteX3" fmla="*/ 0 w 39178"/>
                      <a:gd name="connsiteY3" fmla="*/ 4653 h 11393"/>
                      <a:gd name="connsiteX4" fmla="*/ 35177 w 39178"/>
                      <a:gd name="connsiteY4" fmla="*/ 11393 h 113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178" h="11393">
                        <a:moveTo>
                          <a:pt x="35177" y="11393"/>
                        </a:moveTo>
                        <a:lnTo>
                          <a:pt x="39179" y="9076"/>
                        </a:lnTo>
                        <a:cubicBezTo>
                          <a:pt x="22117" y="-824"/>
                          <a:pt x="11164" y="-1877"/>
                          <a:pt x="4002" y="2336"/>
                        </a:cubicBezTo>
                        <a:lnTo>
                          <a:pt x="0" y="4653"/>
                        </a:lnTo>
                        <a:cubicBezTo>
                          <a:pt x="7162" y="440"/>
                          <a:pt x="18115" y="1493"/>
                          <a:pt x="35177" y="11393"/>
                        </a:cubicBezTo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78" name="자유형: 도형 877">
                    <a:extLst>
                      <a:ext uri="{FF2B5EF4-FFF2-40B4-BE49-F238E27FC236}">
                        <a16:creationId xmlns:a16="http://schemas.microsoft.com/office/drawing/2014/main" id="{C54AEF89-B9C5-21CC-D15F-674F9B927605}"/>
                      </a:ext>
                    </a:extLst>
                  </p:cNvPr>
                  <p:cNvSpPr/>
                  <p:nvPr/>
                </p:nvSpPr>
                <p:spPr>
                  <a:xfrm>
                    <a:off x="4716210" y="4011659"/>
                    <a:ext cx="94795" cy="128610"/>
                  </a:xfrm>
                  <a:custGeom>
                    <a:avLst/>
                    <a:gdLst>
                      <a:gd name="connsiteX0" fmla="*/ 47607 w 94795"/>
                      <a:gd name="connsiteY0" fmla="*/ 9024 h 128610"/>
                      <a:gd name="connsiteX1" fmla="*/ 3 w 94795"/>
                      <a:gd name="connsiteY1" fmla="*/ 40620 h 128610"/>
                      <a:gd name="connsiteX2" fmla="*/ 47186 w 94795"/>
                      <a:gd name="connsiteY2" fmla="*/ 119399 h 128610"/>
                      <a:gd name="connsiteX3" fmla="*/ 94791 w 94795"/>
                      <a:gd name="connsiteY3" fmla="*/ 95386 h 128610"/>
                      <a:gd name="connsiteX4" fmla="*/ 47607 w 94795"/>
                      <a:gd name="connsiteY4" fmla="*/ 9024 h 1286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795" h="128610">
                        <a:moveTo>
                          <a:pt x="47607" y="9024"/>
                        </a:moveTo>
                        <a:cubicBezTo>
                          <a:pt x="6954" y="-14568"/>
                          <a:pt x="213" y="12394"/>
                          <a:pt x="3" y="40620"/>
                        </a:cubicBezTo>
                        <a:cubicBezTo>
                          <a:pt x="-208" y="68845"/>
                          <a:pt x="11799" y="98967"/>
                          <a:pt x="47186" y="119399"/>
                        </a:cubicBezTo>
                        <a:cubicBezTo>
                          <a:pt x="82574" y="139831"/>
                          <a:pt x="94580" y="123822"/>
                          <a:pt x="94791" y="95386"/>
                        </a:cubicBezTo>
                        <a:cubicBezTo>
                          <a:pt x="95001" y="66950"/>
                          <a:pt x="88261" y="32405"/>
                          <a:pt x="47607" y="9024"/>
                        </a:cubicBezTo>
                        <a:close/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79" name="자유형: 도형 878">
                    <a:extLst>
                      <a:ext uri="{FF2B5EF4-FFF2-40B4-BE49-F238E27FC236}">
                        <a16:creationId xmlns:a16="http://schemas.microsoft.com/office/drawing/2014/main" id="{765D1095-338D-617C-0712-BB8495AFB336}"/>
                      </a:ext>
                    </a:extLst>
                  </p:cNvPr>
                  <p:cNvSpPr/>
                  <p:nvPr/>
                </p:nvSpPr>
                <p:spPr>
                  <a:xfrm>
                    <a:off x="4763807" y="4018371"/>
                    <a:ext cx="51185" cy="119643"/>
                  </a:xfrm>
                  <a:custGeom>
                    <a:avLst/>
                    <a:gdLst>
                      <a:gd name="connsiteX0" fmla="*/ 35809 w 51185"/>
                      <a:gd name="connsiteY0" fmla="*/ 119644 h 119643"/>
                      <a:gd name="connsiteX1" fmla="*/ 39811 w 51185"/>
                      <a:gd name="connsiteY1" fmla="*/ 117327 h 119643"/>
                      <a:gd name="connsiteX2" fmla="*/ 51186 w 51185"/>
                      <a:gd name="connsiteY2" fmla="*/ 86362 h 119643"/>
                      <a:gd name="connsiteX3" fmla="*/ 4002 w 51185"/>
                      <a:gd name="connsiteY3" fmla="*/ 0 h 119643"/>
                      <a:gd name="connsiteX4" fmla="*/ 0 w 51185"/>
                      <a:gd name="connsiteY4" fmla="*/ 2317 h 119643"/>
                      <a:gd name="connsiteX5" fmla="*/ 47183 w 51185"/>
                      <a:gd name="connsiteY5" fmla="*/ 88679 h 119643"/>
                      <a:gd name="connsiteX6" fmla="*/ 35809 w 51185"/>
                      <a:gd name="connsiteY6" fmla="*/ 119644 h 1196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1185" h="119643">
                        <a:moveTo>
                          <a:pt x="35809" y="119644"/>
                        </a:moveTo>
                        <a:lnTo>
                          <a:pt x="39811" y="117327"/>
                        </a:lnTo>
                        <a:cubicBezTo>
                          <a:pt x="47815" y="112692"/>
                          <a:pt x="51186" y="101107"/>
                          <a:pt x="51186" y="86362"/>
                        </a:cubicBezTo>
                        <a:cubicBezTo>
                          <a:pt x="51186" y="57926"/>
                          <a:pt x="44656" y="23381"/>
                          <a:pt x="4002" y="0"/>
                        </a:cubicBezTo>
                        <a:lnTo>
                          <a:pt x="0" y="2317"/>
                        </a:lnTo>
                        <a:cubicBezTo>
                          <a:pt x="40654" y="25909"/>
                          <a:pt x="47183" y="60454"/>
                          <a:pt x="47183" y="88679"/>
                        </a:cubicBezTo>
                        <a:cubicBezTo>
                          <a:pt x="47183" y="103424"/>
                          <a:pt x="43813" y="114799"/>
                          <a:pt x="35809" y="119644"/>
                        </a:cubicBezTo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51" name="그래픽 16">
                <a:extLst>
                  <a:ext uri="{FF2B5EF4-FFF2-40B4-BE49-F238E27FC236}">
                    <a16:creationId xmlns:a16="http://schemas.microsoft.com/office/drawing/2014/main" id="{85C12A33-6816-F344-26EF-3EAE9CB1F532}"/>
                  </a:ext>
                </a:extLst>
              </p:cNvPr>
              <p:cNvGrpSpPr/>
              <p:nvPr userDrawn="1"/>
            </p:nvGrpSpPr>
            <p:grpSpPr>
              <a:xfrm>
                <a:off x="5096885" y="5283629"/>
                <a:ext cx="220555" cy="326180"/>
                <a:chOff x="4075013" y="4222711"/>
                <a:chExt cx="262521" cy="406492"/>
              </a:xfrm>
            </p:grpSpPr>
            <p:grpSp>
              <p:nvGrpSpPr>
                <p:cNvPr id="804" name="그래픽 16">
                  <a:extLst>
                    <a:ext uri="{FF2B5EF4-FFF2-40B4-BE49-F238E27FC236}">
                      <a16:creationId xmlns:a16="http://schemas.microsoft.com/office/drawing/2014/main" id="{E10FA561-688E-502D-5606-2FD3D6760144}"/>
                    </a:ext>
                  </a:extLst>
                </p:cNvPr>
                <p:cNvGrpSpPr/>
                <p:nvPr/>
              </p:nvGrpSpPr>
              <p:grpSpPr>
                <a:xfrm>
                  <a:off x="4078774" y="4466606"/>
                  <a:ext cx="47213" cy="132331"/>
                  <a:chOff x="4078774" y="4466606"/>
                  <a:chExt cx="47213" cy="132331"/>
                </a:xfrm>
              </p:grpSpPr>
              <p:sp>
                <p:nvSpPr>
                  <p:cNvPr id="860" name="자유형: 도형 859">
                    <a:extLst>
                      <a:ext uri="{FF2B5EF4-FFF2-40B4-BE49-F238E27FC236}">
                        <a16:creationId xmlns:a16="http://schemas.microsoft.com/office/drawing/2014/main" id="{757F4F33-3A49-EA14-5F2B-5124387E5EA4}"/>
                      </a:ext>
                    </a:extLst>
                  </p:cNvPr>
                  <p:cNvSpPr/>
                  <p:nvPr/>
                </p:nvSpPr>
                <p:spPr>
                  <a:xfrm rot="-4549799">
                    <a:off x="4082130" y="4590136"/>
                    <a:ext cx="4634" cy="10532"/>
                  </a:xfrm>
                  <a:custGeom>
                    <a:avLst/>
                    <a:gdLst>
                      <a:gd name="connsiteX0" fmla="*/ 4634 w 4634"/>
                      <a:gd name="connsiteY0" fmla="*/ 5266 h 10532"/>
                      <a:gd name="connsiteX1" fmla="*/ 2317 w 4634"/>
                      <a:gd name="connsiteY1" fmla="*/ 10532 h 10532"/>
                      <a:gd name="connsiteX2" fmla="*/ 0 w 4634"/>
                      <a:gd name="connsiteY2" fmla="*/ 5266 h 10532"/>
                      <a:gd name="connsiteX3" fmla="*/ 2317 w 4634"/>
                      <a:gd name="connsiteY3" fmla="*/ 0 h 10532"/>
                      <a:gd name="connsiteX4" fmla="*/ 4634 w 4634"/>
                      <a:gd name="connsiteY4" fmla="*/ 5266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34" h="10532">
                        <a:moveTo>
                          <a:pt x="4634" y="5266"/>
                        </a:moveTo>
                        <a:cubicBezTo>
                          <a:pt x="4634" y="8174"/>
                          <a:pt x="3597" y="10532"/>
                          <a:pt x="2317" y="10532"/>
                        </a:cubicBezTo>
                        <a:cubicBezTo>
                          <a:pt x="1037" y="10532"/>
                          <a:pt x="0" y="8174"/>
                          <a:pt x="0" y="5266"/>
                        </a:cubicBezTo>
                        <a:cubicBezTo>
                          <a:pt x="0" y="2358"/>
                          <a:pt x="1037" y="0"/>
                          <a:pt x="2317" y="0"/>
                        </a:cubicBezTo>
                        <a:cubicBezTo>
                          <a:pt x="3597" y="0"/>
                          <a:pt x="4634" y="2358"/>
                          <a:pt x="4634" y="5266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1" name="자유형: 도형 860">
                    <a:extLst>
                      <a:ext uri="{FF2B5EF4-FFF2-40B4-BE49-F238E27FC236}">
                        <a16:creationId xmlns:a16="http://schemas.microsoft.com/office/drawing/2014/main" id="{A583445E-6986-B85A-8E4E-EBD639665757}"/>
                      </a:ext>
                    </a:extLst>
                  </p:cNvPr>
                  <p:cNvSpPr/>
                  <p:nvPr/>
                </p:nvSpPr>
                <p:spPr>
                  <a:xfrm>
                    <a:off x="4079437" y="4466816"/>
                    <a:ext cx="46447" cy="129972"/>
                  </a:xfrm>
                  <a:custGeom>
                    <a:avLst/>
                    <a:gdLst>
                      <a:gd name="connsiteX0" fmla="*/ 10111 w 46447"/>
                      <a:gd name="connsiteY0" fmla="*/ 129972 h 129972"/>
                      <a:gd name="connsiteX1" fmla="*/ 46341 w 46447"/>
                      <a:gd name="connsiteY1" fmla="*/ 7801 h 129972"/>
                      <a:gd name="connsiteX2" fmla="*/ 44024 w 46447"/>
                      <a:gd name="connsiteY2" fmla="*/ 3799 h 129972"/>
                      <a:gd name="connsiteX3" fmla="*/ 29700 w 46447"/>
                      <a:gd name="connsiteY3" fmla="*/ 218 h 129972"/>
                      <a:gd name="connsiteX4" fmla="*/ 26119 w 46447"/>
                      <a:gd name="connsiteY4" fmla="*/ 2746 h 129972"/>
                      <a:gd name="connsiteX5" fmla="*/ 0 w 46447"/>
                      <a:gd name="connsiteY5" fmla="*/ 127445 h 129972"/>
                      <a:gd name="connsiteX6" fmla="*/ 1896 w 46447"/>
                      <a:gd name="connsiteY6" fmla="*/ 126181 h 129972"/>
                      <a:gd name="connsiteX7" fmla="*/ 9058 w 46447"/>
                      <a:gd name="connsiteY7" fmla="*/ 127866 h 129972"/>
                      <a:gd name="connsiteX8" fmla="*/ 10111 w 46447"/>
                      <a:gd name="connsiteY8" fmla="*/ 129972 h 129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447" h="129972">
                        <a:moveTo>
                          <a:pt x="10111" y="129972"/>
                        </a:moveTo>
                        <a:lnTo>
                          <a:pt x="46341" y="7801"/>
                        </a:lnTo>
                        <a:cubicBezTo>
                          <a:pt x="46762" y="6537"/>
                          <a:pt x="45920" y="5063"/>
                          <a:pt x="44024" y="3799"/>
                        </a:cubicBezTo>
                        <a:cubicBezTo>
                          <a:pt x="40443" y="1061"/>
                          <a:pt x="34124" y="-624"/>
                          <a:pt x="29700" y="218"/>
                        </a:cubicBezTo>
                        <a:cubicBezTo>
                          <a:pt x="27594" y="639"/>
                          <a:pt x="26330" y="1482"/>
                          <a:pt x="26119" y="2746"/>
                        </a:cubicBezTo>
                        <a:lnTo>
                          <a:pt x="0" y="127445"/>
                        </a:lnTo>
                        <a:cubicBezTo>
                          <a:pt x="0" y="127445"/>
                          <a:pt x="843" y="126392"/>
                          <a:pt x="1896" y="126181"/>
                        </a:cubicBezTo>
                        <a:cubicBezTo>
                          <a:pt x="4002" y="125760"/>
                          <a:pt x="7372" y="126602"/>
                          <a:pt x="9058" y="127866"/>
                        </a:cubicBezTo>
                        <a:cubicBezTo>
                          <a:pt x="9900" y="128498"/>
                          <a:pt x="10321" y="129340"/>
                          <a:pt x="10111" y="12997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2" name="자유형: 도형 861">
                    <a:extLst>
                      <a:ext uri="{FF2B5EF4-FFF2-40B4-BE49-F238E27FC236}">
                        <a16:creationId xmlns:a16="http://schemas.microsoft.com/office/drawing/2014/main" id="{7A7296C9-4034-908D-DB2A-2A384E30631B}"/>
                      </a:ext>
                    </a:extLst>
                  </p:cNvPr>
                  <p:cNvSpPr/>
                  <p:nvPr/>
                </p:nvSpPr>
                <p:spPr>
                  <a:xfrm>
                    <a:off x="4109348" y="4466606"/>
                    <a:ext cx="14323" cy="3798"/>
                  </a:xfrm>
                  <a:custGeom>
                    <a:avLst/>
                    <a:gdLst>
                      <a:gd name="connsiteX0" fmla="*/ 14323 w 14323"/>
                      <a:gd name="connsiteY0" fmla="*/ 3799 h 3798"/>
                      <a:gd name="connsiteX1" fmla="*/ 14323 w 14323"/>
                      <a:gd name="connsiteY1" fmla="*/ 3799 h 3798"/>
                      <a:gd name="connsiteX2" fmla="*/ 0 w 14323"/>
                      <a:gd name="connsiteY2" fmla="*/ 218 h 3798"/>
                      <a:gd name="connsiteX3" fmla="*/ 0 w 14323"/>
                      <a:gd name="connsiteY3" fmla="*/ 218 h 3798"/>
                      <a:gd name="connsiteX4" fmla="*/ 14323 w 14323"/>
                      <a:gd name="connsiteY4" fmla="*/ 3799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798">
                        <a:moveTo>
                          <a:pt x="14323" y="3799"/>
                        </a:moveTo>
                        <a:lnTo>
                          <a:pt x="14323" y="3799"/>
                        </a:lnTo>
                        <a:cubicBezTo>
                          <a:pt x="10743" y="1061"/>
                          <a:pt x="4423" y="-414"/>
                          <a:pt x="0" y="218"/>
                        </a:cubicBezTo>
                        <a:lnTo>
                          <a:pt x="0" y="218"/>
                        </a:lnTo>
                        <a:cubicBezTo>
                          <a:pt x="4423" y="-625"/>
                          <a:pt x="10743" y="1061"/>
                          <a:pt x="14323" y="3799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3" name="자유형: 도형 862">
                    <a:extLst>
                      <a:ext uri="{FF2B5EF4-FFF2-40B4-BE49-F238E27FC236}">
                        <a16:creationId xmlns:a16="http://schemas.microsoft.com/office/drawing/2014/main" id="{BE91EE21-95AE-2E50-063C-F8928825A195}"/>
                      </a:ext>
                    </a:extLst>
                  </p:cNvPr>
                  <p:cNvSpPr/>
                  <p:nvPr/>
                </p:nvSpPr>
                <p:spPr>
                  <a:xfrm>
                    <a:off x="4087652" y="4474407"/>
                    <a:ext cx="38125" cy="123435"/>
                  </a:xfrm>
                  <a:custGeom>
                    <a:avLst/>
                    <a:gdLst>
                      <a:gd name="connsiteX0" fmla="*/ 211 w 38125"/>
                      <a:gd name="connsiteY0" fmla="*/ 123435 h 123435"/>
                      <a:gd name="connsiteX1" fmla="*/ 34545 w 38125"/>
                      <a:gd name="connsiteY1" fmla="*/ 2317 h 123435"/>
                      <a:gd name="connsiteX2" fmla="*/ 38126 w 38125"/>
                      <a:gd name="connsiteY2" fmla="*/ 0 h 123435"/>
                      <a:gd name="connsiteX3" fmla="*/ 1896 w 38125"/>
                      <a:gd name="connsiteY3" fmla="*/ 122171 h 123435"/>
                      <a:gd name="connsiteX4" fmla="*/ 0 w 38125"/>
                      <a:gd name="connsiteY4" fmla="*/ 123435 h 123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25" h="123435">
                        <a:moveTo>
                          <a:pt x="211" y="123435"/>
                        </a:moveTo>
                        <a:lnTo>
                          <a:pt x="34545" y="2317"/>
                        </a:lnTo>
                        <a:cubicBezTo>
                          <a:pt x="36651" y="1896"/>
                          <a:pt x="37915" y="1053"/>
                          <a:pt x="38126" y="0"/>
                        </a:cubicBezTo>
                        <a:lnTo>
                          <a:pt x="1896" y="122171"/>
                        </a:lnTo>
                        <a:cubicBezTo>
                          <a:pt x="1896" y="122171"/>
                          <a:pt x="1053" y="123224"/>
                          <a:pt x="0" y="123435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864" name="자유형: 도형 863">
                    <a:extLst>
                      <a:ext uri="{FF2B5EF4-FFF2-40B4-BE49-F238E27FC236}">
                        <a16:creationId xmlns:a16="http://schemas.microsoft.com/office/drawing/2014/main" id="{DED158D0-F253-ABE6-6153-3DC1E69DB834}"/>
                      </a:ext>
                    </a:extLst>
                  </p:cNvPr>
                  <p:cNvSpPr/>
                  <p:nvPr/>
                </p:nvSpPr>
                <p:spPr>
                  <a:xfrm>
                    <a:off x="4122197" y="4470404"/>
                    <a:ext cx="3790" cy="6529"/>
                  </a:xfrm>
                  <a:custGeom>
                    <a:avLst/>
                    <a:gdLst>
                      <a:gd name="connsiteX0" fmla="*/ 0 w 3790"/>
                      <a:gd name="connsiteY0" fmla="*/ 6530 h 6529"/>
                      <a:gd name="connsiteX1" fmla="*/ 0 w 3790"/>
                      <a:gd name="connsiteY1" fmla="*/ 6530 h 6529"/>
                      <a:gd name="connsiteX2" fmla="*/ 1474 w 3790"/>
                      <a:gd name="connsiteY2" fmla="*/ 0 h 6529"/>
                      <a:gd name="connsiteX3" fmla="*/ 1474 w 3790"/>
                      <a:gd name="connsiteY3" fmla="*/ 0 h 6529"/>
                      <a:gd name="connsiteX4" fmla="*/ 0 w 3790"/>
                      <a:gd name="connsiteY4" fmla="*/ 6530 h 6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" h="6529">
                        <a:moveTo>
                          <a:pt x="0" y="6530"/>
                        </a:moveTo>
                        <a:lnTo>
                          <a:pt x="0" y="6530"/>
                        </a:lnTo>
                        <a:cubicBezTo>
                          <a:pt x="4424" y="5687"/>
                          <a:pt x="5055" y="2949"/>
                          <a:pt x="1474" y="0"/>
                        </a:cubicBezTo>
                        <a:lnTo>
                          <a:pt x="1474" y="0"/>
                        </a:lnTo>
                        <a:cubicBezTo>
                          <a:pt x="5055" y="2738"/>
                          <a:pt x="4424" y="5687"/>
                          <a:pt x="0" y="653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5" name="자유형: 도형 864">
                    <a:extLst>
                      <a:ext uri="{FF2B5EF4-FFF2-40B4-BE49-F238E27FC236}">
                        <a16:creationId xmlns:a16="http://schemas.microsoft.com/office/drawing/2014/main" id="{789857B4-BB33-AC37-B0D9-5EF54815D84C}"/>
                      </a:ext>
                    </a:extLst>
                  </p:cNvPr>
                  <p:cNvSpPr/>
                  <p:nvPr/>
                </p:nvSpPr>
                <p:spPr>
                  <a:xfrm>
                    <a:off x="4105557" y="4467034"/>
                    <a:ext cx="3790" cy="6529"/>
                  </a:xfrm>
                  <a:custGeom>
                    <a:avLst/>
                    <a:gdLst>
                      <a:gd name="connsiteX0" fmla="*/ 3791 w 3790"/>
                      <a:gd name="connsiteY0" fmla="*/ 0 h 6529"/>
                      <a:gd name="connsiteX1" fmla="*/ 3791 w 3790"/>
                      <a:gd name="connsiteY1" fmla="*/ 0 h 6529"/>
                      <a:gd name="connsiteX2" fmla="*/ 2316 w 3790"/>
                      <a:gd name="connsiteY2" fmla="*/ 6530 h 6529"/>
                      <a:gd name="connsiteX3" fmla="*/ 2316 w 3790"/>
                      <a:gd name="connsiteY3" fmla="*/ 6530 h 6529"/>
                      <a:gd name="connsiteX4" fmla="*/ 3791 w 3790"/>
                      <a:gd name="connsiteY4" fmla="*/ 0 h 6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" h="6529">
                        <a:moveTo>
                          <a:pt x="3791" y="0"/>
                        </a:moveTo>
                        <a:lnTo>
                          <a:pt x="3791" y="0"/>
                        </a:lnTo>
                        <a:cubicBezTo>
                          <a:pt x="-633" y="843"/>
                          <a:pt x="-1265" y="3581"/>
                          <a:pt x="2316" y="6530"/>
                        </a:cubicBezTo>
                        <a:lnTo>
                          <a:pt x="2316" y="6530"/>
                        </a:lnTo>
                        <a:cubicBezTo>
                          <a:pt x="-1265" y="3792"/>
                          <a:pt x="-633" y="843"/>
                          <a:pt x="3791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6" name="자유형: 도형 865">
                    <a:extLst>
                      <a:ext uri="{FF2B5EF4-FFF2-40B4-BE49-F238E27FC236}">
                        <a16:creationId xmlns:a16="http://schemas.microsoft.com/office/drawing/2014/main" id="{DFD88733-17E2-9C1D-99BB-750808475E75}"/>
                      </a:ext>
                    </a:extLst>
                  </p:cNvPr>
                  <p:cNvSpPr/>
                  <p:nvPr/>
                </p:nvSpPr>
                <p:spPr>
                  <a:xfrm>
                    <a:off x="4105557" y="4466889"/>
                    <a:ext cx="20430" cy="10263"/>
                  </a:xfrm>
                  <a:custGeom>
                    <a:avLst/>
                    <a:gdLst>
                      <a:gd name="connsiteX0" fmla="*/ 16640 w 20430"/>
                      <a:gd name="connsiteY0" fmla="*/ 10045 h 10263"/>
                      <a:gd name="connsiteX1" fmla="*/ 10110 w 20430"/>
                      <a:gd name="connsiteY1" fmla="*/ 4990 h 10263"/>
                      <a:gd name="connsiteX2" fmla="*/ 16640 w 20430"/>
                      <a:gd name="connsiteY2" fmla="*/ 10045 h 10263"/>
                      <a:gd name="connsiteX3" fmla="*/ 2316 w 20430"/>
                      <a:gd name="connsiteY3" fmla="*/ 6464 h 10263"/>
                      <a:gd name="connsiteX4" fmla="*/ 3791 w 20430"/>
                      <a:gd name="connsiteY4" fmla="*/ 145 h 10263"/>
                      <a:gd name="connsiteX5" fmla="*/ 18114 w 20430"/>
                      <a:gd name="connsiteY5" fmla="*/ 3726 h 10263"/>
                      <a:gd name="connsiteX6" fmla="*/ 16640 w 20430"/>
                      <a:gd name="connsiteY6" fmla="*/ 10045 h 10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430" h="10263">
                        <a:moveTo>
                          <a:pt x="16640" y="10045"/>
                        </a:moveTo>
                        <a:lnTo>
                          <a:pt x="10110" y="4990"/>
                        </a:lnTo>
                        <a:lnTo>
                          <a:pt x="16640" y="10045"/>
                        </a:lnTo>
                        <a:cubicBezTo>
                          <a:pt x="12216" y="10888"/>
                          <a:pt x="5897" y="9203"/>
                          <a:pt x="2316" y="6464"/>
                        </a:cubicBezTo>
                        <a:cubicBezTo>
                          <a:pt x="-1265" y="3726"/>
                          <a:pt x="-633" y="777"/>
                          <a:pt x="3791" y="145"/>
                        </a:cubicBezTo>
                        <a:cubicBezTo>
                          <a:pt x="8214" y="-487"/>
                          <a:pt x="14533" y="988"/>
                          <a:pt x="18114" y="3726"/>
                        </a:cubicBezTo>
                        <a:cubicBezTo>
                          <a:pt x="21695" y="6464"/>
                          <a:pt x="21063" y="9413"/>
                          <a:pt x="16640" y="10045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7" name="자유형: 도형 866">
                    <a:extLst>
                      <a:ext uri="{FF2B5EF4-FFF2-40B4-BE49-F238E27FC236}">
                        <a16:creationId xmlns:a16="http://schemas.microsoft.com/office/drawing/2014/main" id="{A5B1756C-6633-DC39-F00B-F00D68DED06F}"/>
                      </a:ext>
                    </a:extLst>
                  </p:cNvPr>
                  <p:cNvSpPr/>
                  <p:nvPr/>
                </p:nvSpPr>
                <p:spPr>
                  <a:xfrm>
                    <a:off x="4107874" y="4473353"/>
                    <a:ext cx="14323" cy="3798"/>
                  </a:xfrm>
                  <a:custGeom>
                    <a:avLst/>
                    <a:gdLst>
                      <a:gd name="connsiteX0" fmla="*/ 0 w 14323"/>
                      <a:gd name="connsiteY0" fmla="*/ 0 h 3798"/>
                      <a:gd name="connsiteX1" fmla="*/ 0 w 14323"/>
                      <a:gd name="connsiteY1" fmla="*/ 0 h 3798"/>
                      <a:gd name="connsiteX2" fmla="*/ 14324 w 14323"/>
                      <a:gd name="connsiteY2" fmla="*/ 3581 h 3798"/>
                      <a:gd name="connsiteX3" fmla="*/ 14324 w 14323"/>
                      <a:gd name="connsiteY3" fmla="*/ 3581 h 3798"/>
                      <a:gd name="connsiteX4" fmla="*/ 0 w 14323"/>
                      <a:gd name="connsiteY4" fmla="*/ 0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798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581" y="2738"/>
                          <a:pt x="9900" y="4213"/>
                          <a:pt x="14324" y="3581"/>
                        </a:cubicBezTo>
                        <a:lnTo>
                          <a:pt x="14324" y="3581"/>
                        </a:lnTo>
                        <a:cubicBezTo>
                          <a:pt x="9900" y="4423"/>
                          <a:pt x="3581" y="2738"/>
                          <a:pt x="0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68" name="자유형: 도형 867">
                    <a:extLst>
                      <a:ext uri="{FF2B5EF4-FFF2-40B4-BE49-F238E27FC236}">
                        <a16:creationId xmlns:a16="http://schemas.microsoft.com/office/drawing/2014/main" id="{C888A213-2B8B-858A-DD31-F47B7984BF37}"/>
                      </a:ext>
                    </a:extLst>
                  </p:cNvPr>
                  <p:cNvSpPr/>
                  <p:nvPr/>
                </p:nvSpPr>
                <p:spPr>
                  <a:xfrm>
                    <a:off x="4079437" y="4469562"/>
                    <a:ext cx="42759" cy="128810"/>
                  </a:xfrm>
                  <a:custGeom>
                    <a:avLst/>
                    <a:gdLst>
                      <a:gd name="connsiteX0" fmla="*/ 0 w 42759"/>
                      <a:gd name="connsiteY0" fmla="*/ 124699 h 128810"/>
                      <a:gd name="connsiteX1" fmla="*/ 26119 w 42759"/>
                      <a:gd name="connsiteY1" fmla="*/ 0 h 128810"/>
                      <a:gd name="connsiteX2" fmla="*/ 28436 w 42759"/>
                      <a:gd name="connsiteY2" fmla="*/ 4002 h 128810"/>
                      <a:gd name="connsiteX3" fmla="*/ 42760 w 42759"/>
                      <a:gd name="connsiteY3" fmla="*/ 7583 h 128810"/>
                      <a:gd name="connsiteX4" fmla="*/ 8426 w 42759"/>
                      <a:gd name="connsiteY4" fmla="*/ 128701 h 128810"/>
                      <a:gd name="connsiteX5" fmla="*/ 1264 w 42759"/>
                      <a:gd name="connsiteY5" fmla="*/ 127016 h 128810"/>
                      <a:gd name="connsiteX6" fmla="*/ 211 w 42759"/>
                      <a:gd name="connsiteY6" fmla="*/ 125120 h 128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2759" h="128810">
                        <a:moveTo>
                          <a:pt x="0" y="124699"/>
                        </a:moveTo>
                        <a:lnTo>
                          <a:pt x="26119" y="0"/>
                        </a:lnTo>
                        <a:cubicBezTo>
                          <a:pt x="25909" y="1264"/>
                          <a:pt x="26541" y="2528"/>
                          <a:pt x="28436" y="4002"/>
                        </a:cubicBezTo>
                        <a:cubicBezTo>
                          <a:pt x="32017" y="6740"/>
                          <a:pt x="38336" y="8426"/>
                          <a:pt x="42760" y="7583"/>
                        </a:cubicBezTo>
                        <a:lnTo>
                          <a:pt x="8426" y="128701"/>
                        </a:lnTo>
                        <a:cubicBezTo>
                          <a:pt x="6319" y="129122"/>
                          <a:pt x="2949" y="128280"/>
                          <a:pt x="1264" y="127016"/>
                        </a:cubicBezTo>
                        <a:cubicBezTo>
                          <a:pt x="421" y="126384"/>
                          <a:pt x="0" y="125542"/>
                          <a:pt x="211" y="12512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05" name="그래픽 16">
                  <a:extLst>
                    <a:ext uri="{FF2B5EF4-FFF2-40B4-BE49-F238E27FC236}">
                      <a16:creationId xmlns:a16="http://schemas.microsoft.com/office/drawing/2014/main" id="{00A6E7E3-F003-B6E4-8F5A-0EC6827DC36A}"/>
                    </a:ext>
                  </a:extLst>
                </p:cNvPr>
                <p:cNvGrpSpPr/>
                <p:nvPr/>
              </p:nvGrpSpPr>
              <p:grpSpPr>
                <a:xfrm>
                  <a:off x="4111474" y="4437003"/>
                  <a:ext cx="31576" cy="139620"/>
                  <a:chOff x="4111474" y="4437003"/>
                  <a:chExt cx="31576" cy="139620"/>
                </a:xfrm>
              </p:grpSpPr>
              <p:sp>
                <p:nvSpPr>
                  <p:cNvPr id="851" name="자유형: 도형 850">
                    <a:extLst>
                      <a:ext uri="{FF2B5EF4-FFF2-40B4-BE49-F238E27FC236}">
                        <a16:creationId xmlns:a16="http://schemas.microsoft.com/office/drawing/2014/main" id="{76743273-6626-F0AF-9BCC-67C2DA08D151}"/>
                      </a:ext>
                    </a:extLst>
                  </p:cNvPr>
                  <p:cNvSpPr/>
                  <p:nvPr/>
                </p:nvSpPr>
                <p:spPr>
                  <a:xfrm rot="-4996801">
                    <a:off x="4115216" y="4569068"/>
                    <a:ext cx="3370" cy="10532"/>
                  </a:xfrm>
                  <a:custGeom>
                    <a:avLst/>
                    <a:gdLst>
                      <a:gd name="connsiteX0" fmla="*/ 3370 w 3370"/>
                      <a:gd name="connsiteY0" fmla="*/ 5266 h 10532"/>
                      <a:gd name="connsiteX1" fmla="*/ 1685 w 3370"/>
                      <a:gd name="connsiteY1" fmla="*/ 10532 h 10532"/>
                      <a:gd name="connsiteX2" fmla="*/ 0 w 3370"/>
                      <a:gd name="connsiteY2" fmla="*/ 5266 h 10532"/>
                      <a:gd name="connsiteX3" fmla="*/ 1685 w 3370"/>
                      <a:gd name="connsiteY3" fmla="*/ 0 h 10532"/>
                      <a:gd name="connsiteX4" fmla="*/ 3370 w 3370"/>
                      <a:gd name="connsiteY4" fmla="*/ 5266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0" h="10532">
                        <a:moveTo>
                          <a:pt x="3370" y="5266"/>
                        </a:moveTo>
                        <a:cubicBezTo>
                          <a:pt x="3370" y="8174"/>
                          <a:pt x="2616" y="10532"/>
                          <a:pt x="1685" y="10532"/>
                        </a:cubicBezTo>
                        <a:cubicBezTo>
                          <a:pt x="754" y="10532"/>
                          <a:pt x="0" y="8174"/>
                          <a:pt x="0" y="5266"/>
                        </a:cubicBezTo>
                        <a:cubicBezTo>
                          <a:pt x="0" y="2358"/>
                          <a:pt x="754" y="0"/>
                          <a:pt x="1685" y="0"/>
                        </a:cubicBezTo>
                        <a:cubicBezTo>
                          <a:pt x="2616" y="0"/>
                          <a:pt x="3370" y="2358"/>
                          <a:pt x="3370" y="5266"/>
                        </a:cubicBezTo>
                        <a:close/>
                      </a:path>
                    </a:pathLst>
                  </a:custGeom>
                  <a:solidFill>
                    <a:srgbClr val="CB6C4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2" name="자유형: 도형 851">
                    <a:extLst>
                      <a:ext uri="{FF2B5EF4-FFF2-40B4-BE49-F238E27FC236}">
                        <a16:creationId xmlns:a16="http://schemas.microsoft.com/office/drawing/2014/main" id="{EA7157F3-CA59-F82E-0CE7-FB17BE1222D6}"/>
                      </a:ext>
                    </a:extLst>
                  </p:cNvPr>
                  <p:cNvSpPr/>
                  <p:nvPr/>
                </p:nvSpPr>
                <p:spPr>
                  <a:xfrm>
                    <a:off x="4111665" y="4437178"/>
                    <a:ext cx="28436" cy="136650"/>
                  </a:xfrm>
                  <a:custGeom>
                    <a:avLst/>
                    <a:gdLst>
                      <a:gd name="connsiteX0" fmla="*/ 9058 w 28436"/>
                      <a:gd name="connsiteY0" fmla="*/ 136229 h 136650"/>
                      <a:gd name="connsiteX1" fmla="*/ 28436 w 28436"/>
                      <a:gd name="connsiteY1" fmla="*/ 2051 h 136650"/>
                      <a:gd name="connsiteX2" fmla="*/ 13692 w 28436"/>
                      <a:gd name="connsiteY2" fmla="*/ 366 h 136650"/>
                      <a:gd name="connsiteX3" fmla="*/ 10532 w 28436"/>
                      <a:gd name="connsiteY3" fmla="*/ 2473 h 136650"/>
                      <a:gd name="connsiteX4" fmla="*/ 0 w 28436"/>
                      <a:gd name="connsiteY4" fmla="*/ 136650 h 136650"/>
                      <a:gd name="connsiteX5" fmla="*/ 1685 w 28436"/>
                      <a:gd name="connsiteY5" fmla="*/ 135597 h 136650"/>
                      <a:gd name="connsiteX6" fmla="*/ 9058 w 28436"/>
                      <a:gd name="connsiteY6" fmla="*/ 136440 h 136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436" h="136650">
                        <a:moveTo>
                          <a:pt x="9058" y="136229"/>
                        </a:moveTo>
                        <a:lnTo>
                          <a:pt x="28436" y="2051"/>
                        </a:lnTo>
                        <a:cubicBezTo>
                          <a:pt x="24434" y="156"/>
                          <a:pt x="17904" y="-476"/>
                          <a:pt x="13692" y="366"/>
                        </a:cubicBezTo>
                        <a:cubicBezTo>
                          <a:pt x="11585" y="787"/>
                          <a:pt x="10532" y="1630"/>
                          <a:pt x="10532" y="2473"/>
                        </a:cubicBezTo>
                        <a:lnTo>
                          <a:pt x="0" y="136650"/>
                        </a:lnTo>
                        <a:cubicBezTo>
                          <a:pt x="0" y="136650"/>
                          <a:pt x="632" y="135808"/>
                          <a:pt x="1685" y="135597"/>
                        </a:cubicBezTo>
                        <a:cubicBezTo>
                          <a:pt x="3792" y="135176"/>
                          <a:pt x="6951" y="135597"/>
                          <a:pt x="9058" y="136440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3" name="자유형: 도형 852">
                    <a:extLst>
                      <a:ext uri="{FF2B5EF4-FFF2-40B4-BE49-F238E27FC236}">
                        <a16:creationId xmlns:a16="http://schemas.microsoft.com/office/drawing/2014/main" id="{1C9F0EA2-9AED-8931-E3A0-ED5061CD7B7C}"/>
                      </a:ext>
                    </a:extLst>
                  </p:cNvPr>
                  <p:cNvSpPr/>
                  <p:nvPr/>
                </p:nvSpPr>
                <p:spPr>
                  <a:xfrm>
                    <a:off x="4125357" y="4437003"/>
                    <a:ext cx="14744" cy="2015"/>
                  </a:xfrm>
                  <a:custGeom>
                    <a:avLst/>
                    <a:gdLst>
                      <a:gd name="connsiteX0" fmla="*/ 14745 w 14744"/>
                      <a:gd name="connsiteY0" fmla="*/ 2016 h 2015"/>
                      <a:gd name="connsiteX1" fmla="*/ 14745 w 14744"/>
                      <a:gd name="connsiteY1" fmla="*/ 2016 h 2015"/>
                      <a:gd name="connsiteX2" fmla="*/ 0 w 14744"/>
                      <a:gd name="connsiteY2" fmla="*/ 331 h 2015"/>
                      <a:gd name="connsiteX3" fmla="*/ 0 w 14744"/>
                      <a:gd name="connsiteY3" fmla="*/ 331 h 2015"/>
                      <a:gd name="connsiteX4" fmla="*/ 14745 w 14744"/>
                      <a:gd name="connsiteY4" fmla="*/ 2016 h 2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2015">
                        <a:moveTo>
                          <a:pt x="14745" y="2016"/>
                        </a:moveTo>
                        <a:lnTo>
                          <a:pt x="14745" y="2016"/>
                        </a:lnTo>
                        <a:cubicBezTo>
                          <a:pt x="10743" y="331"/>
                          <a:pt x="4213" y="-512"/>
                          <a:pt x="0" y="331"/>
                        </a:cubicBezTo>
                        <a:lnTo>
                          <a:pt x="0" y="331"/>
                        </a:lnTo>
                        <a:cubicBezTo>
                          <a:pt x="4213" y="-512"/>
                          <a:pt x="10743" y="331"/>
                          <a:pt x="14745" y="2016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4" name="자유형: 도형 853">
                    <a:extLst>
                      <a:ext uri="{FF2B5EF4-FFF2-40B4-BE49-F238E27FC236}">
                        <a16:creationId xmlns:a16="http://schemas.microsoft.com/office/drawing/2014/main" id="{2F73CDDF-A104-4B73-7A4E-310D8672EF3D}"/>
                      </a:ext>
                    </a:extLst>
                  </p:cNvPr>
                  <p:cNvSpPr/>
                  <p:nvPr/>
                </p:nvSpPr>
                <p:spPr>
                  <a:xfrm>
                    <a:off x="4120723" y="4438808"/>
                    <a:ext cx="22117" cy="135862"/>
                  </a:xfrm>
                  <a:custGeom>
                    <a:avLst/>
                    <a:gdLst>
                      <a:gd name="connsiteX0" fmla="*/ 1264 w 22117"/>
                      <a:gd name="connsiteY0" fmla="*/ 135863 h 135862"/>
                      <a:gd name="connsiteX1" fmla="*/ 22117 w 22117"/>
                      <a:gd name="connsiteY1" fmla="*/ 2949 h 135862"/>
                      <a:gd name="connsiteX2" fmla="*/ 19379 w 22117"/>
                      <a:gd name="connsiteY2" fmla="*/ 0 h 135862"/>
                      <a:gd name="connsiteX3" fmla="*/ 0 w 22117"/>
                      <a:gd name="connsiteY3" fmla="*/ 134178 h 135862"/>
                      <a:gd name="connsiteX4" fmla="*/ 1474 w 22117"/>
                      <a:gd name="connsiteY4" fmla="*/ 135652 h 135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117" h="135862">
                        <a:moveTo>
                          <a:pt x="1264" y="135863"/>
                        </a:moveTo>
                        <a:lnTo>
                          <a:pt x="22117" y="2949"/>
                        </a:lnTo>
                        <a:cubicBezTo>
                          <a:pt x="22117" y="2949"/>
                          <a:pt x="21275" y="1053"/>
                          <a:pt x="19379" y="0"/>
                        </a:cubicBezTo>
                        <a:lnTo>
                          <a:pt x="0" y="134178"/>
                        </a:lnTo>
                        <a:cubicBezTo>
                          <a:pt x="0" y="134178"/>
                          <a:pt x="1474" y="135231"/>
                          <a:pt x="1474" y="13565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5" name="자유형: 도형 854">
                    <a:extLst>
                      <a:ext uri="{FF2B5EF4-FFF2-40B4-BE49-F238E27FC236}">
                        <a16:creationId xmlns:a16="http://schemas.microsoft.com/office/drawing/2014/main" id="{1E8AA928-D0C3-4B38-21CF-C8D5BA10B6E0}"/>
                      </a:ext>
                    </a:extLst>
                  </p:cNvPr>
                  <p:cNvSpPr/>
                  <p:nvPr/>
                </p:nvSpPr>
                <p:spPr>
                  <a:xfrm>
                    <a:off x="4139680" y="4439019"/>
                    <a:ext cx="3295" cy="4844"/>
                  </a:xfrm>
                  <a:custGeom>
                    <a:avLst/>
                    <a:gdLst>
                      <a:gd name="connsiteX0" fmla="*/ 0 w 3295"/>
                      <a:gd name="connsiteY0" fmla="*/ 4845 h 4844"/>
                      <a:gd name="connsiteX1" fmla="*/ 0 w 3295"/>
                      <a:gd name="connsiteY1" fmla="*/ 4845 h 4844"/>
                      <a:gd name="connsiteX2" fmla="*/ 421 w 3295"/>
                      <a:gd name="connsiteY2" fmla="*/ 0 h 4844"/>
                      <a:gd name="connsiteX3" fmla="*/ 421 w 3295"/>
                      <a:gd name="connsiteY3" fmla="*/ 0 h 4844"/>
                      <a:gd name="connsiteX4" fmla="*/ 0 w 3295"/>
                      <a:gd name="connsiteY4" fmla="*/ 4845 h 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4844">
                        <a:moveTo>
                          <a:pt x="0" y="4845"/>
                        </a:moveTo>
                        <a:lnTo>
                          <a:pt x="0" y="4845"/>
                        </a:lnTo>
                        <a:cubicBezTo>
                          <a:pt x="4213" y="4002"/>
                          <a:pt x="4423" y="1896"/>
                          <a:pt x="421" y="0"/>
                        </a:cubicBezTo>
                        <a:lnTo>
                          <a:pt x="421" y="0"/>
                        </a:lnTo>
                        <a:cubicBezTo>
                          <a:pt x="4423" y="1896"/>
                          <a:pt x="4213" y="4002"/>
                          <a:pt x="0" y="4845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6" name="자유형: 도형 855">
                    <a:extLst>
                      <a:ext uri="{FF2B5EF4-FFF2-40B4-BE49-F238E27FC236}">
                        <a16:creationId xmlns:a16="http://schemas.microsoft.com/office/drawing/2014/main" id="{C908F291-B26E-74BD-A94C-8643E61CFFF3}"/>
                      </a:ext>
                    </a:extLst>
                  </p:cNvPr>
                  <p:cNvSpPr/>
                  <p:nvPr/>
                </p:nvSpPr>
                <p:spPr>
                  <a:xfrm>
                    <a:off x="4122272" y="4437334"/>
                    <a:ext cx="3295" cy="4844"/>
                  </a:xfrm>
                  <a:custGeom>
                    <a:avLst/>
                    <a:gdLst>
                      <a:gd name="connsiteX0" fmla="*/ 3296 w 3295"/>
                      <a:gd name="connsiteY0" fmla="*/ 0 h 4844"/>
                      <a:gd name="connsiteX1" fmla="*/ 3296 w 3295"/>
                      <a:gd name="connsiteY1" fmla="*/ 0 h 4844"/>
                      <a:gd name="connsiteX2" fmla="*/ 2875 w 3295"/>
                      <a:gd name="connsiteY2" fmla="*/ 4845 h 4844"/>
                      <a:gd name="connsiteX3" fmla="*/ 2875 w 3295"/>
                      <a:gd name="connsiteY3" fmla="*/ 4845 h 4844"/>
                      <a:gd name="connsiteX4" fmla="*/ 3296 w 3295"/>
                      <a:gd name="connsiteY4" fmla="*/ 0 h 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4844">
                        <a:moveTo>
                          <a:pt x="3296" y="0"/>
                        </a:moveTo>
                        <a:lnTo>
                          <a:pt x="3296" y="0"/>
                        </a:lnTo>
                        <a:cubicBezTo>
                          <a:pt x="-917" y="843"/>
                          <a:pt x="-1128" y="2949"/>
                          <a:pt x="2875" y="4845"/>
                        </a:cubicBezTo>
                        <a:lnTo>
                          <a:pt x="2875" y="4845"/>
                        </a:lnTo>
                        <a:cubicBezTo>
                          <a:pt x="-1128" y="2949"/>
                          <a:pt x="-917" y="843"/>
                          <a:pt x="3296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7" name="자유형: 도형 856">
                    <a:extLst>
                      <a:ext uri="{FF2B5EF4-FFF2-40B4-BE49-F238E27FC236}">
                        <a16:creationId xmlns:a16="http://schemas.microsoft.com/office/drawing/2014/main" id="{D5C841A4-7322-E254-07F0-0842526200D8}"/>
                      </a:ext>
                    </a:extLst>
                  </p:cNvPr>
                  <p:cNvSpPr/>
                  <p:nvPr/>
                </p:nvSpPr>
                <p:spPr>
                  <a:xfrm>
                    <a:off x="4122061" y="4437003"/>
                    <a:ext cx="20915" cy="7190"/>
                  </a:xfrm>
                  <a:custGeom>
                    <a:avLst/>
                    <a:gdLst>
                      <a:gd name="connsiteX0" fmla="*/ 18041 w 20915"/>
                      <a:gd name="connsiteY0" fmla="*/ 2016 h 7190"/>
                      <a:gd name="connsiteX1" fmla="*/ 10458 w 20915"/>
                      <a:gd name="connsiteY1" fmla="*/ 3490 h 7190"/>
                      <a:gd name="connsiteX2" fmla="*/ 18041 w 20915"/>
                      <a:gd name="connsiteY2" fmla="*/ 2016 h 7190"/>
                      <a:gd name="connsiteX3" fmla="*/ 17619 w 20915"/>
                      <a:gd name="connsiteY3" fmla="*/ 6860 h 7190"/>
                      <a:gd name="connsiteX4" fmla="*/ 2875 w 20915"/>
                      <a:gd name="connsiteY4" fmla="*/ 5175 h 7190"/>
                      <a:gd name="connsiteX5" fmla="*/ 3296 w 20915"/>
                      <a:gd name="connsiteY5" fmla="*/ 331 h 7190"/>
                      <a:gd name="connsiteX6" fmla="*/ 18041 w 20915"/>
                      <a:gd name="connsiteY6" fmla="*/ 2016 h 7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915" h="7190">
                        <a:moveTo>
                          <a:pt x="18041" y="2016"/>
                        </a:moveTo>
                        <a:lnTo>
                          <a:pt x="10458" y="3490"/>
                        </a:lnTo>
                        <a:lnTo>
                          <a:pt x="18041" y="2016"/>
                        </a:lnTo>
                        <a:cubicBezTo>
                          <a:pt x="22043" y="3911"/>
                          <a:pt x="21832" y="6018"/>
                          <a:pt x="17619" y="6860"/>
                        </a:cubicBezTo>
                        <a:cubicBezTo>
                          <a:pt x="13407" y="7703"/>
                          <a:pt x="6877" y="6860"/>
                          <a:pt x="2875" y="5175"/>
                        </a:cubicBezTo>
                        <a:cubicBezTo>
                          <a:pt x="-1128" y="3490"/>
                          <a:pt x="-917" y="1173"/>
                          <a:pt x="3296" y="331"/>
                        </a:cubicBezTo>
                        <a:cubicBezTo>
                          <a:pt x="7509" y="-512"/>
                          <a:pt x="14038" y="331"/>
                          <a:pt x="18041" y="2016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8" name="자유형: 도형 857">
                    <a:extLst>
                      <a:ext uri="{FF2B5EF4-FFF2-40B4-BE49-F238E27FC236}">
                        <a16:creationId xmlns:a16="http://schemas.microsoft.com/office/drawing/2014/main" id="{4F5596B5-B7B3-2945-246F-A7E51644DB99}"/>
                      </a:ext>
                    </a:extLst>
                  </p:cNvPr>
                  <p:cNvSpPr/>
                  <p:nvPr/>
                </p:nvSpPr>
                <p:spPr>
                  <a:xfrm>
                    <a:off x="4111665" y="4439440"/>
                    <a:ext cx="31385" cy="136660"/>
                  </a:xfrm>
                  <a:custGeom>
                    <a:avLst/>
                    <a:gdLst>
                      <a:gd name="connsiteX0" fmla="*/ 0 w 31385"/>
                      <a:gd name="connsiteY0" fmla="*/ 134178 h 136660"/>
                      <a:gd name="connsiteX1" fmla="*/ 10532 w 31385"/>
                      <a:gd name="connsiteY1" fmla="*/ 0 h 136660"/>
                      <a:gd name="connsiteX2" fmla="*/ 13481 w 31385"/>
                      <a:gd name="connsiteY2" fmla="*/ 2738 h 136660"/>
                      <a:gd name="connsiteX3" fmla="*/ 28226 w 31385"/>
                      <a:gd name="connsiteY3" fmla="*/ 4423 h 136660"/>
                      <a:gd name="connsiteX4" fmla="*/ 31385 w 31385"/>
                      <a:gd name="connsiteY4" fmla="*/ 2528 h 136660"/>
                      <a:gd name="connsiteX5" fmla="*/ 10532 w 31385"/>
                      <a:gd name="connsiteY5" fmla="*/ 135442 h 136660"/>
                      <a:gd name="connsiteX6" fmla="*/ 8847 w 31385"/>
                      <a:gd name="connsiteY6" fmla="*/ 136495 h 136660"/>
                      <a:gd name="connsiteX7" fmla="*/ 1474 w 31385"/>
                      <a:gd name="connsiteY7" fmla="*/ 135652 h 136660"/>
                      <a:gd name="connsiteX8" fmla="*/ 0 w 31385"/>
                      <a:gd name="connsiteY8" fmla="*/ 134178 h 13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1385" h="136660">
                        <a:moveTo>
                          <a:pt x="0" y="134178"/>
                        </a:moveTo>
                        <a:lnTo>
                          <a:pt x="10532" y="0"/>
                        </a:lnTo>
                        <a:cubicBezTo>
                          <a:pt x="10532" y="0"/>
                          <a:pt x="11375" y="1896"/>
                          <a:pt x="13481" y="2738"/>
                        </a:cubicBezTo>
                        <a:cubicBezTo>
                          <a:pt x="17483" y="4634"/>
                          <a:pt x="24013" y="5266"/>
                          <a:pt x="28226" y="4423"/>
                        </a:cubicBezTo>
                        <a:cubicBezTo>
                          <a:pt x="30332" y="4002"/>
                          <a:pt x="31385" y="3370"/>
                          <a:pt x="31385" y="2528"/>
                        </a:cubicBezTo>
                        <a:lnTo>
                          <a:pt x="10532" y="135442"/>
                        </a:lnTo>
                        <a:cubicBezTo>
                          <a:pt x="10532" y="135442"/>
                          <a:pt x="9900" y="136284"/>
                          <a:pt x="8847" y="136495"/>
                        </a:cubicBezTo>
                        <a:cubicBezTo>
                          <a:pt x="6740" y="136916"/>
                          <a:pt x="3581" y="136495"/>
                          <a:pt x="1474" y="135652"/>
                        </a:cubicBezTo>
                        <a:cubicBezTo>
                          <a:pt x="421" y="135231"/>
                          <a:pt x="0" y="134810"/>
                          <a:pt x="0" y="134178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9" name="자유형: 도형 858">
                    <a:extLst>
                      <a:ext uri="{FF2B5EF4-FFF2-40B4-BE49-F238E27FC236}">
                        <a16:creationId xmlns:a16="http://schemas.microsoft.com/office/drawing/2014/main" id="{F7FEB935-B787-93A6-BD0B-4C480158F132}"/>
                      </a:ext>
                    </a:extLst>
                  </p:cNvPr>
                  <p:cNvSpPr/>
                  <p:nvPr/>
                </p:nvSpPr>
                <p:spPr>
                  <a:xfrm>
                    <a:off x="4125146" y="4442179"/>
                    <a:ext cx="14744" cy="2015"/>
                  </a:xfrm>
                  <a:custGeom>
                    <a:avLst/>
                    <a:gdLst>
                      <a:gd name="connsiteX0" fmla="*/ 0 w 14744"/>
                      <a:gd name="connsiteY0" fmla="*/ 0 h 2015"/>
                      <a:gd name="connsiteX1" fmla="*/ 0 w 14744"/>
                      <a:gd name="connsiteY1" fmla="*/ 0 h 2015"/>
                      <a:gd name="connsiteX2" fmla="*/ 14745 w 14744"/>
                      <a:gd name="connsiteY2" fmla="*/ 1685 h 2015"/>
                      <a:gd name="connsiteX3" fmla="*/ 14745 w 14744"/>
                      <a:gd name="connsiteY3" fmla="*/ 1685 h 2015"/>
                      <a:gd name="connsiteX4" fmla="*/ 0 w 14744"/>
                      <a:gd name="connsiteY4" fmla="*/ 0 h 2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2015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002" y="1685"/>
                          <a:pt x="10532" y="2528"/>
                          <a:pt x="14745" y="1685"/>
                        </a:cubicBezTo>
                        <a:lnTo>
                          <a:pt x="14745" y="1685"/>
                        </a:lnTo>
                        <a:cubicBezTo>
                          <a:pt x="10532" y="2528"/>
                          <a:pt x="4002" y="1685"/>
                          <a:pt x="0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06" name="그래픽 16">
                  <a:extLst>
                    <a:ext uri="{FF2B5EF4-FFF2-40B4-BE49-F238E27FC236}">
                      <a16:creationId xmlns:a16="http://schemas.microsoft.com/office/drawing/2014/main" id="{6DACC549-4FED-05E0-C2E7-3DEE0FA5CCAC}"/>
                    </a:ext>
                  </a:extLst>
                </p:cNvPr>
                <p:cNvGrpSpPr/>
                <p:nvPr/>
              </p:nvGrpSpPr>
              <p:grpSpPr>
                <a:xfrm>
                  <a:off x="4182986" y="4455343"/>
                  <a:ext cx="45895" cy="116004"/>
                  <a:chOff x="4182986" y="4455343"/>
                  <a:chExt cx="45895" cy="116004"/>
                </a:xfrm>
              </p:grpSpPr>
              <p:sp>
                <p:nvSpPr>
                  <p:cNvPr id="842" name="자유형: 도형 841">
                    <a:extLst>
                      <a:ext uri="{FF2B5EF4-FFF2-40B4-BE49-F238E27FC236}">
                        <a16:creationId xmlns:a16="http://schemas.microsoft.com/office/drawing/2014/main" id="{56A88623-3CC4-8B3D-2729-EE318C88FEB2}"/>
                      </a:ext>
                    </a:extLst>
                  </p:cNvPr>
                  <p:cNvSpPr/>
                  <p:nvPr/>
                </p:nvSpPr>
                <p:spPr>
                  <a:xfrm rot="-943798">
                    <a:off x="4217634" y="4563306"/>
                    <a:ext cx="10532" cy="6740"/>
                  </a:xfrm>
                  <a:custGeom>
                    <a:avLst/>
                    <a:gdLst>
                      <a:gd name="connsiteX0" fmla="*/ 10532 w 10532"/>
                      <a:gd name="connsiteY0" fmla="*/ 3370 h 6740"/>
                      <a:gd name="connsiteX1" fmla="*/ 5266 w 10532"/>
                      <a:gd name="connsiteY1" fmla="*/ 6741 h 6740"/>
                      <a:gd name="connsiteX2" fmla="*/ 0 w 10532"/>
                      <a:gd name="connsiteY2" fmla="*/ 3370 h 6740"/>
                      <a:gd name="connsiteX3" fmla="*/ 5266 w 10532"/>
                      <a:gd name="connsiteY3" fmla="*/ 0 h 6740"/>
                      <a:gd name="connsiteX4" fmla="*/ 10532 w 10532"/>
                      <a:gd name="connsiteY4" fmla="*/ 337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6740">
                        <a:moveTo>
                          <a:pt x="10532" y="3370"/>
                        </a:moveTo>
                        <a:cubicBezTo>
                          <a:pt x="10532" y="5232"/>
                          <a:pt x="8174" y="6741"/>
                          <a:pt x="5266" y="6741"/>
                        </a:cubicBezTo>
                        <a:cubicBezTo>
                          <a:pt x="2358" y="6741"/>
                          <a:pt x="0" y="5232"/>
                          <a:pt x="0" y="3370"/>
                        </a:cubicBezTo>
                        <a:cubicBezTo>
                          <a:pt x="0" y="1509"/>
                          <a:pt x="2358" y="0"/>
                          <a:pt x="5266" y="0"/>
                        </a:cubicBezTo>
                        <a:cubicBezTo>
                          <a:pt x="8174" y="0"/>
                          <a:pt x="10532" y="1509"/>
                          <a:pt x="10532" y="3370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3" name="자유형: 도형 842">
                    <a:extLst>
                      <a:ext uri="{FF2B5EF4-FFF2-40B4-BE49-F238E27FC236}">
                        <a16:creationId xmlns:a16="http://schemas.microsoft.com/office/drawing/2014/main" id="{0DA6335D-FE41-2C05-DFFB-E0FB11DF896A}"/>
                      </a:ext>
                    </a:extLst>
                  </p:cNvPr>
                  <p:cNvSpPr/>
                  <p:nvPr/>
                </p:nvSpPr>
                <p:spPr>
                  <a:xfrm>
                    <a:off x="4183049" y="4455554"/>
                    <a:ext cx="42783" cy="113008"/>
                  </a:xfrm>
                  <a:custGeom>
                    <a:avLst/>
                    <a:gdLst>
                      <a:gd name="connsiteX0" fmla="*/ 42783 w 42783"/>
                      <a:gd name="connsiteY0" fmla="*/ 108164 h 113008"/>
                      <a:gd name="connsiteX1" fmla="*/ 16664 w 42783"/>
                      <a:gd name="connsiteY1" fmla="*/ 738 h 113008"/>
                      <a:gd name="connsiteX2" fmla="*/ 2340 w 42783"/>
                      <a:gd name="connsiteY2" fmla="*/ 3897 h 113008"/>
                      <a:gd name="connsiteX3" fmla="*/ 234 w 42783"/>
                      <a:gd name="connsiteY3" fmla="*/ 10216 h 113008"/>
                      <a:gd name="connsiteX4" fmla="*/ 34568 w 42783"/>
                      <a:gd name="connsiteY4" fmla="*/ 113009 h 113008"/>
                      <a:gd name="connsiteX5" fmla="*/ 35621 w 42783"/>
                      <a:gd name="connsiteY5" fmla="*/ 109849 h 113008"/>
                      <a:gd name="connsiteX6" fmla="*/ 42783 w 42783"/>
                      <a:gd name="connsiteY6" fmla="*/ 108375 h 1130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2783" h="113008">
                        <a:moveTo>
                          <a:pt x="42783" y="108164"/>
                        </a:moveTo>
                        <a:lnTo>
                          <a:pt x="16664" y="738"/>
                        </a:lnTo>
                        <a:cubicBezTo>
                          <a:pt x="12451" y="-947"/>
                          <a:pt x="5921" y="316"/>
                          <a:pt x="2340" y="3897"/>
                        </a:cubicBezTo>
                        <a:cubicBezTo>
                          <a:pt x="234" y="6004"/>
                          <a:pt x="-398" y="8321"/>
                          <a:pt x="234" y="10216"/>
                        </a:cubicBezTo>
                        <a:lnTo>
                          <a:pt x="34568" y="113009"/>
                        </a:lnTo>
                        <a:cubicBezTo>
                          <a:pt x="34568" y="113009"/>
                          <a:pt x="34568" y="110902"/>
                          <a:pt x="35621" y="109849"/>
                        </a:cubicBezTo>
                        <a:cubicBezTo>
                          <a:pt x="37517" y="108164"/>
                          <a:pt x="40677" y="107322"/>
                          <a:pt x="42783" y="108375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4" name="자유형: 도형 843">
                    <a:extLst>
                      <a:ext uri="{FF2B5EF4-FFF2-40B4-BE49-F238E27FC236}">
                        <a16:creationId xmlns:a16="http://schemas.microsoft.com/office/drawing/2014/main" id="{42D2BDFA-94C0-86BA-D629-4C2465191B70}"/>
                      </a:ext>
                    </a:extLst>
                  </p:cNvPr>
                  <p:cNvSpPr/>
                  <p:nvPr/>
                </p:nvSpPr>
                <p:spPr>
                  <a:xfrm>
                    <a:off x="4185600" y="4455343"/>
                    <a:ext cx="14323" cy="3897"/>
                  </a:xfrm>
                  <a:custGeom>
                    <a:avLst/>
                    <a:gdLst>
                      <a:gd name="connsiteX0" fmla="*/ 14324 w 14323"/>
                      <a:gd name="connsiteY0" fmla="*/ 738 h 3897"/>
                      <a:gd name="connsiteX1" fmla="*/ 14324 w 14323"/>
                      <a:gd name="connsiteY1" fmla="*/ 738 h 3897"/>
                      <a:gd name="connsiteX2" fmla="*/ 0 w 14323"/>
                      <a:gd name="connsiteY2" fmla="*/ 3897 h 3897"/>
                      <a:gd name="connsiteX3" fmla="*/ 0 w 14323"/>
                      <a:gd name="connsiteY3" fmla="*/ 3897 h 3897"/>
                      <a:gd name="connsiteX4" fmla="*/ 14324 w 14323"/>
                      <a:gd name="connsiteY4" fmla="*/ 738 h 3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897">
                        <a:moveTo>
                          <a:pt x="14324" y="738"/>
                        </a:moveTo>
                        <a:lnTo>
                          <a:pt x="14324" y="738"/>
                        </a:lnTo>
                        <a:cubicBezTo>
                          <a:pt x="10111" y="-948"/>
                          <a:pt x="3581" y="316"/>
                          <a:pt x="0" y="3897"/>
                        </a:cubicBezTo>
                        <a:lnTo>
                          <a:pt x="0" y="3897"/>
                        </a:lnTo>
                        <a:cubicBezTo>
                          <a:pt x="3581" y="316"/>
                          <a:pt x="10111" y="-948"/>
                          <a:pt x="14324" y="738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5" name="자유형: 도형 844">
                    <a:extLst>
                      <a:ext uri="{FF2B5EF4-FFF2-40B4-BE49-F238E27FC236}">
                        <a16:creationId xmlns:a16="http://schemas.microsoft.com/office/drawing/2014/main" id="{4718722C-B74A-8C47-13DA-B176E738FDC6}"/>
                      </a:ext>
                    </a:extLst>
                  </p:cNvPr>
                  <p:cNvSpPr/>
                  <p:nvPr/>
                </p:nvSpPr>
                <p:spPr>
                  <a:xfrm>
                    <a:off x="4199923" y="4456081"/>
                    <a:ext cx="27804" cy="109322"/>
                  </a:xfrm>
                  <a:custGeom>
                    <a:avLst/>
                    <a:gdLst>
                      <a:gd name="connsiteX0" fmla="*/ 27804 w 27804"/>
                      <a:gd name="connsiteY0" fmla="*/ 109322 h 109322"/>
                      <a:gd name="connsiteX1" fmla="*/ 3581 w 27804"/>
                      <a:gd name="connsiteY1" fmla="*/ 3792 h 109322"/>
                      <a:gd name="connsiteX2" fmla="*/ 0 w 27804"/>
                      <a:gd name="connsiteY2" fmla="*/ 0 h 109322"/>
                      <a:gd name="connsiteX3" fmla="*/ 26119 w 27804"/>
                      <a:gd name="connsiteY3" fmla="*/ 107426 h 109322"/>
                      <a:gd name="connsiteX4" fmla="*/ 27804 w 27804"/>
                      <a:gd name="connsiteY4" fmla="*/ 109322 h 1093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04" h="109322">
                        <a:moveTo>
                          <a:pt x="27804" y="109322"/>
                        </a:moveTo>
                        <a:lnTo>
                          <a:pt x="3581" y="3792"/>
                        </a:lnTo>
                        <a:cubicBezTo>
                          <a:pt x="3160" y="2317"/>
                          <a:pt x="2106" y="843"/>
                          <a:pt x="0" y="0"/>
                        </a:cubicBezTo>
                        <a:lnTo>
                          <a:pt x="26119" y="107426"/>
                        </a:lnTo>
                        <a:cubicBezTo>
                          <a:pt x="26119" y="107426"/>
                          <a:pt x="27594" y="108480"/>
                          <a:pt x="27804" y="10932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6" name="자유형: 도형 845">
                    <a:extLst>
                      <a:ext uri="{FF2B5EF4-FFF2-40B4-BE49-F238E27FC236}">
                        <a16:creationId xmlns:a16="http://schemas.microsoft.com/office/drawing/2014/main" id="{C6220E50-C270-B704-7723-53DC29A54D21}"/>
                      </a:ext>
                    </a:extLst>
                  </p:cNvPr>
                  <p:cNvSpPr/>
                  <p:nvPr/>
                </p:nvSpPr>
                <p:spPr>
                  <a:xfrm>
                    <a:off x="4182986" y="4459240"/>
                    <a:ext cx="3666" cy="9478"/>
                  </a:xfrm>
                  <a:custGeom>
                    <a:avLst/>
                    <a:gdLst>
                      <a:gd name="connsiteX0" fmla="*/ 2403 w 3666"/>
                      <a:gd name="connsiteY0" fmla="*/ 0 h 9478"/>
                      <a:gd name="connsiteX1" fmla="*/ 2403 w 3666"/>
                      <a:gd name="connsiteY1" fmla="*/ 0 h 9478"/>
                      <a:gd name="connsiteX2" fmla="*/ 3667 w 3666"/>
                      <a:gd name="connsiteY2" fmla="*/ 9479 h 9478"/>
                      <a:gd name="connsiteX3" fmla="*/ 3667 w 3666"/>
                      <a:gd name="connsiteY3" fmla="*/ 9479 h 9478"/>
                      <a:gd name="connsiteX4" fmla="*/ 2403 w 3666"/>
                      <a:gd name="connsiteY4" fmla="*/ 0 h 9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66" h="9478">
                        <a:moveTo>
                          <a:pt x="2403" y="0"/>
                        </a:moveTo>
                        <a:lnTo>
                          <a:pt x="2403" y="0"/>
                        </a:lnTo>
                        <a:cubicBezTo>
                          <a:pt x="-1178" y="3581"/>
                          <a:pt x="-757" y="7794"/>
                          <a:pt x="3667" y="9479"/>
                        </a:cubicBezTo>
                        <a:lnTo>
                          <a:pt x="3667" y="9479"/>
                        </a:lnTo>
                        <a:cubicBezTo>
                          <a:pt x="-546" y="7794"/>
                          <a:pt x="-1178" y="3370"/>
                          <a:pt x="2403" y="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7" name="자유형: 도형 846">
                    <a:extLst>
                      <a:ext uri="{FF2B5EF4-FFF2-40B4-BE49-F238E27FC236}">
                        <a16:creationId xmlns:a16="http://schemas.microsoft.com/office/drawing/2014/main" id="{86657717-3CC7-E3BF-4BC0-B92633C73727}"/>
                      </a:ext>
                    </a:extLst>
                  </p:cNvPr>
                  <p:cNvSpPr/>
                  <p:nvPr/>
                </p:nvSpPr>
                <p:spPr>
                  <a:xfrm>
                    <a:off x="4199713" y="4456292"/>
                    <a:ext cx="3666" cy="9478"/>
                  </a:xfrm>
                  <a:custGeom>
                    <a:avLst/>
                    <a:gdLst>
                      <a:gd name="connsiteX0" fmla="*/ 1264 w 3666"/>
                      <a:gd name="connsiteY0" fmla="*/ 9479 h 9478"/>
                      <a:gd name="connsiteX1" fmla="*/ 1264 w 3666"/>
                      <a:gd name="connsiteY1" fmla="*/ 9479 h 9478"/>
                      <a:gd name="connsiteX2" fmla="*/ 0 w 3666"/>
                      <a:gd name="connsiteY2" fmla="*/ 0 h 9478"/>
                      <a:gd name="connsiteX3" fmla="*/ 0 w 3666"/>
                      <a:gd name="connsiteY3" fmla="*/ 0 h 9478"/>
                      <a:gd name="connsiteX4" fmla="*/ 1264 w 3666"/>
                      <a:gd name="connsiteY4" fmla="*/ 9479 h 9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66" h="9478">
                        <a:moveTo>
                          <a:pt x="1264" y="9479"/>
                        </a:moveTo>
                        <a:lnTo>
                          <a:pt x="1264" y="9479"/>
                        </a:lnTo>
                        <a:cubicBezTo>
                          <a:pt x="4845" y="5898"/>
                          <a:pt x="4424" y="1685"/>
                          <a:pt x="0" y="0"/>
                        </a:cubicBezTo>
                        <a:lnTo>
                          <a:pt x="0" y="0"/>
                        </a:lnTo>
                        <a:cubicBezTo>
                          <a:pt x="4213" y="1685"/>
                          <a:pt x="4845" y="6109"/>
                          <a:pt x="1264" y="9479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8" name="자유형: 도형 847">
                    <a:extLst>
                      <a:ext uri="{FF2B5EF4-FFF2-40B4-BE49-F238E27FC236}">
                        <a16:creationId xmlns:a16="http://schemas.microsoft.com/office/drawing/2014/main" id="{57BEA3B3-3A0E-79D6-9B12-1C515FA958EC}"/>
                      </a:ext>
                    </a:extLst>
                  </p:cNvPr>
                  <p:cNvSpPr/>
                  <p:nvPr/>
                </p:nvSpPr>
                <p:spPr>
                  <a:xfrm>
                    <a:off x="4183266" y="4455591"/>
                    <a:ext cx="20254" cy="14038"/>
                  </a:xfrm>
                  <a:custGeom>
                    <a:avLst/>
                    <a:gdLst>
                      <a:gd name="connsiteX0" fmla="*/ 16657 w 20254"/>
                      <a:gd name="connsiteY0" fmla="*/ 700 h 14038"/>
                      <a:gd name="connsiteX1" fmla="*/ 10127 w 20254"/>
                      <a:gd name="connsiteY1" fmla="*/ 7019 h 14038"/>
                      <a:gd name="connsiteX2" fmla="*/ 16657 w 20254"/>
                      <a:gd name="connsiteY2" fmla="*/ 700 h 14038"/>
                      <a:gd name="connsiteX3" fmla="*/ 17921 w 20254"/>
                      <a:gd name="connsiteY3" fmla="*/ 10179 h 14038"/>
                      <a:gd name="connsiteX4" fmla="*/ 3598 w 20254"/>
                      <a:gd name="connsiteY4" fmla="*/ 13339 h 14038"/>
                      <a:gd name="connsiteX5" fmla="*/ 2334 w 20254"/>
                      <a:gd name="connsiteY5" fmla="*/ 3860 h 14038"/>
                      <a:gd name="connsiteX6" fmla="*/ 16657 w 20254"/>
                      <a:gd name="connsiteY6" fmla="*/ 700 h 14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254" h="14038">
                        <a:moveTo>
                          <a:pt x="16657" y="700"/>
                        </a:moveTo>
                        <a:lnTo>
                          <a:pt x="10127" y="7019"/>
                        </a:lnTo>
                        <a:lnTo>
                          <a:pt x="16657" y="700"/>
                        </a:lnTo>
                        <a:cubicBezTo>
                          <a:pt x="20870" y="2385"/>
                          <a:pt x="21502" y="6809"/>
                          <a:pt x="17921" y="10179"/>
                        </a:cubicBezTo>
                        <a:cubicBezTo>
                          <a:pt x="14340" y="13549"/>
                          <a:pt x="7810" y="15024"/>
                          <a:pt x="3598" y="13339"/>
                        </a:cubicBezTo>
                        <a:cubicBezTo>
                          <a:pt x="-615" y="11653"/>
                          <a:pt x="-1247" y="7230"/>
                          <a:pt x="2334" y="3860"/>
                        </a:cubicBezTo>
                        <a:cubicBezTo>
                          <a:pt x="5915" y="490"/>
                          <a:pt x="12445" y="-985"/>
                          <a:pt x="16657" y="70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9" name="자유형: 도형 848">
                    <a:extLst>
                      <a:ext uri="{FF2B5EF4-FFF2-40B4-BE49-F238E27FC236}">
                        <a16:creationId xmlns:a16="http://schemas.microsoft.com/office/drawing/2014/main" id="{1E69C60B-0676-64A9-2E25-4EB9B288D8DD}"/>
                      </a:ext>
                    </a:extLst>
                  </p:cNvPr>
                  <p:cNvSpPr/>
                  <p:nvPr/>
                </p:nvSpPr>
                <p:spPr>
                  <a:xfrm>
                    <a:off x="4186653" y="4465770"/>
                    <a:ext cx="14323" cy="3897"/>
                  </a:xfrm>
                  <a:custGeom>
                    <a:avLst/>
                    <a:gdLst>
                      <a:gd name="connsiteX0" fmla="*/ 0 w 14323"/>
                      <a:gd name="connsiteY0" fmla="*/ 3160 h 3897"/>
                      <a:gd name="connsiteX1" fmla="*/ 0 w 14323"/>
                      <a:gd name="connsiteY1" fmla="*/ 3160 h 3897"/>
                      <a:gd name="connsiteX2" fmla="*/ 14324 w 14323"/>
                      <a:gd name="connsiteY2" fmla="*/ 0 h 3897"/>
                      <a:gd name="connsiteX3" fmla="*/ 14324 w 14323"/>
                      <a:gd name="connsiteY3" fmla="*/ 0 h 3897"/>
                      <a:gd name="connsiteX4" fmla="*/ 0 w 14323"/>
                      <a:gd name="connsiteY4" fmla="*/ 3160 h 3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897">
                        <a:moveTo>
                          <a:pt x="0" y="3160"/>
                        </a:moveTo>
                        <a:lnTo>
                          <a:pt x="0" y="3160"/>
                        </a:lnTo>
                        <a:cubicBezTo>
                          <a:pt x="4213" y="4845"/>
                          <a:pt x="10743" y="3581"/>
                          <a:pt x="14324" y="0"/>
                        </a:cubicBezTo>
                        <a:lnTo>
                          <a:pt x="14324" y="0"/>
                        </a:lnTo>
                        <a:cubicBezTo>
                          <a:pt x="10743" y="3581"/>
                          <a:pt x="4213" y="4845"/>
                          <a:pt x="0" y="31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50" name="자유형: 도형 849">
                    <a:extLst>
                      <a:ext uri="{FF2B5EF4-FFF2-40B4-BE49-F238E27FC236}">
                        <a16:creationId xmlns:a16="http://schemas.microsoft.com/office/drawing/2014/main" id="{B4322E47-E390-B3E2-41E5-F63D6FEDF2B3}"/>
                      </a:ext>
                    </a:extLst>
                  </p:cNvPr>
                  <p:cNvSpPr/>
                  <p:nvPr/>
                </p:nvSpPr>
                <p:spPr>
                  <a:xfrm>
                    <a:off x="4183283" y="4459872"/>
                    <a:ext cx="44234" cy="110418"/>
                  </a:xfrm>
                  <a:custGeom>
                    <a:avLst/>
                    <a:gdLst>
                      <a:gd name="connsiteX0" fmla="*/ 34334 w 44234"/>
                      <a:gd name="connsiteY0" fmla="*/ 108480 h 110418"/>
                      <a:gd name="connsiteX1" fmla="*/ 0 w 44234"/>
                      <a:gd name="connsiteY1" fmla="*/ 5687 h 110418"/>
                      <a:gd name="connsiteX2" fmla="*/ 3370 w 44234"/>
                      <a:gd name="connsiteY2" fmla="*/ 9058 h 110418"/>
                      <a:gd name="connsiteX3" fmla="*/ 17694 w 44234"/>
                      <a:gd name="connsiteY3" fmla="*/ 5898 h 110418"/>
                      <a:gd name="connsiteX4" fmla="*/ 20011 w 44234"/>
                      <a:gd name="connsiteY4" fmla="*/ 0 h 110418"/>
                      <a:gd name="connsiteX5" fmla="*/ 44234 w 44234"/>
                      <a:gd name="connsiteY5" fmla="*/ 105531 h 110418"/>
                      <a:gd name="connsiteX6" fmla="*/ 43181 w 44234"/>
                      <a:gd name="connsiteY6" fmla="*/ 108480 h 110418"/>
                      <a:gd name="connsiteX7" fmla="*/ 36019 w 44234"/>
                      <a:gd name="connsiteY7" fmla="*/ 109954 h 110418"/>
                      <a:gd name="connsiteX8" fmla="*/ 34334 w 44234"/>
                      <a:gd name="connsiteY8" fmla="*/ 108269 h 1104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4234" h="110418">
                        <a:moveTo>
                          <a:pt x="34334" y="108480"/>
                        </a:moveTo>
                        <a:lnTo>
                          <a:pt x="0" y="5687"/>
                        </a:lnTo>
                        <a:cubicBezTo>
                          <a:pt x="421" y="7162"/>
                          <a:pt x="1685" y="8215"/>
                          <a:pt x="3370" y="9058"/>
                        </a:cubicBezTo>
                        <a:cubicBezTo>
                          <a:pt x="7583" y="10743"/>
                          <a:pt x="14113" y="9479"/>
                          <a:pt x="17694" y="5898"/>
                        </a:cubicBezTo>
                        <a:cubicBezTo>
                          <a:pt x="19590" y="4002"/>
                          <a:pt x="20432" y="1896"/>
                          <a:pt x="20011" y="0"/>
                        </a:cubicBezTo>
                        <a:lnTo>
                          <a:pt x="44234" y="105531"/>
                        </a:lnTo>
                        <a:cubicBezTo>
                          <a:pt x="44234" y="105531"/>
                          <a:pt x="44234" y="107426"/>
                          <a:pt x="43181" y="108480"/>
                        </a:cubicBezTo>
                        <a:cubicBezTo>
                          <a:pt x="41285" y="110165"/>
                          <a:pt x="38126" y="111007"/>
                          <a:pt x="36019" y="109954"/>
                        </a:cubicBezTo>
                        <a:cubicBezTo>
                          <a:pt x="35177" y="109533"/>
                          <a:pt x="34545" y="108901"/>
                          <a:pt x="34334" y="108269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07" name="그래픽 16">
                  <a:extLst>
                    <a:ext uri="{FF2B5EF4-FFF2-40B4-BE49-F238E27FC236}">
                      <a16:creationId xmlns:a16="http://schemas.microsoft.com/office/drawing/2014/main" id="{1DD5095D-5A1E-9B01-2F53-64B5D5BD2A93}"/>
                    </a:ext>
                  </a:extLst>
                </p:cNvPr>
                <p:cNvGrpSpPr/>
                <p:nvPr/>
              </p:nvGrpSpPr>
              <p:grpSpPr>
                <a:xfrm>
                  <a:off x="4155342" y="4499439"/>
                  <a:ext cx="37070" cy="129764"/>
                  <a:chOff x="4155342" y="4499439"/>
                  <a:chExt cx="37070" cy="129764"/>
                </a:xfrm>
              </p:grpSpPr>
              <p:sp>
                <p:nvSpPr>
                  <p:cNvPr id="833" name="자유형: 도형 832">
                    <a:extLst>
                      <a:ext uri="{FF2B5EF4-FFF2-40B4-BE49-F238E27FC236}">
                        <a16:creationId xmlns:a16="http://schemas.microsoft.com/office/drawing/2014/main" id="{9BBC2039-BAFA-44CE-A68C-833C4BB4C9DF}"/>
                      </a:ext>
                    </a:extLst>
                  </p:cNvPr>
                  <p:cNvSpPr/>
                  <p:nvPr/>
                </p:nvSpPr>
                <p:spPr>
                  <a:xfrm rot="-584398">
                    <a:off x="4181494" y="4622875"/>
                    <a:ext cx="10532" cy="5476"/>
                  </a:xfrm>
                  <a:custGeom>
                    <a:avLst/>
                    <a:gdLst>
                      <a:gd name="connsiteX0" fmla="*/ 10532 w 10532"/>
                      <a:gd name="connsiteY0" fmla="*/ 2738 h 5476"/>
                      <a:gd name="connsiteX1" fmla="*/ 5266 w 10532"/>
                      <a:gd name="connsiteY1" fmla="*/ 5477 h 5476"/>
                      <a:gd name="connsiteX2" fmla="*/ 0 w 10532"/>
                      <a:gd name="connsiteY2" fmla="*/ 2738 h 5476"/>
                      <a:gd name="connsiteX3" fmla="*/ 5266 w 10532"/>
                      <a:gd name="connsiteY3" fmla="*/ 0 h 5476"/>
                      <a:gd name="connsiteX4" fmla="*/ 10532 w 10532"/>
                      <a:gd name="connsiteY4" fmla="*/ 2738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5476">
                        <a:moveTo>
                          <a:pt x="10532" y="2738"/>
                        </a:moveTo>
                        <a:cubicBezTo>
                          <a:pt x="10532" y="4251"/>
                          <a:pt x="8174" y="5477"/>
                          <a:pt x="5266" y="5477"/>
                        </a:cubicBezTo>
                        <a:cubicBezTo>
                          <a:pt x="2358" y="5477"/>
                          <a:pt x="0" y="4251"/>
                          <a:pt x="0" y="2738"/>
                        </a:cubicBezTo>
                        <a:cubicBezTo>
                          <a:pt x="0" y="1226"/>
                          <a:pt x="2358" y="0"/>
                          <a:pt x="5266" y="0"/>
                        </a:cubicBezTo>
                        <a:cubicBezTo>
                          <a:pt x="8174" y="0"/>
                          <a:pt x="10532" y="1226"/>
                          <a:pt x="10532" y="2738"/>
                        </a:cubicBezTo>
                        <a:close/>
                      </a:path>
                    </a:pathLst>
                  </a:custGeom>
                  <a:solidFill>
                    <a:srgbClr val="D973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4" name="자유형: 도형 833">
                    <a:extLst>
                      <a:ext uri="{FF2B5EF4-FFF2-40B4-BE49-F238E27FC236}">
                        <a16:creationId xmlns:a16="http://schemas.microsoft.com/office/drawing/2014/main" id="{A6D691CC-C4F4-DE30-0429-97BED6F06727}"/>
                      </a:ext>
                    </a:extLst>
                  </p:cNvPr>
                  <p:cNvSpPr/>
                  <p:nvPr/>
                </p:nvSpPr>
                <p:spPr>
                  <a:xfrm>
                    <a:off x="4155452" y="4499649"/>
                    <a:ext cx="34781" cy="127050"/>
                  </a:xfrm>
                  <a:custGeom>
                    <a:avLst/>
                    <a:gdLst>
                      <a:gd name="connsiteX0" fmla="*/ 34782 w 34781"/>
                      <a:gd name="connsiteY0" fmla="*/ 123680 h 127050"/>
                      <a:gd name="connsiteX1" fmla="*/ 17720 w 34781"/>
                      <a:gd name="connsiteY1" fmla="*/ 877 h 127050"/>
                      <a:gd name="connsiteX2" fmla="*/ 3186 w 34781"/>
                      <a:gd name="connsiteY2" fmla="*/ 2562 h 127050"/>
                      <a:gd name="connsiteX3" fmla="*/ 26 w 34781"/>
                      <a:gd name="connsiteY3" fmla="*/ 7407 h 127050"/>
                      <a:gd name="connsiteX4" fmla="*/ 25724 w 34781"/>
                      <a:gd name="connsiteY4" fmla="*/ 127050 h 127050"/>
                      <a:gd name="connsiteX5" fmla="*/ 27199 w 34781"/>
                      <a:gd name="connsiteY5" fmla="*/ 124523 h 127050"/>
                      <a:gd name="connsiteX6" fmla="*/ 34571 w 34781"/>
                      <a:gd name="connsiteY6" fmla="*/ 123680 h 127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781" h="127050">
                        <a:moveTo>
                          <a:pt x="34782" y="123680"/>
                        </a:moveTo>
                        <a:lnTo>
                          <a:pt x="17720" y="877"/>
                        </a:lnTo>
                        <a:cubicBezTo>
                          <a:pt x="13718" y="-808"/>
                          <a:pt x="7188" y="34"/>
                          <a:pt x="3186" y="2562"/>
                        </a:cubicBezTo>
                        <a:cubicBezTo>
                          <a:pt x="869" y="4036"/>
                          <a:pt x="-184" y="5932"/>
                          <a:pt x="26" y="7407"/>
                        </a:cubicBezTo>
                        <a:lnTo>
                          <a:pt x="25724" y="127050"/>
                        </a:lnTo>
                        <a:cubicBezTo>
                          <a:pt x="25724" y="127050"/>
                          <a:pt x="26146" y="125365"/>
                          <a:pt x="27199" y="124523"/>
                        </a:cubicBezTo>
                        <a:cubicBezTo>
                          <a:pt x="29305" y="123259"/>
                          <a:pt x="32465" y="122837"/>
                          <a:pt x="34571" y="123680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5" name="자유형: 도형 834">
                    <a:extLst>
                      <a:ext uri="{FF2B5EF4-FFF2-40B4-BE49-F238E27FC236}">
                        <a16:creationId xmlns:a16="http://schemas.microsoft.com/office/drawing/2014/main" id="{2A417A23-5337-DB75-6C63-8532E27F9688}"/>
                      </a:ext>
                    </a:extLst>
                  </p:cNvPr>
                  <p:cNvSpPr/>
                  <p:nvPr/>
                </p:nvSpPr>
                <p:spPr>
                  <a:xfrm>
                    <a:off x="4158849" y="4499439"/>
                    <a:ext cx="14534" cy="2561"/>
                  </a:xfrm>
                  <a:custGeom>
                    <a:avLst/>
                    <a:gdLst>
                      <a:gd name="connsiteX0" fmla="*/ 14534 w 14534"/>
                      <a:gd name="connsiteY0" fmla="*/ 877 h 2561"/>
                      <a:gd name="connsiteX1" fmla="*/ 14534 w 14534"/>
                      <a:gd name="connsiteY1" fmla="*/ 877 h 2561"/>
                      <a:gd name="connsiteX2" fmla="*/ 0 w 14534"/>
                      <a:gd name="connsiteY2" fmla="*/ 2562 h 2561"/>
                      <a:gd name="connsiteX3" fmla="*/ 0 w 14534"/>
                      <a:gd name="connsiteY3" fmla="*/ 2562 h 2561"/>
                      <a:gd name="connsiteX4" fmla="*/ 14534 w 14534"/>
                      <a:gd name="connsiteY4" fmla="*/ 877 h 2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61">
                        <a:moveTo>
                          <a:pt x="14534" y="877"/>
                        </a:moveTo>
                        <a:lnTo>
                          <a:pt x="14534" y="877"/>
                        </a:lnTo>
                        <a:cubicBezTo>
                          <a:pt x="10532" y="-808"/>
                          <a:pt x="4002" y="34"/>
                          <a:pt x="0" y="2562"/>
                        </a:cubicBezTo>
                        <a:lnTo>
                          <a:pt x="0" y="2562"/>
                        </a:lnTo>
                        <a:cubicBezTo>
                          <a:pt x="4213" y="34"/>
                          <a:pt x="10743" y="-808"/>
                          <a:pt x="14534" y="877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6" name="자유형: 도형 835">
                    <a:extLst>
                      <a:ext uri="{FF2B5EF4-FFF2-40B4-BE49-F238E27FC236}">
                        <a16:creationId xmlns:a16="http://schemas.microsoft.com/office/drawing/2014/main" id="{C8C1CA59-9BAC-5EC1-2E52-E106AA1588BF}"/>
                      </a:ext>
                    </a:extLst>
                  </p:cNvPr>
                  <p:cNvSpPr/>
                  <p:nvPr/>
                </p:nvSpPr>
                <p:spPr>
                  <a:xfrm>
                    <a:off x="4173383" y="4500526"/>
                    <a:ext cx="18536" cy="124277"/>
                  </a:xfrm>
                  <a:custGeom>
                    <a:avLst/>
                    <a:gdLst>
                      <a:gd name="connsiteX0" fmla="*/ 18326 w 18536"/>
                      <a:gd name="connsiteY0" fmla="*/ 124278 h 124277"/>
                      <a:gd name="connsiteX1" fmla="*/ 2738 w 18536"/>
                      <a:gd name="connsiteY1" fmla="*/ 2949 h 124277"/>
                      <a:gd name="connsiteX2" fmla="*/ 0 w 18536"/>
                      <a:gd name="connsiteY2" fmla="*/ 0 h 124277"/>
                      <a:gd name="connsiteX3" fmla="*/ 17062 w 18536"/>
                      <a:gd name="connsiteY3" fmla="*/ 122803 h 124277"/>
                      <a:gd name="connsiteX4" fmla="*/ 18536 w 18536"/>
                      <a:gd name="connsiteY4" fmla="*/ 124278 h 1242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36" h="124277">
                        <a:moveTo>
                          <a:pt x="18326" y="124278"/>
                        </a:moveTo>
                        <a:lnTo>
                          <a:pt x="2738" y="2949"/>
                        </a:lnTo>
                        <a:cubicBezTo>
                          <a:pt x="2738" y="1685"/>
                          <a:pt x="1685" y="632"/>
                          <a:pt x="0" y="0"/>
                        </a:cubicBezTo>
                        <a:lnTo>
                          <a:pt x="17062" y="122803"/>
                        </a:lnTo>
                        <a:cubicBezTo>
                          <a:pt x="17062" y="122803"/>
                          <a:pt x="18326" y="123646"/>
                          <a:pt x="18536" y="12427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7" name="자유형: 도형 836">
                    <a:extLst>
                      <a:ext uri="{FF2B5EF4-FFF2-40B4-BE49-F238E27FC236}">
                        <a16:creationId xmlns:a16="http://schemas.microsoft.com/office/drawing/2014/main" id="{153294F3-B388-163F-9F60-866E131C073B}"/>
                      </a:ext>
                    </a:extLst>
                  </p:cNvPr>
                  <p:cNvSpPr/>
                  <p:nvPr/>
                </p:nvSpPr>
                <p:spPr>
                  <a:xfrm>
                    <a:off x="4155342" y="4502000"/>
                    <a:ext cx="3295" cy="7583"/>
                  </a:xfrm>
                  <a:custGeom>
                    <a:avLst/>
                    <a:gdLst>
                      <a:gd name="connsiteX0" fmla="*/ 3296 w 3295"/>
                      <a:gd name="connsiteY0" fmla="*/ 0 h 7583"/>
                      <a:gd name="connsiteX1" fmla="*/ 3296 w 3295"/>
                      <a:gd name="connsiteY1" fmla="*/ 0 h 7583"/>
                      <a:gd name="connsiteX2" fmla="*/ 2875 w 3295"/>
                      <a:gd name="connsiteY2" fmla="*/ 7583 h 7583"/>
                      <a:gd name="connsiteX3" fmla="*/ 2875 w 3295"/>
                      <a:gd name="connsiteY3" fmla="*/ 7583 h 7583"/>
                      <a:gd name="connsiteX4" fmla="*/ 3296 w 3295"/>
                      <a:gd name="connsiteY4" fmla="*/ 0 h 7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7583">
                        <a:moveTo>
                          <a:pt x="3296" y="0"/>
                        </a:moveTo>
                        <a:lnTo>
                          <a:pt x="3296" y="0"/>
                        </a:lnTo>
                        <a:cubicBezTo>
                          <a:pt x="-917" y="2528"/>
                          <a:pt x="-917" y="6109"/>
                          <a:pt x="2875" y="7583"/>
                        </a:cubicBezTo>
                        <a:lnTo>
                          <a:pt x="2875" y="7583"/>
                        </a:lnTo>
                        <a:cubicBezTo>
                          <a:pt x="-1128" y="5898"/>
                          <a:pt x="-917" y="2528"/>
                          <a:pt x="3296" y="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8" name="자유형: 도형 837">
                    <a:extLst>
                      <a:ext uri="{FF2B5EF4-FFF2-40B4-BE49-F238E27FC236}">
                        <a16:creationId xmlns:a16="http://schemas.microsoft.com/office/drawing/2014/main" id="{B52B57B1-CB81-0F74-BEAE-47D17990AFED}"/>
                      </a:ext>
                    </a:extLst>
                  </p:cNvPr>
                  <p:cNvSpPr/>
                  <p:nvPr/>
                </p:nvSpPr>
                <p:spPr>
                  <a:xfrm>
                    <a:off x="4172961" y="4500526"/>
                    <a:ext cx="3295" cy="7583"/>
                  </a:xfrm>
                  <a:custGeom>
                    <a:avLst/>
                    <a:gdLst>
                      <a:gd name="connsiteX0" fmla="*/ 0 w 3295"/>
                      <a:gd name="connsiteY0" fmla="*/ 7583 h 7583"/>
                      <a:gd name="connsiteX1" fmla="*/ 0 w 3295"/>
                      <a:gd name="connsiteY1" fmla="*/ 7583 h 7583"/>
                      <a:gd name="connsiteX2" fmla="*/ 421 w 3295"/>
                      <a:gd name="connsiteY2" fmla="*/ 0 h 7583"/>
                      <a:gd name="connsiteX3" fmla="*/ 421 w 3295"/>
                      <a:gd name="connsiteY3" fmla="*/ 0 h 7583"/>
                      <a:gd name="connsiteX4" fmla="*/ 0 w 3295"/>
                      <a:gd name="connsiteY4" fmla="*/ 7583 h 7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7583">
                        <a:moveTo>
                          <a:pt x="0" y="7583"/>
                        </a:moveTo>
                        <a:lnTo>
                          <a:pt x="0" y="7583"/>
                        </a:lnTo>
                        <a:cubicBezTo>
                          <a:pt x="4213" y="5055"/>
                          <a:pt x="4213" y="1474"/>
                          <a:pt x="421" y="0"/>
                        </a:cubicBezTo>
                        <a:lnTo>
                          <a:pt x="421" y="0"/>
                        </a:lnTo>
                        <a:cubicBezTo>
                          <a:pt x="4424" y="1685"/>
                          <a:pt x="4213" y="5055"/>
                          <a:pt x="0" y="7583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9" name="자유형: 도형 838">
                    <a:extLst>
                      <a:ext uri="{FF2B5EF4-FFF2-40B4-BE49-F238E27FC236}">
                        <a16:creationId xmlns:a16="http://schemas.microsoft.com/office/drawing/2014/main" id="{F360B4DC-5E2F-F1C2-D467-755A6D963B0C}"/>
                      </a:ext>
                    </a:extLst>
                  </p:cNvPr>
                  <p:cNvSpPr/>
                  <p:nvPr/>
                </p:nvSpPr>
                <p:spPr>
                  <a:xfrm>
                    <a:off x="4155634" y="4499649"/>
                    <a:ext cx="20623" cy="11021"/>
                  </a:xfrm>
                  <a:custGeom>
                    <a:avLst/>
                    <a:gdLst>
                      <a:gd name="connsiteX0" fmla="*/ 17748 w 20623"/>
                      <a:gd name="connsiteY0" fmla="*/ 877 h 11021"/>
                      <a:gd name="connsiteX1" fmla="*/ 10376 w 20623"/>
                      <a:gd name="connsiteY1" fmla="*/ 5511 h 11021"/>
                      <a:gd name="connsiteX2" fmla="*/ 17748 w 20623"/>
                      <a:gd name="connsiteY2" fmla="*/ 877 h 11021"/>
                      <a:gd name="connsiteX3" fmla="*/ 17327 w 20623"/>
                      <a:gd name="connsiteY3" fmla="*/ 8460 h 11021"/>
                      <a:gd name="connsiteX4" fmla="*/ 2793 w 20623"/>
                      <a:gd name="connsiteY4" fmla="*/ 10145 h 11021"/>
                      <a:gd name="connsiteX5" fmla="*/ 3214 w 20623"/>
                      <a:gd name="connsiteY5" fmla="*/ 2562 h 11021"/>
                      <a:gd name="connsiteX6" fmla="*/ 17748 w 20623"/>
                      <a:gd name="connsiteY6" fmla="*/ 877 h 11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623" h="11021">
                        <a:moveTo>
                          <a:pt x="17748" y="877"/>
                        </a:moveTo>
                        <a:lnTo>
                          <a:pt x="10376" y="5511"/>
                        </a:lnTo>
                        <a:lnTo>
                          <a:pt x="17748" y="877"/>
                        </a:lnTo>
                        <a:cubicBezTo>
                          <a:pt x="21751" y="2562"/>
                          <a:pt x="21540" y="5932"/>
                          <a:pt x="17327" y="8460"/>
                        </a:cubicBezTo>
                        <a:cubicBezTo>
                          <a:pt x="13114" y="10987"/>
                          <a:pt x="6585" y="11830"/>
                          <a:pt x="2793" y="10145"/>
                        </a:cubicBezTo>
                        <a:cubicBezTo>
                          <a:pt x="-998" y="8460"/>
                          <a:pt x="-998" y="5089"/>
                          <a:pt x="3214" y="2562"/>
                        </a:cubicBezTo>
                        <a:cubicBezTo>
                          <a:pt x="7427" y="34"/>
                          <a:pt x="13957" y="-808"/>
                          <a:pt x="17748" y="877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0" name="자유형: 도형 839">
                    <a:extLst>
                      <a:ext uri="{FF2B5EF4-FFF2-40B4-BE49-F238E27FC236}">
                        <a16:creationId xmlns:a16="http://schemas.microsoft.com/office/drawing/2014/main" id="{62E76601-65B8-0AFE-2149-A65EF0630310}"/>
                      </a:ext>
                    </a:extLst>
                  </p:cNvPr>
                  <p:cNvSpPr/>
                  <p:nvPr/>
                </p:nvSpPr>
                <p:spPr>
                  <a:xfrm>
                    <a:off x="4158427" y="4508109"/>
                    <a:ext cx="14534" cy="2561"/>
                  </a:xfrm>
                  <a:custGeom>
                    <a:avLst/>
                    <a:gdLst>
                      <a:gd name="connsiteX0" fmla="*/ 0 w 14534"/>
                      <a:gd name="connsiteY0" fmla="*/ 1685 h 2561"/>
                      <a:gd name="connsiteX1" fmla="*/ 0 w 14534"/>
                      <a:gd name="connsiteY1" fmla="*/ 1685 h 2561"/>
                      <a:gd name="connsiteX2" fmla="*/ 14534 w 14534"/>
                      <a:gd name="connsiteY2" fmla="*/ 0 h 2561"/>
                      <a:gd name="connsiteX3" fmla="*/ 14534 w 14534"/>
                      <a:gd name="connsiteY3" fmla="*/ 0 h 2561"/>
                      <a:gd name="connsiteX4" fmla="*/ 0 w 14534"/>
                      <a:gd name="connsiteY4" fmla="*/ 1685 h 2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61">
                        <a:moveTo>
                          <a:pt x="0" y="1685"/>
                        </a:moveTo>
                        <a:lnTo>
                          <a:pt x="0" y="1685"/>
                        </a:lnTo>
                        <a:cubicBezTo>
                          <a:pt x="4002" y="3370"/>
                          <a:pt x="10532" y="2528"/>
                          <a:pt x="14534" y="0"/>
                        </a:cubicBezTo>
                        <a:lnTo>
                          <a:pt x="14534" y="0"/>
                        </a:lnTo>
                        <a:cubicBezTo>
                          <a:pt x="10321" y="2528"/>
                          <a:pt x="3792" y="3370"/>
                          <a:pt x="0" y="1685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41" name="자유형: 도형 840">
                    <a:extLst>
                      <a:ext uri="{FF2B5EF4-FFF2-40B4-BE49-F238E27FC236}">
                        <a16:creationId xmlns:a16="http://schemas.microsoft.com/office/drawing/2014/main" id="{4003D9E7-8D83-2C3A-AD36-D5C3DC78EF2D}"/>
                      </a:ext>
                    </a:extLst>
                  </p:cNvPr>
                  <p:cNvSpPr/>
                  <p:nvPr/>
                </p:nvSpPr>
                <p:spPr>
                  <a:xfrm>
                    <a:off x="4155689" y="4503264"/>
                    <a:ext cx="36019" cy="124926"/>
                  </a:xfrm>
                  <a:custGeom>
                    <a:avLst/>
                    <a:gdLst>
                      <a:gd name="connsiteX0" fmla="*/ 25698 w 36019"/>
                      <a:gd name="connsiteY0" fmla="*/ 123224 h 124926"/>
                      <a:gd name="connsiteX1" fmla="*/ 0 w 36019"/>
                      <a:gd name="connsiteY1" fmla="*/ 3581 h 124926"/>
                      <a:gd name="connsiteX2" fmla="*/ 2738 w 36019"/>
                      <a:gd name="connsiteY2" fmla="*/ 6319 h 124926"/>
                      <a:gd name="connsiteX3" fmla="*/ 17272 w 36019"/>
                      <a:gd name="connsiteY3" fmla="*/ 4634 h 124926"/>
                      <a:gd name="connsiteX4" fmla="*/ 20432 w 36019"/>
                      <a:gd name="connsiteY4" fmla="*/ 0 h 124926"/>
                      <a:gd name="connsiteX5" fmla="*/ 36020 w 36019"/>
                      <a:gd name="connsiteY5" fmla="*/ 121329 h 124926"/>
                      <a:gd name="connsiteX6" fmla="*/ 34334 w 36019"/>
                      <a:gd name="connsiteY6" fmla="*/ 123646 h 124926"/>
                      <a:gd name="connsiteX7" fmla="*/ 26962 w 36019"/>
                      <a:gd name="connsiteY7" fmla="*/ 124488 h 124926"/>
                      <a:gd name="connsiteX8" fmla="*/ 25488 w 36019"/>
                      <a:gd name="connsiteY8" fmla="*/ 123014 h 124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019" h="124926">
                        <a:moveTo>
                          <a:pt x="25698" y="123224"/>
                        </a:moveTo>
                        <a:lnTo>
                          <a:pt x="0" y="3581"/>
                        </a:lnTo>
                        <a:cubicBezTo>
                          <a:pt x="211" y="4634"/>
                          <a:pt x="1264" y="5687"/>
                          <a:pt x="2738" y="6319"/>
                        </a:cubicBezTo>
                        <a:cubicBezTo>
                          <a:pt x="6740" y="8004"/>
                          <a:pt x="13270" y="7162"/>
                          <a:pt x="17272" y="4634"/>
                        </a:cubicBezTo>
                        <a:cubicBezTo>
                          <a:pt x="19590" y="3160"/>
                          <a:pt x="20643" y="1474"/>
                          <a:pt x="20432" y="0"/>
                        </a:cubicBezTo>
                        <a:lnTo>
                          <a:pt x="36020" y="121329"/>
                        </a:lnTo>
                        <a:cubicBezTo>
                          <a:pt x="36020" y="121329"/>
                          <a:pt x="35598" y="123014"/>
                          <a:pt x="34334" y="123646"/>
                        </a:cubicBezTo>
                        <a:cubicBezTo>
                          <a:pt x="32228" y="124910"/>
                          <a:pt x="29068" y="125331"/>
                          <a:pt x="26962" y="124488"/>
                        </a:cubicBezTo>
                        <a:cubicBezTo>
                          <a:pt x="26119" y="124067"/>
                          <a:pt x="25698" y="123646"/>
                          <a:pt x="25488" y="123014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08" name="그래픽 16">
                  <a:extLst>
                    <a:ext uri="{FF2B5EF4-FFF2-40B4-BE49-F238E27FC236}">
                      <a16:creationId xmlns:a16="http://schemas.microsoft.com/office/drawing/2014/main" id="{49708731-F495-48B9-37A1-38FAE93F9963}"/>
                    </a:ext>
                  </a:extLst>
                </p:cNvPr>
                <p:cNvGrpSpPr/>
                <p:nvPr/>
              </p:nvGrpSpPr>
              <p:grpSpPr>
                <a:xfrm>
                  <a:off x="4087911" y="4431693"/>
                  <a:ext cx="131202" cy="86417"/>
                  <a:chOff x="4087911" y="4431693"/>
                  <a:chExt cx="131202" cy="86417"/>
                </a:xfrm>
              </p:grpSpPr>
              <p:sp>
                <p:nvSpPr>
                  <p:cNvPr id="831" name="자유형: 도형 830">
                    <a:extLst>
                      <a:ext uri="{FF2B5EF4-FFF2-40B4-BE49-F238E27FC236}">
                        <a16:creationId xmlns:a16="http://schemas.microsoft.com/office/drawing/2014/main" id="{69772D35-2252-A37B-72BF-6C41A8F164B1}"/>
                      </a:ext>
                    </a:extLst>
                  </p:cNvPr>
                  <p:cNvSpPr/>
                  <p:nvPr/>
                </p:nvSpPr>
                <p:spPr>
                  <a:xfrm>
                    <a:off x="4087911" y="4431693"/>
                    <a:ext cx="131202" cy="82415"/>
                  </a:xfrm>
                  <a:custGeom>
                    <a:avLst/>
                    <a:gdLst>
                      <a:gd name="connsiteX0" fmla="*/ 121070 w 131202"/>
                      <a:gd name="connsiteY0" fmla="*/ 6905 h 82415"/>
                      <a:gd name="connsiteX1" fmla="*/ 126968 w 131202"/>
                      <a:gd name="connsiteY1" fmla="*/ 46926 h 82415"/>
                      <a:gd name="connsiteX2" fmla="*/ 80416 w 131202"/>
                      <a:gd name="connsiteY2" fmla="*/ 82103 h 82415"/>
                      <a:gd name="connsiteX3" fmla="*/ 14696 w 131202"/>
                      <a:gd name="connsiteY3" fmla="*/ 65884 h 82415"/>
                      <a:gd name="connsiteX4" fmla="*/ 13854 w 131202"/>
                      <a:gd name="connsiteY4" fmla="*/ 65463 h 82415"/>
                      <a:gd name="connsiteX5" fmla="*/ 2690 w 131202"/>
                      <a:gd name="connsiteY5" fmla="*/ 31128 h 82415"/>
                      <a:gd name="connsiteX6" fmla="*/ 37656 w 131202"/>
                      <a:gd name="connsiteY6" fmla="*/ 2692 h 82415"/>
                      <a:gd name="connsiteX7" fmla="*/ 110116 w 131202"/>
                      <a:gd name="connsiteY7" fmla="*/ 3956 h 82415"/>
                      <a:gd name="connsiteX8" fmla="*/ 120859 w 131202"/>
                      <a:gd name="connsiteY8" fmla="*/ 7326 h 824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1202" h="82415">
                        <a:moveTo>
                          <a:pt x="121070" y="6905"/>
                        </a:moveTo>
                        <a:cubicBezTo>
                          <a:pt x="132865" y="13645"/>
                          <a:pt x="133708" y="28811"/>
                          <a:pt x="126968" y="46926"/>
                        </a:cubicBezTo>
                        <a:cubicBezTo>
                          <a:pt x="118331" y="69254"/>
                          <a:pt x="101901" y="84842"/>
                          <a:pt x="80416" y="82103"/>
                        </a:cubicBezTo>
                        <a:cubicBezTo>
                          <a:pt x="59141" y="79365"/>
                          <a:pt x="32601" y="76205"/>
                          <a:pt x="14696" y="65884"/>
                        </a:cubicBezTo>
                        <a:cubicBezTo>
                          <a:pt x="14486" y="65884"/>
                          <a:pt x="14064" y="65463"/>
                          <a:pt x="13854" y="65463"/>
                        </a:cubicBezTo>
                        <a:cubicBezTo>
                          <a:pt x="-3419" y="55141"/>
                          <a:pt x="-1102" y="41029"/>
                          <a:pt x="2690" y="31128"/>
                        </a:cubicBezTo>
                        <a:cubicBezTo>
                          <a:pt x="6481" y="21228"/>
                          <a:pt x="14696" y="7747"/>
                          <a:pt x="37656" y="2692"/>
                        </a:cubicBezTo>
                        <a:cubicBezTo>
                          <a:pt x="61669" y="-2574"/>
                          <a:pt x="88631" y="1007"/>
                          <a:pt x="110116" y="3956"/>
                        </a:cubicBezTo>
                        <a:cubicBezTo>
                          <a:pt x="114329" y="4588"/>
                          <a:pt x="117910" y="5641"/>
                          <a:pt x="120859" y="7326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832" name="자유형: 도형 831">
                    <a:extLst>
                      <a:ext uri="{FF2B5EF4-FFF2-40B4-BE49-F238E27FC236}">
                        <a16:creationId xmlns:a16="http://schemas.microsoft.com/office/drawing/2014/main" id="{BA72AE0C-1A67-116A-94EB-76BEEEA5DF7E}"/>
                      </a:ext>
                    </a:extLst>
                  </p:cNvPr>
                  <p:cNvSpPr/>
                  <p:nvPr/>
                </p:nvSpPr>
                <p:spPr>
                  <a:xfrm>
                    <a:off x="4088064" y="4458398"/>
                    <a:ext cx="131027" cy="59712"/>
                  </a:xfrm>
                  <a:custGeom>
                    <a:avLst/>
                    <a:gdLst>
                      <a:gd name="connsiteX0" fmla="*/ 131027 w 131027"/>
                      <a:gd name="connsiteY0" fmla="*/ 0 h 59712"/>
                      <a:gd name="connsiteX1" fmla="*/ 131027 w 131027"/>
                      <a:gd name="connsiteY1" fmla="*/ 4213 h 59712"/>
                      <a:gd name="connsiteX2" fmla="*/ 126815 w 131027"/>
                      <a:gd name="connsiteY2" fmla="*/ 24224 h 59712"/>
                      <a:gd name="connsiteX3" fmla="*/ 80263 w 131027"/>
                      <a:gd name="connsiteY3" fmla="*/ 59401 h 59712"/>
                      <a:gd name="connsiteX4" fmla="*/ 14543 w 131027"/>
                      <a:gd name="connsiteY4" fmla="*/ 43181 h 59712"/>
                      <a:gd name="connsiteX5" fmla="*/ 13701 w 131027"/>
                      <a:gd name="connsiteY5" fmla="*/ 42760 h 59712"/>
                      <a:gd name="connsiteX6" fmla="*/ 9 w 131027"/>
                      <a:gd name="connsiteY6" fmla="*/ 21064 h 59712"/>
                      <a:gd name="connsiteX7" fmla="*/ 9 w 131027"/>
                      <a:gd name="connsiteY7" fmla="*/ 16851 h 59712"/>
                      <a:gd name="connsiteX8" fmla="*/ 13701 w 131027"/>
                      <a:gd name="connsiteY8" fmla="*/ 38547 h 59712"/>
                      <a:gd name="connsiteX9" fmla="*/ 14543 w 131027"/>
                      <a:gd name="connsiteY9" fmla="*/ 38968 h 59712"/>
                      <a:gd name="connsiteX10" fmla="*/ 80263 w 131027"/>
                      <a:gd name="connsiteY10" fmla="*/ 55188 h 59712"/>
                      <a:gd name="connsiteX11" fmla="*/ 126815 w 131027"/>
                      <a:gd name="connsiteY11" fmla="*/ 20011 h 59712"/>
                      <a:gd name="connsiteX12" fmla="*/ 131027 w 131027"/>
                      <a:gd name="connsiteY12" fmla="*/ 0 h 59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1027" h="59712">
                        <a:moveTo>
                          <a:pt x="131027" y="0"/>
                        </a:moveTo>
                        <a:lnTo>
                          <a:pt x="131027" y="4213"/>
                        </a:lnTo>
                        <a:cubicBezTo>
                          <a:pt x="131027" y="10111"/>
                          <a:pt x="129553" y="17062"/>
                          <a:pt x="126815" y="24224"/>
                        </a:cubicBezTo>
                        <a:cubicBezTo>
                          <a:pt x="118178" y="46551"/>
                          <a:pt x="101748" y="62139"/>
                          <a:pt x="80263" y="59401"/>
                        </a:cubicBezTo>
                        <a:cubicBezTo>
                          <a:pt x="58988" y="56662"/>
                          <a:pt x="32448" y="53503"/>
                          <a:pt x="14543" y="43181"/>
                        </a:cubicBezTo>
                        <a:cubicBezTo>
                          <a:pt x="14333" y="43181"/>
                          <a:pt x="13911" y="42760"/>
                          <a:pt x="13701" y="42760"/>
                        </a:cubicBezTo>
                        <a:cubicBezTo>
                          <a:pt x="3169" y="36441"/>
                          <a:pt x="-201" y="28647"/>
                          <a:pt x="9" y="21064"/>
                        </a:cubicBezTo>
                        <a:lnTo>
                          <a:pt x="9" y="16851"/>
                        </a:lnTo>
                        <a:cubicBezTo>
                          <a:pt x="9" y="24224"/>
                          <a:pt x="3169" y="32017"/>
                          <a:pt x="13701" y="38547"/>
                        </a:cubicBezTo>
                        <a:cubicBezTo>
                          <a:pt x="13911" y="38547"/>
                          <a:pt x="14333" y="38968"/>
                          <a:pt x="14543" y="38968"/>
                        </a:cubicBezTo>
                        <a:cubicBezTo>
                          <a:pt x="32448" y="49290"/>
                          <a:pt x="58988" y="52449"/>
                          <a:pt x="80263" y="55188"/>
                        </a:cubicBezTo>
                        <a:cubicBezTo>
                          <a:pt x="101959" y="57926"/>
                          <a:pt x="118178" y="42339"/>
                          <a:pt x="126815" y="20011"/>
                        </a:cubicBezTo>
                        <a:cubicBezTo>
                          <a:pt x="129553" y="12638"/>
                          <a:pt x="131027" y="5898"/>
                          <a:pt x="131027" y="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09" name="그래픽 16">
                  <a:extLst>
                    <a:ext uri="{FF2B5EF4-FFF2-40B4-BE49-F238E27FC236}">
                      <a16:creationId xmlns:a16="http://schemas.microsoft.com/office/drawing/2014/main" id="{6B358485-9CA7-9699-6221-E35754789745}"/>
                    </a:ext>
                  </a:extLst>
                </p:cNvPr>
                <p:cNvGrpSpPr/>
                <p:nvPr/>
              </p:nvGrpSpPr>
              <p:grpSpPr>
                <a:xfrm>
                  <a:off x="4096499" y="4401472"/>
                  <a:ext cx="5687" cy="73829"/>
                  <a:chOff x="4096499" y="4401472"/>
                  <a:chExt cx="5687" cy="73829"/>
                </a:xfrm>
              </p:grpSpPr>
              <p:sp>
                <p:nvSpPr>
                  <p:cNvPr id="829" name="자유형: 도형 828">
                    <a:extLst>
                      <a:ext uri="{FF2B5EF4-FFF2-40B4-BE49-F238E27FC236}">
                        <a16:creationId xmlns:a16="http://schemas.microsoft.com/office/drawing/2014/main" id="{228F4BEC-8EEB-D7F6-57CE-243309964053}"/>
                      </a:ext>
                    </a:extLst>
                  </p:cNvPr>
                  <p:cNvSpPr/>
                  <p:nvPr/>
                </p:nvSpPr>
                <p:spPr>
                  <a:xfrm>
                    <a:off x="4096499" y="4403210"/>
                    <a:ext cx="5687" cy="72091"/>
                  </a:xfrm>
                  <a:custGeom>
                    <a:avLst/>
                    <a:gdLst>
                      <a:gd name="connsiteX0" fmla="*/ 5687 w 5687"/>
                      <a:gd name="connsiteY0" fmla="*/ 0 h 72091"/>
                      <a:gd name="connsiteX1" fmla="*/ 5687 w 5687"/>
                      <a:gd name="connsiteY1" fmla="*/ 70564 h 72091"/>
                      <a:gd name="connsiteX2" fmla="*/ 4634 w 5687"/>
                      <a:gd name="connsiteY2" fmla="*/ 71618 h 72091"/>
                      <a:gd name="connsiteX3" fmla="*/ 842 w 5687"/>
                      <a:gd name="connsiteY3" fmla="*/ 71618 h 72091"/>
                      <a:gd name="connsiteX4" fmla="*/ 0 w 5687"/>
                      <a:gd name="connsiteY4" fmla="*/ 70564 h 72091"/>
                      <a:gd name="connsiteX5" fmla="*/ 0 w 5687"/>
                      <a:gd name="connsiteY5" fmla="*/ 0 h 72091"/>
                      <a:gd name="connsiteX6" fmla="*/ 1053 w 5687"/>
                      <a:gd name="connsiteY6" fmla="*/ 1053 h 72091"/>
                      <a:gd name="connsiteX7" fmla="*/ 4845 w 5687"/>
                      <a:gd name="connsiteY7" fmla="*/ 1053 h 72091"/>
                      <a:gd name="connsiteX8" fmla="*/ 5687 w 5687"/>
                      <a:gd name="connsiteY8" fmla="*/ 0 h 72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72091">
                        <a:moveTo>
                          <a:pt x="5687" y="0"/>
                        </a:moveTo>
                        <a:lnTo>
                          <a:pt x="5687" y="70564"/>
                        </a:lnTo>
                        <a:cubicBezTo>
                          <a:pt x="5687" y="70564"/>
                          <a:pt x="5266" y="71407"/>
                          <a:pt x="4634" y="71618"/>
                        </a:cubicBezTo>
                        <a:cubicBezTo>
                          <a:pt x="3581" y="72250"/>
                          <a:pt x="1896" y="72250"/>
                          <a:pt x="842" y="71618"/>
                        </a:cubicBezTo>
                        <a:cubicBezTo>
                          <a:pt x="421" y="71407"/>
                          <a:pt x="0" y="70986"/>
                          <a:pt x="0" y="70564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3"/>
                          <a:pt x="1053" y="1053"/>
                        </a:cubicBezTo>
                        <a:cubicBezTo>
                          <a:pt x="2106" y="1685"/>
                          <a:pt x="3792" y="1685"/>
                          <a:pt x="4845" y="1053"/>
                        </a:cubicBezTo>
                        <a:cubicBezTo>
                          <a:pt x="5266" y="843"/>
                          <a:pt x="5687" y="421"/>
                          <a:pt x="5687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30" name="자유형: 도형 829">
                    <a:extLst>
                      <a:ext uri="{FF2B5EF4-FFF2-40B4-BE49-F238E27FC236}">
                        <a16:creationId xmlns:a16="http://schemas.microsoft.com/office/drawing/2014/main" id="{601D477E-7C7E-2F07-A37C-2B0857673CAC}"/>
                      </a:ext>
                    </a:extLst>
                  </p:cNvPr>
                  <p:cNvSpPr/>
                  <p:nvPr/>
                </p:nvSpPr>
                <p:spPr>
                  <a:xfrm>
                    <a:off x="4096762" y="4401472"/>
                    <a:ext cx="5049" cy="3054"/>
                  </a:xfrm>
                  <a:custGeom>
                    <a:avLst/>
                    <a:gdLst>
                      <a:gd name="connsiteX0" fmla="*/ 4581 w 5049"/>
                      <a:gd name="connsiteY0" fmla="*/ 474 h 3054"/>
                      <a:gd name="connsiteX1" fmla="*/ 4581 w 5049"/>
                      <a:gd name="connsiteY1" fmla="*/ 2580 h 3054"/>
                      <a:gd name="connsiteX2" fmla="*/ 790 w 5049"/>
                      <a:gd name="connsiteY2" fmla="*/ 2580 h 3054"/>
                      <a:gd name="connsiteX3" fmla="*/ 790 w 5049"/>
                      <a:gd name="connsiteY3" fmla="*/ 474 h 3054"/>
                      <a:gd name="connsiteX4" fmla="*/ 4581 w 5049"/>
                      <a:gd name="connsiteY4" fmla="*/ 474 h 3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49" h="3054">
                        <a:moveTo>
                          <a:pt x="4581" y="474"/>
                        </a:moveTo>
                        <a:cubicBezTo>
                          <a:pt x="4581" y="474"/>
                          <a:pt x="5635" y="1948"/>
                          <a:pt x="4581" y="2580"/>
                        </a:cubicBezTo>
                        <a:cubicBezTo>
                          <a:pt x="3528" y="3212"/>
                          <a:pt x="1843" y="3212"/>
                          <a:pt x="790" y="2580"/>
                        </a:cubicBezTo>
                        <a:cubicBezTo>
                          <a:pt x="-263" y="1948"/>
                          <a:pt x="-263" y="1106"/>
                          <a:pt x="790" y="474"/>
                        </a:cubicBezTo>
                        <a:cubicBezTo>
                          <a:pt x="1843" y="-158"/>
                          <a:pt x="3528" y="-158"/>
                          <a:pt x="4581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10" name="그래픽 16">
                  <a:extLst>
                    <a:ext uri="{FF2B5EF4-FFF2-40B4-BE49-F238E27FC236}">
                      <a16:creationId xmlns:a16="http://schemas.microsoft.com/office/drawing/2014/main" id="{AB2E921B-5DC7-7006-FD20-6581654B23B2}"/>
                    </a:ext>
                  </a:extLst>
                </p:cNvPr>
                <p:cNvGrpSpPr/>
                <p:nvPr/>
              </p:nvGrpSpPr>
              <p:grpSpPr>
                <a:xfrm>
                  <a:off x="4108506" y="4379987"/>
                  <a:ext cx="5687" cy="73829"/>
                  <a:chOff x="4108506" y="4379987"/>
                  <a:chExt cx="5687" cy="73829"/>
                </a:xfrm>
              </p:grpSpPr>
              <p:sp>
                <p:nvSpPr>
                  <p:cNvPr id="827" name="자유형: 도형 826">
                    <a:extLst>
                      <a:ext uri="{FF2B5EF4-FFF2-40B4-BE49-F238E27FC236}">
                        <a16:creationId xmlns:a16="http://schemas.microsoft.com/office/drawing/2014/main" id="{5419AFA1-DC3D-2F68-0926-191658EE8A81}"/>
                      </a:ext>
                    </a:extLst>
                  </p:cNvPr>
                  <p:cNvSpPr/>
                  <p:nvPr/>
                </p:nvSpPr>
                <p:spPr>
                  <a:xfrm>
                    <a:off x="4108506" y="4381725"/>
                    <a:ext cx="5687" cy="72091"/>
                  </a:xfrm>
                  <a:custGeom>
                    <a:avLst/>
                    <a:gdLst>
                      <a:gd name="connsiteX0" fmla="*/ 5687 w 5687"/>
                      <a:gd name="connsiteY0" fmla="*/ 0 h 72091"/>
                      <a:gd name="connsiteX1" fmla="*/ 5687 w 5687"/>
                      <a:gd name="connsiteY1" fmla="*/ 70564 h 72091"/>
                      <a:gd name="connsiteX2" fmla="*/ 4634 w 5687"/>
                      <a:gd name="connsiteY2" fmla="*/ 71618 h 72091"/>
                      <a:gd name="connsiteX3" fmla="*/ 843 w 5687"/>
                      <a:gd name="connsiteY3" fmla="*/ 71618 h 72091"/>
                      <a:gd name="connsiteX4" fmla="*/ 0 w 5687"/>
                      <a:gd name="connsiteY4" fmla="*/ 70564 h 72091"/>
                      <a:gd name="connsiteX5" fmla="*/ 0 w 5687"/>
                      <a:gd name="connsiteY5" fmla="*/ 0 h 72091"/>
                      <a:gd name="connsiteX6" fmla="*/ 1053 w 5687"/>
                      <a:gd name="connsiteY6" fmla="*/ 1053 h 72091"/>
                      <a:gd name="connsiteX7" fmla="*/ 4845 w 5687"/>
                      <a:gd name="connsiteY7" fmla="*/ 1053 h 72091"/>
                      <a:gd name="connsiteX8" fmla="*/ 5687 w 5687"/>
                      <a:gd name="connsiteY8" fmla="*/ 0 h 72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72091">
                        <a:moveTo>
                          <a:pt x="5687" y="0"/>
                        </a:moveTo>
                        <a:lnTo>
                          <a:pt x="5687" y="70564"/>
                        </a:lnTo>
                        <a:cubicBezTo>
                          <a:pt x="5687" y="70564"/>
                          <a:pt x="5266" y="71407"/>
                          <a:pt x="4634" y="71618"/>
                        </a:cubicBezTo>
                        <a:cubicBezTo>
                          <a:pt x="3581" y="72250"/>
                          <a:pt x="1896" y="72250"/>
                          <a:pt x="843" y="71618"/>
                        </a:cubicBezTo>
                        <a:cubicBezTo>
                          <a:pt x="421" y="71407"/>
                          <a:pt x="0" y="70986"/>
                          <a:pt x="0" y="70564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3"/>
                          <a:pt x="1053" y="1053"/>
                        </a:cubicBezTo>
                        <a:cubicBezTo>
                          <a:pt x="2106" y="1685"/>
                          <a:pt x="3792" y="1685"/>
                          <a:pt x="4845" y="1053"/>
                        </a:cubicBezTo>
                        <a:cubicBezTo>
                          <a:pt x="5266" y="843"/>
                          <a:pt x="5687" y="421"/>
                          <a:pt x="5687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8" name="자유형: 도형 827">
                    <a:extLst>
                      <a:ext uri="{FF2B5EF4-FFF2-40B4-BE49-F238E27FC236}">
                        <a16:creationId xmlns:a16="http://schemas.microsoft.com/office/drawing/2014/main" id="{669EABFC-4EC6-FA75-6ADD-CFD3E9240CD4}"/>
                      </a:ext>
                    </a:extLst>
                  </p:cNvPr>
                  <p:cNvSpPr/>
                  <p:nvPr/>
                </p:nvSpPr>
                <p:spPr>
                  <a:xfrm>
                    <a:off x="4108769" y="4379987"/>
                    <a:ext cx="5049" cy="2979"/>
                  </a:xfrm>
                  <a:custGeom>
                    <a:avLst/>
                    <a:gdLst>
                      <a:gd name="connsiteX0" fmla="*/ 4581 w 5049"/>
                      <a:gd name="connsiteY0" fmla="*/ 474 h 2979"/>
                      <a:gd name="connsiteX1" fmla="*/ 4581 w 5049"/>
                      <a:gd name="connsiteY1" fmla="*/ 2580 h 2979"/>
                      <a:gd name="connsiteX2" fmla="*/ 790 w 5049"/>
                      <a:gd name="connsiteY2" fmla="*/ 2580 h 2979"/>
                      <a:gd name="connsiteX3" fmla="*/ 790 w 5049"/>
                      <a:gd name="connsiteY3" fmla="*/ 474 h 2979"/>
                      <a:gd name="connsiteX4" fmla="*/ 4581 w 5049"/>
                      <a:gd name="connsiteY4" fmla="*/ 474 h 2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49" h="2979">
                        <a:moveTo>
                          <a:pt x="4581" y="474"/>
                        </a:moveTo>
                        <a:cubicBezTo>
                          <a:pt x="4581" y="474"/>
                          <a:pt x="5635" y="2159"/>
                          <a:pt x="4581" y="2580"/>
                        </a:cubicBezTo>
                        <a:cubicBezTo>
                          <a:pt x="3528" y="3002"/>
                          <a:pt x="1843" y="3212"/>
                          <a:pt x="790" y="2580"/>
                        </a:cubicBezTo>
                        <a:cubicBezTo>
                          <a:pt x="-263" y="1949"/>
                          <a:pt x="-263" y="1106"/>
                          <a:pt x="790" y="474"/>
                        </a:cubicBezTo>
                        <a:cubicBezTo>
                          <a:pt x="1843" y="-158"/>
                          <a:pt x="3528" y="-158"/>
                          <a:pt x="4581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11" name="그래픽 16">
                  <a:extLst>
                    <a:ext uri="{FF2B5EF4-FFF2-40B4-BE49-F238E27FC236}">
                      <a16:creationId xmlns:a16="http://schemas.microsoft.com/office/drawing/2014/main" id="{F160D2CB-70A6-C8C4-1E82-B9F2B3528797}"/>
                    </a:ext>
                  </a:extLst>
                </p:cNvPr>
                <p:cNvGrpSpPr/>
                <p:nvPr/>
              </p:nvGrpSpPr>
              <p:grpSpPr>
                <a:xfrm>
                  <a:off x="4075013" y="4284449"/>
                  <a:ext cx="63615" cy="144774"/>
                  <a:chOff x="4075013" y="4284449"/>
                  <a:chExt cx="63615" cy="144774"/>
                </a:xfrm>
              </p:grpSpPr>
              <p:sp>
                <p:nvSpPr>
                  <p:cNvPr id="823" name="자유형: 도형 822">
                    <a:extLst>
                      <a:ext uri="{FF2B5EF4-FFF2-40B4-BE49-F238E27FC236}">
                        <a16:creationId xmlns:a16="http://schemas.microsoft.com/office/drawing/2014/main" id="{49DB88B6-BC67-9911-44F9-11521ABC674E}"/>
                      </a:ext>
                    </a:extLst>
                  </p:cNvPr>
                  <p:cNvSpPr/>
                  <p:nvPr/>
                </p:nvSpPr>
                <p:spPr>
                  <a:xfrm>
                    <a:off x="4107452" y="4284449"/>
                    <a:ext cx="22117" cy="13651"/>
                  </a:xfrm>
                  <a:custGeom>
                    <a:avLst/>
                    <a:gdLst>
                      <a:gd name="connsiteX0" fmla="*/ 4634 w 22117"/>
                      <a:gd name="connsiteY0" fmla="*/ 13651 h 13651"/>
                      <a:gd name="connsiteX1" fmla="*/ 0 w 22117"/>
                      <a:gd name="connsiteY1" fmla="*/ 12388 h 13651"/>
                      <a:gd name="connsiteX2" fmla="*/ 17483 w 22117"/>
                      <a:gd name="connsiteY2" fmla="*/ 171 h 13651"/>
                      <a:gd name="connsiteX3" fmla="*/ 22117 w 22117"/>
                      <a:gd name="connsiteY3" fmla="*/ 1434 h 13651"/>
                      <a:gd name="connsiteX4" fmla="*/ 4634 w 22117"/>
                      <a:gd name="connsiteY4" fmla="*/ 13651 h 13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117" h="13651">
                        <a:moveTo>
                          <a:pt x="4634" y="13651"/>
                        </a:moveTo>
                        <a:lnTo>
                          <a:pt x="0" y="12388"/>
                        </a:lnTo>
                        <a:cubicBezTo>
                          <a:pt x="4002" y="7122"/>
                          <a:pt x="11585" y="-1304"/>
                          <a:pt x="17483" y="171"/>
                        </a:cubicBezTo>
                        <a:lnTo>
                          <a:pt x="22117" y="1434"/>
                        </a:lnTo>
                        <a:cubicBezTo>
                          <a:pt x="16009" y="-40"/>
                          <a:pt x="8426" y="8385"/>
                          <a:pt x="4634" y="13651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4" name="자유형: 도형 823">
                    <a:extLst>
                      <a:ext uri="{FF2B5EF4-FFF2-40B4-BE49-F238E27FC236}">
                        <a16:creationId xmlns:a16="http://schemas.microsoft.com/office/drawing/2014/main" id="{86CE1338-ACE7-518F-5082-793EB72E3910}"/>
                      </a:ext>
                    </a:extLst>
                  </p:cNvPr>
                  <p:cNvSpPr/>
                  <p:nvPr/>
                </p:nvSpPr>
                <p:spPr>
                  <a:xfrm>
                    <a:off x="4104714" y="4296837"/>
                    <a:ext cx="7372" cy="5055"/>
                  </a:xfrm>
                  <a:custGeom>
                    <a:avLst/>
                    <a:gdLst>
                      <a:gd name="connsiteX0" fmla="*/ 4634 w 7372"/>
                      <a:gd name="connsiteY0" fmla="*/ 5055 h 5055"/>
                      <a:gd name="connsiteX1" fmla="*/ 0 w 7372"/>
                      <a:gd name="connsiteY1" fmla="*/ 3792 h 5055"/>
                      <a:gd name="connsiteX2" fmla="*/ 2738 w 7372"/>
                      <a:gd name="connsiteY2" fmla="*/ 0 h 5055"/>
                      <a:gd name="connsiteX3" fmla="*/ 7372 w 7372"/>
                      <a:gd name="connsiteY3" fmla="*/ 1264 h 5055"/>
                      <a:gd name="connsiteX4" fmla="*/ 4634 w 7372"/>
                      <a:gd name="connsiteY4" fmla="*/ 5055 h 5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72" h="5055">
                        <a:moveTo>
                          <a:pt x="4634" y="5055"/>
                        </a:moveTo>
                        <a:lnTo>
                          <a:pt x="0" y="3792"/>
                        </a:lnTo>
                        <a:cubicBezTo>
                          <a:pt x="0" y="3792"/>
                          <a:pt x="1053" y="2106"/>
                          <a:pt x="2738" y="0"/>
                        </a:cubicBezTo>
                        <a:lnTo>
                          <a:pt x="7372" y="1264"/>
                        </a:lnTo>
                        <a:cubicBezTo>
                          <a:pt x="5687" y="3370"/>
                          <a:pt x="4845" y="4845"/>
                          <a:pt x="4634" y="5055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5" name="자유형: 도형 824">
                    <a:extLst>
                      <a:ext uri="{FF2B5EF4-FFF2-40B4-BE49-F238E27FC236}">
                        <a16:creationId xmlns:a16="http://schemas.microsoft.com/office/drawing/2014/main" id="{464A0759-1AD6-4481-ACE5-DF03589FFF9B}"/>
                      </a:ext>
                    </a:extLst>
                  </p:cNvPr>
                  <p:cNvSpPr/>
                  <p:nvPr/>
                </p:nvSpPr>
                <p:spPr>
                  <a:xfrm>
                    <a:off x="4079646" y="4285778"/>
                    <a:ext cx="58982" cy="143445"/>
                  </a:xfrm>
                  <a:custGeom>
                    <a:avLst/>
                    <a:gdLst>
                      <a:gd name="connsiteX0" fmla="*/ 32440 w 58982"/>
                      <a:gd name="connsiteY0" fmla="*/ 12322 h 143445"/>
                      <a:gd name="connsiteX1" fmla="*/ 58981 w 58982"/>
                      <a:gd name="connsiteY1" fmla="*/ 33176 h 143445"/>
                      <a:gd name="connsiteX2" fmla="*/ 32019 w 58982"/>
                      <a:gd name="connsiteY2" fmla="*/ 124172 h 143445"/>
                      <a:gd name="connsiteX3" fmla="*/ 29281 w 58982"/>
                      <a:gd name="connsiteY3" fmla="*/ 127332 h 143445"/>
                      <a:gd name="connsiteX4" fmla="*/ 26542 w 58982"/>
                      <a:gd name="connsiteY4" fmla="*/ 131123 h 143445"/>
                      <a:gd name="connsiteX5" fmla="*/ 2 w 58982"/>
                      <a:gd name="connsiteY5" fmla="*/ 110270 h 143445"/>
                      <a:gd name="connsiteX6" fmla="*/ 26964 w 58982"/>
                      <a:gd name="connsiteY6" fmla="*/ 19274 h 143445"/>
                      <a:gd name="connsiteX7" fmla="*/ 29702 w 58982"/>
                      <a:gd name="connsiteY7" fmla="*/ 16114 h 143445"/>
                      <a:gd name="connsiteX8" fmla="*/ 32440 w 58982"/>
                      <a:gd name="connsiteY8" fmla="*/ 12322 h 14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982" h="143445">
                        <a:moveTo>
                          <a:pt x="32440" y="12322"/>
                        </a:moveTo>
                        <a:cubicBezTo>
                          <a:pt x="39602" y="2844"/>
                          <a:pt x="59192" y="-18010"/>
                          <a:pt x="58981" y="33176"/>
                        </a:cubicBezTo>
                        <a:cubicBezTo>
                          <a:pt x="58770" y="84361"/>
                          <a:pt x="39391" y="114694"/>
                          <a:pt x="32019" y="124172"/>
                        </a:cubicBezTo>
                        <a:cubicBezTo>
                          <a:pt x="30334" y="126279"/>
                          <a:pt x="29491" y="127332"/>
                          <a:pt x="29281" y="127332"/>
                        </a:cubicBezTo>
                        <a:cubicBezTo>
                          <a:pt x="29281" y="127332"/>
                          <a:pt x="28227" y="129017"/>
                          <a:pt x="26542" y="131123"/>
                        </a:cubicBezTo>
                        <a:cubicBezTo>
                          <a:pt x="19381" y="140602"/>
                          <a:pt x="-209" y="161456"/>
                          <a:pt x="2" y="110270"/>
                        </a:cubicBezTo>
                        <a:cubicBezTo>
                          <a:pt x="212" y="59085"/>
                          <a:pt x="19591" y="28752"/>
                          <a:pt x="26964" y="19274"/>
                        </a:cubicBezTo>
                        <a:cubicBezTo>
                          <a:pt x="28649" y="17167"/>
                          <a:pt x="29491" y="16114"/>
                          <a:pt x="29702" y="16114"/>
                        </a:cubicBezTo>
                        <a:cubicBezTo>
                          <a:pt x="29702" y="16114"/>
                          <a:pt x="30755" y="14429"/>
                          <a:pt x="32440" y="12322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6" name="자유형: 도형 825">
                    <a:extLst>
                      <a:ext uri="{FF2B5EF4-FFF2-40B4-BE49-F238E27FC236}">
                        <a16:creationId xmlns:a16="http://schemas.microsoft.com/office/drawing/2014/main" id="{6AE67D00-B29E-56BB-B0F6-50440CA38D9B}"/>
                      </a:ext>
                    </a:extLst>
                  </p:cNvPr>
                  <p:cNvSpPr/>
                  <p:nvPr/>
                </p:nvSpPr>
                <p:spPr>
                  <a:xfrm>
                    <a:off x="4075013" y="4300629"/>
                    <a:ext cx="34334" cy="128490"/>
                  </a:xfrm>
                  <a:custGeom>
                    <a:avLst/>
                    <a:gdLst>
                      <a:gd name="connsiteX0" fmla="*/ 13692 w 34334"/>
                      <a:gd name="connsiteY0" fmla="*/ 128490 h 128490"/>
                      <a:gd name="connsiteX1" fmla="*/ 9058 w 34334"/>
                      <a:gd name="connsiteY1" fmla="*/ 127227 h 128490"/>
                      <a:gd name="connsiteX2" fmla="*/ 0 w 34334"/>
                      <a:gd name="connsiteY2" fmla="*/ 94156 h 128490"/>
                      <a:gd name="connsiteX3" fmla="*/ 26962 w 34334"/>
                      <a:gd name="connsiteY3" fmla="*/ 3159 h 128490"/>
                      <a:gd name="connsiteX4" fmla="*/ 29700 w 34334"/>
                      <a:gd name="connsiteY4" fmla="*/ 0 h 128490"/>
                      <a:gd name="connsiteX5" fmla="*/ 34334 w 34334"/>
                      <a:gd name="connsiteY5" fmla="*/ 1264 h 128490"/>
                      <a:gd name="connsiteX6" fmla="*/ 31596 w 34334"/>
                      <a:gd name="connsiteY6" fmla="*/ 4423 h 128490"/>
                      <a:gd name="connsiteX7" fmla="*/ 4634 w 34334"/>
                      <a:gd name="connsiteY7" fmla="*/ 95420 h 128490"/>
                      <a:gd name="connsiteX8" fmla="*/ 13692 w 34334"/>
                      <a:gd name="connsiteY8" fmla="*/ 128490 h 128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334" h="128490">
                        <a:moveTo>
                          <a:pt x="13692" y="128490"/>
                        </a:moveTo>
                        <a:lnTo>
                          <a:pt x="9058" y="127227"/>
                        </a:lnTo>
                        <a:cubicBezTo>
                          <a:pt x="4002" y="125963"/>
                          <a:pt x="0" y="117537"/>
                          <a:pt x="0" y="94156"/>
                        </a:cubicBezTo>
                        <a:cubicBezTo>
                          <a:pt x="0" y="42971"/>
                          <a:pt x="19590" y="12638"/>
                          <a:pt x="26962" y="3159"/>
                        </a:cubicBezTo>
                        <a:cubicBezTo>
                          <a:pt x="28647" y="1053"/>
                          <a:pt x="29490" y="0"/>
                          <a:pt x="29700" y="0"/>
                        </a:cubicBezTo>
                        <a:lnTo>
                          <a:pt x="34334" y="1264"/>
                        </a:lnTo>
                        <a:cubicBezTo>
                          <a:pt x="34334" y="1264"/>
                          <a:pt x="33281" y="2317"/>
                          <a:pt x="31596" y="4423"/>
                        </a:cubicBezTo>
                        <a:cubicBezTo>
                          <a:pt x="24434" y="13902"/>
                          <a:pt x="4845" y="44234"/>
                          <a:pt x="4634" y="95420"/>
                        </a:cubicBezTo>
                        <a:cubicBezTo>
                          <a:pt x="4634" y="118801"/>
                          <a:pt x="8636" y="127016"/>
                          <a:pt x="13692" y="12849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812" name="그래픽 16">
                  <a:extLst>
                    <a:ext uri="{FF2B5EF4-FFF2-40B4-BE49-F238E27FC236}">
                      <a16:creationId xmlns:a16="http://schemas.microsoft.com/office/drawing/2014/main" id="{F3337256-2C9E-52E1-1D58-4F917E76DA4B}"/>
                    </a:ext>
                  </a:extLst>
                </p:cNvPr>
                <p:cNvGrpSpPr/>
                <p:nvPr/>
              </p:nvGrpSpPr>
              <p:grpSpPr>
                <a:xfrm>
                  <a:off x="4111586" y="4222711"/>
                  <a:ext cx="225948" cy="329634"/>
                  <a:chOff x="4111586" y="4222711"/>
                  <a:chExt cx="225948" cy="329634"/>
                </a:xfrm>
              </p:grpSpPr>
              <p:sp>
                <p:nvSpPr>
                  <p:cNvPr id="813" name="자유형: 도형 812">
                    <a:extLst>
                      <a:ext uri="{FF2B5EF4-FFF2-40B4-BE49-F238E27FC236}">
                        <a16:creationId xmlns:a16="http://schemas.microsoft.com/office/drawing/2014/main" id="{B0AF8781-BC2A-402C-FC63-89E5A802120D}"/>
                      </a:ext>
                    </a:extLst>
                  </p:cNvPr>
                  <p:cNvSpPr/>
                  <p:nvPr/>
                </p:nvSpPr>
                <p:spPr>
                  <a:xfrm>
                    <a:off x="4113236" y="4411846"/>
                    <a:ext cx="224298" cy="140498"/>
                  </a:xfrm>
                  <a:custGeom>
                    <a:avLst/>
                    <a:gdLst>
                      <a:gd name="connsiteX0" fmla="*/ 20125 w 224298"/>
                      <a:gd name="connsiteY0" fmla="*/ 5477 h 140498"/>
                      <a:gd name="connsiteX1" fmla="*/ 3485 w 224298"/>
                      <a:gd name="connsiteY1" fmla="*/ 40232 h 140498"/>
                      <a:gd name="connsiteX2" fmla="*/ 27076 w 224298"/>
                      <a:gd name="connsiteY2" fmla="*/ 82782 h 140498"/>
                      <a:gd name="connsiteX3" fmla="*/ 128605 w 224298"/>
                      <a:gd name="connsiteY3" fmla="*/ 96263 h 140498"/>
                      <a:gd name="connsiteX4" fmla="*/ 196431 w 224298"/>
                      <a:gd name="connsiteY4" fmla="*/ 139865 h 140498"/>
                      <a:gd name="connsiteX5" fmla="*/ 224235 w 224298"/>
                      <a:gd name="connsiteY5" fmla="*/ 127859 h 140498"/>
                      <a:gd name="connsiteX6" fmla="*/ 224235 w 224298"/>
                      <a:gd name="connsiteY6" fmla="*/ 107005 h 140498"/>
                      <a:gd name="connsiteX7" fmla="*/ 197484 w 224298"/>
                      <a:gd name="connsiteY7" fmla="*/ 65298 h 140498"/>
                      <a:gd name="connsiteX8" fmla="*/ 157041 w 224298"/>
                      <a:gd name="connsiteY8" fmla="*/ 24434 h 140498"/>
                      <a:gd name="connsiteX9" fmla="*/ 67519 w 224298"/>
                      <a:gd name="connsiteY9" fmla="*/ 0 h 140498"/>
                      <a:gd name="connsiteX10" fmla="*/ 20336 w 224298"/>
                      <a:gd name="connsiteY10" fmla="*/ 8636 h 140498"/>
                      <a:gd name="connsiteX11" fmla="*/ 19914 w 224298"/>
                      <a:gd name="connsiteY11" fmla="*/ 5687 h 1404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224298" h="140498">
                        <a:moveTo>
                          <a:pt x="20125" y="5477"/>
                        </a:moveTo>
                        <a:cubicBezTo>
                          <a:pt x="20125" y="5477"/>
                          <a:pt x="11278" y="18115"/>
                          <a:pt x="3485" y="40232"/>
                        </a:cubicBezTo>
                        <a:cubicBezTo>
                          <a:pt x="-4309" y="62349"/>
                          <a:pt x="-96" y="76884"/>
                          <a:pt x="27076" y="82782"/>
                        </a:cubicBezTo>
                        <a:cubicBezTo>
                          <a:pt x="54249" y="88679"/>
                          <a:pt x="109226" y="86573"/>
                          <a:pt x="128605" y="96263"/>
                        </a:cubicBezTo>
                        <a:cubicBezTo>
                          <a:pt x="147984" y="105952"/>
                          <a:pt x="188216" y="137127"/>
                          <a:pt x="196431" y="139865"/>
                        </a:cubicBezTo>
                        <a:cubicBezTo>
                          <a:pt x="204646" y="142603"/>
                          <a:pt x="225078" y="136074"/>
                          <a:pt x="224235" y="127859"/>
                        </a:cubicBezTo>
                        <a:cubicBezTo>
                          <a:pt x="223393" y="119644"/>
                          <a:pt x="222971" y="109743"/>
                          <a:pt x="224235" y="107005"/>
                        </a:cubicBezTo>
                        <a:cubicBezTo>
                          <a:pt x="225499" y="104267"/>
                          <a:pt x="207384" y="76252"/>
                          <a:pt x="197484" y="65298"/>
                        </a:cubicBezTo>
                        <a:cubicBezTo>
                          <a:pt x="187584" y="54345"/>
                          <a:pt x="184424" y="38337"/>
                          <a:pt x="157041" y="24434"/>
                        </a:cubicBezTo>
                        <a:cubicBezTo>
                          <a:pt x="129658" y="10532"/>
                          <a:pt x="67519" y="0"/>
                          <a:pt x="67519" y="0"/>
                        </a:cubicBezTo>
                        <a:lnTo>
                          <a:pt x="20336" y="8636"/>
                        </a:lnTo>
                        <a:lnTo>
                          <a:pt x="19914" y="5687"/>
                        </a:lnTo>
                        <a:close/>
                      </a:path>
                    </a:pathLst>
                  </a:custGeom>
                  <a:solidFill>
                    <a:srgbClr val="3959A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4" name="자유형: 도형 813">
                    <a:extLst>
                      <a:ext uri="{FF2B5EF4-FFF2-40B4-BE49-F238E27FC236}">
                        <a16:creationId xmlns:a16="http://schemas.microsoft.com/office/drawing/2014/main" id="{7F281DFA-94FF-C78A-49B1-7354F5ADB8B0}"/>
                      </a:ext>
                    </a:extLst>
                  </p:cNvPr>
                  <p:cNvSpPr/>
                  <p:nvPr/>
                </p:nvSpPr>
                <p:spPr>
                  <a:xfrm>
                    <a:off x="4235943" y="4287148"/>
                    <a:ext cx="19168" cy="49710"/>
                  </a:xfrm>
                  <a:custGeom>
                    <a:avLst/>
                    <a:gdLst>
                      <a:gd name="connsiteX0" fmla="*/ 19168 w 19168"/>
                      <a:gd name="connsiteY0" fmla="*/ 1053 h 49710"/>
                      <a:gd name="connsiteX1" fmla="*/ 15166 w 19168"/>
                      <a:gd name="connsiteY1" fmla="*/ 32228 h 49710"/>
                      <a:gd name="connsiteX2" fmla="*/ 8847 w 19168"/>
                      <a:gd name="connsiteY2" fmla="*/ 49711 h 49710"/>
                      <a:gd name="connsiteX3" fmla="*/ 0 w 19168"/>
                      <a:gd name="connsiteY3" fmla="*/ 46551 h 49710"/>
                      <a:gd name="connsiteX4" fmla="*/ 13692 w 19168"/>
                      <a:gd name="connsiteY4" fmla="*/ 0 h 49710"/>
                      <a:gd name="connsiteX5" fmla="*/ 19168 w 19168"/>
                      <a:gd name="connsiteY5" fmla="*/ 1053 h 497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168" h="49710">
                        <a:moveTo>
                          <a:pt x="19168" y="1053"/>
                        </a:moveTo>
                        <a:cubicBezTo>
                          <a:pt x="19168" y="1053"/>
                          <a:pt x="17272" y="22117"/>
                          <a:pt x="15166" y="32228"/>
                        </a:cubicBezTo>
                        <a:cubicBezTo>
                          <a:pt x="13060" y="42339"/>
                          <a:pt x="8847" y="49711"/>
                          <a:pt x="8847" y="49711"/>
                        </a:cubicBezTo>
                        <a:lnTo>
                          <a:pt x="0" y="46551"/>
                        </a:lnTo>
                        <a:lnTo>
                          <a:pt x="13692" y="0"/>
                        </a:lnTo>
                        <a:lnTo>
                          <a:pt x="19168" y="1053"/>
                        </a:lnTo>
                        <a:close/>
                      </a:path>
                    </a:pathLst>
                  </a:custGeom>
                  <a:solidFill>
                    <a:srgbClr val="F7C4B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5" name="자유형: 도형 814">
                    <a:extLst>
                      <a:ext uri="{FF2B5EF4-FFF2-40B4-BE49-F238E27FC236}">
                        <a16:creationId xmlns:a16="http://schemas.microsoft.com/office/drawing/2014/main" id="{4B182D5E-13A2-E5C0-46FA-741612601F56}"/>
                      </a:ext>
                    </a:extLst>
                  </p:cNvPr>
                  <p:cNvSpPr/>
                  <p:nvPr/>
                </p:nvSpPr>
                <p:spPr>
                  <a:xfrm>
                    <a:off x="4182651" y="4331592"/>
                    <a:ext cx="61928" cy="68636"/>
                  </a:xfrm>
                  <a:custGeom>
                    <a:avLst/>
                    <a:gdLst>
                      <a:gd name="connsiteX0" fmla="*/ 6951 w 61928"/>
                      <a:gd name="connsiteY0" fmla="*/ 66352 h 68636"/>
                      <a:gd name="connsiteX1" fmla="*/ 37283 w 61928"/>
                      <a:gd name="connsiteY1" fmla="*/ 58769 h 68636"/>
                      <a:gd name="connsiteX2" fmla="*/ 61928 w 61928"/>
                      <a:gd name="connsiteY2" fmla="*/ 5266 h 68636"/>
                      <a:gd name="connsiteX3" fmla="*/ 47183 w 61928"/>
                      <a:gd name="connsiteY3" fmla="*/ 0 h 68636"/>
                      <a:gd name="connsiteX4" fmla="*/ 23381 w 61928"/>
                      <a:gd name="connsiteY4" fmla="*/ 41918 h 68636"/>
                      <a:gd name="connsiteX5" fmla="*/ 0 w 61928"/>
                      <a:gd name="connsiteY5" fmla="*/ 38758 h 68636"/>
                      <a:gd name="connsiteX6" fmla="*/ 6740 w 61928"/>
                      <a:gd name="connsiteY6" fmla="*/ 66562 h 686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1928" h="68636">
                        <a:moveTo>
                          <a:pt x="6951" y="66352"/>
                        </a:moveTo>
                        <a:cubicBezTo>
                          <a:pt x="20011" y="69933"/>
                          <a:pt x="30964" y="70565"/>
                          <a:pt x="37283" y="58769"/>
                        </a:cubicBezTo>
                        <a:cubicBezTo>
                          <a:pt x="43602" y="46973"/>
                          <a:pt x="61928" y="5266"/>
                          <a:pt x="61928" y="5266"/>
                        </a:cubicBezTo>
                        <a:lnTo>
                          <a:pt x="47183" y="0"/>
                        </a:lnTo>
                        <a:lnTo>
                          <a:pt x="23381" y="41918"/>
                        </a:lnTo>
                        <a:lnTo>
                          <a:pt x="0" y="38758"/>
                        </a:lnTo>
                        <a:lnTo>
                          <a:pt x="6740" y="66562"/>
                        </a:lnTo>
                        <a:close/>
                      </a:path>
                    </a:pathLst>
                  </a:custGeom>
                  <a:solidFill>
                    <a:srgbClr val="D6C3B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6" name="자유형: 도형 815">
                    <a:extLst>
                      <a:ext uri="{FF2B5EF4-FFF2-40B4-BE49-F238E27FC236}">
                        <a16:creationId xmlns:a16="http://schemas.microsoft.com/office/drawing/2014/main" id="{DCC03273-3E59-7C78-642F-49362F3E38C2}"/>
                      </a:ext>
                    </a:extLst>
                  </p:cNvPr>
                  <p:cNvSpPr/>
                  <p:nvPr/>
                </p:nvSpPr>
                <p:spPr>
                  <a:xfrm>
                    <a:off x="4148316" y="4239332"/>
                    <a:ext cx="51867" cy="79621"/>
                  </a:xfrm>
                  <a:custGeom>
                    <a:avLst/>
                    <a:gdLst>
                      <a:gd name="connsiteX0" fmla="*/ 50132 w 51867"/>
                      <a:gd name="connsiteY0" fmla="*/ 0 h 79621"/>
                      <a:gd name="connsiteX1" fmla="*/ 48869 w 51867"/>
                      <a:gd name="connsiteY1" fmla="*/ 48658 h 79621"/>
                      <a:gd name="connsiteX2" fmla="*/ 32649 w 51867"/>
                      <a:gd name="connsiteY2" fmla="*/ 53924 h 79621"/>
                      <a:gd name="connsiteX3" fmla="*/ 21485 w 51867"/>
                      <a:gd name="connsiteY3" fmla="*/ 76041 h 79621"/>
                      <a:gd name="connsiteX4" fmla="*/ 0 w 51867"/>
                      <a:gd name="connsiteY4" fmla="*/ 79622 h 79621"/>
                      <a:gd name="connsiteX5" fmla="*/ 3581 w 51867"/>
                      <a:gd name="connsiteY5" fmla="*/ 22117 h 79621"/>
                      <a:gd name="connsiteX6" fmla="*/ 50343 w 51867"/>
                      <a:gd name="connsiteY6" fmla="*/ 0 h 79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1867" h="79621">
                        <a:moveTo>
                          <a:pt x="50132" y="0"/>
                        </a:moveTo>
                        <a:cubicBezTo>
                          <a:pt x="54135" y="13060"/>
                          <a:pt x="50132" y="43181"/>
                          <a:pt x="48869" y="48658"/>
                        </a:cubicBezTo>
                        <a:cubicBezTo>
                          <a:pt x="47605" y="54135"/>
                          <a:pt x="39811" y="52871"/>
                          <a:pt x="32649" y="53924"/>
                        </a:cubicBezTo>
                        <a:cubicBezTo>
                          <a:pt x="25487" y="54977"/>
                          <a:pt x="21485" y="76041"/>
                          <a:pt x="21485" y="76041"/>
                        </a:cubicBezTo>
                        <a:lnTo>
                          <a:pt x="0" y="79622"/>
                        </a:lnTo>
                        <a:lnTo>
                          <a:pt x="3581" y="22117"/>
                        </a:lnTo>
                        <a:lnTo>
                          <a:pt x="50343" y="0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7" name="자유형: 도형 816">
                    <a:extLst>
                      <a:ext uri="{FF2B5EF4-FFF2-40B4-BE49-F238E27FC236}">
                        <a16:creationId xmlns:a16="http://schemas.microsoft.com/office/drawing/2014/main" id="{E856EA7B-364A-D025-2E43-9535DC7209E7}"/>
                      </a:ext>
                    </a:extLst>
                  </p:cNvPr>
                  <p:cNvSpPr/>
                  <p:nvPr/>
                </p:nvSpPr>
                <p:spPr>
                  <a:xfrm>
                    <a:off x="4120853" y="4319165"/>
                    <a:ext cx="80118" cy="114979"/>
                  </a:xfrm>
                  <a:custGeom>
                    <a:avLst/>
                    <a:gdLst>
                      <a:gd name="connsiteX0" fmla="*/ 59902 w 80118"/>
                      <a:gd name="connsiteY0" fmla="*/ 8004 h 114979"/>
                      <a:gd name="connsiteX1" fmla="*/ 76542 w 80118"/>
                      <a:gd name="connsiteY1" fmla="*/ 37073 h 114979"/>
                      <a:gd name="connsiteX2" fmla="*/ 76753 w 80118"/>
                      <a:gd name="connsiteY2" fmla="*/ 63613 h 114979"/>
                      <a:gd name="connsiteX3" fmla="*/ 70644 w 80118"/>
                      <a:gd name="connsiteY3" fmla="*/ 84888 h 114979"/>
                      <a:gd name="connsiteX4" fmla="*/ 53583 w 80118"/>
                      <a:gd name="connsiteY4" fmla="*/ 112692 h 114979"/>
                      <a:gd name="connsiteX5" fmla="*/ 8716 w 80118"/>
                      <a:gd name="connsiteY5" fmla="*/ 104477 h 114979"/>
                      <a:gd name="connsiteX6" fmla="*/ 12718 w 80118"/>
                      <a:gd name="connsiteY6" fmla="*/ 76252 h 114979"/>
                      <a:gd name="connsiteX7" fmla="*/ 712 w 80118"/>
                      <a:gd name="connsiteY7" fmla="*/ 49922 h 114979"/>
                      <a:gd name="connsiteX8" fmla="*/ 7031 w 80118"/>
                      <a:gd name="connsiteY8" fmla="*/ 4845 h 114979"/>
                      <a:gd name="connsiteX9" fmla="*/ 27674 w 80118"/>
                      <a:gd name="connsiteY9" fmla="*/ 0 h 114979"/>
                      <a:gd name="connsiteX10" fmla="*/ 60112 w 80118"/>
                      <a:gd name="connsiteY10" fmla="*/ 7794 h 114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80118" h="114979">
                        <a:moveTo>
                          <a:pt x="59902" y="8004"/>
                        </a:moveTo>
                        <a:cubicBezTo>
                          <a:pt x="59902" y="8004"/>
                          <a:pt x="73172" y="31807"/>
                          <a:pt x="76542" y="37073"/>
                        </a:cubicBezTo>
                        <a:cubicBezTo>
                          <a:pt x="79913" y="42339"/>
                          <a:pt x="82440" y="54556"/>
                          <a:pt x="76753" y="63613"/>
                        </a:cubicBezTo>
                        <a:cubicBezTo>
                          <a:pt x="71066" y="72671"/>
                          <a:pt x="66221" y="77516"/>
                          <a:pt x="70644" y="84888"/>
                        </a:cubicBezTo>
                        <a:cubicBezTo>
                          <a:pt x="75068" y="92260"/>
                          <a:pt x="70223" y="107637"/>
                          <a:pt x="53583" y="112692"/>
                        </a:cubicBezTo>
                        <a:cubicBezTo>
                          <a:pt x="36942" y="117748"/>
                          <a:pt x="11876" y="114167"/>
                          <a:pt x="8716" y="104477"/>
                        </a:cubicBezTo>
                        <a:cubicBezTo>
                          <a:pt x="5557" y="94788"/>
                          <a:pt x="12718" y="83624"/>
                          <a:pt x="12718" y="76252"/>
                        </a:cubicBezTo>
                        <a:cubicBezTo>
                          <a:pt x="12718" y="68879"/>
                          <a:pt x="4082" y="62560"/>
                          <a:pt x="712" y="49922"/>
                        </a:cubicBezTo>
                        <a:cubicBezTo>
                          <a:pt x="-2658" y="37283"/>
                          <a:pt x="7031" y="4845"/>
                          <a:pt x="7031" y="4845"/>
                        </a:cubicBezTo>
                        <a:lnTo>
                          <a:pt x="27674" y="0"/>
                        </a:lnTo>
                        <a:lnTo>
                          <a:pt x="60112" y="7794"/>
                        </a:lnTo>
                        <a:close/>
                      </a:path>
                    </a:pathLst>
                  </a:custGeom>
                  <a:solidFill>
                    <a:srgbClr val="E4D1C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8" name="자유형: 도형 817">
                    <a:extLst>
                      <a:ext uri="{FF2B5EF4-FFF2-40B4-BE49-F238E27FC236}">
                        <a16:creationId xmlns:a16="http://schemas.microsoft.com/office/drawing/2014/main" id="{EDFA4F9D-E0E3-E63F-819B-C2C0005ADC1E}"/>
                      </a:ext>
                    </a:extLst>
                  </p:cNvPr>
                  <p:cNvSpPr/>
                  <p:nvPr/>
                </p:nvSpPr>
                <p:spPr>
                  <a:xfrm>
                    <a:off x="4124933" y="4347240"/>
                    <a:ext cx="81520" cy="76919"/>
                  </a:xfrm>
                  <a:custGeom>
                    <a:avLst/>
                    <a:gdLst>
                      <a:gd name="connsiteX0" fmla="*/ 17275 w 81520"/>
                      <a:gd name="connsiteY0" fmla="*/ 2889 h 76919"/>
                      <a:gd name="connsiteX1" fmla="*/ 35812 w 81520"/>
                      <a:gd name="connsiteY1" fmla="*/ 49019 h 76919"/>
                      <a:gd name="connsiteX2" fmla="*/ 68040 w 81520"/>
                      <a:gd name="connsiteY2" fmla="*/ 22689 h 76919"/>
                      <a:gd name="connsiteX3" fmla="*/ 81521 w 81520"/>
                      <a:gd name="connsiteY3" fmla="*/ 25848 h 76919"/>
                      <a:gd name="connsiteX4" fmla="*/ 45291 w 81520"/>
                      <a:gd name="connsiteY4" fmla="*/ 70504 h 76919"/>
                      <a:gd name="connsiteX5" fmla="*/ 25280 w 81520"/>
                      <a:gd name="connsiteY5" fmla="*/ 72821 h 76919"/>
                      <a:gd name="connsiteX6" fmla="*/ 3584 w 81520"/>
                      <a:gd name="connsiteY6" fmla="*/ 25848 h 76919"/>
                      <a:gd name="connsiteX7" fmla="*/ 3584 w 81520"/>
                      <a:gd name="connsiteY7" fmla="*/ 4363 h 76919"/>
                      <a:gd name="connsiteX8" fmla="*/ 17697 w 81520"/>
                      <a:gd name="connsiteY8" fmla="*/ 2678 h 769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1520" h="76919">
                        <a:moveTo>
                          <a:pt x="17275" y="2889"/>
                        </a:moveTo>
                        <a:cubicBezTo>
                          <a:pt x="22120" y="9629"/>
                          <a:pt x="35812" y="49019"/>
                          <a:pt x="35812" y="49019"/>
                        </a:cubicBezTo>
                        <a:lnTo>
                          <a:pt x="68040" y="22689"/>
                        </a:lnTo>
                        <a:lnTo>
                          <a:pt x="81521" y="25848"/>
                        </a:lnTo>
                        <a:cubicBezTo>
                          <a:pt x="81521" y="25848"/>
                          <a:pt x="53506" y="62500"/>
                          <a:pt x="45291" y="70504"/>
                        </a:cubicBezTo>
                        <a:cubicBezTo>
                          <a:pt x="37076" y="78508"/>
                          <a:pt x="29282" y="78719"/>
                          <a:pt x="25280" y="72821"/>
                        </a:cubicBezTo>
                        <a:cubicBezTo>
                          <a:pt x="21278" y="66923"/>
                          <a:pt x="6533" y="33642"/>
                          <a:pt x="3584" y="25848"/>
                        </a:cubicBezTo>
                        <a:cubicBezTo>
                          <a:pt x="635" y="18055"/>
                          <a:pt x="-2735" y="9629"/>
                          <a:pt x="3584" y="4363"/>
                        </a:cubicBezTo>
                        <a:cubicBezTo>
                          <a:pt x="9903" y="-903"/>
                          <a:pt x="14748" y="-1324"/>
                          <a:pt x="17697" y="2678"/>
                        </a:cubicBezTo>
                        <a:close/>
                      </a:path>
                    </a:pathLst>
                  </a:custGeom>
                  <a:solidFill>
                    <a:srgbClr val="D6C3B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19" name="자유형: 도형 818">
                    <a:extLst>
                      <a:ext uri="{FF2B5EF4-FFF2-40B4-BE49-F238E27FC236}">
                        <a16:creationId xmlns:a16="http://schemas.microsoft.com/office/drawing/2014/main" id="{7459E8FB-F776-0FA4-ED54-D47FF8788DFD}"/>
                      </a:ext>
                    </a:extLst>
                  </p:cNvPr>
                  <p:cNvSpPr/>
                  <p:nvPr/>
                </p:nvSpPr>
                <p:spPr>
                  <a:xfrm>
                    <a:off x="4223936" y="4251128"/>
                    <a:ext cx="44023" cy="106794"/>
                  </a:xfrm>
                  <a:custGeom>
                    <a:avLst/>
                    <a:gdLst>
                      <a:gd name="connsiteX0" fmla="*/ 11796 w 44023"/>
                      <a:gd name="connsiteY0" fmla="*/ 74777 h 106794"/>
                      <a:gd name="connsiteX1" fmla="*/ 8215 w 44023"/>
                      <a:gd name="connsiteY1" fmla="*/ 81097 h 106794"/>
                      <a:gd name="connsiteX2" fmla="*/ 0 w 44023"/>
                      <a:gd name="connsiteY2" fmla="*/ 100686 h 106794"/>
                      <a:gd name="connsiteX3" fmla="*/ 7372 w 44023"/>
                      <a:gd name="connsiteY3" fmla="*/ 106795 h 106794"/>
                      <a:gd name="connsiteX4" fmla="*/ 44024 w 44023"/>
                      <a:gd name="connsiteY4" fmla="*/ 0 h 106794"/>
                      <a:gd name="connsiteX5" fmla="*/ 29911 w 44023"/>
                      <a:gd name="connsiteY5" fmla="*/ 8426 h 106794"/>
                      <a:gd name="connsiteX6" fmla="*/ 11796 w 44023"/>
                      <a:gd name="connsiteY6" fmla="*/ 74777 h 1067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4023" h="106794">
                        <a:moveTo>
                          <a:pt x="11796" y="74777"/>
                        </a:moveTo>
                        <a:lnTo>
                          <a:pt x="8215" y="81097"/>
                        </a:lnTo>
                        <a:lnTo>
                          <a:pt x="0" y="100686"/>
                        </a:lnTo>
                        <a:lnTo>
                          <a:pt x="7372" y="106795"/>
                        </a:lnTo>
                        <a:lnTo>
                          <a:pt x="44024" y="0"/>
                        </a:lnTo>
                        <a:lnTo>
                          <a:pt x="29911" y="8426"/>
                        </a:lnTo>
                        <a:lnTo>
                          <a:pt x="11796" y="74777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0" name="자유형: 도형 819">
                    <a:extLst>
                      <a:ext uri="{FF2B5EF4-FFF2-40B4-BE49-F238E27FC236}">
                        <a16:creationId xmlns:a16="http://schemas.microsoft.com/office/drawing/2014/main" id="{75330A85-BD09-BD34-B5E0-CBBBCA8FEF82}"/>
                      </a:ext>
                    </a:extLst>
                  </p:cNvPr>
                  <p:cNvSpPr/>
                  <p:nvPr/>
                </p:nvSpPr>
                <p:spPr>
                  <a:xfrm>
                    <a:off x="4192762" y="4362978"/>
                    <a:ext cx="19378" cy="10321"/>
                  </a:xfrm>
                  <a:custGeom>
                    <a:avLst/>
                    <a:gdLst>
                      <a:gd name="connsiteX0" fmla="*/ 0 w 19378"/>
                      <a:gd name="connsiteY0" fmla="*/ 7162 h 10321"/>
                      <a:gd name="connsiteX1" fmla="*/ 13481 w 19378"/>
                      <a:gd name="connsiteY1" fmla="*/ 10321 h 10321"/>
                      <a:gd name="connsiteX2" fmla="*/ 19379 w 19378"/>
                      <a:gd name="connsiteY2" fmla="*/ 0 h 10321"/>
                      <a:gd name="connsiteX3" fmla="*/ 0 w 19378"/>
                      <a:gd name="connsiteY3" fmla="*/ 7162 h 103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9378" h="10321">
                        <a:moveTo>
                          <a:pt x="0" y="7162"/>
                        </a:moveTo>
                        <a:lnTo>
                          <a:pt x="13481" y="10321"/>
                        </a:lnTo>
                        <a:lnTo>
                          <a:pt x="19379" y="0"/>
                        </a:lnTo>
                        <a:cubicBezTo>
                          <a:pt x="11164" y="632"/>
                          <a:pt x="0" y="7162"/>
                          <a:pt x="0" y="7162"/>
                        </a:cubicBezTo>
                        <a:close/>
                      </a:path>
                    </a:pathLst>
                  </a:custGeom>
                  <a:solidFill>
                    <a:srgbClr val="F7C4B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1" name="자유형: 도형 820">
                    <a:extLst>
                      <a:ext uri="{FF2B5EF4-FFF2-40B4-BE49-F238E27FC236}">
                        <a16:creationId xmlns:a16="http://schemas.microsoft.com/office/drawing/2014/main" id="{D4421185-006A-07A9-039E-A51D8BFA94F6}"/>
                      </a:ext>
                    </a:extLst>
                  </p:cNvPr>
                  <p:cNvSpPr/>
                  <p:nvPr/>
                </p:nvSpPr>
                <p:spPr>
                  <a:xfrm>
                    <a:off x="4232151" y="4296210"/>
                    <a:ext cx="14701" cy="36014"/>
                  </a:xfrm>
                  <a:custGeom>
                    <a:avLst/>
                    <a:gdLst>
                      <a:gd name="connsiteX0" fmla="*/ 0 w 14701"/>
                      <a:gd name="connsiteY0" fmla="*/ 36015 h 36014"/>
                      <a:gd name="connsiteX1" fmla="*/ 2317 w 14701"/>
                      <a:gd name="connsiteY1" fmla="*/ 13687 h 36014"/>
                      <a:gd name="connsiteX2" fmla="*/ 11375 w 14701"/>
                      <a:gd name="connsiteY2" fmla="*/ 417 h 36014"/>
                      <a:gd name="connsiteX3" fmla="*/ 14113 w 14701"/>
                      <a:gd name="connsiteY3" fmla="*/ 5262 h 36014"/>
                      <a:gd name="connsiteX4" fmla="*/ 8636 w 14701"/>
                      <a:gd name="connsiteY4" fmla="*/ 19374 h 36014"/>
                      <a:gd name="connsiteX5" fmla="*/ 3581 w 14701"/>
                      <a:gd name="connsiteY5" fmla="*/ 29696 h 36014"/>
                      <a:gd name="connsiteX6" fmla="*/ 0 w 14701"/>
                      <a:gd name="connsiteY6" fmla="*/ 36015 h 360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4701" h="36014">
                        <a:moveTo>
                          <a:pt x="0" y="36015"/>
                        </a:moveTo>
                        <a:cubicBezTo>
                          <a:pt x="0" y="36015"/>
                          <a:pt x="0" y="17689"/>
                          <a:pt x="2317" y="13687"/>
                        </a:cubicBezTo>
                        <a:cubicBezTo>
                          <a:pt x="4634" y="9685"/>
                          <a:pt x="9900" y="2102"/>
                          <a:pt x="11375" y="417"/>
                        </a:cubicBezTo>
                        <a:cubicBezTo>
                          <a:pt x="12849" y="-1268"/>
                          <a:pt x="16009" y="2523"/>
                          <a:pt x="14113" y="5262"/>
                        </a:cubicBezTo>
                        <a:cubicBezTo>
                          <a:pt x="12217" y="8000"/>
                          <a:pt x="8426" y="13476"/>
                          <a:pt x="8636" y="19374"/>
                        </a:cubicBezTo>
                        <a:cubicBezTo>
                          <a:pt x="8847" y="25272"/>
                          <a:pt x="3581" y="29696"/>
                          <a:pt x="3581" y="29696"/>
                        </a:cubicBezTo>
                        <a:lnTo>
                          <a:pt x="0" y="36015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22" name="자유형: 도형 821">
                    <a:extLst>
                      <a:ext uri="{FF2B5EF4-FFF2-40B4-BE49-F238E27FC236}">
                        <a16:creationId xmlns:a16="http://schemas.microsoft.com/office/drawing/2014/main" id="{9C575946-24D6-BA22-49A2-67E3097B64EA}"/>
                      </a:ext>
                    </a:extLst>
                  </p:cNvPr>
                  <p:cNvSpPr/>
                  <p:nvPr/>
                </p:nvSpPr>
                <p:spPr>
                  <a:xfrm>
                    <a:off x="4111586" y="4222711"/>
                    <a:ext cx="90515" cy="146586"/>
                  </a:xfrm>
                  <a:custGeom>
                    <a:avLst/>
                    <a:gdLst>
                      <a:gd name="connsiteX0" fmla="*/ 88548 w 90515"/>
                      <a:gd name="connsiteY0" fmla="*/ 3983 h 146586"/>
                      <a:gd name="connsiteX1" fmla="*/ 79701 w 90515"/>
                      <a:gd name="connsiteY1" fmla="*/ 35579 h 146586"/>
                      <a:gd name="connsiteX2" fmla="*/ 67484 w 90515"/>
                      <a:gd name="connsiteY2" fmla="*/ 40423 h 146586"/>
                      <a:gd name="connsiteX3" fmla="*/ 58005 w 90515"/>
                      <a:gd name="connsiteY3" fmla="*/ 61277 h 146586"/>
                      <a:gd name="connsiteX4" fmla="*/ 48527 w 90515"/>
                      <a:gd name="connsiteY4" fmla="*/ 69703 h 146586"/>
                      <a:gd name="connsiteX5" fmla="*/ 80965 w 90515"/>
                      <a:gd name="connsiteY5" fmla="*/ 99824 h 146586"/>
                      <a:gd name="connsiteX6" fmla="*/ 74225 w 90515"/>
                      <a:gd name="connsiteY6" fmla="*/ 117518 h 146586"/>
                      <a:gd name="connsiteX7" fmla="*/ 36731 w 90515"/>
                      <a:gd name="connsiteY7" fmla="*/ 103405 h 146586"/>
                      <a:gd name="connsiteX8" fmla="*/ 13981 w 90515"/>
                      <a:gd name="connsiteY8" fmla="*/ 129314 h 146586"/>
                      <a:gd name="connsiteX9" fmla="*/ 9769 w 90515"/>
                      <a:gd name="connsiteY9" fmla="*/ 146586 h 146586"/>
                      <a:gd name="connsiteX10" fmla="*/ 1764 w 90515"/>
                      <a:gd name="connsiteY10" fmla="*/ 119624 h 146586"/>
                      <a:gd name="connsiteX11" fmla="*/ 9769 w 90515"/>
                      <a:gd name="connsiteY11" fmla="*/ 81288 h 146586"/>
                      <a:gd name="connsiteX12" fmla="*/ 21143 w 90515"/>
                      <a:gd name="connsiteY12" fmla="*/ 52851 h 146586"/>
                      <a:gd name="connsiteX13" fmla="*/ 27252 w 90515"/>
                      <a:gd name="connsiteY13" fmla="*/ 14093 h 146586"/>
                      <a:gd name="connsiteX14" fmla="*/ 67273 w 90515"/>
                      <a:gd name="connsiteY14" fmla="*/ 1455 h 146586"/>
                      <a:gd name="connsiteX15" fmla="*/ 88548 w 90515"/>
                      <a:gd name="connsiteY15" fmla="*/ 4404 h 1465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90515" h="146586">
                        <a:moveTo>
                          <a:pt x="88548" y="3983"/>
                        </a:moveTo>
                        <a:cubicBezTo>
                          <a:pt x="93814" y="12830"/>
                          <a:pt x="87706" y="31366"/>
                          <a:pt x="79701" y="35579"/>
                        </a:cubicBezTo>
                        <a:cubicBezTo>
                          <a:pt x="71697" y="39792"/>
                          <a:pt x="67484" y="40423"/>
                          <a:pt x="67484" y="40423"/>
                        </a:cubicBezTo>
                        <a:cubicBezTo>
                          <a:pt x="67484" y="40423"/>
                          <a:pt x="65799" y="54958"/>
                          <a:pt x="58005" y="61277"/>
                        </a:cubicBezTo>
                        <a:cubicBezTo>
                          <a:pt x="50212" y="67596"/>
                          <a:pt x="48527" y="69703"/>
                          <a:pt x="48527" y="69703"/>
                        </a:cubicBezTo>
                        <a:cubicBezTo>
                          <a:pt x="48527" y="69703"/>
                          <a:pt x="78859" y="88871"/>
                          <a:pt x="80965" y="99824"/>
                        </a:cubicBezTo>
                        <a:cubicBezTo>
                          <a:pt x="83072" y="110777"/>
                          <a:pt x="75910" y="117518"/>
                          <a:pt x="74225" y="117518"/>
                        </a:cubicBezTo>
                        <a:cubicBezTo>
                          <a:pt x="72539" y="117518"/>
                          <a:pt x="47895" y="99192"/>
                          <a:pt x="36731" y="103405"/>
                        </a:cubicBezTo>
                        <a:cubicBezTo>
                          <a:pt x="25567" y="107618"/>
                          <a:pt x="16299" y="120888"/>
                          <a:pt x="13981" y="129314"/>
                        </a:cubicBezTo>
                        <a:cubicBezTo>
                          <a:pt x="11665" y="137739"/>
                          <a:pt x="9769" y="146586"/>
                          <a:pt x="9769" y="146586"/>
                        </a:cubicBezTo>
                        <a:cubicBezTo>
                          <a:pt x="9769" y="146586"/>
                          <a:pt x="-4976" y="133948"/>
                          <a:pt x="1764" y="119624"/>
                        </a:cubicBezTo>
                        <a:cubicBezTo>
                          <a:pt x="8505" y="105301"/>
                          <a:pt x="3660" y="88871"/>
                          <a:pt x="9769" y="81288"/>
                        </a:cubicBezTo>
                        <a:cubicBezTo>
                          <a:pt x="15877" y="73705"/>
                          <a:pt x="21775" y="64858"/>
                          <a:pt x="21143" y="52851"/>
                        </a:cubicBezTo>
                        <a:cubicBezTo>
                          <a:pt x="20511" y="40845"/>
                          <a:pt x="15877" y="24204"/>
                          <a:pt x="27252" y="14093"/>
                        </a:cubicBezTo>
                        <a:cubicBezTo>
                          <a:pt x="38626" y="3983"/>
                          <a:pt x="54635" y="3983"/>
                          <a:pt x="67273" y="1455"/>
                        </a:cubicBezTo>
                        <a:cubicBezTo>
                          <a:pt x="79912" y="-1072"/>
                          <a:pt x="85810" y="-441"/>
                          <a:pt x="88548" y="4404"/>
                        </a:cubicBez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52" name="그래픽 16">
                <a:extLst>
                  <a:ext uri="{FF2B5EF4-FFF2-40B4-BE49-F238E27FC236}">
                    <a16:creationId xmlns:a16="http://schemas.microsoft.com/office/drawing/2014/main" id="{B9EA1D29-5550-F2F1-0001-074B2745A2E6}"/>
                  </a:ext>
                </a:extLst>
              </p:cNvPr>
              <p:cNvGrpSpPr/>
              <p:nvPr userDrawn="1"/>
            </p:nvGrpSpPr>
            <p:grpSpPr>
              <a:xfrm>
                <a:off x="5285095" y="5146467"/>
                <a:ext cx="217940" cy="337599"/>
                <a:chOff x="4309667" y="4063679"/>
                <a:chExt cx="266459" cy="432153"/>
              </a:xfrm>
            </p:grpSpPr>
            <p:grpSp>
              <p:nvGrpSpPr>
                <p:cNvPr id="740" name="그래픽 16">
                  <a:extLst>
                    <a:ext uri="{FF2B5EF4-FFF2-40B4-BE49-F238E27FC236}">
                      <a16:creationId xmlns:a16="http://schemas.microsoft.com/office/drawing/2014/main" id="{DDE4AC34-B4F2-2367-E2CB-3211A6A141AB}"/>
                    </a:ext>
                  </a:extLst>
                </p:cNvPr>
                <p:cNvGrpSpPr/>
                <p:nvPr/>
              </p:nvGrpSpPr>
              <p:grpSpPr>
                <a:xfrm>
                  <a:off x="4313151" y="4333481"/>
                  <a:ext cx="47278" cy="132363"/>
                  <a:chOff x="4313151" y="4333481"/>
                  <a:chExt cx="47278" cy="132363"/>
                </a:xfrm>
              </p:grpSpPr>
              <p:sp>
                <p:nvSpPr>
                  <p:cNvPr id="795" name="자유형: 도형 794">
                    <a:extLst>
                      <a:ext uri="{FF2B5EF4-FFF2-40B4-BE49-F238E27FC236}">
                        <a16:creationId xmlns:a16="http://schemas.microsoft.com/office/drawing/2014/main" id="{E4103C66-4147-4DE9-EC79-B1C68ECAB7D4}"/>
                      </a:ext>
                    </a:extLst>
                  </p:cNvPr>
                  <p:cNvSpPr/>
                  <p:nvPr/>
                </p:nvSpPr>
                <p:spPr>
                  <a:xfrm rot="-4549799">
                    <a:off x="4316507" y="4457043"/>
                    <a:ext cx="4634" cy="10532"/>
                  </a:xfrm>
                  <a:custGeom>
                    <a:avLst/>
                    <a:gdLst>
                      <a:gd name="connsiteX0" fmla="*/ 4634 w 4634"/>
                      <a:gd name="connsiteY0" fmla="*/ 5266 h 10532"/>
                      <a:gd name="connsiteX1" fmla="*/ 2317 w 4634"/>
                      <a:gd name="connsiteY1" fmla="*/ 10532 h 10532"/>
                      <a:gd name="connsiteX2" fmla="*/ 0 w 4634"/>
                      <a:gd name="connsiteY2" fmla="*/ 5266 h 10532"/>
                      <a:gd name="connsiteX3" fmla="*/ 2317 w 4634"/>
                      <a:gd name="connsiteY3" fmla="*/ 0 h 10532"/>
                      <a:gd name="connsiteX4" fmla="*/ 4634 w 4634"/>
                      <a:gd name="connsiteY4" fmla="*/ 5266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34" h="10532">
                        <a:moveTo>
                          <a:pt x="4634" y="5266"/>
                        </a:moveTo>
                        <a:cubicBezTo>
                          <a:pt x="4634" y="8174"/>
                          <a:pt x="3597" y="10532"/>
                          <a:pt x="2317" y="10532"/>
                        </a:cubicBezTo>
                        <a:cubicBezTo>
                          <a:pt x="1037" y="10532"/>
                          <a:pt x="0" y="8174"/>
                          <a:pt x="0" y="5266"/>
                        </a:cubicBezTo>
                        <a:cubicBezTo>
                          <a:pt x="0" y="2358"/>
                          <a:pt x="1037" y="0"/>
                          <a:pt x="2317" y="0"/>
                        </a:cubicBezTo>
                        <a:cubicBezTo>
                          <a:pt x="3597" y="0"/>
                          <a:pt x="4634" y="2358"/>
                          <a:pt x="4634" y="5266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96" name="자유형: 도형 795">
                    <a:extLst>
                      <a:ext uri="{FF2B5EF4-FFF2-40B4-BE49-F238E27FC236}">
                        <a16:creationId xmlns:a16="http://schemas.microsoft.com/office/drawing/2014/main" id="{0955C937-FEFD-282F-D949-488D29A50758}"/>
                      </a:ext>
                    </a:extLst>
                  </p:cNvPr>
                  <p:cNvSpPr/>
                  <p:nvPr/>
                </p:nvSpPr>
                <p:spPr>
                  <a:xfrm>
                    <a:off x="4313880" y="4333692"/>
                    <a:ext cx="46447" cy="129972"/>
                  </a:xfrm>
                  <a:custGeom>
                    <a:avLst/>
                    <a:gdLst>
                      <a:gd name="connsiteX0" fmla="*/ 10111 w 46447"/>
                      <a:gd name="connsiteY0" fmla="*/ 129972 h 129972"/>
                      <a:gd name="connsiteX1" fmla="*/ 46341 w 46447"/>
                      <a:gd name="connsiteY1" fmla="*/ 7801 h 129972"/>
                      <a:gd name="connsiteX2" fmla="*/ 44024 w 46447"/>
                      <a:gd name="connsiteY2" fmla="*/ 3799 h 129972"/>
                      <a:gd name="connsiteX3" fmla="*/ 29700 w 46447"/>
                      <a:gd name="connsiteY3" fmla="*/ 218 h 129972"/>
                      <a:gd name="connsiteX4" fmla="*/ 26119 w 46447"/>
                      <a:gd name="connsiteY4" fmla="*/ 2746 h 129972"/>
                      <a:gd name="connsiteX5" fmla="*/ 0 w 46447"/>
                      <a:gd name="connsiteY5" fmla="*/ 127445 h 129972"/>
                      <a:gd name="connsiteX6" fmla="*/ 1896 w 46447"/>
                      <a:gd name="connsiteY6" fmla="*/ 126181 h 129972"/>
                      <a:gd name="connsiteX7" fmla="*/ 9058 w 46447"/>
                      <a:gd name="connsiteY7" fmla="*/ 127866 h 129972"/>
                      <a:gd name="connsiteX8" fmla="*/ 10111 w 46447"/>
                      <a:gd name="connsiteY8" fmla="*/ 129972 h 129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447" h="129972">
                        <a:moveTo>
                          <a:pt x="10111" y="129972"/>
                        </a:moveTo>
                        <a:lnTo>
                          <a:pt x="46341" y="7801"/>
                        </a:lnTo>
                        <a:cubicBezTo>
                          <a:pt x="46762" y="6537"/>
                          <a:pt x="45920" y="5063"/>
                          <a:pt x="44024" y="3799"/>
                        </a:cubicBezTo>
                        <a:cubicBezTo>
                          <a:pt x="40443" y="1061"/>
                          <a:pt x="34124" y="-624"/>
                          <a:pt x="29700" y="218"/>
                        </a:cubicBezTo>
                        <a:cubicBezTo>
                          <a:pt x="27594" y="639"/>
                          <a:pt x="26330" y="1482"/>
                          <a:pt x="26119" y="2746"/>
                        </a:cubicBezTo>
                        <a:lnTo>
                          <a:pt x="0" y="127445"/>
                        </a:lnTo>
                        <a:cubicBezTo>
                          <a:pt x="0" y="127445"/>
                          <a:pt x="843" y="126392"/>
                          <a:pt x="1896" y="126181"/>
                        </a:cubicBezTo>
                        <a:cubicBezTo>
                          <a:pt x="4002" y="125760"/>
                          <a:pt x="7372" y="126602"/>
                          <a:pt x="9058" y="127866"/>
                        </a:cubicBezTo>
                        <a:cubicBezTo>
                          <a:pt x="9900" y="128498"/>
                          <a:pt x="10321" y="129340"/>
                          <a:pt x="10111" y="12997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97" name="자유형: 도형 796">
                    <a:extLst>
                      <a:ext uri="{FF2B5EF4-FFF2-40B4-BE49-F238E27FC236}">
                        <a16:creationId xmlns:a16="http://schemas.microsoft.com/office/drawing/2014/main" id="{319B51B2-EDC8-9396-755F-732801E19B14}"/>
                      </a:ext>
                    </a:extLst>
                  </p:cNvPr>
                  <p:cNvSpPr/>
                  <p:nvPr/>
                </p:nvSpPr>
                <p:spPr>
                  <a:xfrm>
                    <a:off x="4343790" y="4333481"/>
                    <a:ext cx="14323" cy="3798"/>
                  </a:xfrm>
                  <a:custGeom>
                    <a:avLst/>
                    <a:gdLst>
                      <a:gd name="connsiteX0" fmla="*/ 14324 w 14323"/>
                      <a:gd name="connsiteY0" fmla="*/ 3799 h 3798"/>
                      <a:gd name="connsiteX1" fmla="*/ 14324 w 14323"/>
                      <a:gd name="connsiteY1" fmla="*/ 3799 h 3798"/>
                      <a:gd name="connsiteX2" fmla="*/ 0 w 14323"/>
                      <a:gd name="connsiteY2" fmla="*/ 218 h 3798"/>
                      <a:gd name="connsiteX3" fmla="*/ 0 w 14323"/>
                      <a:gd name="connsiteY3" fmla="*/ 218 h 3798"/>
                      <a:gd name="connsiteX4" fmla="*/ 14324 w 14323"/>
                      <a:gd name="connsiteY4" fmla="*/ 3799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798">
                        <a:moveTo>
                          <a:pt x="14324" y="3799"/>
                        </a:moveTo>
                        <a:lnTo>
                          <a:pt x="14324" y="3799"/>
                        </a:lnTo>
                        <a:cubicBezTo>
                          <a:pt x="10743" y="1061"/>
                          <a:pt x="4423" y="-414"/>
                          <a:pt x="0" y="218"/>
                        </a:cubicBezTo>
                        <a:lnTo>
                          <a:pt x="0" y="218"/>
                        </a:lnTo>
                        <a:cubicBezTo>
                          <a:pt x="4423" y="-625"/>
                          <a:pt x="10743" y="1061"/>
                          <a:pt x="14324" y="3799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98" name="자유형: 도형 797">
                    <a:extLst>
                      <a:ext uri="{FF2B5EF4-FFF2-40B4-BE49-F238E27FC236}">
                        <a16:creationId xmlns:a16="http://schemas.microsoft.com/office/drawing/2014/main" id="{8D39024F-43D6-6B03-ECAE-CB15DFC7DD26}"/>
                      </a:ext>
                    </a:extLst>
                  </p:cNvPr>
                  <p:cNvSpPr/>
                  <p:nvPr/>
                </p:nvSpPr>
                <p:spPr>
                  <a:xfrm>
                    <a:off x="4322095" y="4341282"/>
                    <a:ext cx="38125" cy="123435"/>
                  </a:xfrm>
                  <a:custGeom>
                    <a:avLst/>
                    <a:gdLst>
                      <a:gd name="connsiteX0" fmla="*/ 211 w 38125"/>
                      <a:gd name="connsiteY0" fmla="*/ 123435 h 123435"/>
                      <a:gd name="connsiteX1" fmla="*/ 34545 w 38125"/>
                      <a:gd name="connsiteY1" fmla="*/ 2317 h 123435"/>
                      <a:gd name="connsiteX2" fmla="*/ 38126 w 38125"/>
                      <a:gd name="connsiteY2" fmla="*/ 0 h 123435"/>
                      <a:gd name="connsiteX3" fmla="*/ 1896 w 38125"/>
                      <a:gd name="connsiteY3" fmla="*/ 122171 h 123435"/>
                      <a:gd name="connsiteX4" fmla="*/ 0 w 38125"/>
                      <a:gd name="connsiteY4" fmla="*/ 123435 h 123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25" h="123435">
                        <a:moveTo>
                          <a:pt x="211" y="123435"/>
                        </a:moveTo>
                        <a:lnTo>
                          <a:pt x="34545" y="2317"/>
                        </a:lnTo>
                        <a:cubicBezTo>
                          <a:pt x="36651" y="1896"/>
                          <a:pt x="37915" y="1053"/>
                          <a:pt x="38126" y="0"/>
                        </a:cubicBezTo>
                        <a:lnTo>
                          <a:pt x="1896" y="122171"/>
                        </a:lnTo>
                        <a:cubicBezTo>
                          <a:pt x="1896" y="122171"/>
                          <a:pt x="1053" y="123224"/>
                          <a:pt x="0" y="123435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99" name="자유형: 도형 798">
                    <a:extLst>
                      <a:ext uri="{FF2B5EF4-FFF2-40B4-BE49-F238E27FC236}">
                        <a16:creationId xmlns:a16="http://schemas.microsoft.com/office/drawing/2014/main" id="{F1C22309-538C-557F-CCEF-180B00B7D37D}"/>
                      </a:ext>
                    </a:extLst>
                  </p:cNvPr>
                  <p:cNvSpPr/>
                  <p:nvPr/>
                </p:nvSpPr>
                <p:spPr>
                  <a:xfrm>
                    <a:off x="4356640" y="4337280"/>
                    <a:ext cx="3790" cy="6529"/>
                  </a:xfrm>
                  <a:custGeom>
                    <a:avLst/>
                    <a:gdLst>
                      <a:gd name="connsiteX0" fmla="*/ 0 w 3790"/>
                      <a:gd name="connsiteY0" fmla="*/ 6530 h 6529"/>
                      <a:gd name="connsiteX1" fmla="*/ 0 w 3790"/>
                      <a:gd name="connsiteY1" fmla="*/ 6530 h 6529"/>
                      <a:gd name="connsiteX2" fmla="*/ 1474 w 3790"/>
                      <a:gd name="connsiteY2" fmla="*/ 0 h 6529"/>
                      <a:gd name="connsiteX3" fmla="*/ 1474 w 3790"/>
                      <a:gd name="connsiteY3" fmla="*/ 0 h 6529"/>
                      <a:gd name="connsiteX4" fmla="*/ 0 w 3790"/>
                      <a:gd name="connsiteY4" fmla="*/ 6530 h 6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" h="6529">
                        <a:moveTo>
                          <a:pt x="0" y="6530"/>
                        </a:moveTo>
                        <a:lnTo>
                          <a:pt x="0" y="6530"/>
                        </a:lnTo>
                        <a:cubicBezTo>
                          <a:pt x="4423" y="5687"/>
                          <a:pt x="5055" y="2949"/>
                          <a:pt x="1474" y="0"/>
                        </a:cubicBezTo>
                        <a:lnTo>
                          <a:pt x="1474" y="0"/>
                        </a:lnTo>
                        <a:cubicBezTo>
                          <a:pt x="5055" y="2738"/>
                          <a:pt x="4423" y="5687"/>
                          <a:pt x="0" y="653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00" name="자유형: 도형 799">
                    <a:extLst>
                      <a:ext uri="{FF2B5EF4-FFF2-40B4-BE49-F238E27FC236}">
                        <a16:creationId xmlns:a16="http://schemas.microsoft.com/office/drawing/2014/main" id="{E84CB733-5099-39B7-8C13-6C6A85523928}"/>
                      </a:ext>
                    </a:extLst>
                  </p:cNvPr>
                  <p:cNvSpPr/>
                  <p:nvPr/>
                </p:nvSpPr>
                <p:spPr>
                  <a:xfrm>
                    <a:off x="4340000" y="4333699"/>
                    <a:ext cx="3790" cy="6529"/>
                  </a:xfrm>
                  <a:custGeom>
                    <a:avLst/>
                    <a:gdLst>
                      <a:gd name="connsiteX0" fmla="*/ 3791 w 3790"/>
                      <a:gd name="connsiteY0" fmla="*/ 0 h 6529"/>
                      <a:gd name="connsiteX1" fmla="*/ 3791 w 3790"/>
                      <a:gd name="connsiteY1" fmla="*/ 0 h 6529"/>
                      <a:gd name="connsiteX2" fmla="*/ 2316 w 3790"/>
                      <a:gd name="connsiteY2" fmla="*/ 6530 h 6529"/>
                      <a:gd name="connsiteX3" fmla="*/ 2316 w 3790"/>
                      <a:gd name="connsiteY3" fmla="*/ 6530 h 6529"/>
                      <a:gd name="connsiteX4" fmla="*/ 3791 w 3790"/>
                      <a:gd name="connsiteY4" fmla="*/ 0 h 6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" h="6529">
                        <a:moveTo>
                          <a:pt x="3791" y="0"/>
                        </a:moveTo>
                        <a:lnTo>
                          <a:pt x="3791" y="0"/>
                        </a:lnTo>
                        <a:cubicBezTo>
                          <a:pt x="-633" y="843"/>
                          <a:pt x="-1265" y="3581"/>
                          <a:pt x="2316" y="6530"/>
                        </a:cubicBezTo>
                        <a:lnTo>
                          <a:pt x="2316" y="6530"/>
                        </a:lnTo>
                        <a:cubicBezTo>
                          <a:pt x="-1265" y="3792"/>
                          <a:pt x="-633" y="843"/>
                          <a:pt x="3791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01" name="자유형: 도형 800">
                    <a:extLst>
                      <a:ext uri="{FF2B5EF4-FFF2-40B4-BE49-F238E27FC236}">
                        <a16:creationId xmlns:a16="http://schemas.microsoft.com/office/drawing/2014/main" id="{548F2DA2-F4A7-EF9E-BD32-9BFC8D437D9A}"/>
                      </a:ext>
                    </a:extLst>
                  </p:cNvPr>
                  <p:cNvSpPr/>
                  <p:nvPr/>
                </p:nvSpPr>
                <p:spPr>
                  <a:xfrm>
                    <a:off x="4340000" y="4333764"/>
                    <a:ext cx="20430" cy="10263"/>
                  </a:xfrm>
                  <a:custGeom>
                    <a:avLst/>
                    <a:gdLst>
                      <a:gd name="connsiteX0" fmla="*/ 16640 w 20430"/>
                      <a:gd name="connsiteY0" fmla="*/ 10045 h 10263"/>
                      <a:gd name="connsiteX1" fmla="*/ 10110 w 20430"/>
                      <a:gd name="connsiteY1" fmla="*/ 4990 h 10263"/>
                      <a:gd name="connsiteX2" fmla="*/ 16640 w 20430"/>
                      <a:gd name="connsiteY2" fmla="*/ 10045 h 10263"/>
                      <a:gd name="connsiteX3" fmla="*/ 2316 w 20430"/>
                      <a:gd name="connsiteY3" fmla="*/ 6464 h 10263"/>
                      <a:gd name="connsiteX4" fmla="*/ 3791 w 20430"/>
                      <a:gd name="connsiteY4" fmla="*/ 145 h 10263"/>
                      <a:gd name="connsiteX5" fmla="*/ 18114 w 20430"/>
                      <a:gd name="connsiteY5" fmla="*/ 3726 h 10263"/>
                      <a:gd name="connsiteX6" fmla="*/ 16640 w 20430"/>
                      <a:gd name="connsiteY6" fmla="*/ 10045 h 10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430" h="10263">
                        <a:moveTo>
                          <a:pt x="16640" y="10045"/>
                        </a:moveTo>
                        <a:lnTo>
                          <a:pt x="10110" y="4990"/>
                        </a:lnTo>
                        <a:lnTo>
                          <a:pt x="16640" y="10045"/>
                        </a:lnTo>
                        <a:cubicBezTo>
                          <a:pt x="12216" y="10888"/>
                          <a:pt x="5897" y="9203"/>
                          <a:pt x="2316" y="6464"/>
                        </a:cubicBezTo>
                        <a:cubicBezTo>
                          <a:pt x="-1265" y="3726"/>
                          <a:pt x="-633" y="777"/>
                          <a:pt x="3791" y="145"/>
                        </a:cubicBezTo>
                        <a:cubicBezTo>
                          <a:pt x="8214" y="-487"/>
                          <a:pt x="14533" y="988"/>
                          <a:pt x="18114" y="3726"/>
                        </a:cubicBezTo>
                        <a:cubicBezTo>
                          <a:pt x="21695" y="6464"/>
                          <a:pt x="21063" y="9413"/>
                          <a:pt x="16640" y="10045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02" name="자유형: 도형 801">
                    <a:extLst>
                      <a:ext uri="{FF2B5EF4-FFF2-40B4-BE49-F238E27FC236}">
                        <a16:creationId xmlns:a16="http://schemas.microsoft.com/office/drawing/2014/main" id="{7CEC168E-41E2-AE85-3231-3E076B0ABC49}"/>
                      </a:ext>
                    </a:extLst>
                  </p:cNvPr>
                  <p:cNvSpPr/>
                  <p:nvPr/>
                </p:nvSpPr>
                <p:spPr>
                  <a:xfrm>
                    <a:off x="4342316" y="4340229"/>
                    <a:ext cx="14323" cy="3798"/>
                  </a:xfrm>
                  <a:custGeom>
                    <a:avLst/>
                    <a:gdLst>
                      <a:gd name="connsiteX0" fmla="*/ 0 w 14323"/>
                      <a:gd name="connsiteY0" fmla="*/ 0 h 3798"/>
                      <a:gd name="connsiteX1" fmla="*/ 0 w 14323"/>
                      <a:gd name="connsiteY1" fmla="*/ 0 h 3798"/>
                      <a:gd name="connsiteX2" fmla="*/ 14324 w 14323"/>
                      <a:gd name="connsiteY2" fmla="*/ 3581 h 3798"/>
                      <a:gd name="connsiteX3" fmla="*/ 14324 w 14323"/>
                      <a:gd name="connsiteY3" fmla="*/ 3581 h 3798"/>
                      <a:gd name="connsiteX4" fmla="*/ 0 w 14323"/>
                      <a:gd name="connsiteY4" fmla="*/ 0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798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581" y="2738"/>
                          <a:pt x="9900" y="4213"/>
                          <a:pt x="14324" y="3581"/>
                        </a:cubicBezTo>
                        <a:lnTo>
                          <a:pt x="14324" y="3581"/>
                        </a:lnTo>
                        <a:cubicBezTo>
                          <a:pt x="9900" y="4423"/>
                          <a:pt x="3581" y="2738"/>
                          <a:pt x="0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803" name="자유형: 도형 802">
                    <a:extLst>
                      <a:ext uri="{FF2B5EF4-FFF2-40B4-BE49-F238E27FC236}">
                        <a16:creationId xmlns:a16="http://schemas.microsoft.com/office/drawing/2014/main" id="{DF71C105-2058-3B5B-6370-CA70A3C03200}"/>
                      </a:ext>
                    </a:extLst>
                  </p:cNvPr>
                  <p:cNvSpPr/>
                  <p:nvPr/>
                </p:nvSpPr>
                <p:spPr>
                  <a:xfrm>
                    <a:off x="4313880" y="4336227"/>
                    <a:ext cx="42759" cy="128810"/>
                  </a:xfrm>
                  <a:custGeom>
                    <a:avLst/>
                    <a:gdLst>
                      <a:gd name="connsiteX0" fmla="*/ 0 w 42759"/>
                      <a:gd name="connsiteY0" fmla="*/ 124699 h 128810"/>
                      <a:gd name="connsiteX1" fmla="*/ 26119 w 42759"/>
                      <a:gd name="connsiteY1" fmla="*/ 0 h 128810"/>
                      <a:gd name="connsiteX2" fmla="*/ 28436 w 42759"/>
                      <a:gd name="connsiteY2" fmla="*/ 4002 h 128810"/>
                      <a:gd name="connsiteX3" fmla="*/ 42760 w 42759"/>
                      <a:gd name="connsiteY3" fmla="*/ 7583 h 128810"/>
                      <a:gd name="connsiteX4" fmla="*/ 8426 w 42759"/>
                      <a:gd name="connsiteY4" fmla="*/ 128701 h 128810"/>
                      <a:gd name="connsiteX5" fmla="*/ 1264 w 42759"/>
                      <a:gd name="connsiteY5" fmla="*/ 127016 h 128810"/>
                      <a:gd name="connsiteX6" fmla="*/ 211 w 42759"/>
                      <a:gd name="connsiteY6" fmla="*/ 125120 h 128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2759" h="128810">
                        <a:moveTo>
                          <a:pt x="0" y="124699"/>
                        </a:moveTo>
                        <a:lnTo>
                          <a:pt x="26119" y="0"/>
                        </a:lnTo>
                        <a:cubicBezTo>
                          <a:pt x="25909" y="1264"/>
                          <a:pt x="26541" y="2528"/>
                          <a:pt x="28436" y="4002"/>
                        </a:cubicBezTo>
                        <a:cubicBezTo>
                          <a:pt x="32017" y="6740"/>
                          <a:pt x="38336" y="8426"/>
                          <a:pt x="42760" y="7583"/>
                        </a:cubicBezTo>
                        <a:lnTo>
                          <a:pt x="8426" y="128701"/>
                        </a:lnTo>
                        <a:cubicBezTo>
                          <a:pt x="6319" y="129123"/>
                          <a:pt x="2949" y="128280"/>
                          <a:pt x="1264" y="127016"/>
                        </a:cubicBezTo>
                        <a:cubicBezTo>
                          <a:pt x="421" y="126384"/>
                          <a:pt x="0" y="125542"/>
                          <a:pt x="211" y="12512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41" name="그래픽 16">
                  <a:extLst>
                    <a:ext uri="{FF2B5EF4-FFF2-40B4-BE49-F238E27FC236}">
                      <a16:creationId xmlns:a16="http://schemas.microsoft.com/office/drawing/2014/main" id="{654C4A02-DD72-DED4-0B51-2B06FB6E8351}"/>
                    </a:ext>
                  </a:extLst>
                </p:cNvPr>
                <p:cNvGrpSpPr/>
                <p:nvPr/>
              </p:nvGrpSpPr>
              <p:grpSpPr>
                <a:xfrm>
                  <a:off x="4346039" y="4303879"/>
                  <a:ext cx="31590" cy="139555"/>
                  <a:chOff x="4346039" y="4303879"/>
                  <a:chExt cx="31590" cy="139555"/>
                </a:xfrm>
              </p:grpSpPr>
              <p:sp>
                <p:nvSpPr>
                  <p:cNvPr id="786" name="자유형: 도형 785">
                    <a:extLst>
                      <a:ext uri="{FF2B5EF4-FFF2-40B4-BE49-F238E27FC236}">
                        <a16:creationId xmlns:a16="http://schemas.microsoft.com/office/drawing/2014/main" id="{4C6C0F2C-41D5-603B-7C99-554EAFB11051}"/>
                      </a:ext>
                    </a:extLst>
                  </p:cNvPr>
                  <p:cNvSpPr/>
                  <p:nvPr/>
                </p:nvSpPr>
                <p:spPr>
                  <a:xfrm rot="-4996801">
                    <a:off x="4349781" y="4435879"/>
                    <a:ext cx="3370" cy="10532"/>
                  </a:xfrm>
                  <a:custGeom>
                    <a:avLst/>
                    <a:gdLst>
                      <a:gd name="connsiteX0" fmla="*/ 3370 w 3370"/>
                      <a:gd name="connsiteY0" fmla="*/ 5266 h 10532"/>
                      <a:gd name="connsiteX1" fmla="*/ 1685 w 3370"/>
                      <a:gd name="connsiteY1" fmla="*/ 10532 h 10532"/>
                      <a:gd name="connsiteX2" fmla="*/ 0 w 3370"/>
                      <a:gd name="connsiteY2" fmla="*/ 5266 h 10532"/>
                      <a:gd name="connsiteX3" fmla="*/ 1685 w 3370"/>
                      <a:gd name="connsiteY3" fmla="*/ 0 h 10532"/>
                      <a:gd name="connsiteX4" fmla="*/ 3370 w 3370"/>
                      <a:gd name="connsiteY4" fmla="*/ 5266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0" h="10532">
                        <a:moveTo>
                          <a:pt x="3370" y="5266"/>
                        </a:moveTo>
                        <a:cubicBezTo>
                          <a:pt x="3370" y="8174"/>
                          <a:pt x="2616" y="10532"/>
                          <a:pt x="1685" y="10532"/>
                        </a:cubicBezTo>
                        <a:cubicBezTo>
                          <a:pt x="754" y="10532"/>
                          <a:pt x="0" y="8174"/>
                          <a:pt x="0" y="5266"/>
                        </a:cubicBezTo>
                        <a:cubicBezTo>
                          <a:pt x="0" y="2358"/>
                          <a:pt x="754" y="0"/>
                          <a:pt x="1685" y="0"/>
                        </a:cubicBezTo>
                        <a:cubicBezTo>
                          <a:pt x="2616" y="0"/>
                          <a:pt x="3370" y="2358"/>
                          <a:pt x="3370" y="5266"/>
                        </a:cubicBezTo>
                        <a:close/>
                      </a:path>
                    </a:pathLst>
                  </a:custGeom>
                  <a:solidFill>
                    <a:srgbClr val="CB6C4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7" name="자유형: 도형 786">
                    <a:extLst>
                      <a:ext uri="{FF2B5EF4-FFF2-40B4-BE49-F238E27FC236}">
                        <a16:creationId xmlns:a16="http://schemas.microsoft.com/office/drawing/2014/main" id="{5EF340A2-E383-F944-9112-2045DAE6CA91}"/>
                      </a:ext>
                    </a:extLst>
                  </p:cNvPr>
                  <p:cNvSpPr/>
                  <p:nvPr/>
                </p:nvSpPr>
                <p:spPr>
                  <a:xfrm>
                    <a:off x="4346108" y="4304054"/>
                    <a:ext cx="28436" cy="136650"/>
                  </a:xfrm>
                  <a:custGeom>
                    <a:avLst/>
                    <a:gdLst>
                      <a:gd name="connsiteX0" fmla="*/ 9058 w 28436"/>
                      <a:gd name="connsiteY0" fmla="*/ 136229 h 136650"/>
                      <a:gd name="connsiteX1" fmla="*/ 28436 w 28436"/>
                      <a:gd name="connsiteY1" fmla="*/ 2051 h 136650"/>
                      <a:gd name="connsiteX2" fmla="*/ 13692 w 28436"/>
                      <a:gd name="connsiteY2" fmla="*/ 366 h 136650"/>
                      <a:gd name="connsiteX3" fmla="*/ 10532 w 28436"/>
                      <a:gd name="connsiteY3" fmla="*/ 2473 h 136650"/>
                      <a:gd name="connsiteX4" fmla="*/ 0 w 28436"/>
                      <a:gd name="connsiteY4" fmla="*/ 136650 h 136650"/>
                      <a:gd name="connsiteX5" fmla="*/ 1685 w 28436"/>
                      <a:gd name="connsiteY5" fmla="*/ 135597 h 136650"/>
                      <a:gd name="connsiteX6" fmla="*/ 9058 w 28436"/>
                      <a:gd name="connsiteY6" fmla="*/ 136440 h 1366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436" h="136650">
                        <a:moveTo>
                          <a:pt x="9058" y="136229"/>
                        </a:moveTo>
                        <a:lnTo>
                          <a:pt x="28436" y="2051"/>
                        </a:lnTo>
                        <a:cubicBezTo>
                          <a:pt x="24434" y="156"/>
                          <a:pt x="17904" y="-476"/>
                          <a:pt x="13692" y="366"/>
                        </a:cubicBezTo>
                        <a:cubicBezTo>
                          <a:pt x="11585" y="787"/>
                          <a:pt x="10532" y="1630"/>
                          <a:pt x="10532" y="2473"/>
                        </a:cubicBezTo>
                        <a:lnTo>
                          <a:pt x="0" y="136650"/>
                        </a:lnTo>
                        <a:cubicBezTo>
                          <a:pt x="0" y="136650"/>
                          <a:pt x="632" y="135808"/>
                          <a:pt x="1685" y="135597"/>
                        </a:cubicBezTo>
                        <a:cubicBezTo>
                          <a:pt x="3792" y="135176"/>
                          <a:pt x="6951" y="135597"/>
                          <a:pt x="9058" y="136440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8" name="자유형: 도형 787">
                    <a:extLst>
                      <a:ext uri="{FF2B5EF4-FFF2-40B4-BE49-F238E27FC236}">
                        <a16:creationId xmlns:a16="http://schemas.microsoft.com/office/drawing/2014/main" id="{750217F4-F454-074B-7DBF-AD3A46B3AA71}"/>
                      </a:ext>
                    </a:extLst>
                  </p:cNvPr>
                  <p:cNvSpPr/>
                  <p:nvPr/>
                </p:nvSpPr>
                <p:spPr>
                  <a:xfrm>
                    <a:off x="4359799" y="4303879"/>
                    <a:ext cx="14744" cy="2015"/>
                  </a:xfrm>
                  <a:custGeom>
                    <a:avLst/>
                    <a:gdLst>
                      <a:gd name="connsiteX0" fmla="*/ 14745 w 14744"/>
                      <a:gd name="connsiteY0" fmla="*/ 2016 h 2015"/>
                      <a:gd name="connsiteX1" fmla="*/ 14745 w 14744"/>
                      <a:gd name="connsiteY1" fmla="*/ 2016 h 2015"/>
                      <a:gd name="connsiteX2" fmla="*/ 0 w 14744"/>
                      <a:gd name="connsiteY2" fmla="*/ 331 h 2015"/>
                      <a:gd name="connsiteX3" fmla="*/ 0 w 14744"/>
                      <a:gd name="connsiteY3" fmla="*/ 331 h 2015"/>
                      <a:gd name="connsiteX4" fmla="*/ 14745 w 14744"/>
                      <a:gd name="connsiteY4" fmla="*/ 2016 h 2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2015">
                        <a:moveTo>
                          <a:pt x="14745" y="2016"/>
                        </a:moveTo>
                        <a:lnTo>
                          <a:pt x="14745" y="2016"/>
                        </a:lnTo>
                        <a:cubicBezTo>
                          <a:pt x="10743" y="331"/>
                          <a:pt x="4213" y="-512"/>
                          <a:pt x="0" y="331"/>
                        </a:cubicBezTo>
                        <a:lnTo>
                          <a:pt x="0" y="331"/>
                        </a:lnTo>
                        <a:cubicBezTo>
                          <a:pt x="4213" y="-512"/>
                          <a:pt x="10743" y="331"/>
                          <a:pt x="14745" y="2016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9" name="자유형: 도형 788">
                    <a:extLst>
                      <a:ext uri="{FF2B5EF4-FFF2-40B4-BE49-F238E27FC236}">
                        <a16:creationId xmlns:a16="http://schemas.microsoft.com/office/drawing/2014/main" id="{9A85B611-7E13-2D9F-2191-3EE62E2A0F07}"/>
                      </a:ext>
                    </a:extLst>
                  </p:cNvPr>
                  <p:cNvSpPr/>
                  <p:nvPr/>
                </p:nvSpPr>
                <p:spPr>
                  <a:xfrm>
                    <a:off x="4355376" y="4305684"/>
                    <a:ext cx="22117" cy="135862"/>
                  </a:xfrm>
                  <a:custGeom>
                    <a:avLst/>
                    <a:gdLst>
                      <a:gd name="connsiteX0" fmla="*/ 1264 w 22117"/>
                      <a:gd name="connsiteY0" fmla="*/ 135863 h 135862"/>
                      <a:gd name="connsiteX1" fmla="*/ 22117 w 22117"/>
                      <a:gd name="connsiteY1" fmla="*/ 2949 h 135862"/>
                      <a:gd name="connsiteX2" fmla="*/ 19379 w 22117"/>
                      <a:gd name="connsiteY2" fmla="*/ 0 h 135862"/>
                      <a:gd name="connsiteX3" fmla="*/ 0 w 22117"/>
                      <a:gd name="connsiteY3" fmla="*/ 134178 h 135862"/>
                      <a:gd name="connsiteX4" fmla="*/ 1475 w 22117"/>
                      <a:gd name="connsiteY4" fmla="*/ 135652 h 1358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117" h="135862">
                        <a:moveTo>
                          <a:pt x="1264" y="135863"/>
                        </a:moveTo>
                        <a:lnTo>
                          <a:pt x="22117" y="2949"/>
                        </a:lnTo>
                        <a:cubicBezTo>
                          <a:pt x="22117" y="2949"/>
                          <a:pt x="21275" y="1053"/>
                          <a:pt x="19379" y="0"/>
                        </a:cubicBezTo>
                        <a:lnTo>
                          <a:pt x="0" y="134178"/>
                        </a:lnTo>
                        <a:cubicBezTo>
                          <a:pt x="0" y="134178"/>
                          <a:pt x="1475" y="135231"/>
                          <a:pt x="1475" y="13565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90" name="자유형: 도형 789">
                    <a:extLst>
                      <a:ext uri="{FF2B5EF4-FFF2-40B4-BE49-F238E27FC236}">
                        <a16:creationId xmlns:a16="http://schemas.microsoft.com/office/drawing/2014/main" id="{FCA159B0-8332-136C-AF45-EE06194580EA}"/>
                      </a:ext>
                    </a:extLst>
                  </p:cNvPr>
                  <p:cNvSpPr/>
                  <p:nvPr/>
                </p:nvSpPr>
                <p:spPr>
                  <a:xfrm>
                    <a:off x="4374333" y="4305895"/>
                    <a:ext cx="3295" cy="4844"/>
                  </a:xfrm>
                  <a:custGeom>
                    <a:avLst/>
                    <a:gdLst>
                      <a:gd name="connsiteX0" fmla="*/ 0 w 3295"/>
                      <a:gd name="connsiteY0" fmla="*/ 4845 h 4844"/>
                      <a:gd name="connsiteX1" fmla="*/ 0 w 3295"/>
                      <a:gd name="connsiteY1" fmla="*/ 4845 h 4844"/>
                      <a:gd name="connsiteX2" fmla="*/ 421 w 3295"/>
                      <a:gd name="connsiteY2" fmla="*/ 0 h 4844"/>
                      <a:gd name="connsiteX3" fmla="*/ 421 w 3295"/>
                      <a:gd name="connsiteY3" fmla="*/ 0 h 4844"/>
                      <a:gd name="connsiteX4" fmla="*/ 0 w 3295"/>
                      <a:gd name="connsiteY4" fmla="*/ 4845 h 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4844">
                        <a:moveTo>
                          <a:pt x="0" y="4845"/>
                        </a:moveTo>
                        <a:lnTo>
                          <a:pt x="0" y="4845"/>
                        </a:lnTo>
                        <a:cubicBezTo>
                          <a:pt x="4213" y="4002"/>
                          <a:pt x="4423" y="1896"/>
                          <a:pt x="421" y="0"/>
                        </a:cubicBezTo>
                        <a:lnTo>
                          <a:pt x="421" y="0"/>
                        </a:lnTo>
                        <a:cubicBezTo>
                          <a:pt x="4423" y="1896"/>
                          <a:pt x="4213" y="4002"/>
                          <a:pt x="0" y="4845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91" name="자유형: 도형 790">
                    <a:extLst>
                      <a:ext uri="{FF2B5EF4-FFF2-40B4-BE49-F238E27FC236}">
                        <a16:creationId xmlns:a16="http://schemas.microsoft.com/office/drawing/2014/main" id="{426EE7C3-2FE4-A992-C58C-70663ABD8529}"/>
                      </a:ext>
                    </a:extLst>
                  </p:cNvPr>
                  <p:cNvSpPr/>
                  <p:nvPr/>
                </p:nvSpPr>
                <p:spPr>
                  <a:xfrm>
                    <a:off x="4356714" y="4304209"/>
                    <a:ext cx="3295" cy="4844"/>
                  </a:xfrm>
                  <a:custGeom>
                    <a:avLst/>
                    <a:gdLst>
                      <a:gd name="connsiteX0" fmla="*/ 3296 w 3295"/>
                      <a:gd name="connsiteY0" fmla="*/ 0 h 4844"/>
                      <a:gd name="connsiteX1" fmla="*/ 3296 w 3295"/>
                      <a:gd name="connsiteY1" fmla="*/ 0 h 4844"/>
                      <a:gd name="connsiteX2" fmla="*/ 2875 w 3295"/>
                      <a:gd name="connsiteY2" fmla="*/ 4845 h 4844"/>
                      <a:gd name="connsiteX3" fmla="*/ 2875 w 3295"/>
                      <a:gd name="connsiteY3" fmla="*/ 4845 h 4844"/>
                      <a:gd name="connsiteX4" fmla="*/ 3296 w 3295"/>
                      <a:gd name="connsiteY4" fmla="*/ 0 h 48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4844">
                        <a:moveTo>
                          <a:pt x="3296" y="0"/>
                        </a:moveTo>
                        <a:lnTo>
                          <a:pt x="3296" y="0"/>
                        </a:lnTo>
                        <a:cubicBezTo>
                          <a:pt x="-917" y="843"/>
                          <a:pt x="-1128" y="2949"/>
                          <a:pt x="2875" y="4845"/>
                        </a:cubicBezTo>
                        <a:lnTo>
                          <a:pt x="2875" y="4845"/>
                        </a:lnTo>
                        <a:cubicBezTo>
                          <a:pt x="-1128" y="2949"/>
                          <a:pt x="-917" y="843"/>
                          <a:pt x="3296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92" name="자유형: 도형 791">
                    <a:extLst>
                      <a:ext uri="{FF2B5EF4-FFF2-40B4-BE49-F238E27FC236}">
                        <a16:creationId xmlns:a16="http://schemas.microsoft.com/office/drawing/2014/main" id="{D9EEE15C-9460-06DB-273D-774F3CB3873B}"/>
                      </a:ext>
                    </a:extLst>
                  </p:cNvPr>
                  <p:cNvSpPr/>
                  <p:nvPr/>
                </p:nvSpPr>
                <p:spPr>
                  <a:xfrm>
                    <a:off x="4356503" y="4303879"/>
                    <a:ext cx="20915" cy="7190"/>
                  </a:xfrm>
                  <a:custGeom>
                    <a:avLst/>
                    <a:gdLst>
                      <a:gd name="connsiteX0" fmla="*/ 18041 w 20915"/>
                      <a:gd name="connsiteY0" fmla="*/ 2016 h 7190"/>
                      <a:gd name="connsiteX1" fmla="*/ 10458 w 20915"/>
                      <a:gd name="connsiteY1" fmla="*/ 3490 h 7190"/>
                      <a:gd name="connsiteX2" fmla="*/ 18041 w 20915"/>
                      <a:gd name="connsiteY2" fmla="*/ 2016 h 7190"/>
                      <a:gd name="connsiteX3" fmla="*/ 17619 w 20915"/>
                      <a:gd name="connsiteY3" fmla="*/ 6860 h 7190"/>
                      <a:gd name="connsiteX4" fmla="*/ 2875 w 20915"/>
                      <a:gd name="connsiteY4" fmla="*/ 5175 h 7190"/>
                      <a:gd name="connsiteX5" fmla="*/ 3296 w 20915"/>
                      <a:gd name="connsiteY5" fmla="*/ 331 h 7190"/>
                      <a:gd name="connsiteX6" fmla="*/ 18041 w 20915"/>
                      <a:gd name="connsiteY6" fmla="*/ 2016 h 71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915" h="7190">
                        <a:moveTo>
                          <a:pt x="18041" y="2016"/>
                        </a:moveTo>
                        <a:lnTo>
                          <a:pt x="10458" y="3490"/>
                        </a:lnTo>
                        <a:lnTo>
                          <a:pt x="18041" y="2016"/>
                        </a:lnTo>
                        <a:cubicBezTo>
                          <a:pt x="22043" y="3911"/>
                          <a:pt x="21832" y="6018"/>
                          <a:pt x="17619" y="6860"/>
                        </a:cubicBezTo>
                        <a:cubicBezTo>
                          <a:pt x="13407" y="7703"/>
                          <a:pt x="6877" y="6860"/>
                          <a:pt x="2875" y="5175"/>
                        </a:cubicBezTo>
                        <a:cubicBezTo>
                          <a:pt x="-1128" y="3490"/>
                          <a:pt x="-917" y="1173"/>
                          <a:pt x="3296" y="331"/>
                        </a:cubicBezTo>
                        <a:cubicBezTo>
                          <a:pt x="7509" y="-512"/>
                          <a:pt x="14038" y="331"/>
                          <a:pt x="18041" y="2016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93" name="자유형: 도형 792">
                    <a:extLst>
                      <a:ext uri="{FF2B5EF4-FFF2-40B4-BE49-F238E27FC236}">
                        <a16:creationId xmlns:a16="http://schemas.microsoft.com/office/drawing/2014/main" id="{BCBF67E7-258F-5D27-C06B-951FC6B1436E}"/>
                      </a:ext>
                    </a:extLst>
                  </p:cNvPr>
                  <p:cNvSpPr/>
                  <p:nvPr/>
                </p:nvSpPr>
                <p:spPr>
                  <a:xfrm>
                    <a:off x="4346108" y="4306105"/>
                    <a:ext cx="31385" cy="136660"/>
                  </a:xfrm>
                  <a:custGeom>
                    <a:avLst/>
                    <a:gdLst>
                      <a:gd name="connsiteX0" fmla="*/ 0 w 31385"/>
                      <a:gd name="connsiteY0" fmla="*/ 134178 h 136660"/>
                      <a:gd name="connsiteX1" fmla="*/ 10532 w 31385"/>
                      <a:gd name="connsiteY1" fmla="*/ 0 h 136660"/>
                      <a:gd name="connsiteX2" fmla="*/ 13481 w 31385"/>
                      <a:gd name="connsiteY2" fmla="*/ 2738 h 136660"/>
                      <a:gd name="connsiteX3" fmla="*/ 28226 w 31385"/>
                      <a:gd name="connsiteY3" fmla="*/ 4423 h 136660"/>
                      <a:gd name="connsiteX4" fmla="*/ 31385 w 31385"/>
                      <a:gd name="connsiteY4" fmla="*/ 2528 h 136660"/>
                      <a:gd name="connsiteX5" fmla="*/ 10532 w 31385"/>
                      <a:gd name="connsiteY5" fmla="*/ 135442 h 136660"/>
                      <a:gd name="connsiteX6" fmla="*/ 8847 w 31385"/>
                      <a:gd name="connsiteY6" fmla="*/ 136495 h 136660"/>
                      <a:gd name="connsiteX7" fmla="*/ 1474 w 31385"/>
                      <a:gd name="connsiteY7" fmla="*/ 135652 h 136660"/>
                      <a:gd name="connsiteX8" fmla="*/ 0 w 31385"/>
                      <a:gd name="connsiteY8" fmla="*/ 134178 h 1366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1385" h="136660">
                        <a:moveTo>
                          <a:pt x="0" y="134178"/>
                        </a:moveTo>
                        <a:lnTo>
                          <a:pt x="10532" y="0"/>
                        </a:lnTo>
                        <a:cubicBezTo>
                          <a:pt x="10532" y="0"/>
                          <a:pt x="11375" y="1896"/>
                          <a:pt x="13481" y="2738"/>
                        </a:cubicBezTo>
                        <a:cubicBezTo>
                          <a:pt x="17483" y="4634"/>
                          <a:pt x="24013" y="5266"/>
                          <a:pt x="28226" y="4423"/>
                        </a:cubicBezTo>
                        <a:cubicBezTo>
                          <a:pt x="30332" y="4002"/>
                          <a:pt x="31385" y="3370"/>
                          <a:pt x="31385" y="2528"/>
                        </a:cubicBezTo>
                        <a:lnTo>
                          <a:pt x="10532" y="135442"/>
                        </a:lnTo>
                        <a:cubicBezTo>
                          <a:pt x="10532" y="135442"/>
                          <a:pt x="9900" y="136284"/>
                          <a:pt x="8847" y="136495"/>
                        </a:cubicBezTo>
                        <a:cubicBezTo>
                          <a:pt x="6740" y="136916"/>
                          <a:pt x="3581" y="136495"/>
                          <a:pt x="1474" y="135652"/>
                        </a:cubicBezTo>
                        <a:cubicBezTo>
                          <a:pt x="421" y="135231"/>
                          <a:pt x="0" y="134810"/>
                          <a:pt x="0" y="134178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94" name="자유형: 도형 793">
                    <a:extLst>
                      <a:ext uri="{FF2B5EF4-FFF2-40B4-BE49-F238E27FC236}">
                        <a16:creationId xmlns:a16="http://schemas.microsoft.com/office/drawing/2014/main" id="{5513F8FA-2A76-4268-F2EC-B145904ADA45}"/>
                      </a:ext>
                    </a:extLst>
                  </p:cNvPr>
                  <p:cNvSpPr/>
                  <p:nvPr/>
                </p:nvSpPr>
                <p:spPr>
                  <a:xfrm>
                    <a:off x="4359588" y="4309054"/>
                    <a:ext cx="14744" cy="2015"/>
                  </a:xfrm>
                  <a:custGeom>
                    <a:avLst/>
                    <a:gdLst>
                      <a:gd name="connsiteX0" fmla="*/ 0 w 14744"/>
                      <a:gd name="connsiteY0" fmla="*/ 0 h 2015"/>
                      <a:gd name="connsiteX1" fmla="*/ 0 w 14744"/>
                      <a:gd name="connsiteY1" fmla="*/ 0 h 2015"/>
                      <a:gd name="connsiteX2" fmla="*/ 14745 w 14744"/>
                      <a:gd name="connsiteY2" fmla="*/ 1685 h 2015"/>
                      <a:gd name="connsiteX3" fmla="*/ 14745 w 14744"/>
                      <a:gd name="connsiteY3" fmla="*/ 1685 h 2015"/>
                      <a:gd name="connsiteX4" fmla="*/ 0 w 14744"/>
                      <a:gd name="connsiteY4" fmla="*/ 0 h 20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2015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002" y="1685"/>
                          <a:pt x="10532" y="2528"/>
                          <a:pt x="14745" y="1685"/>
                        </a:cubicBezTo>
                        <a:lnTo>
                          <a:pt x="14745" y="1685"/>
                        </a:lnTo>
                        <a:cubicBezTo>
                          <a:pt x="10532" y="2528"/>
                          <a:pt x="4002" y="1685"/>
                          <a:pt x="0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42" name="그래픽 16">
                  <a:extLst>
                    <a:ext uri="{FF2B5EF4-FFF2-40B4-BE49-F238E27FC236}">
                      <a16:creationId xmlns:a16="http://schemas.microsoft.com/office/drawing/2014/main" id="{F7B613E9-6406-E558-EA90-13A7CD41CD07}"/>
                    </a:ext>
                  </a:extLst>
                </p:cNvPr>
                <p:cNvGrpSpPr/>
                <p:nvPr/>
              </p:nvGrpSpPr>
              <p:grpSpPr>
                <a:xfrm>
                  <a:off x="4417429" y="4322219"/>
                  <a:ext cx="45834" cy="115787"/>
                  <a:chOff x="4417429" y="4322219"/>
                  <a:chExt cx="45834" cy="115787"/>
                </a:xfrm>
              </p:grpSpPr>
              <p:sp>
                <p:nvSpPr>
                  <p:cNvPr id="777" name="자유형: 도형 776">
                    <a:extLst>
                      <a:ext uri="{FF2B5EF4-FFF2-40B4-BE49-F238E27FC236}">
                        <a16:creationId xmlns:a16="http://schemas.microsoft.com/office/drawing/2014/main" id="{A0DFE9C3-C49B-5CB4-5CAD-FE722D259323}"/>
                      </a:ext>
                    </a:extLst>
                  </p:cNvPr>
                  <p:cNvSpPr/>
                  <p:nvPr/>
                </p:nvSpPr>
                <p:spPr>
                  <a:xfrm rot="-943798">
                    <a:off x="4452015" y="4429964"/>
                    <a:ext cx="10532" cy="6740"/>
                  </a:xfrm>
                  <a:custGeom>
                    <a:avLst/>
                    <a:gdLst>
                      <a:gd name="connsiteX0" fmla="*/ 10532 w 10532"/>
                      <a:gd name="connsiteY0" fmla="*/ 3370 h 6740"/>
                      <a:gd name="connsiteX1" fmla="*/ 5266 w 10532"/>
                      <a:gd name="connsiteY1" fmla="*/ 6741 h 6740"/>
                      <a:gd name="connsiteX2" fmla="*/ 0 w 10532"/>
                      <a:gd name="connsiteY2" fmla="*/ 3370 h 6740"/>
                      <a:gd name="connsiteX3" fmla="*/ 5266 w 10532"/>
                      <a:gd name="connsiteY3" fmla="*/ 0 h 6740"/>
                      <a:gd name="connsiteX4" fmla="*/ 10532 w 10532"/>
                      <a:gd name="connsiteY4" fmla="*/ 337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6740">
                        <a:moveTo>
                          <a:pt x="10532" y="3370"/>
                        </a:moveTo>
                        <a:cubicBezTo>
                          <a:pt x="10532" y="5232"/>
                          <a:pt x="8174" y="6741"/>
                          <a:pt x="5266" y="6741"/>
                        </a:cubicBezTo>
                        <a:cubicBezTo>
                          <a:pt x="2358" y="6741"/>
                          <a:pt x="0" y="5232"/>
                          <a:pt x="0" y="3370"/>
                        </a:cubicBezTo>
                        <a:cubicBezTo>
                          <a:pt x="0" y="1509"/>
                          <a:pt x="2358" y="0"/>
                          <a:pt x="5266" y="0"/>
                        </a:cubicBezTo>
                        <a:cubicBezTo>
                          <a:pt x="8174" y="0"/>
                          <a:pt x="10532" y="1509"/>
                          <a:pt x="10532" y="3370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78" name="자유형: 도형 777">
                    <a:extLst>
                      <a:ext uri="{FF2B5EF4-FFF2-40B4-BE49-F238E27FC236}">
                        <a16:creationId xmlns:a16="http://schemas.microsoft.com/office/drawing/2014/main" id="{C3A3568C-CD7A-A260-EA51-65F0946B7649}"/>
                      </a:ext>
                    </a:extLst>
                  </p:cNvPr>
                  <p:cNvSpPr/>
                  <p:nvPr/>
                </p:nvSpPr>
                <p:spPr>
                  <a:xfrm>
                    <a:off x="4417702" y="4322219"/>
                    <a:ext cx="42783" cy="113008"/>
                  </a:xfrm>
                  <a:custGeom>
                    <a:avLst/>
                    <a:gdLst>
                      <a:gd name="connsiteX0" fmla="*/ 42783 w 42783"/>
                      <a:gd name="connsiteY0" fmla="*/ 108164 h 113008"/>
                      <a:gd name="connsiteX1" fmla="*/ 16664 w 42783"/>
                      <a:gd name="connsiteY1" fmla="*/ 738 h 113008"/>
                      <a:gd name="connsiteX2" fmla="*/ 2340 w 42783"/>
                      <a:gd name="connsiteY2" fmla="*/ 3897 h 113008"/>
                      <a:gd name="connsiteX3" fmla="*/ 234 w 42783"/>
                      <a:gd name="connsiteY3" fmla="*/ 10216 h 113008"/>
                      <a:gd name="connsiteX4" fmla="*/ 34568 w 42783"/>
                      <a:gd name="connsiteY4" fmla="*/ 113009 h 113008"/>
                      <a:gd name="connsiteX5" fmla="*/ 35621 w 42783"/>
                      <a:gd name="connsiteY5" fmla="*/ 109849 h 113008"/>
                      <a:gd name="connsiteX6" fmla="*/ 42783 w 42783"/>
                      <a:gd name="connsiteY6" fmla="*/ 108375 h 1130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2783" h="113008">
                        <a:moveTo>
                          <a:pt x="42783" y="108164"/>
                        </a:moveTo>
                        <a:lnTo>
                          <a:pt x="16664" y="738"/>
                        </a:lnTo>
                        <a:cubicBezTo>
                          <a:pt x="12451" y="-948"/>
                          <a:pt x="5921" y="316"/>
                          <a:pt x="2340" y="3897"/>
                        </a:cubicBezTo>
                        <a:cubicBezTo>
                          <a:pt x="234" y="6004"/>
                          <a:pt x="-398" y="8321"/>
                          <a:pt x="234" y="10216"/>
                        </a:cubicBezTo>
                        <a:lnTo>
                          <a:pt x="34568" y="113009"/>
                        </a:lnTo>
                        <a:cubicBezTo>
                          <a:pt x="34568" y="113009"/>
                          <a:pt x="34568" y="110903"/>
                          <a:pt x="35621" y="109849"/>
                        </a:cubicBezTo>
                        <a:cubicBezTo>
                          <a:pt x="37517" y="108164"/>
                          <a:pt x="40677" y="107322"/>
                          <a:pt x="42783" y="108375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79" name="자유형: 도형 778">
                    <a:extLst>
                      <a:ext uri="{FF2B5EF4-FFF2-40B4-BE49-F238E27FC236}">
                        <a16:creationId xmlns:a16="http://schemas.microsoft.com/office/drawing/2014/main" id="{90783147-63BC-2F8F-AE63-FD892D58A7B2}"/>
                      </a:ext>
                    </a:extLst>
                  </p:cNvPr>
                  <p:cNvSpPr/>
                  <p:nvPr/>
                </p:nvSpPr>
                <p:spPr>
                  <a:xfrm>
                    <a:off x="4420042" y="4322219"/>
                    <a:ext cx="14323" cy="3897"/>
                  </a:xfrm>
                  <a:custGeom>
                    <a:avLst/>
                    <a:gdLst>
                      <a:gd name="connsiteX0" fmla="*/ 14323 w 14323"/>
                      <a:gd name="connsiteY0" fmla="*/ 738 h 3897"/>
                      <a:gd name="connsiteX1" fmla="*/ 14323 w 14323"/>
                      <a:gd name="connsiteY1" fmla="*/ 738 h 3897"/>
                      <a:gd name="connsiteX2" fmla="*/ 0 w 14323"/>
                      <a:gd name="connsiteY2" fmla="*/ 3897 h 3897"/>
                      <a:gd name="connsiteX3" fmla="*/ 0 w 14323"/>
                      <a:gd name="connsiteY3" fmla="*/ 3897 h 3897"/>
                      <a:gd name="connsiteX4" fmla="*/ 14323 w 14323"/>
                      <a:gd name="connsiteY4" fmla="*/ 738 h 3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897">
                        <a:moveTo>
                          <a:pt x="14323" y="738"/>
                        </a:moveTo>
                        <a:lnTo>
                          <a:pt x="14323" y="738"/>
                        </a:lnTo>
                        <a:cubicBezTo>
                          <a:pt x="10111" y="-948"/>
                          <a:pt x="3581" y="316"/>
                          <a:pt x="0" y="3897"/>
                        </a:cubicBezTo>
                        <a:lnTo>
                          <a:pt x="0" y="3897"/>
                        </a:lnTo>
                        <a:cubicBezTo>
                          <a:pt x="3581" y="316"/>
                          <a:pt x="10111" y="-948"/>
                          <a:pt x="14323" y="738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0" name="자유형: 도형 779">
                    <a:extLst>
                      <a:ext uri="{FF2B5EF4-FFF2-40B4-BE49-F238E27FC236}">
                        <a16:creationId xmlns:a16="http://schemas.microsoft.com/office/drawing/2014/main" id="{5AFEFD43-A712-86B8-7AC5-B0B434DEF005}"/>
                      </a:ext>
                    </a:extLst>
                  </p:cNvPr>
                  <p:cNvSpPr/>
                  <p:nvPr/>
                </p:nvSpPr>
                <p:spPr>
                  <a:xfrm>
                    <a:off x="4434366" y="4322956"/>
                    <a:ext cx="27804" cy="109322"/>
                  </a:xfrm>
                  <a:custGeom>
                    <a:avLst/>
                    <a:gdLst>
                      <a:gd name="connsiteX0" fmla="*/ 27805 w 27804"/>
                      <a:gd name="connsiteY0" fmla="*/ 109322 h 109322"/>
                      <a:gd name="connsiteX1" fmla="*/ 3581 w 27804"/>
                      <a:gd name="connsiteY1" fmla="*/ 3792 h 109322"/>
                      <a:gd name="connsiteX2" fmla="*/ 0 w 27804"/>
                      <a:gd name="connsiteY2" fmla="*/ 0 h 109322"/>
                      <a:gd name="connsiteX3" fmla="*/ 26119 w 27804"/>
                      <a:gd name="connsiteY3" fmla="*/ 107426 h 109322"/>
                      <a:gd name="connsiteX4" fmla="*/ 27805 w 27804"/>
                      <a:gd name="connsiteY4" fmla="*/ 109322 h 1093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7804" h="109322">
                        <a:moveTo>
                          <a:pt x="27805" y="109322"/>
                        </a:moveTo>
                        <a:lnTo>
                          <a:pt x="3581" y="3792"/>
                        </a:lnTo>
                        <a:cubicBezTo>
                          <a:pt x="3160" y="2317"/>
                          <a:pt x="2106" y="843"/>
                          <a:pt x="0" y="0"/>
                        </a:cubicBezTo>
                        <a:lnTo>
                          <a:pt x="26119" y="107426"/>
                        </a:lnTo>
                        <a:cubicBezTo>
                          <a:pt x="26119" y="107426"/>
                          <a:pt x="27594" y="108480"/>
                          <a:pt x="27805" y="10932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1" name="자유형: 도형 780">
                    <a:extLst>
                      <a:ext uri="{FF2B5EF4-FFF2-40B4-BE49-F238E27FC236}">
                        <a16:creationId xmlns:a16="http://schemas.microsoft.com/office/drawing/2014/main" id="{194DFC9A-5173-78A4-F4CF-C17CF20E4DE3}"/>
                      </a:ext>
                    </a:extLst>
                  </p:cNvPr>
                  <p:cNvSpPr/>
                  <p:nvPr/>
                </p:nvSpPr>
                <p:spPr>
                  <a:xfrm>
                    <a:off x="4417429" y="4326116"/>
                    <a:ext cx="3666" cy="9478"/>
                  </a:xfrm>
                  <a:custGeom>
                    <a:avLst/>
                    <a:gdLst>
                      <a:gd name="connsiteX0" fmla="*/ 2403 w 3666"/>
                      <a:gd name="connsiteY0" fmla="*/ 0 h 9478"/>
                      <a:gd name="connsiteX1" fmla="*/ 2403 w 3666"/>
                      <a:gd name="connsiteY1" fmla="*/ 0 h 9478"/>
                      <a:gd name="connsiteX2" fmla="*/ 3667 w 3666"/>
                      <a:gd name="connsiteY2" fmla="*/ 9479 h 9478"/>
                      <a:gd name="connsiteX3" fmla="*/ 3667 w 3666"/>
                      <a:gd name="connsiteY3" fmla="*/ 9479 h 9478"/>
                      <a:gd name="connsiteX4" fmla="*/ 2403 w 3666"/>
                      <a:gd name="connsiteY4" fmla="*/ 0 h 9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66" h="9478">
                        <a:moveTo>
                          <a:pt x="2403" y="0"/>
                        </a:moveTo>
                        <a:lnTo>
                          <a:pt x="2403" y="0"/>
                        </a:lnTo>
                        <a:cubicBezTo>
                          <a:pt x="-1178" y="3581"/>
                          <a:pt x="-757" y="7794"/>
                          <a:pt x="3667" y="9479"/>
                        </a:cubicBezTo>
                        <a:lnTo>
                          <a:pt x="3667" y="9479"/>
                        </a:lnTo>
                        <a:cubicBezTo>
                          <a:pt x="-546" y="7794"/>
                          <a:pt x="-1178" y="3370"/>
                          <a:pt x="2403" y="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2" name="자유형: 도형 781">
                    <a:extLst>
                      <a:ext uri="{FF2B5EF4-FFF2-40B4-BE49-F238E27FC236}">
                        <a16:creationId xmlns:a16="http://schemas.microsoft.com/office/drawing/2014/main" id="{C7F18A92-0B44-867D-66CC-A225E7AB4B83}"/>
                      </a:ext>
                    </a:extLst>
                  </p:cNvPr>
                  <p:cNvSpPr/>
                  <p:nvPr/>
                </p:nvSpPr>
                <p:spPr>
                  <a:xfrm>
                    <a:off x="4434366" y="4323167"/>
                    <a:ext cx="3666" cy="9478"/>
                  </a:xfrm>
                  <a:custGeom>
                    <a:avLst/>
                    <a:gdLst>
                      <a:gd name="connsiteX0" fmla="*/ 1264 w 3666"/>
                      <a:gd name="connsiteY0" fmla="*/ 9479 h 9478"/>
                      <a:gd name="connsiteX1" fmla="*/ 1264 w 3666"/>
                      <a:gd name="connsiteY1" fmla="*/ 9479 h 9478"/>
                      <a:gd name="connsiteX2" fmla="*/ 0 w 3666"/>
                      <a:gd name="connsiteY2" fmla="*/ 0 h 9478"/>
                      <a:gd name="connsiteX3" fmla="*/ 0 w 3666"/>
                      <a:gd name="connsiteY3" fmla="*/ 0 h 9478"/>
                      <a:gd name="connsiteX4" fmla="*/ 1264 w 3666"/>
                      <a:gd name="connsiteY4" fmla="*/ 9479 h 9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66" h="9478">
                        <a:moveTo>
                          <a:pt x="1264" y="9479"/>
                        </a:moveTo>
                        <a:lnTo>
                          <a:pt x="1264" y="9479"/>
                        </a:lnTo>
                        <a:cubicBezTo>
                          <a:pt x="4845" y="5898"/>
                          <a:pt x="4424" y="1685"/>
                          <a:pt x="0" y="0"/>
                        </a:cubicBezTo>
                        <a:lnTo>
                          <a:pt x="0" y="0"/>
                        </a:lnTo>
                        <a:cubicBezTo>
                          <a:pt x="4213" y="1685"/>
                          <a:pt x="4845" y="6109"/>
                          <a:pt x="1264" y="9479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3" name="자유형: 도형 782">
                    <a:extLst>
                      <a:ext uri="{FF2B5EF4-FFF2-40B4-BE49-F238E27FC236}">
                        <a16:creationId xmlns:a16="http://schemas.microsoft.com/office/drawing/2014/main" id="{1FF1A9AF-DB5E-DF8A-5BA9-901F43A60488}"/>
                      </a:ext>
                    </a:extLst>
                  </p:cNvPr>
                  <p:cNvSpPr/>
                  <p:nvPr/>
                </p:nvSpPr>
                <p:spPr>
                  <a:xfrm>
                    <a:off x="4417708" y="4322256"/>
                    <a:ext cx="20254" cy="14038"/>
                  </a:xfrm>
                  <a:custGeom>
                    <a:avLst/>
                    <a:gdLst>
                      <a:gd name="connsiteX0" fmla="*/ 16657 w 20254"/>
                      <a:gd name="connsiteY0" fmla="*/ 700 h 14038"/>
                      <a:gd name="connsiteX1" fmla="*/ 10128 w 20254"/>
                      <a:gd name="connsiteY1" fmla="*/ 7019 h 14038"/>
                      <a:gd name="connsiteX2" fmla="*/ 16657 w 20254"/>
                      <a:gd name="connsiteY2" fmla="*/ 700 h 14038"/>
                      <a:gd name="connsiteX3" fmla="*/ 17921 w 20254"/>
                      <a:gd name="connsiteY3" fmla="*/ 10179 h 14038"/>
                      <a:gd name="connsiteX4" fmla="*/ 3598 w 20254"/>
                      <a:gd name="connsiteY4" fmla="*/ 13339 h 14038"/>
                      <a:gd name="connsiteX5" fmla="*/ 2334 w 20254"/>
                      <a:gd name="connsiteY5" fmla="*/ 3860 h 14038"/>
                      <a:gd name="connsiteX6" fmla="*/ 16657 w 20254"/>
                      <a:gd name="connsiteY6" fmla="*/ 700 h 140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254" h="14038">
                        <a:moveTo>
                          <a:pt x="16657" y="700"/>
                        </a:moveTo>
                        <a:lnTo>
                          <a:pt x="10128" y="7019"/>
                        </a:lnTo>
                        <a:lnTo>
                          <a:pt x="16657" y="700"/>
                        </a:lnTo>
                        <a:cubicBezTo>
                          <a:pt x="20870" y="2385"/>
                          <a:pt x="21502" y="6809"/>
                          <a:pt x="17921" y="10179"/>
                        </a:cubicBezTo>
                        <a:cubicBezTo>
                          <a:pt x="14340" y="13549"/>
                          <a:pt x="7810" y="15024"/>
                          <a:pt x="3598" y="13339"/>
                        </a:cubicBezTo>
                        <a:cubicBezTo>
                          <a:pt x="-615" y="11653"/>
                          <a:pt x="-1247" y="7230"/>
                          <a:pt x="2334" y="3860"/>
                        </a:cubicBezTo>
                        <a:cubicBezTo>
                          <a:pt x="5915" y="490"/>
                          <a:pt x="12445" y="-985"/>
                          <a:pt x="16657" y="70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4" name="자유형: 도형 783">
                    <a:extLst>
                      <a:ext uri="{FF2B5EF4-FFF2-40B4-BE49-F238E27FC236}">
                        <a16:creationId xmlns:a16="http://schemas.microsoft.com/office/drawing/2014/main" id="{CB0DA490-1EE0-AFA2-0AFF-441EE7D4752F}"/>
                      </a:ext>
                    </a:extLst>
                  </p:cNvPr>
                  <p:cNvSpPr/>
                  <p:nvPr/>
                </p:nvSpPr>
                <p:spPr>
                  <a:xfrm>
                    <a:off x="4421095" y="4332435"/>
                    <a:ext cx="14323" cy="3897"/>
                  </a:xfrm>
                  <a:custGeom>
                    <a:avLst/>
                    <a:gdLst>
                      <a:gd name="connsiteX0" fmla="*/ 0 w 14323"/>
                      <a:gd name="connsiteY0" fmla="*/ 3160 h 3897"/>
                      <a:gd name="connsiteX1" fmla="*/ 0 w 14323"/>
                      <a:gd name="connsiteY1" fmla="*/ 3160 h 3897"/>
                      <a:gd name="connsiteX2" fmla="*/ 14324 w 14323"/>
                      <a:gd name="connsiteY2" fmla="*/ 0 h 3897"/>
                      <a:gd name="connsiteX3" fmla="*/ 14324 w 14323"/>
                      <a:gd name="connsiteY3" fmla="*/ 0 h 3897"/>
                      <a:gd name="connsiteX4" fmla="*/ 0 w 14323"/>
                      <a:gd name="connsiteY4" fmla="*/ 3160 h 38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897">
                        <a:moveTo>
                          <a:pt x="0" y="3160"/>
                        </a:moveTo>
                        <a:lnTo>
                          <a:pt x="0" y="3160"/>
                        </a:lnTo>
                        <a:cubicBezTo>
                          <a:pt x="4213" y="4845"/>
                          <a:pt x="10743" y="3581"/>
                          <a:pt x="14324" y="0"/>
                        </a:cubicBezTo>
                        <a:lnTo>
                          <a:pt x="14324" y="0"/>
                        </a:lnTo>
                        <a:cubicBezTo>
                          <a:pt x="10743" y="3581"/>
                          <a:pt x="4213" y="4845"/>
                          <a:pt x="0" y="31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85" name="자유형: 도형 784">
                    <a:extLst>
                      <a:ext uri="{FF2B5EF4-FFF2-40B4-BE49-F238E27FC236}">
                        <a16:creationId xmlns:a16="http://schemas.microsoft.com/office/drawing/2014/main" id="{E73AD9FB-1D2A-D65D-16B9-5B9452404DAC}"/>
                      </a:ext>
                    </a:extLst>
                  </p:cNvPr>
                  <p:cNvSpPr/>
                  <p:nvPr/>
                </p:nvSpPr>
                <p:spPr>
                  <a:xfrm>
                    <a:off x="4417725" y="4326748"/>
                    <a:ext cx="44234" cy="110418"/>
                  </a:xfrm>
                  <a:custGeom>
                    <a:avLst/>
                    <a:gdLst>
                      <a:gd name="connsiteX0" fmla="*/ 34334 w 44234"/>
                      <a:gd name="connsiteY0" fmla="*/ 108480 h 110418"/>
                      <a:gd name="connsiteX1" fmla="*/ 0 w 44234"/>
                      <a:gd name="connsiteY1" fmla="*/ 5687 h 110418"/>
                      <a:gd name="connsiteX2" fmla="*/ 3370 w 44234"/>
                      <a:gd name="connsiteY2" fmla="*/ 9058 h 110418"/>
                      <a:gd name="connsiteX3" fmla="*/ 17694 w 44234"/>
                      <a:gd name="connsiteY3" fmla="*/ 5898 h 110418"/>
                      <a:gd name="connsiteX4" fmla="*/ 20011 w 44234"/>
                      <a:gd name="connsiteY4" fmla="*/ 0 h 110418"/>
                      <a:gd name="connsiteX5" fmla="*/ 44234 w 44234"/>
                      <a:gd name="connsiteY5" fmla="*/ 105531 h 110418"/>
                      <a:gd name="connsiteX6" fmla="*/ 43181 w 44234"/>
                      <a:gd name="connsiteY6" fmla="*/ 108480 h 110418"/>
                      <a:gd name="connsiteX7" fmla="*/ 36019 w 44234"/>
                      <a:gd name="connsiteY7" fmla="*/ 109954 h 110418"/>
                      <a:gd name="connsiteX8" fmla="*/ 34334 w 44234"/>
                      <a:gd name="connsiteY8" fmla="*/ 108269 h 1104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4234" h="110418">
                        <a:moveTo>
                          <a:pt x="34334" y="108480"/>
                        </a:moveTo>
                        <a:lnTo>
                          <a:pt x="0" y="5687"/>
                        </a:lnTo>
                        <a:cubicBezTo>
                          <a:pt x="421" y="7162"/>
                          <a:pt x="1685" y="8215"/>
                          <a:pt x="3370" y="9058"/>
                        </a:cubicBezTo>
                        <a:cubicBezTo>
                          <a:pt x="7583" y="10743"/>
                          <a:pt x="14113" y="9479"/>
                          <a:pt x="17694" y="5898"/>
                        </a:cubicBezTo>
                        <a:cubicBezTo>
                          <a:pt x="19590" y="4002"/>
                          <a:pt x="20432" y="1896"/>
                          <a:pt x="20011" y="0"/>
                        </a:cubicBezTo>
                        <a:lnTo>
                          <a:pt x="44234" y="105531"/>
                        </a:lnTo>
                        <a:cubicBezTo>
                          <a:pt x="44234" y="105531"/>
                          <a:pt x="44234" y="107426"/>
                          <a:pt x="43181" y="108480"/>
                        </a:cubicBezTo>
                        <a:cubicBezTo>
                          <a:pt x="41285" y="110165"/>
                          <a:pt x="38126" y="111007"/>
                          <a:pt x="36019" y="109954"/>
                        </a:cubicBezTo>
                        <a:cubicBezTo>
                          <a:pt x="35177" y="109533"/>
                          <a:pt x="34545" y="108901"/>
                          <a:pt x="34334" y="108269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43" name="그래픽 16">
                  <a:extLst>
                    <a:ext uri="{FF2B5EF4-FFF2-40B4-BE49-F238E27FC236}">
                      <a16:creationId xmlns:a16="http://schemas.microsoft.com/office/drawing/2014/main" id="{520A88CA-B1A7-3CAF-ABAB-02A5EDAD3E23}"/>
                    </a:ext>
                  </a:extLst>
                </p:cNvPr>
                <p:cNvGrpSpPr/>
                <p:nvPr/>
              </p:nvGrpSpPr>
              <p:grpSpPr>
                <a:xfrm>
                  <a:off x="4389894" y="4366314"/>
                  <a:ext cx="36933" cy="129518"/>
                  <a:chOff x="4389894" y="4366314"/>
                  <a:chExt cx="36933" cy="129518"/>
                </a:xfrm>
              </p:grpSpPr>
              <p:sp>
                <p:nvSpPr>
                  <p:cNvPr id="768" name="자유형: 도형 767">
                    <a:extLst>
                      <a:ext uri="{FF2B5EF4-FFF2-40B4-BE49-F238E27FC236}">
                        <a16:creationId xmlns:a16="http://schemas.microsoft.com/office/drawing/2014/main" id="{6E2BA34B-4E8B-C322-5EF0-C4F94E04061A}"/>
                      </a:ext>
                    </a:extLst>
                  </p:cNvPr>
                  <p:cNvSpPr/>
                  <p:nvPr/>
                </p:nvSpPr>
                <p:spPr>
                  <a:xfrm rot="-584398">
                    <a:off x="4415908" y="4489504"/>
                    <a:ext cx="10532" cy="5476"/>
                  </a:xfrm>
                  <a:custGeom>
                    <a:avLst/>
                    <a:gdLst>
                      <a:gd name="connsiteX0" fmla="*/ 10532 w 10532"/>
                      <a:gd name="connsiteY0" fmla="*/ 2738 h 5476"/>
                      <a:gd name="connsiteX1" fmla="*/ 5266 w 10532"/>
                      <a:gd name="connsiteY1" fmla="*/ 5477 h 5476"/>
                      <a:gd name="connsiteX2" fmla="*/ 0 w 10532"/>
                      <a:gd name="connsiteY2" fmla="*/ 2738 h 5476"/>
                      <a:gd name="connsiteX3" fmla="*/ 5266 w 10532"/>
                      <a:gd name="connsiteY3" fmla="*/ 0 h 5476"/>
                      <a:gd name="connsiteX4" fmla="*/ 10532 w 10532"/>
                      <a:gd name="connsiteY4" fmla="*/ 2738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5476">
                        <a:moveTo>
                          <a:pt x="10532" y="2738"/>
                        </a:moveTo>
                        <a:cubicBezTo>
                          <a:pt x="10532" y="4251"/>
                          <a:pt x="8174" y="5477"/>
                          <a:pt x="5266" y="5477"/>
                        </a:cubicBezTo>
                        <a:cubicBezTo>
                          <a:pt x="2358" y="5477"/>
                          <a:pt x="0" y="4251"/>
                          <a:pt x="0" y="2738"/>
                        </a:cubicBezTo>
                        <a:cubicBezTo>
                          <a:pt x="0" y="1226"/>
                          <a:pt x="2358" y="0"/>
                          <a:pt x="5266" y="0"/>
                        </a:cubicBezTo>
                        <a:cubicBezTo>
                          <a:pt x="8174" y="0"/>
                          <a:pt x="10532" y="1226"/>
                          <a:pt x="10532" y="2738"/>
                        </a:cubicBezTo>
                        <a:close/>
                      </a:path>
                    </a:pathLst>
                  </a:custGeom>
                  <a:solidFill>
                    <a:srgbClr val="D973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69" name="자유형: 도형 768">
                    <a:extLst>
                      <a:ext uri="{FF2B5EF4-FFF2-40B4-BE49-F238E27FC236}">
                        <a16:creationId xmlns:a16="http://schemas.microsoft.com/office/drawing/2014/main" id="{4A90D212-91DE-161F-05AE-FCC0CC46501F}"/>
                      </a:ext>
                    </a:extLst>
                  </p:cNvPr>
                  <p:cNvSpPr/>
                  <p:nvPr/>
                </p:nvSpPr>
                <p:spPr>
                  <a:xfrm>
                    <a:off x="4389894" y="4366314"/>
                    <a:ext cx="34781" cy="127050"/>
                  </a:xfrm>
                  <a:custGeom>
                    <a:avLst/>
                    <a:gdLst>
                      <a:gd name="connsiteX0" fmla="*/ 34782 w 34781"/>
                      <a:gd name="connsiteY0" fmla="*/ 123680 h 127050"/>
                      <a:gd name="connsiteX1" fmla="*/ 17720 w 34781"/>
                      <a:gd name="connsiteY1" fmla="*/ 877 h 127050"/>
                      <a:gd name="connsiteX2" fmla="*/ 3186 w 34781"/>
                      <a:gd name="connsiteY2" fmla="*/ 2562 h 127050"/>
                      <a:gd name="connsiteX3" fmla="*/ 26 w 34781"/>
                      <a:gd name="connsiteY3" fmla="*/ 7407 h 127050"/>
                      <a:gd name="connsiteX4" fmla="*/ 25724 w 34781"/>
                      <a:gd name="connsiteY4" fmla="*/ 127050 h 127050"/>
                      <a:gd name="connsiteX5" fmla="*/ 27199 w 34781"/>
                      <a:gd name="connsiteY5" fmla="*/ 124523 h 127050"/>
                      <a:gd name="connsiteX6" fmla="*/ 34571 w 34781"/>
                      <a:gd name="connsiteY6" fmla="*/ 123680 h 127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781" h="127050">
                        <a:moveTo>
                          <a:pt x="34782" y="123680"/>
                        </a:moveTo>
                        <a:lnTo>
                          <a:pt x="17720" y="877"/>
                        </a:lnTo>
                        <a:cubicBezTo>
                          <a:pt x="13718" y="-808"/>
                          <a:pt x="7188" y="34"/>
                          <a:pt x="3186" y="2562"/>
                        </a:cubicBezTo>
                        <a:cubicBezTo>
                          <a:pt x="869" y="4036"/>
                          <a:pt x="-184" y="5932"/>
                          <a:pt x="26" y="7407"/>
                        </a:cubicBezTo>
                        <a:lnTo>
                          <a:pt x="25724" y="127050"/>
                        </a:lnTo>
                        <a:cubicBezTo>
                          <a:pt x="25724" y="127050"/>
                          <a:pt x="26146" y="125365"/>
                          <a:pt x="27199" y="124523"/>
                        </a:cubicBezTo>
                        <a:cubicBezTo>
                          <a:pt x="29305" y="123259"/>
                          <a:pt x="32465" y="122837"/>
                          <a:pt x="34571" y="123680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70" name="자유형: 도형 769">
                    <a:extLst>
                      <a:ext uri="{FF2B5EF4-FFF2-40B4-BE49-F238E27FC236}">
                        <a16:creationId xmlns:a16="http://schemas.microsoft.com/office/drawing/2014/main" id="{EBF24E6A-7271-19C7-6A40-2E790F500B0E}"/>
                      </a:ext>
                    </a:extLst>
                  </p:cNvPr>
                  <p:cNvSpPr/>
                  <p:nvPr/>
                </p:nvSpPr>
                <p:spPr>
                  <a:xfrm>
                    <a:off x="4393291" y="4366314"/>
                    <a:ext cx="14534" cy="2561"/>
                  </a:xfrm>
                  <a:custGeom>
                    <a:avLst/>
                    <a:gdLst>
                      <a:gd name="connsiteX0" fmla="*/ 14534 w 14534"/>
                      <a:gd name="connsiteY0" fmla="*/ 877 h 2561"/>
                      <a:gd name="connsiteX1" fmla="*/ 14534 w 14534"/>
                      <a:gd name="connsiteY1" fmla="*/ 877 h 2561"/>
                      <a:gd name="connsiteX2" fmla="*/ 0 w 14534"/>
                      <a:gd name="connsiteY2" fmla="*/ 2562 h 2561"/>
                      <a:gd name="connsiteX3" fmla="*/ 0 w 14534"/>
                      <a:gd name="connsiteY3" fmla="*/ 2562 h 2561"/>
                      <a:gd name="connsiteX4" fmla="*/ 14534 w 14534"/>
                      <a:gd name="connsiteY4" fmla="*/ 877 h 2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61">
                        <a:moveTo>
                          <a:pt x="14534" y="877"/>
                        </a:moveTo>
                        <a:lnTo>
                          <a:pt x="14534" y="877"/>
                        </a:lnTo>
                        <a:cubicBezTo>
                          <a:pt x="10532" y="-808"/>
                          <a:pt x="4002" y="34"/>
                          <a:pt x="0" y="2562"/>
                        </a:cubicBezTo>
                        <a:lnTo>
                          <a:pt x="0" y="2562"/>
                        </a:lnTo>
                        <a:cubicBezTo>
                          <a:pt x="4213" y="34"/>
                          <a:pt x="10743" y="-808"/>
                          <a:pt x="14534" y="877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71" name="자유형: 도형 770">
                    <a:extLst>
                      <a:ext uri="{FF2B5EF4-FFF2-40B4-BE49-F238E27FC236}">
                        <a16:creationId xmlns:a16="http://schemas.microsoft.com/office/drawing/2014/main" id="{391C14FF-7C66-21A5-15CA-A2ECA45F361E}"/>
                      </a:ext>
                    </a:extLst>
                  </p:cNvPr>
                  <p:cNvSpPr/>
                  <p:nvPr/>
                </p:nvSpPr>
                <p:spPr>
                  <a:xfrm>
                    <a:off x="4407825" y="4367401"/>
                    <a:ext cx="18536" cy="124277"/>
                  </a:xfrm>
                  <a:custGeom>
                    <a:avLst/>
                    <a:gdLst>
                      <a:gd name="connsiteX0" fmla="*/ 18326 w 18536"/>
                      <a:gd name="connsiteY0" fmla="*/ 124278 h 124277"/>
                      <a:gd name="connsiteX1" fmla="*/ 2738 w 18536"/>
                      <a:gd name="connsiteY1" fmla="*/ 2949 h 124277"/>
                      <a:gd name="connsiteX2" fmla="*/ 0 w 18536"/>
                      <a:gd name="connsiteY2" fmla="*/ 0 h 124277"/>
                      <a:gd name="connsiteX3" fmla="*/ 17062 w 18536"/>
                      <a:gd name="connsiteY3" fmla="*/ 122803 h 124277"/>
                      <a:gd name="connsiteX4" fmla="*/ 18536 w 18536"/>
                      <a:gd name="connsiteY4" fmla="*/ 124278 h 1242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36" h="124277">
                        <a:moveTo>
                          <a:pt x="18326" y="124278"/>
                        </a:moveTo>
                        <a:lnTo>
                          <a:pt x="2738" y="2949"/>
                        </a:lnTo>
                        <a:cubicBezTo>
                          <a:pt x="2738" y="1685"/>
                          <a:pt x="1685" y="632"/>
                          <a:pt x="0" y="0"/>
                        </a:cubicBezTo>
                        <a:lnTo>
                          <a:pt x="17062" y="122803"/>
                        </a:lnTo>
                        <a:cubicBezTo>
                          <a:pt x="17062" y="122803"/>
                          <a:pt x="18326" y="123646"/>
                          <a:pt x="18536" y="12427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72" name="자유형: 도형 771">
                    <a:extLst>
                      <a:ext uri="{FF2B5EF4-FFF2-40B4-BE49-F238E27FC236}">
                        <a16:creationId xmlns:a16="http://schemas.microsoft.com/office/drawing/2014/main" id="{07474F22-5E73-5E00-5002-541991BA111A}"/>
                      </a:ext>
                    </a:extLst>
                  </p:cNvPr>
                  <p:cNvSpPr/>
                  <p:nvPr/>
                </p:nvSpPr>
                <p:spPr>
                  <a:xfrm>
                    <a:off x="4389995" y="4368876"/>
                    <a:ext cx="3295" cy="7583"/>
                  </a:xfrm>
                  <a:custGeom>
                    <a:avLst/>
                    <a:gdLst>
                      <a:gd name="connsiteX0" fmla="*/ 3296 w 3295"/>
                      <a:gd name="connsiteY0" fmla="*/ 0 h 7583"/>
                      <a:gd name="connsiteX1" fmla="*/ 3296 w 3295"/>
                      <a:gd name="connsiteY1" fmla="*/ 0 h 7583"/>
                      <a:gd name="connsiteX2" fmla="*/ 2875 w 3295"/>
                      <a:gd name="connsiteY2" fmla="*/ 7583 h 7583"/>
                      <a:gd name="connsiteX3" fmla="*/ 2875 w 3295"/>
                      <a:gd name="connsiteY3" fmla="*/ 7583 h 7583"/>
                      <a:gd name="connsiteX4" fmla="*/ 3296 w 3295"/>
                      <a:gd name="connsiteY4" fmla="*/ 0 h 7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7583">
                        <a:moveTo>
                          <a:pt x="3296" y="0"/>
                        </a:moveTo>
                        <a:lnTo>
                          <a:pt x="3296" y="0"/>
                        </a:lnTo>
                        <a:cubicBezTo>
                          <a:pt x="-917" y="2528"/>
                          <a:pt x="-917" y="6109"/>
                          <a:pt x="2875" y="7583"/>
                        </a:cubicBezTo>
                        <a:lnTo>
                          <a:pt x="2875" y="7583"/>
                        </a:lnTo>
                        <a:cubicBezTo>
                          <a:pt x="-1128" y="5898"/>
                          <a:pt x="-917" y="2528"/>
                          <a:pt x="3296" y="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73" name="자유형: 도형 772">
                    <a:extLst>
                      <a:ext uri="{FF2B5EF4-FFF2-40B4-BE49-F238E27FC236}">
                        <a16:creationId xmlns:a16="http://schemas.microsoft.com/office/drawing/2014/main" id="{CA08371A-66D9-2121-4383-8F2D08A8FBDF}"/>
                      </a:ext>
                    </a:extLst>
                  </p:cNvPr>
                  <p:cNvSpPr/>
                  <p:nvPr/>
                </p:nvSpPr>
                <p:spPr>
                  <a:xfrm>
                    <a:off x="4407404" y="4367401"/>
                    <a:ext cx="3295" cy="7583"/>
                  </a:xfrm>
                  <a:custGeom>
                    <a:avLst/>
                    <a:gdLst>
                      <a:gd name="connsiteX0" fmla="*/ 0 w 3295"/>
                      <a:gd name="connsiteY0" fmla="*/ 7583 h 7583"/>
                      <a:gd name="connsiteX1" fmla="*/ 0 w 3295"/>
                      <a:gd name="connsiteY1" fmla="*/ 7583 h 7583"/>
                      <a:gd name="connsiteX2" fmla="*/ 421 w 3295"/>
                      <a:gd name="connsiteY2" fmla="*/ 0 h 7583"/>
                      <a:gd name="connsiteX3" fmla="*/ 421 w 3295"/>
                      <a:gd name="connsiteY3" fmla="*/ 0 h 7583"/>
                      <a:gd name="connsiteX4" fmla="*/ 0 w 3295"/>
                      <a:gd name="connsiteY4" fmla="*/ 7583 h 7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7583">
                        <a:moveTo>
                          <a:pt x="0" y="7583"/>
                        </a:moveTo>
                        <a:lnTo>
                          <a:pt x="0" y="7583"/>
                        </a:lnTo>
                        <a:cubicBezTo>
                          <a:pt x="4213" y="5055"/>
                          <a:pt x="4213" y="1474"/>
                          <a:pt x="421" y="0"/>
                        </a:cubicBezTo>
                        <a:lnTo>
                          <a:pt x="421" y="0"/>
                        </a:lnTo>
                        <a:cubicBezTo>
                          <a:pt x="4423" y="1685"/>
                          <a:pt x="4213" y="5055"/>
                          <a:pt x="0" y="7583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74" name="자유형: 도형 773">
                    <a:extLst>
                      <a:ext uri="{FF2B5EF4-FFF2-40B4-BE49-F238E27FC236}">
                        <a16:creationId xmlns:a16="http://schemas.microsoft.com/office/drawing/2014/main" id="{BC6B4E48-DF0E-9D45-220F-19B195256CEB}"/>
                      </a:ext>
                    </a:extLst>
                  </p:cNvPr>
                  <p:cNvSpPr/>
                  <p:nvPr/>
                </p:nvSpPr>
                <p:spPr>
                  <a:xfrm>
                    <a:off x="4390077" y="4366314"/>
                    <a:ext cx="20623" cy="11021"/>
                  </a:xfrm>
                  <a:custGeom>
                    <a:avLst/>
                    <a:gdLst>
                      <a:gd name="connsiteX0" fmla="*/ 17748 w 20623"/>
                      <a:gd name="connsiteY0" fmla="*/ 877 h 11021"/>
                      <a:gd name="connsiteX1" fmla="*/ 10376 w 20623"/>
                      <a:gd name="connsiteY1" fmla="*/ 5511 h 11021"/>
                      <a:gd name="connsiteX2" fmla="*/ 17748 w 20623"/>
                      <a:gd name="connsiteY2" fmla="*/ 877 h 11021"/>
                      <a:gd name="connsiteX3" fmla="*/ 17327 w 20623"/>
                      <a:gd name="connsiteY3" fmla="*/ 8460 h 11021"/>
                      <a:gd name="connsiteX4" fmla="*/ 2793 w 20623"/>
                      <a:gd name="connsiteY4" fmla="*/ 10145 h 11021"/>
                      <a:gd name="connsiteX5" fmla="*/ 3214 w 20623"/>
                      <a:gd name="connsiteY5" fmla="*/ 2562 h 11021"/>
                      <a:gd name="connsiteX6" fmla="*/ 17748 w 20623"/>
                      <a:gd name="connsiteY6" fmla="*/ 877 h 11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623" h="11021">
                        <a:moveTo>
                          <a:pt x="17748" y="877"/>
                        </a:moveTo>
                        <a:lnTo>
                          <a:pt x="10376" y="5511"/>
                        </a:lnTo>
                        <a:lnTo>
                          <a:pt x="17748" y="877"/>
                        </a:lnTo>
                        <a:cubicBezTo>
                          <a:pt x="21751" y="2562"/>
                          <a:pt x="21540" y="5932"/>
                          <a:pt x="17327" y="8460"/>
                        </a:cubicBezTo>
                        <a:cubicBezTo>
                          <a:pt x="13114" y="10988"/>
                          <a:pt x="6585" y="11830"/>
                          <a:pt x="2793" y="10145"/>
                        </a:cubicBezTo>
                        <a:cubicBezTo>
                          <a:pt x="-998" y="8460"/>
                          <a:pt x="-998" y="5090"/>
                          <a:pt x="3214" y="2562"/>
                        </a:cubicBezTo>
                        <a:cubicBezTo>
                          <a:pt x="7427" y="34"/>
                          <a:pt x="13957" y="-808"/>
                          <a:pt x="17748" y="877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75" name="자유형: 도형 774">
                    <a:extLst>
                      <a:ext uri="{FF2B5EF4-FFF2-40B4-BE49-F238E27FC236}">
                        <a16:creationId xmlns:a16="http://schemas.microsoft.com/office/drawing/2014/main" id="{7C3864FF-191E-2F05-31F8-5006EB9C4CBF}"/>
                      </a:ext>
                    </a:extLst>
                  </p:cNvPr>
                  <p:cNvSpPr/>
                  <p:nvPr/>
                </p:nvSpPr>
                <p:spPr>
                  <a:xfrm>
                    <a:off x="4392870" y="4374984"/>
                    <a:ext cx="14534" cy="2561"/>
                  </a:xfrm>
                  <a:custGeom>
                    <a:avLst/>
                    <a:gdLst>
                      <a:gd name="connsiteX0" fmla="*/ 0 w 14534"/>
                      <a:gd name="connsiteY0" fmla="*/ 1685 h 2561"/>
                      <a:gd name="connsiteX1" fmla="*/ 0 w 14534"/>
                      <a:gd name="connsiteY1" fmla="*/ 1685 h 2561"/>
                      <a:gd name="connsiteX2" fmla="*/ 14534 w 14534"/>
                      <a:gd name="connsiteY2" fmla="*/ 0 h 2561"/>
                      <a:gd name="connsiteX3" fmla="*/ 14534 w 14534"/>
                      <a:gd name="connsiteY3" fmla="*/ 0 h 2561"/>
                      <a:gd name="connsiteX4" fmla="*/ 0 w 14534"/>
                      <a:gd name="connsiteY4" fmla="*/ 1685 h 2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61">
                        <a:moveTo>
                          <a:pt x="0" y="1685"/>
                        </a:moveTo>
                        <a:lnTo>
                          <a:pt x="0" y="1685"/>
                        </a:lnTo>
                        <a:cubicBezTo>
                          <a:pt x="4002" y="3370"/>
                          <a:pt x="10532" y="2528"/>
                          <a:pt x="14534" y="0"/>
                        </a:cubicBezTo>
                        <a:lnTo>
                          <a:pt x="14534" y="0"/>
                        </a:lnTo>
                        <a:cubicBezTo>
                          <a:pt x="10321" y="2528"/>
                          <a:pt x="3792" y="3370"/>
                          <a:pt x="0" y="1685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76" name="자유형: 도형 775">
                    <a:extLst>
                      <a:ext uri="{FF2B5EF4-FFF2-40B4-BE49-F238E27FC236}">
                        <a16:creationId xmlns:a16="http://schemas.microsoft.com/office/drawing/2014/main" id="{E4087343-E4CF-3C5A-8613-B56D6161BF67}"/>
                      </a:ext>
                    </a:extLst>
                  </p:cNvPr>
                  <p:cNvSpPr/>
                  <p:nvPr/>
                </p:nvSpPr>
                <p:spPr>
                  <a:xfrm>
                    <a:off x="4390131" y="4370140"/>
                    <a:ext cx="36019" cy="124926"/>
                  </a:xfrm>
                  <a:custGeom>
                    <a:avLst/>
                    <a:gdLst>
                      <a:gd name="connsiteX0" fmla="*/ 25698 w 36019"/>
                      <a:gd name="connsiteY0" fmla="*/ 123224 h 124926"/>
                      <a:gd name="connsiteX1" fmla="*/ 0 w 36019"/>
                      <a:gd name="connsiteY1" fmla="*/ 3581 h 124926"/>
                      <a:gd name="connsiteX2" fmla="*/ 2738 w 36019"/>
                      <a:gd name="connsiteY2" fmla="*/ 6319 h 124926"/>
                      <a:gd name="connsiteX3" fmla="*/ 17272 w 36019"/>
                      <a:gd name="connsiteY3" fmla="*/ 4634 h 124926"/>
                      <a:gd name="connsiteX4" fmla="*/ 20432 w 36019"/>
                      <a:gd name="connsiteY4" fmla="*/ 0 h 124926"/>
                      <a:gd name="connsiteX5" fmla="*/ 36019 w 36019"/>
                      <a:gd name="connsiteY5" fmla="*/ 121329 h 124926"/>
                      <a:gd name="connsiteX6" fmla="*/ 34334 w 36019"/>
                      <a:gd name="connsiteY6" fmla="*/ 123646 h 124926"/>
                      <a:gd name="connsiteX7" fmla="*/ 26962 w 36019"/>
                      <a:gd name="connsiteY7" fmla="*/ 124488 h 124926"/>
                      <a:gd name="connsiteX8" fmla="*/ 25487 w 36019"/>
                      <a:gd name="connsiteY8" fmla="*/ 123014 h 124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019" h="124926">
                        <a:moveTo>
                          <a:pt x="25698" y="123224"/>
                        </a:moveTo>
                        <a:lnTo>
                          <a:pt x="0" y="3581"/>
                        </a:lnTo>
                        <a:cubicBezTo>
                          <a:pt x="211" y="4634"/>
                          <a:pt x="1264" y="5687"/>
                          <a:pt x="2738" y="6319"/>
                        </a:cubicBezTo>
                        <a:cubicBezTo>
                          <a:pt x="6740" y="8004"/>
                          <a:pt x="13270" y="7162"/>
                          <a:pt x="17272" y="4634"/>
                        </a:cubicBezTo>
                        <a:cubicBezTo>
                          <a:pt x="19590" y="3160"/>
                          <a:pt x="20643" y="1474"/>
                          <a:pt x="20432" y="0"/>
                        </a:cubicBezTo>
                        <a:lnTo>
                          <a:pt x="36019" y="121329"/>
                        </a:lnTo>
                        <a:cubicBezTo>
                          <a:pt x="36019" y="121329"/>
                          <a:pt x="35598" y="123014"/>
                          <a:pt x="34334" y="123646"/>
                        </a:cubicBezTo>
                        <a:cubicBezTo>
                          <a:pt x="32228" y="124910"/>
                          <a:pt x="29068" y="125331"/>
                          <a:pt x="26962" y="124488"/>
                        </a:cubicBezTo>
                        <a:cubicBezTo>
                          <a:pt x="26119" y="124067"/>
                          <a:pt x="25698" y="123646"/>
                          <a:pt x="25487" y="123014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44" name="그래픽 16">
                  <a:extLst>
                    <a:ext uri="{FF2B5EF4-FFF2-40B4-BE49-F238E27FC236}">
                      <a16:creationId xmlns:a16="http://schemas.microsoft.com/office/drawing/2014/main" id="{07992C0E-15C7-4CA8-0541-B2BC8C94130F}"/>
                    </a:ext>
                  </a:extLst>
                </p:cNvPr>
                <p:cNvGrpSpPr/>
                <p:nvPr/>
              </p:nvGrpSpPr>
              <p:grpSpPr>
                <a:xfrm>
                  <a:off x="4322705" y="4298568"/>
                  <a:ext cx="131061" cy="86417"/>
                  <a:chOff x="4322705" y="4298568"/>
                  <a:chExt cx="131061" cy="86417"/>
                </a:xfrm>
              </p:grpSpPr>
              <p:sp>
                <p:nvSpPr>
                  <p:cNvPr id="766" name="자유형: 도형 765">
                    <a:extLst>
                      <a:ext uri="{FF2B5EF4-FFF2-40B4-BE49-F238E27FC236}">
                        <a16:creationId xmlns:a16="http://schemas.microsoft.com/office/drawing/2014/main" id="{57509A55-8DCB-1A9B-D82B-DB0F82614DF2}"/>
                      </a:ext>
                    </a:extLst>
                  </p:cNvPr>
                  <p:cNvSpPr/>
                  <p:nvPr/>
                </p:nvSpPr>
                <p:spPr>
                  <a:xfrm>
                    <a:off x="4322705" y="4298568"/>
                    <a:ext cx="131061" cy="82415"/>
                  </a:xfrm>
                  <a:custGeom>
                    <a:avLst/>
                    <a:gdLst>
                      <a:gd name="connsiteX0" fmla="*/ 120929 w 131061"/>
                      <a:gd name="connsiteY0" fmla="*/ 6905 h 82415"/>
                      <a:gd name="connsiteX1" fmla="*/ 126827 w 131061"/>
                      <a:gd name="connsiteY1" fmla="*/ 46926 h 82415"/>
                      <a:gd name="connsiteX2" fmla="*/ 80275 w 131061"/>
                      <a:gd name="connsiteY2" fmla="*/ 82103 h 82415"/>
                      <a:gd name="connsiteX3" fmla="*/ 14556 w 131061"/>
                      <a:gd name="connsiteY3" fmla="*/ 65884 h 82415"/>
                      <a:gd name="connsiteX4" fmla="*/ 13713 w 131061"/>
                      <a:gd name="connsiteY4" fmla="*/ 65463 h 82415"/>
                      <a:gd name="connsiteX5" fmla="*/ 2760 w 131061"/>
                      <a:gd name="connsiteY5" fmla="*/ 31128 h 82415"/>
                      <a:gd name="connsiteX6" fmla="*/ 37726 w 131061"/>
                      <a:gd name="connsiteY6" fmla="*/ 2692 h 82415"/>
                      <a:gd name="connsiteX7" fmla="*/ 110186 w 131061"/>
                      <a:gd name="connsiteY7" fmla="*/ 3956 h 82415"/>
                      <a:gd name="connsiteX8" fmla="*/ 120929 w 131061"/>
                      <a:gd name="connsiteY8" fmla="*/ 7326 h 824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1061" h="82415">
                        <a:moveTo>
                          <a:pt x="120929" y="6905"/>
                        </a:moveTo>
                        <a:cubicBezTo>
                          <a:pt x="132725" y="13645"/>
                          <a:pt x="133567" y="28811"/>
                          <a:pt x="126827" y="46926"/>
                        </a:cubicBezTo>
                        <a:cubicBezTo>
                          <a:pt x="118191" y="69254"/>
                          <a:pt x="101761" y="84842"/>
                          <a:pt x="80275" y="82103"/>
                        </a:cubicBezTo>
                        <a:cubicBezTo>
                          <a:pt x="59001" y="79365"/>
                          <a:pt x="32460" y="76205"/>
                          <a:pt x="14556" y="65884"/>
                        </a:cubicBezTo>
                        <a:cubicBezTo>
                          <a:pt x="14345" y="65884"/>
                          <a:pt x="13924" y="65463"/>
                          <a:pt x="13713" y="65463"/>
                        </a:cubicBezTo>
                        <a:cubicBezTo>
                          <a:pt x="-3559" y="55141"/>
                          <a:pt x="-1032" y="41029"/>
                          <a:pt x="2760" y="31128"/>
                        </a:cubicBezTo>
                        <a:cubicBezTo>
                          <a:pt x="6551" y="21228"/>
                          <a:pt x="14766" y="7747"/>
                          <a:pt x="37726" y="2692"/>
                        </a:cubicBezTo>
                        <a:cubicBezTo>
                          <a:pt x="61739" y="-2574"/>
                          <a:pt x="88701" y="1007"/>
                          <a:pt x="110186" y="3956"/>
                        </a:cubicBezTo>
                        <a:cubicBezTo>
                          <a:pt x="114399" y="4588"/>
                          <a:pt x="117980" y="5641"/>
                          <a:pt x="120929" y="7326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67" name="자유형: 도형 766">
                    <a:extLst>
                      <a:ext uri="{FF2B5EF4-FFF2-40B4-BE49-F238E27FC236}">
                        <a16:creationId xmlns:a16="http://schemas.microsoft.com/office/drawing/2014/main" id="{E05C2055-62BD-E973-A6A5-2D644F540961}"/>
                      </a:ext>
                    </a:extLst>
                  </p:cNvPr>
                  <p:cNvSpPr/>
                  <p:nvPr/>
                </p:nvSpPr>
                <p:spPr>
                  <a:xfrm>
                    <a:off x="4322726" y="4325273"/>
                    <a:ext cx="131018" cy="59712"/>
                  </a:xfrm>
                  <a:custGeom>
                    <a:avLst/>
                    <a:gdLst>
                      <a:gd name="connsiteX0" fmla="*/ 131018 w 131018"/>
                      <a:gd name="connsiteY0" fmla="*/ 0 h 59712"/>
                      <a:gd name="connsiteX1" fmla="*/ 131018 w 131018"/>
                      <a:gd name="connsiteY1" fmla="*/ 4213 h 59712"/>
                      <a:gd name="connsiteX2" fmla="*/ 126805 w 131018"/>
                      <a:gd name="connsiteY2" fmla="*/ 24224 h 59712"/>
                      <a:gd name="connsiteX3" fmla="*/ 80254 w 131018"/>
                      <a:gd name="connsiteY3" fmla="*/ 59401 h 59712"/>
                      <a:gd name="connsiteX4" fmla="*/ 14534 w 131018"/>
                      <a:gd name="connsiteY4" fmla="*/ 43181 h 59712"/>
                      <a:gd name="connsiteX5" fmla="*/ 13692 w 131018"/>
                      <a:gd name="connsiteY5" fmla="*/ 42760 h 59712"/>
                      <a:gd name="connsiteX6" fmla="*/ 0 w 131018"/>
                      <a:gd name="connsiteY6" fmla="*/ 21275 h 59712"/>
                      <a:gd name="connsiteX7" fmla="*/ 0 w 131018"/>
                      <a:gd name="connsiteY7" fmla="*/ 17062 h 59712"/>
                      <a:gd name="connsiteX8" fmla="*/ 13692 w 131018"/>
                      <a:gd name="connsiteY8" fmla="*/ 38547 h 59712"/>
                      <a:gd name="connsiteX9" fmla="*/ 14534 w 131018"/>
                      <a:gd name="connsiteY9" fmla="*/ 38968 h 59712"/>
                      <a:gd name="connsiteX10" fmla="*/ 80254 w 131018"/>
                      <a:gd name="connsiteY10" fmla="*/ 55188 h 59712"/>
                      <a:gd name="connsiteX11" fmla="*/ 126805 w 131018"/>
                      <a:gd name="connsiteY11" fmla="*/ 20011 h 59712"/>
                      <a:gd name="connsiteX12" fmla="*/ 131018 w 131018"/>
                      <a:gd name="connsiteY12" fmla="*/ 0 h 597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1018" h="59712">
                        <a:moveTo>
                          <a:pt x="131018" y="0"/>
                        </a:moveTo>
                        <a:lnTo>
                          <a:pt x="131018" y="4213"/>
                        </a:lnTo>
                        <a:cubicBezTo>
                          <a:pt x="131018" y="10111"/>
                          <a:pt x="129544" y="17062"/>
                          <a:pt x="126805" y="24224"/>
                        </a:cubicBezTo>
                        <a:cubicBezTo>
                          <a:pt x="118169" y="46551"/>
                          <a:pt x="101739" y="62139"/>
                          <a:pt x="80254" y="59401"/>
                        </a:cubicBezTo>
                        <a:cubicBezTo>
                          <a:pt x="58979" y="56662"/>
                          <a:pt x="32439" y="53503"/>
                          <a:pt x="14534" y="43181"/>
                        </a:cubicBezTo>
                        <a:cubicBezTo>
                          <a:pt x="14324" y="43181"/>
                          <a:pt x="13902" y="42760"/>
                          <a:pt x="13692" y="42760"/>
                        </a:cubicBezTo>
                        <a:cubicBezTo>
                          <a:pt x="3160" y="36441"/>
                          <a:pt x="0" y="28647"/>
                          <a:pt x="0" y="21275"/>
                        </a:cubicBezTo>
                        <a:lnTo>
                          <a:pt x="0" y="17062"/>
                        </a:lnTo>
                        <a:cubicBezTo>
                          <a:pt x="0" y="24434"/>
                          <a:pt x="3160" y="32228"/>
                          <a:pt x="13692" y="38547"/>
                        </a:cubicBezTo>
                        <a:cubicBezTo>
                          <a:pt x="13902" y="38547"/>
                          <a:pt x="14324" y="38968"/>
                          <a:pt x="14534" y="38968"/>
                        </a:cubicBezTo>
                        <a:cubicBezTo>
                          <a:pt x="32439" y="49290"/>
                          <a:pt x="58979" y="52449"/>
                          <a:pt x="80254" y="55188"/>
                        </a:cubicBezTo>
                        <a:cubicBezTo>
                          <a:pt x="101739" y="57926"/>
                          <a:pt x="118380" y="42339"/>
                          <a:pt x="126805" y="20011"/>
                        </a:cubicBezTo>
                        <a:cubicBezTo>
                          <a:pt x="129544" y="12638"/>
                          <a:pt x="131018" y="5898"/>
                          <a:pt x="131018" y="0"/>
                        </a:cubicBezTo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45" name="그래픽 16">
                  <a:extLst>
                    <a:ext uri="{FF2B5EF4-FFF2-40B4-BE49-F238E27FC236}">
                      <a16:creationId xmlns:a16="http://schemas.microsoft.com/office/drawing/2014/main" id="{B9CA4A80-266F-6FCC-C1A1-75BAEF9350D8}"/>
                    </a:ext>
                  </a:extLst>
                </p:cNvPr>
                <p:cNvGrpSpPr/>
                <p:nvPr/>
              </p:nvGrpSpPr>
              <p:grpSpPr>
                <a:xfrm>
                  <a:off x="4330941" y="4268348"/>
                  <a:ext cx="5687" cy="73829"/>
                  <a:chOff x="4330941" y="4268348"/>
                  <a:chExt cx="5687" cy="73829"/>
                </a:xfrm>
              </p:grpSpPr>
              <p:sp>
                <p:nvSpPr>
                  <p:cNvPr id="764" name="자유형: 도형 763">
                    <a:extLst>
                      <a:ext uri="{FF2B5EF4-FFF2-40B4-BE49-F238E27FC236}">
                        <a16:creationId xmlns:a16="http://schemas.microsoft.com/office/drawing/2014/main" id="{8B05C7E2-72F4-7999-0B59-96DBB5700012}"/>
                      </a:ext>
                    </a:extLst>
                  </p:cNvPr>
                  <p:cNvSpPr/>
                  <p:nvPr/>
                </p:nvSpPr>
                <p:spPr>
                  <a:xfrm>
                    <a:off x="4330941" y="4270086"/>
                    <a:ext cx="5687" cy="72091"/>
                  </a:xfrm>
                  <a:custGeom>
                    <a:avLst/>
                    <a:gdLst>
                      <a:gd name="connsiteX0" fmla="*/ 5687 w 5687"/>
                      <a:gd name="connsiteY0" fmla="*/ 0 h 72091"/>
                      <a:gd name="connsiteX1" fmla="*/ 5687 w 5687"/>
                      <a:gd name="connsiteY1" fmla="*/ 70564 h 72091"/>
                      <a:gd name="connsiteX2" fmla="*/ 4634 w 5687"/>
                      <a:gd name="connsiteY2" fmla="*/ 71618 h 72091"/>
                      <a:gd name="connsiteX3" fmla="*/ 843 w 5687"/>
                      <a:gd name="connsiteY3" fmla="*/ 71618 h 72091"/>
                      <a:gd name="connsiteX4" fmla="*/ 0 w 5687"/>
                      <a:gd name="connsiteY4" fmla="*/ 70564 h 72091"/>
                      <a:gd name="connsiteX5" fmla="*/ 0 w 5687"/>
                      <a:gd name="connsiteY5" fmla="*/ 0 h 72091"/>
                      <a:gd name="connsiteX6" fmla="*/ 1053 w 5687"/>
                      <a:gd name="connsiteY6" fmla="*/ 1053 h 72091"/>
                      <a:gd name="connsiteX7" fmla="*/ 4845 w 5687"/>
                      <a:gd name="connsiteY7" fmla="*/ 1053 h 72091"/>
                      <a:gd name="connsiteX8" fmla="*/ 5687 w 5687"/>
                      <a:gd name="connsiteY8" fmla="*/ 0 h 72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72091">
                        <a:moveTo>
                          <a:pt x="5687" y="0"/>
                        </a:moveTo>
                        <a:lnTo>
                          <a:pt x="5687" y="70564"/>
                        </a:lnTo>
                        <a:cubicBezTo>
                          <a:pt x="5687" y="70564"/>
                          <a:pt x="5266" y="71407"/>
                          <a:pt x="4634" y="71618"/>
                        </a:cubicBezTo>
                        <a:cubicBezTo>
                          <a:pt x="3581" y="72250"/>
                          <a:pt x="1896" y="72250"/>
                          <a:pt x="843" y="71618"/>
                        </a:cubicBezTo>
                        <a:cubicBezTo>
                          <a:pt x="421" y="71407"/>
                          <a:pt x="0" y="70986"/>
                          <a:pt x="0" y="70564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3"/>
                          <a:pt x="1053" y="1053"/>
                        </a:cubicBezTo>
                        <a:cubicBezTo>
                          <a:pt x="2106" y="1685"/>
                          <a:pt x="3792" y="1685"/>
                          <a:pt x="4845" y="1053"/>
                        </a:cubicBezTo>
                        <a:cubicBezTo>
                          <a:pt x="5266" y="843"/>
                          <a:pt x="5687" y="421"/>
                          <a:pt x="5687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65" name="자유형: 도형 764">
                    <a:extLst>
                      <a:ext uri="{FF2B5EF4-FFF2-40B4-BE49-F238E27FC236}">
                        <a16:creationId xmlns:a16="http://schemas.microsoft.com/office/drawing/2014/main" id="{FDDF4F5B-5902-3091-76DD-919F4E1738F1}"/>
                      </a:ext>
                    </a:extLst>
                  </p:cNvPr>
                  <p:cNvSpPr/>
                  <p:nvPr/>
                </p:nvSpPr>
                <p:spPr>
                  <a:xfrm>
                    <a:off x="4331205" y="4268348"/>
                    <a:ext cx="5049" cy="3054"/>
                  </a:xfrm>
                  <a:custGeom>
                    <a:avLst/>
                    <a:gdLst>
                      <a:gd name="connsiteX0" fmla="*/ 4581 w 5049"/>
                      <a:gd name="connsiteY0" fmla="*/ 474 h 3054"/>
                      <a:gd name="connsiteX1" fmla="*/ 4581 w 5049"/>
                      <a:gd name="connsiteY1" fmla="*/ 2580 h 3054"/>
                      <a:gd name="connsiteX2" fmla="*/ 790 w 5049"/>
                      <a:gd name="connsiteY2" fmla="*/ 2580 h 3054"/>
                      <a:gd name="connsiteX3" fmla="*/ 790 w 5049"/>
                      <a:gd name="connsiteY3" fmla="*/ 474 h 3054"/>
                      <a:gd name="connsiteX4" fmla="*/ 4581 w 5049"/>
                      <a:gd name="connsiteY4" fmla="*/ 474 h 3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49" h="3054">
                        <a:moveTo>
                          <a:pt x="4581" y="474"/>
                        </a:moveTo>
                        <a:cubicBezTo>
                          <a:pt x="4581" y="474"/>
                          <a:pt x="5635" y="1948"/>
                          <a:pt x="4581" y="2580"/>
                        </a:cubicBezTo>
                        <a:cubicBezTo>
                          <a:pt x="3528" y="3212"/>
                          <a:pt x="1843" y="3212"/>
                          <a:pt x="790" y="2580"/>
                        </a:cubicBezTo>
                        <a:cubicBezTo>
                          <a:pt x="-263" y="1948"/>
                          <a:pt x="-263" y="1106"/>
                          <a:pt x="790" y="474"/>
                        </a:cubicBezTo>
                        <a:cubicBezTo>
                          <a:pt x="1843" y="-158"/>
                          <a:pt x="3528" y="-158"/>
                          <a:pt x="4581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46" name="그래픽 16">
                  <a:extLst>
                    <a:ext uri="{FF2B5EF4-FFF2-40B4-BE49-F238E27FC236}">
                      <a16:creationId xmlns:a16="http://schemas.microsoft.com/office/drawing/2014/main" id="{19E43CA6-9F58-8623-C5AF-477E7ECFAA82}"/>
                    </a:ext>
                  </a:extLst>
                </p:cNvPr>
                <p:cNvGrpSpPr/>
                <p:nvPr/>
              </p:nvGrpSpPr>
              <p:grpSpPr>
                <a:xfrm>
                  <a:off x="4342948" y="4246862"/>
                  <a:ext cx="5687" cy="73618"/>
                  <a:chOff x="4342948" y="4246862"/>
                  <a:chExt cx="5687" cy="73618"/>
                </a:xfrm>
              </p:grpSpPr>
              <p:sp>
                <p:nvSpPr>
                  <p:cNvPr id="762" name="자유형: 도형 761">
                    <a:extLst>
                      <a:ext uri="{FF2B5EF4-FFF2-40B4-BE49-F238E27FC236}">
                        <a16:creationId xmlns:a16="http://schemas.microsoft.com/office/drawing/2014/main" id="{29F4ADEF-EF2B-00E1-D42D-E860D7E5AE89}"/>
                      </a:ext>
                    </a:extLst>
                  </p:cNvPr>
                  <p:cNvSpPr/>
                  <p:nvPr/>
                </p:nvSpPr>
                <p:spPr>
                  <a:xfrm>
                    <a:off x="4342948" y="4248390"/>
                    <a:ext cx="5687" cy="72091"/>
                  </a:xfrm>
                  <a:custGeom>
                    <a:avLst/>
                    <a:gdLst>
                      <a:gd name="connsiteX0" fmla="*/ 5687 w 5687"/>
                      <a:gd name="connsiteY0" fmla="*/ 0 h 72091"/>
                      <a:gd name="connsiteX1" fmla="*/ 5687 w 5687"/>
                      <a:gd name="connsiteY1" fmla="*/ 70564 h 72091"/>
                      <a:gd name="connsiteX2" fmla="*/ 4634 w 5687"/>
                      <a:gd name="connsiteY2" fmla="*/ 71618 h 72091"/>
                      <a:gd name="connsiteX3" fmla="*/ 843 w 5687"/>
                      <a:gd name="connsiteY3" fmla="*/ 71618 h 72091"/>
                      <a:gd name="connsiteX4" fmla="*/ 0 w 5687"/>
                      <a:gd name="connsiteY4" fmla="*/ 70564 h 72091"/>
                      <a:gd name="connsiteX5" fmla="*/ 0 w 5687"/>
                      <a:gd name="connsiteY5" fmla="*/ 0 h 72091"/>
                      <a:gd name="connsiteX6" fmla="*/ 1053 w 5687"/>
                      <a:gd name="connsiteY6" fmla="*/ 1053 h 72091"/>
                      <a:gd name="connsiteX7" fmla="*/ 4845 w 5687"/>
                      <a:gd name="connsiteY7" fmla="*/ 1053 h 72091"/>
                      <a:gd name="connsiteX8" fmla="*/ 5687 w 5687"/>
                      <a:gd name="connsiteY8" fmla="*/ 0 h 72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72091">
                        <a:moveTo>
                          <a:pt x="5687" y="0"/>
                        </a:moveTo>
                        <a:lnTo>
                          <a:pt x="5687" y="70564"/>
                        </a:lnTo>
                        <a:cubicBezTo>
                          <a:pt x="5687" y="70564"/>
                          <a:pt x="5266" y="71407"/>
                          <a:pt x="4634" y="71618"/>
                        </a:cubicBezTo>
                        <a:cubicBezTo>
                          <a:pt x="3581" y="72250"/>
                          <a:pt x="1896" y="72250"/>
                          <a:pt x="843" y="71618"/>
                        </a:cubicBezTo>
                        <a:cubicBezTo>
                          <a:pt x="421" y="71407"/>
                          <a:pt x="0" y="70986"/>
                          <a:pt x="0" y="70564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3"/>
                          <a:pt x="1053" y="1053"/>
                        </a:cubicBezTo>
                        <a:cubicBezTo>
                          <a:pt x="2106" y="1685"/>
                          <a:pt x="3792" y="1685"/>
                          <a:pt x="4845" y="1053"/>
                        </a:cubicBezTo>
                        <a:cubicBezTo>
                          <a:pt x="5266" y="843"/>
                          <a:pt x="5687" y="421"/>
                          <a:pt x="5687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63" name="자유형: 도형 762">
                    <a:extLst>
                      <a:ext uri="{FF2B5EF4-FFF2-40B4-BE49-F238E27FC236}">
                        <a16:creationId xmlns:a16="http://schemas.microsoft.com/office/drawing/2014/main" id="{336659C2-D5E1-3E6A-1020-8A410C1224DB}"/>
                      </a:ext>
                    </a:extLst>
                  </p:cNvPr>
                  <p:cNvSpPr/>
                  <p:nvPr/>
                </p:nvSpPr>
                <p:spPr>
                  <a:xfrm>
                    <a:off x="4343211" y="4246862"/>
                    <a:ext cx="5049" cy="3054"/>
                  </a:xfrm>
                  <a:custGeom>
                    <a:avLst/>
                    <a:gdLst>
                      <a:gd name="connsiteX0" fmla="*/ 4581 w 5049"/>
                      <a:gd name="connsiteY0" fmla="*/ 474 h 3054"/>
                      <a:gd name="connsiteX1" fmla="*/ 4581 w 5049"/>
                      <a:gd name="connsiteY1" fmla="*/ 2580 h 3054"/>
                      <a:gd name="connsiteX2" fmla="*/ 790 w 5049"/>
                      <a:gd name="connsiteY2" fmla="*/ 2580 h 3054"/>
                      <a:gd name="connsiteX3" fmla="*/ 790 w 5049"/>
                      <a:gd name="connsiteY3" fmla="*/ 474 h 3054"/>
                      <a:gd name="connsiteX4" fmla="*/ 4581 w 5049"/>
                      <a:gd name="connsiteY4" fmla="*/ 474 h 3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49" h="3054">
                        <a:moveTo>
                          <a:pt x="4581" y="474"/>
                        </a:moveTo>
                        <a:cubicBezTo>
                          <a:pt x="4581" y="474"/>
                          <a:pt x="5635" y="1949"/>
                          <a:pt x="4581" y="2580"/>
                        </a:cubicBezTo>
                        <a:cubicBezTo>
                          <a:pt x="3528" y="3212"/>
                          <a:pt x="1843" y="3212"/>
                          <a:pt x="790" y="2580"/>
                        </a:cubicBezTo>
                        <a:cubicBezTo>
                          <a:pt x="-263" y="1949"/>
                          <a:pt x="-263" y="1106"/>
                          <a:pt x="790" y="474"/>
                        </a:cubicBezTo>
                        <a:cubicBezTo>
                          <a:pt x="1843" y="-158"/>
                          <a:pt x="3528" y="-158"/>
                          <a:pt x="4581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747" name="그래픽 16">
                  <a:extLst>
                    <a:ext uri="{FF2B5EF4-FFF2-40B4-BE49-F238E27FC236}">
                      <a16:creationId xmlns:a16="http://schemas.microsoft.com/office/drawing/2014/main" id="{C8D0E3C6-FCE4-E092-C0B3-435EDD151E43}"/>
                    </a:ext>
                  </a:extLst>
                </p:cNvPr>
                <p:cNvGrpSpPr/>
                <p:nvPr/>
              </p:nvGrpSpPr>
              <p:grpSpPr>
                <a:xfrm>
                  <a:off x="4309667" y="4151325"/>
                  <a:ext cx="63404" cy="144774"/>
                  <a:chOff x="4309667" y="4151325"/>
                  <a:chExt cx="63404" cy="144774"/>
                </a:xfrm>
              </p:grpSpPr>
              <p:sp>
                <p:nvSpPr>
                  <p:cNvPr id="758" name="자유형: 도형 757">
                    <a:extLst>
                      <a:ext uri="{FF2B5EF4-FFF2-40B4-BE49-F238E27FC236}">
                        <a16:creationId xmlns:a16="http://schemas.microsoft.com/office/drawing/2014/main" id="{35D7E3F1-18AC-DA25-F4E5-7ACD54C8B69D}"/>
                      </a:ext>
                    </a:extLst>
                  </p:cNvPr>
                  <p:cNvSpPr/>
                  <p:nvPr/>
                </p:nvSpPr>
                <p:spPr>
                  <a:xfrm>
                    <a:off x="4341895" y="4151325"/>
                    <a:ext cx="22117" cy="13651"/>
                  </a:xfrm>
                  <a:custGeom>
                    <a:avLst/>
                    <a:gdLst>
                      <a:gd name="connsiteX0" fmla="*/ 4634 w 22117"/>
                      <a:gd name="connsiteY0" fmla="*/ 13651 h 13651"/>
                      <a:gd name="connsiteX1" fmla="*/ 0 w 22117"/>
                      <a:gd name="connsiteY1" fmla="*/ 12388 h 13651"/>
                      <a:gd name="connsiteX2" fmla="*/ 17483 w 22117"/>
                      <a:gd name="connsiteY2" fmla="*/ 171 h 13651"/>
                      <a:gd name="connsiteX3" fmla="*/ 22117 w 22117"/>
                      <a:gd name="connsiteY3" fmla="*/ 1434 h 13651"/>
                      <a:gd name="connsiteX4" fmla="*/ 4634 w 22117"/>
                      <a:gd name="connsiteY4" fmla="*/ 13651 h 136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2117" h="13651">
                        <a:moveTo>
                          <a:pt x="4634" y="13651"/>
                        </a:moveTo>
                        <a:lnTo>
                          <a:pt x="0" y="12388"/>
                        </a:lnTo>
                        <a:cubicBezTo>
                          <a:pt x="4002" y="7122"/>
                          <a:pt x="11585" y="-1304"/>
                          <a:pt x="17483" y="171"/>
                        </a:cubicBezTo>
                        <a:lnTo>
                          <a:pt x="22117" y="1434"/>
                        </a:lnTo>
                        <a:cubicBezTo>
                          <a:pt x="16009" y="-40"/>
                          <a:pt x="8426" y="8385"/>
                          <a:pt x="4634" y="13651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9" name="자유형: 도형 758">
                    <a:extLst>
                      <a:ext uri="{FF2B5EF4-FFF2-40B4-BE49-F238E27FC236}">
                        <a16:creationId xmlns:a16="http://schemas.microsoft.com/office/drawing/2014/main" id="{00E3E04D-28C3-611B-C757-CB83F261F7CE}"/>
                      </a:ext>
                    </a:extLst>
                  </p:cNvPr>
                  <p:cNvSpPr/>
                  <p:nvPr/>
                </p:nvSpPr>
                <p:spPr>
                  <a:xfrm>
                    <a:off x="4339156" y="4163502"/>
                    <a:ext cx="7372" cy="5055"/>
                  </a:xfrm>
                  <a:custGeom>
                    <a:avLst/>
                    <a:gdLst>
                      <a:gd name="connsiteX0" fmla="*/ 4634 w 7372"/>
                      <a:gd name="connsiteY0" fmla="*/ 5055 h 5055"/>
                      <a:gd name="connsiteX1" fmla="*/ 0 w 7372"/>
                      <a:gd name="connsiteY1" fmla="*/ 3792 h 5055"/>
                      <a:gd name="connsiteX2" fmla="*/ 2738 w 7372"/>
                      <a:gd name="connsiteY2" fmla="*/ 0 h 5055"/>
                      <a:gd name="connsiteX3" fmla="*/ 7372 w 7372"/>
                      <a:gd name="connsiteY3" fmla="*/ 1264 h 5055"/>
                      <a:gd name="connsiteX4" fmla="*/ 4634 w 7372"/>
                      <a:gd name="connsiteY4" fmla="*/ 5055 h 5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72" h="5055">
                        <a:moveTo>
                          <a:pt x="4634" y="5055"/>
                        </a:moveTo>
                        <a:lnTo>
                          <a:pt x="0" y="3792"/>
                        </a:lnTo>
                        <a:cubicBezTo>
                          <a:pt x="0" y="3792"/>
                          <a:pt x="1053" y="2106"/>
                          <a:pt x="2738" y="0"/>
                        </a:cubicBezTo>
                        <a:lnTo>
                          <a:pt x="7372" y="1264"/>
                        </a:lnTo>
                        <a:cubicBezTo>
                          <a:pt x="5687" y="3370"/>
                          <a:pt x="4845" y="4845"/>
                          <a:pt x="4634" y="5055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60" name="자유형: 도형 759">
                    <a:extLst>
                      <a:ext uri="{FF2B5EF4-FFF2-40B4-BE49-F238E27FC236}">
                        <a16:creationId xmlns:a16="http://schemas.microsoft.com/office/drawing/2014/main" id="{12D2B9D3-3DE1-58D5-4D4B-BFB130D42F87}"/>
                      </a:ext>
                    </a:extLst>
                  </p:cNvPr>
                  <p:cNvSpPr/>
                  <p:nvPr/>
                </p:nvSpPr>
                <p:spPr>
                  <a:xfrm>
                    <a:off x="4314089" y="4152654"/>
                    <a:ext cx="58982" cy="143445"/>
                  </a:xfrm>
                  <a:custGeom>
                    <a:avLst/>
                    <a:gdLst>
                      <a:gd name="connsiteX0" fmla="*/ 32440 w 58982"/>
                      <a:gd name="connsiteY0" fmla="*/ 12322 h 143445"/>
                      <a:gd name="connsiteX1" fmla="*/ 58981 w 58982"/>
                      <a:gd name="connsiteY1" fmla="*/ 33176 h 143445"/>
                      <a:gd name="connsiteX2" fmla="*/ 32019 w 58982"/>
                      <a:gd name="connsiteY2" fmla="*/ 124172 h 143445"/>
                      <a:gd name="connsiteX3" fmla="*/ 29281 w 58982"/>
                      <a:gd name="connsiteY3" fmla="*/ 127332 h 143445"/>
                      <a:gd name="connsiteX4" fmla="*/ 26542 w 58982"/>
                      <a:gd name="connsiteY4" fmla="*/ 131123 h 143445"/>
                      <a:gd name="connsiteX5" fmla="*/ 2 w 58982"/>
                      <a:gd name="connsiteY5" fmla="*/ 110270 h 143445"/>
                      <a:gd name="connsiteX6" fmla="*/ 26964 w 58982"/>
                      <a:gd name="connsiteY6" fmla="*/ 19274 h 143445"/>
                      <a:gd name="connsiteX7" fmla="*/ 29702 w 58982"/>
                      <a:gd name="connsiteY7" fmla="*/ 16114 h 143445"/>
                      <a:gd name="connsiteX8" fmla="*/ 32440 w 58982"/>
                      <a:gd name="connsiteY8" fmla="*/ 12322 h 14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982" h="143445">
                        <a:moveTo>
                          <a:pt x="32440" y="12322"/>
                        </a:moveTo>
                        <a:cubicBezTo>
                          <a:pt x="39602" y="2844"/>
                          <a:pt x="59192" y="-18010"/>
                          <a:pt x="58981" y="33176"/>
                        </a:cubicBezTo>
                        <a:cubicBezTo>
                          <a:pt x="58770" y="84361"/>
                          <a:pt x="39391" y="114694"/>
                          <a:pt x="32019" y="124172"/>
                        </a:cubicBezTo>
                        <a:cubicBezTo>
                          <a:pt x="30334" y="126279"/>
                          <a:pt x="29491" y="127332"/>
                          <a:pt x="29281" y="127332"/>
                        </a:cubicBezTo>
                        <a:cubicBezTo>
                          <a:pt x="29281" y="127332"/>
                          <a:pt x="28227" y="129017"/>
                          <a:pt x="26542" y="131123"/>
                        </a:cubicBezTo>
                        <a:cubicBezTo>
                          <a:pt x="19381" y="140602"/>
                          <a:pt x="-209" y="161456"/>
                          <a:pt x="2" y="110270"/>
                        </a:cubicBezTo>
                        <a:cubicBezTo>
                          <a:pt x="212" y="59085"/>
                          <a:pt x="19591" y="28752"/>
                          <a:pt x="26964" y="19274"/>
                        </a:cubicBezTo>
                        <a:cubicBezTo>
                          <a:pt x="28649" y="17167"/>
                          <a:pt x="29491" y="16114"/>
                          <a:pt x="29702" y="16114"/>
                        </a:cubicBezTo>
                        <a:cubicBezTo>
                          <a:pt x="29702" y="16114"/>
                          <a:pt x="30755" y="14429"/>
                          <a:pt x="32440" y="12322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761" name="자유형: 도형 760">
                    <a:extLst>
                      <a:ext uri="{FF2B5EF4-FFF2-40B4-BE49-F238E27FC236}">
                        <a16:creationId xmlns:a16="http://schemas.microsoft.com/office/drawing/2014/main" id="{F326CC1E-7247-CA0C-26E4-6F1B5FE5BAB8}"/>
                      </a:ext>
                    </a:extLst>
                  </p:cNvPr>
                  <p:cNvSpPr/>
                  <p:nvPr/>
                </p:nvSpPr>
                <p:spPr>
                  <a:xfrm>
                    <a:off x="4309667" y="4167293"/>
                    <a:ext cx="34334" cy="128490"/>
                  </a:xfrm>
                  <a:custGeom>
                    <a:avLst/>
                    <a:gdLst>
                      <a:gd name="connsiteX0" fmla="*/ 13692 w 34334"/>
                      <a:gd name="connsiteY0" fmla="*/ 128490 h 128490"/>
                      <a:gd name="connsiteX1" fmla="*/ 9058 w 34334"/>
                      <a:gd name="connsiteY1" fmla="*/ 127227 h 128490"/>
                      <a:gd name="connsiteX2" fmla="*/ 0 w 34334"/>
                      <a:gd name="connsiteY2" fmla="*/ 94156 h 128490"/>
                      <a:gd name="connsiteX3" fmla="*/ 26962 w 34334"/>
                      <a:gd name="connsiteY3" fmla="*/ 3160 h 128490"/>
                      <a:gd name="connsiteX4" fmla="*/ 29700 w 34334"/>
                      <a:gd name="connsiteY4" fmla="*/ 0 h 128490"/>
                      <a:gd name="connsiteX5" fmla="*/ 34334 w 34334"/>
                      <a:gd name="connsiteY5" fmla="*/ 1264 h 128490"/>
                      <a:gd name="connsiteX6" fmla="*/ 31596 w 34334"/>
                      <a:gd name="connsiteY6" fmla="*/ 4423 h 128490"/>
                      <a:gd name="connsiteX7" fmla="*/ 4634 w 34334"/>
                      <a:gd name="connsiteY7" fmla="*/ 95420 h 128490"/>
                      <a:gd name="connsiteX8" fmla="*/ 13692 w 34334"/>
                      <a:gd name="connsiteY8" fmla="*/ 128490 h 128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4334" h="128490">
                        <a:moveTo>
                          <a:pt x="13692" y="128490"/>
                        </a:moveTo>
                        <a:lnTo>
                          <a:pt x="9058" y="127227"/>
                        </a:lnTo>
                        <a:cubicBezTo>
                          <a:pt x="4002" y="125963"/>
                          <a:pt x="0" y="117537"/>
                          <a:pt x="0" y="94156"/>
                        </a:cubicBezTo>
                        <a:cubicBezTo>
                          <a:pt x="0" y="42971"/>
                          <a:pt x="19590" y="12638"/>
                          <a:pt x="26962" y="3160"/>
                        </a:cubicBezTo>
                        <a:cubicBezTo>
                          <a:pt x="28647" y="1053"/>
                          <a:pt x="29490" y="0"/>
                          <a:pt x="29700" y="0"/>
                        </a:cubicBezTo>
                        <a:lnTo>
                          <a:pt x="34334" y="1264"/>
                        </a:lnTo>
                        <a:cubicBezTo>
                          <a:pt x="34334" y="1264"/>
                          <a:pt x="33281" y="2317"/>
                          <a:pt x="31596" y="4423"/>
                        </a:cubicBezTo>
                        <a:cubicBezTo>
                          <a:pt x="24434" y="13902"/>
                          <a:pt x="4845" y="44234"/>
                          <a:pt x="4634" y="95420"/>
                        </a:cubicBezTo>
                        <a:cubicBezTo>
                          <a:pt x="4634" y="118801"/>
                          <a:pt x="8636" y="127227"/>
                          <a:pt x="13692" y="12849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grpSp>
              <p:nvGrpSpPr>
                <p:cNvPr id="748" name="그래픽 16">
                  <a:extLst>
                    <a:ext uri="{FF2B5EF4-FFF2-40B4-BE49-F238E27FC236}">
                      <a16:creationId xmlns:a16="http://schemas.microsoft.com/office/drawing/2014/main" id="{30ECC028-F50C-F1DD-CB14-FF28936D56A2}"/>
                    </a:ext>
                  </a:extLst>
                </p:cNvPr>
                <p:cNvGrpSpPr/>
                <p:nvPr/>
              </p:nvGrpSpPr>
              <p:grpSpPr>
                <a:xfrm>
                  <a:off x="4349047" y="4063679"/>
                  <a:ext cx="227079" cy="430106"/>
                  <a:chOff x="4349047" y="4063679"/>
                  <a:chExt cx="227079" cy="430106"/>
                </a:xfrm>
              </p:grpSpPr>
              <p:sp>
                <p:nvSpPr>
                  <p:cNvPr id="749" name="자유형: 도형 748">
                    <a:extLst>
                      <a:ext uri="{FF2B5EF4-FFF2-40B4-BE49-F238E27FC236}">
                        <a16:creationId xmlns:a16="http://schemas.microsoft.com/office/drawing/2014/main" id="{A17F3FE6-7029-477B-20BA-B046768B5DF7}"/>
                      </a:ext>
                    </a:extLst>
                  </p:cNvPr>
                  <p:cNvSpPr/>
                  <p:nvPr/>
                </p:nvSpPr>
                <p:spPr>
                  <a:xfrm>
                    <a:off x="4349047" y="4278090"/>
                    <a:ext cx="227079" cy="215695"/>
                  </a:xfrm>
                  <a:custGeom>
                    <a:avLst/>
                    <a:gdLst>
                      <a:gd name="connsiteX0" fmla="*/ 9489 w 227079"/>
                      <a:gd name="connsiteY0" fmla="*/ 11164 h 215695"/>
                      <a:gd name="connsiteX1" fmla="*/ 1484 w 227079"/>
                      <a:gd name="connsiteY1" fmla="*/ 63824 h 215695"/>
                      <a:gd name="connsiteX2" fmla="*/ 86372 w 227079"/>
                      <a:gd name="connsiteY2" fmla="*/ 97105 h 215695"/>
                      <a:gd name="connsiteX3" fmla="*/ 117336 w 227079"/>
                      <a:gd name="connsiteY3" fmla="*/ 103424 h 215695"/>
                      <a:gd name="connsiteX4" fmla="*/ 105540 w 227079"/>
                      <a:gd name="connsiteY4" fmla="*/ 212536 h 215695"/>
                      <a:gd name="connsiteX5" fmla="*/ 136505 w 227079"/>
                      <a:gd name="connsiteY5" fmla="*/ 215695 h 215695"/>
                      <a:gd name="connsiteX6" fmla="*/ 160307 w 227079"/>
                      <a:gd name="connsiteY6" fmla="*/ 95841 h 215695"/>
                      <a:gd name="connsiteX7" fmla="*/ 138611 w 227079"/>
                      <a:gd name="connsiteY7" fmla="*/ 65930 h 215695"/>
                      <a:gd name="connsiteX8" fmla="*/ 126394 w 227079"/>
                      <a:gd name="connsiteY8" fmla="*/ 57505 h 215695"/>
                      <a:gd name="connsiteX9" fmla="*/ 124498 w 227079"/>
                      <a:gd name="connsiteY9" fmla="*/ 50975 h 215695"/>
                      <a:gd name="connsiteX10" fmla="*/ 160307 w 227079"/>
                      <a:gd name="connsiteY10" fmla="*/ 55188 h 215695"/>
                      <a:gd name="connsiteX11" fmla="*/ 196537 w 227079"/>
                      <a:gd name="connsiteY11" fmla="*/ 148712 h 215695"/>
                      <a:gd name="connsiteX12" fmla="*/ 227080 w 227079"/>
                      <a:gd name="connsiteY12" fmla="*/ 135020 h 215695"/>
                      <a:gd name="connsiteX13" fmla="*/ 191482 w 227079"/>
                      <a:gd name="connsiteY13" fmla="*/ 25487 h 215695"/>
                      <a:gd name="connsiteX14" fmla="*/ 120075 w 227079"/>
                      <a:gd name="connsiteY14" fmla="*/ 5055 h 215695"/>
                      <a:gd name="connsiteX15" fmla="*/ 76893 w 227079"/>
                      <a:gd name="connsiteY15" fmla="*/ 0 h 215695"/>
                      <a:gd name="connsiteX16" fmla="*/ 9699 w 227079"/>
                      <a:gd name="connsiteY16" fmla="*/ 10953 h 2156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227079" h="215695">
                        <a:moveTo>
                          <a:pt x="9489" y="11164"/>
                        </a:moveTo>
                        <a:cubicBezTo>
                          <a:pt x="11174" y="11585"/>
                          <a:pt x="-4835" y="48658"/>
                          <a:pt x="1484" y="63824"/>
                        </a:cubicBezTo>
                        <a:cubicBezTo>
                          <a:pt x="7803" y="78990"/>
                          <a:pt x="55408" y="86573"/>
                          <a:pt x="86372" y="97105"/>
                        </a:cubicBezTo>
                        <a:cubicBezTo>
                          <a:pt x="117336" y="107637"/>
                          <a:pt x="117336" y="103424"/>
                          <a:pt x="117336" y="103424"/>
                        </a:cubicBezTo>
                        <a:lnTo>
                          <a:pt x="105540" y="212536"/>
                        </a:lnTo>
                        <a:lnTo>
                          <a:pt x="136505" y="215695"/>
                        </a:lnTo>
                        <a:cubicBezTo>
                          <a:pt x="136505" y="215695"/>
                          <a:pt x="156305" y="112271"/>
                          <a:pt x="160307" y="95841"/>
                        </a:cubicBezTo>
                        <a:cubicBezTo>
                          <a:pt x="164309" y="79411"/>
                          <a:pt x="151039" y="74145"/>
                          <a:pt x="138611" y="65930"/>
                        </a:cubicBezTo>
                        <a:lnTo>
                          <a:pt x="126394" y="57505"/>
                        </a:lnTo>
                        <a:lnTo>
                          <a:pt x="124498" y="50975"/>
                        </a:lnTo>
                        <a:lnTo>
                          <a:pt x="160307" y="55188"/>
                        </a:lnTo>
                        <a:lnTo>
                          <a:pt x="196537" y="148712"/>
                        </a:lnTo>
                        <a:lnTo>
                          <a:pt x="227080" y="135020"/>
                        </a:lnTo>
                        <a:cubicBezTo>
                          <a:pt x="227080" y="135020"/>
                          <a:pt x="196326" y="38337"/>
                          <a:pt x="191482" y="25487"/>
                        </a:cubicBezTo>
                        <a:cubicBezTo>
                          <a:pt x="186637" y="12638"/>
                          <a:pt x="137347" y="6740"/>
                          <a:pt x="120075" y="5055"/>
                        </a:cubicBezTo>
                        <a:cubicBezTo>
                          <a:pt x="102802" y="3370"/>
                          <a:pt x="76893" y="0"/>
                          <a:pt x="76893" y="0"/>
                        </a:cubicBezTo>
                        <a:lnTo>
                          <a:pt x="9699" y="10953"/>
                        </a:lnTo>
                        <a:close/>
                      </a:path>
                    </a:pathLst>
                  </a:custGeom>
                  <a:solidFill>
                    <a:srgbClr val="5B597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0" name="자유형: 도형 749">
                    <a:extLst>
                      <a:ext uri="{FF2B5EF4-FFF2-40B4-BE49-F238E27FC236}">
                        <a16:creationId xmlns:a16="http://schemas.microsoft.com/office/drawing/2014/main" id="{18D1AAFF-79E7-5A80-E246-F4306DF6B92D}"/>
                      </a:ext>
                    </a:extLst>
                  </p:cNvPr>
                  <p:cNvSpPr/>
                  <p:nvPr/>
                </p:nvSpPr>
                <p:spPr>
                  <a:xfrm>
                    <a:off x="4369324" y="4063679"/>
                    <a:ext cx="75119" cy="74335"/>
                  </a:xfrm>
                  <a:custGeom>
                    <a:avLst/>
                    <a:gdLst>
                      <a:gd name="connsiteX0" fmla="*/ 65252 w 75119"/>
                      <a:gd name="connsiteY0" fmla="*/ 39580 h 74335"/>
                      <a:gd name="connsiteX1" fmla="*/ 68623 w 75119"/>
                      <a:gd name="connsiteY1" fmla="*/ 37895 h 74335"/>
                      <a:gd name="connsiteX2" fmla="*/ 74731 w 75119"/>
                      <a:gd name="connsiteY2" fmla="*/ 27995 h 74335"/>
                      <a:gd name="connsiteX3" fmla="*/ 71782 w 75119"/>
                      <a:gd name="connsiteY3" fmla="*/ 14303 h 74335"/>
                      <a:gd name="connsiteX4" fmla="*/ 62725 w 75119"/>
                      <a:gd name="connsiteY4" fmla="*/ 7563 h 74335"/>
                      <a:gd name="connsiteX5" fmla="*/ 48612 w 75119"/>
                      <a:gd name="connsiteY5" fmla="*/ 612 h 74335"/>
                      <a:gd name="connsiteX6" fmla="*/ 5852 w 75119"/>
                      <a:gd name="connsiteY6" fmla="*/ 24414 h 74335"/>
                      <a:gd name="connsiteX7" fmla="*/ 2060 w 75119"/>
                      <a:gd name="connsiteY7" fmla="*/ 54957 h 74335"/>
                      <a:gd name="connsiteX8" fmla="*/ 16173 w 75119"/>
                      <a:gd name="connsiteY8" fmla="*/ 74336 h 74335"/>
                      <a:gd name="connsiteX9" fmla="*/ 47769 w 75119"/>
                      <a:gd name="connsiteY9" fmla="*/ 61487 h 74335"/>
                      <a:gd name="connsiteX10" fmla="*/ 65042 w 75119"/>
                      <a:gd name="connsiteY10" fmla="*/ 39580 h 743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119" h="74335">
                        <a:moveTo>
                          <a:pt x="65252" y="39580"/>
                        </a:moveTo>
                        <a:lnTo>
                          <a:pt x="68623" y="37895"/>
                        </a:lnTo>
                        <a:cubicBezTo>
                          <a:pt x="68623" y="37895"/>
                          <a:pt x="74520" y="32208"/>
                          <a:pt x="74731" y="27995"/>
                        </a:cubicBezTo>
                        <a:cubicBezTo>
                          <a:pt x="74942" y="23782"/>
                          <a:pt x="76416" y="18095"/>
                          <a:pt x="71782" y="14303"/>
                        </a:cubicBezTo>
                        <a:cubicBezTo>
                          <a:pt x="67148" y="10512"/>
                          <a:pt x="62725" y="7563"/>
                          <a:pt x="62725" y="7563"/>
                        </a:cubicBezTo>
                        <a:cubicBezTo>
                          <a:pt x="62725" y="7563"/>
                          <a:pt x="60618" y="-2548"/>
                          <a:pt x="48612" y="612"/>
                        </a:cubicBezTo>
                        <a:cubicBezTo>
                          <a:pt x="36605" y="3771"/>
                          <a:pt x="11118" y="15778"/>
                          <a:pt x="5852" y="24414"/>
                        </a:cubicBezTo>
                        <a:cubicBezTo>
                          <a:pt x="586" y="33050"/>
                          <a:pt x="-2153" y="47163"/>
                          <a:pt x="2060" y="54957"/>
                        </a:cubicBezTo>
                        <a:cubicBezTo>
                          <a:pt x="6273" y="62750"/>
                          <a:pt x="16173" y="74336"/>
                          <a:pt x="16173" y="74336"/>
                        </a:cubicBezTo>
                        <a:lnTo>
                          <a:pt x="47769" y="61487"/>
                        </a:lnTo>
                        <a:lnTo>
                          <a:pt x="65042" y="39580"/>
                        </a:ln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1" name="자유형: 도형 750">
                    <a:extLst>
                      <a:ext uri="{FF2B5EF4-FFF2-40B4-BE49-F238E27FC236}">
                        <a16:creationId xmlns:a16="http://schemas.microsoft.com/office/drawing/2014/main" id="{A5E62E5E-74D2-3003-0EA3-7648469B99BB}"/>
                      </a:ext>
                    </a:extLst>
                  </p:cNvPr>
                  <p:cNvSpPr/>
                  <p:nvPr/>
                </p:nvSpPr>
                <p:spPr>
                  <a:xfrm>
                    <a:off x="4385919" y="4088093"/>
                    <a:ext cx="52328" cy="74145"/>
                  </a:xfrm>
                  <a:custGeom>
                    <a:avLst/>
                    <a:gdLst>
                      <a:gd name="connsiteX0" fmla="*/ 51607 w 52328"/>
                      <a:gd name="connsiteY0" fmla="*/ 6530 h 74145"/>
                      <a:gd name="connsiteX1" fmla="*/ 50132 w 52328"/>
                      <a:gd name="connsiteY1" fmla="*/ 40864 h 74145"/>
                      <a:gd name="connsiteX2" fmla="*/ 39179 w 52328"/>
                      <a:gd name="connsiteY2" fmla="*/ 53713 h 74145"/>
                      <a:gd name="connsiteX3" fmla="*/ 22749 w 52328"/>
                      <a:gd name="connsiteY3" fmla="*/ 55609 h 74145"/>
                      <a:gd name="connsiteX4" fmla="*/ 21275 w 52328"/>
                      <a:gd name="connsiteY4" fmla="*/ 74145 h 74145"/>
                      <a:gd name="connsiteX5" fmla="*/ 0 w 52328"/>
                      <a:gd name="connsiteY5" fmla="*/ 63613 h 74145"/>
                      <a:gd name="connsiteX6" fmla="*/ 0 w 52328"/>
                      <a:gd name="connsiteY6" fmla="*/ 49922 h 74145"/>
                      <a:gd name="connsiteX7" fmla="*/ 14534 w 52328"/>
                      <a:gd name="connsiteY7" fmla="*/ 32228 h 74145"/>
                      <a:gd name="connsiteX8" fmla="*/ 7794 w 52328"/>
                      <a:gd name="connsiteY8" fmla="*/ 20011 h 74145"/>
                      <a:gd name="connsiteX9" fmla="*/ 18958 w 52328"/>
                      <a:gd name="connsiteY9" fmla="*/ 17062 h 74145"/>
                      <a:gd name="connsiteX10" fmla="*/ 22328 w 52328"/>
                      <a:gd name="connsiteY10" fmla="*/ 24434 h 74145"/>
                      <a:gd name="connsiteX11" fmla="*/ 29911 w 52328"/>
                      <a:gd name="connsiteY11" fmla="*/ 13481 h 74145"/>
                      <a:gd name="connsiteX12" fmla="*/ 43602 w 52328"/>
                      <a:gd name="connsiteY12" fmla="*/ 6530 h 74145"/>
                      <a:gd name="connsiteX13" fmla="*/ 48026 w 52328"/>
                      <a:gd name="connsiteY13" fmla="*/ 0 h 74145"/>
                      <a:gd name="connsiteX14" fmla="*/ 51607 w 52328"/>
                      <a:gd name="connsiteY14" fmla="*/ 6530 h 74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2328" h="74145">
                        <a:moveTo>
                          <a:pt x="51607" y="6530"/>
                        </a:moveTo>
                        <a:cubicBezTo>
                          <a:pt x="53503" y="20011"/>
                          <a:pt x="51186" y="34334"/>
                          <a:pt x="50132" y="40864"/>
                        </a:cubicBezTo>
                        <a:cubicBezTo>
                          <a:pt x="49079" y="47394"/>
                          <a:pt x="44866" y="53713"/>
                          <a:pt x="39179" y="53713"/>
                        </a:cubicBezTo>
                        <a:cubicBezTo>
                          <a:pt x="33492" y="53713"/>
                          <a:pt x="23802" y="53503"/>
                          <a:pt x="22749" y="55609"/>
                        </a:cubicBezTo>
                        <a:cubicBezTo>
                          <a:pt x="21696" y="57715"/>
                          <a:pt x="21275" y="74145"/>
                          <a:pt x="21275" y="74145"/>
                        </a:cubicBezTo>
                        <a:lnTo>
                          <a:pt x="0" y="63613"/>
                        </a:lnTo>
                        <a:lnTo>
                          <a:pt x="0" y="49922"/>
                        </a:lnTo>
                        <a:cubicBezTo>
                          <a:pt x="0" y="49922"/>
                          <a:pt x="13481" y="37073"/>
                          <a:pt x="14534" y="32228"/>
                        </a:cubicBezTo>
                        <a:cubicBezTo>
                          <a:pt x="15587" y="27383"/>
                          <a:pt x="6740" y="27173"/>
                          <a:pt x="7794" y="20011"/>
                        </a:cubicBezTo>
                        <a:cubicBezTo>
                          <a:pt x="8847" y="12849"/>
                          <a:pt x="15587" y="12638"/>
                          <a:pt x="18958" y="17062"/>
                        </a:cubicBezTo>
                        <a:cubicBezTo>
                          <a:pt x="22328" y="21485"/>
                          <a:pt x="22328" y="24434"/>
                          <a:pt x="22328" y="24434"/>
                        </a:cubicBezTo>
                        <a:cubicBezTo>
                          <a:pt x="22328" y="24434"/>
                          <a:pt x="25909" y="14745"/>
                          <a:pt x="29911" y="13481"/>
                        </a:cubicBezTo>
                        <a:cubicBezTo>
                          <a:pt x="33913" y="12217"/>
                          <a:pt x="42128" y="11164"/>
                          <a:pt x="43602" y="6530"/>
                        </a:cubicBezTo>
                        <a:cubicBezTo>
                          <a:pt x="45077" y="1896"/>
                          <a:pt x="48026" y="0"/>
                          <a:pt x="48026" y="0"/>
                        </a:cubicBezTo>
                        <a:lnTo>
                          <a:pt x="51607" y="6530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2" name="자유형: 도형 751">
                    <a:extLst>
                      <a:ext uri="{FF2B5EF4-FFF2-40B4-BE49-F238E27FC236}">
                        <a16:creationId xmlns:a16="http://schemas.microsoft.com/office/drawing/2014/main" id="{75D7FCC1-321C-5B1C-B84A-07E741F4E624}"/>
                      </a:ext>
                    </a:extLst>
                  </p:cNvPr>
                  <p:cNvSpPr/>
                  <p:nvPr/>
                </p:nvSpPr>
                <p:spPr>
                  <a:xfrm>
                    <a:off x="4352687" y="4145176"/>
                    <a:ext cx="92006" cy="159605"/>
                  </a:xfrm>
                  <a:custGeom>
                    <a:avLst/>
                    <a:gdLst>
                      <a:gd name="connsiteX0" fmla="*/ 39972 w 92006"/>
                      <a:gd name="connsiteY0" fmla="*/ 0 h 159605"/>
                      <a:gd name="connsiteX1" fmla="*/ 33232 w 92006"/>
                      <a:gd name="connsiteY1" fmla="*/ 6319 h 159605"/>
                      <a:gd name="connsiteX2" fmla="*/ 28387 w 92006"/>
                      <a:gd name="connsiteY2" fmla="*/ 12849 h 159605"/>
                      <a:gd name="connsiteX3" fmla="*/ 11114 w 92006"/>
                      <a:gd name="connsiteY3" fmla="*/ 34756 h 159605"/>
                      <a:gd name="connsiteX4" fmla="*/ 1636 w 92006"/>
                      <a:gd name="connsiteY4" fmla="*/ 76252 h 159605"/>
                      <a:gd name="connsiteX5" fmla="*/ 5216 w 92006"/>
                      <a:gd name="connsiteY5" fmla="*/ 119012 h 159605"/>
                      <a:gd name="connsiteX6" fmla="*/ 9851 w 92006"/>
                      <a:gd name="connsiteY6" fmla="*/ 155874 h 159605"/>
                      <a:gd name="connsiteX7" fmla="*/ 69883 w 92006"/>
                      <a:gd name="connsiteY7" fmla="*/ 152082 h 159605"/>
                      <a:gd name="connsiteX8" fmla="*/ 79151 w 92006"/>
                      <a:gd name="connsiteY8" fmla="*/ 120908 h 159605"/>
                      <a:gd name="connsiteX9" fmla="*/ 81468 w 92006"/>
                      <a:gd name="connsiteY9" fmla="*/ 84256 h 159605"/>
                      <a:gd name="connsiteX10" fmla="*/ 92000 w 92006"/>
                      <a:gd name="connsiteY10" fmla="*/ 42760 h 159605"/>
                      <a:gd name="connsiteX11" fmla="*/ 67566 w 92006"/>
                      <a:gd name="connsiteY11" fmla="*/ 15798 h 159605"/>
                      <a:gd name="connsiteX12" fmla="*/ 54717 w 92006"/>
                      <a:gd name="connsiteY12" fmla="*/ 8426 h 159605"/>
                      <a:gd name="connsiteX13" fmla="*/ 39972 w 92006"/>
                      <a:gd name="connsiteY13" fmla="*/ 0 h 1596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92006" h="159605">
                        <a:moveTo>
                          <a:pt x="39972" y="0"/>
                        </a:moveTo>
                        <a:lnTo>
                          <a:pt x="33232" y="6319"/>
                        </a:lnTo>
                        <a:lnTo>
                          <a:pt x="28387" y="12849"/>
                        </a:lnTo>
                        <a:cubicBezTo>
                          <a:pt x="28387" y="12849"/>
                          <a:pt x="18697" y="28226"/>
                          <a:pt x="11114" y="34756"/>
                        </a:cubicBezTo>
                        <a:cubicBezTo>
                          <a:pt x="3531" y="41285"/>
                          <a:pt x="-3209" y="59822"/>
                          <a:pt x="1636" y="76252"/>
                        </a:cubicBezTo>
                        <a:cubicBezTo>
                          <a:pt x="6480" y="92682"/>
                          <a:pt x="7955" y="107216"/>
                          <a:pt x="5216" y="119012"/>
                        </a:cubicBezTo>
                        <a:cubicBezTo>
                          <a:pt x="2478" y="130808"/>
                          <a:pt x="-2998" y="149344"/>
                          <a:pt x="9851" y="155874"/>
                        </a:cubicBezTo>
                        <a:cubicBezTo>
                          <a:pt x="22700" y="162404"/>
                          <a:pt x="59140" y="159876"/>
                          <a:pt x="69883" y="152082"/>
                        </a:cubicBezTo>
                        <a:cubicBezTo>
                          <a:pt x="80626" y="144288"/>
                          <a:pt x="80626" y="129754"/>
                          <a:pt x="79151" y="120908"/>
                        </a:cubicBezTo>
                        <a:cubicBezTo>
                          <a:pt x="77677" y="112061"/>
                          <a:pt x="76413" y="93103"/>
                          <a:pt x="81468" y="84256"/>
                        </a:cubicBezTo>
                        <a:cubicBezTo>
                          <a:pt x="86524" y="75409"/>
                          <a:pt x="91579" y="60032"/>
                          <a:pt x="92000" y="42760"/>
                        </a:cubicBezTo>
                        <a:cubicBezTo>
                          <a:pt x="92421" y="25487"/>
                          <a:pt x="71779" y="18115"/>
                          <a:pt x="67566" y="15798"/>
                        </a:cubicBezTo>
                        <a:cubicBezTo>
                          <a:pt x="63353" y="13481"/>
                          <a:pt x="54717" y="8426"/>
                          <a:pt x="54717" y="8426"/>
                        </a:cubicBezTo>
                        <a:lnTo>
                          <a:pt x="39972" y="0"/>
                        </a:lnTo>
                        <a:close/>
                      </a:path>
                    </a:pathLst>
                  </a:custGeom>
                  <a:solidFill>
                    <a:srgbClr val="2B2E5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3" name="자유형: 도형 752">
                    <a:extLst>
                      <a:ext uri="{FF2B5EF4-FFF2-40B4-BE49-F238E27FC236}">
                        <a16:creationId xmlns:a16="http://schemas.microsoft.com/office/drawing/2014/main" id="{992D39CE-0952-C66F-5475-1BF2EFB66259}"/>
                      </a:ext>
                    </a:extLst>
                  </p:cNvPr>
                  <p:cNvSpPr/>
                  <p:nvPr/>
                </p:nvSpPr>
                <p:spPr>
                  <a:xfrm>
                    <a:off x="4355162" y="4190814"/>
                    <a:ext cx="90578" cy="137197"/>
                  </a:xfrm>
                  <a:custGeom>
                    <a:avLst/>
                    <a:gdLst>
                      <a:gd name="connsiteX0" fmla="*/ 9482 w 90578"/>
                      <a:gd name="connsiteY0" fmla="*/ 281 h 137197"/>
                      <a:gd name="connsiteX1" fmla="*/ 7165 w 90578"/>
                      <a:gd name="connsiteY1" fmla="*/ 56312 h 137197"/>
                      <a:gd name="connsiteX2" fmla="*/ 22963 w 90578"/>
                      <a:gd name="connsiteY2" fmla="*/ 97176 h 137197"/>
                      <a:gd name="connsiteX3" fmla="*/ 78572 w 90578"/>
                      <a:gd name="connsiteY3" fmla="*/ 137197 h 137197"/>
                      <a:gd name="connsiteX4" fmla="*/ 90578 w 90578"/>
                      <a:gd name="connsiteY4" fmla="*/ 121399 h 137197"/>
                      <a:gd name="connsiteX5" fmla="*/ 41499 w 90578"/>
                      <a:gd name="connsiteY5" fmla="*/ 84537 h 137197"/>
                      <a:gd name="connsiteX6" fmla="*/ 27386 w 90578"/>
                      <a:gd name="connsiteY6" fmla="*/ 27033 h 137197"/>
                      <a:gd name="connsiteX7" fmla="*/ 9271 w 90578"/>
                      <a:gd name="connsiteY7" fmla="*/ 281 h 13719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0578" h="137197">
                        <a:moveTo>
                          <a:pt x="9482" y="281"/>
                        </a:moveTo>
                        <a:cubicBezTo>
                          <a:pt x="-1261" y="2598"/>
                          <a:pt x="-3999" y="24716"/>
                          <a:pt x="7165" y="56312"/>
                        </a:cubicBezTo>
                        <a:cubicBezTo>
                          <a:pt x="18329" y="87908"/>
                          <a:pt x="22963" y="97176"/>
                          <a:pt x="22963" y="97176"/>
                        </a:cubicBezTo>
                        <a:lnTo>
                          <a:pt x="78572" y="137197"/>
                        </a:lnTo>
                        <a:lnTo>
                          <a:pt x="90578" y="121399"/>
                        </a:lnTo>
                        <a:lnTo>
                          <a:pt x="41499" y="84537"/>
                        </a:lnTo>
                        <a:cubicBezTo>
                          <a:pt x="41499" y="84537"/>
                          <a:pt x="30967" y="41356"/>
                          <a:pt x="27386" y="27033"/>
                        </a:cubicBezTo>
                        <a:cubicBezTo>
                          <a:pt x="23805" y="12709"/>
                          <a:pt x="20856" y="-2246"/>
                          <a:pt x="9271" y="281"/>
                        </a:cubicBezTo>
                        <a:close/>
                      </a:path>
                    </a:pathLst>
                  </a:custGeom>
                  <a:solidFill>
                    <a:srgbClr val="2B2E5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4" name="자유형: 도형 753">
                    <a:extLst>
                      <a:ext uri="{FF2B5EF4-FFF2-40B4-BE49-F238E27FC236}">
                        <a16:creationId xmlns:a16="http://schemas.microsoft.com/office/drawing/2014/main" id="{F71924BC-86F0-0C94-A534-32C72CA34DD9}"/>
                      </a:ext>
                    </a:extLst>
                  </p:cNvPr>
                  <p:cNvSpPr/>
                  <p:nvPr/>
                </p:nvSpPr>
                <p:spPr>
                  <a:xfrm>
                    <a:off x="4435208" y="4313478"/>
                    <a:ext cx="40204" cy="22327"/>
                  </a:xfrm>
                  <a:custGeom>
                    <a:avLst/>
                    <a:gdLst>
                      <a:gd name="connsiteX0" fmla="*/ 211 w 40204"/>
                      <a:gd name="connsiteY0" fmla="*/ 12217 h 22327"/>
                      <a:gd name="connsiteX1" fmla="*/ 14534 w 40204"/>
                      <a:gd name="connsiteY1" fmla="*/ 21485 h 22327"/>
                      <a:gd name="connsiteX2" fmla="*/ 40022 w 40204"/>
                      <a:gd name="connsiteY2" fmla="*/ 22328 h 22327"/>
                      <a:gd name="connsiteX3" fmla="*/ 38126 w 40204"/>
                      <a:gd name="connsiteY3" fmla="*/ 15798 h 22327"/>
                      <a:gd name="connsiteX4" fmla="*/ 23802 w 40204"/>
                      <a:gd name="connsiteY4" fmla="*/ 6319 h 22327"/>
                      <a:gd name="connsiteX5" fmla="*/ 9268 w 40204"/>
                      <a:gd name="connsiteY5" fmla="*/ 0 h 22327"/>
                      <a:gd name="connsiteX6" fmla="*/ 0 w 40204"/>
                      <a:gd name="connsiteY6" fmla="*/ 12006 h 223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204" h="22327">
                        <a:moveTo>
                          <a:pt x="211" y="12217"/>
                        </a:moveTo>
                        <a:cubicBezTo>
                          <a:pt x="2738" y="14745"/>
                          <a:pt x="9479" y="20853"/>
                          <a:pt x="14534" y="21485"/>
                        </a:cubicBezTo>
                        <a:cubicBezTo>
                          <a:pt x="19590" y="22117"/>
                          <a:pt x="36862" y="21275"/>
                          <a:pt x="40022" y="22328"/>
                        </a:cubicBezTo>
                        <a:cubicBezTo>
                          <a:pt x="40022" y="22328"/>
                          <a:pt x="41075" y="17904"/>
                          <a:pt x="38126" y="15798"/>
                        </a:cubicBezTo>
                        <a:cubicBezTo>
                          <a:pt x="35177" y="13691"/>
                          <a:pt x="27383" y="8425"/>
                          <a:pt x="23802" y="6319"/>
                        </a:cubicBezTo>
                        <a:cubicBezTo>
                          <a:pt x="20221" y="4213"/>
                          <a:pt x="9268" y="0"/>
                          <a:pt x="9268" y="0"/>
                        </a:cubicBezTo>
                        <a:lnTo>
                          <a:pt x="0" y="12006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5" name="자유형: 도형 754">
                    <a:extLst>
                      <a:ext uri="{FF2B5EF4-FFF2-40B4-BE49-F238E27FC236}">
                        <a16:creationId xmlns:a16="http://schemas.microsoft.com/office/drawing/2014/main" id="{78F8CDE9-4014-A6F7-EFA2-DB346AA7D067}"/>
                      </a:ext>
                    </a:extLst>
                  </p:cNvPr>
                  <p:cNvSpPr/>
                  <p:nvPr/>
                </p:nvSpPr>
                <p:spPr>
                  <a:xfrm>
                    <a:off x="4433102" y="4170032"/>
                    <a:ext cx="86573" cy="91717"/>
                  </a:xfrm>
                  <a:custGeom>
                    <a:avLst/>
                    <a:gdLst>
                      <a:gd name="connsiteX0" fmla="*/ 2738 w 86573"/>
                      <a:gd name="connsiteY0" fmla="*/ 211 h 91717"/>
                      <a:gd name="connsiteX1" fmla="*/ 45498 w 86573"/>
                      <a:gd name="connsiteY1" fmla="*/ 63403 h 91717"/>
                      <a:gd name="connsiteX2" fmla="*/ 73092 w 86573"/>
                      <a:gd name="connsiteY2" fmla="*/ 13270 h 91717"/>
                      <a:gd name="connsiteX3" fmla="*/ 86573 w 86573"/>
                      <a:gd name="connsiteY3" fmla="*/ 22960 h 91717"/>
                      <a:gd name="connsiteX4" fmla="*/ 53503 w 86573"/>
                      <a:gd name="connsiteY4" fmla="*/ 86784 h 91717"/>
                      <a:gd name="connsiteX5" fmla="*/ 32439 w 86573"/>
                      <a:gd name="connsiteY5" fmla="*/ 85099 h 91717"/>
                      <a:gd name="connsiteX6" fmla="*/ 0 w 86573"/>
                      <a:gd name="connsiteY6" fmla="*/ 43813 h 91717"/>
                      <a:gd name="connsiteX7" fmla="*/ 2949 w 86573"/>
                      <a:gd name="connsiteY7" fmla="*/ 0 h 91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6573" h="91717">
                        <a:moveTo>
                          <a:pt x="2738" y="211"/>
                        </a:moveTo>
                        <a:cubicBezTo>
                          <a:pt x="11796" y="6740"/>
                          <a:pt x="45498" y="63403"/>
                          <a:pt x="45498" y="63403"/>
                        </a:cubicBezTo>
                        <a:lnTo>
                          <a:pt x="73092" y="13270"/>
                        </a:lnTo>
                        <a:lnTo>
                          <a:pt x="86573" y="22960"/>
                        </a:lnTo>
                        <a:cubicBezTo>
                          <a:pt x="86573" y="22960"/>
                          <a:pt x="57715" y="78358"/>
                          <a:pt x="53503" y="86784"/>
                        </a:cubicBezTo>
                        <a:cubicBezTo>
                          <a:pt x="49290" y="95209"/>
                          <a:pt x="37494" y="91628"/>
                          <a:pt x="32439" y="85099"/>
                        </a:cubicBezTo>
                        <a:cubicBezTo>
                          <a:pt x="27383" y="78569"/>
                          <a:pt x="0" y="43813"/>
                          <a:pt x="0" y="43813"/>
                        </a:cubicBezTo>
                        <a:lnTo>
                          <a:pt x="2949" y="0"/>
                        </a:lnTo>
                        <a:close/>
                      </a:path>
                    </a:pathLst>
                  </a:custGeom>
                  <a:solidFill>
                    <a:srgbClr val="2B2E5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6" name="자유형: 도형 755">
                    <a:extLst>
                      <a:ext uri="{FF2B5EF4-FFF2-40B4-BE49-F238E27FC236}">
                        <a16:creationId xmlns:a16="http://schemas.microsoft.com/office/drawing/2014/main" id="{7A37B8E5-B8DF-E516-C6D4-6DDC46282EAB}"/>
                      </a:ext>
                    </a:extLst>
                  </p:cNvPr>
                  <p:cNvSpPr/>
                  <p:nvPr/>
                </p:nvSpPr>
                <p:spPr>
                  <a:xfrm>
                    <a:off x="4504720" y="4118635"/>
                    <a:ext cx="71406" cy="91838"/>
                  </a:xfrm>
                  <a:custGeom>
                    <a:avLst/>
                    <a:gdLst>
                      <a:gd name="connsiteX0" fmla="*/ 28226 w 71406"/>
                      <a:gd name="connsiteY0" fmla="*/ 0 h 91838"/>
                      <a:gd name="connsiteX1" fmla="*/ 0 w 71406"/>
                      <a:gd name="connsiteY1" fmla="*/ 80465 h 91838"/>
                      <a:gd name="connsiteX2" fmla="*/ 44234 w 71406"/>
                      <a:gd name="connsiteY2" fmla="*/ 91839 h 91838"/>
                      <a:gd name="connsiteX3" fmla="*/ 71407 w 71406"/>
                      <a:gd name="connsiteY3" fmla="*/ 6530 h 91838"/>
                      <a:gd name="connsiteX4" fmla="*/ 28226 w 71406"/>
                      <a:gd name="connsiteY4" fmla="*/ 0 h 918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406" h="91838">
                        <a:moveTo>
                          <a:pt x="28226" y="0"/>
                        </a:moveTo>
                        <a:lnTo>
                          <a:pt x="0" y="80465"/>
                        </a:lnTo>
                        <a:lnTo>
                          <a:pt x="44234" y="91839"/>
                        </a:lnTo>
                        <a:lnTo>
                          <a:pt x="71407" y="6530"/>
                        </a:lnTo>
                        <a:lnTo>
                          <a:pt x="28226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57" name="자유형: 도형 756">
                    <a:extLst>
                      <a:ext uri="{FF2B5EF4-FFF2-40B4-BE49-F238E27FC236}">
                        <a16:creationId xmlns:a16="http://schemas.microsoft.com/office/drawing/2014/main" id="{2EB047E6-C10A-1851-C2A8-84830381E6CF}"/>
                      </a:ext>
                    </a:extLst>
                  </p:cNvPr>
                  <p:cNvSpPr/>
                  <p:nvPr/>
                </p:nvSpPr>
                <p:spPr>
                  <a:xfrm>
                    <a:off x="4507563" y="4151443"/>
                    <a:ext cx="12465" cy="34386"/>
                  </a:xfrm>
                  <a:custGeom>
                    <a:avLst/>
                    <a:gdLst>
                      <a:gd name="connsiteX0" fmla="*/ 316 w 12465"/>
                      <a:gd name="connsiteY0" fmla="*/ 33123 h 34386"/>
                      <a:gd name="connsiteX1" fmla="*/ 1580 w 12465"/>
                      <a:gd name="connsiteY1" fmla="*/ 17114 h 34386"/>
                      <a:gd name="connsiteX2" fmla="*/ 10005 w 12465"/>
                      <a:gd name="connsiteY2" fmla="*/ 474 h 34386"/>
                      <a:gd name="connsiteX3" fmla="*/ 12112 w 12465"/>
                      <a:gd name="connsiteY3" fmla="*/ 5740 h 34386"/>
                      <a:gd name="connsiteX4" fmla="*/ 10848 w 12465"/>
                      <a:gd name="connsiteY4" fmla="*/ 21116 h 34386"/>
                      <a:gd name="connsiteX5" fmla="*/ 2001 w 12465"/>
                      <a:gd name="connsiteY5" fmla="*/ 34387 h 34386"/>
                      <a:gd name="connsiteX6" fmla="*/ 316 w 12465"/>
                      <a:gd name="connsiteY6" fmla="*/ 33123 h 343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2465" h="34386">
                        <a:moveTo>
                          <a:pt x="316" y="33123"/>
                        </a:moveTo>
                        <a:cubicBezTo>
                          <a:pt x="316" y="33123"/>
                          <a:pt x="-948" y="20906"/>
                          <a:pt x="1580" y="17114"/>
                        </a:cubicBezTo>
                        <a:cubicBezTo>
                          <a:pt x="4107" y="13323"/>
                          <a:pt x="8320" y="2369"/>
                          <a:pt x="10005" y="474"/>
                        </a:cubicBezTo>
                        <a:cubicBezTo>
                          <a:pt x="11691" y="-1422"/>
                          <a:pt x="13165" y="2791"/>
                          <a:pt x="12112" y="5740"/>
                        </a:cubicBezTo>
                        <a:cubicBezTo>
                          <a:pt x="11059" y="8689"/>
                          <a:pt x="10848" y="15429"/>
                          <a:pt x="10848" y="21116"/>
                        </a:cubicBezTo>
                        <a:cubicBezTo>
                          <a:pt x="10848" y="26804"/>
                          <a:pt x="2001" y="34387"/>
                          <a:pt x="2001" y="34387"/>
                        </a:cubicBezTo>
                        <a:lnTo>
                          <a:pt x="316" y="33123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53" name="그래픽 16">
                <a:extLst>
                  <a:ext uri="{FF2B5EF4-FFF2-40B4-BE49-F238E27FC236}">
                    <a16:creationId xmlns:a16="http://schemas.microsoft.com/office/drawing/2014/main" id="{3AB2FD3F-27DA-74B6-3AF7-F801F238F2CA}"/>
                  </a:ext>
                </a:extLst>
              </p:cNvPr>
              <p:cNvGrpSpPr/>
              <p:nvPr userDrawn="1"/>
            </p:nvGrpSpPr>
            <p:grpSpPr>
              <a:xfrm>
                <a:off x="4925040" y="5383717"/>
                <a:ext cx="226669" cy="368921"/>
                <a:chOff x="3898226" y="4345227"/>
                <a:chExt cx="274964" cy="468557"/>
              </a:xfrm>
            </p:grpSpPr>
            <p:grpSp>
              <p:nvGrpSpPr>
                <p:cNvPr id="671" name="그래픽 16">
                  <a:extLst>
                    <a:ext uri="{FF2B5EF4-FFF2-40B4-BE49-F238E27FC236}">
                      <a16:creationId xmlns:a16="http://schemas.microsoft.com/office/drawing/2014/main" id="{9D2432BF-B2C4-08D2-8252-950330FA84B9}"/>
                    </a:ext>
                  </a:extLst>
                </p:cNvPr>
                <p:cNvGrpSpPr/>
                <p:nvPr/>
              </p:nvGrpSpPr>
              <p:grpSpPr>
                <a:xfrm>
                  <a:off x="3898226" y="4642069"/>
                  <a:ext cx="47243" cy="132088"/>
                  <a:chOff x="3898226" y="4642069"/>
                  <a:chExt cx="47243" cy="132088"/>
                </a:xfrm>
              </p:grpSpPr>
              <p:sp>
                <p:nvSpPr>
                  <p:cNvPr id="731" name="자유형: 도형 730">
                    <a:extLst>
                      <a:ext uri="{FF2B5EF4-FFF2-40B4-BE49-F238E27FC236}">
                        <a16:creationId xmlns:a16="http://schemas.microsoft.com/office/drawing/2014/main" id="{605A7886-EF9A-DC93-E3B0-9FB6390F437A}"/>
                      </a:ext>
                    </a:extLst>
                  </p:cNvPr>
                  <p:cNvSpPr/>
                  <p:nvPr/>
                </p:nvSpPr>
                <p:spPr>
                  <a:xfrm rot="-4549799">
                    <a:off x="3901582" y="4765355"/>
                    <a:ext cx="4634" cy="10532"/>
                  </a:xfrm>
                  <a:custGeom>
                    <a:avLst/>
                    <a:gdLst>
                      <a:gd name="connsiteX0" fmla="*/ 4634 w 4634"/>
                      <a:gd name="connsiteY0" fmla="*/ 5266 h 10532"/>
                      <a:gd name="connsiteX1" fmla="*/ 2317 w 4634"/>
                      <a:gd name="connsiteY1" fmla="*/ 10532 h 10532"/>
                      <a:gd name="connsiteX2" fmla="*/ 0 w 4634"/>
                      <a:gd name="connsiteY2" fmla="*/ 5266 h 10532"/>
                      <a:gd name="connsiteX3" fmla="*/ 2317 w 4634"/>
                      <a:gd name="connsiteY3" fmla="*/ 0 h 10532"/>
                      <a:gd name="connsiteX4" fmla="*/ 4634 w 4634"/>
                      <a:gd name="connsiteY4" fmla="*/ 5266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34" h="10532">
                        <a:moveTo>
                          <a:pt x="4634" y="5266"/>
                        </a:moveTo>
                        <a:cubicBezTo>
                          <a:pt x="4634" y="8174"/>
                          <a:pt x="3597" y="10532"/>
                          <a:pt x="2317" y="10532"/>
                        </a:cubicBezTo>
                        <a:cubicBezTo>
                          <a:pt x="1037" y="10532"/>
                          <a:pt x="0" y="8174"/>
                          <a:pt x="0" y="5266"/>
                        </a:cubicBezTo>
                        <a:cubicBezTo>
                          <a:pt x="0" y="2358"/>
                          <a:pt x="1037" y="0"/>
                          <a:pt x="2317" y="0"/>
                        </a:cubicBezTo>
                        <a:cubicBezTo>
                          <a:pt x="3597" y="0"/>
                          <a:pt x="4634" y="2358"/>
                          <a:pt x="4634" y="5266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2" name="자유형: 도형 731">
                    <a:extLst>
                      <a:ext uri="{FF2B5EF4-FFF2-40B4-BE49-F238E27FC236}">
                        <a16:creationId xmlns:a16="http://schemas.microsoft.com/office/drawing/2014/main" id="{F340BD63-1F94-3AB5-FC9D-536A0134D1FA}"/>
                      </a:ext>
                    </a:extLst>
                  </p:cNvPr>
                  <p:cNvSpPr/>
                  <p:nvPr/>
                </p:nvSpPr>
                <p:spPr>
                  <a:xfrm>
                    <a:off x="3898919" y="4642069"/>
                    <a:ext cx="46447" cy="129972"/>
                  </a:xfrm>
                  <a:custGeom>
                    <a:avLst/>
                    <a:gdLst>
                      <a:gd name="connsiteX0" fmla="*/ 10111 w 46447"/>
                      <a:gd name="connsiteY0" fmla="*/ 129972 h 129972"/>
                      <a:gd name="connsiteX1" fmla="*/ 46341 w 46447"/>
                      <a:gd name="connsiteY1" fmla="*/ 7801 h 129972"/>
                      <a:gd name="connsiteX2" fmla="*/ 44024 w 46447"/>
                      <a:gd name="connsiteY2" fmla="*/ 3799 h 129972"/>
                      <a:gd name="connsiteX3" fmla="*/ 29700 w 46447"/>
                      <a:gd name="connsiteY3" fmla="*/ 218 h 129972"/>
                      <a:gd name="connsiteX4" fmla="*/ 26119 w 46447"/>
                      <a:gd name="connsiteY4" fmla="*/ 2746 h 129972"/>
                      <a:gd name="connsiteX5" fmla="*/ 0 w 46447"/>
                      <a:gd name="connsiteY5" fmla="*/ 127445 h 129972"/>
                      <a:gd name="connsiteX6" fmla="*/ 1896 w 46447"/>
                      <a:gd name="connsiteY6" fmla="*/ 126181 h 129972"/>
                      <a:gd name="connsiteX7" fmla="*/ 9058 w 46447"/>
                      <a:gd name="connsiteY7" fmla="*/ 127866 h 129972"/>
                      <a:gd name="connsiteX8" fmla="*/ 10111 w 46447"/>
                      <a:gd name="connsiteY8" fmla="*/ 129972 h 1299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6447" h="129972">
                        <a:moveTo>
                          <a:pt x="10111" y="129972"/>
                        </a:moveTo>
                        <a:lnTo>
                          <a:pt x="46341" y="7801"/>
                        </a:lnTo>
                        <a:cubicBezTo>
                          <a:pt x="46762" y="6537"/>
                          <a:pt x="45920" y="5063"/>
                          <a:pt x="44024" y="3799"/>
                        </a:cubicBezTo>
                        <a:cubicBezTo>
                          <a:pt x="40443" y="1061"/>
                          <a:pt x="34124" y="-624"/>
                          <a:pt x="29700" y="218"/>
                        </a:cubicBezTo>
                        <a:cubicBezTo>
                          <a:pt x="27594" y="639"/>
                          <a:pt x="26330" y="1482"/>
                          <a:pt x="26119" y="2746"/>
                        </a:cubicBezTo>
                        <a:lnTo>
                          <a:pt x="0" y="127445"/>
                        </a:lnTo>
                        <a:cubicBezTo>
                          <a:pt x="0" y="127445"/>
                          <a:pt x="843" y="126392"/>
                          <a:pt x="1896" y="126181"/>
                        </a:cubicBezTo>
                        <a:cubicBezTo>
                          <a:pt x="4002" y="125760"/>
                          <a:pt x="7372" y="126602"/>
                          <a:pt x="9058" y="127866"/>
                        </a:cubicBezTo>
                        <a:cubicBezTo>
                          <a:pt x="9900" y="128498"/>
                          <a:pt x="10321" y="129340"/>
                          <a:pt x="10111" y="12997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3" name="자유형: 도형 732">
                    <a:extLst>
                      <a:ext uri="{FF2B5EF4-FFF2-40B4-BE49-F238E27FC236}">
                        <a16:creationId xmlns:a16="http://schemas.microsoft.com/office/drawing/2014/main" id="{9A1E995B-8AD7-C1B7-D971-9BD60F399A1C}"/>
                      </a:ext>
                    </a:extLst>
                  </p:cNvPr>
                  <p:cNvSpPr/>
                  <p:nvPr/>
                </p:nvSpPr>
                <p:spPr>
                  <a:xfrm>
                    <a:off x="3928619" y="4642069"/>
                    <a:ext cx="14323" cy="3798"/>
                  </a:xfrm>
                  <a:custGeom>
                    <a:avLst/>
                    <a:gdLst>
                      <a:gd name="connsiteX0" fmla="*/ 14324 w 14323"/>
                      <a:gd name="connsiteY0" fmla="*/ 3799 h 3798"/>
                      <a:gd name="connsiteX1" fmla="*/ 14324 w 14323"/>
                      <a:gd name="connsiteY1" fmla="*/ 3799 h 3798"/>
                      <a:gd name="connsiteX2" fmla="*/ 0 w 14323"/>
                      <a:gd name="connsiteY2" fmla="*/ 218 h 3798"/>
                      <a:gd name="connsiteX3" fmla="*/ 0 w 14323"/>
                      <a:gd name="connsiteY3" fmla="*/ 218 h 3798"/>
                      <a:gd name="connsiteX4" fmla="*/ 14324 w 14323"/>
                      <a:gd name="connsiteY4" fmla="*/ 3799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798">
                        <a:moveTo>
                          <a:pt x="14324" y="3799"/>
                        </a:moveTo>
                        <a:lnTo>
                          <a:pt x="14324" y="3799"/>
                        </a:lnTo>
                        <a:cubicBezTo>
                          <a:pt x="10743" y="1061"/>
                          <a:pt x="4423" y="-414"/>
                          <a:pt x="0" y="218"/>
                        </a:cubicBezTo>
                        <a:lnTo>
                          <a:pt x="0" y="218"/>
                        </a:lnTo>
                        <a:cubicBezTo>
                          <a:pt x="4423" y="-624"/>
                          <a:pt x="10743" y="1061"/>
                          <a:pt x="14324" y="3799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4" name="자유형: 도형 733">
                    <a:extLst>
                      <a:ext uri="{FF2B5EF4-FFF2-40B4-BE49-F238E27FC236}">
                        <a16:creationId xmlns:a16="http://schemas.microsoft.com/office/drawing/2014/main" id="{962ED364-6A7D-1784-5898-21941FFE6E0A}"/>
                      </a:ext>
                    </a:extLst>
                  </p:cNvPr>
                  <p:cNvSpPr/>
                  <p:nvPr/>
                </p:nvSpPr>
                <p:spPr>
                  <a:xfrm>
                    <a:off x="3906923" y="4649870"/>
                    <a:ext cx="38125" cy="123435"/>
                  </a:xfrm>
                  <a:custGeom>
                    <a:avLst/>
                    <a:gdLst>
                      <a:gd name="connsiteX0" fmla="*/ 211 w 38125"/>
                      <a:gd name="connsiteY0" fmla="*/ 123435 h 123435"/>
                      <a:gd name="connsiteX1" fmla="*/ 34545 w 38125"/>
                      <a:gd name="connsiteY1" fmla="*/ 2317 h 123435"/>
                      <a:gd name="connsiteX2" fmla="*/ 38126 w 38125"/>
                      <a:gd name="connsiteY2" fmla="*/ 0 h 123435"/>
                      <a:gd name="connsiteX3" fmla="*/ 1896 w 38125"/>
                      <a:gd name="connsiteY3" fmla="*/ 122171 h 123435"/>
                      <a:gd name="connsiteX4" fmla="*/ 0 w 38125"/>
                      <a:gd name="connsiteY4" fmla="*/ 123435 h 1234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125" h="123435">
                        <a:moveTo>
                          <a:pt x="211" y="123435"/>
                        </a:moveTo>
                        <a:lnTo>
                          <a:pt x="34545" y="2317"/>
                        </a:lnTo>
                        <a:cubicBezTo>
                          <a:pt x="36651" y="1896"/>
                          <a:pt x="37915" y="1053"/>
                          <a:pt x="38126" y="0"/>
                        </a:cubicBezTo>
                        <a:lnTo>
                          <a:pt x="1896" y="122171"/>
                        </a:lnTo>
                        <a:cubicBezTo>
                          <a:pt x="1896" y="122171"/>
                          <a:pt x="1053" y="123225"/>
                          <a:pt x="0" y="123435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735" name="자유형: 도형 734">
                    <a:extLst>
                      <a:ext uri="{FF2B5EF4-FFF2-40B4-BE49-F238E27FC236}">
                        <a16:creationId xmlns:a16="http://schemas.microsoft.com/office/drawing/2014/main" id="{BD72D013-9783-CBFC-E1E8-FD9EB890E507}"/>
                      </a:ext>
                    </a:extLst>
                  </p:cNvPr>
                  <p:cNvSpPr/>
                  <p:nvPr/>
                </p:nvSpPr>
                <p:spPr>
                  <a:xfrm>
                    <a:off x="3941679" y="4645657"/>
                    <a:ext cx="3790" cy="6529"/>
                  </a:xfrm>
                  <a:custGeom>
                    <a:avLst/>
                    <a:gdLst>
                      <a:gd name="connsiteX0" fmla="*/ 0 w 3790"/>
                      <a:gd name="connsiteY0" fmla="*/ 6530 h 6529"/>
                      <a:gd name="connsiteX1" fmla="*/ 0 w 3790"/>
                      <a:gd name="connsiteY1" fmla="*/ 6530 h 6529"/>
                      <a:gd name="connsiteX2" fmla="*/ 1474 w 3790"/>
                      <a:gd name="connsiteY2" fmla="*/ 0 h 6529"/>
                      <a:gd name="connsiteX3" fmla="*/ 1474 w 3790"/>
                      <a:gd name="connsiteY3" fmla="*/ 0 h 6529"/>
                      <a:gd name="connsiteX4" fmla="*/ 0 w 3790"/>
                      <a:gd name="connsiteY4" fmla="*/ 6530 h 6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" h="6529">
                        <a:moveTo>
                          <a:pt x="0" y="6530"/>
                        </a:moveTo>
                        <a:lnTo>
                          <a:pt x="0" y="6530"/>
                        </a:lnTo>
                        <a:cubicBezTo>
                          <a:pt x="4424" y="5687"/>
                          <a:pt x="5055" y="2949"/>
                          <a:pt x="1474" y="0"/>
                        </a:cubicBezTo>
                        <a:lnTo>
                          <a:pt x="1474" y="0"/>
                        </a:lnTo>
                        <a:cubicBezTo>
                          <a:pt x="5055" y="2738"/>
                          <a:pt x="4424" y="5687"/>
                          <a:pt x="0" y="653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6" name="자유형: 도형 735">
                    <a:extLst>
                      <a:ext uri="{FF2B5EF4-FFF2-40B4-BE49-F238E27FC236}">
                        <a16:creationId xmlns:a16="http://schemas.microsoft.com/office/drawing/2014/main" id="{CF5E21DA-4FBB-9669-21A4-2673A2457AEB}"/>
                      </a:ext>
                    </a:extLst>
                  </p:cNvPr>
                  <p:cNvSpPr/>
                  <p:nvPr/>
                </p:nvSpPr>
                <p:spPr>
                  <a:xfrm>
                    <a:off x="3924828" y="4642287"/>
                    <a:ext cx="3790" cy="6529"/>
                  </a:xfrm>
                  <a:custGeom>
                    <a:avLst/>
                    <a:gdLst>
                      <a:gd name="connsiteX0" fmla="*/ 3791 w 3790"/>
                      <a:gd name="connsiteY0" fmla="*/ 0 h 6529"/>
                      <a:gd name="connsiteX1" fmla="*/ 3791 w 3790"/>
                      <a:gd name="connsiteY1" fmla="*/ 0 h 6529"/>
                      <a:gd name="connsiteX2" fmla="*/ 2316 w 3790"/>
                      <a:gd name="connsiteY2" fmla="*/ 6530 h 6529"/>
                      <a:gd name="connsiteX3" fmla="*/ 2316 w 3790"/>
                      <a:gd name="connsiteY3" fmla="*/ 6530 h 6529"/>
                      <a:gd name="connsiteX4" fmla="*/ 3791 w 3790"/>
                      <a:gd name="connsiteY4" fmla="*/ 0 h 6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" h="6529">
                        <a:moveTo>
                          <a:pt x="3791" y="0"/>
                        </a:moveTo>
                        <a:lnTo>
                          <a:pt x="3791" y="0"/>
                        </a:lnTo>
                        <a:cubicBezTo>
                          <a:pt x="-633" y="843"/>
                          <a:pt x="-1265" y="3581"/>
                          <a:pt x="2316" y="6530"/>
                        </a:cubicBezTo>
                        <a:lnTo>
                          <a:pt x="2316" y="6530"/>
                        </a:lnTo>
                        <a:cubicBezTo>
                          <a:pt x="-1265" y="3792"/>
                          <a:pt x="-633" y="843"/>
                          <a:pt x="3791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7" name="자유형: 도형 736">
                    <a:extLst>
                      <a:ext uri="{FF2B5EF4-FFF2-40B4-BE49-F238E27FC236}">
                        <a16:creationId xmlns:a16="http://schemas.microsoft.com/office/drawing/2014/main" id="{78D79054-95A3-2712-D95F-082FD9063907}"/>
                      </a:ext>
                    </a:extLst>
                  </p:cNvPr>
                  <p:cNvSpPr/>
                  <p:nvPr/>
                </p:nvSpPr>
                <p:spPr>
                  <a:xfrm>
                    <a:off x="3925039" y="4642142"/>
                    <a:ext cx="20430" cy="10263"/>
                  </a:xfrm>
                  <a:custGeom>
                    <a:avLst/>
                    <a:gdLst>
                      <a:gd name="connsiteX0" fmla="*/ 16640 w 20430"/>
                      <a:gd name="connsiteY0" fmla="*/ 10045 h 10263"/>
                      <a:gd name="connsiteX1" fmla="*/ 10110 w 20430"/>
                      <a:gd name="connsiteY1" fmla="*/ 4990 h 10263"/>
                      <a:gd name="connsiteX2" fmla="*/ 16640 w 20430"/>
                      <a:gd name="connsiteY2" fmla="*/ 10045 h 10263"/>
                      <a:gd name="connsiteX3" fmla="*/ 2316 w 20430"/>
                      <a:gd name="connsiteY3" fmla="*/ 6464 h 10263"/>
                      <a:gd name="connsiteX4" fmla="*/ 3791 w 20430"/>
                      <a:gd name="connsiteY4" fmla="*/ 145 h 10263"/>
                      <a:gd name="connsiteX5" fmla="*/ 18114 w 20430"/>
                      <a:gd name="connsiteY5" fmla="*/ 3726 h 10263"/>
                      <a:gd name="connsiteX6" fmla="*/ 16640 w 20430"/>
                      <a:gd name="connsiteY6" fmla="*/ 10045 h 102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430" h="10263">
                        <a:moveTo>
                          <a:pt x="16640" y="10045"/>
                        </a:moveTo>
                        <a:lnTo>
                          <a:pt x="10110" y="4990"/>
                        </a:lnTo>
                        <a:lnTo>
                          <a:pt x="16640" y="10045"/>
                        </a:lnTo>
                        <a:cubicBezTo>
                          <a:pt x="12216" y="10888"/>
                          <a:pt x="5897" y="9203"/>
                          <a:pt x="2316" y="6464"/>
                        </a:cubicBezTo>
                        <a:cubicBezTo>
                          <a:pt x="-1265" y="3726"/>
                          <a:pt x="-633" y="777"/>
                          <a:pt x="3791" y="145"/>
                        </a:cubicBezTo>
                        <a:cubicBezTo>
                          <a:pt x="8214" y="-487"/>
                          <a:pt x="14533" y="988"/>
                          <a:pt x="18114" y="3726"/>
                        </a:cubicBezTo>
                        <a:cubicBezTo>
                          <a:pt x="21695" y="6464"/>
                          <a:pt x="21063" y="9413"/>
                          <a:pt x="16640" y="10045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8" name="자유형: 도형 737">
                    <a:extLst>
                      <a:ext uri="{FF2B5EF4-FFF2-40B4-BE49-F238E27FC236}">
                        <a16:creationId xmlns:a16="http://schemas.microsoft.com/office/drawing/2014/main" id="{AEAA95F8-19C0-03D0-C980-56E13DB40ECA}"/>
                      </a:ext>
                    </a:extLst>
                  </p:cNvPr>
                  <p:cNvSpPr/>
                  <p:nvPr/>
                </p:nvSpPr>
                <p:spPr>
                  <a:xfrm>
                    <a:off x="3927355" y="4648817"/>
                    <a:ext cx="14323" cy="3798"/>
                  </a:xfrm>
                  <a:custGeom>
                    <a:avLst/>
                    <a:gdLst>
                      <a:gd name="connsiteX0" fmla="*/ 0 w 14323"/>
                      <a:gd name="connsiteY0" fmla="*/ 0 h 3798"/>
                      <a:gd name="connsiteX1" fmla="*/ 0 w 14323"/>
                      <a:gd name="connsiteY1" fmla="*/ 0 h 3798"/>
                      <a:gd name="connsiteX2" fmla="*/ 14324 w 14323"/>
                      <a:gd name="connsiteY2" fmla="*/ 3581 h 3798"/>
                      <a:gd name="connsiteX3" fmla="*/ 14324 w 14323"/>
                      <a:gd name="connsiteY3" fmla="*/ 3581 h 3798"/>
                      <a:gd name="connsiteX4" fmla="*/ 0 w 14323"/>
                      <a:gd name="connsiteY4" fmla="*/ 0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323" h="3798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581" y="2738"/>
                          <a:pt x="9900" y="4213"/>
                          <a:pt x="14324" y="3581"/>
                        </a:cubicBezTo>
                        <a:lnTo>
                          <a:pt x="14324" y="3581"/>
                        </a:lnTo>
                        <a:cubicBezTo>
                          <a:pt x="9900" y="4423"/>
                          <a:pt x="3581" y="2738"/>
                          <a:pt x="0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9" name="자유형: 도형 738">
                    <a:extLst>
                      <a:ext uri="{FF2B5EF4-FFF2-40B4-BE49-F238E27FC236}">
                        <a16:creationId xmlns:a16="http://schemas.microsoft.com/office/drawing/2014/main" id="{187A25C5-B222-A6C5-B43D-0078834D7CD9}"/>
                      </a:ext>
                    </a:extLst>
                  </p:cNvPr>
                  <p:cNvSpPr/>
                  <p:nvPr/>
                </p:nvSpPr>
                <p:spPr>
                  <a:xfrm>
                    <a:off x="3898919" y="4644814"/>
                    <a:ext cx="42759" cy="128810"/>
                  </a:xfrm>
                  <a:custGeom>
                    <a:avLst/>
                    <a:gdLst>
                      <a:gd name="connsiteX0" fmla="*/ 0 w 42759"/>
                      <a:gd name="connsiteY0" fmla="*/ 124699 h 128810"/>
                      <a:gd name="connsiteX1" fmla="*/ 26119 w 42759"/>
                      <a:gd name="connsiteY1" fmla="*/ 0 h 128810"/>
                      <a:gd name="connsiteX2" fmla="*/ 28436 w 42759"/>
                      <a:gd name="connsiteY2" fmla="*/ 4002 h 128810"/>
                      <a:gd name="connsiteX3" fmla="*/ 42760 w 42759"/>
                      <a:gd name="connsiteY3" fmla="*/ 7583 h 128810"/>
                      <a:gd name="connsiteX4" fmla="*/ 8426 w 42759"/>
                      <a:gd name="connsiteY4" fmla="*/ 128701 h 128810"/>
                      <a:gd name="connsiteX5" fmla="*/ 1264 w 42759"/>
                      <a:gd name="connsiteY5" fmla="*/ 127016 h 128810"/>
                      <a:gd name="connsiteX6" fmla="*/ 211 w 42759"/>
                      <a:gd name="connsiteY6" fmla="*/ 125120 h 1288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2759" h="128810">
                        <a:moveTo>
                          <a:pt x="0" y="124699"/>
                        </a:moveTo>
                        <a:lnTo>
                          <a:pt x="26119" y="0"/>
                        </a:lnTo>
                        <a:cubicBezTo>
                          <a:pt x="25909" y="1264"/>
                          <a:pt x="26541" y="2528"/>
                          <a:pt x="28436" y="4002"/>
                        </a:cubicBezTo>
                        <a:cubicBezTo>
                          <a:pt x="32017" y="6740"/>
                          <a:pt x="38336" y="8426"/>
                          <a:pt x="42760" y="7583"/>
                        </a:cubicBezTo>
                        <a:lnTo>
                          <a:pt x="8426" y="128701"/>
                        </a:lnTo>
                        <a:cubicBezTo>
                          <a:pt x="6319" y="129122"/>
                          <a:pt x="2949" y="128280"/>
                          <a:pt x="1264" y="127016"/>
                        </a:cubicBezTo>
                        <a:cubicBezTo>
                          <a:pt x="421" y="126384"/>
                          <a:pt x="0" y="125542"/>
                          <a:pt x="211" y="12512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672" name="그래픽 16">
                  <a:extLst>
                    <a:ext uri="{FF2B5EF4-FFF2-40B4-BE49-F238E27FC236}">
                      <a16:creationId xmlns:a16="http://schemas.microsoft.com/office/drawing/2014/main" id="{D68FD93B-753E-E8F1-1E59-9A27B855E799}"/>
                    </a:ext>
                  </a:extLst>
                </p:cNvPr>
                <p:cNvGrpSpPr/>
                <p:nvPr/>
              </p:nvGrpSpPr>
              <p:grpSpPr>
                <a:xfrm>
                  <a:off x="3933398" y="4615350"/>
                  <a:ext cx="29581" cy="118444"/>
                  <a:chOff x="3933398" y="4615350"/>
                  <a:chExt cx="29581" cy="118444"/>
                </a:xfrm>
              </p:grpSpPr>
              <p:sp>
                <p:nvSpPr>
                  <p:cNvPr id="722" name="자유형: 도형 721">
                    <a:extLst>
                      <a:ext uri="{FF2B5EF4-FFF2-40B4-BE49-F238E27FC236}">
                        <a16:creationId xmlns:a16="http://schemas.microsoft.com/office/drawing/2014/main" id="{329762F2-6062-5EE4-FD76-C9F4238C7140}"/>
                      </a:ext>
                    </a:extLst>
                  </p:cNvPr>
                  <p:cNvSpPr/>
                  <p:nvPr/>
                </p:nvSpPr>
                <p:spPr>
                  <a:xfrm rot="-4975800">
                    <a:off x="3935669" y="4724536"/>
                    <a:ext cx="6740" cy="10532"/>
                  </a:xfrm>
                  <a:custGeom>
                    <a:avLst/>
                    <a:gdLst>
                      <a:gd name="connsiteX0" fmla="*/ 6741 w 6740"/>
                      <a:gd name="connsiteY0" fmla="*/ 5266 h 10532"/>
                      <a:gd name="connsiteX1" fmla="*/ 3370 w 6740"/>
                      <a:gd name="connsiteY1" fmla="*/ 10532 h 10532"/>
                      <a:gd name="connsiteX2" fmla="*/ 0 w 6740"/>
                      <a:gd name="connsiteY2" fmla="*/ 5266 h 10532"/>
                      <a:gd name="connsiteX3" fmla="*/ 3370 w 6740"/>
                      <a:gd name="connsiteY3" fmla="*/ 0 h 10532"/>
                      <a:gd name="connsiteX4" fmla="*/ 6741 w 6740"/>
                      <a:gd name="connsiteY4" fmla="*/ 5266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740" h="10532">
                        <a:moveTo>
                          <a:pt x="6741" y="5266"/>
                        </a:moveTo>
                        <a:cubicBezTo>
                          <a:pt x="6741" y="8174"/>
                          <a:pt x="5232" y="10532"/>
                          <a:pt x="3370" y="10532"/>
                        </a:cubicBezTo>
                        <a:cubicBezTo>
                          <a:pt x="1509" y="10532"/>
                          <a:pt x="0" y="8174"/>
                          <a:pt x="0" y="5266"/>
                        </a:cubicBezTo>
                        <a:cubicBezTo>
                          <a:pt x="0" y="2358"/>
                          <a:pt x="1509" y="0"/>
                          <a:pt x="3370" y="0"/>
                        </a:cubicBezTo>
                        <a:cubicBezTo>
                          <a:pt x="5232" y="0"/>
                          <a:pt x="6741" y="2358"/>
                          <a:pt x="6741" y="5266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3" name="자유형: 도형 722">
                    <a:extLst>
                      <a:ext uri="{FF2B5EF4-FFF2-40B4-BE49-F238E27FC236}">
                        <a16:creationId xmlns:a16="http://schemas.microsoft.com/office/drawing/2014/main" id="{54E8F4E7-BF95-DB3A-C72A-5397BC4C1F11}"/>
                      </a:ext>
                    </a:extLst>
                  </p:cNvPr>
                  <p:cNvSpPr/>
                  <p:nvPr/>
                </p:nvSpPr>
                <p:spPr>
                  <a:xfrm>
                    <a:off x="3935359" y="4615437"/>
                    <a:ext cx="27620" cy="115108"/>
                  </a:xfrm>
                  <a:custGeom>
                    <a:avLst/>
                    <a:gdLst>
                      <a:gd name="connsiteX0" fmla="*/ 0 w 27620"/>
                      <a:gd name="connsiteY0" fmla="*/ 111738 h 115108"/>
                      <a:gd name="connsiteX1" fmla="*/ 9689 w 27620"/>
                      <a:gd name="connsiteY1" fmla="*/ 1573 h 115108"/>
                      <a:gd name="connsiteX2" fmla="*/ 24434 w 27620"/>
                      <a:gd name="connsiteY2" fmla="*/ 2416 h 115108"/>
                      <a:gd name="connsiteX3" fmla="*/ 27594 w 27620"/>
                      <a:gd name="connsiteY3" fmla="*/ 8314 h 115108"/>
                      <a:gd name="connsiteX4" fmla="*/ 9058 w 27620"/>
                      <a:gd name="connsiteY4" fmla="*/ 115108 h 115108"/>
                      <a:gd name="connsiteX5" fmla="*/ 7583 w 27620"/>
                      <a:gd name="connsiteY5" fmla="*/ 112159 h 115108"/>
                      <a:gd name="connsiteX6" fmla="*/ 211 w 27620"/>
                      <a:gd name="connsiteY6" fmla="*/ 111738 h 1151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7620" h="115108">
                        <a:moveTo>
                          <a:pt x="0" y="111738"/>
                        </a:moveTo>
                        <a:lnTo>
                          <a:pt x="9689" y="1573"/>
                        </a:lnTo>
                        <a:cubicBezTo>
                          <a:pt x="13692" y="-744"/>
                          <a:pt x="20221" y="-533"/>
                          <a:pt x="24434" y="2416"/>
                        </a:cubicBezTo>
                        <a:cubicBezTo>
                          <a:pt x="26751" y="4101"/>
                          <a:pt x="27804" y="6207"/>
                          <a:pt x="27594" y="8314"/>
                        </a:cubicBezTo>
                        <a:lnTo>
                          <a:pt x="9058" y="115108"/>
                        </a:lnTo>
                        <a:cubicBezTo>
                          <a:pt x="9058" y="115108"/>
                          <a:pt x="8636" y="113002"/>
                          <a:pt x="7583" y="112159"/>
                        </a:cubicBezTo>
                        <a:cubicBezTo>
                          <a:pt x="5477" y="110685"/>
                          <a:pt x="2317" y="110474"/>
                          <a:pt x="211" y="11173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4" name="자유형: 도형 723">
                    <a:extLst>
                      <a:ext uri="{FF2B5EF4-FFF2-40B4-BE49-F238E27FC236}">
                        <a16:creationId xmlns:a16="http://schemas.microsoft.com/office/drawing/2014/main" id="{434587BB-1869-FAA4-A7EA-2096BF690360}"/>
                      </a:ext>
                    </a:extLst>
                  </p:cNvPr>
                  <p:cNvSpPr/>
                  <p:nvPr/>
                </p:nvSpPr>
                <p:spPr>
                  <a:xfrm>
                    <a:off x="3944838" y="4615350"/>
                    <a:ext cx="14744" cy="2502"/>
                  </a:xfrm>
                  <a:custGeom>
                    <a:avLst/>
                    <a:gdLst>
                      <a:gd name="connsiteX0" fmla="*/ 0 w 14744"/>
                      <a:gd name="connsiteY0" fmla="*/ 1660 h 2502"/>
                      <a:gd name="connsiteX1" fmla="*/ 0 w 14744"/>
                      <a:gd name="connsiteY1" fmla="*/ 1660 h 2502"/>
                      <a:gd name="connsiteX2" fmla="*/ 14745 w 14744"/>
                      <a:gd name="connsiteY2" fmla="*/ 2502 h 2502"/>
                      <a:gd name="connsiteX3" fmla="*/ 14745 w 14744"/>
                      <a:gd name="connsiteY3" fmla="*/ 2502 h 2502"/>
                      <a:gd name="connsiteX4" fmla="*/ 0 w 14744"/>
                      <a:gd name="connsiteY4" fmla="*/ 1660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2502">
                        <a:moveTo>
                          <a:pt x="0" y="1660"/>
                        </a:moveTo>
                        <a:lnTo>
                          <a:pt x="0" y="1660"/>
                        </a:lnTo>
                        <a:cubicBezTo>
                          <a:pt x="4002" y="-657"/>
                          <a:pt x="10532" y="-447"/>
                          <a:pt x="14745" y="2502"/>
                        </a:cubicBezTo>
                        <a:lnTo>
                          <a:pt x="14745" y="2502"/>
                        </a:lnTo>
                        <a:cubicBezTo>
                          <a:pt x="10532" y="-447"/>
                          <a:pt x="4002" y="-868"/>
                          <a:pt x="0" y="16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5" name="자유형: 도형 724">
                    <a:extLst>
                      <a:ext uri="{FF2B5EF4-FFF2-40B4-BE49-F238E27FC236}">
                        <a16:creationId xmlns:a16="http://schemas.microsoft.com/office/drawing/2014/main" id="{64FF2727-5CB8-AE6D-7D92-ADEB391714CA}"/>
                      </a:ext>
                    </a:extLst>
                  </p:cNvPr>
                  <p:cNvSpPr/>
                  <p:nvPr/>
                </p:nvSpPr>
                <p:spPr>
                  <a:xfrm>
                    <a:off x="3933885" y="4617010"/>
                    <a:ext cx="11163" cy="112271"/>
                  </a:xfrm>
                  <a:custGeom>
                    <a:avLst/>
                    <a:gdLst>
                      <a:gd name="connsiteX0" fmla="*/ 0 w 11163"/>
                      <a:gd name="connsiteY0" fmla="*/ 112271 h 112271"/>
                      <a:gd name="connsiteX1" fmla="*/ 8215 w 11163"/>
                      <a:gd name="connsiteY1" fmla="*/ 4213 h 112271"/>
                      <a:gd name="connsiteX2" fmla="*/ 11164 w 11163"/>
                      <a:gd name="connsiteY2" fmla="*/ 0 h 112271"/>
                      <a:gd name="connsiteX3" fmla="*/ 1474 w 11163"/>
                      <a:gd name="connsiteY3" fmla="*/ 110165 h 112271"/>
                      <a:gd name="connsiteX4" fmla="*/ 0 w 11163"/>
                      <a:gd name="connsiteY4" fmla="*/ 112271 h 1122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163" h="112271">
                        <a:moveTo>
                          <a:pt x="0" y="112271"/>
                        </a:moveTo>
                        <a:lnTo>
                          <a:pt x="8215" y="4213"/>
                        </a:lnTo>
                        <a:cubicBezTo>
                          <a:pt x="8215" y="2528"/>
                          <a:pt x="9268" y="1053"/>
                          <a:pt x="11164" y="0"/>
                        </a:cubicBezTo>
                        <a:lnTo>
                          <a:pt x="1474" y="110165"/>
                        </a:lnTo>
                        <a:cubicBezTo>
                          <a:pt x="1474" y="110165"/>
                          <a:pt x="0" y="111429"/>
                          <a:pt x="0" y="112271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6" name="자유형: 도형 725">
                    <a:extLst>
                      <a:ext uri="{FF2B5EF4-FFF2-40B4-BE49-F238E27FC236}">
                        <a16:creationId xmlns:a16="http://schemas.microsoft.com/office/drawing/2014/main" id="{B9595702-5B6E-C2EC-FBF1-A5C63B69A5BD}"/>
                      </a:ext>
                    </a:extLst>
                  </p:cNvPr>
                  <p:cNvSpPr/>
                  <p:nvPr/>
                </p:nvSpPr>
                <p:spPr>
                  <a:xfrm>
                    <a:off x="3959583" y="4618063"/>
                    <a:ext cx="3186" cy="9689"/>
                  </a:xfrm>
                  <a:custGeom>
                    <a:avLst/>
                    <a:gdLst>
                      <a:gd name="connsiteX0" fmla="*/ 0 w 3186"/>
                      <a:gd name="connsiteY0" fmla="*/ 0 h 9689"/>
                      <a:gd name="connsiteX1" fmla="*/ 0 w 3186"/>
                      <a:gd name="connsiteY1" fmla="*/ 0 h 9689"/>
                      <a:gd name="connsiteX2" fmla="*/ 211 w 3186"/>
                      <a:gd name="connsiteY2" fmla="*/ 9689 h 9689"/>
                      <a:gd name="connsiteX3" fmla="*/ 211 w 3186"/>
                      <a:gd name="connsiteY3" fmla="*/ 9689 h 9689"/>
                      <a:gd name="connsiteX4" fmla="*/ 0 w 3186"/>
                      <a:gd name="connsiteY4" fmla="*/ 0 h 96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86" h="9689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213" y="2949"/>
                          <a:pt x="4213" y="7162"/>
                          <a:pt x="211" y="9689"/>
                        </a:cubicBezTo>
                        <a:lnTo>
                          <a:pt x="211" y="9689"/>
                        </a:lnTo>
                        <a:cubicBezTo>
                          <a:pt x="4213" y="7372"/>
                          <a:pt x="4002" y="2949"/>
                          <a:pt x="0" y="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7" name="자유형: 도형 726">
                    <a:extLst>
                      <a:ext uri="{FF2B5EF4-FFF2-40B4-BE49-F238E27FC236}">
                        <a16:creationId xmlns:a16="http://schemas.microsoft.com/office/drawing/2014/main" id="{D7D973B1-4CE6-3BA7-9DB5-BAF592FDC9A6}"/>
                      </a:ext>
                    </a:extLst>
                  </p:cNvPr>
                  <p:cNvSpPr/>
                  <p:nvPr/>
                </p:nvSpPr>
                <p:spPr>
                  <a:xfrm>
                    <a:off x="3941862" y="4617010"/>
                    <a:ext cx="3186" cy="9689"/>
                  </a:xfrm>
                  <a:custGeom>
                    <a:avLst/>
                    <a:gdLst>
                      <a:gd name="connsiteX0" fmla="*/ 3186 w 3186"/>
                      <a:gd name="connsiteY0" fmla="*/ 9689 h 9689"/>
                      <a:gd name="connsiteX1" fmla="*/ 3186 w 3186"/>
                      <a:gd name="connsiteY1" fmla="*/ 9689 h 9689"/>
                      <a:gd name="connsiteX2" fmla="*/ 2976 w 3186"/>
                      <a:gd name="connsiteY2" fmla="*/ 0 h 9689"/>
                      <a:gd name="connsiteX3" fmla="*/ 2976 w 3186"/>
                      <a:gd name="connsiteY3" fmla="*/ 0 h 9689"/>
                      <a:gd name="connsiteX4" fmla="*/ 3186 w 3186"/>
                      <a:gd name="connsiteY4" fmla="*/ 9689 h 96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86" h="9689">
                        <a:moveTo>
                          <a:pt x="3186" y="9689"/>
                        </a:moveTo>
                        <a:lnTo>
                          <a:pt x="3186" y="9689"/>
                        </a:lnTo>
                        <a:cubicBezTo>
                          <a:pt x="-1026" y="6740"/>
                          <a:pt x="-1026" y="2528"/>
                          <a:pt x="2976" y="0"/>
                        </a:cubicBezTo>
                        <a:lnTo>
                          <a:pt x="2976" y="0"/>
                        </a:lnTo>
                        <a:cubicBezTo>
                          <a:pt x="-1026" y="2317"/>
                          <a:pt x="-816" y="6740"/>
                          <a:pt x="3186" y="9689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8" name="자유형: 도형 727">
                    <a:extLst>
                      <a:ext uri="{FF2B5EF4-FFF2-40B4-BE49-F238E27FC236}">
                        <a16:creationId xmlns:a16="http://schemas.microsoft.com/office/drawing/2014/main" id="{ED26C99E-5F24-54E6-2503-C6451AAD764F}"/>
                      </a:ext>
                    </a:extLst>
                  </p:cNvPr>
                  <p:cNvSpPr/>
                  <p:nvPr/>
                </p:nvSpPr>
                <p:spPr>
                  <a:xfrm>
                    <a:off x="3941940" y="4615350"/>
                    <a:ext cx="20752" cy="13851"/>
                  </a:xfrm>
                  <a:custGeom>
                    <a:avLst/>
                    <a:gdLst>
                      <a:gd name="connsiteX0" fmla="*/ 2898 w 20752"/>
                      <a:gd name="connsiteY0" fmla="*/ 1660 h 13851"/>
                      <a:gd name="connsiteX1" fmla="*/ 10271 w 20752"/>
                      <a:gd name="connsiteY1" fmla="*/ 6926 h 13851"/>
                      <a:gd name="connsiteX2" fmla="*/ 2898 w 20752"/>
                      <a:gd name="connsiteY2" fmla="*/ 1660 h 13851"/>
                      <a:gd name="connsiteX3" fmla="*/ 3109 w 20752"/>
                      <a:gd name="connsiteY3" fmla="*/ 11349 h 13851"/>
                      <a:gd name="connsiteX4" fmla="*/ 17854 w 20752"/>
                      <a:gd name="connsiteY4" fmla="*/ 12192 h 13851"/>
                      <a:gd name="connsiteX5" fmla="*/ 17643 w 20752"/>
                      <a:gd name="connsiteY5" fmla="*/ 2502 h 13851"/>
                      <a:gd name="connsiteX6" fmla="*/ 2898 w 20752"/>
                      <a:gd name="connsiteY6" fmla="*/ 1660 h 138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752" h="13851">
                        <a:moveTo>
                          <a:pt x="2898" y="1660"/>
                        </a:moveTo>
                        <a:lnTo>
                          <a:pt x="10271" y="6926"/>
                        </a:lnTo>
                        <a:lnTo>
                          <a:pt x="2898" y="1660"/>
                        </a:lnTo>
                        <a:cubicBezTo>
                          <a:pt x="-1104" y="3977"/>
                          <a:pt x="-893" y="8400"/>
                          <a:pt x="3109" y="11349"/>
                        </a:cubicBezTo>
                        <a:cubicBezTo>
                          <a:pt x="7111" y="14298"/>
                          <a:pt x="13852" y="14719"/>
                          <a:pt x="17854" y="12192"/>
                        </a:cubicBezTo>
                        <a:cubicBezTo>
                          <a:pt x="21856" y="9664"/>
                          <a:pt x="21645" y="5451"/>
                          <a:pt x="17643" y="2502"/>
                        </a:cubicBezTo>
                        <a:cubicBezTo>
                          <a:pt x="13641" y="-447"/>
                          <a:pt x="6901" y="-868"/>
                          <a:pt x="2898" y="16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9" name="자유형: 도형 728">
                    <a:extLst>
                      <a:ext uri="{FF2B5EF4-FFF2-40B4-BE49-F238E27FC236}">
                        <a16:creationId xmlns:a16="http://schemas.microsoft.com/office/drawing/2014/main" id="{0C8A834A-9CCB-B180-E21F-76FFCD815902}"/>
                      </a:ext>
                    </a:extLst>
                  </p:cNvPr>
                  <p:cNvSpPr/>
                  <p:nvPr/>
                </p:nvSpPr>
                <p:spPr>
                  <a:xfrm>
                    <a:off x="3945049" y="4626699"/>
                    <a:ext cx="14744" cy="2502"/>
                  </a:xfrm>
                  <a:custGeom>
                    <a:avLst/>
                    <a:gdLst>
                      <a:gd name="connsiteX0" fmla="*/ 14745 w 14744"/>
                      <a:gd name="connsiteY0" fmla="*/ 843 h 2502"/>
                      <a:gd name="connsiteX1" fmla="*/ 14745 w 14744"/>
                      <a:gd name="connsiteY1" fmla="*/ 843 h 2502"/>
                      <a:gd name="connsiteX2" fmla="*/ 0 w 14744"/>
                      <a:gd name="connsiteY2" fmla="*/ 0 h 2502"/>
                      <a:gd name="connsiteX3" fmla="*/ 0 w 14744"/>
                      <a:gd name="connsiteY3" fmla="*/ 0 h 2502"/>
                      <a:gd name="connsiteX4" fmla="*/ 14745 w 14744"/>
                      <a:gd name="connsiteY4" fmla="*/ 843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2502">
                        <a:moveTo>
                          <a:pt x="14745" y="843"/>
                        </a:moveTo>
                        <a:lnTo>
                          <a:pt x="14745" y="843"/>
                        </a:lnTo>
                        <a:cubicBezTo>
                          <a:pt x="10743" y="3160"/>
                          <a:pt x="4213" y="2949"/>
                          <a:pt x="0" y="0"/>
                        </a:cubicBezTo>
                        <a:lnTo>
                          <a:pt x="0" y="0"/>
                        </a:lnTo>
                        <a:cubicBezTo>
                          <a:pt x="4213" y="2949"/>
                          <a:pt x="10743" y="3370"/>
                          <a:pt x="14745" y="843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30" name="자유형: 도형 729">
                    <a:extLst>
                      <a:ext uri="{FF2B5EF4-FFF2-40B4-BE49-F238E27FC236}">
                        <a16:creationId xmlns:a16="http://schemas.microsoft.com/office/drawing/2014/main" id="{C69186C5-BA39-714F-2E02-9ED7FA92D123}"/>
                      </a:ext>
                    </a:extLst>
                  </p:cNvPr>
                  <p:cNvSpPr/>
                  <p:nvPr/>
                </p:nvSpPr>
                <p:spPr>
                  <a:xfrm>
                    <a:off x="3933674" y="4621223"/>
                    <a:ext cx="29068" cy="112047"/>
                  </a:xfrm>
                  <a:custGeom>
                    <a:avLst/>
                    <a:gdLst>
                      <a:gd name="connsiteX0" fmla="*/ 10532 w 29068"/>
                      <a:gd name="connsiteY0" fmla="*/ 109322 h 112047"/>
                      <a:gd name="connsiteX1" fmla="*/ 29068 w 29068"/>
                      <a:gd name="connsiteY1" fmla="*/ 2528 h 112047"/>
                      <a:gd name="connsiteX2" fmla="*/ 26119 w 29068"/>
                      <a:gd name="connsiteY2" fmla="*/ 6319 h 112047"/>
                      <a:gd name="connsiteX3" fmla="*/ 11375 w 29068"/>
                      <a:gd name="connsiteY3" fmla="*/ 5477 h 112047"/>
                      <a:gd name="connsiteX4" fmla="*/ 8215 w 29068"/>
                      <a:gd name="connsiteY4" fmla="*/ 0 h 112047"/>
                      <a:gd name="connsiteX5" fmla="*/ 0 w 29068"/>
                      <a:gd name="connsiteY5" fmla="*/ 108058 h 112047"/>
                      <a:gd name="connsiteX6" fmla="*/ 1474 w 29068"/>
                      <a:gd name="connsiteY6" fmla="*/ 110797 h 112047"/>
                      <a:gd name="connsiteX7" fmla="*/ 8847 w 29068"/>
                      <a:gd name="connsiteY7" fmla="*/ 111218 h 112047"/>
                      <a:gd name="connsiteX8" fmla="*/ 10321 w 29068"/>
                      <a:gd name="connsiteY8" fmla="*/ 109322 h 11204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9068" h="112047">
                        <a:moveTo>
                          <a:pt x="10532" y="109322"/>
                        </a:moveTo>
                        <a:lnTo>
                          <a:pt x="29068" y="2528"/>
                        </a:lnTo>
                        <a:cubicBezTo>
                          <a:pt x="28858" y="4002"/>
                          <a:pt x="27804" y="5266"/>
                          <a:pt x="26119" y="6319"/>
                        </a:cubicBezTo>
                        <a:cubicBezTo>
                          <a:pt x="22117" y="8636"/>
                          <a:pt x="15587" y="8426"/>
                          <a:pt x="11375" y="5477"/>
                        </a:cubicBezTo>
                        <a:cubicBezTo>
                          <a:pt x="9057" y="4002"/>
                          <a:pt x="8004" y="1896"/>
                          <a:pt x="8215" y="0"/>
                        </a:cubicBezTo>
                        <a:lnTo>
                          <a:pt x="0" y="108058"/>
                        </a:lnTo>
                        <a:cubicBezTo>
                          <a:pt x="0" y="108058"/>
                          <a:pt x="421" y="109954"/>
                          <a:pt x="1474" y="110797"/>
                        </a:cubicBezTo>
                        <a:cubicBezTo>
                          <a:pt x="3581" y="112271"/>
                          <a:pt x="6740" y="112482"/>
                          <a:pt x="8847" y="111218"/>
                        </a:cubicBezTo>
                        <a:cubicBezTo>
                          <a:pt x="9689" y="110797"/>
                          <a:pt x="10111" y="109954"/>
                          <a:pt x="10321" y="109322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grpSp>
              <p:nvGrpSpPr>
                <p:cNvPr id="673" name="그래픽 16">
                  <a:extLst>
                    <a:ext uri="{FF2B5EF4-FFF2-40B4-BE49-F238E27FC236}">
                      <a16:creationId xmlns:a16="http://schemas.microsoft.com/office/drawing/2014/main" id="{B8B5ED84-7E29-899E-09DE-EA41D99429EB}"/>
                    </a:ext>
                  </a:extLst>
                </p:cNvPr>
                <p:cNvGrpSpPr/>
                <p:nvPr/>
              </p:nvGrpSpPr>
              <p:grpSpPr>
                <a:xfrm>
                  <a:off x="3982828" y="4671321"/>
                  <a:ext cx="36796" cy="129549"/>
                  <a:chOff x="3982828" y="4671321"/>
                  <a:chExt cx="36796" cy="129549"/>
                </a:xfrm>
              </p:grpSpPr>
              <p:sp>
                <p:nvSpPr>
                  <p:cNvPr id="713" name="자유형: 도형 712">
                    <a:extLst>
                      <a:ext uri="{FF2B5EF4-FFF2-40B4-BE49-F238E27FC236}">
                        <a16:creationId xmlns:a16="http://schemas.microsoft.com/office/drawing/2014/main" id="{D689FD73-671D-41AB-C338-BE987AAFC543}"/>
                      </a:ext>
                    </a:extLst>
                  </p:cNvPr>
                  <p:cNvSpPr/>
                  <p:nvPr/>
                </p:nvSpPr>
                <p:spPr>
                  <a:xfrm rot="-584398">
                    <a:off x="4008705" y="4794542"/>
                    <a:ext cx="10532" cy="5476"/>
                  </a:xfrm>
                  <a:custGeom>
                    <a:avLst/>
                    <a:gdLst>
                      <a:gd name="connsiteX0" fmla="*/ 10532 w 10532"/>
                      <a:gd name="connsiteY0" fmla="*/ 2738 h 5476"/>
                      <a:gd name="connsiteX1" fmla="*/ 5266 w 10532"/>
                      <a:gd name="connsiteY1" fmla="*/ 5477 h 5476"/>
                      <a:gd name="connsiteX2" fmla="*/ 0 w 10532"/>
                      <a:gd name="connsiteY2" fmla="*/ 2738 h 5476"/>
                      <a:gd name="connsiteX3" fmla="*/ 5266 w 10532"/>
                      <a:gd name="connsiteY3" fmla="*/ 0 h 5476"/>
                      <a:gd name="connsiteX4" fmla="*/ 10532 w 10532"/>
                      <a:gd name="connsiteY4" fmla="*/ 2738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5476">
                        <a:moveTo>
                          <a:pt x="10532" y="2738"/>
                        </a:moveTo>
                        <a:cubicBezTo>
                          <a:pt x="10532" y="4251"/>
                          <a:pt x="8174" y="5477"/>
                          <a:pt x="5266" y="5477"/>
                        </a:cubicBezTo>
                        <a:cubicBezTo>
                          <a:pt x="2358" y="5477"/>
                          <a:pt x="0" y="4250"/>
                          <a:pt x="0" y="2738"/>
                        </a:cubicBezTo>
                        <a:cubicBezTo>
                          <a:pt x="0" y="1226"/>
                          <a:pt x="2358" y="0"/>
                          <a:pt x="5266" y="0"/>
                        </a:cubicBezTo>
                        <a:cubicBezTo>
                          <a:pt x="8174" y="0"/>
                          <a:pt x="10532" y="1226"/>
                          <a:pt x="10532" y="2738"/>
                        </a:cubicBezTo>
                        <a:close/>
                      </a:path>
                    </a:pathLst>
                  </a:custGeom>
                  <a:solidFill>
                    <a:srgbClr val="D973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4" name="자유형: 도형 713">
                    <a:extLst>
                      <a:ext uri="{FF2B5EF4-FFF2-40B4-BE49-F238E27FC236}">
                        <a16:creationId xmlns:a16="http://schemas.microsoft.com/office/drawing/2014/main" id="{3755F36D-80BF-7EDB-FEF2-E8CA3EAB1952}"/>
                      </a:ext>
                    </a:extLst>
                  </p:cNvPr>
                  <p:cNvSpPr/>
                  <p:nvPr/>
                </p:nvSpPr>
                <p:spPr>
                  <a:xfrm>
                    <a:off x="3982938" y="4671321"/>
                    <a:ext cx="34571" cy="126839"/>
                  </a:xfrm>
                  <a:custGeom>
                    <a:avLst/>
                    <a:gdLst>
                      <a:gd name="connsiteX0" fmla="*/ 34571 w 34571"/>
                      <a:gd name="connsiteY0" fmla="*/ 123680 h 126839"/>
                      <a:gd name="connsiteX1" fmla="*/ 17720 w 34571"/>
                      <a:gd name="connsiteY1" fmla="*/ 877 h 126839"/>
                      <a:gd name="connsiteX2" fmla="*/ 3186 w 34571"/>
                      <a:gd name="connsiteY2" fmla="*/ 2562 h 126839"/>
                      <a:gd name="connsiteX3" fmla="*/ 26 w 34571"/>
                      <a:gd name="connsiteY3" fmla="*/ 7407 h 126839"/>
                      <a:gd name="connsiteX4" fmla="*/ 25724 w 34571"/>
                      <a:gd name="connsiteY4" fmla="*/ 126839 h 126839"/>
                      <a:gd name="connsiteX5" fmla="*/ 27199 w 34571"/>
                      <a:gd name="connsiteY5" fmla="*/ 124312 h 126839"/>
                      <a:gd name="connsiteX6" fmla="*/ 34571 w 34571"/>
                      <a:gd name="connsiteY6" fmla="*/ 123469 h 1268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571" h="126839">
                        <a:moveTo>
                          <a:pt x="34571" y="123680"/>
                        </a:moveTo>
                        <a:lnTo>
                          <a:pt x="17720" y="877"/>
                        </a:lnTo>
                        <a:cubicBezTo>
                          <a:pt x="13718" y="-808"/>
                          <a:pt x="7188" y="34"/>
                          <a:pt x="3186" y="2562"/>
                        </a:cubicBezTo>
                        <a:cubicBezTo>
                          <a:pt x="869" y="4036"/>
                          <a:pt x="-184" y="5932"/>
                          <a:pt x="26" y="7407"/>
                        </a:cubicBezTo>
                        <a:lnTo>
                          <a:pt x="25724" y="126839"/>
                        </a:lnTo>
                        <a:cubicBezTo>
                          <a:pt x="25724" y="126839"/>
                          <a:pt x="26146" y="125154"/>
                          <a:pt x="27199" y="124312"/>
                        </a:cubicBezTo>
                        <a:cubicBezTo>
                          <a:pt x="29305" y="123048"/>
                          <a:pt x="32465" y="122627"/>
                          <a:pt x="34571" y="123469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5" name="자유형: 도형 714">
                    <a:extLst>
                      <a:ext uri="{FF2B5EF4-FFF2-40B4-BE49-F238E27FC236}">
                        <a16:creationId xmlns:a16="http://schemas.microsoft.com/office/drawing/2014/main" id="{150EB1C1-B7E0-E5FE-D4F5-217346155F3C}"/>
                      </a:ext>
                    </a:extLst>
                  </p:cNvPr>
                  <p:cNvSpPr/>
                  <p:nvPr/>
                </p:nvSpPr>
                <p:spPr>
                  <a:xfrm>
                    <a:off x="3986124" y="4671321"/>
                    <a:ext cx="14534" cy="2561"/>
                  </a:xfrm>
                  <a:custGeom>
                    <a:avLst/>
                    <a:gdLst>
                      <a:gd name="connsiteX0" fmla="*/ 14534 w 14534"/>
                      <a:gd name="connsiteY0" fmla="*/ 877 h 2561"/>
                      <a:gd name="connsiteX1" fmla="*/ 14534 w 14534"/>
                      <a:gd name="connsiteY1" fmla="*/ 877 h 2561"/>
                      <a:gd name="connsiteX2" fmla="*/ 0 w 14534"/>
                      <a:gd name="connsiteY2" fmla="*/ 2562 h 2561"/>
                      <a:gd name="connsiteX3" fmla="*/ 0 w 14534"/>
                      <a:gd name="connsiteY3" fmla="*/ 2562 h 2561"/>
                      <a:gd name="connsiteX4" fmla="*/ 14534 w 14534"/>
                      <a:gd name="connsiteY4" fmla="*/ 877 h 2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61">
                        <a:moveTo>
                          <a:pt x="14534" y="877"/>
                        </a:moveTo>
                        <a:lnTo>
                          <a:pt x="14534" y="877"/>
                        </a:lnTo>
                        <a:cubicBezTo>
                          <a:pt x="10532" y="-808"/>
                          <a:pt x="4002" y="34"/>
                          <a:pt x="0" y="2562"/>
                        </a:cubicBezTo>
                        <a:lnTo>
                          <a:pt x="0" y="2562"/>
                        </a:lnTo>
                        <a:cubicBezTo>
                          <a:pt x="4213" y="34"/>
                          <a:pt x="10743" y="-808"/>
                          <a:pt x="14534" y="877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6" name="자유형: 도형 715">
                    <a:extLst>
                      <a:ext uri="{FF2B5EF4-FFF2-40B4-BE49-F238E27FC236}">
                        <a16:creationId xmlns:a16="http://schemas.microsoft.com/office/drawing/2014/main" id="{D291C812-C72B-1D55-F34C-31C302305A87}"/>
                      </a:ext>
                    </a:extLst>
                  </p:cNvPr>
                  <p:cNvSpPr/>
                  <p:nvPr/>
                </p:nvSpPr>
                <p:spPr>
                  <a:xfrm>
                    <a:off x="4000658" y="4672408"/>
                    <a:ext cx="18325" cy="124277"/>
                  </a:xfrm>
                  <a:custGeom>
                    <a:avLst/>
                    <a:gdLst>
                      <a:gd name="connsiteX0" fmla="*/ 18326 w 18325"/>
                      <a:gd name="connsiteY0" fmla="*/ 124278 h 124277"/>
                      <a:gd name="connsiteX1" fmla="*/ 2738 w 18325"/>
                      <a:gd name="connsiteY1" fmla="*/ 2949 h 124277"/>
                      <a:gd name="connsiteX2" fmla="*/ 0 w 18325"/>
                      <a:gd name="connsiteY2" fmla="*/ 0 h 124277"/>
                      <a:gd name="connsiteX3" fmla="*/ 16851 w 18325"/>
                      <a:gd name="connsiteY3" fmla="*/ 122803 h 124277"/>
                      <a:gd name="connsiteX4" fmla="*/ 18326 w 18325"/>
                      <a:gd name="connsiteY4" fmla="*/ 124278 h 1242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325" h="124277">
                        <a:moveTo>
                          <a:pt x="18326" y="124278"/>
                        </a:moveTo>
                        <a:lnTo>
                          <a:pt x="2738" y="2949"/>
                        </a:lnTo>
                        <a:cubicBezTo>
                          <a:pt x="2738" y="1685"/>
                          <a:pt x="1685" y="632"/>
                          <a:pt x="0" y="0"/>
                        </a:cubicBezTo>
                        <a:lnTo>
                          <a:pt x="16851" y="122803"/>
                        </a:lnTo>
                        <a:cubicBezTo>
                          <a:pt x="16851" y="122803"/>
                          <a:pt x="18115" y="123646"/>
                          <a:pt x="18326" y="12427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7" name="자유형: 도형 716">
                    <a:extLst>
                      <a:ext uri="{FF2B5EF4-FFF2-40B4-BE49-F238E27FC236}">
                        <a16:creationId xmlns:a16="http://schemas.microsoft.com/office/drawing/2014/main" id="{F2E06220-88B7-E9F4-1C2D-B8626CFAF43D}"/>
                      </a:ext>
                    </a:extLst>
                  </p:cNvPr>
                  <p:cNvSpPr/>
                  <p:nvPr/>
                </p:nvSpPr>
                <p:spPr>
                  <a:xfrm>
                    <a:off x="3982828" y="4673883"/>
                    <a:ext cx="3295" cy="7583"/>
                  </a:xfrm>
                  <a:custGeom>
                    <a:avLst/>
                    <a:gdLst>
                      <a:gd name="connsiteX0" fmla="*/ 3296 w 3295"/>
                      <a:gd name="connsiteY0" fmla="*/ 0 h 7583"/>
                      <a:gd name="connsiteX1" fmla="*/ 3296 w 3295"/>
                      <a:gd name="connsiteY1" fmla="*/ 0 h 7583"/>
                      <a:gd name="connsiteX2" fmla="*/ 2875 w 3295"/>
                      <a:gd name="connsiteY2" fmla="*/ 7583 h 7583"/>
                      <a:gd name="connsiteX3" fmla="*/ 2875 w 3295"/>
                      <a:gd name="connsiteY3" fmla="*/ 7583 h 7583"/>
                      <a:gd name="connsiteX4" fmla="*/ 3296 w 3295"/>
                      <a:gd name="connsiteY4" fmla="*/ 0 h 7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7583">
                        <a:moveTo>
                          <a:pt x="3296" y="0"/>
                        </a:moveTo>
                        <a:lnTo>
                          <a:pt x="3296" y="0"/>
                        </a:lnTo>
                        <a:cubicBezTo>
                          <a:pt x="-917" y="2528"/>
                          <a:pt x="-917" y="6109"/>
                          <a:pt x="2875" y="7583"/>
                        </a:cubicBezTo>
                        <a:lnTo>
                          <a:pt x="2875" y="7583"/>
                        </a:lnTo>
                        <a:cubicBezTo>
                          <a:pt x="-1128" y="5898"/>
                          <a:pt x="-917" y="2528"/>
                          <a:pt x="3296" y="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8" name="자유형: 도형 717">
                    <a:extLst>
                      <a:ext uri="{FF2B5EF4-FFF2-40B4-BE49-F238E27FC236}">
                        <a16:creationId xmlns:a16="http://schemas.microsoft.com/office/drawing/2014/main" id="{59534138-8F18-E5E7-6376-5083A761BDAE}"/>
                      </a:ext>
                    </a:extLst>
                  </p:cNvPr>
                  <p:cNvSpPr/>
                  <p:nvPr/>
                </p:nvSpPr>
                <p:spPr>
                  <a:xfrm>
                    <a:off x="4000237" y="4672408"/>
                    <a:ext cx="3295" cy="7583"/>
                  </a:xfrm>
                  <a:custGeom>
                    <a:avLst/>
                    <a:gdLst>
                      <a:gd name="connsiteX0" fmla="*/ 0 w 3295"/>
                      <a:gd name="connsiteY0" fmla="*/ 7583 h 7583"/>
                      <a:gd name="connsiteX1" fmla="*/ 0 w 3295"/>
                      <a:gd name="connsiteY1" fmla="*/ 7583 h 7583"/>
                      <a:gd name="connsiteX2" fmla="*/ 421 w 3295"/>
                      <a:gd name="connsiteY2" fmla="*/ 0 h 7583"/>
                      <a:gd name="connsiteX3" fmla="*/ 421 w 3295"/>
                      <a:gd name="connsiteY3" fmla="*/ 0 h 7583"/>
                      <a:gd name="connsiteX4" fmla="*/ 0 w 3295"/>
                      <a:gd name="connsiteY4" fmla="*/ 7583 h 7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7583">
                        <a:moveTo>
                          <a:pt x="0" y="7583"/>
                        </a:moveTo>
                        <a:lnTo>
                          <a:pt x="0" y="7583"/>
                        </a:lnTo>
                        <a:cubicBezTo>
                          <a:pt x="4213" y="5055"/>
                          <a:pt x="4213" y="1474"/>
                          <a:pt x="421" y="0"/>
                        </a:cubicBezTo>
                        <a:lnTo>
                          <a:pt x="421" y="0"/>
                        </a:lnTo>
                        <a:cubicBezTo>
                          <a:pt x="4423" y="1685"/>
                          <a:pt x="4213" y="5055"/>
                          <a:pt x="0" y="7583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9" name="자유형: 도형 718">
                    <a:extLst>
                      <a:ext uri="{FF2B5EF4-FFF2-40B4-BE49-F238E27FC236}">
                        <a16:creationId xmlns:a16="http://schemas.microsoft.com/office/drawing/2014/main" id="{9AAB50F1-B911-27D7-2D11-5DDA30353ED0}"/>
                      </a:ext>
                    </a:extLst>
                  </p:cNvPr>
                  <p:cNvSpPr/>
                  <p:nvPr/>
                </p:nvSpPr>
                <p:spPr>
                  <a:xfrm>
                    <a:off x="3982909" y="4671321"/>
                    <a:ext cx="20623" cy="11021"/>
                  </a:xfrm>
                  <a:custGeom>
                    <a:avLst/>
                    <a:gdLst>
                      <a:gd name="connsiteX0" fmla="*/ 17748 w 20623"/>
                      <a:gd name="connsiteY0" fmla="*/ 877 h 11021"/>
                      <a:gd name="connsiteX1" fmla="*/ 10376 w 20623"/>
                      <a:gd name="connsiteY1" fmla="*/ 5511 h 11021"/>
                      <a:gd name="connsiteX2" fmla="*/ 17748 w 20623"/>
                      <a:gd name="connsiteY2" fmla="*/ 877 h 11021"/>
                      <a:gd name="connsiteX3" fmla="*/ 17327 w 20623"/>
                      <a:gd name="connsiteY3" fmla="*/ 8460 h 11021"/>
                      <a:gd name="connsiteX4" fmla="*/ 2793 w 20623"/>
                      <a:gd name="connsiteY4" fmla="*/ 10145 h 11021"/>
                      <a:gd name="connsiteX5" fmla="*/ 3214 w 20623"/>
                      <a:gd name="connsiteY5" fmla="*/ 2562 h 11021"/>
                      <a:gd name="connsiteX6" fmla="*/ 17748 w 20623"/>
                      <a:gd name="connsiteY6" fmla="*/ 877 h 11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623" h="11021">
                        <a:moveTo>
                          <a:pt x="17748" y="877"/>
                        </a:moveTo>
                        <a:lnTo>
                          <a:pt x="10376" y="5511"/>
                        </a:lnTo>
                        <a:lnTo>
                          <a:pt x="17748" y="877"/>
                        </a:lnTo>
                        <a:cubicBezTo>
                          <a:pt x="21751" y="2562"/>
                          <a:pt x="21540" y="5932"/>
                          <a:pt x="17327" y="8460"/>
                        </a:cubicBezTo>
                        <a:cubicBezTo>
                          <a:pt x="13114" y="10987"/>
                          <a:pt x="6585" y="11830"/>
                          <a:pt x="2793" y="10145"/>
                        </a:cubicBezTo>
                        <a:cubicBezTo>
                          <a:pt x="-998" y="8460"/>
                          <a:pt x="-998" y="5089"/>
                          <a:pt x="3214" y="2562"/>
                        </a:cubicBezTo>
                        <a:cubicBezTo>
                          <a:pt x="7427" y="34"/>
                          <a:pt x="13957" y="-808"/>
                          <a:pt x="17748" y="877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0" name="자유형: 도형 719">
                    <a:extLst>
                      <a:ext uri="{FF2B5EF4-FFF2-40B4-BE49-F238E27FC236}">
                        <a16:creationId xmlns:a16="http://schemas.microsoft.com/office/drawing/2014/main" id="{AFAE0C14-ABBB-679B-F0C4-6384F8D23FCF}"/>
                      </a:ext>
                    </a:extLst>
                  </p:cNvPr>
                  <p:cNvSpPr/>
                  <p:nvPr/>
                </p:nvSpPr>
                <p:spPr>
                  <a:xfrm>
                    <a:off x="3985702" y="4679991"/>
                    <a:ext cx="14534" cy="2561"/>
                  </a:xfrm>
                  <a:custGeom>
                    <a:avLst/>
                    <a:gdLst>
                      <a:gd name="connsiteX0" fmla="*/ 0 w 14534"/>
                      <a:gd name="connsiteY0" fmla="*/ 1685 h 2561"/>
                      <a:gd name="connsiteX1" fmla="*/ 0 w 14534"/>
                      <a:gd name="connsiteY1" fmla="*/ 1685 h 2561"/>
                      <a:gd name="connsiteX2" fmla="*/ 14534 w 14534"/>
                      <a:gd name="connsiteY2" fmla="*/ 0 h 2561"/>
                      <a:gd name="connsiteX3" fmla="*/ 14534 w 14534"/>
                      <a:gd name="connsiteY3" fmla="*/ 0 h 2561"/>
                      <a:gd name="connsiteX4" fmla="*/ 0 w 14534"/>
                      <a:gd name="connsiteY4" fmla="*/ 1685 h 2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61">
                        <a:moveTo>
                          <a:pt x="0" y="1685"/>
                        </a:moveTo>
                        <a:lnTo>
                          <a:pt x="0" y="1685"/>
                        </a:lnTo>
                        <a:cubicBezTo>
                          <a:pt x="4002" y="3370"/>
                          <a:pt x="10532" y="2528"/>
                          <a:pt x="14534" y="0"/>
                        </a:cubicBezTo>
                        <a:lnTo>
                          <a:pt x="14534" y="0"/>
                        </a:lnTo>
                        <a:cubicBezTo>
                          <a:pt x="10321" y="2528"/>
                          <a:pt x="3792" y="3370"/>
                          <a:pt x="0" y="1685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21" name="자유형: 도형 720">
                    <a:extLst>
                      <a:ext uri="{FF2B5EF4-FFF2-40B4-BE49-F238E27FC236}">
                        <a16:creationId xmlns:a16="http://schemas.microsoft.com/office/drawing/2014/main" id="{1053FDE1-874B-2FA3-C6CB-C3926A9F3F1A}"/>
                      </a:ext>
                    </a:extLst>
                  </p:cNvPr>
                  <p:cNvSpPr/>
                  <p:nvPr/>
                </p:nvSpPr>
                <p:spPr>
                  <a:xfrm>
                    <a:off x="3982964" y="4675357"/>
                    <a:ext cx="36019" cy="124926"/>
                  </a:xfrm>
                  <a:custGeom>
                    <a:avLst/>
                    <a:gdLst>
                      <a:gd name="connsiteX0" fmla="*/ 25698 w 36019"/>
                      <a:gd name="connsiteY0" fmla="*/ 123014 h 124926"/>
                      <a:gd name="connsiteX1" fmla="*/ 0 w 36019"/>
                      <a:gd name="connsiteY1" fmla="*/ 3581 h 124926"/>
                      <a:gd name="connsiteX2" fmla="*/ 2738 w 36019"/>
                      <a:gd name="connsiteY2" fmla="*/ 6319 h 124926"/>
                      <a:gd name="connsiteX3" fmla="*/ 17272 w 36019"/>
                      <a:gd name="connsiteY3" fmla="*/ 4634 h 124926"/>
                      <a:gd name="connsiteX4" fmla="*/ 20432 w 36019"/>
                      <a:gd name="connsiteY4" fmla="*/ 0 h 124926"/>
                      <a:gd name="connsiteX5" fmla="*/ 36019 w 36019"/>
                      <a:gd name="connsiteY5" fmla="*/ 121329 h 124926"/>
                      <a:gd name="connsiteX6" fmla="*/ 34334 w 36019"/>
                      <a:gd name="connsiteY6" fmla="*/ 123646 h 124926"/>
                      <a:gd name="connsiteX7" fmla="*/ 26962 w 36019"/>
                      <a:gd name="connsiteY7" fmla="*/ 124488 h 124926"/>
                      <a:gd name="connsiteX8" fmla="*/ 25487 w 36019"/>
                      <a:gd name="connsiteY8" fmla="*/ 123014 h 124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019" h="124926">
                        <a:moveTo>
                          <a:pt x="25698" y="123014"/>
                        </a:moveTo>
                        <a:lnTo>
                          <a:pt x="0" y="3581"/>
                        </a:lnTo>
                        <a:cubicBezTo>
                          <a:pt x="211" y="4634"/>
                          <a:pt x="1264" y="5687"/>
                          <a:pt x="2738" y="6319"/>
                        </a:cubicBezTo>
                        <a:cubicBezTo>
                          <a:pt x="6740" y="8004"/>
                          <a:pt x="13270" y="7162"/>
                          <a:pt x="17272" y="4634"/>
                        </a:cubicBezTo>
                        <a:cubicBezTo>
                          <a:pt x="19589" y="3159"/>
                          <a:pt x="20643" y="1474"/>
                          <a:pt x="20432" y="0"/>
                        </a:cubicBezTo>
                        <a:lnTo>
                          <a:pt x="36019" y="121329"/>
                        </a:lnTo>
                        <a:cubicBezTo>
                          <a:pt x="36019" y="121329"/>
                          <a:pt x="35598" y="123014"/>
                          <a:pt x="34334" y="123646"/>
                        </a:cubicBezTo>
                        <a:cubicBezTo>
                          <a:pt x="32228" y="124909"/>
                          <a:pt x="29068" y="125331"/>
                          <a:pt x="26962" y="124488"/>
                        </a:cubicBezTo>
                        <a:cubicBezTo>
                          <a:pt x="26119" y="124067"/>
                          <a:pt x="25698" y="123646"/>
                          <a:pt x="25487" y="123014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674" name="그래픽 16">
                  <a:extLst>
                    <a:ext uri="{FF2B5EF4-FFF2-40B4-BE49-F238E27FC236}">
                      <a16:creationId xmlns:a16="http://schemas.microsoft.com/office/drawing/2014/main" id="{B8CF933F-10BF-05BA-065F-A5C0396FE3CC}"/>
                    </a:ext>
                  </a:extLst>
                </p:cNvPr>
                <p:cNvGrpSpPr/>
                <p:nvPr/>
              </p:nvGrpSpPr>
              <p:grpSpPr>
                <a:xfrm>
                  <a:off x="4006630" y="4618872"/>
                  <a:ext cx="36848" cy="129648"/>
                  <a:chOff x="4006630" y="4618872"/>
                  <a:chExt cx="36848" cy="129648"/>
                </a:xfrm>
              </p:grpSpPr>
              <p:sp>
                <p:nvSpPr>
                  <p:cNvPr id="704" name="자유형: 도형 703">
                    <a:extLst>
                      <a:ext uri="{FF2B5EF4-FFF2-40B4-BE49-F238E27FC236}">
                        <a16:creationId xmlns:a16="http://schemas.microsoft.com/office/drawing/2014/main" id="{07ADE41D-6C49-D2A7-F746-0D8D5FC3A6AC}"/>
                      </a:ext>
                    </a:extLst>
                  </p:cNvPr>
                  <p:cNvSpPr/>
                  <p:nvPr/>
                </p:nvSpPr>
                <p:spPr>
                  <a:xfrm rot="-584398">
                    <a:off x="4032559" y="4742192"/>
                    <a:ext cx="10532" cy="5476"/>
                  </a:xfrm>
                  <a:custGeom>
                    <a:avLst/>
                    <a:gdLst>
                      <a:gd name="connsiteX0" fmla="*/ 10532 w 10532"/>
                      <a:gd name="connsiteY0" fmla="*/ 2738 h 5476"/>
                      <a:gd name="connsiteX1" fmla="*/ 5266 w 10532"/>
                      <a:gd name="connsiteY1" fmla="*/ 5477 h 5476"/>
                      <a:gd name="connsiteX2" fmla="*/ 0 w 10532"/>
                      <a:gd name="connsiteY2" fmla="*/ 2738 h 5476"/>
                      <a:gd name="connsiteX3" fmla="*/ 5266 w 10532"/>
                      <a:gd name="connsiteY3" fmla="*/ 0 h 5476"/>
                      <a:gd name="connsiteX4" fmla="*/ 10532 w 10532"/>
                      <a:gd name="connsiteY4" fmla="*/ 2738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5476">
                        <a:moveTo>
                          <a:pt x="10532" y="2738"/>
                        </a:moveTo>
                        <a:cubicBezTo>
                          <a:pt x="10532" y="4251"/>
                          <a:pt x="8174" y="5477"/>
                          <a:pt x="5266" y="5477"/>
                        </a:cubicBezTo>
                        <a:cubicBezTo>
                          <a:pt x="2358" y="5477"/>
                          <a:pt x="0" y="4251"/>
                          <a:pt x="0" y="2738"/>
                        </a:cubicBezTo>
                        <a:cubicBezTo>
                          <a:pt x="0" y="1226"/>
                          <a:pt x="2358" y="0"/>
                          <a:pt x="5266" y="0"/>
                        </a:cubicBezTo>
                        <a:cubicBezTo>
                          <a:pt x="8174" y="0"/>
                          <a:pt x="10532" y="1226"/>
                          <a:pt x="10532" y="2738"/>
                        </a:cubicBezTo>
                        <a:close/>
                      </a:path>
                    </a:pathLst>
                  </a:custGeom>
                  <a:solidFill>
                    <a:srgbClr val="D973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05" name="자유형: 도형 704">
                    <a:extLst>
                      <a:ext uri="{FF2B5EF4-FFF2-40B4-BE49-F238E27FC236}">
                        <a16:creationId xmlns:a16="http://schemas.microsoft.com/office/drawing/2014/main" id="{EA938E95-E9DF-008A-23E0-34FE97B47CF2}"/>
                      </a:ext>
                    </a:extLst>
                  </p:cNvPr>
                  <p:cNvSpPr/>
                  <p:nvPr/>
                </p:nvSpPr>
                <p:spPr>
                  <a:xfrm>
                    <a:off x="4006740" y="4618872"/>
                    <a:ext cx="34781" cy="127050"/>
                  </a:xfrm>
                  <a:custGeom>
                    <a:avLst/>
                    <a:gdLst>
                      <a:gd name="connsiteX0" fmla="*/ 34782 w 34781"/>
                      <a:gd name="connsiteY0" fmla="*/ 123680 h 127050"/>
                      <a:gd name="connsiteX1" fmla="*/ 17720 w 34781"/>
                      <a:gd name="connsiteY1" fmla="*/ 877 h 127050"/>
                      <a:gd name="connsiteX2" fmla="*/ 3186 w 34781"/>
                      <a:gd name="connsiteY2" fmla="*/ 2562 h 127050"/>
                      <a:gd name="connsiteX3" fmla="*/ 26 w 34781"/>
                      <a:gd name="connsiteY3" fmla="*/ 7407 h 127050"/>
                      <a:gd name="connsiteX4" fmla="*/ 25724 w 34781"/>
                      <a:gd name="connsiteY4" fmla="*/ 127050 h 127050"/>
                      <a:gd name="connsiteX5" fmla="*/ 27199 w 34781"/>
                      <a:gd name="connsiteY5" fmla="*/ 124522 h 127050"/>
                      <a:gd name="connsiteX6" fmla="*/ 34571 w 34781"/>
                      <a:gd name="connsiteY6" fmla="*/ 123680 h 127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4781" h="127050">
                        <a:moveTo>
                          <a:pt x="34782" y="123680"/>
                        </a:moveTo>
                        <a:lnTo>
                          <a:pt x="17720" y="877"/>
                        </a:lnTo>
                        <a:cubicBezTo>
                          <a:pt x="13718" y="-808"/>
                          <a:pt x="7188" y="34"/>
                          <a:pt x="3186" y="2562"/>
                        </a:cubicBezTo>
                        <a:cubicBezTo>
                          <a:pt x="869" y="4036"/>
                          <a:pt x="-184" y="5932"/>
                          <a:pt x="26" y="7407"/>
                        </a:cubicBezTo>
                        <a:lnTo>
                          <a:pt x="25724" y="127050"/>
                        </a:lnTo>
                        <a:cubicBezTo>
                          <a:pt x="25724" y="127050"/>
                          <a:pt x="26146" y="125365"/>
                          <a:pt x="27199" y="124522"/>
                        </a:cubicBezTo>
                        <a:cubicBezTo>
                          <a:pt x="29305" y="123259"/>
                          <a:pt x="32465" y="122837"/>
                          <a:pt x="34571" y="123680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06" name="자유형: 도형 705">
                    <a:extLst>
                      <a:ext uri="{FF2B5EF4-FFF2-40B4-BE49-F238E27FC236}">
                        <a16:creationId xmlns:a16="http://schemas.microsoft.com/office/drawing/2014/main" id="{354A366C-E6A0-9C65-367E-4AB60F12C001}"/>
                      </a:ext>
                    </a:extLst>
                  </p:cNvPr>
                  <p:cNvSpPr/>
                  <p:nvPr/>
                </p:nvSpPr>
                <p:spPr>
                  <a:xfrm>
                    <a:off x="4009926" y="4618872"/>
                    <a:ext cx="14534" cy="2561"/>
                  </a:xfrm>
                  <a:custGeom>
                    <a:avLst/>
                    <a:gdLst>
                      <a:gd name="connsiteX0" fmla="*/ 14534 w 14534"/>
                      <a:gd name="connsiteY0" fmla="*/ 877 h 2561"/>
                      <a:gd name="connsiteX1" fmla="*/ 14534 w 14534"/>
                      <a:gd name="connsiteY1" fmla="*/ 877 h 2561"/>
                      <a:gd name="connsiteX2" fmla="*/ 0 w 14534"/>
                      <a:gd name="connsiteY2" fmla="*/ 2562 h 2561"/>
                      <a:gd name="connsiteX3" fmla="*/ 0 w 14534"/>
                      <a:gd name="connsiteY3" fmla="*/ 2562 h 2561"/>
                      <a:gd name="connsiteX4" fmla="*/ 14534 w 14534"/>
                      <a:gd name="connsiteY4" fmla="*/ 877 h 2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61">
                        <a:moveTo>
                          <a:pt x="14534" y="877"/>
                        </a:moveTo>
                        <a:lnTo>
                          <a:pt x="14534" y="877"/>
                        </a:lnTo>
                        <a:cubicBezTo>
                          <a:pt x="10532" y="-808"/>
                          <a:pt x="4002" y="34"/>
                          <a:pt x="0" y="2562"/>
                        </a:cubicBezTo>
                        <a:lnTo>
                          <a:pt x="0" y="2562"/>
                        </a:lnTo>
                        <a:cubicBezTo>
                          <a:pt x="4213" y="34"/>
                          <a:pt x="10743" y="-808"/>
                          <a:pt x="14534" y="877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07" name="자유형: 도형 706">
                    <a:extLst>
                      <a:ext uri="{FF2B5EF4-FFF2-40B4-BE49-F238E27FC236}">
                        <a16:creationId xmlns:a16="http://schemas.microsoft.com/office/drawing/2014/main" id="{77D613F9-206A-2F15-A793-8420D7FF548F}"/>
                      </a:ext>
                    </a:extLst>
                  </p:cNvPr>
                  <p:cNvSpPr/>
                  <p:nvPr/>
                </p:nvSpPr>
                <p:spPr>
                  <a:xfrm>
                    <a:off x="4024671" y="4619748"/>
                    <a:ext cx="18536" cy="124277"/>
                  </a:xfrm>
                  <a:custGeom>
                    <a:avLst/>
                    <a:gdLst>
                      <a:gd name="connsiteX0" fmla="*/ 18326 w 18536"/>
                      <a:gd name="connsiteY0" fmla="*/ 124278 h 124277"/>
                      <a:gd name="connsiteX1" fmla="*/ 2738 w 18536"/>
                      <a:gd name="connsiteY1" fmla="*/ 2949 h 124277"/>
                      <a:gd name="connsiteX2" fmla="*/ 0 w 18536"/>
                      <a:gd name="connsiteY2" fmla="*/ 0 h 124277"/>
                      <a:gd name="connsiteX3" fmla="*/ 17062 w 18536"/>
                      <a:gd name="connsiteY3" fmla="*/ 122803 h 124277"/>
                      <a:gd name="connsiteX4" fmla="*/ 18536 w 18536"/>
                      <a:gd name="connsiteY4" fmla="*/ 124278 h 1242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536" h="124277">
                        <a:moveTo>
                          <a:pt x="18326" y="124278"/>
                        </a:moveTo>
                        <a:lnTo>
                          <a:pt x="2738" y="2949"/>
                        </a:lnTo>
                        <a:cubicBezTo>
                          <a:pt x="2738" y="1685"/>
                          <a:pt x="1685" y="632"/>
                          <a:pt x="0" y="0"/>
                        </a:cubicBezTo>
                        <a:lnTo>
                          <a:pt x="17062" y="122803"/>
                        </a:lnTo>
                        <a:cubicBezTo>
                          <a:pt x="17062" y="122803"/>
                          <a:pt x="18326" y="123646"/>
                          <a:pt x="18536" y="12427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08" name="자유형: 도형 707">
                    <a:extLst>
                      <a:ext uri="{FF2B5EF4-FFF2-40B4-BE49-F238E27FC236}">
                        <a16:creationId xmlns:a16="http://schemas.microsoft.com/office/drawing/2014/main" id="{304257E0-95D3-4ED6-0058-B4A329FA8445}"/>
                      </a:ext>
                    </a:extLst>
                  </p:cNvPr>
                  <p:cNvSpPr/>
                  <p:nvPr/>
                </p:nvSpPr>
                <p:spPr>
                  <a:xfrm>
                    <a:off x="4006630" y="4621433"/>
                    <a:ext cx="3295" cy="7583"/>
                  </a:xfrm>
                  <a:custGeom>
                    <a:avLst/>
                    <a:gdLst>
                      <a:gd name="connsiteX0" fmla="*/ 3296 w 3295"/>
                      <a:gd name="connsiteY0" fmla="*/ 0 h 7583"/>
                      <a:gd name="connsiteX1" fmla="*/ 3296 w 3295"/>
                      <a:gd name="connsiteY1" fmla="*/ 0 h 7583"/>
                      <a:gd name="connsiteX2" fmla="*/ 2875 w 3295"/>
                      <a:gd name="connsiteY2" fmla="*/ 7583 h 7583"/>
                      <a:gd name="connsiteX3" fmla="*/ 2875 w 3295"/>
                      <a:gd name="connsiteY3" fmla="*/ 7583 h 7583"/>
                      <a:gd name="connsiteX4" fmla="*/ 3296 w 3295"/>
                      <a:gd name="connsiteY4" fmla="*/ 0 h 7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7583">
                        <a:moveTo>
                          <a:pt x="3296" y="0"/>
                        </a:moveTo>
                        <a:lnTo>
                          <a:pt x="3296" y="0"/>
                        </a:lnTo>
                        <a:cubicBezTo>
                          <a:pt x="-917" y="2528"/>
                          <a:pt x="-917" y="6109"/>
                          <a:pt x="2875" y="7583"/>
                        </a:cubicBezTo>
                        <a:lnTo>
                          <a:pt x="2875" y="7583"/>
                        </a:lnTo>
                        <a:cubicBezTo>
                          <a:pt x="-1128" y="5898"/>
                          <a:pt x="-917" y="2528"/>
                          <a:pt x="3296" y="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09" name="자유형: 도형 708">
                    <a:extLst>
                      <a:ext uri="{FF2B5EF4-FFF2-40B4-BE49-F238E27FC236}">
                        <a16:creationId xmlns:a16="http://schemas.microsoft.com/office/drawing/2014/main" id="{85752B76-02BE-7EBB-D067-2C68A02B373D}"/>
                      </a:ext>
                    </a:extLst>
                  </p:cNvPr>
                  <p:cNvSpPr/>
                  <p:nvPr/>
                </p:nvSpPr>
                <p:spPr>
                  <a:xfrm>
                    <a:off x="4024249" y="4619748"/>
                    <a:ext cx="3295" cy="7583"/>
                  </a:xfrm>
                  <a:custGeom>
                    <a:avLst/>
                    <a:gdLst>
                      <a:gd name="connsiteX0" fmla="*/ 0 w 3295"/>
                      <a:gd name="connsiteY0" fmla="*/ 7583 h 7583"/>
                      <a:gd name="connsiteX1" fmla="*/ 0 w 3295"/>
                      <a:gd name="connsiteY1" fmla="*/ 7583 h 7583"/>
                      <a:gd name="connsiteX2" fmla="*/ 421 w 3295"/>
                      <a:gd name="connsiteY2" fmla="*/ 0 h 7583"/>
                      <a:gd name="connsiteX3" fmla="*/ 421 w 3295"/>
                      <a:gd name="connsiteY3" fmla="*/ 0 h 7583"/>
                      <a:gd name="connsiteX4" fmla="*/ 0 w 3295"/>
                      <a:gd name="connsiteY4" fmla="*/ 7583 h 75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95" h="7583">
                        <a:moveTo>
                          <a:pt x="0" y="7583"/>
                        </a:moveTo>
                        <a:lnTo>
                          <a:pt x="0" y="7583"/>
                        </a:lnTo>
                        <a:cubicBezTo>
                          <a:pt x="4213" y="5055"/>
                          <a:pt x="4213" y="1474"/>
                          <a:pt x="421" y="0"/>
                        </a:cubicBezTo>
                        <a:lnTo>
                          <a:pt x="421" y="0"/>
                        </a:lnTo>
                        <a:cubicBezTo>
                          <a:pt x="4423" y="1685"/>
                          <a:pt x="4213" y="5055"/>
                          <a:pt x="0" y="7583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0" name="자유형: 도형 709">
                    <a:extLst>
                      <a:ext uri="{FF2B5EF4-FFF2-40B4-BE49-F238E27FC236}">
                        <a16:creationId xmlns:a16="http://schemas.microsoft.com/office/drawing/2014/main" id="{E733B97D-161F-B0D4-5163-372915CF698D}"/>
                      </a:ext>
                    </a:extLst>
                  </p:cNvPr>
                  <p:cNvSpPr/>
                  <p:nvPr/>
                </p:nvSpPr>
                <p:spPr>
                  <a:xfrm>
                    <a:off x="4006712" y="4618872"/>
                    <a:ext cx="20623" cy="11021"/>
                  </a:xfrm>
                  <a:custGeom>
                    <a:avLst/>
                    <a:gdLst>
                      <a:gd name="connsiteX0" fmla="*/ 17748 w 20623"/>
                      <a:gd name="connsiteY0" fmla="*/ 877 h 11021"/>
                      <a:gd name="connsiteX1" fmla="*/ 10376 w 20623"/>
                      <a:gd name="connsiteY1" fmla="*/ 5511 h 11021"/>
                      <a:gd name="connsiteX2" fmla="*/ 17748 w 20623"/>
                      <a:gd name="connsiteY2" fmla="*/ 877 h 11021"/>
                      <a:gd name="connsiteX3" fmla="*/ 17327 w 20623"/>
                      <a:gd name="connsiteY3" fmla="*/ 8460 h 11021"/>
                      <a:gd name="connsiteX4" fmla="*/ 2793 w 20623"/>
                      <a:gd name="connsiteY4" fmla="*/ 10145 h 11021"/>
                      <a:gd name="connsiteX5" fmla="*/ 3214 w 20623"/>
                      <a:gd name="connsiteY5" fmla="*/ 2562 h 11021"/>
                      <a:gd name="connsiteX6" fmla="*/ 17748 w 20623"/>
                      <a:gd name="connsiteY6" fmla="*/ 877 h 11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623" h="11021">
                        <a:moveTo>
                          <a:pt x="17748" y="877"/>
                        </a:moveTo>
                        <a:lnTo>
                          <a:pt x="10376" y="5511"/>
                        </a:lnTo>
                        <a:lnTo>
                          <a:pt x="17748" y="877"/>
                        </a:lnTo>
                        <a:cubicBezTo>
                          <a:pt x="21751" y="2562"/>
                          <a:pt x="21540" y="5932"/>
                          <a:pt x="17327" y="8460"/>
                        </a:cubicBezTo>
                        <a:cubicBezTo>
                          <a:pt x="13114" y="10987"/>
                          <a:pt x="6585" y="11830"/>
                          <a:pt x="2793" y="10145"/>
                        </a:cubicBezTo>
                        <a:cubicBezTo>
                          <a:pt x="-998" y="8460"/>
                          <a:pt x="-998" y="5090"/>
                          <a:pt x="3214" y="2562"/>
                        </a:cubicBezTo>
                        <a:cubicBezTo>
                          <a:pt x="7427" y="34"/>
                          <a:pt x="13957" y="-808"/>
                          <a:pt x="17748" y="877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1" name="자유형: 도형 710">
                    <a:extLst>
                      <a:ext uri="{FF2B5EF4-FFF2-40B4-BE49-F238E27FC236}">
                        <a16:creationId xmlns:a16="http://schemas.microsoft.com/office/drawing/2014/main" id="{F74104B5-24F7-FC58-3AC0-176F6AA1D76E}"/>
                      </a:ext>
                    </a:extLst>
                  </p:cNvPr>
                  <p:cNvSpPr/>
                  <p:nvPr/>
                </p:nvSpPr>
                <p:spPr>
                  <a:xfrm>
                    <a:off x="4009505" y="4627331"/>
                    <a:ext cx="14534" cy="2561"/>
                  </a:xfrm>
                  <a:custGeom>
                    <a:avLst/>
                    <a:gdLst>
                      <a:gd name="connsiteX0" fmla="*/ 0 w 14534"/>
                      <a:gd name="connsiteY0" fmla="*/ 1685 h 2561"/>
                      <a:gd name="connsiteX1" fmla="*/ 0 w 14534"/>
                      <a:gd name="connsiteY1" fmla="*/ 1685 h 2561"/>
                      <a:gd name="connsiteX2" fmla="*/ 14534 w 14534"/>
                      <a:gd name="connsiteY2" fmla="*/ 0 h 2561"/>
                      <a:gd name="connsiteX3" fmla="*/ 14534 w 14534"/>
                      <a:gd name="connsiteY3" fmla="*/ 0 h 2561"/>
                      <a:gd name="connsiteX4" fmla="*/ 0 w 14534"/>
                      <a:gd name="connsiteY4" fmla="*/ 1685 h 25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534" h="2561">
                        <a:moveTo>
                          <a:pt x="0" y="1685"/>
                        </a:moveTo>
                        <a:lnTo>
                          <a:pt x="0" y="1685"/>
                        </a:lnTo>
                        <a:cubicBezTo>
                          <a:pt x="4002" y="3370"/>
                          <a:pt x="10532" y="2528"/>
                          <a:pt x="14534" y="0"/>
                        </a:cubicBezTo>
                        <a:lnTo>
                          <a:pt x="14534" y="0"/>
                        </a:lnTo>
                        <a:cubicBezTo>
                          <a:pt x="10321" y="2528"/>
                          <a:pt x="3792" y="3370"/>
                          <a:pt x="0" y="1685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12" name="자유형: 도형 711">
                    <a:extLst>
                      <a:ext uri="{FF2B5EF4-FFF2-40B4-BE49-F238E27FC236}">
                        <a16:creationId xmlns:a16="http://schemas.microsoft.com/office/drawing/2014/main" id="{9C34B89E-5CA1-A1C3-91E0-3EB4D45A7718}"/>
                      </a:ext>
                    </a:extLst>
                  </p:cNvPr>
                  <p:cNvSpPr/>
                  <p:nvPr/>
                </p:nvSpPr>
                <p:spPr>
                  <a:xfrm>
                    <a:off x="4006977" y="4622487"/>
                    <a:ext cx="36019" cy="124926"/>
                  </a:xfrm>
                  <a:custGeom>
                    <a:avLst/>
                    <a:gdLst>
                      <a:gd name="connsiteX0" fmla="*/ 25698 w 36019"/>
                      <a:gd name="connsiteY0" fmla="*/ 123224 h 124926"/>
                      <a:gd name="connsiteX1" fmla="*/ 0 w 36019"/>
                      <a:gd name="connsiteY1" fmla="*/ 3581 h 124926"/>
                      <a:gd name="connsiteX2" fmla="*/ 2738 w 36019"/>
                      <a:gd name="connsiteY2" fmla="*/ 6319 h 124926"/>
                      <a:gd name="connsiteX3" fmla="*/ 17272 w 36019"/>
                      <a:gd name="connsiteY3" fmla="*/ 4634 h 124926"/>
                      <a:gd name="connsiteX4" fmla="*/ 20432 w 36019"/>
                      <a:gd name="connsiteY4" fmla="*/ 0 h 124926"/>
                      <a:gd name="connsiteX5" fmla="*/ 36019 w 36019"/>
                      <a:gd name="connsiteY5" fmla="*/ 121329 h 124926"/>
                      <a:gd name="connsiteX6" fmla="*/ 34334 w 36019"/>
                      <a:gd name="connsiteY6" fmla="*/ 123646 h 124926"/>
                      <a:gd name="connsiteX7" fmla="*/ 26962 w 36019"/>
                      <a:gd name="connsiteY7" fmla="*/ 124488 h 124926"/>
                      <a:gd name="connsiteX8" fmla="*/ 25487 w 36019"/>
                      <a:gd name="connsiteY8" fmla="*/ 123014 h 124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6019" h="124926">
                        <a:moveTo>
                          <a:pt x="25698" y="123224"/>
                        </a:moveTo>
                        <a:lnTo>
                          <a:pt x="0" y="3581"/>
                        </a:lnTo>
                        <a:cubicBezTo>
                          <a:pt x="211" y="4634"/>
                          <a:pt x="1264" y="5687"/>
                          <a:pt x="2738" y="6319"/>
                        </a:cubicBezTo>
                        <a:cubicBezTo>
                          <a:pt x="6740" y="8004"/>
                          <a:pt x="13270" y="7162"/>
                          <a:pt x="17272" y="4634"/>
                        </a:cubicBezTo>
                        <a:cubicBezTo>
                          <a:pt x="19590" y="3160"/>
                          <a:pt x="20643" y="1474"/>
                          <a:pt x="20432" y="0"/>
                        </a:cubicBezTo>
                        <a:lnTo>
                          <a:pt x="36019" y="121329"/>
                        </a:lnTo>
                        <a:cubicBezTo>
                          <a:pt x="36019" y="121329"/>
                          <a:pt x="35598" y="123014"/>
                          <a:pt x="34334" y="123646"/>
                        </a:cubicBezTo>
                        <a:cubicBezTo>
                          <a:pt x="32228" y="124910"/>
                          <a:pt x="29068" y="125331"/>
                          <a:pt x="26962" y="124488"/>
                        </a:cubicBezTo>
                        <a:cubicBezTo>
                          <a:pt x="26119" y="124067"/>
                          <a:pt x="25698" y="123646"/>
                          <a:pt x="25487" y="123014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675" name="그래픽 16">
                  <a:extLst>
                    <a:ext uri="{FF2B5EF4-FFF2-40B4-BE49-F238E27FC236}">
                      <a16:creationId xmlns:a16="http://schemas.microsoft.com/office/drawing/2014/main" id="{D0EB2475-0901-9237-8CF3-553AFBCD22A8}"/>
                    </a:ext>
                  </a:extLst>
                </p:cNvPr>
                <p:cNvGrpSpPr/>
                <p:nvPr/>
              </p:nvGrpSpPr>
              <p:grpSpPr>
                <a:xfrm>
                  <a:off x="3914927" y="4602676"/>
                  <a:ext cx="134716" cy="88096"/>
                  <a:chOff x="3914927" y="4602676"/>
                  <a:chExt cx="134716" cy="88096"/>
                </a:xfrm>
              </p:grpSpPr>
              <p:sp>
                <p:nvSpPr>
                  <p:cNvPr id="702" name="자유형: 도형 701">
                    <a:extLst>
                      <a:ext uri="{FF2B5EF4-FFF2-40B4-BE49-F238E27FC236}">
                        <a16:creationId xmlns:a16="http://schemas.microsoft.com/office/drawing/2014/main" id="{81273E47-EA84-19C9-CEE9-5440569E064F}"/>
                      </a:ext>
                    </a:extLst>
                  </p:cNvPr>
                  <p:cNvSpPr/>
                  <p:nvPr/>
                </p:nvSpPr>
                <p:spPr>
                  <a:xfrm>
                    <a:off x="3914927" y="4628385"/>
                    <a:ext cx="134599" cy="62388"/>
                  </a:xfrm>
                  <a:custGeom>
                    <a:avLst/>
                    <a:gdLst>
                      <a:gd name="connsiteX0" fmla="*/ 134599 w 134599"/>
                      <a:gd name="connsiteY0" fmla="*/ 0 h 62388"/>
                      <a:gd name="connsiteX1" fmla="*/ 134599 w 134599"/>
                      <a:gd name="connsiteY1" fmla="*/ 4213 h 62388"/>
                      <a:gd name="connsiteX2" fmla="*/ 125963 w 134599"/>
                      <a:gd name="connsiteY2" fmla="*/ 29700 h 62388"/>
                      <a:gd name="connsiteX3" fmla="*/ 72882 w 134599"/>
                      <a:gd name="connsiteY3" fmla="*/ 61718 h 62388"/>
                      <a:gd name="connsiteX4" fmla="*/ 15798 w 134599"/>
                      <a:gd name="connsiteY4" fmla="*/ 44445 h 62388"/>
                      <a:gd name="connsiteX5" fmla="*/ 10111 w 134599"/>
                      <a:gd name="connsiteY5" fmla="*/ 40654 h 62388"/>
                      <a:gd name="connsiteX6" fmla="*/ 0 w 134599"/>
                      <a:gd name="connsiteY6" fmla="*/ 22749 h 62388"/>
                      <a:gd name="connsiteX7" fmla="*/ 0 w 134599"/>
                      <a:gd name="connsiteY7" fmla="*/ 18536 h 62388"/>
                      <a:gd name="connsiteX8" fmla="*/ 10111 w 134599"/>
                      <a:gd name="connsiteY8" fmla="*/ 36441 h 62388"/>
                      <a:gd name="connsiteX9" fmla="*/ 15798 w 134599"/>
                      <a:gd name="connsiteY9" fmla="*/ 40232 h 62388"/>
                      <a:gd name="connsiteX10" fmla="*/ 72882 w 134599"/>
                      <a:gd name="connsiteY10" fmla="*/ 57505 h 62388"/>
                      <a:gd name="connsiteX11" fmla="*/ 125963 w 134599"/>
                      <a:gd name="connsiteY11" fmla="*/ 25487 h 62388"/>
                      <a:gd name="connsiteX12" fmla="*/ 134599 w 134599"/>
                      <a:gd name="connsiteY12" fmla="*/ 0 h 62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34599" h="62388">
                        <a:moveTo>
                          <a:pt x="134599" y="0"/>
                        </a:moveTo>
                        <a:lnTo>
                          <a:pt x="134599" y="4213"/>
                        </a:lnTo>
                        <a:cubicBezTo>
                          <a:pt x="134599" y="11585"/>
                          <a:pt x="131439" y="20221"/>
                          <a:pt x="125963" y="29700"/>
                        </a:cubicBezTo>
                        <a:cubicBezTo>
                          <a:pt x="113114" y="51396"/>
                          <a:pt x="93946" y="65720"/>
                          <a:pt x="72882" y="61718"/>
                        </a:cubicBezTo>
                        <a:cubicBezTo>
                          <a:pt x="54345" y="57926"/>
                          <a:pt x="31596" y="53713"/>
                          <a:pt x="15798" y="44445"/>
                        </a:cubicBezTo>
                        <a:cubicBezTo>
                          <a:pt x="13692" y="43181"/>
                          <a:pt x="11796" y="42128"/>
                          <a:pt x="10111" y="40654"/>
                        </a:cubicBezTo>
                        <a:cubicBezTo>
                          <a:pt x="2738" y="34966"/>
                          <a:pt x="0" y="28858"/>
                          <a:pt x="0" y="22749"/>
                        </a:cubicBezTo>
                        <a:lnTo>
                          <a:pt x="0" y="18536"/>
                        </a:lnTo>
                        <a:cubicBezTo>
                          <a:pt x="0" y="24645"/>
                          <a:pt x="2528" y="30753"/>
                          <a:pt x="10111" y="36441"/>
                        </a:cubicBezTo>
                        <a:cubicBezTo>
                          <a:pt x="11796" y="37705"/>
                          <a:pt x="13902" y="38968"/>
                          <a:pt x="15798" y="40232"/>
                        </a:cubicBezTo>
                        <a:cubicBezTo>
                          <a:pt x="31596" y="49500"/>
                          <a:pt x="54345" y="53713"/>
                          <a:pt x="72882" y="57505"/>
                        </a:cubicBezTo>
                        <a:cubicBezTo>
                          <a:pt x="93735" y="61718"/>
                          <a:pt x="113114" y="47183"/>
                          <a:pt x="125963" y="25487"/>
                        </a:cubicBezTo>
                        <a:cubicBezTo>
                          <a:pt x="131439" y="16009"/>
                          <a:pt x="134599" y="7162"/>
                          <a:pt x="134599" y="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703" name="자유형: 도형 702">
                    <a:extLst>
                      <a:ext uri="{FF2B5EF4-FFF2-40B4-BE49-F238E27FC236}">
                        <a16:creationId xmlns:a16="http://schemas.microsoft.com/office/drawing/2014/main" id="{93C8887C-CC10-1045-01BD-406FCFCE311E}"/>
                      </a:ext>
                    </a:extLst>
                  </p:cNvPr>
                  <p:cNvSpPr/>
                  <p:nvPr/>
                </p:nvSpPr>
                <p:spPr>
                  <a:xfrm>
                    <a:off x="3915215" y="4602676"/>
                    <a:ext cx="134428" cy="83883"/>
                  </a:xfrm>
                  <a:custGeom>
                    <a:avLst/>
                    <a:gdLst>
                      <a:gd name="connsiteX0" fmla="*/ 125886 w 134428"/>
                      <a:gd name="connsiteY0" fmla="*/ 10121 h 83883"/>
                      <a:gd name="connsiteX1" fmla="*/ 125886 w 134428"/>
                      <a:gd name="connsiteY1" fmla="*/ 51196 h 83883"/>
                      <a:gd name="connsiteX2" fmla="*/ 72804 w 134428"/>
                      <a:gd name="connsiteY2" fmla="*/ 83213 h 83883"/>
                      <a:gd name="connsiteX3" fmla="*/ 15721 w 134428"/>
                      <a:gd name="connsiteY3" fmla="*/ 65941 h 83883"/>
                      <a:gd name="connsiteX4" fmla="*/ 10034 w 134428"/>
                      <a:gd name="connsiteY4" fmla="*/ 62149 h 83883"/>
                      <a:gd name="connsiteX5" fmla="*/ 5610 w 134428"/>
                      <a:gd name="connsiteY5" fmla="*/ 27183 h 83883"/>
                      <a:gd name="connsiteX6" fmla="*/ 45842 w 134428"/>
                      <a:gd name="connsiteY6" fmla="*/ 1274 h 83883"/>
                      <a:gd name="connsiteX7" fmla="*/ 117671 w 134428"/>
                      <a:gd name="connsiteY7" fmla="*/ 7172 h 83883"/>
                      <a:gd name="connsiteX8" fmla="*/ 126096 w 134428"/>
                      <a:gd name="connsiteY8" fmla="*/ 10121 h 83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4428" h="83883">
                        <a:moveTo>
                          <a:pt x="125886" y="10121"/>
                        </a:moveTo>
                        <a:cubicBezTo>
                          <a:pt x="138103" y="17072"/>
                          <a:pt x="136418" y="33081"/>
                          <a:pt x="125886" y="51196"/>
                        </a:cubicBezTo>
                        <a:cubicBezTo>
                          <a:pt x="113037" y="72892"/>
                          <a:pt x="93868" y="87215"/>
                          <a:pt x="72804" y="83213"/>
                        </a:cubicBezTo>
                        <a:cubicBezTo>
                          <a:pt x="54268" y="79422"/>
                          <a:pt x="31519" y="75209"/>
                          <a:pt x="15721" y="65941"/>
                        </a:cubicBezTo>
                        <a:cubicBezTo>
                          <a:pt x="13614" y="64677"/>
                          <a:pt x="11719" y="63624"/>
                          <a:pt x="10034" y="62149"/>
                        </a:cubicBezTo>
                        <a:cubicBezTo>
                          <a:pt x="-5133" y="50775"/>
                          <a:pt x="-77" y="36872"/>
                          <a:pt x="5610" y="27183"/>
                        </a:cubicBezTo>
                        <a:cubicBezTo>
                          <a:pt x="11297" y="17494"/>
                          <a:pt x="21829" y="4855"/>
                          <a:pt x="45842" y="1274"/>
                        </a:cubicBezTo>
                        <a:cubicBezTo>
                          <a:pt x="70698" y="-2517"/>
                          <a:pt x="96817" y="2959"/>
                          <a:pt x="117671" y="7172"/>
                        </a:cubicBezTo>
                        <a:cubicBezTo>
                          <a:pt x="121041" y="7804"/>
                          <a:pt x="123779" y="8857"/>
                          <a:pt x="126096" y="10121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676" name="그래픽 16">
                  <a:extLst>
                    <a:ext uri="{FF2B5EF4-FFF2-40B4-BE49-F238E27FC236}">
                      <a16:creationId xmlns:a16="http://schemas.microsoft.com/office/drawing/2014/main" id="{252A706F-49A9-D5AC-F9C0-E3E1FFB3ECC1}"/>
                    </a:ext>
                  </a:extLst>
                </p:cNvPr>
                <p:cNvGrpSpPr/>
                <p:nvPr/>
              </p:nvGrpSpPr>
              <p:grpSpPr>
                <a:xfrm>
                  <a:off x="3923353" y="4568164"/>
                  <a:ext cx="5687" cy="73543"/>
                  <a:chOff x="3923353" y="4568164"/>
                  <a:chExt cx="5687" cy="73543"/>
                </a:xfrm>
              </p:grpSpPr>
              <p:sp>
                <p:nvSpPr>
                  <p:cNvPr id="700" name="자유형: 도형 699">
                    <a:extLst>
                      <a:ext uri="{FF2B5EF4-FFF2-40B4-BE49-F238E27FC236}">
                        <a16:creationId xmlns:a16="http://schemas.microsoft.com/office/drawing/2014/main" id="{059B9748-052A-A1B8-D4D4-0ADDA394B320}"/>
                      </a:ext>
                    </a:extLst>
                  </p:cNvPr>
                  <p:cNvSpPr/>
                  <p:nvPr/>
                </p:nvSpPr>
                <p:spPr>
                  <a:xfrm>
                    <a:off x="3923353" y="4569616"/>
                    <a:ext cx="5687" cy="72091"/>
                  </a:xfrm>
                  <a:custGeom>
                    <a:avLst/>
                    <a:gdLst>
                      <a:gd name="connsiteX0" fmla="*/ 5687 w 5687"/>
                      <a:gd name="connsiteY0" fmla="*/ 0 h 72091"/>
                      <a:gd name="connsiteX1" fmla="*/ 5687 w 5687"/>
                      <a:gd name="connsiteY1" fmla="*/ 70564 h 72091"/>
                      <a:gd name="connsiteX2" fmla="*/ 4634 w 5687"/>
                      <a:gd name="connsiteY2" fmla="*/ 71618 h 72091"/>
                      <a:gd name="connsiteX3" fmla="*/ 843 w 5687"/>
                      <a:gd name="connsiteY3" fmla="*/ 71618 h 72091"/>
                      <a:gd name="connsiteX4" fmla="*/ 0 w 5687"/>
                      <a:gd name="connsiteY4" fmla="*/ 70564 h 72091"/>
                      <a:gd name="connsiteX5" fmla="*/ 0 w 5687"/>
                      <a:gd name="connsiteY5" fmla="*/ 0 h 72091"/>
                      <a:gd name="connsiteX6" fmla="*/ 1053 w 5687"/>
                      <a:gd name="connsiteY6" fmla="*/ 1053 h 72091"/>
                      <a:gd name="connsiteX7" fmla="*/ 4845 w 5687"/>
                      <a:gd name="connsiteY7" fmla="*/ 1053 h 72091"/>
                      <a:gd name="connsiteX8" fmla="*/ 5687 w 5687"/>
                      <a:gd name="connsiteY8" fmla="*/ 0 h 72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72091">
                        <a:moveTo>
                          <a:pt x="5687" y="0"/>
                        </a:moveTo>
                        <a:lnTo>
                          <a:pt x="5687" y="70564"/>
                        </a:lnTo>
                        <a:cubicBezTo>
                          <a:pt x="5687" y="70564"/>
                          <a:pt x="5266" y="71407"/>
                          <a:pt x="4634" y="71618"/>
                        </a:cubicBezTo>
                        <a:cubicBezTo>
                          <a:pt x="3581" y="72250"/>
                          <a:pt x="1896" y="72250"/>
                          <a:pt x="843" y="71618"/>
                        </a:cubicBezTo>
                        <a:cubicBezTo>
                          <a:pt x="211" y="71407"/>
                          <a:pt x="0" y="70986"/>
                          <a:pt x="0" y="70564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3"/>
                          <a:pt x="1053" y="1053"/>
                        </a:cubicBezTo>
                        <a:cubicBezTo>
                          <a:pt x="2106" y="1685"/>
                          <a:pt x="3792" y="1685"/>
                          <a:pt x="4845" y="1053"/>
                        </a:cubicBezTo>
                        <a:cubicBezTo>
                          <a:pt x="5266" y="843"/>
                          <a:pt x="5687" y="421"/>
                          <a:pt x="5687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701" name="자유형: 도형 700">
                    <a:extLst>
                      <a:ext uri="{FF2B5EF4-FFF2-40B4-BE49-F238E27FC236}">
                        <a16:creationId xmlns:a16="http://schemas.microsoft.com/office/drawing/2014/main" id="{9C1B5A69-AD54-D7E8-9673-72D580D5970D}"/>
                      </a:ext>
                    </a:extLst>
                  </p:cNvPr>
                  <p:cNvSpPr/>
                  <p:nvPr/>
                </p:nvSpPr>
                <p:spPr>
                  <a:xfrm>
                    <a:off x="3923827" y="4568164"/>
                    <a:ext cx="5049" cy="2979"/>
                  </a:xfrm>
                  <a:custGeom>
                    <a:avLst/>
                    <a:gdLst>
                      <a:gd name="connsiteX0" fmla="*/ 4581 w 5049"/>
                      <a:gd name="connsiteY0" fmla="*/ 399 h 2979"/>
                      <a:gd name="connsiteX1" fmla="*/ 4581 w 5049"/>
                      <a:gd name="connsiteY1" fmla="*/ 2505 h 2979"/>
                      <a:gd name="connsiteX2" fmla="*/ 790 w 5049"/>
                      <a:gd name="connsiteY2" fmla="*/ 2505 h 2979"/>
                      <a:gd name="connsiteX3" fmla="*/ 790 w 5049"/>
                      <a:gd name="connsiteY3" fmla="*/ 399 h 2979"/>
                      <a:gd name="connsiteX4" fmla="*/ 4581 w 5049"/>
                      <a:gd name="connsiteY4" fmla="*/ 399 h 2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49" h="2979">
                        <a:moveTo>
                          <a:pt x="4581" y="399"/>
                        </a:moveTo>
                        <a:cubicBezTo>
                          <a:pt x="4581" y="399"/>
                          <a:pt x="5635" y="1873"/>
                          <a:pt x="4581" y="2505"/>
                        </a:cubicBezTo>
                        <a:cubicBezTo>
                          <a:pt x="3528" y="3137"/>
                          <a:pt x="1843" y="3137"/>
                          <a:pt x="790" y="2505"/>
                        </a:cubicBezTo>
                        <a:cubicBezTo>
                          <a:pt x="-263" y="1873"/>
                          <a:pt x="-263" y="820"/>
                          <a:pt x="790" y="399"/>
                        </a:cubicBezTo>
                        <a:cubicBezTo>
                          <a:pt x="1843" y="-22"/>
                          <a:pt x="3528" y="-233"/>
                          <a:pt x="4581" y="399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677" name="그래픽 16">
                  <a:extLst>
                    <a:ext uri="{FF2B5EF4-FFF2-40B4-BE49-F238E27FC236}">
                      <a16:creationId xmlns:a16="http://schemas.microsoft.com/office/drawing/2014/main" id="{1C9DFA0A-4471-3936-D849-A5EC27E2EDE6}"/>
                    </a:ext>
                  </a:extLst>
                </p:cNvPr>
                <p:cNvGrpSpPr/>
                <p:nvPr/>
              </p:nvGrpSpPr>
              <p:grpSpPr>
                <a:xfrm>
                  <a:off x="3937887" y="4551238"/>
                  <a:ext cx="5687" cy="73829"/>
                  <a:chOff x="3937887" y="4551238"/>
                  <a:chExt cx="5687" cy="73829"/>
                </a:xfrm>
              </p:grpSpPr>
              <p:sp>
                <p:nvSpPr>
                  <p:cNvPr id="698" name="자유형: 도형 697">
                    <a:extLst>
                      <a:ext uri="{FF2B5EF4-FFF2-40B4-BE49-F238E27FC236}">
                        <a16:creationId xmlns:a16="http://schemas.microsoft.com/office/drawing/2014/main" id="{36FD206A-9A7A-765D-6BDE-62787F69C09F}"/>
                      </a:ext>
                    </a:extLst>
                  </p:cNvPr>
                  <p:cNvSpPr/>
                  <p:nvPr/>
                </p:nvSpPr>
                <p:spPr>
                  <a:xfrm>
                    <a:off x="3937887" y="4552975"/>
                    <a:ext cx="5687" cy="72091"/>
                  </a:xfrm>
                  <a:custGeom>
                    <a:avLst/>
                    <a:gdLst>
                      <a:gd name="connsiteX0" fmla="*/ 5687 w 5687"/>
                      <a:gd name="connsiteY0" fmla="*/ 0 h 72091"/>
                      <a:gd name="connsiteX1" fmla="*/ 5687 w 5687"/>
                      <a:gd name="connsiteY1" fmla="*/ 70564 h 72091"/>
                      <a:gd name="connsiteX2" fmla="*/ 4634 w 5687"/>
                      <a:gd name="connsiteY2" fmla="*/ 71618 h 72091"/>
                      <a:gd name="connsiteX3" fmla="*/ 843 w 5687"/>
                      <a:gd name="connsiteY3" fmla="*/ 71618 h 72091"/>
                      <a:gd name="connsiteX4" fmla="*/ 0 w 5687"/>
                      <a:gd name="connsiteY4" fmla="*/ 70564 h 72091"/>
                      <a:gd name="connsiteX5" fmla="*/ 0 w 5687"/>
                      <a:gd name="connsiteY5" fmla="*/ 0 h 72091"/>
                      <a:gd name="connsiteX6" fmla="*/ 1053 w 5687"/>
                      <a:gd name="connsiteY6" fmla="*/ 1053 h 72091"/>
                      <a:gd name="connsiteX7" fmla="*/ 4845 w 5687"/>
                      <a:gd name="connsiteY7" fmla="*/ 1053 h 72091"/>
                      <a:gd name="connsiteX8" fmla="*/ 5687 w 5687"/>
                      <a:gd name="connsiteY8" fmla="*/ 0 h 720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72091">
                        <a:moveTo>
                          <a:pt x="5687" y="0"/>
                        </a:moveTo>
                        <a:lnTo>
                          <a:pt x="5687" y="70564"/>
                        </a:lnTo>
                        <a:cubicBezTo>
                          <a:pt x="5687" y="70564"/>
                          <a:pt x="5266" y="71407"/>
                          <a:pt x="4634" y="71618"/>
                        </a:cubicBezTo>
                        <a:cubicBezTo>
                          <a:pt x="3581" y="72250"/>
                          <a:pt x="1896" y="72250"/>
                          <a:pt x="843" y="71618"/>
                        </a:cubicBezTo>
                        <a:cubicBezTo>
                          <a:pt x="421" y="71407"/>
                          <a:pt x="0" y="70986"/>
                          <a:pt x="0" y="70564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3"/>
                          <a:pt x="1053" y="1053"/>
                        </a:cubicBezTo>
                        <a:cubicBezTo>
                          <a:pt x="2106" y="1685"/>
                          <a:pt x="3792" y="1685"/>
                          <a:pt x="4845" y="1053"/>
                        </a:cubicBezTo>
                        <a:cubicBezTo>
                          <a:pt x="5266" y="843"/>
                          <a:pt x="5687" y="421"/>
                          <a:pt x="5687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699" name="자유형: 도형 698">
                    <a:extLst>
                      <a:ext uri="{FF2B5EF4-FFF2-40B4-BE49-F238E27FC236}">
                        <a16:creationId xmlns:a16="http://schemas.microsoft.com/office/drawing/2014/main" id="{59EE1075-BBCE-FBCD-BA8A-284CDD732A52}"/>
                      </a:ext>
                    </a:extLst>
                  </p:cNvPr>
                  <p:cNvSpPr/>
                  <p:nvPr/>
                </p:nvSpPr>
                <p:spPr>
                  <a:xfrm>
                    <a:off x="3938150" y="4551238"/>
                    <a:ext cx="5049" cy="2979"/>
                  </a:xfrm>
                  <a:custGeom>
                    <a:avLst/>
                    <a:gdLst>
                      <a:gd name="connsiteX0" fmla="*/ 4581 w 5049"/>
                      <a:gd name="connsiteY0" fmla="*/ 474 h 2979"/>
                      <a:gd name="connsiteX1" fmla="*/ 4581 w 5049"/>
                      <a:gd name="connsiteY1" fmla="*/ 2580 h 2979"/>
                      <a:gd name="connsiteX2" fmla="*/ 790 w 5049"/>
                      <a:gd name="connsiteY2" fmla="*/ 2580 h 2979"/>
                      <a:gd name="connsiteX3" fmla="*/ 790 w 5049"/>
                      <a:gd name="connsiteY3" fmla="*/ 474 h 2979"/>
                      <a:gd name="connsiteX4" fmla="*/ 4581 w 5049"/>
                      <a:gd name="connsiteY4" fmla="*/ 474 h 29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49" h="2979">
                        <a:moveTo>
                          <a:pt x="4581" y="474"/>
                        </a:moveTo>
                        <a:cubicBezTo>
                          <a:pt x="4581" y="474"/>
                          <a:pt x="5635" y="2159"/>
                          <a:pt x="4581" y="2580"/>
                        </a:cubicBezTo>
                        <a:cubicBezTo>
                          <a:pt x="3528" y="3002"/>
                          <a:pt x="1843" y="3212"/>
                          <a:pt x="790" y="2580"/>
                        </a:cubicBezTo>
                        <a:cubicBezTo>
                          <a:pt x="-263" y="1948"/>
                          <a:pt x="-263" y="1106"/>
                          <a:pt x="790" y="474"/>
                        </a:cubicBezTo>
                        <a:cubicBezTo>
                          <a:pt x="1843" y="-158"/>
                          <a:pt x="3528" y="-158"/>
                          <a:pt x="4581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678" name="그래픽 16">
                  <a:extLst>
                    <a:ext uri="{FF2B5EF4-FFF2-40B4-BE49-F238E27FC236}">
                      <a16:creationId xmlns:a16="http://schemas.microsoft.com/office/drawing/2014/main" id="{ECD9BF37-70E1-C07D-7542-A1DB8A09C131}"/>
                    </a:ext>
                  </a:extLst>
                </p:cNvPr>
                <p:cNvGrpSpPr/>
                <p:nvPr/>
              </p:nvGrpSpPr>
              <p:grpSpPr>
                <a:xfrm>
                  <a:off x="3905659" y="4454857"/>
                  <a:ext cx="64245" cy="144775"/>
                  <a:chOff x="3905659" y="4454857"/>
                  <a:chExt cx="64245" cy="144775"/>
                </a:xfrm>
              </p:grpSpPr>
              <p:sp>
                <p:nvSpPr>
                  <p:cNvPr id="694" name="자유형: 도형 693">
                    <a:extLst>
                      <a:ext uri="{FF2B5EF4-FFF2-40B4-BE49-F238E27FC236}">
                        <a16:creationId xmlns:a16="http://schemas.microsoft.com/office/drawing/2014/main" id="{53F3AB80-83D5-AEF7-A03C-051D20DAAE47}"/>
                      </a:ext>
                    </a:extLst>
                  </p:cNvPr>
                  <p:cNvSpPr/>
                  <p:nvPr/>
                </p:nvSpPr>
                <p:spPr>
                  <a:xfrm>
                    <a:off x="3935359" y="4454857"/>
                    <a:ext cx="25276" cy="17443"/>
                  </a:xfrm>
                  <a:custGeom>
                    <a:avLst/>
                    <a:gdLst>
                      <a:gd name="connsiteX0" fmla="*/ 20643 w 25276"/>
                      <a:gd name="connsiteY0" fmla="*/ 171 h 17443"/>
                      <a:gd name="connsiteX1" fmla="*/ 25277 w 25276"/>
                      <a:gd name="connsiteY1" fmla="*/ 1434 h 17443"/>
                      <a:gd name="connsiteX2" fmla="*/ 7372 w 25276"/>
                      <a:gd name="connsiteY2" fmla="*/ 13651 h 17443"/>
                      <a:gd name="connsiteX3" fmla="*/ 4634 w 25276"/>
                      <a:gd name="connsiteY3" fmla="*/ 17443 h 17443"/>
                      <a:gd name="connsiteX4" fmla="*/ 0 w 25276"/>
                      <a:gd name="connsiteY4" fmla="*/ 16179 h 17443"/>
                      <a:gd name="connsiteX5" fmla="*/ 2738 w 25276"/>
                      <a:gd name="connsiteY5" fmla="*/ 12388 h 17443"/>
                      <a:gd name="connsiteX6" fmla="*/ 20643 w 25276"/>
                      <a:gd name="connsiteY6" fmla="*/ 171 h 174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5276" h="17443">
                        <a:moveTo>
                          <a:pt x="20643" y="171"/>
                        </a:moveTo>
                        <a:lnTo>
                          <a:pt x="25277" y="1434"/>
                        </a:lnTo>
                        <a:cubicBezTo>
                          <a:pt x="19168" y="-251"/>
                          <a:pt x="11375" y="8385"/>
                          <a:pt x="7372" y="13651"/>
                        </a:cubicBezTo>
                        <a:cubicBezTo>
                          <a:pt x="5687" y="15758"/>
                          <a:pt x="4634" y="17232"/>
                          <a:pt x="4634" y="17443"/>
                        </a:cubicBezTo>
                        <a:lnTo>
                          <a:pt x="0" y="16179"/>
                        </a:lnTo>
                        <a:cubicBezTo>
                          <a:pt x="0" y="16179"/>
                          <a:pt x="1053" y="14494"/>
                          <a:pt x="2738" y="12388"/>
                        </a:cubicBezTo>
                        <a:cubicBezTo>
                          <a:pt x="6740" y="7122"/>
                          <a:pt x="14534" y="-1304"/>
                          <a:pt x="20643" y="171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95" name="자유형: 도형 694">
                    <a:extLst>
                      <a:ext uri="{FF2B5EF4-FFF2-40B4-BE49-F238E27FC236}">
                        <a16:creationId xmlns:a16="http://schemas.microsoft.com/office/drawing/2014/main" id="{5ECE992B-3001-DEAC-B92A-E8B5FE57A889}"/>
                      </a:ext>
                    </a:extLst>
                  </p:cNvPr>
                  <p:cNvSpPr/>
                  <p:nvPr/>
                </p:nvSpPr>
                <p:spPr>
                  <a:xfrm>
                    <a:off x="3932621" y="4471036"/>
                    <a:ext cx="7372" cy="4423"/>
                  </a:xfrm>
                  <a:custGeom>
                    <a:avLst/>
                    <a:gdLst>
                      <a:gd name="connsiteX0" fmla="*/ 2738 w 7372"/>
                      <a:gd name="connsiteY0" fmla="*/ 0 h 4423"/>
                      <a:gd name="connsiteX1" fmla="*/ 7372 w 7372"/>
                      <a:gd name="connsiteY1" fmla="*/ 1264 h 4423"/>
                      <a:gd name="connsiteX2" fmla="*/ 4634 w 7372"/>
                      <a:gd name="connsiteY2" fmla="*/ 4423 h 4423"/>
                      <a:gd name="connsiteX3" fmla="*/ 0 w 7372"/>
                      <a:gd name="connsiteY3" fmla="*/ 3160 h 4423"/>
                      <a:gd name="connsiteX4" fmla="*/ 2738 w 7372"/>
                      <a:gd name="connsiteY4" fmla="*/ 0 h 442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72" h="4423">
                        <a:moveTo>
                          <a:pt x="2738" y="0"/>
                        </a:moveTo>
                        <a:lnTo>
                          <a:pt x="7372" y="1264"/>
                        </a:lnTo>
                        <a:cubicBezTo>
                          <a:pt x="7372" y="1264"/>
                          <a:pt x="6319" y="2317"/>
                          <a:pt x="4634" y="4423"/>
                        </a:cubicBezTo>
                        <a:lnTo>
                          <a:pt x="0" y="3160"/>
                        </a:lnTo>
                        <a:cubicBezTo>
                          <a:pt x="1685" y="1053"/>
                          <a:pt x="2738" y="0"/>
                          <a:pt x="2738" y="0"/>
                        </a:cubicBezTo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96" name="자유형: 도형 695">
                    <a:extLst>
                      <a:ext uri="{FF2B5EF4-FFF2-40B4-BE49-F238E27FC236}">
                        <a16:creationId xmlns:a16="http://schemas.microsoft.com/office/drawing/2014/main" id="{4D9AD72E-11D1-D661-0DC2-1A621DFCE2E1}"/>
                      </a:ext>
                    </a:extLst>
                  </p:cNvPr>
                  <p:cNvSpPr/>
                  <p:nvPr/>
                </p:nvSpPr>
                <p:spPr>
                  <a:xfrm>
                    <a:off x="3910293" y="4456186"/>
                    <a:ext cx="59611" cy="143445"/>
                  </a:xfrm>
                  <a:custGeom>
                    <a:avLst/>
                    <a:gdLst>
                      <a:gd name="connsiteX0" fmla="*/ 26962 w 59611"/>
                      <a:gd name="connsiteY0" fmla="*/ 19274 h 143445"/>
                      <a:gd name="connsiteX1" fmla="*/ 29700 w 59611"/>
                      <a:gd name="connsiteY1" fmla="*/ 16114 h 143445"/>
                      <a:gd name="connsiteX2" fmla="*/ 32439 w 59611"/>
                      <a:gd name="connsiteY2" fmla="*/ 12322 h 143445"/>
                      <a:gd name="connsiteX3" fmla="*/ 59611 w 59611"/>
                      <a:gd name="connsiteY3" fmla="*/ 33176 h 143445"/>
                      <a:gd name="connsiteX4" fmla="*/ 32649 w 59611"/>
                      <a:gd name="connsiteY4" fmla="*/ 124172 h 143445"/>
                      <a:gd name="connsiteX5" fmla="*/ 29911 w 59611"/>
                      <a:gd name="connsiteY5" fmla="*/ 127332 h 143445"/>
                      <a:gd name="connsiteX6" fmla="*/ 27173 w 59611"/>
                      <a:gd name="connsiteY6" fmla="*/ 131124 h 143445"/>
                      <a:gd name="connsiteX7" fmla="*/ 0 w 59611"/>
                      <a:gd name="connsiteY7" fmla="*/ 110270 h 143445"/>
                      <a:gd name="connsiteX8" fmla="*/ 26962 w 59611"/>
                      <a:gd name="connsiteY8" fmla="*/ 19274 h 143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9611" h="143445">
                        <a:moveTo>
                          <a:pt x="26962" y="19274"/>
                        </a:moveTo>
                        <a:cubicBezTo>
                          <a:pt x="28647" y="17167"/>
                          <a:pt x="29700" y="16114"/>
                          <a:pt x="29700" y="16114"/>
                        </a:cubicBezTo>
                        <a:cubicBezTo>
                          <a:pt x="29700" y="16114"/>
                          <a:pt x="30753" y="14429"/>
                          <a:pt x="32439" y="12322"/>
                        </a:cubicBezTo>
                        <a:cubicBezTo>
                          <a:pt x="39811" y="2844"/>
                          <a:pt x="59611" y="-18010"/>
                          <a:pt x="59611" y="33176"/>
                        </a:cubicBezTo>
                        <a:cubicBezTo>
                          <a:pt x="59611" y="84361"/>
                          <a:pt x="40022" y="114693"/>
                          <a:pt x="32649" y="124172"/>
                        </a:cubicBezTo>
                        <a:cubicBezTo>
                          <a:pt x="30964" y="126279"/>
                          <a:pt x="29911" y="127332"/>
                          <a:pt x="29911" y="127332"/>
                        </a:cubicBezTo>
                        <a:cubicBezTo>
                          <a:pt x="29911" y="127332"/>
                          <a:pt x="28858" y="129017"/>
                          <a:pt x="27173" y="131124"/>
                        </a:cubicBezTo>
                        <a:cubicBezTo>
                          <a:pt x="19800" y="140602"/>
                          <a:pt x="0" y="161456"/>
                          <a:pt x="0" y="110270"/>
                        </a:cubicBezTo>
                        <a:cubicBezTo>
                          <a:pt x="0" y="59085"/>
                          <a:pt x="19590" y="28752"/>
                          <a:pt x="26962" y="19274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697" name="자유형: 도형 696">
                    <a:extLst>
                      <a:ext uri="{FF2B5EF4-FFF2-40B4-BE49-F238E27FC236}">
                        <a16:creationId xmlns:a16="http://schemas.microsoft.com/office/drawing/2014/main" id="{0E3E355B-2D13-A0E1-32D9-9CEC5DB0B292}"/>
                      </a:ext>
                    </a:extLst>
                  </p:cNvPr>
                  <p:cNvSpPr/>
                  <p:nvPr/>
                </p:nvSpPr>
                <p:spPr>
                  <a:xfrm>
                    <a:off x="3905659" y="4474196"/>
                    <a:ext cx="31596" cy="125330"/>
                  </a:xfrm>
                  <a:custGeom>
                    <a:avLst/>
                    <a:gdLst>
                      <a:gd name="connsiteX0" fmla="*/ 26962 w 31596"/>
                      <a:gd name="connsiteY0" fmla="*/ 0 h 125330"/>
                      <a:gd name="connsiteX1" fmla="*/ 31596 w 31596"/>
                      <a:gd name="connsiteY1" fmla="*/ 1264 h 125330"/>
                      <a:gd name="connsiteX2" fmla="*/ 4634 w 31596"/>
                      <a:gd name="connsiteY2" fmla="*/ 92260 h 125330"/>
                      <a:gd name="connsiteX3" fmla="*/ 13902 w 31596"/>
                      <a:gd name="connsiteY3" fmla="*/ 125331 h 125330"/>
                      <a:gd name="connsiteX4" fmla="*/ 9268 w 31596"/>
                      <a:gd name="connsiteY4" fmla="*/ 124067 h 125330"/>
                      <a:gd name="connsiteX5" fmla="*/ 0 w 31596"/>
                      <a:gd name="connsiteY5" fmla="*/ 90997 h 125330"/>
                      <a:gd name="connsiteX6" fmla="*/ 26962 w 31596"/>
                      <a:gd name="connsiteY6" fmla="*/ 0 h 1253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1596" h="125330">
                        <a:moveTo>
                          <a:pt x="26962" y="0"/>
                        </a:moveTo>
                        <a:lnTo>
                          <a:pt x="31596" y="1264"/>
                        </a:lnTo>
                        <a:cubicBezTo>
                          <a:pt x="24224" y="10743"/>
                          <a:pt x="4423" y="41075"/>
                          <a:pt x="4634" y="92260"/>
                        </a:cubicBezTo>
                        <a:cubicBezTo>
                          <a:pt x="4634" y="115431"/>
                          <a:pt x="8847" y="123856"/>
                          <a:pt x="13902" y="125331"/>
                        </a:cubicBezTo>
                        <a:lnTo>
                          <a:pt x="9268" y="124067"/>
                        </a:lnTo>
                        <a:cubicBezTo>
                          <a:pt x="4002" y="122803"/>
                          <a:pt x="0" y="114378"/>
                          <a:pt x="0" y="90997"/>
                        </a:cubicBezTo>
                        <a:cubicBezTo>
                          <a:pt x="0" y="39811"/>
                          <a:pt x="19590" y="9479"/>
                          <a:pt x="26962" y="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</p:grpSp>
            <p:grpSp>
              <p:nvGrpSpPr>
                <p:cNvPr id="679" name="그래픽 16">
                  <a:extLst>
                    <a:ext uri="{FF2B5EF4-FFF2-40B4-BE49-F238E27FC236}">
                      <a16:creationId xmlns:a16="http://schemas.microsoft.com/office/drawing/2014/main" id="{D4324CA5-F04F-7992-3BB2-D8B3A06E6CDE}"/>
                    </a:ext>
                  </a:extLst>
                </p:cNvPr>
                <p:cNvGrpSpPr/>
                <p:nvPr/>
              </p:nvGrpSpPr>
              <p:grpSpPr>
                <a:xfrm>
                  <a:off x="3926034" y="4345227"/>
                  <a:ext cx="247157" cy="468557"/>
                  <a:chOff x="3926034" y="4345227"/>
                  <a:chExt cx="247157" cy="468557"/>
                </a:xfrm>
              </p:grpSpPr>
              <p:sp>
                <p:nvSpPr>
                  <p:cNvPr id="680" name="자유형: 도형 679">
                    <a:extLst>
                      <a:ext uri="{FF2B5EF4-FFF2-40B4-BE49-F238E27FC236}">
                        <a16:creationId xmlns:a16="http://schemas.microsoft.com/office/drawing/2014/main" id="{A0233651-70ED-F39C-D158-7505959D18CC}"/>
                      </a:ext>
                    </a:extLst>
                  </p:cNvPr>
                  <p:cNvSpPr/>
                  <p:nvPr/>
                </p:nvSpPr>
                <p:spPr>
                  <a:xfrm>
                    <a:off x="4062003" y="4760035"/>
                    <a:ext cx="60484" cy="53749"/>
                  </a:xfrm>
                  <a:custGeom>
                    <a:avLst/>
                    <a:gdLst>
                      <a:gd name="connsiteX0" fmla="*/ 373 w 60484"/>
                      <a:gd name="connsiteY0" fmla="*/ 0 h 53749"/>
                      <a:gd name="connsiteX1" fmla="*/ 2900 w 60484"/>
                      <a:gd name="connsiteY1" fmla="*/ 8215 h 53749"/>
                      <a:gd name="connsiteX2" fmla="*/ 1637 w 60484"/>
                      <a:gd name="connsiteY2" fmla="*/ 33913 h 53749"/>
                      <a:gd name="connsiteX3" fmla="*/ 16592 w 60484"/>
                      <a:gd name="connsiteY3" fmla="*/ 49290 h 53749"/>
                      <a:gd name="connsiteX4" fmla="*/ 59141 w 60484"/>
                      <a:gd name="connsiteY4" fmla="*/ 52449 h 53749"/>
                      <a:gd name="connsiteX5" fmla="*/ 50294 w 60484"/>
                      <a:gd name="connsiteY5" fmla="*/ 41075 h 53749"/>
                      <a:gd name="connsiteX6" fmla="*/ 20805 w 60484"/>
                      <a:gd name="connsiteY6" fmla="*/ 27173 h 53749"/>
                      <a:gd name="connsiteX7" fmla="*/ 18909 w 60484"/>
                      <a:gd name="connsiteY7" fmla="*/ 4634 h 53749"/>
                      <a:gd name="connsiteX8" fmla="*/ 583 w 60484"/>
                      <a:gd name="connsiteY8" fmla="*/ 211 h 537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0484" h="53749">
                        <a:moveTo>
                          <a:pt x="373" y="0"/>
                        </a:moveTo>
                        <a:lnTo>
                          <a:pt x="2900" y="8215"/>
                        </a:lnTo>
                        <a:cubicBezTo>
                          <a:pt x="2900" y="8215"/>
                          <a:pt x="3111" y="26751"/>
                          <a:pt x="1637" y="33913"/>
                        </a:cubicBezTo>
                        <a:cubicBezTo>
                          <a:pt x="162" y="41075"/>
                          <a:pt x="-5104" y="43181"/>
                          <a:pt x="16592" y="49290"/>
                        </a:cubicBezTo>
                        <a:cubicBezTo>
                          <a:pt x="38288" y="55398"/>
                          <a:pt x="55560" y="53924"/>
                          <a:pt x="59141" y="52449"/>
                        </a:cubicBezTo>
                        <a:cubicBezTo>
                          <a:pt x="62722" y="50975"/>
                          <a:pt x="58931" y="45077"/>
                          <a:pt x="50294" y="41075"/>
                        </a:cubicBezTo>
                        <a:cubicBezTo>
                          <a:pt x="41658" y="37073"/>
                          <a:pt x="24175" y="31807"/>
                          <a:pt x="20805" y="27173"/>
                        </a:cubicBezTo>
                        <a:cubicBezTo>
                          <a:pt x="17435" y="22538"/>
                          <a:pt x="18909" y="4634"/>
                          <a:pt x="18909" y="4634"/>
                        </a:cubicBezTo>
                        <a:lnTo>
                          <a:pt x="583" y="211"/>
                        </a:ln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1" name="자유형: 도형 680">
                    <a:extLst>
                      <a:ext uri="{FF2B5EF4-FFF2-40B4-BE49-F238E27FC236}">
                        <a16:creationId xmlns:a16="http://schemas.microsoft.com/office/drawing/2014/main" id="{395AC278-839B-FDDE-03B7-8D2034AACB57}"/>
                      </a:ext>
                    </a:extLst>
                  </p:cNvPr>
                  <p:cNvSpPr/>
                  <p:nvPr/>
                </p:nvSpPr>
                <p:spPr>
                  <a:xfrm>
                    <a:off x="4105135" y="4713904"/>
                    <a:ext cx="68055" cy="46362"/>
                  </a:xfrm>
                  <a:custGeom>
                    <a:avLst/>
                    <a:gdLst>
                      <a:gd name="connsiteX0" fmla="*/ 0 w 68055"/>
                      <a:gd name="connsiteY0" fmla="*/ 0 h 46362"/>
                      <a:gd name="connsiteX1" fmla="*/ 4002 w 68055"/>
                      <a:gd name="connsiteY1" fmla="*/ 7583 h 46362"/>
                      <a:gd name="connsiteX2" fmla="*/ 7162 w 68055"/>
                      <a:gd name="connsiteY2" fmla="*/ 33070 h 46362"/>
                      <a:gd name="connsiteX3" fmla="*/ 24434 w 68055"/>
                      <a:gd name="connsiteY3" fmla="*/ 45709 h 46362"/>
                      <a:gd name="connsiteX4" fmla="*/ 66984 w 68055"/>
                      <a:gd name="connsiteY4" fmla="*/ 41496 h 46362"/>
                      <a:gd name="connsiteX5" fmla="*/ 56241 w 68055"/>
                      <a:gd name="connsiteY5" fmla="*/ 31807 h 46362"/>
                      <a:gd name="connsiteX6" fmla="*/ 24645 w 68055"/>
                      <a:gd name="connsiteY6" fmla="*/ 23170 h 46362"/>
                      <a:gd name="connsiteX7" fmla="*/ 18747 w 68055"/>
                      <a:gd name="connsiteY7" fmla="*/ 1264 h 46362"/>
                      <a:gd name="connsiteX8" fmla="*/ 0 w 68055"/>
                      <a:gd name="connsiteY8" fmla="*/ 0 h 463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68055" h="46362">
                        <a:moveTo>
                          <a:pt x="0" y="0"/>
                        </a:moveTo>
                        <a:lnTo>
                          <a:pt x="4002" y="7583"/>
                        </a:lnTo>
                        <a:cubicBezTo>
                          <a:pt x="4002" y="7583"/>
                          <a:pt x="7583" y="25909"/>
                          <a:pt x="7162" y="33070"/>
                        </a:cubicBezTo>
                        <a:cubicBezTo>
                          <a:pt x="6740" y="40232"/>
                          <a:pt x="2106" y="43392"/>
                          <a:pt x="24434" y="45709"/>
                        </a:cubicBezTo>
                        <a:cubicBezTo>
                          <a:pt x="46762" y="48026"/>
                          <a:pt x="63613" y="43603"/>
                          <a:pt x="66984" y="41496"/>
                        </a:cubicBezTo>
                        <a:cubicBezTo>
                          <a:pt x="70354" y="39390"/>
                          <a:pt x="65509" y="34124"/>
                          <a:pt x="56241" y="31807"/>
                        </a:cubicBezTo>
                        <a:cubicBezTo>
                          <a:pt x="46973" y="29490"/>
                          <a:pt x="28858" y="27173"/>
                          <a:pt x="24645" y="23170"/>
                        </a:cubicBezTo>
                        <a:cubicBezTo>
                          <a:pt x="20432" y="19168"/>
                          <a:pt x="18747" y="1264"/>
                          <a:pt x="18747" y="1264"/>
                        </a:cubicBez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2" name="자유형: 도형 681">
                    <a:extLst>
                      <a:ext uri="{FF2B5EF4-FFF2-40B4-BE49-F238E27FC236}">
                        <a16:creationId xmlns:a16="http://schemas.microsoft.com/office/drawing/2014/main" id="{4BD82598-332F-4D4D-D2B9-A7FD0062B9DC}"/>
                      </a:ext>
                    </a:extLst>
                  </p:cNvPr>
                  <p:cNvSpPr/>
                  <p:nvPr/>
                </p:nvSpPr>
                <p:spPr>
                  <a:xfrm>
                    <a:off x="3937576" y="4604372"/>
                    <a:ext cx="152767" cy="164509"/>
                  </a:xfrm>
                  <a:custGeom>
                    <a:avLst/>
                    <a:gdLst>
                      <a:gd name="connsiteX0" fmla="*/ 1785 w 152767"/>
                      <a:gd name="connsiteY0" fmla="*/ 19590 h 164509"/>
                      <a:gd name="connsiteX1" fmla="*/ 14634 w 152767"/>
                      <a:gd name="connsiteY1" fmla="*/ 57505 h 164509"/>
                      <a:gd name="connsiteX2" fmla="*/ 119322 w 152767"/>
                      <a:gd name="connsiteY2" fmla="*/ 64035 h 164509"/>
                      <a:gd name="connsiteX3" fmla="*/ 119322 w 152767"/>
                      <a:gd name="connsiteY3" fmla="*/ 164510 h 164509"/>
                      <a:gd name="connsiteX4" fmla="*/ 152393 w 152767"/>
                      <a:gd name="connsiteY4" fmla="*/ 162614 h 164509"/>
                      <a:gd name="connsiteX5" fmla="*/ 152393 w 152767"/>
                      <a:gd name="connsiteY5" fmla="*/ 46130 h 164509"/>
                      <a:gd name="connsiteX6" fmla="*/ 115320 w 152767"/>
                      <a:gd name="connsiteY6" fmla="*/ 22328 h 164509"/>
                      <a:gd name="connsiteX7" fmla="*/ 60764 w 152767"/>
                      <a:gd name="connsiteY7" fmla="*/ 0 h 164509"/>
                      <a:gd name="connsiteX8" fmla="*/ 1785 w 152767"/>
                      <a:gd name="connsiteY8" fmla="*/ 19800 h 1645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2767" h="164509">
                        <a:moveTo>
                          <a:pt x="1785" y="19590"/>
                        </a:moveTo>
                        <a:cubicBezTo>
                          <a:pt x="1785" y="19590"/>
                          <a:pt x="-7062" y="48658"/>
                          <a:pt x="14634" y="57505"/>
                        </a:cubicBezTo>
                        <a:cubicBezTo>
                          <a:pt x="36330" y="66352"/>
                          <a:pt x="119322" y="64035"/>
                          <a:pt x="119322" y="64035"/>
                        </a:cubicBezTo>
                        <a:lnTo>
                          <a:pt x="119322" y="164510"/>
                        </a:lnTo>
                        <a:lnTo>
                          <a:pt x="152393" y="162614"/>
                        </a:lnTo>
                        <a:cubicBezTo>
                          <a:pt x="152393" y="162614"/>
                          <a:pt x="153235" y="61296"/>
                          <a:pt x="152393" y="46130"/>
                        </a:cubicBezTo>
                        <a:cubicBezTo>
                          <a:pt x="151550" y="30964"/>
                          <a:pt x="134910" y="23592"/>
                          <a:pt x="115320" y="22328"/>
                        </a:cubicBezTo>
                        <a:cubicBezTo>
                          <a:pt x="95731" y="21064"/>
                          <a:pt x="60764" y="0"/>
                          <a:pt x="60764" y="0"/>
                        </a:cubicBezTo>
                        <a:lnTo>
                          <a:pt x="1785" y="19800"/>
                        </a:lnTo>
                        <a:close/>
                      </a:path>
                    </a:pathLst>
                  </a:custGeom>
                  <a:solidFill>
                    <a:srgbClr val="24274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3" name="자유형: 도형 682">
                    <a:extLst>
                      <a:ext uri="{FF2B5EF4-FFF2-40B4-BE49-F238E27FC236}">
                        <a16:creationId xmlns:a16="http://schemas.microsoft.com/office/drawing/2014/main" id="{8269909C-93E9-6EF8-1113-E479EA13E2F3}"/>
                      </a:ext>
                    </a:extLst>
                  </p:cNvPr>
                  <p:cNvSpPr/>
                  <p:nvPr/>
                </p:nvSpPr>
                <p:spPr>
                  <a:xfrm>
                    <a:off x="3960220" y="4579727"/>
                    <a:ext cx="173140" cy="144077"/>
                  </a:xfrm>
                  <a:custGeom>
                    <a:avLst/>
                    <a:gdLst>
                      <a:gd name="connsiteX0" fmla="*/ 205 w 173140"/>
                      <a:gd name="connsiteY0" fmla="*/ 21485 h 144077"/>
                      <a:gd name="connsiteX1" fmla="*/ 19374 w 173140"/>
                      <a:gd name="connsiteY1" fmla="*/ 56662 h 144077"/>
                      <a:gd name="connsiteX2" fmla="*/ 123640 w 173140"/>
                      <a:gd name="connsiteY2" fmla="*/ 45077 h 144077"/>
                      <a:gd name="connsiteX3" fmla="*/ 140913 w 173140"/>
                      <a:gd name="connsiteY3" fmla="*/ 144078 h 144077"/>
                      <a:gd name="connsiteX4" fmla="*/ 173141 w 173140"/>
                      <a:gd name="connsiteY4" fmla="*/ 136495 h 144077"/>
                      <a:gd name="connsiteX5" fmla="*/ 153130 w 173140"/>
                      <a:gd name="connsiteY5" fmla="*/ 21696 h 144077"/>
                      <a:gd name="connsiteX6" fmla="*/ 112477 w 173140"/>
                      <a:gd name="connsiteY6" fmla="*/ 4634 h 144077"/>
                      <a:gd name="connsiteX7" fmla="*/ 74983 w 173140"/>
                      <a:gd name="connsiteY7" fmla="*/ 0 h 144077"/>
                      <a:gd name="connsiteX8" fmla="*/ 205 w 173140"/>
                      <a:gd name="connsiteY8" fmla="*/ 21485 h 14407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73140" h="144077">
                        <a:moveTo>
                          <a:pt x="205" y="21485"/>
                        </a:moveTo>
                        <a:cubicBezTo>
                          <a:pt x="205" y="21485"/>
                          <a:pt x="-3376" y="51607"/>
                          <a:pt x="19374" y="56662"/>
                        </a:cubicBezTo>
                        <a:cubicBezTo>
                          <a:pt x="42123" y="61718"/>
                          <a:pt x="123640" y="45077"/>
                          <a:pt x="123640" y="45077"/>
                        </a:cubicBezTo>
                        <a:lnTo>
                          <a:pt x="140913" y="144078"/>
                        </a:lnTo>
                        <a:lnTo>
                          <a:pt x="173141" y="136495"/>
                        </a:lnTo>
                        <a:cubicBezTo>
                          <a:pt x="173141" y="136495"/>
                          <a:pt x="156500" y="36651"/>
                          <a:pt x="153130" y="21696"/>
                        </a:cubicBezTo>
                        <a:cubicBezTo>
                          <a:pt x="149760" y="6740"/>
                          <a:pt x="132277" y="5477"/>
                          <a:pt x="112477" y="4634"/>
                        </a:cubicBezTo>
                        <a:cubicBezTo>
                          <a:pt x="88885" y="3581"/>
                          <a:pt x="74983" y="0"/>
                          <a:pt x="74983" y="0"/>
                        </a:cubicBezTo>
                        <a:lnTo>
                          <a:pt x="205" y="21485"/>
                        </a:lnTo>
                        <a:close/>
                      </a:path>
                    </a:pathLst>
                  </a:custGeom>
                  <a:solidFill>
                    <a:srgbClr val="24274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4" name="자유형: 도형 683">
                    <a:extLst>
                      <a:ext uri="{FF2B5EF4-FFF2-40B4-BE49-F238E27FC236}">
                        <a16:creationId xmlns:a16="http://schemas.microsoft.com/office/drawing/2014/main" id="{AE1DCA73-D9DE-BAE3-DF2E-E1702EE835C9}"/>
                      </a:ext>
                    </a:extLst>
                  </p:cNvPr>
                  <p:cNvSpPr/>
                  <p:nvPr/>
                </p:nvSpPr>
                <p:spPr>
                  <a:xfrm>
                    <a:off x="3996866" y="4434385"/>
                    <a:ext cx="60062" cy="107215"/>
                  </a:xfrm>
                  <a:custGeom>
                    <a:avLst/>
                    <a:gdLst>
                      <a:gd name="connsiteX0" fmla="*/ 0 w 60062"/>
                      <a:gd name="connsiteY0" fmla="*/ 0 h 107215"/>
                      <a:gd name="connsiteX1" fmla="*/ 24434 w 60062"/>
                      <a:gd name="connsiteY1" fmla="*/ 21696 h 107215"/>
                      <a:gd name="connsiteX2" fmla="*/ 58347 w 60062"/>
                      <a:gd name="connsiteY2" fmla="*/ 78569 h 107215"/>
                      <a:gd name="connsiteX3" fmla="*/ 53924 w 60062"/>
                      <a:gd name="connsiteY3" fmla="*/ 96894 h 107215"/>
                      <a:gd name="connsiteX4" fmla="*/ 39600 w 60062"/>
                      <a:gd name="connsiteY4" fmla="*/ 107216 h 107215"/>
                      <a:gd name="connsiteX5" fmla="*/ 28436 w 60062"/>
                      <a:gd name="connsiteY5" fmla="*/ 92050 h 107215"/>
                      <a:gd name="connsiteX6" fmla="*/ 0 w 60062"/>
                      <a:gd name="connsiteY6" fmla="*/ 0 h 1072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0062" h="107215">
                        <a:moveTo>
                          <a:pt x="0" y="0"/>
                        </a:moveTo>
                        <a:cubicBezTo>
                          <a:pt x="3791" y="421"/>
                          <a:pt x="16219" y="7794"/>
                          <a:pt x="24434" y="21696"/>
                        </a:cubicBezTo>
                        <a:cubicBezTo>
                          <a:pt x="32649" y="35598"/>
                          <a:pt x="55188" y="69722"/>
                          <a:pt x="58347" y="78569"/>
                        </a:cubicBezTo>
                        <a:cubicBezTo>
                          <a:pt x="61507" y="87416"/>
                          <a:pt x="60454" y="91418"/>
                          <a:pt x="53924" y="96894"/>
                        </a:cubicBezTo>
                        <a:cubicBezTo>
                          <a:pt x="47394" y="102371"/>
                          <a:pt x="39600" y="107216"/>
                          <a:pt x="39600" y="107216"/>
                        </a:cubicBezTo>
                        <a:lnTo>
                          <a:pt x="28436" y="92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1D2145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5" name="자유형: 도형 684">
                    <a:extLst>
                      <a:ext uri="{FF2B5EF4-FFF2-40B4-BE49-F238E27FC236}">
                        <a16:creationId xmlns:a16="http://schemas.microsoft.com/office/drawing/2014/main" id="{F0FB22C2-155A-492B-3C4E-E77E9B23FDA0}"/>
                      </a:ext>
                    </a:extLst>
                  </p:cNvPr>
                  <p:cNvSpPr/>
                  <p:nvPr/>
                </p:nvSpPr>
                <p:spPr>
                  <a:xfrm>
                    <a:off x="3927193" y="4431225"/>
                    <a:ext cx="108010" cy="228965"/>
                  </a:xfrm>
                  <a:custGeom>
                    <a:avLst/>
                    <a:gdLst>
                      <a:gd name="connsiteX0" fmla="*/ 30916 w 108010"/>
                      <a:gd name="connsiteY0" fmla="*/ 20643 h 228965"/>
                      <a:gd name="connsiteX1" fmla="*/ 794 w 108010"/>
                      <a:gd name="connsiteY1" fmla="*/ 71407 h 228965"/>
                      <a:gd name="connsiteX2" fmla="*/ 20173 w 108010"/>
                      <a:gd name="connsiteY2" fmla="*/ 112061 h 228965"/>
                      <a:gd name="connsiteX3" fmla="*/ 26492 w 108010"/>
                      <a:gd name="connsiteY3" fmla="*/ 136284 h 228965"/>
                      <a:gd name="connsiteX4" fmla="*/ 5850 w 108010"/>
                      <a:gd name="connsiteY4" fmla="*/ 186206 h 228965"/>
                      <a:gd name="connsiteX5" fmla="*/ 28388 w 108010"/>
                      <a:gd name="connsiteY5" fmla="*/ 222225 h 228965"/>
                      <a:gd name="connsiteX6" fmla="*/ 64829 w 108010"/>
                      <a:gd name="connsiteY6" fmla="*/ 228966 h 228965"/>
                      <a:gd name="connsiteX7" fmla="*/ 98110 w 108010"/>
                      <a:gd name="connsiteY7" fmla="*/ 153557 h 228965"/>
                      <a:gd name="connsiteX8" fmla="*/ 108010 w 108010"/>
                      <a:gd name="connsiteY8" fmla="*/ 148712 h 228965"/>
                      <a:gd name="connsiteX9" fmla="*/ 103376 w 108010"/>
                      <a:gd name="connsiteY9" fmla="*/ 131439 h 228965"/>
                      <a:gd name="connsiteX10" fmla="*/ 102323 w 108010"/>
                      <a:gd name="connsiteY10" fmla="*/ 67405 h 228965"/>
                      <a:gd name="connsiteX11" fmla="*/ 77889 w 108010"/>
                      <a:gd name="connsiteY11" fmla="*/ 11796 h 228965"/>
                      <a:gd name="connsiteX12" fmla="*/ 66935 w 108010"/>
                      <a:gd name="connsiteY12" fmla="*/ 0 h 228965"/>
                      <a:gd name="connsiteX13" fmla="*/ 30916 w 108010"/>
                      <a:gd name="connsiteY13" fmla="*/ 21064 h 2289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8010" h="228965">
                        <a:moveTo>
                          <a:pt x="30916" y="20643"/>
                        </a:moveTo>
                        <a:cubicBezTo>
                          <a:pt x="25650" y="28226"/>
                          <a:pt x="-5314" y="50975"/>
                          <a:pt x="794" y="71407"/>
                        </a:cubicBezTo>
                        <a:cubicBezTo>
                          <a:pt x="6903" y="91839"/>
                          <a:pt x="11958" y="100686"/>
                          <a:pt x="20173" y="112061"/>
                        </a:cubicBezTo>
                        <a:cubicBezTo>
                          <a:pt x="28388" y="123435"/>
                          <a:pt x="26492" y="136284"/>
                          <a:pt x="26492" y="136284"/>
                        </a:cubicBezTo>
                        <a:cubicBezTo>
                          <a:pt x="26492" y="136284"/>
                          <a:pt x="10062" y="160508"/>
                          <a:pt x="5850" y="186206"/>
                        </a:cubicBezTo>
                        <a:cubicBezTo>
                          <a:pt x="1637" y="211904"/>
                          <a:pt x="11748" y="216959"/>
                          <a:pt x="28388" y="222225"/>
                        </a:cubicBezTo>
                        <a:cubicBezTo>
                          <a:pt x="45029" y="227491"/>
                          <a:pt x="64829" y="228966"/>
                          <a:pt x="64829" y="228966"/>
                        </a:cubicBezTo>
                        <a:lnTo>
                          <a:pt x="98110" y="153557"/>
                        </a:lnTo>
                        <a:lnTo>
                          <a:pt x="108010" y="148712"/>
                        </a:lnTo>
                        <a:lnTo>
                          <a:pt x="103376" y="131439"/>
                        </a:lnTo>
                        <a:cubicBezTo>
                          <a:pt x="103376" y="131439"/>
                          <a:pt x="105061" y="94999"/>
                          <a:pt x="102323" y="67405"/>
                        </a:cubicBezTo>
                        <a:cubicBezTo>
                          <a:pt x="99584" y="39811"/>
                          <a:pt x="84629" y="17694"/>
                          <a:pt x="77889" y="11796"/>
                        </a:cubicBezTo>
                        <a:cubicBezTo>
                          <a:pt x="71148" y="5898"/>
                          <a:pt x="66935" y="0"/>
                          <a:pt x="66935" y="0"/>
                        </a:cubicBezTo>
                        <a:lnTo>
                          <a:pt x="30916" y="21064"/>
                        </a:lnTo>
                        <a:close/>
                      </a:path>
                    </a:pathLst>
                  </a:custGeom>
                  <a:solidFill>
                    <a:srgbClr val="2B2E5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686" name="자유형: 도형 685">
                    <a:extLst>
                      <a:ext uri="{FF2B5EF4-FFF2-40B4-BE49-F238E27FC236}">
                        <a16:creationId xmlns:a16="http://schemas.microsoft.com/office/drawing/2014/main" id="{4D870391-BE0B-F9D1-D1C8-D7B3F83A76F1}"/>
                      </a:ext>
                    </a:extLst>
                  </p:cNvPr>
                  <p:cNvSpPr/>
                  <p:nvPr/>
                </p:nvSpPr>
                <p:spPr>
                  <a:xfrm>
                    <a:off x="3993075" y="4527699"/>
                    <a:ext cx="29278" cy="21064"/>
                  </a:xfrm>
                  <a:custGeom>
                    <a:avLst/>
                    <a:gdLst>
                      <a:gd name="connsiteX0" fmla="*/ 7372 w 29278"/>
                      <a:gd name="connsiteY0" fmla="*/ 13902 h 21064"/>
                      <a:gd name="connsiteX1" fmla="*/ 1053 w 29278"/>
                      <a:gd name="connsiteY1" fmla="*/ 16009 h 21064"/>
                      <a:gd name="connsiteX2" fmla="*/ 0 w 29278"/>
                      <a:gd name="connsiteY2" fmla="*/ 10321 h 21064"/>
                      <a:gd name="connsiteX3" fmla="*/ 26962 w 29278"/>
                      <a:gd name="connsiteY3" fmla="*/ 0 h 21064"/>
                      <a:gd name="connsiteX4" fmla="*/ 29279 w 29278"/>
                      <a:gd name="connsiteY4" fmla="*/ 9689 h 21064"/>
                      <a:gd name="connsiteX5" fmla="*/ 24434 w 29278"/>
                      <a:gd name="connsiteY5" fmla="*/ 21064 h 21064"/>
                      <a:gd name="connsiteX6" fmla="*/ 7372 w 29278"/>
                      <a:gd name="connsiteY6" fmla="*/ 13902 h 210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9278" h="21064">
                        <a:moveTo>
                          <a:pt x="7372" y="13902"/>
                        </a:moveTo>
                        <a:lnTo>
                          <a:pt x="1053" y="16009"/>
                        </a:lnTo>
                        <a:lnTo>
                          <a:pt x="0" y="10321"/>
                        </a:lnTo>
                        <a:lnTo>
                          <a:pt x="26962" y="0"/>
                        </a:lnTo>
                        <a:lnTo>
                          <a:pt x="29279" y="9689"/>
                        </a:lnTo>
                        <a:lnTo>
                          <a:pt x="24434" y="21064"/>
                        </a:lnTo>
                        <a:lnTo>
                          <a:pt x="7372" y="13902"/>
                        </a:lnTo>
                        <a:close/>
                      </a:path>
                    </a:pathLst>
                  </a:custGeom>
                  <a:solidFill>
                    <a:srgbClr val="1D2145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7" name="자유형: 도형 686">
                    <a:extLst>
                      <a:ext uri="{FF2B5EF4-FFF2-40B4-BE49-F238E27FC236}">
                        <a16:creationId xmlns:a16="http://schemas.microsoft.com/office/drawing/2014/main" id="{B85CEEFD-E664-60BA-0BDD-8BD384AD70E9}"/>
                      </a:ext>
                    </a:extLst>
                  </p:cNvPr>
                  <p:cNvSpPr/>
                  <p:nvPr/>
                </p:nvSpPr>
                <p:spPr>
                  <a:xfrm>
                    <a:off x="3926034" y="4490081"/>
                    <a:ext cx="114855" cy="90985"/>
                  </a:xfrm>
                  <a:custGeom>
                    <a:avLst/>
                    <a:gdLst>
                      <a:gd name="connsiteX0" fmla="*/ 21753 w 114855"/>
                      <a:gd name="connsiteY0" fmla="*/ 2441 h 90985"/>
                      <a:gd name="connsiteX1" fmla="*/ 84524 w 114855"/>
                      <a:gd name="connsiteY1" fmla="*/ 65422 h 90985"/>
                      <a:gd name="connsiteX2" fmla="*/ 96951 w 114855"/>
                      <a:gd name="connsiteY2" fmla="*/ 17186 h 90985"/>
                      <a:gd name="connsiteX3" fmla="*/ 114856 w 114855"/>
                      <a:gd name="connsiteY3" fmla="*/ 19292 h 90985"/>
                      <a:gd name="connsiteX4" fmla="*/ 103903 w 114855"/>
                      <a:gd name="connsiteY4" fmla="*/ 84169 h 90985"/>
                      <a:gd name="connsiteX5" fmla="*/ 70621 w 114855"/>
                      <a:gd name="connsiteY5" fmla="*/ 84169 h 90985"/>
                      <a:gd name="connsiteX6" fmla="*/ 12064 w 114855"/>
                      <a:gd name="connsiteY6" fmla="*/ 38250 h 90985"/>
                      <a:gd name="connsiteX7" fmla="*/ 2795 w 114855"/>
                      <a:gd name="connsiteY7" fmla="*/ 4547 h 90985"/>
                      <a:gd name="connsiteX8" fmla="*/ 21542 w 114855"/>
                      <a:gd name="connsiteY8" fmla="*/ 2230 h 909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14855" h="90985">
                        <a:moveTo>
                          <a:pt x="21753" y="2441"/>
                        </a:moveTo>
                        <a:cubicBezTo>
                          <a:pt x="30600" y="11498"/>
                          <a:pt x="84524" y="65422"/>
                          <a:pt x="84524" y="65422"/>
                        </a:cubicBezTo>
                        <a:lnTo>
                          <a:pt x="96951" y="17186"/>
                        </a:lnTo>
                        <a:lnTo>
                          <a:pt x="114856" y="19292"/>
                        </a:lnTo>
                        <a:cubicBezTo>
                          <a:pt x="114856" y="19292"/>
                          <a:pt x="108537" y="74058"/>
                          <a:pt x="103903" y="84169"/>
                        </a:cubicBezTo>
                        <a:cubicBezTo>
                          <a:pt x="99269" y="94280"/>
                          <a:pt x="87683" y="92173"/>
                          <a:pt x="70621" y="84169"/>
                        </a:cubicBezTo>
                        <a:cubicBezTo>
                          <a:pt x="53560" y="76165"/>
                          <a:pt x="24913" y="50256"/>
                          <a:pt x="12064" y="38250"/>
                        </a:cubicBezTo>
                        <a:cubicBezTo>
                          <a:pt x="-786" y="26243"/>
                          <a:pt x="-2471" y="13183"/>
                          <a:pt x="2795" y="4547"/>
                        </a:cubicBezTo>
                        <a:cubicBezTo>
                          <a:pt x="8061" y="-4089"/>
                          <a:pt x="21542" y="2230"/>
                          <a:pt x="21542" y="2230"/>
                        </a:cubicBezTo>
                        <a:close/>
                      </a:path>
                    </a:pathLst>
                  </a:custGeom>
                  <a:solidFill>
                    <a:srgbClr val="24274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8" name="자유형: 도형 687">
                    <a:extLst>
                      <a:ext uri="{FF2B5EF4-FFF2-40B4-BE49-F238E27FC236}">
                        <a16:creationId xmlns:a16="http://schemas.microsoft.com/office/drawing/2014/main" id="{81740F1E-940B-EBC9-6508-9788B6EF4CBE}"/>
                      </a:ext>
                    </a:extLst>
                  </p:cNvPr>
                  <p:cNvSpPr/>
                  <p:nvPr/>
                </p:nvSpPr>
                <p:spPr>
                  <a:xfrm>
                    <a:off x="4022986" y="4499894"/>
                    <a:ext cx="17930" cy="9478"/>
                  </a:xfrm>
                  <a:custGeom>
                    <a:avLst/>
                    <a:gdLst>
                      <a:gd name="connsiteX0" fmla="*/ 0 w 17930"/>
                      <a:gd name="connsiteY0" fmla="*/ 7372 h 9478"/>
                      <a:gd name="connsiteX1" fmla="*/ 7583 w 17930"/>
                      <a:gd name="connsiteY1" fmla="*/ 0 h 9478"/>
                      <a:gd name="connsiteX2" fmla="*/ 17904 w 17930"/>
                      <a:gd name="connsiteY2" fmla="*/ 9479 h 9478"/>
                      <a:gd name="connsiteX3" fmla="*/ 0 w 17930"/>
                      <a:gd name="connsiteY3" fmla="*/ 7372 h 94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17930" h="9478">
                        <a:moveTo>
                          <a:pt x="0" y="7372"/>
                        </a:moveTo>
                        <a:cubicBezTo>
                          <a:pt x="0" y="7372"/>
                          <a:pt x="1685" y="0"/>
                          <a:pt x="7583" y="0"/>
                        </a:cubicBezTo>
                        <a:cubicBezTo>
                          <a:pt x="13481" y="0"/>
                          <a:pt x="18326" y="5687"/>
                          <a:pt x="17904" y="9479"/>
                        </a:cubicBezTo>
                        <a:lnTo>
                          <a:pt x="0" y="7372"/>
                        </a:lnTo>
                        <a:close/>
                      </a:path>
                    </a:pathLst>
                  </a:custGeom>
                  <a:solidFill>
                    <a:srgbClr val="F7C4B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89" name="자유형: 도형 688">
                    <a:extLst>
                      <a:ext uri="{FF2B5EF4-FFF2-40B4-BE49-F238E27FC236}">
                        <a16:creationId xmlns:a16="http://schemas.microsoft.com/office/drawing/2014/main" id="{260560E9-7B1B-5298-E820-FCEADE74109E}"/>
                      </a:ext>
                    </a:extLst>
                  </p:cNvPr>
                  <p:cNvSpPr/>
                  <p:nvPr/>
                </p:nvSpPr>
                <p:spPr>
                  <a:xfrm>
                    <a:off x="3957261" y="4445338"/>
                    <a:ext cx="60669" cy="70564"/>
                  </a:xfrm>
                  <a:custGeom>
                    <a:avLst/>
                    <a:gdLst>
                      <a:gd name="connsiteX0" fmla="*/ 60248 w 60669"/>
                      <a:gd name="connsiteY0" fmla="*/ 70564 h 70564"/>
                      <a:gd name="connsiteX1" fmla="*/ 46978 w 60669"/>
                      <a:gd name="connsiteY1" fmla="*/ 62139 h 70564"/>
                      <a:gd name="connsiteX2" fmla="*/ 46135 w 60669"/>
                      <a:gd name="connsiteY2" fmla="*/ 61507 h 70564"/>
                      <a:gd name="connsiteX3" fmla="*/ 637 w 60669"/>
                      <a:gd name="connsiteY3" fmla="*/ 22960 h 70564"/>
                      <a:gd name="connsiteX4" fmla="*/ 2322 w 60669"/>
                      <a:gd name="connsiteY4" fmla="*/ 0 h 70564"/>
                      <a:gd name="connsiteX5" fmla="*/ 26967 w 60669"/>
                      <a:gd name="connsiteY5" fmla="*/ 0 h 70564"/>
                      <a:gd name="connsiteX6" fmla="*/ 52033 w 60669"/>
                      <a:gd name="connsiteY6" fmla="*/ 35388 h 70564"/>
                      <a:gd name="connsiteX7" fmla="*/ 56035 w 60669"/>
                      <a:gd name="connsiteY7" fmla="*/ 47815 h 70564"/>
                      <a:gd name="connsiteX8" fmla="*/ 56035 w 60669"/>
                      <a:gd name="connsiteY8" fmla="*/ 47815 h 70564"/>
                      <a:gd name="connsiteX9" fmla="*/ 60670 w 60669"/>
                      <a:gd name="connsiteY9" fmla="*/ 70564 h 705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0669" h="70564">
                        <a:moveTo>
                          <a:pt x="60248" y="70564"/>
                        </a:moveTo>
                        <a:cubicBezTo>
                          <a:pt x="60248" y="70564"/>
                          <a:pt x="56246" y="68879"/>
                          <a:pt x="46978" y="62139"/>
                        </a:cubicBezTo>
                        <a:cubicBezTo>
                          <a:pt x="46767" y="61928"/>
                          <a:pt x="46346" y="61718"/>
                          <a:pt x="46135" y="61507"/>
                        </a:cubicBezTo>
                        <a:cubicBezTo>
                          <a:pt x="36235" y="54135"/>
                          <a:pt x="2533" y="33070"/>
                          <a:pt x="637" y="22960"/>
                        </a:cubicBezTo>
                        <a:cubicBezTo>
                          <a:pt x="-1469" y="12849"/>
                          <a:pt x="2322" y="0"/>
                          <a:pt x="2322" y="0"/>
                        </a:cubicBezTo>
                        <a:lnTo>
                          <a:pt x="26967" y="0"/>
                        </a:lnTo>
                        <a:cubicBezTo>
                          <a:pt x="26967" y="0"/>
                          <a:pt x="47821" y="26541"/>
                          <a:pt x="52033" y="35388"/>
                        </a:cubicBezTo>
                        <a:cubicBezTo>
                          <a:pt x="53508" y="38126"/>
                          <a:pt x="54772" y="42760"/>
                          <a:pt x="56035" y="47815"/>
                        </a:cubicBezTo>
                        <a:lnTo>
                          <a:pt x="56035" y="47815"/>
                        </a:lnTo>
                        <a:cubicBezTo>
                          <a:pt x="58563" y="58558"/>
                          <a:pt x="60670" y="70564"/>
                          <a:pt x="60670" y="70564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90" name="자유형: 도형 689">
                    <a:extLst>
                      <a:ext uri="{FF2B5EF4-FFF2-40B4-BE49-F238E27FC236}">
                        <a16:creationId xmlns:a16="http://schemas.microsoft.com/office/drawing/2014/main" id="{DF4CD5DB-12DF-1491-BCB1-70F0DF39289F}"/>
                      </a:ext>
                    </a:extLst>
                  </p:cNvPr>
                  <p:cNvSpPr/>
                  <p:nvPr/>
                </p:nvSpPr>
                <p:spPr>
                  <a:xfrm>
                    <a:off x="3983175" y="4463875"/>
                    <a:ext cx="34334" cy="52027"/>
                  </a:xfrm>
                  <a:custGeom>
                    <a:avLst/>
                    <a:gdLst>
                      <a:gd name="connsiteX0" fmla="*/ 34334 w 34334"/>
                      <a:gd name="connsiteY0" fmla="*/ 52028 h 52027"/>
                      <a:gd name="connsiteX1" fmla="*/ 21064 w 34334"/>
                      <a:gd name="connsiteY1" fmla="*/ 43603 h 52027"/>
                      <a:gd name="connsiteX2" fmla="*/ 6109 w 34334"/>
                      <a:gd name="connsiteY2" fmla="*/ 11164 h 52027"/>
                      <a:gd name="connsiteX3" fmla="*/ 0 w 34334"/>
                      <a:gd name="connsiteY3" fmla="*/ 11164 h 52027"/>
                      <a:gd name="connsiteX4" fmla="*/ 2106 w 34334"/>
                      <a:gd name="connsiteY4" fmla="*/ 0 h 52027"/>
                      <a:gd name="connsiteX5" fmla="*/ 9689 w 34334"/>
                      <a:gd name="connsiteY5" fmla="*/ 5266 h 52027"/>
                      <a:gd name="connsiteX6" fmla="*/ 9689 w 34334"/>
                      <a:gd name="connsiteY6" fmla="*/ 9479 h 52027"/>
                      <a:gd name="connsiteX7" fmla="*/ 29490 w 34334"/>
                      <a:gd name="connsiteY7" fmla="*/ 29068 h 52027"/>
                      <a:gd name="connsiteX8" fmla="*/ 29490 w 34334"/>
                      <a:gd name="connsiteY8" fmla="*/ 29068 h 52027"/>
                      <a:gd name="connsiteX9" fmla="*/ 34124 w 34334"/>
                      <a:gd name="connsiteY9" fmla="*/ 51817 h 5202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4334" h="52027">
                        <a:moveTo>
                          <a:pt x="34334" y="52028"/>
                        </a:moveTo>
                        <a:cubicBezTo>
                          <a:pt x="34334" y="52028"/>
                          <a:pt x="30332" y="50343"/>
                          <a:pt x="21064" y="43603"/>
                        </a:cubicBezTo>
                        <a:lnTo>
                          <a:pt x="6109" y="11164"/>
                        </a:lnTo>
                        <a:lnTo>
                          <a:pt x="0" y="11164"/>
                        </a:lnTo>
                        <a:cubicBezTo>
                          <a:pt x="0" y="11164"/>
                          <a:pt x="2106" y="421"/>
                          <a:pt x="2106" y="0"/>
                        </a:cubicBezTo>
                        <a:lnTo>
                          <a:pt x="9689" y="5266"/>
                        </a:lnTo>
                        <a:lnTo>
                          <a:pt x="9689" y="9479"/>
                        </a:lnTo>
                        <a:lnTo>
                          <a:pt x="29490" y="29068"/>
                        </a:lnTo>
                        <a:lnTo>
                          <a:pt x="29490" y="29068"/>
                        </a:lnTo>
                        <a:cubicBezTo>
                          <a:pt x="32017" y="39811"/>
                          <a:pt x="34124" y="51817"/>
                          <a:pt x="34124" y="51817"/>
                        </a:cubicBezTo>
                        <a:close/>
                      </a:path>
                    </a:pathLst>
                  </a:custGeom>
                  <a:solidFill>
                    <a:srgbClr val="BC7C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91" name="자유형: 도형 690">
                    <a:extLst>
                      <a:ext uri="{FF2B5EF4-FFF2-40B4-BE49-F238E27FC236}">
                        <a16:creationId xmlns:a16="http://schemas.microsoft.com/office/drawing/2014/main" id="{AB95A580-7311-018A-02D4-EEED9EBE6002}"/>
                      </a:ext>
                    </a:extLst>
                  </p:cNvPr>
                  <p:cNvSpPr/>
                  <p:nvPr/>
                </p:nvSpPr>
                <p:spPr>
                  <a:xfrm>
                    <a:off x="3935664" y="4345227"/>
                    <a:ext cx="66257" cy="92739"/>
                  </a:xfrm>
                  <a:custGeom>
                    <a:avLst/>
                    <a:gdLst>
                      <a:gd name="connsiteX0" fmla="*/ 30238 w 66257"/>
                      <a:gd name="connsiteY0" fmla="*/ 92739 h 92739"/>
                      <a:gd name="connsiteX1" fmla="*/ 23919 w 66257"/>
                      <a:gd name="connsiteY1" fmla="*/ 90422 h 92739"/>
                      <a:gd name="connsiteX2" fmla="*/ 7910 w 66257"/>
                      <a:gd name="connsiteY2" fmla="*/ 73571 h 92739"/>
                      <a:gd name="connsiteX3" fmla="*/ 2433 w 66257"/>
                      <a:gd name="connsiteY3" fmla="*/ 44081 h 92739"/>
                      <a:gd name="connsiteX4" fmla="*/ 19284 w 66257"/>
                      <a:gd name="connsiteY4" fmla="*/ 20068 h 92739"/>
                      <a:gd name="connsiteX5" fmla="*/ 58253 w 66257"/>
                      <a:gd name="connsiteY5" fmla="*/ 268 h 92739"/>
                      <a:gd name="connsiteX6" fmla="*/ 66257 w 66257"/>
                      <a:gd name="connsiteY6" fmla="*/ 14802 h 92739"/>
                      <a:gd name="connsiteX7" fmla="*/ 64151 w 66257"/>
                      <a:gd name="connsiteY7" fmla="*/ 27441 h 92739"/>
                      <a:gd name="connsiteX8" fmla="*/ 60991 w 66257"/>
                      <a:gd name="connsiteY8" fmla="*/ 51033 h 92739"/>
                      <a:gd name="connsiteX9" fmla="*/ 39717 w 66257"/>
                      <a:gd name="connsiteY9" fmla="*/ 90212 h 92739"/>
                      <a:gd name="connsiteX10" fmla="*/ 30027 w 66257"/>
                      <a:gd name="connsiteY10" fmla="*/ 92739 h 927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66257" h="92739">
                        <a:moveTo>
                          <a:pt x="30238" y="92739"/>
                        </a:moveTo>
                        <a:cubicBezTo>
                          <a:pt x="30238" y="92739"/>
                          <a:pt x="27499" y="92739"/>
                          <a:pt x="23919" y="90422"/>
                        </a:cubicBezTo>
                        <a:cubicBezTo>
                          <a:pt x="20338" y="88105"/>
                          <a:pt x="12755" y="81997"/>
                          <a:pt x="7910" y="73571"/>
                        </a:cubicBezTo>
                        <a:cubicBezTo>
                          <a:pt x="3065" y="65145"/>
                          <a:pt x="-3675" y="49347"/>
                          <a:pt x="2433" y="44081"/>
                        </a:cubicBezTo>
                        <a:cubicBezTo>
                          <a:pt x="8542" y="38815"/>
                          <a:pt x="9806" y="26388"/>
                          <a:pt x="19284" y="20068"/>
                        </a:cubicBezTo>
                        <a:cubicBezTo>
                          <a:pt x="28763" y="13749"/>
                          <a:pt x="51723" y="-2259"/>
                          <a:pt x="58253" y="268"/>
                        </a:cubicBezTo>
                        <a:cubicBezTo>
                          <a:pt x="64783" y="2796"/>
                          <a:pt x="66257" y="7219"/>
                          <a:pt x="66257" y="14802"/>
                        </a:cubicBezTo>
                        <a:cubicBezTo>
                          <a:pt x="66257" y="22386"/>
                          <a:pt x="64151" y="27441"/>
                          <a:pt x="64151" y="27441"/>
                        </a:cubicBezTo>
                        <a:lnTo>
                          <a:pt x="60991" y="51033"/>
                        </a:lnTo>
                        <a:lnTo>
                          <a:pt x="39717" y="90212"/>
                        </a:lnTo>
                        <a:lnTo>
                          <a:pt x="30027" y="92739"/>
                        </a:ln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92" name="자유형: 도형 691">
                    <a:extLst>
                      <a:ext uri="{FF2B5EF4-FFF2-40B4-BE49-F238E27FC236}">
                        <a16:creationId xmlns:a16="http://schemas.microsoft.com/office/drawing/2014/main" id="{588CD320-975D-E723-374A-C3C1177FE549}"/>
                      </a:ext>
                    </a:extLst>
                  </p:cNvPr>
                  <p:cNvSpPr/>
                  <p:nvPr/>
                </p:nvSpPr>
                <p:spPr>
                  <a:xfrm>
                    <a:off x="3959396" y="4372246"/>
                    <a:ext cx="50981" cy="85390"/>
                  </a:xfrm>
                  <a:custGeom>
                    <a:avLst/>
                    <a:gdLst>
                      <a:gd name="connsiteX0" fmla="*/ 40630 w 50981"/>
                      <a:gd name="connsiteY0" fmla="*/ 421 h 85390"/>
                      <a:gd name="connsiteX1" fmla="*/ 50952 w 50981"/>
                      <a:gd name="connsiteY1" fmla="*/ 49501 h 85390"/>
                      <a:gd name="connsiteX2" fmla="*/ 42315 w 50981"/>
                      <a:gd name="connsiteY2" fmla="*/ 64456 h 85390"/>
                      <a:gd name="connsiteX3" fmla="*/ 25464 w 50981"/>
                      <a:gd name="connsiteY3" fmla="*/ 64456 h 85390"/>
                      <a:gd name="connsiteX4" fmla="*/ 21462 w 50981"/>
                      <a:gd name="connsiteY4" fmla="*/ 84467 h 85390"/>
                      <a:gd name="connsiteX5" fmla="*/ 187 w 50981"/>
                      <a:gd name="connsiteY5" fmla="*/ 78569 h 85390"/>
                      <a:gd name="connsiteX6" fmla="*/ 187 w 50981"/>
                      <a:gd name="connsiteY6" fmla="*/ 63403 h 85390"/>
                      <a:gd name="connsiteX7" fmla="*/ 7770 w 50981"/>
                      <a:gd name="connsiteY7" fmla="*/ 51818 h 85390"/>
                      <a:gd name="connsiteX8" fmla="*/ 1662 w 50981"/>
                      <a:gd name="connsiteY8" fmla="*/ 39179 h 85390"/>
                      <a:gd name="connsiteX9" fmla="*/ 13458 w 50981"/>
                      <a:gd name="connsiteY9" fmla="*/ 34966 h 85390"/>
                      <a:gd name="connsiteX10" fmla="*/ 18092 w 50981"/>
                      <a:gd name="connsiteY10" fmla="*/ 40654 h 85390"/>
                      <a:gd name="connsiteX11" fmla="*/ 15985 w 50981"/>
                      <a:gd name="connsiteY11" fmla="*/ 25066 h 85390"/>
                      <a:gd name="connsiteX12" fmla="*/ 25253 w 50981"/>
                      <a:gd name="connsiteY12" fmla="*/ 18536 h 85390"/>
                      <a:gd name="connsiteX13" fmla="*/ 22094 w 50981"/>
                      <a:gd name="connsiteY13" fmla="*/ 8847 h 85390"/>
                      <a:gd name="connsiteX14" fmla="*/ 40419 w 50981"/>
                      <a:gd name="connsiteY14" fmla="*/ 0 h 85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50981" h="85390">
                        <a:moveTo>
                          <a:pt x="40630" y="421"/>
                        </a:moveTo>
                        <a:cubicBezTo>
                          <a:pt x="51373" y="24013"/>
                          <a:pt x="50530" y="35177"/>
                          <a:pt x="50952" y="49501"/>
                        </a:cubicBezTo>
                        <a:cubicBezTo>
                          <a:pt x="51373" y="63824"/>
                          <a:pt x="47371" y="64245"/>
                          <a:pt x="42315" y="64456"/>
                        </a:cubicBezTo>
                        <a:cubicBezTo>
                          <a:pt x="37260" y="64667"/>
                          <a:pt x="25464" y="64456"/>
                          <a:pt x="25464" y="64456"/>
                        </a:cubicBezTo>
                        <a:cubicBezTo>
                          <a:pt x="25464" y="64456"/>
                          <a:pt x="24200" y="81307"/>
                          <a:pt x="21462" y="84467"/>
                        </a:cubicBezTo>
                        <a:cubicBezTo>
                          <a:pt x="18724" y="87626"/>
                          <a:pt x="609" y="81939"/>
                          <a:pt x="187" y="78569"/>
                        </a:cubicBezTo>
                        <a:cubicBezTo>
                          <a:pt x="-234" y="75199"/>
                          <a:pt x="187" y="63403"/>
                          <a:pt x="187" y="63403"/>
                        </a:cubicBezTo>
                        <a:lnTo>
                          <a:pt x="7770" y="51818"/>
                        </a:lnTo>
                        <a:cubicBezTo>
                          <a:pt x="7770" y="51818"/>
                          <a:pt x="187" y="45709"/>
                          <a:pt x="1662" y="39179"/>
                        </a:cubicBezTo>
                        <a:cubicBezTo>
                          <a:pt x="3136" y="32649"/>
                          <a:pt x="12404" y="32860"/>
                          <a:pt x="13458" y="34966"/>
                        </a:cubicBezTo>
                        <a:cubicBezTo>
                          <a:pt x="14511" y="37073"/>
                          <a:pt x="18092" y="40654"/>
                          <a:pt x="18092" y="40654"/>
                        </a:cubicBezTo>
                        <a:cubicBezTo>
                          <a:pt x="18092" y="40654"/>
                          <a:pt x="13668" y="26962"/>
                          <a:pt x="15985" y="25066"/>
                        </a:cubicBezTo>
                        <a:cubicBezTo>
                          <a:pt x="18302" y="23171"/>
                          <a:pt x="25253" y="18536"/>
                          <a:pt x="25253" y="18536"/>
                        </a:cubicBezTo>
                        <a:lnTo>
                          <a:pt x="22094" y="8847"/>
                        </a:lnTo>
                        <a:lnTo>
                          <a:pt x="40419" y="0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93" name="자유형: 도형 692">
                    <a:extLst>
                      <a:ext uri="{FF2B5EF4-FFF2-40B4-BE49-F238E27FC236}">
                        <a16:creationId xmlns:a16="http://schemas.microsoft.com/office/drawing/2014/main" id="{B2239BCD-BCB4-94FD-B531-5B99D0311869}"/>
                      </a:ext>
                    </a:extLst>
                  </p:cNvPr>
                  <p:cNvSpPr/>
                  <p:nvPr/>
                </p:nvSpPr>
                <p:spPr>
                  <a:xfrm>
                    <a:off x="3990242" y="4537280"/>
                    <a:ext cx="25312" cy="45820"/>
                  </a:xfrm>
                  <a:custGeom>
                    <a:avLst/>
                    <a:gdLst>
                      <a:gd name="connsiteX0" fmla="*/ 17788 w 25312"/>
                      <a:gd name="connsiteY0" fmla="*/ 319 h 45820"/>
                      <a:gd name="connsiteX1" fmla="*/ 3886 w 25312"/>
                      <a:gd name="connsiteY1" fmla="*/ 9587 h 45820"/>
                      <a:gd name="connsiteX2" fmla="*/ 305 w 25312"/>
                      <a:gd name="connsiteY2" fmla="*/ 24964 h 45820"/>
                      <a:gd name="connsiteX3" fmla="*/ 2833 w 25312"/>
                      <a:gd name="connsiteY3" fmla="*/ 27281 h 45820"/>
                      <a:gd name="connsiteX4" fmla="*/ 4518 w 25312"/>
                      <a:gd name="connsiteY4" fmla="*/ 43079 h 45820"/>
                      <a:gd name="connsiteX5" fmla="*/ 11890 w 25312"/>
                      <a:gd name="connsiteY5" fmla="*/ 44764 h 45820"/>
                      <a:gd name="connsiteX6" fmla="*/ 25161 w 25312"/>
                      <a:gd name="connsiteY6" fmla="*/ 37813 h 45820"/>
                      <a:gd name="connsiteX7" fmla="*/ 23265 w 25312"/>
                      <a:gd name="connsiteY7" fmla="*/ 6006 h 45820"/>
                      <a:gd name="connsiteX8" fmla="*/ 17788 w 25312"/>
                      <a:gd name="connsiteY8" fmla="*/ 319 h 458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5312" h="45820">
                        <a:moveTo>
                          <a:pt x="17788" y="319"/>
                        </a:moveTo>
                        <a:cubicBezTo>
                          <a:pt x="9363" y="-1366"/>
                          <a:pt x="5782" y="3900"/>
                          <a:pt x="3886" y="9587"/>
                        </a:cubicBezTo>
                        <a:cubicBezTo>
                          <a:pt x="1990" y="15275"/>
                          <a:pt x="-959" y="23490"/>
                          <a:pt x="305" y="24964"/>
                        </a:cubicBezTo>
                        <a:cubicBezTo>
                          <a:pt x="1569" y="26438"/>
                          <a:pt x="2833" y="27281"/>
                          <a:pt x="2833" y="27281"/>
                        </a:cubicBezTo>
                        <a:cubicBezTo>
                          <a:pt x="2833" y="27281"/>
                          <a:pt x="2201" y="39077"/>
                          <a:pt x="4518" y="43079"/>
                        </a:cubicBezTo>
                        <a:cubicBezTo>
                          <a:pt x="6835" y="47081"/>
                          <a:pt x="8310" y="45817"/>
                          <a:pt x="11890" y="44764"/>
                        </a:cubicBezTo>
                        <a:cubicBezTo>
                          <a:pt x="15471" y="43711"/>
                          <a:pt x="24529" y="40762"/>
                          <a:pt x="25161" y="37813"/>
                        </a:cubicBezTo>
                        <a:cubicBezTo>
                          <a:pt x="25793" y="34864"/>
                          <a:pt x="24318" y="10430"/>
                          <a:pt x="23265" y="6006"/>
                        </a:cubicBezTo>
                        <a:cubicBezTo>
                          <a:pt x="22212" y="1583"/>
                          <a:pt x="21580" y="951"/>
                          <a:pt x="17788" y="319"/>
                        </a:cubicBez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4E498DDB-97F5-7953-E30A-6F68C8476C1B}"/>
                  </a:ext>
                </a:extLst>
              </p:cNvPr>
              <p:cNvSpPr/>
              <p:nvPr userDrawn="1"/>
            </p:nvSpPr>
            <p:spPr>
              <a:xfrm>
                <a:off x="6527729" y="5312426"/>
                <a:ext cx="1155137" cy="454485"/>
              </a:xfrm>
              <a:custGeom>
                <a:avLst/>
                <a:gdLst>
                  <a:gd name="connsiteX0" fmla="*/ 749673 w 1425513"/>
                  <a:gd name="connsiteY0" fmla="*/ 269 h 587219"/>
                  <a:gd name="connsiteX1" fmla="*/ 777057 w 1425513"/>
                  <a:gd name="connsiteY1" fmla="*/ 6588 h 587219"/>
                  <a:gd name="connsiteX2" fmla="*/ 890802 w 1425513"/>
                  <a:gd name="connsiteY2" fmla="*/ 60933 h 587219"/>
                  <a:gd name="connsiteX3" fmla="*/ 1021610 w 1425513"/>
                  <a:gd name="connsiteY3" fmla="*/ 122440 h 587219"/>
                  <a:gd name="connsiteX4" fmla="*/ 1151364 w 1425513"/>
                  <a:gd name="connsiteY4" fmla="*/ 183315 h 587219"/>
                  <a:gd name="connsiteX5" fmla="*/ 1282171 w 1425513"/>
                  <a:gd name="connsiteY5" fmla="*/ 244822 h 587219"/>
                  <a:gd name="connsiteX6" fmla="*/ 1420351 w 1425513"/>
                  <a:gd name="connsiteY6" fmla="*/ 309278 h 587219"/>
                  <a:gd name="connsiteX7" fmla="*/ 1421615 w 1425513"/>
                  <a:gd name="connsiteY7" fmla="*/ 320021 h 587219"/>
                  <a:gd name="connsiteX8" fmla="*/ 1399287 w 1425513"/>
                  <a:gd name="connsiteY8" fmla="*/ 336661 h 587219"/>
                  <a:gd name="connsiteX9" fmla="*/ 1217084 w 1425513"/>
                  <a:gd name="connsiteY9" fmla="*/ 464099 h 587219"/>
                  <a:gd name="connsiteX10" fmla="*/ 1063316 w 1425513"/>
                  <a:gd name="connsiteY10" fmla="*/ 572157 h 587219"/>
                  <a:gd name="connsiteX11" fmla="*/ 1048150 w 1425513"/>
                  <a:gd name="connsiteY11" fmla="*/ 582689 h 587219"/>
                  <a:gd name="connsiteX12" fmla="*/ 1029403 w 1425513"/>
                  <a:gd name="connsiteY12" fmla="*/ 584164 h 587219"/>
                  <a:gd name="connsiteX13" fmla="*/ 910813 w 1425513"/>
                  <a:gd name="connsiteY13" fmla="*/ 527501 h 587219"/>
                  <a:gd name="connsiteX14" fmla="*/ 779795 w 1425513"/>
                  <a:gd name="connsiteY14" fmla="*/ 466205 h 587219"/>
                  <a:gd name="connsiteX15" fmla="*/ 650040 w 1425513"/>
                  <a:gd name="connsiteY15" fmla="*/ 405119 h 587219"/>
                  <a:gd name="connsiteX16" fmla="*/ 519233 w 1425513"/>
                  <a:gd name="connsiteY16" fmla="*/ 343613 h 587219"/>
                  <a:gd name="connsiteX17" fmla="*/ 384844 w 1425513"/>
                  <a:gd name="connsiteY17" fmla="*/ 280420 h 587219"/>
                  <a:gd name="connsiteX18" fmla="*/ 258671 w 1425513"/>
                  <a:gd name="connsiteY18" fmla="*/ 221231 h 587219"/>
                  <a:gd name="connsiteX19" fmla="*/ 124283 w 1425513"/>
                  <a:gd name="connsiteY19" fmla="*/ 158039 h 587219"/>
                  <a:gd name="connsiteX20" fmla="*/ 10116 w 1425513"/>
                  <a:gd name="connsiteY20" fmla="*/ 104747 h 587219"/>
                  <a:gd name="connsiteX21" fmla="*/ 5 w 1425513"/>
                  <a:gd name="connsiteY21" fmla="*/ 97374 h 587219"/>
                  <a:gd name="connsiteX22" fmla="*/ 10958 w 1425513"/>
                  <a:gd name="connsiteY22" fmla="*/ 93161 h 587219"/>
                  <a:gd name="connsiteX23" fmla="*/ 95636 w 1425513"/>
                  <a:gd name="connsiteY23" fmla="*/ 80102 h 587219"/>
                  <a:gd name="connsiteX24" fmla="*/ 152930 w 1425513"/>
                  <a:gd name="connsiteY24" fmla="*/ 70833 h 587219"/>
                  <a:gd name="connsiteX25" fmla="*/ 215490 w 1425513"/>
                  <a:gd name="connsiteY25" fmla="*/ 61776 h 587219"/>
                  <a:gd name="connsiteX26" fmla="*/ 280788 w 1425513"/>
                  <a:gd name="connsiteY26" fmla="*/ 52086 h 587219"/>
                  <a:gd name="connsiteX27" fmla="*/ 329235 w 1425513"/>
                  <a:gd name="connsiteY27" fmla="*/ 45767 h 587219"/>
                  <a:gd name="connsiteX28" fmla="*/ 377683 w 1425513"/>
                  <a:gd name="connsiteY28" fmla="*/ 39448 h 587219"/>
                  <a:gd name="connsiteX29" fmla="*/ 429921 w 1425513"/>
                  <a:gd name="connsiteY29" fmla="*/ 32497 h 587219"/>
                  <a:gd name="connsiteX30" fmla="*/ 486162 w 1425513"/>
                  <a:gd name="connsiteY30" fmla="*/ 25335 h 587219"/>
                  <a:gd name="connsiteX31" fmla="*/ 516284 w 1425513"/>
                  <a:gd name="connsiteY31" fmla="*/ 22176 h 587219"/>
                  <a:gd name="connsiteX32" fmla="*/ 604331 w 1425513"/>
                  <a:gd name="connsiteY32" fmla="*/ 13329 h 587219"/>
                  <a:gd name="connsiteX33" fmla="*/ 662047 w 1425513"/>
                  <a:gd name="connsiteY33" fmla="*/ 8063 h 587219"/>
                  <a:gd name="connsiteX34" fmla="*/ 738298 w 1425513"/>
                  <a:gd name="connsiteY34" fmla="*/ 690 h 587219"/>
                  <a:gd name="connsiteX35" fmla="*/ 749462 w 1425513"/>
                  <a:gd name="connsiteY35" fmla="*/ 690 h 587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425513" h="587219">
                    <a:moveTo>
                      <a:pt x="749673" y="269"/>
                    </a:moveTo>
                    <a:cubicBezTo>
                      <a:pt x="759152" y="-995"/>
                      <a:pt x="768209" y="2375"/>
                      <a:pt x="777057" y="6588"/>
                    </a:cubicBezTo>
                    <a:cubicBezTo>
                      <a:pt x="814971" y="24703"/>
                      <a:pt x="852887" y="42818"/>
                      <a:pt x="890802" y="60933"/>
                    </a:cubicBezTo>
                    <a:cubicBezTo>
                      <a:pt x="934404" y="81576"/>
                      <a:pt x="978007" y="102008"/>
                      <a:pt x="1021610" y="122440"/>
                    </a:cubicBezTo>
                    <a:cubicBezTo>
                      <a:pt x="1065002" y="142451"/>
                      <a:pt x="1108182" y="162883"/>
                      <a:pt x="1151364" y="183315"/>
                    </a:cubicBezTo>
                    <a:cubicBezTo>
                      <a:pt x="1194966" y="203958"/>
                      <a:pt x="1238780" y="223969"/>
                      <a:pt x="1282171" y="244822"/>
                    </a:cubicBezTo>
                    <a:cubicBezTo>
                      <a:pt x="1328091" y="266729"/>
                      <a:pt x="1374432" y="287793"/>
                      <a:pt x="1420351" y="309278"/>
                    </a:cubicBezTo>
                    <a:cubicBezTo>
                      <a:pt x="1426671" y="312227"/>
                      <a:pt x="1427302" y="315176"/>
                      <a:pt x="1421615" y="320021"/>
                    </a:cubicBezTo>
                    <a:cubicBezTo>
                      <a:pt x="1414664" y="325919"/>
                      <a:pt x="1406870" y="331395"/>
                      <a:pt x="1399287" y="336661"/>
                    </a:cubicBezTo>
                    <a:cubicBezTo>
                      <a:pt x="1338623" y="379211"/>
                      <a:pt x="1277748" y="421549"/>
                      <a:pt x="1217084" y="464099"/>
                    </a:cubicBezTo>
                    <a:cubicBezTo>
                      <a:pt x="1165687" y="500118"/>
                      <a:pt x="1114502" y="536138"/>
                      <a:pt x="1063316" y="572157"/>
                    </a:cubicBezTo>
                    <a:cubicBezTo>
                      <a:pt x="1058261" y="575738"/>
                      <a:pt x="1052152" y="578266"/>
                      <a:pt x="1048150" y="582689"/>
                    </a:cubicBezTo>
                    <a:cubicBezTo>
                      <a:pt x="1041831" y="589430"/>
                      <a:pt x="1036354" y="587534"/>
                      <a:pt x="1029403" y="584164"/>
                    </a:cubicBezTo>
                    <a:cubicBezTo>
                      <a:pt x="990014" y="564995"/>
                      <a:pt x="950624" y="546038"/>
                      <a:pt x="910813" y="527501"/>
                    </a:cubicBezTo>
                    <a:cubicBezTo>
                      <a:pt x="867000" y="507280"/>
                      <a:pt x="823397" y="486848"/>
                      <a:pt x="779795" y="466205"/>
                    </a:cubicBezTo>
                    <a:cubicBezTo>
                      <a:pt x="736613" y="445773"/>
                      <a:pt x="693222" y="425973"/>
                      <a:pt x="650040" y="405119"/>
                    </a:cubicBezTo>
                    <a:cubicBezTo>
                      <a:pt x="606648" y="384266"/>
                      <a:pt x="562835" y="364045"/>
                      <a:pt x="519233" y="343613"/>
                    </a:cubicBezTo>
                    <a:cubicBezTo>
                      <a:pt x="474366" y="322549"/>
                      <a:pt x="429711" y="301484"/>
                      <a:pt x="384844" y="280420"/>
                    </a:cubicBezTo>
                    <a:cubicBezTo>
                      <a:pt x="342716" y="260620"/>
                      <a:pt x="300799" y="241031"/>
                      <a:pt x="258671" y="221231"/>
                    </a:cubicBezTo>
                    <a:cubicBezTo>
                      <a:pt x="213805" y="200167"/>
                      <a:pt x="169149" y="178892"/>
                      <a:pt x="124283" y="158039"/>
                    </a:cubicBezTo>
                    <a:cubicBezTo>
                      <a:pt x="86157" y="140134"/>
                      <a:pt x="48031" y="122651"/>
                      <a:pt x="10116" y="104747"/>
                    </a:cubicBezTo>
                    <a:cubicBezTo>
                      <a:pt x="6324" y="103062"/>
                      <a:pt x="-206" y="102219"/>
                      <a:pt x="5" y="97374"/>
                    </a:cubicBezTo>
                    <a:cubicBezTo>
                      <a:pt x="426" y="91476"/>
                      <a:pt x="6956" y="93793"/>
                      <a:pt x="10958" y="93161"/>
                    </a:cubicBezTo>
                    <a:cubicBezTo>
                      <a:pt x="39184" y="88738"/>
                      <a:pt x="67410" y="84525"/>
                      <a:pt x="95636" y="80102"/>
                    </a:cubicBezTo>
                    <a:cubicBezTo>
                      <a:pt x="114804" y="77153"/>
                      <a:pt x="133761" y="73783"/>
                      <a:pt x="152930" y="70833"/>
                    </a:cubicBezTo>
                    <a:cubicBezTo>
                      <a:pt x="173783" y="67674"/>
                      <a:pt x="194636" y="64725"/>
                      <a:pt x="215490" y="61776"/>
                    </a:cubicBezTo>
                    <a:cubicBezTo>
                      <a:pt x="237186" y="58616"/>
                      <a:pt x="258882" y="55246"/>
                      <a:pt x="280788" y="52086"/>
                    </a:cubicBezTo>
                    <a:cubicBezTo>
                      <a:pt x="296797" y="49769"/>
                      <a:pt x="313016" y="47874"/>
                      <a:pt x="329235" y="45767"/>
                    </a:cubicBezTo>
                    <a:cubicBezTo>
                      <a:pt x="345455" y="43661"/>
                      <a:pt x="361463" y="41554"/>
                      <a:pt x="377683" y="39448"/>
                    </a:cubicBezTo>
                    <a:cubicBezTo>
                      <a:pt x="395166" y="37131"/>
                      <a:pt x="412438" y="34814"/>
                      <a:pt x="429921" y="32497"/>
                    </a:cubicBezTo>
                    <a:cubicBezTo>
                      <a:pt x="448668" y="30180"/>
                      <a:pt x="467415" y="27863"/>
                      <a:pt x="486162" y="25335"/>
                    </a:cubicBezTo>
                    <a:cubicBezTo>
                      <a:pt x="496273" y="24071"/>
                      <a:pt x="506384" y="23018"/>
                      <a:pt x="516284" y="22176"/>
                    </a:cubicBezTo>
                    <a:cubicBezTo>
                      <a:pt x="545563" y="19437"/>
                      <a:pt x="574842" y="15435"/>
                      <a:pt x="604331" y="13329"/>
                    </a:cubicBezTo>
                    <a:cubicBezTo>
                      <a:pt x="623710" y="11854"/>
                      <a:pt x="643089" y="10591"/>
                      <a:pt x="662047" y="8063"/>
                    </a:cubicBezTo>
                    <a:cubicBezTo>
                      <a:pt x="687324" y="4692"/>
                      <a:pt x="713022" y="5114"/>
                      <a:pt x="738298" y="690"/>
                    </a:cubicBezTo>
                    <a:cubicBezTo>
                      <a:pt x="741669" y="58"/>
                      <a:pt x="745460" y="690"/>
                      <a:pt x="749462" y="69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56" name="그래픽 16">
                <a:extLst>
                  <a:ext uri="{FF2B5EF4-FFF2-40B4-BE49-F238E27FC236}">
                    <a16:creationId xmlns:a16="http://schemas.microsoft.com/office/drawing/2014/main" id="{2E3FF6E7-0A3B-F974-8E8C-BC79960FEF0B}"/>
                  </a:ext>
                </a:extLst>
              </p:cNvPr>
              <p:cNvGrpSpPr/>
              <p:nvPr userDrawn="1"/>
            </p:nvGrpSpPr>
            <p:grpSpPr>
              <a:xfrm>
                <a:off x="5651420" y="5262417"/>
                <a:ext cx="127844" cy="93414"/>
                <a:chOff x="4749694" y="4180353"/>
                <a:chExt cx="157769" cy="120696"/>
              </a:xfrm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669" name="자유형: 도형 668">
                  <a:extLst>
                    <a:ext uri="{FF2B5EF4-FFF2-40B4-BE49-F238E27FC236}">
                      <a16:creationId xmlns:a16="http://schemas.microsoft.com/office/drawing/2014/main" id="{0DE6ECAD-A3B0-6479-F7A8-4A39A6F0B814}"/>
                    </a:ext>
                  </a:extLst>
                </p:cNvPr>
                <p:cNvSpPr/>
                <p:nvPr/>
              </p:nvSpPr>
              <p:spPr>
                <a:xfrm>
                  <a:off x="4789505" y="4180353"/>
                  <a:ext cx="117958" cy="62138"/>
                </a:xfrm>
                <a:custGeom>
                  <a:avLst/>
                  <a:gdLst>
                    <a:gd name="connsiteX0" fmla="*/ 0 w 117958"/>
                    <a:gd name="connsiteY0" fmla="*/ 40021 h 62138"/>
                    <a:gd name="connsiteX1" fmla="*/ 8425 w 117958"/>
                    <a:gd name="connsiteY1" fmla="*/ 0 h 62138"/>
                    <a:gd name="connsiteX2" fmla="*/ 117958 w 117958"/>
                    <a:gd name="connsiteY2" fmla="*/ 3581 h 62138"/>
                    <a:gd name="connsiteX3" fmla="*/ 113535 w 117958"/>
                    <a:gd name="connsiteY3" fmla="*/ 62139 h 62138"/>
                    <a:gd name="connsiteX4" fmla="*/ 30332 w 117958"/>
                    <a:gd name="connsiteY4" fmla="*/ 60454 h 62138"/>
                    <a:gd name="connsiteX5" fmla="*/ 0 w 117958"/>
                    <a:gd name="connsiteY5" fmla="*/ 40021 h 621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7958" h="62138">
                      <a:moveTo>
                        <a:pt x="0" y="40021"/>
                      </a:moveTo>
                      <a:lnTo>
                        <a:pt x="8425" y="0"/>
                      </a:lnTo>
                      <a:lnTo>
                        <a:pt x="117958" y="3581"/>
                      </a:lnTo>
                      <a:lnTo>
                        <a:pt x="113535" y="62139"/>
                      </a:lnTo>
                      <a:lnTo>
                        <a:pt x="30332" y="60454"/>
                      </a:lnTo>
                      <a:lnTo>
                        <a:pt x="0" y="400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70" name="자유형: 도형 669">
                  <a:extLst>
                    <a:ext uri="{FF2B5EF4-FFF2-40B4-BE49-F238E27FC236}">
                      <a16:creationId xmlns:a16="http://schemas.microsoft.com/office/drawing/2014/main" id="{636AA1C1-4E12-D6AA-FF8C-1DA5F122675F}"/>
                    </a:ext>
                  </a:extLst>
                </p:cNvPr>
                <p:cNvSpPr/>
                <p:nvPr/>
              </p:nvSpPr>
              <p:spPr>
                <a:xfrm>
                  <a:off x="4749694" y="4198679"/>
                  <a:ext cx="150607" cy="102371"/>
                </a:xfrm>
                <a:custGeom>
                  <a:avLst/>
                  <a:gdLst>
                    <a:gd name="connsiteX0" fmla="*/ 0 w 150607"/>
                    <a:gd name="connsiteY0" fmla="*/ 37283 h 102371"/>
                    <a:gd name="connsiteX1" fmla="*/ 70143 w 150607"/>
                    <a:gd name="connsiteY1" fmla="*/ 0 h 102371"/>
                    <a:gd name="connsiteX2" fmla="*/ 150608 w 150607"/>
                    <a:gd name="connsiteY2" fmla="*/ 57294 h 102371"/>
                    <a:gd name="connsiteX3" fmla="*/ 82571 w 150607"/>
                    <a:gd name="connsiteY3" fmla="*/ 102371 h 102371"/>
                    <a:gd name="connsiteX4" fmla="*/ 0 w 150607"/>
                    <a:gd name="connsiteY4" fmla="*/ 37283 h 1023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0607" h="102371">
                      <a:moveTo>
                        <a:pt x="0" y="37283"/>
                      </a:moveTo>
                      <a:lnTo>
                        <a:pt x="70143" y="0"/>
                      </a:lnTo>
                      <a:lnTo>
                        <a:pt x="150608" y="57294"/>
                      </a:lnTo>
                      <a:lnTo>
                        <a:pt x="82571" y="102371"/>
                      </a:lnTo>
                      <a:lnTo>
                        <a:pt x="0" y="37283"/>
                      </a:lnTo>
                      <a:close/>
                    </a:path>
                  </a:pathLst>
                </a:custGeom>
                <a:solidFill>
                  <a:srgbClr val="FBF6E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7" name="그래픽 16">
                <a:extLst>
                  <a:ext uri="{FF2B5EF4-FFF2-40B4-BE49-F238E27FC236}">
                    <a16:creationId xmlns:a16="http://schemas.microsoft.com/office/drawing/2014/main" id="{34A7D79B-804D-6211-1392-358F512FEC9E}"/>
                  </a:ext>
                </a:extLst>
              </p:cNvPr>
              <p:cNvGrpSpPr/>
              <p:nvPr userDrawn="1"/>
            </p:nvGrpSpPr>
            <p:grpSpPr>
              <a:xfrm>
                <a:off x="5403752" y="5324042"/>
                <a:ext cx="145938" cy="109065"/>
                <a:chOff x="4444055" y="4259975"/>
                <a:chExt cx="180097" cy="140918"/>
              </a:xfrm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666" name="자유형: 도형 665">
                  <a:extLst>
                    <a:ext uri="{FF2B5EF4-FFF2-40B4-BE49-F238E27FC236}">
                      <a16:creationId xmlns:a16="http://schemas.microsoft.com/office/drawing/2014/main" id="{8E192345-253B-AAAC-EFAE-60C4C825E1A6}"/>
                    </a:ext>
                  </a:extLst>
                </p:cNvPr>
                <p:cNvSpPr/>
                <p:nvPr/>
              </p:nvSpPr>
              <p:spPr>
                <a:xfrm>
                  <a:off x="4444055" y="4301682"/>
                  <a:ext cx="138601" cy="94156"/>
                </a:xfrm>
                <a:custGeom>
                  <a:avLst/>
                  <a:gdLst>
                    <a:gd name="connsiteX0" fmla="*/ 76884 w 138601"/>
                    <a:gd name="connsiteY0" fmla="*/ 0 h 94156"/>
                    <a:gd name="connsiteX1" fmla="*/ 0 w 138601"/>
                    <a:gd name="connsiteY1" fmla="*/ 60243 h 94156"/>
                    <a:gd name="connsiteX2" fmla="*/ 61928 w 138601"/>
                    <a:gd name="connsiteY2" fmla="*/ 94156 h 94156"/>
                    <a:gd name="connsiteX3" fmla="*/ 138601 w 138601"/>
                    <a:gd name="connsiteY3" fmla="*/ 33913 h 94156"/>
                    <a:gd name="connsiteX4" fmla="*/ 76884 w 138601"/>
                    <a:gd name="connsiteY4" fmla="*/ 0 h 941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601" h="94156">
                      <a:moveTo>
                        <a:pt x="76884" y="0"/>
                      </a:moveTo>
                      <a:lnTo>
                        <a:pt x="0" y="60243"/>
                      </a:lnTo>
                      <a:lnTo>
                        <a:pt x="61928" y="94156"/>
                      </a:lnTo>
                      <a:lnTo>
                        <a:pt x="138601" y="33913"/>
                      </a:lnTo>
                      <a:lnTo>
                        <a:pt x="76884" y="0"/>
                      </a:lnTo>
                      <a:close/>
                    </a:path>
                  </a:pathLst>
                </a:custGeom>
                <a:solidFill>
                  <a:srgbClr val="EBF1F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67" name="자유형: 도형 666">
                  <a:extLst>
                    <a:ext uri="{FF2B5EF4-FFF2-40B4-BE49-F238E27FC236}">
                      <a16:creationId xmlns:a16="http://schemas.microsoft.com/office/drawing/2014/main" id="{621EE009-2E9A-4245-A42C-E83C68F7B8DF}"/>
                    </a:ext>
                  </a:extLst>
                </p:cNvPr>
                <p:cNvSpPr/>
                <p:nvPr/>
              </p:nvSpPr>
              <p:spPr>
                <a:xfrm>
                  <a:off x="4469753" y="4316848"/>
                  <a:ext cx="106373" cy="74566"/>
                </a:xfrm>
                <a:custGeom>
                  <a:avLst/>
                  <a:gdLst>
                    <a:gd name="connsiteX0" fmla="*/ 106373 w 106373"/>
                    <a:gd name="connsiteY0" fmla="*/ 20011 h 74566"/>
                    <a:gd name="connsiteX1" fmla="*/ 70143 w 106373"/>
                    <a:gd name="connsiteY1" fmla="*/ 0 h 74566"/>
                    <a:gd name="connsiteX2" fmla="*/ 0 w 106373"/>
                    <a:gd name="connsiteY2" fmla="*/ 54345 h 74566"/>
                    <a:gd name="connsiteX3" fmla="*/ 36862 w 106373"/>
                    <a:gd name="connsiteY3" fmla="*/ 74567 h 74566"/>
                    <a:gd name="connsiteX4" fmla="*/ 106373 w 106373"/>
                    <a:gd name="connsiteY4" fmla="*/ 20011 h 745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6373" h="74566">
                      <a:moveTo>
                        <a:pt x="106373" y="20011"/>
                      </a:moveTo>
                      <a:lnTo>
                        <a:pt x="70143" y="0"/>
                      </a:lnTo>
                      <a:lnTo>
                        <a:pt x="0" y="54345"/>
                      </a:lnTo>
                      <a:lnTo>
                        <a:pt x="36862" y="74567"/>
                      </a:lnTo>
                      <a:lnTo>
                        <a:pt x="106373" y="20011"/>
                      </a:lnTo>
                      <a:close/>
                    </a:path>
                  </a:pathLst>
                </a:custGeom>
                <a:solidFill>
                  <a:srgbClr val="302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68" name="자유형: 도형 667">
                  <a:extLst>
                    <a:ext uri="{FF2B5EF4-FFF2-40B4-BE49-F238E27FC236}">
                      <a16:creationId xmlns:a16="http://schemas.microsoft.com/office/drawing/2014/main" id="{C4014615-950C-9C2D-EBF7-DD80C8AEE318}"/>
                    </a:ext>
                  </a:extLst>
                </p:cNvPr>
                <p:cNvSpPr/>
                <p:nvPr/>
              </p:nvSpPr>
              <p:spPr>
                <a:xfrm>
                  <a:off x="4444055" y="4259975"/>
                  <a:ext cx="180097" cy="140918"/>
                </a:xfrm>
                <a:custGeom>
                  <a:avLst/>
                  <a:gdLst>
                    <a:gd name="connsiteX0" fmla="*/ 0 w 180097"/>
                    <a:gd name="connsiteY0" fmla="*/ 101950 h 140918"/>
                    <a:gd name="connsiteX1" fmla="*/ 0 w 180097"/>
                    <a:gd name="connsiteY1" fmla="*/ 105952 h 140918"/>
                    <a:gd name="connsiteX2" fmla="*/ 61928 w 180097"/>
                    <a:gd name="connsiteY2" fmla="*/ 140918 h 140918"/>
                    <a:gd name="connsiteX3" fmla="*/ 142603 w 180097"/>
                    <a:gd name="connsiteY3" fmla="*/ 77305 h 140918"/>
                    <a:gd name="connsiteX4" fmla="*/ 180097 w 180097"/>
                    <a:gd name="connsiteY4" fmla="*/ 2106 h 140918"/>
                    <a:gd name="connsiteX5" fmla="*/ 176516 w 180097"/>
                    <a:gd name="connsiteY5" fmla="*/ 0 h 140918"/>
                    <a:gd name="connsiteX6" fmla="*/ 99843 w 180097"/>
                    <a:gd name="connsiteY6" fmla="*/ 60243 h 140918"/>
                    <a:gd name="connsiteX7" fmla="*/ 61928 w 180097"/>
                    <a:gd name="connsiteY7" fmla="*/ 135863 h 140918"/>
                    <a:gd name="connsiteX8" fmla="*/ 0 w 180097"/>
                    <a:gd name="connsiteY8" fmla="*/ 101950 h 1409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0097" h="140918">
                      <a:moveTo>
                        <a:pt x="0" y="101950"/>
                      </a:moveTo>
                      <a:lnTo>
                        <a:pt x="0" y="105952"/>
                      </a:lnTo>
                      <a:lnTo>
                        <a:pt x="61928" y="140918"/>
                      </a:lnTo>
                      <a:lnTo>
                        <a:pt x="142603" y="77305"/>
                      </a:lnTo>
                      <a:lnTo>
                        <a:pt x="180097" y="2106"/>
                      </a:lnTo>
                      <a:lnTo>
                        <a:pt x="176516" y="0"/>
                      </a:lnTo>
                      <a:lnTo>
                        <a:pt x="99843" y="60243"/>
                      </a:lnTo>
                      <a:lnTo>
                        <a:pt x="61928" y="135863"/>
                      </a:lnTo>
                      <a:lnTo>
                        <a:pt x="0" y="101950"/>
                      </a:lnTo>
                      <a:close/>
                    </a:path>
                  </a:pathLst>
                </a:custGeom>
                <a:solidFill>
                  <a:srgbClr val="B4CAE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8" name="그래픽 16">
                <a:extLst>
                  <a:ext uri="{FF2B5EF4-FFF2-40B4-BE49-F238E27FC236}">
                    <a16:creationId xmlns:a16="http://schemas.microsoft.com/office/drawing/2014/main" id="{1ABEBBDD-E712-CBBE-E39A-DBF2A8B4DCC9}"/>
                  </a:ext>
                </a:extLst>
              </p:cNvPr>
              <p:cNvGrpSpPr/>
              <p:nvPr userDrawn="1"/>
            </p:nvGrpSpPr>
            <p:grpSpPr>
              <a:xfrm>
                <a:off x="5209338" y="5463593"/>
                <a:ext cx="187757" cy="82002"/>
                <a:chOff x="4204136" y="4440283"/>
                <a:chExt cx="231704" cy="105951"/>
              </a:xfrm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663" name="자유형: 도형 662">
                  <a:extLst>
                    <a:ext uri="{FF2B5EF4-FFF2-40B4-BE49-F238E27FC236}">
                      <a16:creationId xmlns:a16="http://schemas.microsoft.com/office/drawing/2014/main" id="{6EFE20C6-AB54-1F04-9D2E-A5B97476A5C0}"/>
                    </a:ext>
                  </a:extLst>
                </p:cNvPr>
                <p:cNvSpPr/>
                <p:nvPr/>
              </p:nvSpPr>
              <p:spPr>
                <a:xfrm>
                  <a:off x="4271962" y="4454817"/>
                  <a:ext cx="157769" cy="91417"/>
                </a:xfrm>
                <a:custGeom>
                  <a:avLst/>
                  <a:gdLst>
                    <a:gd name="connsiteX0" fmla="*/ 0 w 157769"/>
                    <a:gd name="connsiteY0" fmla="*/ 36230 h 91417"/>
                    <a:gd name="connsiteX1" fmla="*/ 62349 w 157769"/>
                    <a:gd name="connsiteY1" fmla="*/ 0 h 91417"/>
                    <a:gd name="connsiteX2" fmla="*/ 157769 w 157769"/>
                    <a:gd name="connsiteY2" fmla="*/ 55188 h 91417"/>
                    <a:gd name="connsiteX3" fmla="*/ 95420 w 157769"/>
                    <a:gd name="connsiteY3" fmla="*/ 91418 h 91417"/>
                    <a:gd name="connsiteX4" fmla="*/ 0 w 157769"/>
                    <a:gd name="connsiteY4" fmla="*/ 36230 h 914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769" h="91417">
                      <a:moveTo>
                        <a:pt x="0" y="36230"/>
                      </a:moveTo>
                      <a:lnTo>
                        <a:pt x="62349" y="0"/>
                      </a:lnTo>
                      <a:lnTo>
                        <a:pt x="157769" y="55188"/>
                      </a:lnTo>
                      <a:lnTo>
                        <a:pt x="95420" y="91418"/>
                      </a:lnTo>
                      <a:lnTo>
                        <a:pt x="0" y="36230"/>
                      </a:lnTo>
                      <a:close/>
                    </a:path>
                  </a:pathLst>
                </a:custGeom>
                <a:solidFill>
                  <a:srgbClr val="FBF6E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64" name="자유형: 도형 663">
                  <a:extLst>
                    <a:ext uri="{FF2B5EF4-FFF2-40B4-BE49-F238E27FC236}">
                      <a16:creationId xmlns:a16="http://schemas.microsoft.com/office/drawing/2014/main" id="{50B9ACFE-5BEA-3F9C-D0E9-57D867209A97}"/>
                    </a:ext>
                  </a:extLst>
                </p:cNvPr>
                <p:cNvSpPr/>
                <p:nvPr/>
              </p:nvSpPr>
              <p:spPr>
                <a:xfrm>
                  <a:off x="4204136" y="4453764"/>
                  <a:ext cx="157769" cy="91207"/>
                </a:xfrm>
                <a:custGeom>
                  <a:avLst/>
                  <a:gdLst>
                    <a:gd name="connsiteX0" fmla="*/ 0 w 157769"/>
                    <a:gd name="connsiteY0" fmla="*/ 36230 h 91207"/>
                    <a:gd name="connsiteX1" fmla="*/ 62349 w 157769"/>
                    <a:gd name="connsiteY1" fmla="*/ 0 h 91207"/>
                    <a:gd name="connsiteX2" fmla="*/ 157769 w 157769"/>
                    <a:gd name="connsiteY2" fmla="*/ 54977 h 91207"/>
                    <a:gd name="connsiteX3" fmla="*/ 95420 w 157769"/>
                    <a:gd name="connsiteY3" fmla="*/ 91207 h 91207"/>
                    <a:gd name="connsiteX4" fmla="*/ 0 w 157769"/>
                    <a:gd name="connsiteY4" fmla="*/ 36230 h 91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769" h="91207">
                      <a:moveTo>
                        <a:pt x="0" y="36230"/>
                      </a:moveTo>
                      <a:lnTo>
                        <a:pt x="62349" y="0"/>
                      </a:lnTo>
                      <a:lnTo>
                        <a:pt x="157769" y="54977"/>
                      </a:lnTo>
                      <a:lnTo>
                        <a:pt x="95420" y="91207"/>
                      </a:lnTo>
                      <a:lnTo>
                        <a:pt x="0" y="36230"/>
                      </a:lnTo>
                      <a:close/>
                    </a:path>
                  </a:pathLst>
                </a:custGeom>
                <a:solidFill>
                  <a:srgbClr val="F2EDDB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65" name="자유형: 도형 664">
                  <a:extLst>
                    <a:ext uri="{FF2B5EF4-FFF2-40B4-BE49-F238E27FC236}">
                      <a16:creationId xmlns:a16="http://schemas.microsoft.com/office/drawing/2014/main" id="{50DC174C-2755-FD94-A85A-9DE486021B8F}"/>
                    </a:ext>
                  </a:extLst>
                </p:cNvPr>
                <p:cNvSpPr/>
                <p:nvPr/>
              </p:nvSpPr>
              <p:spPr>
                <a:xfrm>
                  <a:off x="4278071" y="4440283"/>
                  <a:ext cx="157769" cy="91207"/>
                </a:xfrm>
                <a:custGeom>
                  <a:avLst/>
                  <a:gdLst>
                    <a:gd name="connsiteX0" fmla="*/ 0 w 157769"/>
                    <a:gd name="connsiteY0" fmla="*/ 36230 h 91207"/>
                    <a:gd name="connsiteX1" fmla="*/ 62349 w 157769"/>
                    <a:gd name="connsiteY1" fmla="*/ 0 h 91207"/>
                    <a:gd name="connsiteX2" fmla="*/ 157769 w 157769"/>
                    <a:gd name="connsiteY2" fmla="*/ 54977 h 91207"/>
                    <a:gd name="connsiteX3" fmla="*/ 95420 w 157769"/>
                    <a:gd name="connsiteY3" fmla="*/ 91207 h 91207"/>
                    <a:gd name="connsiteX4" fmla="*/ 0 w 157769"/>
                    <a:gd name="connsiteY4" fmla="*/ 36230 h 912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7769" h="91207">
                      <a:moveTo>
                        <a:pt x="0" y="36230"/>
                      </a:moveTo>
                      <a:lnTo>
                        <a:pt x="62349" y="0"/>
                      </a:lnTo>
                      <a:lnTo>
                        <a:pt x="157769" y="54977"/>
                      </a:lnTo>
                      <a:lnTo>
                        <a:pt x="95420" y="91207"/>
                      </a:lnTo>
                      <a:lnTo>
                        <a:pt x="0" y="3623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59" name="그래픽 16">
                <a:extLst>
                  <a:ext uri="{FF2B5EF4-FFF2-40B4-BE49-F238E27FC236}">
                    <a16:creationId xmlns:a16="http://schemas.microsoft.com/office/drawing/2014/main" id="{FE59967B-8CAF-53FD-C99D-68F302368F53}"/>
                  </a:ext>
                </a:extLst>
              </p:cNvPr>
              <p:cNvGrpSpPr/>
              <p:nvPr userDrawn="1"/>
            </p:nvGrpSpPr>
            <p:grpSpPr>
              <a:xfrm>
                <a:off x="6419689" y="6202757"/>
                <a:ext cx="148328" cy="147213"/>
                <a:chOff x="5697785" y="5395325"/>
                <a:chExt cx="183046" cy="190208"/>
              </a:xfrm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651" name="자유형: 도형 650">
                  <a:extLst>
                    <a:ext uri="{FF2B5EF4-FFF2-40B4-BE49-F238E27FC236}">
                      <a16:creationId xmlns:a16="http://schemas.microsoft.com/office/drawing/2014/main" id="{C81B690A-FE1A-A635-1BDD-957C18967645}"/>
                    </a:ext>
                  </a:extLst>
                </p:cNvPr>
                <p:cNvSpPr/>
                <p:nvPr/>
              </p:nvSpPr>
              <p:spPr>
                <a:xfrm>
                  <a:off x="5701366" y="5395325"/>
                  <a:ext cx="117115" cy="137758"/>
                </a:xfrm>
                <a:custGeom>
                  <a:avLst/>
                  <a:gdLst>
                    <a:gd name="connsiteX0" fmla="*/ 117116 w 117115"/>
                    <a:gd name="connsiteY0" fmla="*/ 76884 h 137758"/>
                    <a:gd name="connsiteX1" fmla="*/ 17272 w 117115"/>
                    <a:gd name="connsiteY1" fmla="*/ 137759 h 137758"/>
                    <a:gd name="connsiteX2" fmla="*/ 0 w 117115"/>
                    <a:gd name="connsiteY2" fmla="*/ 60875 h 137758"/>
                    <a:gd name="connsiteX3" fmla="*/ 99843 w 117115"/>
                    <a:gd name="connsiteY3" fmla="*/ 0 h 137758"/>
                    <a:gd name="connsiteX4" fmla="*/ 117116 w 117115"/>
                    <a:gd name="connsiteY4" fmla="*/ 76884 h 137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115" h="137758">
                      <a:moveTo>
                        <a:pt x="117116" y="76884"/>
                      </a:moveTo>
                      <a:lnTo>
                        <a:pt x="17272" y="137759"/>
                      </a:lnTo>
                      <a:lnTo>
                        <a:pt x="0" y="60875"/>
                      </a:lnTo>
                      <a:lnTo>
                        <a:pt x="99843" y="0"/>
                      </a:lnTo>
                      <a:lnTo>
                        <a:pt x="117116" y="76884"/>
                      </a:lnTo>
                      <a:close/>
                    </a:path>
                  </a:pathLst>
                </a:custGeom>
                <a:solidFill>
                  <a:srgbClr val="302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52" name="자유형: 도형 651">
                  <a:extLst>
                    <a:ext uri="{FF2B5EF4-FFF2-40B4-BE49-F238E27FC236}">
                      <a16:creationId xmlns:a16="http://schemas.microsoft.com/office/drawing/2014/main" id="{E7D49B63-6AE0-89C3-C040-82A31C571886}"/>
                    </a:ext>
                  </a:extLst>
                </p:cNvPr>
                <p:cNvSpPr/>
                <p:nvPr/>
              </p:nvSpPr>
              <p:spPr>
                <a:xfrm>
                  <a:off x="5706843" y="5401644"/>
                  <a:ext cx="106162" cy="125120"/>
                </a:xfrm>
                <a:custGeom>
                  <a:avLst/>
                  <a:gdLst>
                    <a:gd name="connsiteX0" fmla="*/ 106163 w 106162"/>
                    <a:gd name="connsiteY0" fmla="*/ 69933 h 125120"/>
                    <a:gd name="connsiteX1" fmla="*/ 75620 w 106162"/>
                    <a:gd name="connsiteY1" fmla="*/ 88469 h 125120"/>
                    <a:gd name="connsiteX2" fmla="*/ 39811 w 106162"/>
                    <a:gd name="connsiteY2" fmla="*/ 110376 h 125120"/>
                    <a:gd name="connsiteX3" fmla="*/ 28015 w 106162"/>
                    <a:gd name="connsiteY3" fmla="*/ 117537 h 125120"/>
                    <a:gd name="connsiteX4" fmla="*/ 15587 w 106162"/>
                    <a:gd name="connsiteY4" fmla="*/ 125120 h 125120"/>
                    <a:gd name="connsiteX5" fmla="*/ 10953 w 106162"/>
                    <a:gd name="connsiteY5" fmla="*/ 104267 h 125120"/>
                    <a:gd name="connsiteX6" fmla="*/ 0 w 106162"/>
                    <a:gd name="connsiteY6" fmla="*/ 55188 h 125120"/>
                    <a:gd name="connsiteX7" fmla="*/ 33070 w 106162"/>
                    <a:gd name="connsiteY7" fmla="*/ 34966 h 125120"/>
                    <a:gd name="connsiteX8" fmla="*/ 46341 w 106162"/>
                    <a:gd name="connsiteY8" fmla="*/ 26962 h 125120"/>
                    <a:gd name="connsiteX9" fmla="*/ 48237 w 106162"/>
                    <a:gd name="connsiteY9" fmla="*/ 25909 h 125120"/>
                    <a:gd name="connsiteX10" fmla="*/ 90575 w 106162"/>
                    <a:gd name="connsiteY10" fmla="*/ 0 h 125120"/>
                    <a:gd name="connsiteX11" fmla="*/ 95420 w 106162"/>
                    <a:gd name="connsiteY11" fmla="*/ 21696 h 125120"/>
                    <a:gd name="connsiteX12" fmla="*/ 106163 w 106162"/>
                    <a:gd name="connsiteY12" fmla="*/ 69933 h 125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6162" h="125120">
                      <a:moveTo>
                        <a:pt x="106163" y="69933"/>
                      </a:moveTo>
                      <a:lnTo>
                        <a:pt x="75620" y="88469"/>
                      </a:lnTo>
                      <a:lnTo>
                        <a:pt x="39811" y="110376"/>
                      </a:lnTo>
                      <a:lnTo>
                        <a:pt x="28015" y="117537"/>
                      </a:lnTo>
                      <a:lnTo>
                        <a:pt x="15587" y="125120"/>
                      </a:lnTo>
                      <a:lnTo>
                        <a:pt x="10953" y="104267"/>
                      </a:lnTo>
                      <a:lnTo>
                        <a:pt x="0" y="55188"/>
                      </a:lnTo>
                      <a:lnTo>
                        <a:pt x="33070" y="34966"/>
                      </a:lnTo>
                      <a:lnTo>
                        <a:pt x="46341" y="26962"/>
                      </a:lnTo>
                      <a:lnTo>
                        <a:pt x="48237" y="25909"/>
                      </a:lnTo>
                      <a:lnTo>
                        <a:pt x="90575" y="0"/>
                      </a:lnTo>
                      <a:lnTo>
                        <a:pt x="95420" y="21696"/>
                      </a:lnTo>
                      <a:lnTo>
                        <a:pt x="106163" y="69933"/>
                      </a:lnTo>
                      <a:close/>
                    </a:path>
                  </a:pathLst>
                </a:custGeom>
                <a:solidFill>
                  <a:srgbClr val="F3F9F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653" name="그래픽 16">
                  <a:extLst>
                    <a:ext uri="{FF2B5EF4-FFF2-40B4-BE49-F238E27FC236}">
                      <a16:creationId xmlns:a16="http://schemas.microsoft.com/office/drawing/2014/main" id="{A745A3BF-5B18-CDFF-0285-2098BB9EF332}"/>
                    </a:ext>
                  </a:extLst>
                </p:cNvPr>
                <p:cNvGrpSpPr/>
                <p:nvPr/>
              </p:nvGrpSpPr>
              <p:grpSpPr>
                <a:xfrm>
                  <a:off x="5706843" y="5423340"/>
                  <a:ext cx="106162" cy="95841"/>
                  <a:chOff x="5706843" y="5423340"/>
                  <a:chExt cx="106162" cy="95841"/>
                </a:xfrm>
              </p:grpSpPr>
              <p:sp>
                <p:nvSpPr>
                  <p:cNvPr id="660" name="자유형: 도형 659">
                    <a:extLst>
                      <a:ext uri="{FF2B5EF4-FFF2-40B4-BE49-F238E27FC236}">
                        <a16:creationId xmlns:a16="http://schemas.microsoft.com/office/drawing/2014/main" id="{62C2D12B-963F-664A-41D3-B82AD39BF489}"/>
                      </a:ext>
                    </a:extLst>
                  </p:cNvPr>
                  <p:cNvSpPr/>
                  <p:nvPr/>
                </p:nvSpPr>
                <p:spPr>
                  <a:xfrm>
                    <a:off x="5706843" y="5436611"/>
                    <a:ext cx="33070" cy="69300"/>
                  </a:xfrm>
                  <a:custGeom>
                    <a:avLst/>
                    <a:gdLst>
                      <a:gd name="connsiteX0" fmla="*/ 33070 w 33070"/>
                      <a:gd name="connsiteY0" fmla="*/ 0 h 69300"/>
                      <a:gd name="connsiteX1" fmla="*/ 10953 w 33070"/>
                      <a:gd name="connsiteY1" fmla="*/ 69300 h 69300"/>
                      <a:gd name="connsiteX2" fmla="*/ 0 w 33070"/>
                      <a:gd name="connsiteY2" fmla="*/ 20221 h 69300"/>
                      <a:gd name="connsiteX3" fmla="*/ 33070 w 33070"/>
                      <a:gd name="connsiteY3" fmla="*/ 0 h 69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070" h="69300">
                        <a:moveTo>
                          <a:pt x="33070" y="0"/>
                        </a:moveTo>
                        <a:lnTo>
                          <a:pt x="10953" y="69300"/>
                        </a:lnTo>
                        <a:lnTo>
                          <a:pt x="0" y="20221"/>
                        </a:lnTo>
                        <a:lnTo>
                          <a:pt x="3307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DB0DD"/>
                      </a:gs>
                      <a:gs pos="50000">
                        <a:srgbClr val="A0BDE3">
                          <a:alpha val="49804"/>
                        </a:srgbClr>
                      </a:gs>
                      <a:gs pos="100000">
                        <a:srgbClr val="B4CAE9">
                          <a:alpha val="0"/>
                        </a:srgbClr>
                      </a:gs>
                    </a:gsLst>
                    <a:lin ang="6281568" scaled="1"/>
                  </a:gra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61" name="자유형: 도형 660">
                    <a:extLst>
                      <a:ext uri="{FF2B5EF4-FFF2-40B4-BE49-F238E27FC236}">
                        <a16:creationId xmlns:a16="http://schemas.microsoft.com/office/drawing/2014/main" id="{19F62915-B3BE-89D7-0E5E-9729C3FADBAA}"/>
                      </a:ext>
                    </a:extLst>
                  </p:cNvPr>
                  <p:cNvSpPr/>
                  <p:nvPr/>
                </p:nvSpPr>
                <p:spPr>
                  <a:xfrm>
                    <a:off x="5734858" y="5427553"/>
                    <a:ext cx="20221" cy="91628"/>
                  </a:xfrm>
                  <a:custGeom>
                    <a:avLst/>
                    <a:gdLst>
                      <a:gd name="connsiteX0" fmla="*/ 20221 w 20221"/>
                      <a:gd name="connsiteY0" fmla="*/ 0 h 91628"/>
                      <a:gd name="connsiteX1" fmla="*/ 11796 w 20221"/>
                      <a:gd name="connsiteY1" fmla="*/ 84467 h 91628"/>
                      <a:gd name="connsiteX2" fmla="*/ 0 w 20221"/>
                      <a:gd name="connsiteY2" fmla="*/ 91629 h 91628"/>
                      <a:gd name="connsiteX3" fmla="*/ 18326 w 20221"/>
                      <a:gd name="connsiteY3" fmla="*/ 1053 h 91628"/>
                      <a:gd name="connsiteX4" fmla="*/ 20221 w 20221"/>
                      <a:gd name="connsiteY4" fmla="*/ 0 h 91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21" h="91628">
                        <a:moveTo>
                          <a:pt x="20221" y="0"/>
                        </a:moveTo>
                        <a:lnTo>
                          <a:pt x="11796" y="84467"/>
                        </a:lnTo>
                        <a:lnTo>
                          <a:pt x="0" y="91629"/>
                        </a:lnTo>
                        <a:lnTo>
                          <a:pt x="18326" y="1053"/>
                        </a:lnTo>
                        <a:lnTo>
                          <a:pt x="20221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DB0DD"/>
                      </a:gs>
                      <a:gs pos="50000">
                        <a:srgbClr val="A0BDE3">
                          <a:alpha val="49804"/>
                        </a:srgbClr>
                      </a:gs>
                      <a:gs pos="100000">
                        <a:srgbClr val="B4CAE9">
                          <a:alpha val="0"/>
                        </a:srgbClr>
                      </a:gs>
                    </a:gsLst>
                    <a:lin ang="6281568" scaled="1"/>
                  </a:gra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62" name="자유형: 도형 661">
                    <a:extLst>
                      <a:ext uri="{FF2B5EF4-FFF2-40B4-BE49-F238E27FC236}">
                        <a16:creationId xmlns:a16="http://schemas.microsoft.com/office/drawing/2014/main" id="{60A1B505-5848-4CB4-21F6-4DE866D0EE70}"/>
                      </a:ext>
                    </a:extLst>
                  </p:cNvPr>
                  <p:cNvSpPr/>
                  <p:nvPr/>
                </p:nvSpPr>
                <p:spPr>
                  <a:xfrm>
                    <a:off x="5782462" y="5423340"/>
                    <a:ext cx="30542" cy="66772"/>
                  </a:xfrm>
                  <a:custGeom>
                    <a:avLst/>
                    <a:gdLst>
                      <a:gd name="connsiteX0" fmla="*/ 30543 w 30542"/>
                      <a:gd name="connsiteY0" fmla="*/ 48237 h 66772"/>
                      <a:gd name="connsiteX1" fmla="*/ 0 w 30542"/>
                      <a:gd name="connsiteY1" fmla="*/ 66773 h 66772"/>
                      <a:gd name="connsiteX2" fmla="*/ 19800 w 30542"/>
                      <a:gd name="connsiteY2" fmla="*/ 0 h 66772"/>
                      <a:gd name="connsiteX3" fmla="*/ 30543 w 30542"/>
                      <a:gd name="connsiteY3" fmla="*/ 48237 h 6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542" h="66772">
                        <a:moveTo>
                          <a:pt x="30543" y="48237"/>
                        </a:moveTo>
                        <a:lnTo>
                          <a:pt x="0" y="66773"/>
                        </a:lnTo>
                        <a:lnTo>
                          <a:pt x="19800" y="0"/>
                        </a:lnTo>
                        <a:lnTo>
                          <a:pt x="30543" y="48237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DB0DD"/>
                      </a:gs>
                      <a:gs pos="50000">
                        <a:srgbClr val="A0BDE3">
                          <a:alpha val="49804"/>
                        </a:srgbClr>
                      </a:gs>
                      <a:gs pos="100000">
                        <a:srgbClr val="B4CAE9">
                          <a:alpha val="0"/>
                        </a:srgbClr>
                      </a:gs>
                    </a:gsLst>
                    <a:lin ang="6281568" scaled="1"/>
                  </a:gra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54" name="자유형: 도형 653">
                  <a:extLst>
                    <a:ext uri="{FF2B5EF4-FFF2-40B4-BE49-F238E27FC236}">
                      <a16:creationId xmlns:a16="http://schemas.microsoft.com/office/drawing/2014/main" id="{B63F2ED1-690B-5D56-5C42-A219392C80BD}"/>
                    </a:ext>
                  </a:extLst>
                </p:cNvPr>
                <p:cNvSpPr/>
                <p:nvPr/>
              </p:nvSpPr>
              <p:spPr>
                <a:xfrm>
                  <a:off x="5718639" y="5472209"/>
                  <a:ext cx="162192" cy="108058"/>
                </a:xfrm>
                <a:custGeom>
                  <a:avLst/>
                  <a:gdLst>
                    <a:gd name="connsiteX0" fmla="*/ 99843 w 162192"/>
                    <a:gd name="connsiteY0" fmla="*/ 0 h 108058"/>
                    <a:gd name="connsiteX1" fmla="*/ 0 w 162192"/>
                    <a:gd name="connsiteY1" fmla="*/ 60875 h 108058"/>
                    <a:gd name="connsiteX2" fmla="*/ 62349 w 162192"/>
                    <a:gd name="connsiteY2" fmla="*/ 108058 h 108058"/>
                    <a:gd name="connsiteX3" fmla="*/ 162193 w 162192"/>
                    <a:gd name="connsiteY3" fmla="*/ 47183 h 108058"/>
                    <a:gd name="connsiteX4" fmla="*/ 99843 w 162192"/>
                    <a:gd name="connsiteY4" fmla="*/ 0 h 108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192" h="108058">
                      <a:moveTo>
                        <a:pt x="99843" y="0"/>
                      </a:moveTo>
                      <a:lnTo>
                        <a:pt x="0" y="60875"/>
                      </a:lnTo>
                      <a:lnTo>
                        <a:pt x="62349" y="108058"/>
                      </a:lnTo>
                      <a:lnTo>
                        <a:pt x="162193" y="47183"/>
                      </a:lnTo>
                      <a:lnTo>
                        <a:pt x="99843" y="0"/>
                      </a:lnTo>
                      <a:close/>
                    </a:path>
                  </a:pathLst>
                </a:custGeom>
                <a:solidFill>
                  <a:srgbClr val="EBF1F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655" name="그래픽 16">
                  <a:extLst>
                    <a:ext uri="{FF2B5EF4-FFF2-40B4-BE49-F238E27FC236}">
                      <a16:creationId xmlns:a16="http://schemas.microsoft.com/office/drawing/2014/main" id="{A1BF44DA-B33C-6945-8E28-89C90E8203CD}"/>
                    </a:ext>
                  </a:extLst>
                </p:cNvPr>
                <p:cNvGrpSpPr/>
                <p:nvPr/>
              </p:nvGrpSpPr>
              <p:grpSpPr>
                <a:xfrm>
                  <a:off x="5727907" y="5478528"/>
                  <a:ext cx="122592" cy="79622"/>
                  <a:chOff x="5727907" y="5478528"/>
                  <a:chExt cx="122592" cy="79622"/>
                </a:xfrm>
              </p:grpSpPr>
              <p:sp>
                <p:nvSpPr>
                  <p:cNvPr id="658" name="자유형: 도형 657">
                    <a:extLst>
                      <a:ext uri="{FF2B5EF4-FFF2-40B4-BE49-F238E27FC236}">
                        <a16:creationId xmlns:a16="http://schemas.microsoft.com/office/drawing/2014/main" id="{7BA098BB-88B4-96E7-B64D-A8A1D968EA60}"/>
                      </a:ext>
                    </a:extLst>
                  </p:cNvPr>
                  <p:cNvSpPr/>
                  <p:nvPr/>
                </p:nvSpPr>
                <p:spPr>
                  <a:xfrm>
                    <a:off x="5800578" y="5526343"/>
                    <a:ext cx="35808" cy="23381"/>
                  </a:xfrm>
                  <a:custGeom>
                    <a:avLst/>
                    <a:gdLst>
                      <a:gd name="connsiteX0" fmla="*/ 35809 w 35808"/>
                      <a:gd name="connsiteY0" fmla="*/ 9690 h 23381"/>
                      <a:gd name="connsiteX1" fmla="*/ 22538 w 35808"/>
                      <a:gd name="connsiteY1" fmla="*/ 0 h 23381"/>
                      <a:gd name="connsiteX2" fmla="*/ 0 w 35808"/>
                      <a:gd name="connsiteY2" fmla="*/ 13692 h 23381"/>
                      <a:gd name="connsiteX3" fmla="*/ 13270 w 35808"/>
                      <a:gd name="connsiteY3" fmla="*/ 23381 h 23381"/>
                      <a:gd name="connsiteX4" fmla="*/ 35809 w 35808"/>
                      <a:gd name="connsiteY4" fmla="*/ 9690 h 23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08" h="23381">
                        <a:moveTo>
                          <a:pt x="35809" y="9690"/>
                        </a:moveTo>
                        <a:lnTo>
                          <a:pt x="22538" y="0"/>
                        </a:lnTo>
                        <a:lnTo>
                          <a:pt x="0" y="13692"/>
                        </a:lnTo>
                        <a:lnTo>
                          <a:pt x="13270" y="23381"/>
                        </a:lnTo>
                        <a:lnTo>
                          <a:pt x="35809" y="9690"/>
                        </a:lnTo>
                        <a:close/>
                      </a:path>
                    </a:pathLst>
                  </a:custGeom>
                  <a:solidFill>
                    <a:srgbClr val="CAD7E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59" name="자유형: 도형 658">
                    <a:extLst>
                      <a:ext uri="{FF2B5EF4-FFF2-40B4-BE49-F238E27FC236}">
                        <a16:creationId xmlns:a16="http://schemas.microsoft.com/office/drawing/2014/main" id="{01F71847-D99E-1130-1D27-BD216F1E4845}"/>
                      </a:ext>
                    </a:extLst>
                  </p:cNvPr>
                  <p:cNvSpPr/>
                  <p:nvPr/>
                </p:nvSpPr>
                <p:spPr>
                  <a:xfrm>
                    <a:off x="5727907" y="5478528"/>
                    <a:ext cx="122592" cy="79622"/>
                  </a:xfrm>
                  <a:custGeom>
                    <a:avLst/>
                    <a:gdLst>
                      <a:gd name="connsiteX0" fmla="*/ 88469 w 122592"/>
                      <a:gd name="connsiteY0" fmla="*/ 0 h 79622"/>
                      <a:gd name="connsiteX1" fmla="*/ 0 w 122592"/>
                      <a:gd name="connsiteY1" fmla="*/ 53924 h 79622"/>
                      <a:gd name="connsiteX2" fmla="*/ 34334 w 122592"/>
                      <a:gd name="connsiteY2" fmla="*/ 79622 h 79622"/>
                      <a:gd name="connsiteX3" fmla="*/ 122593 w 122592"/>
                      <a:gd name="connsiteY3" fmla="*/ 25698 h 79622"/>
                      <a:gd name="connsiteX4" fmla="*/ 88469 w 122592"/>
                      <a:gd name="connsiteY4" fmla="*/ 0 h 796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592" h="79622">
                        <a:moveTo>
                          <a:pt x="88469" y="0"/>
                        </a:moveTo>
                        <a:lnTo>
                          <a:pt x="0" y="53924"/>
                        </a:lnTo>
                        <a:lnTo>
                          <a:pt x="34334" y="79622"/>
                        </a:lnTo>
                        <a:lnTo>
                          <a:pt x="122593" y="25698"/>
                        </a:lnTo>
                        <a:lnTo>
                          <a:pt x="88469" y="0"/>
                        </a:lnTo>
                        <a:close/>
                      </a:path>
                    </a:pathLst>
                  </a:custGeom>
                  <a:solidFill>
                    <a:srgbClr val="302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656" name="자유형: 도형 655">
                  <a:extLst>
                    <a:ext uri="{FF2B5EF4-FFF2-40B4-BE49-F238E27FC236}">
                      <a16:creationId xmlns:a16="http://schemas.microsoft.com/office/drawing/2014/main" id="{3A7C68E0-FD91-F4EC-197F-C9D16516957E}"/>
                    </a:ext>
                  </a:extLst>
                </p:cNvPr>
                <p:cNvSpPr/>
                <p:nvPr/>
              </p:nvSpPr>
              <p:spPr>
                <a:xfrm>
                  <a:off x="5697785" y="5456200"/>
                  <a:ext cx="183046" cy="129333"/>
                </a:xfrm>
                <a:custGeom>
                  <a:avLst/>
                  <a:gdLst>
                    <a:gd name="connsiteX0" fmla="*/ 3581 w 183046"/>
                    <a:gd name="connsiteY0" fmla="*/ 0 h 129333"/>
                    <a:gd name="connsiteX1" fmla="*/ 0 w 183046"/>
                    <a:gd name="connsiteY1" fmla="*/ 843 h 129333"/>
                    <a:gd name="connsiteX2" fmla="*/ 17694 w 183046"/>
                    <a:gd name="connsiteY2" fmla="*/ 79411 h 129333"/>
                    <a:gd name="connsiteX3" fmla="*/ 82992 w 183046"/>
                    <a:gd name="connsiteY3" fmla="*/ 129333 h 129333"/>
                    <a:gd name="connsiteX4" fmla="*/ 183046 w 183046"/>
                    <a:gd name="connsiteY4" fmla="*/ 67405 h 129333"/>
                    <a:gd name="connsiteX5" fmla="*/ 183046 w 183046"/>
                    <a:gd name="connsiteY5" fmla="*/ 63192 h 129333"/>
                    <a:gd name="connsiteX6" fmla="*/ 83203 w 183046"/>
                    <a:gd name="connsiteY6" fmla="*/ 124067 h 129333"/>
                    <a:gd name="connsiteX7" fmla="*/ 20853 w 183046"/>
                    <a:gd name="connsiteY7" fmla="*/ 76884 h 129333"/>
                    <a:gd name="connsiteX8" fmla="*/ 3581 w 183046"/>
                    <a:gd name="connsiteY8" fmla="*/ 0 h 12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3046" h="129333">
                      <a:moveTo>
                        <a:pt x="3581" y="0"/>
                      </a:moveTo>
                      <a:lnTo>
                        <a:pt x="0" y="843"/>
                      </a:lnTo>
                      <a:lnTo>
                        <a:pt x="17694" y="79411"/>
                      </a:lnTo>
                      <a:lnTo>
                        <a:pt x="82992" y="129333"/>
                      </a:lnTo>
                      <a:lnTo>
                        <a:pt x="183046" y="67405"/>
                      </a:lnTo>
                      <a:lnTo>
                        <a:pt x="183046" y="63192"/>
                      </a:lnTo>
                      <a:lnTo>
                        <a:pt x="83203" y="124067"/>
                      </a:lnTo>
                      <a:lnTo>
                        <a:pt x="20853" y="76884"/>
                      </a:lnTo>
                      <a:lnTo>
                        <a:pt x="3581" y="0"/>
                      </a:lnTo>
                      <a:close/>
                    </a:path>
                  </a:pathLst>
                </a:custGeom>
                <a:solidFill>
                  <a:srgbClr val="B4CAE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657" name="자유형: 도형 656">
                  <a:extLst>
                    <a:ext uri="{FF2B5EF4-FFF2-40B4-BE49-F238E27FC236}">
                      <a16:creationId xmlns:a16="http://schemas.microsoft.com/office/drawing/2014/main" id="{E400189F-E8CB-EEB4-2C2D-51063D460020}"/>
                    </a:ext>
                  </a:extLst>
                </p:cNvPr>
                <p:cNvSpPr/>
                <p:nvPr/>
              </p:nvSpPr>
              <p:spPr>
                <a:xfrm>
                  <a:off x="5697785" y="5395325"/>
                  <a:ext cx="103424" cy="61717"/>
                </a:xfrm>
                <a:custGeom>
                  <a:avLst/>
                  <a:gdLst>
                    <a:gd name="connsiteX0" fmla="*/ 3581 w 103424"/>
                    <a:gd name="connsiteY0" fmla="*/ 60875 h 61717"/>
                    <a:gd name="connsiteX1" fmla="*/ 103424 w 103424"/>
                    <a:gd name="connsiteY1" fmla="*/ 0 h 61717"/>
                    <a:gd name="connsiteX2" fmla="*/ 99422 w 103424"/>
                    <a:gd name="connsiteY2" fmla="*/ 0 h 61717"/>
                    <a:gd name="connsiteX3" fmla="*/ 0 w 103424"/>
                    <a:gd name="connsiteY3" fmla="*/ 61718 h 61717"/>
                    <a:gd name="connsiteX4" fmla="*/ 3581 w 103424"/>
                    <a:gd name="connsiteY4" fmla="*/ 60875 h 6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424" h="61717">
                      <a:moveTo>
                        <a:pt x="3581" y="60875"/>
                      </a:moveTo>
                      <a:lnTo>
                        <a:pt x="103424" y="0"/>
                      </a:lnTo>
                      <a:lnTo>
                        <a:pt x="99422" y="0"/>
                      </a:lnTo>
                      <a:lnTo>
                        <a:pt x="0" y="61718"/>
                      </a:lnTo>
                      <a:lnTo>
                        <a:pt x="3581" y="60875"/>
                      </a:lnTo>
                      <a:close/>
                    </a:path>
                  </a:pathLst>
                </a:custGeom>
                <a:solidFill>
                  <a:srgbClr val="EBF1F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60" name="그래픽 16">
                <a:extLst>
                  <a:ext uri="{FF2B5EF4-FFF2-40B4-BE49-F238E27FC236}">
                    <a16:creationId xmlns:a16="http://schemas.microsoft.com/office/drawing/2014/main" id="{3B0D0EE3-A03D-0065-44A0-838477CC2CBC}"/>
                  </a:ext>
                </a:extLst>
              </p:cNvPr>
              <p:cNvGrpSpPr/>
              <p:nvPr userDrawn="1"/>
            </p:nvGrpSpPr>
            <p:grpSpPr>
              <a:xfrm>
                <a:off x="6472669" y="6192258"/>
                <a:ext cx="283713" cy="407022"/>
                <a:chOff x="5763168" y="5454710"/>
                <a:chExt cx="301552" cy="452944"/>
              </a:xfrm>
            </p:grpSpPr>
            <p:sp>
              <p:nvSpPr>
                <p:cNvPr id="585" name="자유형: 도형 584">
                  <a:extLst>
                    <a:ext uri="{FF2B5EF4-FFF2-40B4-BE49-F238E27FC236}">
                      <a16:creationId xmlns:a16="http://schemas.microsoft.com/office/drawing/2014/main" id="{E0B0E4F9-2369-4852-973C-5F0F64DD323F}"/>
                    </a:ext>
                  </a:extLst>
                </p:cNvPr>
                <p:cNvSpPr/>
                <p:nvPr/>
              </p:nvSpPr>
              <p:spPr>
                <a:xfrm>
                  <a:off x="5863770" y="5480424"/>
                  <a:ext cx="44234" cy="62560"/>
                </a:xfrm>
                <a:custGeom>
                  <a:avLst/>
                  <a:gdLst>
                    <a:gd name="connsiteX0" fmla="*/ 211 w 44234"/>
                    <a:gd name="connsiteY0" fmla="*/ 4634 h 62560"/>
                    <a:gd name="connsiteX1" fmla="*/ 4002 w 44234"/>
                    <a:gd name="connsiteY1" fmla="*/ 37494 h 62560"/>
                    <a:gd name="connsiteX2" fmla="*/ 14745 w 44234"/>
                    <a:gd name="connsiteY2" fmla="*/ 58558 h 62560"/>
                    <a:gd name="connsiteX3" fmla="*/ 29068 w 44234"/>
                    <a:gd name="connsiteY3" fmla="*/ 54766 h 62560"/>
                    <a:gd name="connsiteX4" fmla="*/ 38758 w 44234"/>
                    <a:gd name="connsiteY4" fmla="*/ 62560 h 62560"/>
                    <a:gd name="connsiteX5" fmla="*/ 44234 w 44234"/>
                    <a:gd name="connsiteY5" fmla="*/ 28647 h 62560"/>
                    <a:gd name="connsiteX6" fmla="*/ 35809 w 44234"/>
                    <a:gd name="connsiteY6" fmla="*/ 0 h 62560"/>
                    <a:gd name="connsiteX7" fmla="*/ 0 w 44234"/>
                    <a:gd name="connsiteY7" fmla="*/ 4845 h 62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234" h="62560">
                      <a:moveTo>
                        <a:pt x="211" y="4634"/>
                      </a:moveTo>
                      <a:cubicBezTo>
                        <a:pt x="211" y="4634"/>
                        <a:pt x="-211" y="19589"/>
                        <a:pt x="4002" y="37494"/>
                      </a:cubicBezTo>
                      <a:cubicBezTo>
                        <a:pt x="8215" y="55398"/>
                        <a:pt x="10321" y="58979"/>
                        <a:pt x="14745" y="58558"/>
                      </a:cubicBezTo>
                      <a:cubicBezTo>
                        <a:pt x="19168" y="58137"/>
                        <a:pt x="29068" y="54766"/>
                        <a:pt x="29068" y="54766"/>
                      </a:cubicBezTo>
                      <a:lnTo>
                        <a:pt x="38758" y="62560"/>
                      </a:lnTo>
                      <a:lnTo>
                        <a:pt x="44234" y="28647"/>
                      </a:lnTo>
                      <a:lnTo>
                        <a:pt x="35809" y="0"/>
                      </a:lnTo>
                      <a:lnTo>
                        <a:pt x="0" y="4845"/>
                      </a:lnTo>
                      <a:close/>
                    </a:path>
                  </a:pathLst>
                </a:custGeom>
                <a:solidFill>
                  <a:srgbClr val="F9CCC1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586" name="그래픽 16">
                  <a:extLst>
                    <a:ext uri="{FF2B5EF4-FFF2-40B4-BE49-F238E27FC236}">
                      <a16:creationId xmlns:a16="http://schemas.microsoft.com/office/drawing/2014/main" id="{2395FFA2-4A8B-EF4F-4492-956D72DBE125}"/>
                    </a:ext>
                  </a:extLst>
                </p:cNvPr>
                <p:cNvGrpSpPr/>
                <p:nvPr/>
              </p:nvGrpSpPr>
              <p:grpSpPr>
                <a:xfrm>
                  <a:off x="5825791" y="5635135"/>
                  <a:ext cx="118022" cy="226236"/>
                  <a:chOff x="5825791" y="5635135"/>
                  <a:chExt cx="118022" cy="226236"/>
                </a:xfrm>
              </p:grpSpPr>
              <p:grpSp>
                <p:nvGrpSpPr>
                  <p:cNvPr id="645" name="그래픽 16">
                    <a:extLst>
                      <a:ext uri="{FF2B5EF4-FFF2-40B4-BE49-F238E27FC236}">
                        <a16:creationId xmlns:a16="http://schemas.microsoft.com/office/drawing/2014/main" id="{7112C51B-793F-8239-C03A-D076C79294E4}"/>
                      </a:ext>
                    </a:extLst>
                  </p:cNvPr>
                  <p:cNvGrpSpPr/>
                  <p:nvPr/>
                </p:nvGrpSpPr>
                <p:grpSpPr>
                  <a:xfrm>
                    <a:off x="5851024" y="5635135"/>
                    <a:ext cx="92788" cy="221913"/>
                    <a:chOff x="5851024" y="5635135"/>
                    <a:chExt cx="92788" cy="221913"/>
                  </a:xfrm>
                </p:grpSpPr>
                <p:sp>
                  <p:nvSpPr>
                    <p:cNvPr id="649" name="자유형: 도형 648">
                      <a:extLst>
                        <a:ext uri="{FF2B5EF4-FFF2-40B4-BE49-F238E27FC236}">
                          <a16:creationId xmlns:a16="http://schemas.microsoft.com/office/drawing/2014/main" id="{15AE234A-CC58-8229-0C50-52107091EA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51024" y="5635135"/>
                      <a:ext cx="69828" cy="211640"/>
                    </a:xfrm>
                    <a:custGeom>
                      <a:avLst/>
                      <a:gdLst>
                        <a:gd name="connsiteX0" fmla="*/ 63720 w 69828"/>
                        <a:gd name="connsiteY0" fmla="*/ 194109 h 211640"/>
                        <a:gd name="connsiteX1" fmla="*/ 62035 w 69828"/>
                        <a:gd name="connsiteY1" fmla="*/ 164619 h 211640"/>
                        <a:gd name="connsiteX2" fmla="*/ 69829 w 69828"/>
                        <a:gd name="connsiteY2" fmla="*/ 157036 h 211640"/>
                        <a:gd name="connsiteX3" fmla="*/ 69829 w 69828"/>
                        <a:gd name="connsiteY3" fmla="*/ 157036 h 211640"/>
                        <a:gd name="connsiteX4" fmla="*/ 63931 w 69828"/>
                        <a:gd name="connsiteY4" fmla="*/ 152402 h 211640"/>
                        <a:gd name="connsiteX5" fmla="*/ 42656 w 69828"/>
                        <a:gd name="connsiteY5" fmla="*/ 70042 h 211640"/>
                        <a:gd name="connsiteX6" fmla="*/ 50029 w 69828"/>
                        <a:gd name="connsiteY6" fmla="*/ 2005 h 211640"/>
                        <a:gd name="connsiteX7" fmla="*/ 4530 w 69828"/>
                        <a:gd name="connsiteY7" fmla="*/ 6218 h 211640"/>
                        <a:gd name="connsiteX8" fmla="*/ 3056 w 69828"/>
                        <a:gd name="connsiteY8" fmla="*/ 38656 h 211640"/>
                        <a:gd name="connsiteX9" fmla="*/ 50239 w 69828"/>
                        <a:gd name="connsiteY9" fmla="*/ 162723 h 211640"/>
                        <a:gd name="connsiteX10" fmla="*/ 54663 w 69828"/>
                        <a:gd name="connsiteY10" fmla="*/ 190949 h 211640"/>
                        <a:gd name="connsiteX11" fmla="*/ 55295 w 69828"/>
                        <a:gd name="connsiteY11" fmla="*/ 211171 h 211640"/>
                        <a:gd name="connsiteX12" fmla="*/ 55084 w 69828"/>
                        <a:gd name="connsiteY12" fmla="*/ 211592 h 211640"/>
                        <a:gd name="connsiteX13" fmla="*/ 63720 w 69828"/>
                        <a:gd name="connsiteY13" fmla="*/ 193898 h 2116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69828" h="211640">
                          <a:moveTo>
                            <a:pt x="63720" y="194109"/>
                          </a:moveTo>
                          <a:cubicBezTo>
                            <a:pt x="62456" y="185473"/>
                            <a:pt x="60139" y="170517"/>
                            <a:pt x="62035" y="164619"/>
                          </a:cubicBezTo>
                          <a:cubicBezTo>
                            <a:pt x="63931" y="158721"/>
                            <a:pt x="69829" y="157036"/>
                            <a:pt x="69829" y="157036"/>
                          </a:cubicBezTo>
                          <a:lnTo>
                            <a:pt x="69829" y="157036"/>
                          </a:lnTo>
                          <a:cubicBezTo>
                            <a:pt x="67090" y="155351"/>
                            <a:pt x="64773" y="154087"/>
                            <a:pt x="63931" y="152402"/>
                          </a:cubicBezTo>
                          <a:cubicBezTo>
                            <a:pt x="61824" y="148821"/>
                            <a:pt x="42656" y="70042"/>
                            <a:pt x="42656" y="70042"/>
                          </a:cubicBezTo>
                          <a:lnTo>
                            <a:pt x="50029" y="2005"/>
                          </a:lnTo>
                          <a:cubicBezTo>
                            <a:pt x="35494" y="-1786"/>
                            <a:pt x="10850" y="-101"/>
                            <a:pt x="4530" y="6218"/>
                          </a:cubicBezTo>
                          <a:cubicBezTo>
                            <a:pt x="-1789" y="12537"/>
                            <a:pt x="-736" y="24333"/>
                            <a:pt x="3056" y="38656"/>
                          </a:cubicBezTo>
                          <a:cubicBezTo>
                            <a:pt x="6847" y="52980"/>
                            <a:pt x="45184" y="154508"/>
                            <a:pt x="50239" y="162723"/>
                          </a:cubicBezTo>
                          <a:cubicBezTo>
                            <a:pt x="55295" y="170938"/>
                            <a:pt x="53188" y="183156"/>
                            <a:pt x="54663" y="190949"/>
                          </a:cubicBezTo>
                          <a:cubicBezTo>
                            <a:pt x="56137" y="198743"/>
                            <a:pt x="58244" y="204851"/>
                            <a:pt x="55295" y="211171"/>
                          </a:cubicBezTo>
                          <a:cubicBezTo>
                            <a:pt x="55295" y="211171"/>
                            <a:pt x="55295" y="211592"/>
                            <a:pt x="55084" y="211592"/>
                          </a:cubicBezTo>
                          <a:cubicBezTo>
                            <a:pt x="63720" y="212435"/>
                            <a:pt x="64984" y="202113"/>
                            <a:pt x="63720" y="193898"/>
                          </a:cubicBezTo>
                          <a:close/>
                        </a:path>
                      </a:pathLst>
                    </a:custGeom>
                    <a:solidFill>
                      <a:srgbClr val="F7C4BA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50" name="자유형: 도형 649">
                      <a:extLst>
                        <a:ext uri="{FF2B5EF4-FFF2-40B4-BE49-F238E27FC236}">
                          <a16:creationId xmlns:a16="http://schemas.microsoft.com/office/drawing/2014/main" id="{AD583920-200C-DD8F-FD49-96EEE7C3AF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776" y="5791961"/>
                      <a:ext cx="42037" cy="65087"/>
                    </a:xfrm>
                    <a:custGeom>
                      <a:avLst/>
                      <a:gdLst>
                        <a:gd name="connsiteX0" fmla="*/ 33822 w 42037"/>
                        <a:gd name="connsiteY0" fmla="*/ 20011 h 65087"/>
                        <a:gd name="connsiteX1" fmla="*/ 30452 w 42037"/>
                        <a:gd name="connsiteY1" fmla="*/ 7373 h 65087"/>
                        <a:gd name="connsiteX2" fmla="*/ 18867 w 42037"/>
                        <a:gd name="connsiteY2" fmla="*/ 0 h 65087"/>
                        <a:gd name="connsiteX3" fmla="*/ 18867 w 42037"/>
                        <a:gd name="connsiteY3" fmla="*/ 0 h 65087"/>
                        <a:gd name="connsiteX4" fmla="*/ 11073 w 42037"/>
                        <a:gd name="connsiteY4" fmla="*/ 7583 h 65087"/>
                        <a:gd name="connsiteX5" fmla="*/ 12758 w 42037"/>
                        <a:gd name="connsiteY5" fmla="*/ 37073 h 65087"/>
                        <a:gd name="connsiteX6" fmla="*/ 4122 w 42037"/>
                        <a:gd name="connsiteY6" fmla="*/ 54767 h 65087"/>
                        <a:gd name="connsiteX7" fmla="*/ 2226 w 42037"/>
                        <a:gd name="connsiteY7" fmla="*/ 65088 h 65087"/>
                        <a:gd name="connsiteX8" fmla="*/ 22658 w 42037"/>
                        <a:gd name="connsiteY8" fmla="*/ 59401 h 65087"/>
                        <a:gd name="connsiteX9" fmla="*/ 22237 w 42037"/>
                        <a:gd name="connsiteY9" fmla="*/ 41918 h 65087"/>
                        <a:gd name="connsiteX10" fmla="*/ 25186 w 42037"/>
                        <a:gd name="connsiteY10" fmla="*/ 27173 h 65087"/>
                        <a:gd name="connsiteX11" fmla="*/ 38667 w 42037"/>
                        <a:gd name="connsiteY11" fmla="*/ 41918 h 65087"/>
                        <a:gd name="connsiteX12" fmla="*/ 42037 w 42037"/>
                        <a:gd name="connsiteY12" fmla="*/ 38969 h 65087"/>
                        <a:gd name="connsiteX13" fmla="*/ 33612 w 42037"/>
                        <a:gd name="connsiteY13" fmla="*/ 20011 h 650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2037" h="65087">
                          <a:moveTo>
                            <a:pt x="33822" y="20011"/>
                          </a:moveTo>
                          <a:cubicBezTo>
                            <a:pt x="33190" y="15166"/>
                            <a:pt x="38456" y="13692"/>
                            <a:pt x="30452" y="7373"/>
                          </a:cubicBezTo>
                          <a:cubicBezTo>
                            <a:pt x="26239" y="4002"/>
                            <a:pt x="22237" y="1896"/>
                            <a:pt x="18867" y="0"/>
                          </a:cubicBezTo>
                          <a:lnTo>
                            <a:pt x="18867" y="0"/>
                          </a:lnTo>
                          <a:cubicBezTo>
                            <a:pt x="18867" y="0"/>
                            <a:pt x="12969" y="1475"/>
                            <a:pt x="11073" y="7583"/>
                          </a:cubicBezTo>
                          <a:cubicBezTo>
                            <a:pt x="9177" y="13692"/>
                            <a:pt x="11494" y="28437"/>
                            <a:pt x="12758" y="37073"/>
                          </a:cubicBezTo>
                          <a:cubicBezTo>
                            <a:pt x="14022" y="45288"/>
                            <a:pt x="12758" y="55398"/>
                            <a:pt x="4122" y="54767"/>
                          </a:cubicBezTo>
                          <a:cubicBezTo>
                            <a:pt x="1173" y="60664"/>
                            <a:pt x="-2408" y="65088"/>
                            <a:pt x="2226" y="65088"/>
                          </a:cubicBezTo>
                          <a:cubicBezTo>
                            <a:pt x="7071" y="65088"/>
                            <a:pt x="18656" y="61718"/>
                            <a:pt x="22658" y="59401"/>
                          </a:cubicBezTo>
                          <a:cubicBezTo>
                            <a:pt x="26661" y="57084"/>
                            <a:pt x="23501" y="46973"/>
                            <a:pt x="22237" y="41918"/>
                          </a:cubicBezTo>
                          <a:cubicBezTo>
                            <a:pt x="20973" y="36862"/>
                            <a:pt x="20552" y="29700"/>
                            <a:pt x="25186" y="27173"/>
                          </a:cubicBezTo>
                          <a:cubicBezTo>
                            <a:pt x="29820" y="24645"/>
                            <a:pt x="38667" y="41918"/>
                            <a:pt x="38667" y="41918"/>
                          </a:cubicBezTo>
                          <a:lnTo>
                            <a:pt x="42037" y="38969"/>
                          </a:lnTo>
                          <a:cubicBezTo>
                            <a:pt x="42037" y="38969"/>
                            <a:pt x="34244" y="24856"/>
                            <a:pt x="33612" y="20011"/>
                          </a:cubicBezTo>
                          <a:close/>
                        </a:path>
                      </a:pathLst>
                    </a:custGeom>
                    <a:solidFill>
                      <a:srgbClr val="392D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646" name="그래픽 16">
                    <a:extLst>
                      <a:ext uri="{FF2B5EF4-FFF2-40B4-BE49-F238E27FC236}">
                        <a16:creationId xmlns:a16="http://schemas.microsoft.com/office/drawing/2014/main" id="{D8AEA01E-CEB5-13F5-FB93-F97085716BFE}"/>
                      </a:ext>
                    </a:extLst>
                  </p:cNvPr>
                  <p:cNvGrpSpPr/>
                  <p:nvPr/>
                </p:nvGrpSpPr>
                <p:grpSpPr>
                  <a:xfrm>
                    <a:off x="5825791" y="5647675"/>
                    <a:ext cx="55795" cy="213696"/>
                    <a:chOff x="5825791" y="5647675"/>
                    <a:chExt cx="55795" cy="213696"/>
                  </a:xfrm>
                </p:grpSpPr>
                <p:sp>
                  <p:nvSpPr>
                    <p:cNvPr id="647" name="자유형: 도형 646">
                      <a:extLst>
                        <a:ext uri="{FF2B5EF4-FFF2-40B4-BE49-F238E27FC236}">
                          <a16:creationId xmlns:a16="http://schemas.microsoft.com/office/drawing/2014/main" id="{4AACDA58-7E23-FA9F-2A66-87430D2B11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6301" y="5647675"/>
                      <a:ext cx="46104" cy="202367"/>
                    </a:xfrm>
                    <a:custGeom>
                      <a:avLst/>
                      <a:gdLst>
                        <a:gd name="connsiteX0" fmla="*/ 23777 w 46104"/>
                        <a:gd name="connsiteY0" fmla="*/ 199894 h 202367"/>
                        <a:gd name="connsiteX1" fmla="*/ 27779 w 46104"/>
                        <a:gd name="connsiteY1" fmla="*/ 180094 h 202367"/>
                        <a:gd name="connsiteX2" fmla="*/ 34098 w 46104"/>
                        <a:gd name="connsiteY2" fmla="*/ 154817 h 202367"/>
                        <a:gd name="connsiteX3" fmla="*/ 43998 w 46104"/>
                        <a:gd name="connsiteY3" fmla="*/ 153975 h 202367"/>
                        <a:gd name="connsiteX4" fmla="*/ 43998 w 46104"/>
                        <a:gd name="connsiteY4" fmla="*/ 153975 h 202367"/>
                        <a:gd name="connsiteX5" fmla="*/ 39785 w 46104"/>
                        <a:gd name="connsiteY5" fmla="*/ 145549 h 202367"/>
                        <a:gd name="connsiteX6" fmla="*/ 35151 w 46104"/>
                        <a:gd name="connsiteY6" fmla="*/ 34963 h 202367"/>
                        <a:gd name="connsiteX7" fmla="*/ 46104 w 46104"/>
                        <a:gd name="connsiteY7" fmla="*/ 4631 h 202367"/>
                        <a:gd name="connsiteX8" fmla="*/ 13455 w 46104"/>
                        <a:gd name="connsiteY8" fmla="*/ 1471 h 202367"/>
                        <a:gd name="connsiteX9" fmla="*/ 1870 w 46104"/>
                        <a:gd name="connsiteY9" fmla="*/ 58555 h 202367"/>
                        <a:gd name="connsiteX10" fmla="*/ 24830 w 46104"/>
                        <a:gd name="connsiteY10" fmla="*/ 161558 h 202367"/>
                        <a:gd name="connsiteX11" fmla="*/ 18511 w 46104"/>
                        <a:gd name="connsiteY11" fmla="*/ 190626 h 202367"/>
                        <a:gd name="connsiteX12" fmla="*/ 7347 w 46104"/>
                        <a:gd name="connsiteY12" fmla="*/ 198630 h 202367"/>
                        <a:gd name="connsiteX13" fmla="*/ 23987 w 46104"/>
                        <a:gd name="connsiteY13" fmla="*/ 199894 h 20236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</a:cxnLst>
                      <a:rect l="l" t="t" r="r" b="b"/>
                      <a:pathLst>
                        <a:path w="46104" h="202367">
                          <a:moveTo>
                            <a:pt x="23777" y="199894"/>
                          </a:moveTo>
                          <a:cubicBezTo>
                            <a:pt x="27779" y="195682"/>
                            <a:pt x="27779" y="185992"/>
                            <a:pt x="27779" y="180094"/>
                          </a:cubicBezTo>
                          <a:cubicBezTo>
                            <a:pt x="27779" y="174196"/>
                            <a:pt x="29043" y="157977"/>
                            <a:pt x="34098" y="154817"/>
                          </a:cubicBezTo>
                          <a:cubicBezTo>
                            <a:pt x="39153" y="151658"/>
                            <a:pt x="43998" y="153975"/>
                            <a:pt x="43998" y="153975"/>
                          </a:cubicBezTo>
                          <a:lnTo>
                            <a:pt x="43998" y="153975"/>
                          </a:lnTo>
                          <a:cubicBezTo>
                            <a:pt x="41892" y="151658"/>
                            <a:pt x="40628" y="149551"/>
                            <a:pt x="39785" y="145549"/>
                          </a:cubicBezTo>
                          <a:cubicBezTo>
                            <a:pt x="38311" y="137545"/>
                            <a:pt x="35151" y="34963"/>
                            <a:pt x="35151" y="34963"/>
                          </a:cubicBezTo>
                          <a:lnTo>
                            <a:pt x="46104" y="4631"/>
                          </a:lnTo>
                          <a:cubicBezTo>
                            <a:pt x="46104" y="4631"/>
                            <a:pt x="28200" y="-3163"/>
                            <a:pt x="13455" y="1471"/>
                          </a:cubicBezTo>
                          <a:cubicBezTo>
                            <a:pt x="-1290" y="6105"/>
                            <a:pt x="-1711" y="31593"/>
                            <a:pt x="1870" y="58555"/>
                          </a:cubicBezTo>
                          <a:cubicBezTo>
                            <a:pt x="5451" y="85517"/>
                            <a:pt x="23355" y="154185"/>
                            <a:pt x="24830" y="161558"/>
                          </a:cubicBezTo>
                          <a:cubicBezTo>
                            <a:pt x="26304" y="168930"/>
                            <a:pt x="21249" y="186413"/>
                            <a:pt x="18511" y="190626"/>
                          </a:cubicBezTo>
                          <a:cubicBezTo>
                            <a:pt x="16826" y="192943"/>
                            <a:pt x="11770" y="195471"/>
                            <a:pt x="7347" y="198630"/>
                          </a:cubicBezTo>
                          <a:cubicBezTo>
                            <a:pt x="9664" y="203265"/>
                            <a:pt x="20617" y="203475"/>
                            <a:pt x="23987" y="199894"/>
                          </a:cubicBezTo>
                          <a:close/>
                        </a:path>
                      </a:pathLst>
                    </a:custGeom>
                    <a:solidFill>
                      <a:srgbClr val="F9CCC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648" name="자유형: 도형 647">
                      <a:extLst>
                        <a:ext uri="{FF2B5EF4-FFF2-40B4-BE49-F238E27FC236}">
                          <a16:creationId xmlns:a16="http://schemas.microsoft.com/office/drawing/2014/main" id="{44602387-B52B-1CC6-67BD-803282B74CE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25791" y="5800831"/>
                      <a:ext cx="55795" cy="60540"/>
                    </a:xfrm>
                    <a:custGeom>
                      <a:avLst/>
                      <a:gdLst>
                        <a:gd name="connsiteX0" fmla="*/ 52092 w 55795"/>
                        <a:gd name="connsiteY0" fmla="*/ 9666 h 60540"/>
                        <a:gd name="connsiteX1" fmla="*/ 44298 w 55795"/>
                        <a:gd name="connsiteY1" fmla="*/ 819 h 60540"/>
                        <a:gd name="connsiteX2" fmla="*/ 44298 w 55795"/>
                        <a:gd name="connsiteY2" fmla="*/ 819 h 60540"/>
                        <a:gd name="connsiteX3" fmla="*/ 34398 w 55795"/>
                        <a:gd name="connsiteY3" fmla="*/ 1662 h 60540"/>
                        <a:gd name="connsiteX4" fmla="*/ 28079 w 55795"/>
                        <a:gd name="connsiteY4" fmla="*/ 26938 h 60540"/>
                        <a:gd name="connsiteX5" fmla="*/ 24077 w 55795"/>
                        <a:gd name="connsiteY5" fmla="*/ 46739 h 60540"/>
                        <a:gd name="connsiteX6" fmla="*/ 7436 w 55795"/>
                        <a:gd name="connsiteY6" fmla="*/ 45475 h 60540"/>
                        <a:gd name="connsiteX7" fmla="*/ 64 w 55795"/>
                        <a:gd name="connsiteY7" fmla="*/ 53900 h 60540"/>
                        <a:gd name="connsiteX8" fmla="*/ 23234 w 55795"/>
                        <a:gd name="connsiteY8" fmla="*/ 60430 h 60540"/>
                        <a:gd name="connsiteX9" fmla="*/ 34398 w 55795"/>
                        <a:gd name="connsiteY9" fmla="*/ 53900 h 60540"/>
                        <a:gd name="connsiteX10" fmla="*/ 36504 w 55795"/>
                        <a:gd name="connsiteY10" fmla="*/ 34943 h 60540"/>
                        <a:gd name="connsiteX11" fmla="*/ 47879 w 55795"/>
                        <a:gd name="connsiteY11" fmla="*/ 58324 h 60540"/>
                        <a:gd name="connsiteX12" fmla="*/ 52092 w 55795"/>
                        <a:gd name="connsiteY12" fmla="*/ 57481 h 60540"/>
                        <a:gd name="connsiteX13" fmla="*/ 53356 w 55795"/>
                        <a:gd name="connsiteY13" fmla="*/ 28413 h 60540"/>
                        <a:gd name="connsiteX14" fmla="*/ 51881 w 55795"/>
                        <a:gd name="connsiteY14" fmla="*/ 9666 h 605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55795" h="60540">
                          <a:moveTo>
                            <a:pt x="52092" y="9666"/>
                          </a:moveTo>
                          <a:cubicBezTo>
                            <a:pt x="48932" y="5453"/>
                            <a:pt x="46404" y="3136"/>
                            <a:pt x="44298" y="819"/>
                          </a:cubicBezTo>
                          <a:lnTo>
                            <a:pt x="44298" y="819"/>
                          </a:lnTo>
                          <a:cubicBezTo>
                            <a:pt x="44298" y="819"/>
                            <a:pt x="39453" y="-1498"/>
                            <a:pt x="34398" y="1662"/>
                          </a:cubicBezTo>
                          <a:cubicBezTo>
                            <a:pt x="29343" y="4821"/>
                            <a:pt x="28079" y="21040"/>
                            <a:pt x="28079" y="26938"/>
                          </a:cubicBezTo>
                          <a:cubicBezTo>
                            <a:pt x="28079" y="32836"/>
                            <a:pt x="28079" y="42526"/>
                            <a:pt x="24077" y="46739"/>
                          </a:cubicBezTo>
                          <a:cubicBezTo>
                            <a:pt x="20706" y="50319"/>
                            <a:pt x="9753" y="50109"/>
                            <a:pt x="7436" y="45475"/>
                          </a:cubicBezTo>
                          <a:cubicBezTo>
                            <a:pt x="3855" y="48002"/>
                            <a:pt x="696" y="50741"/>
                            <a:pt x="64" y="53900"/>
                          </a:cubicBezTo>
                          <a:cubicBezTo>
                            <a:pt x="-1200" y="61273"/>
                            <a:pt x="16704" y="60641"/>
                            <a:pt x="23234" y="60430"/>
                          </a:cubicBezTo>
                          <a:cubicBezTo>
                            <a:pt x="29764" y="60220"/>
                            <a:pt x="35451" y="59588"/>
                            <a:pt x="34398" y="53900"/>
                          </a:cubicBezTo>
                          <a:cubicBezTo>
                            <a:pt x="33345" y="48424"/>
                            <a:pt x="32502" y="37470"/>
                            <a:pt x="36504" y="34943"/>
                          </a:cubicBezTo>
                          <a:cubicBezTo>
                            <a:pt x="40717" y="32204"/>
                            <a:pt x="47458" y="48634"/>
                            <a:pt x="47879" y="58324"/>
                          </a:cubicBezTo>
                          <a:lnTo>
                            <a:pt x="52092" y="57481"/>
                          </a:lnTo>
                          <a:cubicBezTo>
                            <a:pt x="52092" y="57481"/>
                            <a:pt x="51249" y="33258"/>
                            <a:pt x="53356" y="28413"/>
                          </a:cubicBezTo>
                          <a:cubicBezTo>
                            <a:pt x="55462" y="23568"/>
                            <a:pt x="58200" y="18302"/>
                            <a:pt x="51881" y="9666"/>
                          </a:cubicBezTo>
                          <a:close/>
                        </a:path>
                      </a:pathLst>
                    </a:custGeom>
                    <a:solidFill>
                      <a:srgbClr val="392D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587" name="그래픽 16">
                  <a:extLst>
                    <a:ext uri="{FF2B5EF4-FFF2-40B4-BE49-F238E27FC236}">
                      <a16:creationId xmlns:a16="http://schemas.microsoft.com/office/drawing/2014/main" id="{4F8CB0E3-023E-B0FC-5101-C2D579BBF5B0}"/>
                    </a:ext>
                  </a:extLst>
                </p:cNvPr>
                <p:cNvGrpSpPr/>
                <p:nvPr/>
              </p:nvGrpSpPr>
              <p:grpSpPr>
                <a:xfrm>
                  <a:off x="5883324" y="5727497"/>
                  <a:ext cx="48799" cy="136383"/>
                  <a:chOff x="5883324" y="5727497"/>
                  <a:chExt cx="48799" cy="136383"/>
                </a:xfrm>
              </p:grpSpPr>
              <p:sp>
                <p:nvSpPr>
                  <p:cNvPr id="636" name="자유형: 도형 635">
                    <a:extLst>
                      <a:ext uri="{FF2B5EF4-FFF2-40B4-BE49-F238E27FC236}">
                        <a16:creationId xmlns:a16="http://schemas.microsoft.com/office/drawing/2014/main" id="{A66EB551-3833-520F-0648-69381151676C}"/>
                      </a:ext>
                    </a:extLst>
                  </p:cNvPr>
                  <p:cNvSpPr/>
                  <p:nvPr/>
                </p:nvSpPr>
                <p:spPr>
                  <a:xfrm rot="-4549799">
                    <a:off x="5886884" y="5854817"/>
                    <a:ext cx="4634" cy="10953"/>
                  </a:xfrm>
                  <a:custGeom>
                    <a:avLst/>
                    <a:gdLst>
                      <a:gd name="connsiteX0" fmla="*/ 4634 w 4634"/>
                      <a:gd name="connsiteY0" fmla="*/ 5477 h 10953"/>
                      <a:gd name="connsiteX1" fmla="*/ 2317 w 4634"/>
                      <a:gd name="connsiteY1" fmla="*/ 10953 h 10953"/>
                      <a:gd name="connsiteX2" fmla="*/ 0 w 4634"/>
                      <a:gd name="connsiteY2" fmla="*/ 5477 h 10953"/>
                      <a:gd name="connsiteX3" fmla="*/ 2317 w 4634"/>
                      <a:gd name="connsiteY3" fmla="*/ 0 h 10953"/>
                      <a:gd name="connsiteX4" fmla="*/ 4634 w 4634"/>
                      <a:gd name="connsiteY4" fmla="*/ 5477 h 10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34" h="10953">
                        <a:moveTo>
                          <a:pt x="4634" y="5477"/>
                        </a:moveTo>
                        <a:cubicBezTo>
                          <a:pt x="4634" y="8501"/>
                          <a:pt x="3597" y="10953"/>
                          <a:pt x="2317" y="10953"/>
                        </a:cubicBezTo>
                        <a:cubicBezTo>
                          <a:pt x="1037" y="10953"/>
                          <a:pt x="0" y="8501"/>
                          <a:pt x="0" y="5477"/>
                        </a:cubicBezTo>
                        <a:cubicBezTo>
                          <a:pt x="0" y="2452"/>
                          <a:pt x="1037" y="0"/>
                          <a:pt x="2317" y="0"/>
                        </a:cubicBezTo>
                        <a:cubicBezTo>
                          <a:pt x="3597" y="0"/>
                          <a:pt x="4634" y="2452"/>
                          <a:pt x="4634" y="5477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7" name="자유형: 도형 636">
                    <a:extLst>
                      <a:ext uri="{FF2B5EF4-FFF2-40B4-BE49-F238E27FC236}">
                        <a16:creationId xmlns:a16="http://schemas.microsoft.com/office/drawing/2014/main" id="{EAF690A7-6117-ED02-F14B-B3DC2DC7DEAA}"/>
                      </a:ext>
                    </a:extLst>
                  </p:cNvPr>
                  <p:cNvSpPr/>
                  <p:nvPr/>
                </p:nvSpPr>
                <p:spPr>
                  <a:xfrm>
                    <a:off x="5884202" y="5727708"/>
                    <a:ext cx="47921" cy="134395"/>
                  </a:xfrm>
                  <a:custGeom>
                    <a:avLst/>
                    <a:gdLst>
                      <a:gd name="connsiteX0" fmla="*/ 10321 w 47921"/>
                      <a:gd name="connsiteY0" fmla="*/ 134185 h 134395"/>
                      <a:gd name="connsiteX1" fmla="*/ 47815 w 47921"/>
                      <a:gd name="connsiteY1" fmla="*/ 8012 h 134395"/>
                      <a:gd name="connsiteX2" fmla="*/ 45498 w 47921"/>
                      <a:gd name="connsiteY2" fmla="*/ 3799 h 134395"/>
                      <a:gd name="connsiteX3" fmla="*/ 30754 w 47921"/>
                      <a:gd name="connsiteY3" fmla="*/ 218 h 134395"/>
                      <a:gd name="connsiteX4" fmla="*/ 26962 w 47921"/>
                      <a:gd name="connsiteY4" fmla="*/ 2746 h 134395"/>
                      <a:gd name="connsiteX5" fmla="*/ 0 w 47921"/>
                      <a:gd name="connsiteY5" fmla="*/ 131657 h 134395"/>
                      <a:gd name="connsiteX6" fmla="*/ 1896 w 47921"/>
                      <a:gd name="connsiteY6" fmla="*/ 130394 h 134395"/>
                      <a:gd name="connsiteX7" fmla="*/ 9268 w 47921"/>
                      <a:gd name="connsiteY7" fmla="*/ 132289 h 134395"/>
                      <a:gd name="connsiteX8" fmla="*/ 10321 w 47921"/>
                      <a:gd name="connsiteY8" fmla="*/ 134396 h 134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7921" h="134395">
                        <a:moveTo>
                          <a:pt x="10321" y="134185"/>
                        </a:moveTo>
                        <a:lnTo>
                          <a:pt x="47815" y="8012"/>
                        </a:lnTo>
                        <a:cubicBezTo>
                          <a:pt x="48237" y="6748"/>
                          <a:pt x="47394" y="5273"/>
                          <a:pt x="45498" y="3799"/>
                        </a:cubicBezTo>
                        <a:cubicBezTo>
                          <a:pt x="41917" y="1061"/>
                          <a:pt x="35177" y="-625"/>
                          <a:pt x="30754" y="218"/>
                        </a:cubicBezTo>
                        <a:cubicBezTo>
                          <a:pt x="28437" y="639"/>
                          <a:pt x="27173" y="1692"/>
                          <a:pt x="26962" y="2746"/>
                        </a:cubicBezTo>
                        <a:lnTo>
                          <a:pt x="0" y="131657"/>
                        </a:lnTo>
                        <a:cubicBezTo>
                          <a:pt x="0" y="131657"/>
                          <a:pt x="843" y="130604"/>
                          <a:pt x="1896" y="130394"/>
                        </a:cubicBezTo>
                        <a:cubicBezTo>
                          <a:pt x="4213" y="129972"/>
                          <a:pt x="7373" y="130815"/>
                          <a:pt x="9268" y="132289"/>
                        </a:cubicBezTo>
                        <a:cubicBezTo>
                          <a:pt x="10321" y="133132"/>
                          <a:pt x="10532" y="133764"/>
                          <a:pt x="10321" y="134396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8" name="자유형: 도형 637">
                    <a:extLst>
                      <a:ext uri="{FF2B5EF4-FFF2-40B4-BE49-F238E27FC236}">
                        <a16:creationId xmlns:a16="http://schemas.microsoft.com/office/drawing/2014/main" id="{840077AF-3EDB-1E28-5F8D-EC861B8656B3}"/>
                      </a:ext>
                    </a:extLst>
                  </p:cNvPr>
                  <p:cNvSpPr/>
                  <p:nvPr/>
                </p:nvSpPr>
                <p:spPr>
                  <a:xfrm>
                    <a:off x="5914955" y="5727497"/>
                    <a:ext cx="14744" cy="3798"/>
                  </a:xfrm>
                  <a:custGeom>
                    <a:avLst/>
                    <a:gdLst>
                      <a:gd name="connsiteX0" fmla="*/ 14745 w 14744"/>
                      <a:gd name="connsiteY0" fmla="*/ 3799 h 3798"/>
                      <a:gd name="connsiteX1" fmla="*/ 14745 w 14744"/>
                      <a:gd name="connsiteY1" fmla="*/ 3799 h 3798"/>
                      <a:gd name="connsiteX2" fmla="*/ 0 w 14744"/>
                      <a:gd name="connsiteY2" fmla="*/ 218 h 3798"/>
                      <a:gd name="connsiteX3" fmla="*/ 0 w 14744"/>
                      <a:gd name="connsiteY3" fmla="*/ 218 h 3798"/>
                      <a:gd name="connsiteX4" fmla="*/ 14745 w 14744"/>
                      <a:gd name="connsiteY4" fmla="*/ 3799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3798">
                        <a:moveTo>
                          <a:pt x="14745" y="3799"/>
                        </a:moveTo>
                        <a:lnTo>
                          <a:pt x="14745" y="3799"/>
                        </a:lnTo>
                        <a:cubicBezTo>
                          <a:pt x="11164" y="1061"/>
                          <a:pt x="4423" y="-624"/>
                          <a:pt x="0" y="218"/>
                        </a:cubicBezTo>
                        <a:lnTo>
                          <a:pt x="0" y="218"/>
                        </a:lnTo>
                        <a:cubicBezTo>
                          <a:pt x="4423" y="-624"/>
                          <a:pt x="11164" y="1061"/>
                          <a:pt x="14745" y="3799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9" name="자유형: 도형 638">
                    <a:extLst>
                      <a:ext uri="{FF2B5EF4-FFF2-40B4-BE49-F238E27FC236}">
                        <a16:creationId xmlns:a16="http://schemas.microsoft.com/office/drawing/2014/main" id="{4988CCCA-01D0-B133-E66A-6158AC1D4D02}"/>
                      </a:ext>
                    </a:extLst>
                  </p:cNvPr>
                  <p:cNvSpPr/>
                  <p:nvPr/>
                </p:nvSpPr>
                <p:spPr>
                  <a:xfrm>
                    <a:off x="5892627" y="5735720"/>
                    <a:ext cx="39389" cy="127437"/>
                  </a:xfrm>
                  <a:custGeom>
                    <a:avLst/>
                    <a:gdLst>
                      <a:gd name="connsiteX0" fmla="*/ 0 w 39389"/>
                      <a:gd name="connsiteY0" fmla="*/ 127437 h 127437"/>
                      <a:gd name="connsiteX1" fmla="*/ 35598 w 39389"/>
                      <a:gd name="connsiteY1" fmla="*/ 2317 h 127437"/>
                      <a:gd name="connsiteX2" fmla="*/ 39390 w 39389"/>
                      <a:gd name="connsiteY2" fmla="*/ 0 h 127437"/>
                      <a:gd name="connsiteX3" fmla="*/ 1896 w 39389"/>
                      <a:gd name="connsiteY3" fmla="*/ 126174 h 127437"/>
                      <a:gd name="connsiteX4" fmla="*/ 0 w 39389"/>
                      <a:gd name="connsiteY4" fmla="*/ 127437 h 127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389" h="127437">
                        <a:moveTo>
                          <a:pt x="0" y="127437"/>
                        </a:moveTo>
                        <a:lnTo>
                          <a:pt x="35598" y="2317"/>
                        </a:lnTo>
                        <a:cubicBezTo>
                          <a:pt x="37705" y="1896"/>
                          <a:pt x="38968" y="1053"/>
                          <a:pt x="39390" y="0"/>
                        </a:cubicBezTo>
                        <a:lnTo>
                          <a:pt x="1896" y="126174"/>
                        </a:lnTo>
                        <a:cubicBezTo>
                          <a:pt x="1896" y="126174"/>
                          <a:pt x="1053" y="127227"/>
                          <a:pt x="0" y="127437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40" name="자유형: 도형 639">
                    <a:extLst>
                      <a:ext uri="{FF2B5EF4-FFF2-40B4-BE49-F238E27FC236}">
                        <a16:creationId xmlns:a16="http://schemas.microsoft.com/office/drawing/2014/main" id="{F326B2BB-8CFE-038F-F29F-4FCBFE9AF49C}"/>
                      </a:ext>
                    </a:extLst>
                  </p:cNvPr>
                  <p:cNvSpPr/>
                  <p:nvPr/>
                </p:nvSpPr>
                <p:spPr>
                  <a:xfrm>
                    <a:off x="5928225" y="5731507"/>
                    <a:ext cx="3790" cy="6529"/>
                  </a:xfrm>
                  <a:custGeom>
                    <a:avLst/>
                    <a:gdLst>
                      <a:gd name="connsiteX0" fmla="*/ 0 w 3790"/>
                      <a:gd name="connsiteY0" fmla="*/ 6530 h 6529"/>
                      <a:gd name="connsiteX1" fmla="*/ 0 w 3790"/>
                      <a:gd name="connsiteY1" fmla="*/ 6530 h 6529"/>
                      <a:gd name="connsiteX2" fmla="*/ 1475 w 3790"/>
                      <a:gd name="connsiteY2" fmla="*/ 0 h 6529"/>
                      <a:gd name="connsiteX3" fmla="*/ 1475 w 3790"/>
                      <a:gd name="connsiteY3" fmla="*/ 0 h 6529"/>
                      <a:gd name="connsiteX4" fmla="*/ 0 w 3790"/>
                      <a:gd name="connsiteY4" fmla="*/ 6530 h 6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" h="6529">
                        <a:moveTo>
                          <a:pt x="0" y="6530"/>
                        </a:moveTo>
                        <a:lnTo>
                          <a:pt x="0" y="6530"/>
                        </a:lnTo>
                        <a:cubicBezTo>
                          <a:pt x="4424" y="5687"/>
                          <a:pt x="5055" y="2738"/>
                          <a:pt x="1475" y="0"/>
                        </a:cubicBezTo>
                        <a:lnTo>
                          <a:pt x="1475" y="0"/>
                        </a:lnTo>
                        <a:cubicBezTo>
                          <a:pt x="5055" y="2738"/>
                          <a:pt x="4424" y="5898"/>
                          <a:pt x="0" y="653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41" name="자유형: 도형 640">
                    <a:extLst>
                      <a:ext uri="{FF2B5EF4-FFF2-40B4-BE49-F238E27FC236}">
                        <a16:creationId xmlns:a16="http://schemas.microsoft.com/office/drawing/2014/main" id="{494404DC-2167-2208-3CB1-4F759F1BC297}"/>
                      </a:ext>
                    </a:extLst>
                  </p:cNvPr>
                  <p:cNvSpPr/>
                  <p:nvPr/>
                </p:nvSpPr>
                <p:spPr>
                  <a:xfrm>
                    <a:off x="5911164" y="5727715"/>
                    <a:ext cx="3790" cy="6529"/>
                  </a:xfrm>
                  <a:custGeom>
                    <a:avLst/>
                    <a:gdLst>
                      <a:gd name="connsiteX0" fmla="*/ 3791 w 3790"/>
                      <a:gd name="connsiteY0" fmla="*/ 0 h 6529"/>
                      <a:gd name="connsiteX1" fmla="*/ 3791 w 3790"/>
                      <a:gd name="connsiteY1" fmla="*/ 0 h 6529"/>
                      <a:gd name="connsiteX2" fmla="*/ 2316 w 3790"/>
                      <a:gd name="connsiteY2" fmla="*/ 6530 h 6529"/>
                      <a:gd name="connsiteX3" fmla="*/ 2316 w 3790"/>
                      <a:gd name="connsiteY3" fmla="*/ 6530 h 6529"/>
                      <a:gd name="connsiteX4" fmla="*/ 3791 w 3790"/>
                      <a:gd name="connsiteY4" fmla="*/ 0 h 652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90" h="6529">
                        <a:moveTo>
                          <a:pt x="3791" y="0"/>
                        </a:moveTo>
                        <a:lnTo>
                          <a:pt x="3791" y="0"/>
                        </a:lnTo>
                        <a:cubicBezTo>
                          <a:pt x="-633" y="843"/>
                          <a:pt x="-1265" y="3792"/>
                          <a:pt x="2316" y="6530"/>
                        </a:cubicBezTo>
                        <a:lnTo>
                          <a:pt x="2316" y="6530"/>
                        </a:lnTo>
                        <a:cubicBezTo>
                          <a:pt x="-1265" y="3792"/>
                          <a:pt x="-633" y="632"/>
                          <a:pt x="3791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42" name="자유형: 도형 641">
                    <a:extLst>
                      <a:ext uri="{FF2B5EF4-FFF2-40B4-BE49-F238E27FC236}">
                        <a16:creationId xmlns:a16="http://schemas.microsoft.com/office/drawing/2014/main" id="{6EF7CAD2-386D-A8C4-88E7-F7487DEA8EDE}"/>
                      </a:ext>
                    </a:extLst>
                  </p:cNvPr>
                  <p:cNvSpPr/>
                  <p:nvPr/>
                </p:nvSpPr>
                <p:spPr>
                  <a:xfrm>
                    <a:off x="5911164" y="5727781"/>
                    <a:ext cx="20851" cy="10473"/>
                  </a:xfrm>
                  <a:custGeom>
                    <a:avLst/>
                    <a:gdLst>
                      <a:gd name="connsiteX0" fmla="*/ 17061 w 20851"/>
                      <a:gd name="connsiteY0" fmla="*/ 10256 h 10473"/>
                      <a:gd name="connsiteX1" fmla="*/ 10321 w 20851"/>
                      <a:gd name="connsiteY1" fmla="*/ 5200 h 10473"/>
                      <a:gd name="connsiteX2" fmla="*/ 17061 w 20851"/>
                      <a:gd name="connsiteY2" fmla="*/ 10256 h 10473"/>
                      <a:gd name="connsiteX3" fmla="*/ 2316 w 20851"/>
                      <a:gd name="connsiteY3" fmla="*/ 6675 h 10473"/>
                      <a:gd name="connsiteX4" fmla="*/ 3791 w 20851"/>
                      <a:gd name="connsiteY4" fmla="*/ 145 h 10473"/>
                      <a:gd name="connsiteX5" fmla="*/ 18536 w 20851"/>
                      <a:gd name="connsiteY5" fmla="*/ 3726 h 10473"/>
                      <a:gd name="connsiteX6" fmla="*/ 17061 w 20851"/>
                      <a:gd name="connsiteY6" fmla="*/ 10256 h 104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51" h="10473">
                        <a:moveTo>
                          <a:pt x="17061" y="10256"/>
                        </a:moveTo>
                        <a:lnTo>
                          <a:pt x="10321" y="5200"/>
                        </a:lnTo>
                        <a:lnTo>
                          <a:pt x="17061" y="10256"/>
                        </a:lnTo>
                        <a:cubicBezTo>
                          <a:pt x="12638" y="11098"/>
                          <a:pt x="5897" y="9413"/>
                          <a:pt x="2316" y="6675"/>
                        </a:cubicBezTo>
                        <a:cubicBezTo>
                          <a:pt x="-1265" y="3937"/>
                          <a:pt x="-633" y="777"/>
                          <a:pt x="3791" y="145"/>
                        </a:cubicBezTo>
                        <a:cubicBezTo>
                          <a:pt x="8214" y="-487"/>
                          <a:pt x="14955" y="988"/>
                          <a:pt x="18536" y="3726"/>
                        </a:cubicBezTo>
                        <a:cubicBezTo>
                          <a:pt x="22116" y="6464"/>
                          <a:pt x="21484" y="9624"/>
                          <a:pt x="17061" y="10256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43" name="자유형: 도형 642">
                    <a:extLst>
                      <a:ext uri="{FF2B5EF4-FFF2-40B4-BE49-F238E27FC236}">
                        <a16:creationId xmlns:a16="http://schemas.microsoft.com/office/drawing/2014/main" id="{C322BBE0-61B4-111D-3B06-8830BBD8A0E9}"/>
                      </a:ext>
                    </a:extLst>
                  </p:cNvPr>
                  <p:cNvSpPr/>
                  <p:nvPr/>
                </p:nvSpPr>
                <p:spPr>
                  <a:xfrm>
                    <a:off x="5913481" y="5734456"/>
                    <a:ext cx="14744" cy="3798"/>
                  </a:xfrm>
                  <a:custGeom>
                    <a:avLst/>
                    <a:gdLst>
                      <a:gd name="connsiteX0" fmla="*/ 0 w 14744"/>
                      <a:gd name="connsiteY0" fmla="*/ 0 h 3798"/>
                      <a:gd name="connsiteX1" fmla="*/ 0 w 14744"/>
                      <a:gd name="connsiteY1" fmla="*/ 0 h 3798"/>
                      <a:gd name="connsiteX2" fmla="*/ 14745 w 14744"/>
                      <a:gd name="connsiteY2" fmla="*/ 3581 h 3798"/>
                      <a:gd name="connsiteX3" fmla="*/ 14745 w 14744"/>
                      <a:gd name="connsiteY3" fmla="*/ 3581 h 3798"/>
                      <a:gd name="connsiteX4" fmla="*/ 0 w 14744"/>
                      <a:gd name="connsiteY4" fmla="*/ 0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3798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581" y="2738"/>
                          <a:pt x="10321" y="4423"/>
                          <a:pt x="14745" y="3581"/>
                        </a:cubicBezTo>
                        <a:lnTo>
                          <a:pt x="14745" y="3581"/>
                        </a:lnTo>
                        <a:cubicBezTo>
                          <a:pt x="10321" y="4423"/>
                          <a:pt x="3581" y="2738"/>
                          <a:pt x="0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44" name="자유형: 도형 643">
                    <a:extLst>
                      <a:ext uri="{FF2B5EF4-FFF2-40B4-BE49-F238E27FC236}">
                        <a16:creationId xmlns:a16="http://schemas.microsoft.com/office/drawing/2014/main" id="{D2D26AD8-F83D-5689-FD2E-3783073A866C}"/>
                      </a:ext>
                    </a:extLst>
                  </p:cNvPr>
                  <p:cNvSpPr/>
                  <p:nvPr/>
                </p:nvSpPr>
                <p:spPr>
                  <a:xfrm>
                    <a:off x="5883991" y="5730243"/>
                    <a:ext cx="44234" cy="132811"/>
                  </a:xfrm>
                  <a:custGeom>
                    <a:avLst/>
                    <a:gdLst>
                      <a:gd name="connsiteX0" fmla="*/ 211 w 44234"/>
                      <a:gd name="connsiteY0" fmla="*/ 128912 h 132811"/>
                      <a:gd name="connsiteX1" fmla="*/ 27173 w 44234"/>
                      <a:gd name="connsiteY1" fmla="*/ 0 h 132811"/>
                      <a:gd name="connsiteX2" fmla="*/ 29490 w 44234"/>
                      <a:gd name="connsiteY2" fmla="*/ 4002 h 132811"/>
                      <a:gd name="connsiteX3" fmla="*/ 44234 w 44234"/>
                      <a:gd name="connsiteY3" fmla="*/ 7583 h 132811"/>
                      <a:gd name="connsiteX4" fmla="*/ 8636 w 44234"/>
                      <a:gd name="connsiteY4" fmla="*/ 132703 h 132811"/>
                      <a:gd name="connsiteX5" fmla="*/ 1264 w 44234"/>
                      <a:gd name="connsiteY5" fmla="*/ 130807 h 132811"/>
                      <a:gd name="connsiteX6" fmla="*/ 0 w 44234"/>
                      <a:gd name="connsiteY6" fmla="*/ 128701 h 132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4234" h="132811">
                        <a:moveTo>
                          <a:pt x="211" y="128912"/>
                        </a:moveTo>
                        <a:lnTo>
                          <a:pt x="27173" y="0"/>
                        </a:lnTo>
                        <a:cubicBezTo>
                          <a:pt x="26962" y="1264"/>
                          <a:pt x="27594" y="2738"/>
                          <a:pt x="29490" y="4002"/>
                        </a:cubicBezTo>
                        <a:cubicBezTo>
                          <a:pt x="33070" y="6740"/>
                          <a:pt x="39811" y="8425"/>
                          <a:pt x="44234" y="7583"/>
                        </a:cubicBezTo>
                        <a:lnTo>
                          <a:pt x="8636" y="132703"/>
                        </a:lnTo>
                        <a:cubicBezTo>
                          <a:pt x="6319" y="133124"/>
                          <a:pt x="3160" y="132282"/>
                          <a:pt x="1264" y="130807"/>
                        </a:cubicBezTo>
                        <a:cubicBezTo>
                          <a:pt x="421" y="130175"/>
                          <a:pt x="0" y="129333"/>
                          <a:pt x="0" y="128701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88" name="그래픽 16">
                  <a:extLst>
                    <a:ext uri="{FF2B5EF4-FFF2-40B4-BE49-F238E27FC236}">
                      <a16:creationId xmlns:a16="http://schemas.microsoft.com/office/drawing/2014/main" id="{5A8E15E1-99C2-5904-78C0-7BD79BEEA758}"/>
                    </a:ext>
                  </a:extLst>
                </p:cNvPr>
                <p:cNvGrpSpPr/>
                <p:nvPr/>
              </p:nvGrpSpPr>
              <p:grpSpPr>
                <a:xfrm>
                  <a:off x="5956872" y="5763472"/>
                  <a:ext cx="21695" cy="144183"/>
                  <a:chOff x="5956872" y="5763472"/>
                  <a:chExt cx="21695" cy="144183"/>
                </a:xfrm>
              </p:grpSpPr>
              <p:sp>
                <p:nvSpPr>
                  <p:cNvPr id="627" name="자유형: 도형 626">
                    <a:extLst>
                      <a:ext uri="{FF2B5EF4-FFF2-40B4-BE49-F238E27FC236}">
                        <a16:creationId xmlns:a16="http://schemas.microsoft.com/office/drawing/2014/main" id="{97AACF24-3143-9CAF-BADF-5CC7005F9777}"/>
                      </a:ext>
                    </a:extLst>
                  </p:cNvPr>
                  <p:cNvSpPr/>
                  <p:nvPr/>
                </p:nvSpPr>
                <p:spPr>
                  <a:xfrm rot="-5366400">
                    <a:off x="5964610" y="5900317"/>
                    <a:ext cx="3370" cy="10532"/>
                  </a:xfrm>
                  <a:custGeom>
                    <a:avLst/>
                    <a:gdLst>
                      <a:gd name="connsiteX0" fmla="*/ 3370 w 3370"/>
                      <a:gd name="connsiteY0" fmla="*/ 5266 h 10532"/>
                      <a:gd name="connsiteX1" fmla="*/ 1685 w 3370"/>
                      <a:gd name="connsiteY1" fmla="*/ 10532 h 10532"/>
                      <a:gd name="connsiteX2" fmla="*/ 0 w 3370"/>
                      <a:gd name="connsiteY2" fmla="*/ 5266 h 10532"/>
                      <a:gd name="connsiteX3" fmla="*/ 1685 w 3370"/>
                      <a:gd name="connsiteY3" fmla="*/ 0 h 10532"/>
                      <a:gd name="connsiteX4" fmla="*/ 3370 w 3370"/>
                      <a:gd name="connsiteY4" fmla="*/ 5266 h 105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0" h="10532">
                        <a:moveTo>
                          <a:pt x="3370" y="5266"/>
                        </a:moveTo>
                        <a:cubicBezTo>
                          <a:pt x="3370" y="8174"/>
                          <a:pt x="2616" y="10532"/>
                          <a:pt x="1685" y="10532"/>
                        </a:cubicBezTo>
                        <a:cubicBezTo>
                          <a:pt x="754" y="10532"/>
                          <a:pt x="0" y="8174"/>
                          <a:pt x="0" y="5266"/>
                        </a:cubicBezTo>
                        <a:cubicBezTo>
                          <a:pt x="0" y="2358"/>
                          <a:pt x="754" y="0"/>
                          <a:pt x="1685" y="0"/>
                        </a:cubicBezTo>
                        <a:cubicBezTo>
                          <a:pt x="2616" y="0"/>
                          <a:pt x="3370" y="2358"/>
                          <a:pt x="3370" y="5266"/>
                        </a:cubicBezTo>
                        <a:close/>
                      </a:path>
                    </a:pathLst>
                  </a:custGeom>
                  <a:solidFill>
                    <a:srgbClr val="CB6C4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8" name="자유형: 도형 627">
                    <a:extLst>
                      <a:ext uri="{FF2B5EF4-FFF2-40B4-BE49-F238E27FC236}">
                        <a16:creationId xmlns:a16="http://schemas.microsoft.com/office/drawing/2014/main" id="{95AB4D4A-80DC-A89D-3C6A-0034FCB862CC}"/>
                      </a:ext>
                    </a:extLst>
                  </p:cNvPr>
                  <p:cNvSpPr/>
                  <p:nvPr/>
                </p:nvSpPr>
                <p:spPr>
                  <a:xfrm>
                    <a:off x="5956872" y="5763472"/>
                    <a:ext cx="18325" cy="142445"/>
                  </a:xfrm>
                  <a:custGeom>
                    <a:avLst/>
                    <a:gdLst>
                      <a:gd name="connsiteX0" fmla="*/ 13270 w 18325"/>
                      <a:gd name="connsiteY0" fmla="*/ 141182 h 142445"/>
                      <a:gd name="connsiteX1" fmla="*/ 18326 w 18325"/>
                      <a:gd name="connsiteY1" fmla="*/ 1106 h 142445"/>
                      <a:gd name="connsiteX2" fmla="*/ 3160 w 18325"/>
                      <a:gd name="connsiteY2" fmla="*/ 1106 h 142445"/>
                      <a:gd name="connsiteX3" fmla="*/ 0 w 18325"/>
                      <a:gd name="connsiteY3" fmla="*/ 3634 h 142445"/>
                      <a:gd name="connsiteX4" fmla="*/ 4002 w 18325"/>
                      <a:gd name="connsiteY4" fmla="*/ 142445 h 142445"/>
                      <a:gd name="connsiteX5" fmla="*/ 5477 w 18325"/>
                      <a:gd name="connsiteY5" fmla="*/ 141182 h 142445"/>
                      <a:gd name="connsiteX6" fmla="*/ 13060 w 18325"/>
                      <a:gd name="connsiteY6" fmla="*/ 141182 h 142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325" h="142445">
                        <a:moveTo>
                          <a:pt x="13270" y="141182"/>
                        </a:moveTo>
                        <a:lnTo>
                          <a:pt x="18326" y="1106"/>
                        </a:lnTo>
                        <a:cubicBezTo>
                          <a:pt x="14113" y="-369"/>
                          <a:pt x="7162" y="-369"/>
                          <a:pt x="3160" y="1106"/>
                        </a:cubicBezTo>
                        <a:cubicBezTo>
                          <a:pt x="1053" y="1738"/>
                          <a:pt x="0" y="2580"/>
                          <a:pt x="0" y="3634"/>
                        </a:cubicBezTo>
                        <a:lnTo>
                          <a:pt x="4002" y="142445"/>
                        </a:lnTo>
                        <a:cubicBezTo>
                          <a:pt x="4002" y="142445"/>
                          <a:pt x="4424" y="141603"/>
                          <a:pt x="5477" y="141182"/>
                        </a:cubicBezTo>
                        <a:cubicBezTo>
                          <a:pt x="7583" y="140550"/>
                          <a:pt x="10953" y="140550"/>
                          <a:pt x="13060" y="14118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9" name="자유형: 도형 628">
                    <a:extLst>
                      <a:ext uri="{FF2B5EF4-FFF2-40B4-BE49-F238E27FC236}">
                        <a16:creationId xmlns:a16="http://schemas.microsoft.com/office/drawing/2014/main" id="{65EB795F-59DD-2EBB-4EE7-036704B26100}"/>
                      </a:ext>
                    </a:extLst>
                  </p:cNvPr>
                  <p:cNvSpPr/>
                  <p:nvPr/>
                </p:nvSpPr>
                <p:spPr>
                  <a:xfrm>
                    <a:off x="5960032" y="5763472"/>
                    <a:ext cx="15166" cy="1105"/>
                  </a:xfrm>
                  <a:custGeom>
                    <a:avLst/>
                    <a:gdLst>
                      <a:gd name="connsiteX0" fmla="*/ 15166 w 15166"/>
                      <a:gd name="connsiteY0" fmla="*/ 1106 h 1105"/>
                      <a:gd name="connsiteX1" fmla="*/ 15166 w 15166"/>
                      <a:gd name="connsiteY1" fmla="*/ 1106 h 1105"/>
                      <a:gd name="connsiteX2" fmla="*/ 0 w 15166"/>
                      <a:gd name="connsiteY2" fmla="*/ 1106 h 1105"/>
                      <a:gd name="connsiteX3" fmla="*/ 0 w 15166"/>
                      <a:gd name="connsiteY3" fmla="*/ 1106 h 1105"/>
                      <a:gd name="connsiteX4" fmla="*/ 15166 w 15166"/>
                      <a:gd name="connsiteY4" fmla="*/ 1106 h 1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1105">
                        <a:moveTo>
                          <a:pt x="15166" y="1106"/>
                        </a:moveTo>
                        <a:lnTo>
                          <a:pt x="15166" y="1106"/>
                        </a:lnTo>
                        <a:cubicBezTo>
                          <a:pt x="10953" y="-369"/>
                          <a:pt x="4213" y="-369"/>
                          <a:pt x="0" y="1106"/>
                        </a:cubicBezTo>
                        <a:lnTo>
                          <a:pt x="0" y="1106"/>
                        </a:lnTo>
                        <a:cubicBezTo>
                          <a:pt x="4213" y="-158"/>
                          <a:pt x="10953" y="-158"/>
                          <a:pt x="15166" y="1106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0" name="자유형: 도형 629">
                    <a:extLst>
                      <a:ext uri="{FF2B5EF4-FFF2-40B4-BE49-F238E27FC236}">
                        <a16:creationId xmlns:a16="http://schemas.microsoft.com/office/drawing/2014/main" id="{74599612-99C4-02F0-1507-3A8C9697EFCF}"/>
                      </a:ext>
                    </a:extLst>
                  </p:cNvPr>
                  <p:cNvSpPr/>
                  <p:nvPr/>
                </p:nvSpPr>
                <p:spPr>
                  <a:xfrm>
                    <a:off x="5970143" y="5764577"/>
                    <a:ext cx="8214" cy="141339"/>
                  </a:xfrm>
                  <a:custGeom>
                    <a:avLst/>
                    <a:gdLst>
                      <a:gd name="connsiteX0" fmla="*/ 1475 w 8214"/>
                      <a:gd name="connsiteY0" fmla="*/ 141340 h 141339"/>
                      <a:gd name="connsiteX1" fmla="*/ 8215 w 8214"/>
                      <a:gd name="connsiteY1" fmla="*/ 2528 h 141339"/>
                      <a:gd name="connsiteX2" fmla="*/ 5055 w 8214"/>
                      <a:gd name="connsiteY2" fmla="*/ 0 h 141339"/>
                      <a:gd name="connsiteX3" fmla="*/ 0 w 8214"/>
                      <a:gd name="connsiteY3" fmla="*/ 140076 h 141339"/>
                      <a:gd name="connsiteX4" fmla="*/ 1685 w 8214"/>
                      <a:gd name="connsiteY4" fmla="*/ 141340 h 141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14" h="141339">
                        <a:moveTo>
                          <a:pt x="1475" y="141340"/>
                        </a:moveTo>
                        <a:lnTo>
                          <a:pt x="8215" y="2528"/>
                        </a:lnTo>
                        <a:cubicBezTo>
                          <a:pt x="8215" y="2528"/>
                          <a:pt x="7162" y="632"/>
                          <a:pt x="5055" y="0"/>
                        </a:cubicBezTo>
                        <a:lnTo>
                          <a:pt x="0" y="140076"/>
                        </a:lnTo>
                        <a:cubicBezTo>
                          <a:pt x="1053" y="140497"/>
                          <a:pt x="1685" y="140918"/>
                          <a:pt x="1685" y="141340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1" name="자유형: 도형 630">
                    <a:extLst>
                      <a:ext uri="{FF2B5EF4-FFF2-40B4-BE49-F238E27FC236}">
                        <a16:creationId xmlns:a16="http://schemas.microsoft.com/office/drawing/2014/main" id="{C8555A7D-C91E-CB39-5532-FBE5ED304CA7}"/>
                      </a:ext>
                    </a:extLst>
                  </p:cNvPr>
                  <p:cNvSpPr/>
                  <p:nvPr/>
                </p:nvSpPr>
                <p:spPr>
                  <a:xfrm>
                    <a:off x="5975409" y="5764367"/>
                    <a:ext cx="3159" cy="5055"/>
                  </a:xfrm>
                  <a:custGeom>
                    <a:avLst/>
                    <a:gdLst>
                      <a:gd name="connsiteX0" fmla="*/ 0 w 3159"/>
                      <a:gd name="connsiteY0" fmla="*/ 5055 h 5055"/>
                      <a:gd name="connsiteX1" fmla="*/ 0 w 3159"/>
                      <a:gd name="connsiteY1" fmla="*/ 5055 h 5055"/>
                      <a:gd name="connsiteX2" fmla="*/ 0 w 3159"/>
                      <a:gd name="connsiteY2" fmla="*/ 0 h 5055"/>
                      <a:gd name="connsiteX3" fmla="*/ 0 w 3159"/>
                      <a:gd name="connsiteY3" fmla="*/ 0 h 5055"/>
                      <a:gd name="connsiteX4" fmla="*/ 0 w 3159"/>
                      <a:gd name="connsiteY4" fmla="*/ 5055 h 5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9" h="5055">
                        <a:moveTo>
                          <a:pt x="0" y="5055"/>
                        </a:moveTo>
                        <a:lnTo>
                          <a:pt x="0" y="5055"/>
                        </a:lnTo>
                        <a:cubicBezTo>
                          <a:pt x="4213" y="3791"/>
                          <a:pt x="4002" y="1474"/>
                          <a:pt x="0" y="0"/>
                        </a:cubicBezTo>
                        <a:lnTo>
                          <a:pt x="0" y="0"/>
                        </a:lnTo>
                        <a:cubicBezTo>
                          <a:pt x="4213" y="1474"/>
                          <a:pt x="4213" y="3581"/>
                          <a:pt x="0" y="5055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2" name="자유형: 도형 631">
                    <a:extLst>
                      <a:ext uri="{FF2B5EF4-FFF2-40B4-BE49-F238E27FC236}">
                        <a16:creationId xmlns:a16="http://schemas.microsoft.com/office/drawing/2014/main" id="{8B7CC8A8-C3F7-01C8-3D7B-444255C1303C}"/>
                      </a:ext>
                    </a:extLst>
                  </p:cNvPr>
                  <p:cNvSpPr/>
                  <p:nvPr/>
                </p:nvSpPr>
                <p:spPr>
                  <a:xfrm>
                    <a:off x="5956873" y="5764367"/>
                    <a:ext cx="3159" cy="5055"/>
                  </a:xfrm>
                  <a:custGeom>
                    <a:avLst/>
                    <a:gdLst>
                      <a:gd name="connsiteX0" fmla="*/ 3160 w 3159"/>
                      <a:gd name="connsiteY0" fmla="*/ 0 h 5055"/>
                      <a:gd name="connsiteX1" fmla="*/ 3160 w 3159"/>
                      <a:gd name="connsiteY1" fmla="*/ 0 h 5055"/>
                      <a:gd name="connsiteX2" fmla="*/ 3160 w 3159"/>
                      <a:gd name="connsiteY2" fmla="*/ 5055 h 5055"/>
                      <a:gd name="connsiteX3" fmla="*/ 3160 w 3159"/>
                      <a:gd name="connsiteY3" fmla="*/ 5055 h 5055"/>
                      <a:gd name="connsiteX4" fmla="*/ 3160 w 3159"/>
                      <a:gd name="connsiteY4" fmla="*/ 0 h 5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9" h="5055">
                        <a:moveTo>
                          <a:pt x="3160" y="0"/>
                        </a:moveTo>
                        <a:lnTo>
                          <a:pt x="3160" y="0"/>
                        </a:lnTo>
                        <a:cubicBezTo>
                          <a:pt x="-1053" y="1264"/>
                          <a:pt x="-843" y="3581"/>
                          <a:pt x="3160" y="5055"/>
                        </a:cubicBezTo>
                        <a:lnTo>
                          <a:pt x="3160" y="5055"/>
                        </a:lnTo>
                        <a:cubicBezTo>
                          <a:pt x="-1053" y="3581"/>
                          <a:pt x="-1053" y="1474"/>
                          <a:pt x="3160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3" name="자유형: 도형 632">
                    <a:extLst>
                      <a:ext uri="{FF2B5EF4-FFF2-40B4-BE49-F238E27FC236}">
                        <a16:creationId xmlns:a16="http://schemas.microsoft.com/office/drawing/2014/main" id="{61B366AA-0077-6A35-B578-3CF43603A672}"/>
                      </a:ext>
                    </a:extLst>
                  </p:cNvPr>
                  <p:cNvSpPr/>
                  <p:nvPr/>
                </p:nvSpPr>
                <p:spPr>
                  <a:xfrm>
                    <a:off x="5956873" y="5763549"/>
                    <a:ext cx="21485" cy="7112"/>
                  </a:xfrm>
                  <a:custGeom>
                    <a:avLst/>
                    <a:gdLst>
                      <a:gd name="connsiteX0" fmla="*/ 18326 w 21485"/>
                      <a:gd name="connsiteY0" fmla="*/ 1028 h 7112"/>
                      <a:gd name="connsiteX1" fmla="*/ 10743 w 21485"/>
                      <a:gd name="connsiteY1" fmla="*/ 3556 h 7112"/>
                      <a:gd name="connsiteX2" fmla="*/ 18326 w 21485"/>
                      <a:gd name="connsiteY2" fmla="*/ 1028 h 7112"/>
                      <a:gd name="connsiteX3" fmla="*/ 18326 w 21485"/>
                      <a:gd name="connsiteY3" fmla="*/ 6084 h 7112"/>
                      <a:gd name="connsiteX4" fmla="*/ 3160 w 21485"/>
                      <a:gd name="connsiteY4" fmla="*/ 6084 h 7112"/>
                      <a:gd name="connsiteX5" fmla="*/ 3160 w 21485"/>
                      <a:gd name="connsiteY5" fmla="*/ 1028 h 7112"/>
                      <a:gd name="connsiteX6" fmla="*/ 18326 w 21485"/>
                      <a:gd name="connsiteY6" fmla="*/ 1028 h 7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85" h="7112">
                        <a:moveTo>
                          <a:pt x="18326" y="1028"/>
                        </a:moveTo>
                        <a:lnTo>
                          <a:pt x="10743" y="3556"/>
                        </a:lnTo>
                        <a:lnTo>
                          <a:pt x="18326" y="1028"/>
                        </a:lnTo>
                        <a:cubicBezTo>
                          <a:pt x="22538" y="2503"/>
                          <a:pt x="22538" y="4609"/>
                          <a:pt x="18326" y="6084"/>
                        </a:cubicBezTo>
                        <a:cubicBezTo>
                          <a:pt x="14113" y="7558"/>
                          <a:pt x="7372" y="7348"/>
                          <a:pt x="3160" y="6084"/>
                        </a:cubicBezTo>
                        <a:cubicBezTo>
                          <a:pt x="-1053" y="4820"/>
                          <a:pt x="-1053" y="2503"/>
                          <a:pt x="3160" y="1028"/>
                        </a:cubicBezTo>
                        <a:cubicBezTo>
                          <a:pt x="7372" y="-446"/>
                          <a:pt x="14113" y="-235"/>
                          <a:pt x="18326" y="1028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4" name="자유형: 도형 633">
                    <a:extLst>
                      <a:ext uri="{FF2B5EF4-FFF2-40B4-BE49-F238E27FC236}">
                        <a16:creationId xmlns:a16="http://schemas.microsoft.com/office/drawing/2014/main" id="{2C5DD6CD-92D6-6D59-FE03-369591A9E663}"/>
                      </a:ext>
                    </a:extLst>
                  </p:cNvPr>
                  <p:cNvSpPr/>
                  <p:nvPr/>
                </p:nvSpPr>
                <p:spPr>
                  <a:xfrm>
                    <a:off x="5956872" y="5766894"/>
                    <a:ext cx="21485" cy="140760"/>
                  </a:xfrm>
                  <a:custGeom>
                    <a:avLst/>
                    <a:gdLst>
                      <a:gd name="connsiteX0" fmla="*/ 4002 w 21485"/>
                      <a:gd name="connsiteY0" fmla="*/ 138812 h 140760"/>
                      <a:gd name="connsiteX1" fmla="*/ 0 w 21485"/>
                      <a:gd name="connsiteY1" fmla="*/ 0 h 140760"/>
                      <a:gd name="connsiteX2" fmla="*/ 3160 w 21485"/>
                      <a:gd name="connsiteY2" fmla="*/ 2528 h 140760"/>
                      <a:gd name="connsiteX3" fmla="*/ 18326 w 21485"/>
                      <a:gd name="connsiteY3" fmla="*/ 2528 h 140760"/>
                      <a:gd name="connsiteX4" fmla="*/ 21485 w 21485"/>
                      <a:gd name="connsiteY4" fmla="*/ 211 h 140760"/>
                      <a:gd name="connsiteX5" fmla="*/ 14745 w 21485"/>
                      <a:gd name="connsiteY5" fmla="*/ 139023 h 140760"/>
                      <a:gd name="connsiteX6" fmla="*/ 13270 w 21485"/>
                      <a:gd name="connsiteY6" fmla="*/ 140286 h 140760"/>
                      <a:gd name="connsiteX7" fmla="*/ 5687 w 21485"/>
                      <a:gd name="connsiteY7" fmla="*/ 140286 h 140760"/>
                      <a:gd name="connsiteX8" fmla="*/ 4002 w 21485"/>
                      <a:gd name="connsiteY8" fmla="*/ 139023 h 140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485" h="140760">
                        <a:moveTo>
                          <a:pt x="4002" y="138812"/>
                        </a:moveTo>
                        <a:lnTo>
                          <a:pt x="0" y="0"/>
                        </a:lnTo>
                        <a:cubicBezTo>
                          <a:pt x="0" y="0"/>
                          <a:pt x="1053" y="1896"/>
                          <a:pt x="3160" y="2528"/>
                        </a:cubicBezTo>
                        <a:cubicBezTo>
                          <a:pt x="7373" y="4002"/>
                          <a:pt x="14324" y="4002"/>
                          <a:pt x="18326" y="2528"/>
                        </a:cubicBezTo>
                        <a:cubicBezTo>
                          <a:pt x="20432" y="1896"/>
                          <a:pt x="21275" y="1053"/>
                          <a:pt x="21485" y="211"/>
                        </a:cubicBezTo>
                        <a:lnTo>
                          <a:pt x="14745" y="139023"/>
                        </a:lnTo>
                        <a:cubicBezTo>
                          <a:pt x="14745" y="139023"/>
                          <a:pt x="14113" y="139865"/>
                          <a:pt x="13270" y="140286"/>
                        </a:cubicBezTo>
                        <a:cubicBezTo>
                          <a:pt x="11164" y="140918"/>
                          <a:pt x="7794" y="140918"/>
                          <a:pt x="5687" y="140286"/>
                        </a:cubicBezTo>
                        <a:cubicBezTo>
                          <a:pt x="4634" y="139865"/>
                          <a:pt x="4002" y="139444"/>
                          <a:pt x="4002" y="139023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35" name="자유형: 도형 634">
                    <a:extLst>
                      <a:ext uri="{FF2B5EF4-FFF2-40B4-BE49-F238E27FC236}">
                        <a16:creationId xmlns:a16="http://schemas.microsoft.com/office/drawing/2014/main" id="{3804C8FC-99CA-DC68-B792-48A4DB77F4AA}"/>
                      </a:ext>
                    </a:extLst>
                  </p:cNvPr>
                  <p:cNvSpPr/>
                  <p:nvPr/>
                </p:nvSpPr>
                <p:spPr>
                  <a:xfrm>
                    <a:off x="5960032" y="5769422"/>
                    <a:ext cx="15166" cy="1105"/>
                  </a:xfrm>
                  <a:custGeom>
                    <a:avLst/>
                    <a:gdLst>
                      <a:gd name="connsiteX0" fmla="*/ 0 w 15166"/>
                      <a:gd name="connsiteY0" fmla="*/ 0 h 1105"/>
                      <a:gd name="connsiteX1" fmla="*/ 0 w 15166"/>
                      <a:gd name="connsiteY1" fmla="*/ 0 h 1105"/>
                      <a:gd name="connsiteX2" fmla="*/ 15166 w 15166"/>
                      <a:gd name="connsiteY2" fmla="*/ 0 h 1105"/>
                      <a:gd name="connsiteX3" fmla="*/ 15166 w 15166"/>
                      <a:gd name="connsiteY3" fmla="*/ 0 h 1105"/>
                      <a:gd name="connsiteX4" fmla="*/ 0 w 15166"/>
                      <a:gd name="connsiteY4" fmla="*/ 0 h 1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1105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213" y="1474"/>
                          <a:pt x="10953" y="1474"/>
                          <a:pt x="15166" y="0"/>
                        </a:cubicBezTo>
                        <a:lnTo>
                          <a:pt x="15166" y="0"/>
                        </a:lnTo>
                        <a:cubicBezTo>
                          <a:pt x="10953" y="1264"/>
                          <a:pt x="4213" y="1264"/>
                          <a:pt x="0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89" name="그래픽 16">
                  <a:extLst>
                    <a:ext uri="{FF2B5EF4-FFF2-40B4-BE49-F238E27FC236}">
                      <a16:creationId xmlns:a16="http://schemas.microsoft.com/office/drawing/2014/main" id="{7B3834BF-7E03-797C-D51E-FE233F2B5726}"/>
                    </a:ext>
                  </a:extLst>
                </p:cNvPr>
                <p:cNvGrpSpPr/>
                <p:nvPr/>
              </p:nvGrpSpPr>
              <p:grpSpPr>
                <a:xfrm>
                  <a:off x="5954448" y="5694460"/>
                  <a:ext cx="30294" cy="122471"/>
                  <a:chOff x="5954448" y="5694460"/>
                  <a:chExt cx="30294" cy="122471"/>
                </a:xfrm>
              </p:grpSpPr>
              <p:sp>
                <p:nvSpPr>
                  <p:cNvPr id="618" name="자유형: 도형 617">
                    <a:extLst>
                      <a:ext uri="{FF2B5EF4-FFF2-40B4-BE49-F238E27FC236}">
                        <a16:creationId xmlns:a16="http://schemas.microsoft.com/office/drawing/2014/main" id="{F583DBAA-C0CE-2ADA-493B-CA23D7787100}"/>
                      </a:ext>
                    </a:extLst>
                  </p:cNvPr>
                  <p:cNvSpPr/>
                  <p:nvPr/>
                </p:nvSpPr>
                <p:spPr>
                  <a:xfrm rot="-424200">
                    <a:off x="5973390" y="5809123"/>
                    <a:ext cx="10953" cy="7161"/>
                  </a:xfrm>
                  <a:custGeom>
                    <a:avLst/>
                    <a:gdLst>
                      <a:gd name="connsiteX0" fmla="*/ 10953 w 10953"/>
                      <a:gd name="connsiteY0" fmla="*/ 3581 h 7161"/>
                      <a:gd name="connsiteX1" fmla="*/ 5477 w 10953"/>
                      <a:gd name="connsiteY1" fmla="*/ 7162 h 7161"/>
                      <a:gd name="connsiteX2" fmla="*/ 0 w 10953"/>
                      <a:gd name="connsiteY2" fmla="*/ 3581 h 7161"/>
                      <a:gd name="connsiteX3" fmla="*/ 5477 w 10953"/>
                      <a:gd name="connsiteY3" fmla="*/ 0 h 7161"/>
                      <a:gd name="connsiteX4" fmla="*/ 10953 w 10953"/>
                      <a:gd name="connsiteY4" fmla="*/ 3581 h 71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" h="7161">
                        <a:moveTo>
                          <a:pt x="10953" y="3581"/>
                        </a:moveTo>
                        <a:cubicBezTo>
                          <a:pt x="10953" y="5558"/>
                          <a:pt x="8501" y="7162"/>
                          <a:pt x="5477" y="7162"/>
                        </a:cubicBezTo>
                        <a:cubicBezTo>
                          <a:pt x="2452" y="7162"/>
                          <a:pt x="0" y="5558"/>
                          <a:pt x="0" y="3581"/>
                        </a:cubicBezTo>
                        <a:cubicBezTo>
                          <a:pt x="0" y="1603"/>
                          <a:pt x="2452" y="0"/>
                          <a:pt x="5477" y="0"/>
                        </a:cubicBezTo>
                        <a:cubicBezTo>
                          <a:pt x="8502" y="0"/>
                          <a:pt x="10953" y="1603"/>
                          <a:pt x="10953" y="3581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9" name="자유형: 도형 618">
                    <a:extLst>
                      <a:ext uri="{FF2B5EF4-FFF2-40B4-BE49-F238E27FC236}">
                        <a16:creationId xmlns:a16="http://schemas.microsoft.com/office/drawing/2014/main" id="{EA296E82-2C5A-C596-D143-0972FD1569FB}"/>
                      </a:ext>
                    </a:extLst>
                  </p:cNvPr>
                  <p:cNvSpPr/>
                  <p:nvPr/>
                </p:nvSpPr>
                <p:spPr>
                  <a:xfrm>
                    <a:off x="5954465" y="5694460"/>
                    <a:ext cx="28526" cy="118986"/>
                  </a:xfrm>
                  <a:custGeom>
                    <a:avLst/>
                    <a:gdLst>
                      <a:gd name="connsiteX0" fmla="*/ 28316 w 28526"/>
                      <a:gd name="connsiteY0" fmla="*/ 115405 h 118986"/>
                      <a:gd name="connsiteX1" fmla="*/ 18416 w 28526"/>
                      <a:gd name="connsiteY1" fmla="*/ 1660 h 118986"/>
                      <a:gd name="connsiteX2" fmla="*/ 3250 w 28526"/>
                      <a:gd name="connsiteY2" fmla="*/ 2502 h 118986"/>
                      <a:gd name="connsiteX3" fmla="*/ 90 w 28526"/>
                      <a:gd name="connsiteY3" fmla="*/ 8611 h 118986"/>
                      <a:gd name="connsiteX4" fmla="*/ 19259 w 28526"/>
                      <a:gd name="connsiteY4" fmla="*/ 118986 h 118986"/>
                      <a:gd name="connsiteX5" fmla="*/ 20944 w 28526"/>
                      <a:gd name="connsiteY5" fmla="*/ 116037 h 118986"/>
                      <a:gd name="connsiteX6" fmla="*/ 28527 w 28526"/>
                      <a:gd name="connsiteY6" fmla="*/ 115616 h 1189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526" h="118986">
                        <a:moveTo>
                          <a:pt x="28316" y="115405"/>
                        </a:moveTo>
                        <a:lnTo>
                          <a:pt x="18416" y="1660"/>
                        </a:lnTo>
                        <a:cubicBezTo>
                          <a:pt x="14203" y="-868"/>
                          <a:pt x="7463" y="-447"/>
                          <a:pt x="3250" y="2502"/>
                        </a:cubicBezTo>
                        <a:cubicBezTo>
                          <a:pt x="722" y="4188"/>
                          <a:pt x="-331" y="6505"/>
                          <a:pt x="90" y="8611"/>
                        </a:cubicBezTo>
                        <a:lnTo>
                          <a:pt x="19259" y="118986"/>
                        </a:lnTo>
                        <a:cubicBezTo>
                          <a:pt x="19259" y="118986"/>
                          <a:pt x="19680" y="116880"/>
                          <a:pt x="20944" y="116037"/>
                        </a:cubicBezTo>
                        <a:cubicBezTo>
                          <a:pt x="23050" y="114563"/>
                          <a:pt x="26420" y="114352"/>
                          <a:pt x="28527" y="115616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0" name="자유형: 도형 619">
                    <a:extLst>
                      <a:ext uri="{FF2B5EF4-FFF2-40B4-BE49-F238E27FC236}">
                        <a16:creationId xmlns:a16="http://schemas.microsoft.com/office/drawing/2014/main" id="{97FBEB70-F5F1-C2E6-A31F-F87A4B296E57}"/>
                      </a:ext>
                    </a:extLst>
                  </p:cNvPr>
                  <p:cNvSpPr/>
                  <p:nvPr/>
                </p:nvSpPr>
                <p:spPr>
                  <a:xfrm>
                    <a:off x="5957715" y="5694460"/>
                    <a:ext cx="15166" cy="2502"/>
                  </a:xfrm>
                  <a:custGeom>
                    <a:avLst/>
                    <a:gdLst>
                      <a:gd name="connsiteX0" fmla="*/ 15166 w 15166"/>
                      <a:gd name="connsiteY0" fmla="*/ 1660 h 2502"/>
                      <a:gd name="connsiteX1" fmla="*/ 15166 w 15166"/>
                      <a:gd name="connsiteY1" fmla="*/ 1660 h 2502"/>
                      <a:gd name="connsiteX2" fmla="*/ 0 w 15166"/>
                      <a:gd name="connsiteY2" fmla="*/ 2502 h 2502"/>
                      <a:gd name="connsiteX3" fmla="*/ 0 w 15166"/>
                      <a:gd name="connsiteY3" fmla="*/ 2502 h 2502"/>
                      <a:gd name="connsiteX4" fmla="*/ 15166 w 15166"/>
                      <a:gd name="connsiteY4" fmla="*/ 1660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502">
                        <a:moveTo>
                          <a:pt x="15166" y="1660"/>
                        </a:moveTo>
                        <a:lnTo>
                          <a:pt x="15166" y="1660"/>
                        </a:lnTo>
                        <a:cubicBezTo>
                          <a:pt x="10953" y="-868"/>
                          <a:pt x="4213" y="-447"/>
                          <a:pt x="0" y="2502"/>
                        </a:cubicBezTo>
                        <a:lnTo>
                          <a:pt x="0" y="2502"/>
                        </a:lnTo>
                        <a:cubicBezTo>
                          <a:pt x="4213" y="-447"/>
                          <a:pt x="11164" y="-868"/>
                          <a:pt x="15166" y="16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1" name="자유형: 도형 620">
                    <a:extLst>
                      <a:ext uri="{FF2B5EF4-FFF2-40B4-BE49-F238E27FC236}">
                        <a16:creationId xmlns:a16="http://schemas.microsoft.com/office/drawing/2014/main" id="{4A0D9D87-6C27-B28C-0D0F-5FCD91F667C8}"/>
                      </a:ext>
                    </a:extLst>
                  </p:cNvPr>
                  <p:cNvSpPr/>
                  <p:nvPr/>
                </p:nvSpPr>
                <p:spPr>
                  <a:xfrm>
                    <a:off x="5972881" y="5695909"/>
                    <a:ext cx="11374" cy="116062"/>
                  </a:xfrm>
                  <a:custGeom>
                    <a:avLst/>
                    <a:gdLst>
                      <a:gd name="connsiteX0" fmla="*/ 11374 w 11374"/>
                      <a:gd name="connsiteY0" fmla="*/ 116063 h 116062"/>
                      <a:gd name="connsiteX1" fmla="*/ 2949 w 11374"/>
                      <a:gd name="connsiteY1" fmla="*/ 4424 h 116062"/>
                      <a:gd name="connsiteX2" fmla="*/ 0 w 11374"/>
                      <a:gd name="connsiteY2" fmla="*/ 0 h 116062"/>
                      <a:gd name="connsiteX3" fmla="*/ 9900 w 11374"/>
                      <a:gd name="connsiteY3" fmla="*/ 113746 h 116062"/>
                      <a:gd name="connsiteX4" fmla="*/ 11374 w 11374"/>
                      <a:gd name="connsiteY4" fmla="*/ 115852 h 1160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74" h="116062">
                        <a:moveTo>
                          <a:pt x="11374" y="116063"/>
                        </a:moveTo>
                        <a:lnTo>
                          <a:pt x="2949" y="4424"/>
                        </a:lnTo>
                        <a:cubicBezTo>
                          <a:pt x="2949" y="2738"/>
                          <a:pt x="1896" y="1264"/>
                          <a:pt x="0" y="0"/>
                        </a:cubicBezTo>
                        <a:lnTo>
                          <a:pt x="9900" y="113746"/>
                        </a:lnTo>
                        <a:cubicBezTo>
                          <a:pt x="9900" y="113746"/>
                          <a:pt x="11374" y="115010"/>
                          <a:pt x="11374" y="11585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2" name="자유형: 도형 621">
                    <a:extLst>
                      <a:ext uri="{FF2B5EF4-FFF2-40B4-BE49-F238E27FC236}">
                        <a16:creationId xmlns:a16="http://schemas.microsoft.com/office/drawing/2014/main" id="{C2D06880-8F21-C0BC-F4F0-A45F5FE4B372}"/>
                      </a:ext>
                    </a:extLst>
                  </p:cNvPr>
                  <p:cNvSpPr/>
                  <p:nvPr/>
                </p:nvSpPr>
                <p:spPr>
                  <a:xfrm>
                    <a:off x="5954448" y="5696962"/>
                    <a:ext cx="3266" cy="9900"/>
                  </a:xfrm>
                  <a:custGeom>
                    <a:avLst/>
                    <a:gdLst>
                      <a:gd name="connsiteX0" fmla="*/ 3267 w 3266"/>
                      <a:gd name="connsiteY0" fmla="*/ 0 h 9900"/>
                      <a:gd name="connsiteX1" fmla="*/ 3267 w 3266"/>
                      <a:gd name="connsiteY1" fmla="*/ 0 h 9900"/>
                      <a:gd name="connsiteX2" fmla="*/ 3056 w 3266"/>
                      <a:gd name="connsiteY2" fmla="*/ 9900 h 9900"/>
                      <a:gd name="connsiteX3" fmla="*/ 3056 w 3266"/>
                      <a:gd name="connsiteY3" fmla="*/ 9900 h 9900"/>
                      <a:gd name="connsiteX4" fmla="*/ 3267 w 3266"/>
                      <a:gd name="connsiteY4" fmla="*/ 0 h 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6" h="9900">
                        <a:moveTo>
                          <a:pt x="3267" y="0"/>
                        </a:moveTo>
                        <a:lnTo>
                          <a:pt x="3267" y="0"/>
                        </a:lnTo>
                        <a:cubicBezTo>
                          <a:pt x="-946" y="2949"/>
                          <a:pt x="-1157" y="7372"/>
                          <a:pt x="3056" y="9900"/>
                        </a:cubicBezTo>
                        <a:lnTo>
                          <a:pt x="3056" y="9900"/>
                        </a:lnTo>
                        <a:cubicBezTo>
                          <a:pt x="-1157" y="7372"/>
                          <a:pt x="-946" y="2949"/>
                          <a:pt x="3267" y="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3" name="자유형: 도형 622">
                    <a:extLst>
                      <a:ext uri="{FF2B5EF4-FFF2-40B4-BE49-F238E27FC236}">
                        <a16:creationId xmlns:a16="http://schemas.microsoft.com/office/drawing/2014/main" id="{04C16C21-1489-B51A-3753-BCBFB29AADDF}"/>
                      </a:ext>
                    </a:extLst>
                  </p:cNvPr>
                  <p:cNvSpPr/>
                  <p:nvPr/>
                </p:nvSpPr>
                <p:spPr>
                  <a:xfrm>
                    <a:off x="5972670" y="5696119"/>
                    <a:ext cx="3267" cy="9900"/>
                  </a:xfrm>
                  <a:custGeom>
                    <a:avLst/>
                    <a:gdLst>
                      <a:gd name="connsiteX0" fmla="*/ 0 w 3267"/>
                      <a:gd name="connsiteY0" fmla="*/ 9900 h 9900"/>
                      <a:gd name="connsiteX1" fmla="*/ 0 w 3267"/>
                      <a:gd name="connsiteY1" fmla="*/ 9900 h 9900"/>
                      <a:gd name="connsiteX2" fmla="*/ 211 w 3267"/>
                      <a:gd name="connsiteY2" fmla="*/ 0 h 9900"/>
                      <a:gd name="connsiteX3" fmla="*/ 211 w 3267"/>
                      <a:gd name="connsiteY3" fmla="*/ 0 h 9900"/>
                      <a:gd name="connsiteX4" fmla="*/ 0 w 3267"/>
                      <a:gd name="connsiteY4" fmla="*/ 9900 h 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7" h="9900">
                        <a:moveTo>
                          <a:pt x="0" y="9900"/>
                        </a:moveTo>
                        <a:lnTo>
                          <a:pt x="0" y="9900"/>
                        </a:lnTo>
                        <a:cubicBezTo>
                          <a:pt x="4213" y="6951"/>
                          <a:pt x="4424" y="2528"/>
                          <a:pt x="211" y="0"/>
                        </a:cubicBezTo>
                        <a:lnTo>
                          <a:pt x="211" y="0"/>
                        </a:lnTo>
                        <a:cubicBezTo>
                          <a:pt x="4424" y="2528"/>
                          <a:pt x="4213" y="6951"/>
                          <a:pt x="0" y="990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4" name="자유형: 도형 623">
                    <a:extLst>
                      <a:ext uri="{FF2B5EF4-FFF2-40B4-BE49-F238E27FC236}">
                        <a16:creationId xmlns:a16="http://schemas.microsoft.com/office/drawing/2014/main" id="{E2300341-0BF9-F96A-8EA2-2DFAEE56D74C}"/>
                      </a:ext>
                    </a:extLst>
                  </p:cNvPr>
                  <p:cNvSpPr/>
                  <p:nvPr/>
                </p:nvSpPr>
                <p:spPr>
                  <a:xfrm>
                    <a:off x="5954529" y="5694460"/>
                    <a:ext cx="21408" cy="14062"/>
                  </a:xfrm>
                  <a:custGeom>
                    <a:avLst/>
                    <a:gdLst>
                      <a:gd name="connsiteX0" fmla="*/ 18352 w 21408"/>
                      <a:gd name="connsiteY0" fmla="*/ 1660 h 14062"/>
                      <a:gd name="connsiteX1" fmla="*/ 10559 w 21408"/>
                      <a:gd name="connsiteY1" fmla="*/ 7136 h 14062"/>
                      <a:gd name="connsiteX2" fmla="*/ 18352 w 21408"/>
                      <a:gd name="connsiteY2" fmla="*/ 1660 h 14062"/>
                      <a:gd name="connsiteX3" fmla="*/ 18142 w 21408"/>
                      <a:gd name="connsiteY3" fmla="*/ 11560 h 14062"/>
                      <a:gd name="connsiteX4" fmla="*/ 2976 w 21408"/>
                      <a:gd name="connsiteY4" fmla="*/ 12402 h 14062"/>
                      <a:gd name="connsiteX5" fmla="*/ 3186 w 21408"/>
                      <a:gd name="connsiteY5" fmla="*/ 2502 h 14062"/>
                      <a:gd name="connsiteX6" fmla="*/ 18352 w 21408"/>
                      <a:gd name="connsiteY6" fmla="*/ 1660 h 140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08" h="14062">
                        <a:moveTo>
                          <a:pt x="18352" y="1660"/>
                        </a:moveTo>
                        <a:lnTo>
                          <a:pt x="10559" y="7136"/>
                        </a:lnTo>
                        <a:lnTo>
                          <a:pt x="18352" y="1660"/>
                        </a:lnTo>
                        <a:cubicBezTo>
                          <a:pt x="22565" y="4188"/>
                          <a:pt x="22355" y="8611"/>
                          <a:pt x="18142" y="11560"/>
                        </a:cubicBezTo>
                        <a:cubicBezTo>
                          <a:pt x="13929" y="14509"/>
                          <a:pt x="6978" y="14930"/>
                          <a:pt x="2976" y="12402"/>
                        </a:cubicBezTo>
                        <a:cubicBezTo>
                          <a:pt x="-1026" y="9875"/>
                          <a:pt x="-1026" y="5451"/>
                          <a:pt x="3186" y="2502"/>
                        </a:cubicBezTo>
                        <a:cubicBezTo>
                          <a:pt x="7399" y="-447"/>
                          <a:pt x="14350" y="-868"/>
                          <a:pt x="18352" y="16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5" name="자유형: 도형 624">
                    <a:extLst>
                      <a:ext uri="{FF2B5EF4-FFF2-40B4-BE49-F238E27FC236}">
                        <a16:creationId xmlns:a16="http://schemas.microsoft.com/office/drawing/2014/main" id="{02BACC34-A7A9-A2B3-449F-3D0577C3C5A8}"/>
                      </a:ext>
                    </a:extLst>
                  </p:cNvPr>
                  <p:cNvSpPr/>
                  <p:nvPr/>
                </p:nvSpPr>
                <p:spPr>
                  <a:xfrm>
                    <a:off x="5957505" y="5706019"/>
                    <a:ext cx="15165" cy="2502"/>
                  </a:xfrm>
                  <a:custGeom>
                    <a:avLst/>
                    <a:gdLst>
                      <a:gd name="connsiteX0" fmla="*/ 0 w 15165"/>
                      <a:gd name="connsiteY0" fmla="*/ 843 h 2502"/>
                      <a:gd name="connsiteX1" fmla="*/ 0 w 15165"/>
                      <a:gd name="connsiteY1" fmla="*/ 843 h 2502"/>
                      <a:gd name="connsiteX2" fmla="*/ 15166 w 15165"/>
                      <a:gd name="connsiteY2" fmla="*/ 0 h 2502"/>
                      <a:gd name="connsiteX3" fmla="*/ 15166 w 15165"/>
                      <a:gd name="connsiteY3" fmla="*/ 0 h 2502"/>
                      <a:gd name="connsiteX4" fmla="*/ 0 w 15165"/>
                      <a:gd name="connsiteY4" fmla="*/ 843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5" h="2502">
                        <a:moveTo>
                          <a:pt x="0" y="843"/>
                        </a:moveTo>
                        <a:lnTo>
                          <a:pt x="0" y="843"/>
                        </a:lnTo>
                        <a:cubicBezTo>
                          <a:pt x="4213" y="3370"/>
                          <a:pt x="10953" y="2949"/>
                          <a:pt x="15166" y="0"/>
                        </a:cubicBezTo>
                        <a:lnTo>
                          <a:pt x="15166" y="0"/>
                        </a:lnTo>
                        <a:cubicBezTo>
                          <a:pt x="10953" y="2949"/>
                          <a:pt x="4002" y="3370"/>
                          <a:pt x="0" y="843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26" name="자유형: 도형 625">
                    <a:extLst>
                      <a:ext uri="{FF2B5EF4-FFF2-40B4-BE49-F238E27FC236}">
                        <a16:creationId xmlns:a16="http://schemas.microsoft.com/office/drawing/2014/main" id="{701DF4C4-33FD-E9DA-C9EB-082935C17241}"/>
                      </a:ext>
                    </a:extLst>
                  </p:cNvPr>
                  <p:cNvSpPr/>
                  <p:nvPr/>
                </p:nvSpPr>
                <p:spPr>
                  <a:xfrm>
                    <a:off x="5954555" y="5700121"/>
                    <a:ext cx="29700" cy="115628"/>
                  </a:xfrm>
                  <a:custGeom>
                    <a:avLst/>
                    <a:gdLst>
                      <a:gd name="connsiteX0" fmla="*/ 19168 w 29700"/>
                      <a:gd name="connsiteY0" fmla="*/ 113114 h 115628"/>
                      <a:gd name="connsiteX1" fmla="*/ 0 w 29700"/>
                      <a:gd name="connsiteY1" fmla="*/ 2738 h 115628"/>
                      <a:gd name="connsiteX2" fmla="*/ 2949 w 29700"/>
                      <a:gd name="connsiteY2" fmla="*/ 6530 h 115628"/>
                      <a:gd name="connsiteX3" fmla="*/ 18115 w 29700"/>
                      <a:gd name="connsiteY3" fmla="*/ 5687 h 115628"/>
                      <a:gd name="connsiteX4" fmla="*/ 21275 w 29700"/>
                      <a:gd name="connsiteY4" fmla="*/ 0 h 115628"/>
                      <a:gd name="connsiteX5" fmla="*/ 29700 w 29700"/>
                      <a:gd name="connsiteY5" fmla="*/ 111639 h 115628"/>
                      <a:gd name="connsiteX6" fmla="*/ 28015 w 29700"/>
                      <a:gd name="connsiteY6" fmla="*/ 114378 h 115628"/>
                      <a:gd name="connsiteX7" fmla="*/ 20432 w 29700"/>
                      <a:gd name="connsiteY7" fmla="*/ 114799 h 115628"/>
                      <a:gd name="connsiteX8" fmla="*/ 18958 w 29700"/>
                      <a:gd name="connsiteY8" fmla="*/ 112903 h 115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9700" h="115628">
                        <a:moveTo>
                          <a:pt x="19168" y="113114"/>
                        </a:moveTo>
                        <a:lnTo>
                          <a:pt x="0" y="2738"/>
                        </a:lnTo>
                        <a:cubicBezTo>
                          <a:pt x="211" y="4213"/>
                          <a:pt x="1264" y="5687"/>
                          <a:pt x="2949" y="6530"/>
                        </a:cubicBezTo>
                        <a:cubicBezTo>
                          <a:pt x="7162" y="9058"/>
                          <a:pt x="13902" y="8636"/>
                          <a:pt x="18115" y="5687"/>
                        </a:cubicBezTo>
                        <a:cubicBezTo>
                          <a:pt x="20432" y="4002"/>
                          <a:pt x="21485" y="1896"/>
                          <a:pt x="21275" y="0"/>
                        </a:cubicBezTo>
                        <a:lnTo>
                          <a:pt x="29700" y="111639"/>
                        </a:lnTo>
                        <a:cubicBezTo>
                          <a:pt x="29700" y="111639"/>
                          <a:pt x="29279" y="113535"/>
                          <a:pt x="28015" y="114378"/>
                        </a:cubicBezTo>
                        <a:cubicBezTo>
                          <a:pt x="25909" y="115852"/>
                          <a:pt x="22539" y="116063"/>
                          <a:pt x="20432" y="114799"/>
                        </a:cubicBezTo>
                        <a:cubicBezTo>
                          <a:pt x="19590" y="114378"/>
                          <a:pt x="19168" y="113535"/>
                          <a:pt x="18958" y="112903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90" name="그래픽 16">
                  <a:extLst>
                    <a:ext uri="{FF2B5EF4-FFF2-40B4-BE49-F238E27FC236}">
                      <a16:creationId xmlns:a16="http://schemas.microsoft.com/office/drawing/2014/main" id="{2BE29DFF-2618-72E8-FA78-AD2379EC8903}"/>
                    </a:ext>
                  </a:extLst>
                </p:cNvPr>
                <p:cNvGrpSpPr/>
                <p:nvPr/>
              </p:nvGrpSpPr>
              <p:grpSpPr>
                <a:xfrm>
                  <a:off x="6007003" y="5740899"/>
                  <a:ext cx="37899" cy="133789"/>
                  <a:chOff x="6007003" y="5740899"/>
                  <a:chExt cx="37899" cy="133789"/>
                </a:xfrm>
              </p:grpSpPr>
              <p:sp>
                <p:nvSpPr>
                  <p:cNvPr id="609" name="자유형: 도형 608">
                    <a:extLst>
                      <a:ext uri="{FF2B5EF4-FFF2-40B4-BE49-F238E27FC236}">
                        <a16:creationId xmlns:a16="http://schemas.microsoft.com/office/drawing/2014/main" id="{D74AC82F-C6DF-564A-B165-1B82B90A644F}"/>
                      </a:ext>
                    </a:extLst>
                  </p:cNvPr>
                  <p:cNvSpPr/>
                  <p:nvPr/>
                </p:nvSpPr>
                <p:spPr>
                  <a:xfrm rot="-584398">
                    <a:off x="6033983" y="5868360"/>
                    <a:ext cx="10532" cy="5476"/>
                  </a:xfrm>
                  <a:custGeom>
                    <a:avLst/>
                    <a:gdLst>
                      <a:gd name="connsiteX0" fmla="*/ 10532 w 10532"/>
                      <a:gd name="connsiteY0" fmla="*/ 2738 h 5476"/>
                      <a:gd name="connsiteX1" fmla="*/ 5266 w 10532"/>
                      <a:gd name="connsiteY1" fmla="*/ 5477 h 5476"/>
                      <a:gd name="connsiteX2" fmla="*/ 0 w 10532"/>
                      <a:gd name="connsiteY2" fmla="*/ 2738 h 5476"/>
                      <a:gd name="connsiteX3" fmla="*/ 5266 w 10532"/>
                      <a:gd name="connsiteY3" fmla="*/ 0 h 5476"/>
                      <a:gd name="connsiteX4" fmla="*/ 10532 w 10532"/>
                      <a:gd name="connsiteY4" fmla="*/ 2738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532" h="5476">
                        <a:moveTo>
                          <a:pt x="10532" y="2738"/>
                        </a:moveTo>
                        <a:cubicBezTo>
                          <a:pt x="10532" y="4250"/>
                          <a:pt x="8174" y="5477"/>
                          <a:pt x="5266" y="5477"/>
                        </a:cubicBezTo>
                        <a:cubicBezTo>
                          <a:pt x="2357" y="5477"/>
                          <a:pt x="0" y="4251"/>
                          <a:pt x="0" y="2738"/>
                        </a:cubicBezTo>
                        <a:cubicBezTo>
                          <a:pt x="0" y="1226"/>
                          <a:pt x="2357" y="0"/>
                          <a:pt x="5266" y="0"/>
                        </a:cubicBezTo>
                        <a:cubicBezTo>
                          <a:pt x="8174" y="0"/>
                          <a:pt x="10532" y="1226"/>
                          <a:pt x="10532" y="2738"/>
                        </a:cubicBezTo>
                        <a:close/>
                      </a:path>
                    </a:pathLst>
                  </a:custGeom>
                  <a:solidFill>
                    <a:srgbClr val="D973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0" name="자유형: 도형 609">
                    <a:extLst>
                      <a:ext uri="{FF2B5EF4-FFF2-40B4-BE49-F238E27FC236}">
                        <a16:creationId xmlns:a16="http://schemas.microsoft.com/office/drawing/2014/main" id="{F90C27BF-E8C2-8E51-9CDC-898E76EA8FE8}"/>
                      </a:ext>
                    </a:extLst>
                  </p:cNvPr>
                  <p:cNvSpPr/>
                  <p:nvPr/>
                </p:nvSpPr>
                <p:spPr>
                  <a:xfrm>
                    <a:off x="6007125" y="5741162"/>
                    <a:ext cx="36109" cy="131052"/>
                  </a:xfrm>
                  <a:custGeom>
                    <a:avLst/>
                    <a:gdLst>
                      <a:gd name="connsiteX0" fmla="*/ 35899 w 36109"/>
                      <a:gd name="connsiteY0" fmla="*/ 127682 h 131052"/>
                      <a:gd name="connsiteX1" fmla="*/ 18416 w 36109"/>
                      <a:gd name="connsiteY1" fmla="*/ 877 h 131052"/>
                      <a:gd name="connsiteX2" fmla="*/ 3250 w 36109"/>
                      <a:gd name="connsiteY2" fmla="*/ 2562 h 131052"/>
                      <a:gd name="connsiteX3" fmla="*/ 90 w 36109"/>
                      <a:gd name="connsiteY3" fmla="*/ 7617 h 131052"/>
                      <a:gd name="connsiteX4" fmla="*/ 26842 w 36109"/>
                      <a:gd name="connsiteY4" fmla="*/ 131052 h 131052"/>
                      <a:gd name="connsiteX5" fmla="*/ 28527 w 36109"/>
                      <a:gd name="connsiteY5" fmla="*/ 128525 h 131052"/>
                      <a:gd name="connsiteX6" fmla="*/ 36110 w 36109"/>
                      <a:gd name="connsiteY6" fmla="*/ 127682 h 131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109" h="131052">
                        <a:moveTo>
                          <a:pt x="35899" y="127682"/>
                        </a:moveTo>
                        <a:lnTo>
                          <a:pt x="18416" y="877"/>
                        </a:lnTo>
                        <a:cubicBezTo>
                          <a:pt x="14414" y="-808"/>
                          <a:pt x="7673" y="34"/>
                          <a:pt x="3250" y="2562"/>
                        </a:cubicBezTo>
                        <a:cubicBezTo>
                          <a:pt x="722" y="4036"/>
                          <a:pt x="-331" y="5932"/>
                          <a:pt x="90" y="7617"/>
                        </a:cubicBezTo>
                        <a:lnTo>
                          <a:pt x="26842" y="131052"/>
                        </a:lnTo>
                        <a:cubicBezTo>
                          <a:pt x="26842" y="131052"/>
                          <a:pt x="27263" y="129367"/>
                          <a:pt x="28527" y="128525"/>
                        </a:cubicBezTo>
                        <a:cubicBezTo>
                          <a:pt x="30633" y="127261"/>
                          <a:pt x="34003" y="126839"/>
                          <a:pt x="36110" y="12768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1" name="자유형: 도형 610">
                    <a:extLst>
                      <a:ext uri="{FF2B5EF4-FFF2-40B4-BE49-F238E27FC236}">
                        <a16:creationId xmlns:a16="http://schemas.microsoft.com/office/drawing/2014/main" id="{2C8E14E0-67E3-38E3-2EEE-B6651F296385}"/>
                      </a:ext>
                    </a:extLst>
                  </p:cNvPr>
                  <p:cNvSpPr/>
                  <p:nvPr/>
                </p:nvSpPr>
                <p:spPr>
                  <a:xfrm>
                    <a:off x="6010586" y="5740899"/>
                    <a:ext cx="15166" cy="2614"/>
                  </a:xfrm>
                  <a:custGeom>
                    <a:avLst/>
                    <a:gdLst>
                      <a:gd name="connsiteX0" fmla="*/ 14956 w 15166"/>
                      <a:gd name="connsiteY0" fmla="*/ 929 h 2614"/>
                      <a:gd name="connsiteX1" fmla="*/ 14956 w 15166"/>
                      <a:gd name="connsiteY1" fmla="*/ 929 h 2614"/>
                      <a:gd name="connsiteX2" fmla="*/ 0 w 15166"/>
                      <a:gd name="connsiteY2" fmla="*/ 2615 h 2614"/>
                      <a:gd name="connsiteX3" fmla="*/ 0 w 15166"/>
                      <a:gd name="connsiteY3" fmla="*/ 2615 h 2614"/>
                      <a:gd name="connsiteX4" fmla="*/ 15166 w 15166"/>
                      <a:gd name="connsiteY4" fmla="*/ 929 h 2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614">
                        <a:moveTo>
                          <a:pt x="14956" y="929"/>
                        </a:moveTo>
                        <a:lnTo>
                          <a:pt x="14956" y="929"/>
                        </a:lnTo>
                        <a:cubicBezTo>
                          <a:pt x="10953" y="-755"/>
                          <a:pt x="4213" y="87"/>
                          <a:pt x="0" y="2615"/>
                        </a:cubicBezTo>
                        <a:lnTo>
                          <a:pt x="0" y="2615"/>
                        </a:lnTo>
                        <a:cubicBezTo>
                          <a:pt x="4213" y="-124"/>
                          <a:pt x="10953" y="-755"/>
                          <a:pt x="15166" y="929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2" name="자유형: 도형 611">
                    <a:extLst>
                      <a:ext uri="{FF2B5EF4-FFF2-40B4-BE49-F238E27FC236}">
                        <a16:creationId xmlns:a16="http://schemas.microsoft.com/office/drawing/2014/main" id="{D3E390E0-038C-4FC3-CA4A-1820698C7B63}"/>
                      </a:ext>
                    </a:extLst>
                  </p:cNvPr>
                  <p:cNvSpPr/>
                  <p:nvPr/>
                </p:nvSpPr>
                <p:spPr>
                  <a:xfrm>
                    <a:off x="6025541" y="5741828"/>
                    <a:ext cx="18957" cy="128490"/>
                  </a:xfrm>
                  <a:custGeom>
                    <a:avLst/>
                    <a:gdLst>
                      <a:gd name="connsiteX0" fmla="*/ 18957 w 18957"/>
                      <a:gd name="connsiteY0" fmla="*/ 128491 h 128490"/>
                      <a:gd name="connsiteX1" fmla="*/ 2949 w 18957"/>
                      <a:gd name="connsiteY1" fmla="*/ 3160 h 128490"/>
                      <a:gd name="connsiteX2" fmla="*/ 0 w 18957"/>
                      <a:gd name="connsiteY2" fmla="*/ 0 h 128490"/>
                      <a:gd name="connsiteX3" fmla="*/ 17483 w 18957"/>
                      <a:gd name="connsiteY3" fmla="*/ 126805 h 128490"/>
                      <a:gd name="connsiteX4" fmla="*/ 18957 w 18957"/>
                      <a:gd name="connsiteY4" fmla="*/ 128280 h 128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7" h="128490">
                        <a:moveTo>
                          <a:pt x="18957" y="128491"/>
                        </a:moveTo>
                        <a:lnTo>
                          <a:pt x="2949" y="3160"/>
                        </a:lnTo>
                        <a:cubicBezTo>
                          <a:pt x="2949" y="1896"/>
                          <a:pt x="1896" y="843"/>
                          <a:pt x="0" y="0"/>
                        </a:cubicBezTo>
                        <a:lnTo>
                          <a:pt x="17483" y="126805"/>
                        </a:lnTo>
                        <a:cubicBezTo>
                          <a:pt x="17483" y="126805"/>
                          <a:pt x="18957" y="127648"/>
                          <a:pt x="18957" y="128280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3" name="자유형: 도형 612">
                    <a:extLst>
                      <a:ext uri="{FF2B5EF4-FFF2-40B4-BE49-F238E27FC236}">
                        <a16:creationId xmlns:a16="http://schemas.microsoft.com/office/drawing/2014/main" id="{07B3F229-0121-4275-C721-D7B093399BEE}"/>
                      </a:ext>
                    </a:extLst>
                  </p:cNvPr>
                  <p:cNvSpPr/>
                  <p:nvPr/>
                </p:nvSpPr>
                <p:spPr>
                  <a:xfrm>
                    <a:off x="6007003" y="5743513"/>
                    <a:ext cx="3372" cy="8004"/>
                  </a:xfrm>
                  <a:custGeom>
                    <a:avLst/>
                    <a:gdLst>
                      <a:gd name="connsiteX0" fmla="*/ 3372 w 3372"/>
                      <a:gd name="connsiteY0" fmla="*/ 0 h 8004"/>
                      <a:gd name="connsiteX1" fmla="*/ 3372 w 3372"/>
                      <a:gd name="connsiteY1" fmla="*/ 0 h 8004"/>
                      <a:gd name="connsiteX2" fmla="*/ 2951 w 3372"/>
                      <a:gd name="connsiteY2" fmla="*/ 8004 h 8004"/>
                      <a:gd name="connsiteX3" fmla="*/ 2951 w 3372"/>
                      <a:gd name="connsiteY3" fmla="*/ 8004 h 8004"/>
                      <a:gd name="connsiteX4" fmla="*/ 3372 w 3372"/>
                      <a:gd name="connsiteY4" fmla="*/ 0 h 8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2" h="8004">
                        <a:moveTo>
                          <a:pt x="3372" y="0"/>
                        </a:moveTo>
                        <a:lnTo>
                          <a:pt x="3372" y="0"/>
                        </a:lnTo>
                        <a:cubicBezTo>
                          <a:pt x="-840" y="2738"/>
                          <a:pt x="-1051" y="6109"/>
                          <a:pt x="2951" y="8004"/>
                        </a:cubicBezTo>
                        <a:lnTo>
                          <a:pt x="2951" y="8004"/>
                        </a:lnTo>
                        <a:cubicBezTo>
                          <a:pt x="-1051" y="6319"/>
                          <a:pt x="-1051" y="2738"/>
                          <a:pt x="3372" y="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4" name="자유형: 도형 613">
                    <a:extLst>
                      <a:ext uri="{FF2B5EF4-FFF2-40B4-BE49-F238E27FC236}">
                        <a16:creationId xmlns:a16="http://schemas.microsoft.com/office/drawing/2014/main" id="{90C5384F-1D09-EA89-4697-2F1BEC656B21}"/>
                      </a:ext>
                    </a:extLst>
                  </p:cNvPr>
                  <p:cNvSpPr/>
                  <p:nvPr/>
                </p:nvSpPr>
                <p:spPr>
                  <a:xfrm>
                    <a:off x="6025120" y="5741828"/>
                    <a:ext cx="3372" cy="8004"/>
                  </a:xfrm>
                  <a:custGeom>
                    <a:avLst/>
                    <a:gdLst>
                      <a:gd name="connsiteX0" fmla="*/ 0 w 3372"/>
                      <a:gd name="connsiteY0" fmla="*/ 8004 h 8004"/>
                      <a:gd name="connsiteX1" fmla="*/ 0 w 3372"/>
                      <a:gd name="connsiteY1" fmla="*/ 8004 h 8004"/>
                      <a:gd name="connsiteX2" fmla="*/ 421 w 3372"/>
                      <a:gd name="connsiteY2" fmla="*/ 0 h 8004"/>
                      <a:gd name="connsiteX3" fmla="*/ 421 w 3372"/>
                      <a:gd name="connsiteY3" fmla="*/ 0 h 8004"/>
                      <a:gd name="connsiteX4" fmla="*/ 0 w 3372"/>
                      <a:gd name="connsiteY4" fmla="*/ 8004 h 8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2" h="8004">
                        <a:moveTo>
                          <a:pt x="0" y="8004"/>
                        </a:moveTo>
                        <a:lnTo>
                          <a:pt x="0" y="8004"/>
                        </a:lnTo>
                        <a:cubicBezTo>
                          <a:pt x="4213" y="5266"/>
                          <a:pt x="4424" y="1896"/>
                          <a:pt x="421" y="0"/>
                        </a:cubicBezTo>
                        <a:lnTo>
                          <a:pt x="421" y="0"/>
                        </a:lnTo>
                        <a:cubicBezTo>
                          <a:pt x="4424" y="1685"/>
                          <a:pt x="4424" y="5266"/>
                          <a:pt x="0" y="8004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5" name="자유형: 도형 614">
                    <a:extLst>
                      <a:ext uri="{FF2B5EF4-FFF2-40B4-BE49-F238E27FC236}">
                        <a16:creationId xmlns:a16="http://schemas.microsoft.com/office/drawing/2014/main" id="{7B094A4C-6BEC-2C17-6463-4A72E72E93CB}"/>
                      </a:ext>
                    </a:extLst>
                  </p:cNvPr>
                  <p:cNvSpPr/>
                  <p:nvPr/>
                </p:nvSpPr>
                <p:spPr>
                  <a:xfrm>
                    <a:off x="6007214" y="5740899"/>
                    <a:ext cx="21278" cy="11548"/>
                  </a:xfrm>
                  <a:custGeom>
                    <a:avLst/>
                    <a:gdLst>
                      <a:gd name="connsiteX0" fmla="*/ 18328 w 21278"/>
                      <a:gd name="connsiteY0" fmla="*/ 929 h 11548"/>
                      <a:gd name="connsiteX1" fmla="*/ 10534 w 21278"/>
                      <a:gd name="connsiteY1" fmla="*/ 5774 h 11548"/>
                      <a:gd name="connsiteX2" fmla="*/ 18328 w 21278"/>
                      <a:gd name="connsiteY2" fmla="*/ 929 h 11548"/>
                      <a:gd name="connsiteX3" fmla="*/ 17906 w 21278"/>
                      <a:gd name="connsiteY3" fmla="*/ 8934 h 11548"/>
                      <a:gd name="connsiteX4" fmla="*/ 2951 w 21278"/>
                      <a:gd name="connsiteY4" fmla="*/ 10619 h 11548"/>
                      <a:gd name="connsiteX5" fmla="*/ 3372 w 21278"/>
                      <a:gd name="connsiteY5" fmla="*/ 2615 h 11548"/>
                      <a:gd name="connsiteX6" fmla="*/ 18328 w 21278"/>
                      <a:gd name="connsiteY6" fmla="*/ 929 h 11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278" h="11548">
                        <a:moveTo>
                          <a:pt x="18328" y="929"/>
                        </a:moveTo>
                        <a:lnTo>
                          <a:pt x="10534" y="5774"/>
                        </a:lnTo>
                        <a:lnTo>
                          <a:pt x="18328" y="929"/>
                        </a:lnTo>
                        <a:cubicBezTo>
                          <a:pt x="22330" y="2615"/>
                          <a:pt x="22330" y="6195"/>
                          <a:pt x="17906" y="8934"/>
                        </a:cubicBezTo>
                        <a:cubicBezTo>
                          <a:pt x="13483" y="11672"/>
                          <a:pt x="6953" y="12304"/>
                          <a:pt x="2951" y="10619"/>
                        </a:cubicBezTo>
                        <a:cubicBezTo>
                          <a:pt x="-1051" y="8934"/>
                          <a:pt x="-1051" y="5353"/>
                          <a:pt x="3372" y="2615"/>
                        </a:cubicBezTo>
                        <a:cubicBezTo>
                          <a:pt x="7796" y="-124"/>
                          <a:pt x="14325" y="-755"/>
                          <a:pt x="18328" y="929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6" name="자유형: 도형 615">
                    <a:extLst>
                      <a:ext uri="{FF2B5EF4-FFF2-40B4-BE49-F238E27FC236}">
                        <a16:creationId xmlns:a16="http://schemas.microsoft.com/office/drawing/2014/main" id="{980EC6ED-EE12-2073-DD81-3C6AC6F5D9A2}"/>
                      </a:ext>
                    </a:extLst>
                  </p:cNvPr>
                  <p:cNvSpPr/>
                  <p:nvPr/>
                </p:nvSpPr>
                <p:spPr>
                  <a:xfrm>
                    <a:off x="6010165" y="5749833"/>
                    <a:ext cx="14955" cy="2614"/>
                  </a:xfrm>
                  <a:custGeom>
                    <a:avLst/>
                    <a:gdLst>
                      <a:gd name="connsiteX0" fmla="*/ 0 w 14955"/>
                      <a:gd name="connsiteY0" fmla="*/ 1685 h 2614"/>
                      <a:gd name="connsiteX1" fmla="*/ 0 w 14955"/>
                      <a:gd name="connsiteY1" fmla="*/ 1685 h 2614"/>
                      <a:gd name="connsiteX2" fmla="*/ 14955 w 14955"/>
                      <a:gd name="connsiteY2" fmla="*/ 0 h 2614"/>
                      <a:gd name="connsiteX3" fmla="*/ 14955 w 14955"/>
                      <a:gd name="connsiteY3" fmla="*/ 0 h 2614"/>
                      <a:gd name="connsiteX4" fmla="*/ 0 w 14955"/>
                      <a:gd name="connsiteY4" fmla="*/ 1685 h 2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55" h="2614">
                        <a:moveTo>
                          <a:pt x="0" y="1685"/>
                        </a:moveTo>
                        <a:lnTo>
                          <a:pt x="0" y="1685"/>
                        </a:lnTo>
                        <a:cubicBezTo>
                          <a:pt x="4002" y="3370"/>
                          <a:pt x="10743" y="2528"/>
                          <a:pt x="14955" y="0"/>
                        </a:cubicBezTo>
                        <a:lnTo>
                          <a:pt x="14955" y="0"/>
                        </a:lnTo>
                        <a:cubicBezTo>
                          <a:pt x="10743" y="2738"/>
                          <a:pt x="4002" y="3370"/>
                          <a:pt x="0" y="1685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17" name="자유형: 도형 616">
                    <a:extLst>
                      <a:ext uri="{FF2B5EF4-FFF2-40B4-BE49-F238E27FC236}">
                        <a16:creationId xmlns:a16="http://schemas.microsoft.com/office/drawing/2014/main" id="{E190DDC8-C0F3-7F68-D1DB-5CD87F84A580}"/>
                      </a:ext>
                    </a:extLst>
                  </p:cNvPr>
                  <p:cNvSpPr/>
                  <p:nvPr/>
                </p:nvSpPr>
                <p:spPr>
                  <a:xfrm>
                    <a:off x="6007215" y="5745198"/>
                    <a:ext cx="37494" cy="128928"/>
                  </a:xfrm>
                  <a:custGeom>
                    <a:avLst/>
                    <a:gdLst>
                      <a:gd name="connsiteX0" fmla="*/ 26751 w 37494"/>
                      <a:gd name="connsiteY0" fmla="*/ 127016 h 128928"/>
                      <a:gd name="connsiteX1" fmla="*/ 0 w 37494"/>
                      <a:gd name="connsiteY1" fmla="*/ 3581 h 128928"/>
                      <a:gd name="connsiteX2" fmla="*/ 2949 w 37494"/>
                      <a:gd name="connsiteY2" fmla="*/ 6530 h 128928"/>
                      <a:gd name="connsiteX3" fmla="*/ 18115 w 37494"/>
                      <a:gd name="connsiteY3" fmla="*/ 4845 h 128928"/>
                      <a:gd name="connsiteX4" fmla="*/ 21485 w 37494"/>
                      <a:gd name="connsiteY4" fmla="*/ 0 h 128928"/>
                      <a:gd name="connsiteX5" fmla="*/ 37494 w 37494"/>
                      <a:gd name="connsiteY5" fmla="*/ 125331 h 128928"/>
                      <a:gd name="connsiteX6" fmla="*/ 35809 w 37494"/>
                      <a:gd name="connsiteY6" fmla="*/ 127648 h 128928"/>
                      <a:gd name="connsiteX7" fmla="*/ 28226 w 37494"/>
                      <a:gd name="connsiteY7" fmla="*/ 128491 h 128928"/>
                      <a:gd name="connsiteX8" fmla="*/ 26751 w 37494"/>
                      <a:gd name="connsiteY8" fmla="*/ 127016 h 128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494" h="128928">
                        <a:moveTo>
                          <a:pt x="26751" y="127016"/>
                        </a:moveTo>
                        <a:lnTo>
                          <a:pt x="0" y="3581"/>
                        </a:lnTo>
                        <a:cubicBezTo>
                          <a:pt x="211" y="4634"/>
                          <a:pt x="1264" y="5687"/>
                          <a:pt x="2949" y="6530"/>
                        </a:cubicBezTo>
                        <a:cubicBezTo>
                          <a:pt x="6951" y="8215"/>
                          <a:pt x="13692" y="7373"/>
                          <a:pt x="18115" y="4845"/>
                        </a:cubicBezTo>
                        <a:cubicBezTo>
                          <a:pt x="20432" y="3370"/>
                          <a:pt x="21485" y="1685"/>
                          <a:pt x="21485" y="0"/>
                        </a:cubicBezTo>
                        <a:lnTo>
                          <a:pt x="37494" y="125331"/>
                        </a:lnTo>
                        <a:cubicBezTo>
                          <a:pt x="37494" y="125331"/>
                          <a:pt x="37073" y="127016"/>
                          <a:pt x="35809" y="127648"/>
                        </a:cubicBezTo>
                        <a:cubicBezTo>
                          <a:pt x="33703" y="128912"/>
                          <a:pt x="30332" y="129333"/>
                          <a:pt x="28226" y="128491"/>
                        </a:cubicBezTo>
                        <a:cubicBezTo>
                          <a:pt x="27383" y="128069"/>
                          <a:pt x="26962" y="127648"/>
                          <a:pt x="26751" y="127016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91" name="그래픽 16">
                  <a:extLst>
                    <a:ext uri="{FF2B5EF4-FFF2-40B4-BE49-F238E27FC236}">
                      <a16:creationId xmlns:a16="http://schemas.microsoft.com/office/drawing/2014/main" id="{23FA6F2F-7579-E873-245D-82AD4FEE3A85}"/>
                    </a:ext>
                  </a:extLst>
                </p:cNvPr>
                <p:cNvGrpSpPr/>
                <p:nvPr/>
              </p:nvGrpSpPr>
              <p:grpSpPr>
                <a:xfrm>
                  <a:off x="5887722" y="5684570"/>
                  <a:ext cx="150878" cy="92164"/>
                  <a:chOff x="5887722" y="5684570"/>
                  <a:chExt cx="150878" cy="92164"/>
                </a:xfrm>
              </p:grpSpPr>
              <p:sp>
                <p:nvSpPr>
                  <p:cNvPr id="607" name="자유형: 도형 606">
                    <a:extLst>
                      <a:ext uri="{FF2B5EF4-FFF2-40B4-BE49-F238E27FC236}">
                        <a16:creationId xmlns:a16="http://schemas.microsoft.com/office/drawing/2014/main" id="{EC8A891C-C329-D34E-9283-FDCD49DB8A91}"/>
                      </a:ext>
                    </a:extLst>
                  </p:cNvPr>
                  <p:cNvSpPr/>
                  <p:nvPr/>
                </p:nvSpPr>
                <p:spPr>
                  <a:xfrm>
                    <a:off x="5887722" y="5684570"/>
                    <a:ext cx="150876" cy="87319"/>
                  </a:xfrm>
                  <a:custGeom>
                    <a:avLst/>
                    <a:gdLst>
                      <a:gd name="connsiteX0" fmla="*/ 110014 w 150876"/>
                      <a:gd name="connsiteY0" fmla="*/ 5019 h 87319"/>
                      <a:gd name="connsiteX1" fmla="*/ 149825 w 150876"/>
                      <a:gd name="connsiteY1" fmla="*/ 39775 h 87319"/>
                      <a:gd name="connsiteX2" fmla="*/ 126655 w 150876"/>
                      <a:gd name="connsiteY2" fmla="*/ 73267 h 87319"/>
                      <a:gd name="connsiteX3" fmla="*/ 68940 w 150876"/>
                      <a:gd name="connsiteY3" fmla="*/ 86748 h 87319"/>
                      <a:gd name="connsiteX4" fmla="*/ 8907 w 150876"/>
                      <a:gd name="connsiteY4" fmla="*/ 63788 h 87319"/>
                      <a:gd name="connsiteX5" fmla="*/ 6801 w 150876"/>
                      <a:gd name="connsiteY5" fmla="*/ 62524 h 87319"/>
                      <a:gd name="connsiteX6" fmla="*/ 33552 w 150876"/>
                      <a:gd name="connsiteY6" fmla="*/ 19553 h 87319"/>
                      <a:gd name="connsiteX7" fmla="*/ 107697 w 150876"/>
                      <a:gd name="connsiteY7" fmla="*/ 3966 h 87319"/>
                      <a:gd name="connsiteX8" fmla="*/ 109804 w 150876"/>
                      <a:gd name="connsiteY8" fmla="*/ 5230 h 87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76" h="87319">
                        <a:moveTo>
                          <a:pt x="110014" y="5019"/>
                        </a:moveTo>
                        <a:cubicBezTo>
                          <a:pt x="125812" y="14077"/>
                          <a:pt x="144770" y="25241"/>
                          <a:pt x="149825" y="39775"/>
                        </a:cubicBezTo>
                        <a:cubicBezTo>
                          <a:pt x="155091" y="54309"/>
                          <a:pt x="139504" y="65894"/>
                          <a:pt x="126655" y="73267"/>
                        </a:cubicBezTo>
                        <a:cubicBezTo>
                          <a:pt x="113806" y="80639"/>
                          <a:pt x="94006" y="89697"/>
                          <a:pt x="68940" y="86748"/>
                        </a:cubicBezTo>
                        <a:cubicBezTo>
                          <a:pt x="44084" y="83799"/>
                          <a:pt x="24705" y="72845"/>
                          <a:pt x="8907" y="63788"/>
                        </a:cubicBezTo>
                        <a:cubicBezTo>
                          <a:pt x="8065" y="63367"/>
                          <a:pt x="7433" y="62945"/>
                          <a:pt x="6801" y="62524"/>
                        </a:cubicBezTo>
                        <a:cubicBezTo>
                          <a:pt x="-9418" y="53256"/>
                          <a:pt x="4905" y="36194"/>
                          <a:pt x="33552" y="19553"/>
                        </a:cubicBezTo>
                        <a:cubicBezTo>
                          <a:pt x="62199" y="2913"/>
                          <a:pt x="91689" y="-5513"/>
                          <a:pt x="107697" y="3966"/>
                        </a:cubicBezTo>
                        <a:cubicBezTo>
                          <a:pt x="108329" y="4387"/>
                          <a:pt x="109172" y="4809"/>
                          <a:pt x="109804" y="5230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8" name="자유형: 도형 607">
                    <a:extLst>
                      <a:ext uri="{FF2B5EF4-FFF2-40B4-BE49-F238E27FC236}">
                        <a16:creationId xmlns:a16="http://schemas.microsoft.com/office/drawing/2014/main" id="{01B0B7BB-48B7-D506-6FE6-0C52DAF64652}"/>
                      </a:ext>
                    </a:extLst>
                  </p:cNvPr>
                  <p:cNvSpPr/>
                  <p:nvPr/>
                </p:nvSpPr>
                <p:spPr>
                  <a:xfrm>
                    <a:off x="5887783" y="5730032"/>
                    <a:ext cx="150818" cy="46701"/>
                  </a:xfrm>
                  <a:custGeom>
                    <a:avLst/>
                    <a:gdLst>
                      <a:gd name="connsiteX0" fmla="*/ 150818 w 150818"/>
                      <a:gd name="connsiteY0" fmla="*/ 0 h 46701"/>
                      <a:gd name="connsiteX1" fmla="*/ 150818 w 150818"/>
                      <a:gd name="connsiteY1" fmla="*/ 4845 h 46701"/>
                      <a:gd name="connsiteX2" fmla="*/ 126595 w 150818"/>
                      <a:gd name="connsiteY2" fmla="*/ 32649 h 46701"/>
                      <a:gd name="connsiteX3" fmla="*/ 68879 w 150818"/>
                      <a:gd name="connsiteY3" fmla="*/ 46130 h 46701"/>
                      <a:gd name="connsiteX4" fmla="*/ 8847 w 150818"/>
                      <a:gd name="connsiteY4" fmla="*/ 23171 h 46701"/>
                      <a:gd name="connsiteX5" fmla="*/ 6740 w 150818"/>
                      <a:gd name="connsiteY5" fmla="*/ 21907 h 46701"/>
                      <a:gd name="connsiteX6" fmla="*/ 0 w 150818"/>
                      <a:gd name="connsiteY6" fmla="*/ 12007 h 46701"/>
                      <a:gd name="connsiteX7" fmla="*/ 0 w 150818"/>
                      <a:gd name="connsiteY7" fmla="*/ 7162 h 46701"/>
                      <a:gd name="connsiteX8" fmla="*/ 6740 w 150818"/>
                      <a:gd name="connsiteY8" fmla="*/ 17062 h 46701"/>
                      <a:gd name="connsiteX9" fmla="*/ 8847 w 150818"/>
                      <a:gd name="connsiteY9" fmla="*/ 18326 h 46701"/>
                      <a:gd name="connsiteX10" fmla="*/ 68879 w 150818"/>
                      <a:gd name="connsiteY10" fmla="*/ 41286 h 46701"/>
                      <a:gd name="connsiteX11" fmla="*/ 126595 w 150818"/>
                      <a:gd name="connsiteY11" fmla="*/ 27805 h 46701"/>
                      <a:gd name="connsiteX12" fmla="*/ 150818 w 150818"/>
                      <a:gd name="connsiteY12" fmla="*/ 0 h 46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50818" h="46701">
                        <a:moveTo>
                          <a:pt x="150818" y="0"/>
                        </a:moveTo>
                        <a:lnTo>
                          <a:pt x="150818" y="4845"/>
                        </a:lnTo>
                        <a:cubicBezTo>
                          <a:pt x="150818" y="16641"/>
                          <a:pt x="137759" y="26119"/>
                          <a:pt x="126595" y="32649"/>
                        </a:cubicBezTo>
                        <a:cubicBezTo>
                          <a:pt x="113746" y="40022"/>
                          <a:pt x="93945" y="49079"/>
                          <a:pt x="68879" y="46130"/>
                        </a:cubicBezTo>
                        <a:cubicBezTo>
                          <a:pt x="44024" y="43181"/>
                          <a:pt x="24645" y="32228"/>
                          <a:pt x="8847" y="23171"/>
                        </a:cubicBezTo>
                        <a:cubicBezTo>
                          <a:pt x="8004" y="22749"/>
                          <a:pt x="7372" y="22328"/>
                          <a:pt x="6740" y="21907"/>
                        </a:cubicBezTo>
                        <a:cubicBezTo>
                          <a:pt x="2106" y="19168"/>
                          <a:pt x="0" y="15798"/>
                          <a:pt x="0" y="12007"/>
                        </a:cubicBezTo>
                        <a:lnTo>
                          <a:pt x="0" y="7162"/>
                        </a:lnTo>
                        <a:cubicBezTo>
                          <a:pt x="0" y="10953"/>
                          <a:pt x="2106" y="14324"/>
                          <a:pt x="6740" y="17062"/>
                        </a:cubicBezTo>
                        <a:cubicBezTo>
                          <a:pt x="7372" y="17483"/>
                          <a:pt x="8215" y="17905"/>
                          <a:pt x="8847" y="18326"/>
                        </a:cubicBezTo>
                        <a:cubicBezTo>
                          <a:pt x="24645" y="27383"/>
                          <a:pt x="44024" y="38337"/>
                          <a:pt x="68879" y="41286"/>
                        </a:cubicBezTo>
                        <a:cubicBezTo>
                          <a:pt x="93945" y="44235"/>
                          <a:pt x="113746" y="35177"/>
                          <a:pt x="126595" y="27805"/>
                        </a:cubicBezTo>
                        <a:cubicBezTo>
                          <a:pt x="137759" y="21275"/>
                          <a:pt x="150818" y="11796"/>
                          <a:pt x="150818" y="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92" name="그래픽 16">
                  <a:extLst>
                    <a:ext uri="{FF2B5EF4-FFF2-40B4-BE49-F238E27FC236}">
                      <a16:creationId xmlns:a16="http://schemas.microsoft.com/office/drawing/2014/main" id="{9CD34D2A-B415-268F-C551-A5114FD741E2}"/>
                    </a:ext>
                  </a:extLst>
                </p:cNvPr>
                <p:cNvGrpSpPr/>
                <p:nvPr/>
              </p:nvGrpSpPr>
              <p:grpSpPr>
                <a:xfrm>
                  <a:off x="5763168" y="5454710"/>
                  <a:ext cx="254191" cy="288070"/>
                  <a:chOff x="5763168" y="5454710"/>
                  <a:chExt cx="254191" cy="288070"/>
                </a:xfrm>
              </p:grpSpPr>
              <p:sp>
                <p:nvSpPr>
                  <p:cNvPr id="603" name="자유형: 도형 602">
                    <a:extLst>
                      <a:ext uri="{FF2B5EF4-FFF2-40B4-BE49-F238E27FC236}">
                        <a16:creationId xmlns:a16="http://schemas.microsoft.com/office/drawing/2014/main" id="{348E990A-5B2B-2054-3EBE-3DB74DB94A07}"/>
                      </a:ext>
                    </a:extLst>
                  </p:cNvPr>
                  <p:cNvSpPr/>
                  <p:nvPr/>
                </p:nvSpPr>
                <p:spPr>
                  <a:xfrm>
                    <a:off x="5827895" y="5628293"/>
                    <a:ext cx="189464" cy="114487"/>
                  </a:xfrm>
                  <a:custGeom>
                    <a:avLst/>
                    <a:gdLst>
                      <a:gd name="connsiteX0" fmla="*/ 96960 w 189464"/>
                      <a:gd name="connsiteY0" fmla="*/ 0 h 114487"/>
                      <a:gd name="connsiteX1" fmla="*/ 52515 w 189464"/>
                      <a:gd name="connsiteY1" fmla="*/ 15798 h 114487"/>
                      <a:gd name="connsiteX2" fmla="*/ 23657 w 189464"/>
                      <a:gd name="connsiteY2" fmla="*/ 37705 h 114487"/>
                      <a:gd name="connsiteX3" fmla="*/ 66 w 189464"/>
                      <a:gd name="connsiteY3" fmla="*/ 64667 h 114487"/>
                      <a:gd name="connsiteX4" fmla="*/ 38823 w 189464"/>
                      <a:gd name="connsiteY4" fmla="*/ 92892 h 114487"/>
                      <a:gd name="connsiteX5" fmla="*/ 88745 w 189464"/>
                      <a:gd name="connsiteY5" fmla="*/ 107005 h 114487"/>
                      <a:gd name="connsiteX6" fmla="*/ 143722 w 189464"/>
                      <a:gd name="connsiteY6" fmla="*/ 111639 h 114487"/>
                      <a:gd name="connsiteX7" fmla="*/ 187535 w 189464"/>
                      <a:gd name="connsiteY7" fmla="*/ 81939 h 114487"/>
                      <a:gd name="connsiteX8" fmla="*/ 163522 w 189464"/>
                      <a:gd name="connsiteY8" fmla="*/ 18115 h 114487"/>
                      <a:gd name="connsiteX9" fmla="*/ 96749 w 189464"/>
                      <a:gd name="connsiteY9" fmla="*/ 211 h 1144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89464" h="114487">
                        <a:moveTo>
                          <a:pt x="96960" y="0"/>
                        </a:moveTo>
                        <a:cubicBezTo>
                          <a:pt x="96960" y="0"/>
                          <a:pt x="59045" y="8215"/>
                          <a:pt x="52515" y="15798"/>
                        </a:cubicBezTo>
                        <a:cubicBezTo>
                          <a:pt x="45985" y="23381"/>
                          <a:pt x="36506" y="33071"/>
                          <a:pt x="23657" y="37705"/>
                        </a:cubicBezTo>
                        <a:cubicBezTo>
                          <a:pt x="10808" y="42339"/>
                          <a:pt x="-988" y="51607"/>
                          <a:pt x="66" y="64667"/>
                        </a:cubicBezTo>
                        <a:cubicBezTo>
                          <a:pt x="1119" y="77726"/>
                          <a:pt x="25553" y="90786"/>
                          <a:pt x="38823" y="92892"/>
                        </a:cubicBezTo>
                        <a:cubicBezTo>
                          <a:pt x="52094" y="94999"/>
                          <a:pt x="71894" y="99422"/>
                          <a:pt x="88745" y="107005"/>
                        </a:cubicBezTo>
                        <a:cubicBezTo>
                          <a:pt x="105596" y="114588"/>
                          <a:pt x="129820" y="116905"/>
                          <a:pt x="143722" y="111639"/>
                        </a:cubicBezTo>
                        <a:cubicBezTo>
                          <a:pt x="157624" y="106373"/>
                          <a:pt x="183533" y="89943"/>
                          <a:pt x="187535" y="81939"/>
                        </a:cubicBezTo>
                        <a:cubicBezTo>
                          <a:pt x="191537" y="73935"/>
                          <a:pt x="191748" y="33071"/>
                          <a:pt x="163522" y="18115"/>
                        </a:cubicBezTo>
                        <a:cubicBezTo>
                          <a:pt x="135296" y="3160"/>
                          <a:pt x="96749" y="211"/>
                          <a:pt x="96749" y="211"/>
                        </a:cubicBezTo>
                        <a:close/>
                      </a:path>
                    </a:pathLst>
                  </a:custGeom>
                  <a:solidFill>
                    <a:srgbClr val="B6A99D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4" name="자유형: 도형 603">
                    <a:extLst>
                      <a:ext uri="{FF2B5EF4-FFF2-40B4-BE49-F238E27FC236}">
                        <a16:creationId xmlns:a16="http://schemas.microsoft.com/office/drawing/2014/main" id="{96D5CD1C-E660-1975-7A26-AA680EA0A47D}"/>
                      </a:ext>
                    </a:extLst>
                  </p:cNvPr>
                  <p:cNvSpPr/>
                  <p:nvPr/>
                </p:nvSpPr>
                <p:spPr>
                  <a:xfrm>
                    <a:off x="5798033" y="5542984"/>
                    <a:ext cx="203444" cy="137824"/>
                  </a:xfrm>
                  <a:custGeom>
                    <a:avLst/>
                    <a:gdLst>
                      <a:gd name="connsiteX0" fmla="*/ 122399 w 203444"/>
                      <a:gd name="connsiteY0" fmla="*/ 0 h 137824"/>
                      <a:gd name="connsiteX1" fmla="*/ 87011 w 203444"/>
                      <a:gd name="connsiteY1" fmla="*/ 41285 h 137824"/>
                      <a:gd name="connsiteX2" fmla="*/ 62998 w 203444"/>
                      <a:gd name="connsiteY2" fmla="*/ 68247 h 137824"/>
                      <a:gd name="connsiteX3" fmla="*/ 16025 w 203444"/>
                      <a:gd name="connsiteY3" fmla="*/ 39811 h 137824"/>
                      <a:gd name="connsiteX4" fmla="*/ 17 w 203444"/>
                      <a:gd name="connsiteY4" fmla="*/ 50132 h 137824"/>
                      <a:gd name="connsiteX5" fmla="*/ 14551 w 203444"/>
                      <a:gd name="connsiteY5" fmla="*/ 68247 h 137824"/>
                      <a:gd name="connsiteX6" fmla="*/ 53519 w 203444"/>
                      <a:gd name="connsiteY6" fmla="*/ 96262 h 137824"/>
                      <a:gd name="connsiteX7" fmla="*/ 74373 w 203444"/>
                      <a:gd name="connsiteY7" fmla="*/ 98369 h 137824"/>
                      <a:gd name="connsiteX8" fmla="*/ 87222 w 203444"/>
                      <a:gd name="connsiteY8" fmla="*/ 85309 h 137824"/>
                      <a:gd name="connsiteX9" fmla="*/ 104705 w 203444"/>
                      <a:gd name="connsiteY9" fmla="*/ 92682 h 137824"/>
                      <a:gd name="connsiteX10" fmla="*/ 121977 w 203444"/>
                      <a:gd name="connsiteY10" fmla="*/ 118169 h 137824"/>
                      <a:gd name="connsiteX11" fmla="*/ 148729 w 203444"/>
                      <a:gd name="connsiteY11" fmla="*/ 137759 h 137824"/>
                      <a:gd name="connsiteX12" fmla="*/ 201389 w 203444"/>
                      <a:gd name="connsiteY12" fmla="*/ 110797 h 137824"/>
                      <a:gd name="connsiteX13" fmla="*/ 191699 w 203444"/>
                      <a:gd name="connsiteY13" fmla="*/ 80886 h 137824"/>
                      <a:gd name="connsiteX14" fmla="*/ 180536 w 203444"/>
                      <a:gd name="connsiteY14" fmla="*/ 34755 h 137824"/>
                      <a:gd name="connsiteX15" fmla="*/ 121977 w 203444"/>
                      <a:gd name="connsiteY15" fmla="*/ 0 h 13782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203444" h="137824">
                        <a:moveTo>
                          <a:pt x="122399" y="0"/>
                        </a:moveTo>
                        <a:cubicBezTo>
                          <a:pt x="108918" y="8847"/>
                          <a:pt x="92698" y="30332"/>
                          <a:pt x="87011" y="41285"/>
                        </a:cubicBezTo>
                        <a:cubicBezTo>
                          <a:pt x="81324" y="52239"/>
                          <a:pt x="62998" y="68247"/>
                          <a:pt x="62998" y="68247"/>
                        </a:cubicBezTo>
                        <a:cubicBezTo>
                          <a:pt x="62998" y="68247"/>
                          <a:pt x="23609" y="41075"/>
                          <a:pt x="16025" y="39811"/>
                        </a:cubicBezTo>
                        <a:cubicBezTo>
                          <a:pt x="8442" y="38547"/>
                          <a:pt x="438" y="42970"/>
                          <a:pt x="17" y="50132"/>
                        </a:cubicBezTo>
                        <a:cubicBezTo>
                          <a:pt x="-404" y="57294"/>
                          <a:pt x="7178" y="61928"/>
                          <a:pt x="14551" y="68247"/>
                        </a:cubicBezTo>
                        <a:cubicBezTo>
                          <a:pt x="21923" y="74566"/>
                          <a:pt x="46147" y="89522"/>
                          <a:pt x="53519" y="96262"/>
                        </a:cubicBezTo>
                        <a:cubicBezTo>
                          <a:pt x="60892" y="103003"/>
                          <a:pt x="69739" y="101950"/>
                          <a:pt x="74373" y="98369"/>
                        </a:cubicBezTo>
                        <a:cubicBezTo>
                          <a:pt x="79007" y="94788"/>
                          <a:pt x="87222" y="85309"/>
                          <a:pt x="87222" y="85309"/>
                        </a:cubicBezTo>
                        <a:cubicBezTo>
                          <a:pt x="87222" y="85309"/>
                          <a:pt x="97543" y="88679"/>
                          <a:pt x="104705" y="92682"/>
                        </a:cubicBezTo>
                        <a:cubicBezTo>
                          <a:pt x="111867" y="96684"/>
                          <a:pt x="121556" y="108058"/>
                          <a:pt x="121977" y="118169"/>
                        </a:cubicBezTo>
                        <a:cubicBezTo>
                          <a:pt x="122399" y="128280"/>
                          <a:pt x="131245" y="136495"/>
                          <a:pt x="148729" y="137759"/>
                        </a:cubicBezTo>
                        <a:cubicBezTo>
                          <a:pt x="166212" y="139022"/>
                          <a:pt x="195069" y="121750"/>
                          <a:pt x="201389" y="110797"/>
                        </a:cubicBezTo>
                        <a:cubicBezTo>
                          <a:pt x="207708" y="99843"/>
                          <a:pt x="198018" y="87416"/>
                          <a:pt x="191699" y="80886"/>
                        </a:cubicBezTo>
                        <a:cubicBezTo>
                          <a:pt x="185380" y="74356"/>
                          <a:pt x="185380" y="46130"/>
                          <a:pt x="180536" y="34755"/>
                        </a:cubicBezTo>
                        <a:cubicBezTo>
                          <a:pt x="175691" y="23381"/>
                          <a:pt x="121977" y="0"/>
                          <a:pt x="121977" y="0"/>
                        </a:cubicBezTo>
                        <a:close/>
                      </a:path>
                    </a:pathLst>
                  </a:custGeom>
                  <a:solidFill>
                    <a:srgbClr val="3959A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5" name="자유형: 도형 604">
                    <a:extLst>
                      <a:ext uri="{FF2B5EF4-FFF2-40B4-BE49-F238E27FC236}">
                        <a16:creationId xmlns:a16="http://schemas.microsoft.com/office/drawing/2014/main" id="{94FFEACD-DAB0-81A5-D181-1583D0AB26B5}"/>
                      </a:ext>
                    </a:extLst>
                  </p:cNvPr>
                  <p:cNvSpPr/>
                  <p:nvPr/>
                </p:nvSpPr>
                <p:spPr>
                  <a:xfrm>
                    <a:off x="5859112" y="5454710"/>
                    <a:ext cx="139092" cy="148892"/>
                  </a:xfrm>
                  <a:custGeom>
                    <a:avLst/>
                    <a:gdLst>
                      <a:gd name="connsiteX0" fmla="*/ 655 w 139092"/>
                      <a:gd name="connsiteY0" fmla="*/ 16235 h 148892"/>
                      <a:gd name="connsiteX1" fmla="*/ 9923 w 139092"/>
                      <a:gd name="connsiteY1" fmla="*/ 34982 h 148892"/>
                      <a:gd name="connsiteX2" fmla="*/ 26564 w 139092"/>
                      <a:gd name="connsiteY2" fmla="*/ 46146 h 148892"/>
                      <a:gd name="connsiteX3" fmla="*/ 33726 w 139092"/>
                      <a:gd name="connsiteY3" fmla="*/ 46146 h 148892"/>
                      <a:gd name="connsiteX4" fmla="*/ 43626 w 139092"/>
                      <a:gd name="connsiteY4" fmla="*/ 47199 h 148892"/>
                      <a:gd name="connsiteX5" fmla="*/ 40677 w 139092"/>
                      <a:gd name="connsiteY5" fmla="*/ 63840 h 148892"/>
                      <a:gd name="connsiteX6" fmla="*/ 28038 w 139092"/>
                      <a:gd name="connsiteY6" fmla="*/ 103229 h 148892"/>
                      <a:gd name="connsiteX7" fmla="*/ 33304 w 139092"/>
                      <a:gd name="connsiteY7" fmla="*/ 118185 h 148892"/>
                      <a:gd name="connsiteX8" fmla="*/ 49102 w 139092"/>
                      <a:gd name="connsiteY8" fmla="*/ 120923 h 148892"/>
                      <a:gd name="connsiteX9" fmla="*/ 76907 w 139092"/>
                      <a:gd name="connsiteY9" fmla="*/ 127242 h 148892"/>
                      <a:gd name="connsiteX10" fmla="*/ 124301 w 139092"/>
                      <a:gd name="connsiteY10" fmla="*/ 143672 h 148892"/>
                      <a:gd name="connsiteX11" fmla="*/ 135043 w 139092"/>
                      <a:gd name="connsiteY11" fmla="*/ 99227 h 148892"/>
                      <a:gd name="connsiteX12" fmla="*/ 107028 w 139092"/>
                      <a:gd name="connsiteY12" fmla="*/ 71633 h 148892"/>
                      <a:gd name="connsiteX13" fmla="*/ 81752 w 139092"/>
                      <a:gd name="connsiteY13" fmla="*/ 46567 h 148892"/>
                      <a:gd name="connsiteX14" fmla="*/ 60898 w 139092"/>
                      <a:gd name="connsiteY14" fmla="*/ 1911 h 148892"/>
                      <a:gd name="connsiteX15" fmla="*/ 16242 w 139092"/>
                      <a:gd name="connsiteY15" fmla="*/ 6967 h 148892"/>
                      <a:gd name="connsiteX16" fmla="*/ 866 w 139092"/>
                      <a:gd name="connsiteY16" fmla="*/ 16656 h 1488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39092" h="148892">
                        <a:moveTo>
                          <a:pt x="655" y="16235"/>
                        </a:moveTo>
                        <a:cubicBezTo>
                          <a:pt x="-1662" y="25714"/>
                          <a:pt x="2340" y="29716"/>
                          <a:pt x="9923" y="34982"/>
                        </a:cubicBezTo>
                        <a:cubicBezTo>
                          <a:pt x="17506" y="40248"/>
                          <a:pt x="24668" y="41933"/>
                          <a:pt x="26564" y="46146"/>
                        </a:cubicBezTo>
                        <a:cubicBezTo>
                          <a:pt x="28460" y="50359"/>
                          <a:pt x="31619" y="49095"/>
                          <a:pt x="33726" y="46146"/>
                        </a:cubicBezTo>
                        <a:cubicBezTo>
                          <a:pt x="35832" y="43197"/>
                          <a:pt x="41941" y="42986"/>
                          <a:pt x="43626" y="47199"/>
                        </a:cubicBezTo>
                        <a:cubicBezTo>
                          <a:pt x="45311" y="51412"/>
                          <a:pt x="42994" y="56046"/>
                          <a:pt x="40677" y="63840"/>
                        </a:cubicBezTo>
                        <a:cubicBezTo>
                          <a:pt x="38360" y="71633"/>
                          <a:pt x="24036" y="88695"/>
                          <a:pt x="28038" y="103229"/>
                        </a:cubicBezTo>
                        <a:cubicBezTo>
                          <a:pt x="32040" y="117763"/>
                          <a:pt x="33304" y="118185"/>
                          <a:pt x="33304" y="118185"/>
                        </a:cubicBezTo>
                        <a:cubicBezTo>
                          <a:pt x="33304" y="118185"/>
                          <a:pt x="34989" y="111655"/>
                          <a:pt x="49102" y="120923"/>
                        </a:cubicBezTo>
                        <a:cubicBezTo>
                          <a:pt x="63215" y="130191"/>
                          <a:pt x="71851" y="122187"/>
                          <a:pt x="76907" y="127242"/>
                        </a:cubicBezTo>
                        <a:cubicBezTo>
                          <a:pt x="81962" y="132298"/>
                          <a:pt x="102184" y="160313"/>
                          <a:pt x="124301" y="143672"/>
                        </a:cubicBezTo>
                        <a:cubicBezTo>
                          <a:pt x="146418" y="127032"/>
                          <a:pt x="137992" y="106599"/>
                          <a:pt x="135043" y="99227"/>
                        </a:cubicBezTo>
                        <a:cubicBezTo>
                          <a:pt x="132095" y="91855"/>
                          <a:pt x="125143" y="75425"/>
                          <a:pt x="107028" y="71633"/>
                        </a:cubicBezTo>
                        <a:cubicBezTo>
                          <a:pt x="88913" y="67842"/>
                          <a:pt x="80488" y="60259"/>
                          <a:pt x="81752" y="46567"/>
                        </a:cubicBezTo>
                        <a:cubicBezTo>
                          <a:pt x="83015" y="32875"/>
                          <a:pt x="80488" y="8231"/>
                          <a:pt x="60898" y="1911"/>
                        </a:cubicBezTo>
                        <a:cubicBezTo>
                          <a:pt x="41309" y="-4408"/>
                          <a:pt x="16242" y="6967"/>
                          <a:pt x="16242" y="6967"/>
                        </a:cubicBezTo>
                        <a:cubicBezTo>
                          <a:pt x="16242" y="6967"/>
                          <a:pt x="2762" y="8652"/>
                          <a:pt x="866" y="16656"/>
                        </a:cubicBez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6" name="자유형: 도형 605">
                    <a:extLst>
                      <a:ext uri="{FF2B5EF4-FFF2-40B4-BE49-F238E27FC236}">
                        <a16:creationId xmlns:a16="http://schemas.microsoft.com/office/drawing/2014/main" id="{97E1DB4F-C8DC-50C5-43DB-20AECE44EB83}"/>
                      </a:ext>
                    </a:extLst>
                  </p:cNvPr>
                  <p:cNvSpPr/>
                  <p:nvPr/>
                </p:nvSpPr>
                <p:spPr>
                  <a:xfrm>
                    <a:off x="5763168" y="5542948"/>
                    <a:ext cx="50269" cy="48482"/>
                  </a:xfrm>
                  <a:custGeom>
                    <a:avLst/>
                    <a:gdLst>
                      <a:gd name="connsiteX0" fmla="*/ 48152 w 50269"/>
                      <a:gd name="connsiteY0" fmla="*/ 41953 h 48482"/>
                      <a:gd name="connsiteX1" fmla="*/ 48152 w 50269"/>
                      <a:gd name="connsiteY1" fmla="*/ 30368 h 48482"/>
                      <a:gd name="connsiteX2" fmla="*/ 49837 w 50269"/>
                      <a:gd name="connsiteY2" fmla="*/ 15202 h 48482"/>
                      <a:gd name="connsiteX3" fmla="*/ 45203 w 50269"/>
                      <a:gd name="connsiteY3" fmla="*/ 8461 h 48482"/>
                      <a:gd name="connsiteX4" fmla="*/ 43939 w 50269"/>
                      <a:gd name="connsiteY4" fmla="*/ 13306 h 48482"/>
                      <a:gd name="connsiteX5" fmla="*/ 40569 w 50269"/>
                      <a:gd name="connsiteY5" fmla="*/ 18361 h 48482"/>
                      <a:gd name="connsiteX6" fmla="*/ 26667 w 50269"/>
                      <a:gd name="connsiteY6" fmla="*/ 2985 h 48482"/>
                      <a:gd name="connsiteX7" fmla="*/ 17609 w 50269"/>
                      <a:gd name="connsiteY7" fmla="*/ 668 h 48482"/>
                      <a:gd name="connsiteX8" fmla="*/ 21611 w 50269"/>
                      <a:gd name="connsiteY8" fmla="*/ 7198 h 48482"/>
                      <a:gd name="connsiteX9" fmla="*/ 26245 w 50269"/>
                      <a:gd name="connsiteY9" fmla="*/ 15413 h 48482"/>
                      <a:gd name="connsiteX10" fmla="*/ 6866 w 50269"/>
                      <a:gd name="connsiteY10" fmla="*/ 2774 h 48482"/>
                      <a:gd name="connsiteX11" fmla="*/ 6866 w 50269"/>
                      <a:gd name="connsiteY11" fmla="*/ 8672 h 48482"/>
                      <a:gd name="connsiteX12" fmla="*/ 17609 w 50269"/>
                      <a:gd name="connsiteY12" fmla="*/ 20047 h 48482"/>
                      <a:gd name="connsiteX13" fmla="*/ 7920 w 50269"/>
                      <a:gd name="connsiteY13" fmla="*/ 16255 h 48482"/>
                      <a:gd name="connsiteX14" fmla="*/ 126 w 50269"/>
                      <a:gd name="connsiteY14" fmla="*/ 14781 h 48482"/>
                      <a:gd name="connsiteX15" fmla="*/ 8762 w 50269"/>
                      <a:gd name="connsiteY15" fmla="*/ 23838 h 48482"/>
                      <a:gd name="connsiteX16" fmla="*/ 11500 w 50269"/>
                      <a:gd name="connsiteY16" fmla="*/ 27840 h 48482"/>
                      <a:gd name="connsiteX17" fmla="*/ 2232 w 50269"/>
                      <a:gd name="connsiteY17" fmla="*/ 26155 h 48482"/>
                      <a:gd name="connsiteX18" fmla="*/ 5813 w 50269"/>
                      <a:gd name="connsiteY18" fmla="*/ 32685 h 48482"/>
                      <a:gd name="connsiteX19" fmla="*/ 19505 w 50269"/>
                      <a:gd name="connsiteY19" fmla="*/ 40900 h 48482"/>
                      <a:gd name="connsiteX20" fmla="*/ 35092 w 50269"/>
                      <a:gd name="connsiteY20" fmla="*/ 48483 h 48482"/>
                      <a:gd name="connsiteX21" fmla="*/ 48152 w 50269"/>
                      <a:gd name="connsiteY21" fmla="*/ 42164 h 484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</a:cxnLst>
                    <a:rect l="l" t="t" r="r" b="b"/>
                    <a:pathLst>
                      <a:path w="50269" h="48482">
                        <a:moveTo>
                          <a:pt x="48152" y="41953"/>
                        </a:moveTo>
                        <a:cubicBezTo>
                          <a:pt x="48152" y="41953"/>
                          <a:pt x="47731" y="34159"/>
                          <a:pt x="48152" y="30368"/>
                        </a:cubicBezTo>
                        <a:cubicBezTo>
                          <a:pt x="48573" y="26576"/>
                          <a:pt x="51311" y="18993"/>
                          <a:pt x="49837" y="15202"/>
                        </a:cubicBezTo>
                        <a:cubicBezTo>
                          <a:pt x="48363" y="11410"/>
                          <a:pt x="47309" y="8672"/>
                          <a:pt x="45203" y="8461"/>
                        </a:cubicBezTo>
                        <a:cubicBezTo>
                          <a:pt x="43097" y="8251"/>
                          <a:pt x="43518" y="11410"/>
                          <a:pt x="43939" y="13306"/>
                        </a:cubicBezTo>
                        <a:cubicBezTo>
                          <a:pt x="44360" y="15202"/>
                          <a:pt x="42043" y="19836"/>
                          <a:pt x="40569" y="18361"/>
                        </a:cubicBezTo>
                        <a:cubicBezTo>
                          <a:pt x="39094" y="16887"/>
                          <a:pt x="30879" y="5723"/>
                          <a:pt x="26667" y="2985"/>
                        </a:cubicBezTo>
                        <a:cubicBezTo>
                          <a:pt x="22454" y="246"/>
                          <a:pt x="19294" y="-807"/>
                          <a:pt x="17609" y="668"/>
                        </a:cubicBezTo>
                        <a:cubicBezTo>
                          <a:pt x="15924" y="2142"/>
                          <a:pt x="20137" y="5723"/>
                          <a:pt x="21611" y="7198"/>
                        </a:cubicBezTo>
                        <a:cubicBezTo>
                          <a:pt x="23086" y="8672"/>
                          <a:pt x="28984" y="13095"/>
                          <a:pt x="26245" y="15413"/>
                        </a:cubicBezTo>
                        <a:cubicBezTo>
                          <a:pt x="23507" y="17730"/>
                          <a:pt x="10237" y="1721"/>
                          <a:pt x="6866" y="2774"/>
                        </a:cubicBezTo>
                        <a:cubicBezTo>
                          <a:pt x="3496" y="3827"/>
                          <a:pt x="4971" y="6355"/>
                          <a:pt x="6866" y="8672"/>
                        </a:cubicBezTo>
                        <a:cubicBezTo>
                          <a:pt x="8762" y="10989"/>
                          <a:pt x="16767" y="17730"/>
                          <a:pt x="17609" y="20047"/>
                        </a:cubicBezTo>
                        <a:cubicBezTo>
                          <a:pt x="18452" y="22364"/>
                          <a:pt x="14239" y="20889"/>
                          <a:pt x="7920" y="16255"/>
                        </a:cubicBezTo>
                        <a:cubicBezTo>
                          <a:pt x="1600" y="11621"/>
                          <a:pt x="1390" y="13306"/>
                          <a:pt x="126" y="14781"/>
                        </a:cubicBezTo>
                        <a:cubicBezTo>
                          <a:pt x="-1138" y="16255"/>
                          <a:pt x="7498" y="22996"/>
                          <a:pt x="8762" y="23838"/>
                        </a:cubicBezTo>
                        <a:cubicBezTo>
                          <a:pt x="10026" y="24681"/>
                          <a:pt x="13607" y="26155"/>
                          <a:pt x="11500" y="27840"/>
                        </a:cubicBezTo>
                        <a:cubicBezTo>
                          <a:pt x="9394" y="29525"/>
                          <a:pt x="3707" y="24049"/>
                          <a:pt x="2232" y="26155"/>
                        </a:cubicBezTo>
                        <a:cubicBezTo>
                          <a:pt x="758" y="28262"/>
                          <a:pt x="1811" y="30579"/>
                          <a:pt x="5813" y="32685"/>
                        </a:cubicBezTo>
                        <a:cubicBezTo>
                          <a:pt x="9815" y="34791"/>
                          <a:pt x="16345" y="38583"/>
                          <a:pt x="19505" y="40900"/>
                        </a:cubicBezTo>
                        <a:cubicBezTo>
                          <a:pt x="22664" y="43217"/>
                          <a:pt x="35092" y="48483"/>
                          <a:pt x="35092" y="48483"/>
                        </a:cubicBezTo>
                        <a:lnTo>
                          <a:pt x="48152" y="42164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93" name="그래픽 16">
                  <a:extLst>
                    <a:ext uri="{FF2B5EF4-FFF2-40B4-BE49-F238E27FC236}">
                      <a16:creationId xmlns:a16="http://schemas.microsoft.com/office/drawing/2014/main" id="{1B538DC6-848D-51A1-5A88-9348A57D6699}"/>
                    </a:ext>
                  </a:extLst>
                </p:cNvPr>
                <p:cNvGrpSpPr/>
                <p:nvPr/>
              </p:nvGrpSpPr>
              <p:grpSpPr>
                <a:xfrm>
                  <a:off x="5989943" y="5679215"/>
                  <a:ext cx="5845" cy="84572"/>
                  <a:chOff x="5989943" y="5679215"/>
                  <a:chExt cx="5845" cy="84572"/>
                </a:xfrm>
              </p:grpSpPr>
              <p:sp>
                <p:nvSpPr>
                  <p:cNvPr id="601" name="자유형: 도형 600">
                    <a:extLst>
                      <a:ext uri="{FF2B5EF4-FFF2-40B4-BE49-F238E27FC236}">
                        <a16:creationId xmlns:a16="http://schemas.microsoft.com/office/drawing/2014/main" id="{2B451DD2-73A1-2392-6174-7FB7274FA62D}"/>
                      </a:ext>
                    </a:extLst>
                  </p:cNvPr>
                  <p:cNvSpPr/>
                  <p:nvPr/>
                </p:nvSpPr>
                <p:spPr>
                  <a:xfrm>
                    <a:off x="5989943" y="5680743"/>
                    <a:ext cx="5687" cy="83044"/>
                  </a:xfrm>
                  <a:custGeom>
                    <a:avLst/>
                    <a:gdLst>
                      <a:gd name="connsiteX0" fmla="*/ 5687 w 5687"/>
                      <a:gd name="connsiteY0" fmla="*/ 0 h 83044"/>
                      <a:gd name="connsiteX1" fmla="*/ 5687 w 5687"/>
                      <a:gd name="connsiteY1" fmla="*/ 81518 h 83044"/>
                      <a:gd name="connsiteX2" fmla="*/ 4634 w 5687"/>
                      <a:gd name="connsiteY2" fmla="*/ 82571 h 83044"/>
                      <a:gd name="connsiteX3" fmla="*/ 842 w 5687"/>
                      <a:gd name="connsiteY3" fmla="*/ 82571 h 83044"/>
                      <a:gd name="connsiteX4" fmla="*/ 0 w 5687"/>
                      <a:gd name="connsiteY4" fmla="*/ 81518 h 83044"/>
                      <a:gd name="connsiteX5" fmla="*/ 0 w 5687"/>
                      <a:gd name="connsiteY5" fmla="*/ 0 h 83044"/>
                      <a:gd name="connsiteX6" fmla="*/ 1053 w 5687"/>
                      <a:gd name="connsiteY6" fmla="*/ 1053 h 83044"/>
                      <a:gd name="connsiteX7" fmla="*/ 4845 w 5687"/>
                      <a:gd name="connsiteY7" fmla="*/ 1053 h 83044"/>
                      <a:gd name="connsiteX8" fmla="*/ 5687 w 5687"/>
                      <a:gd name="connsiteY8" fmla="*/ 0 h 83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83044">
                        <a:moveTo>
                          <a:pt x="5687" y="0"/>
                        </a:moveTo>
                        <a:lnTo>
                          <a:pt x="5687" y="81518"/>
                        </a:lnTo>
                        <a:cubicBezTo>
                          <a:pt x="5687" y="81518"/>
                          <a:pt x="5266" y="82360"/>
                          <a:pt x="4634" y="82571"/>
                        </a:cubicBezTo>
                        <a:cubicBezTo>
                          <a:pt x="3581" y="83203"/>
                          <a:pt x="1896" y="83203"/>
                          <a:pt x="842" y="82571"/>
                        </a:cubicBezTo>
                        <a:cubicBezTo>
                          <a:pt x="211" y="82360"/>
                          <a:pt x="0" y="81939"/>
                          <a:pt x="0" y="81518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2"/>
                          <a:pt x="1053" y="1053"/>
                        </a:cubicBezTo>
                        <a:cubicBezTo>
                          <a:pt x="2107" y="1685"/>
                          <a:pt x="3791" y="1685"/>
                          <a:pt x="4845" y="1053"/>
                        </a:cubicBezTo>
                        <a:cubicBezTo>
                          <a:pt x="5477" y="842"/>
                          <a:pt x="5687" y="421"/>
                          <a:pt x="5687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2" name="자유형: 도형 601">
                    <a:extLst>
                      <a:ext uri="{FF2B5EF4-FFF2-40B4-BE49-F238E27FC236}">
                        <a16:creationId xmlns:a16="http://schemas.microsoft.com/office/drawing/2014/main" id="{7737FAD1-D798-E049-59F1-F0B7BC77417E}"/>
                      </a:ext>
                    </a:extLst>
                  </p:cNvPr>
                  <p:cNvSpPr/>
                  <p:nvPr/>
                </p:nvSpPr>
                <p:spPr>
                  <a:xfrm>
                    <a:off x="5990417" y="5679215"/>
                    <a:ext cx="5371" cy="3264"/>
                  </a:xfrm>
                  <a:custGeom>
                    <a:avLst/>
                    <a:gdLst>
                      <a:gd name="connsiteX0" fmla="*/ 4582 w 5371"/>
                      <a:gd name="connsiteY0" fmla="*/ 474 h 3264"/>
                      <a:gd name="connsiteX1" fmla="*/ 4582 w 5371"/>
                      <a:gd name="connsiteY1" fmla="*/ 2791 h 3264"/>
                      <a:gd name="connsiteX2" fmla="*/ 790 w 5371"/>
                      <a:gd name="connsiteY2" fmla="*/ 2791 h 3264"/>
                      <a:gd name="connsiteX3" fmla="*/ 790 w 5371"/>
                      <a:gd name="connsiteY3" fmla="*/ 474 h 3264"/>
                      <a:gd name="connsiteX4" fmla="*/ 4792 w 5371"/>
                      <a:gd name="connsiteY4" fmla="*/ 474 h 3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71" h="3264">
                        <a:moveTo>
                          <a:pt x="4582" y="474"/>
                        </a:moveTo>
                        <a:cubicBezTo>
                          <a:pt x="5635" y="1106"/>
                          <a:pt x="5635" y="2159"/>
                          <a:pt x="4582" y="2791"/>
                        </a:cubicBezTo>
                        <a:cubicBezTo>
                          <a:pt x="3528" y="3423"/>
                          <a:pt x="1843" y="3423"/>
                          <a:pt x="790" y="2791"/>
                        </a:cubicBezTo>
                        <a:cubicBezTo>
                          <a:pt x="-263" y="2159"/>
                          <a:pt x="-263" y="1106"/>
                          <a:pt x="790" y="474"/>
                        </a:cubicBezTo>
                        <a:cubicBezTo>
                          <a:pt x="1843" y="-158"/>
                          <a:pt x="3528" y="-158"/>
                          <a:pt x="4792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94" name="그래픽 16">
                  <a:extLst>
                    <a:ext uri="{FF2B5EF4-FFF2-40B4-BE49-F238E27FC236}">
                      <a16:creationId xmlns:a16="http://schemas.microsoft.com/office/drawing/2014/main" id="{28AB07F6-3D83-8ECD-31A6-EB38242713AC}"/>
                    </a:ext>
                  </a:extLst>
                </p:cNvPr>
                <p:cNvGrpSpPr/>
                <p:nvPr/>
              </p:nvGrpSpPr>
              <p:grpSpPr>
                <a:xfrm>
                  <a:off x="6022171" y="5661522"/>
                  <a:ext cx="5897" cy="84782"/>
                  <a:chOff x="6022171" y="5661522"/>
                  <a:chExt cx="5897" cy="84782"/>
                </a:xfrm>
              </p:grpSpPr>
              <p:sp>
                <p:nvSpPr>
                  <p:cNvPr id="599" name="자유형: 도형 598">
                    <a:extLst>
                      <a:ext uri="{FF2B5EF4-FFF2-40B4-BE49-F238E27FC236}">
                        <a16:creationId xmlns:a16="http://schemas.microsoft.com/office/drawing/2014/main" id="{B83BFF34-8A52-2481-1CF4-EC193FE37ABC}"/>
                      </a:ext>
                    </a:extLst>
                  </p:cNvPr>
                  <p:cNvSpPr/>
                  <p:nvPr/>
                </p:nvSpPr>
                <p:spPr>
                  <a:xfrm>
                    <a:off x="6022171" y="5663259"/>
                    <a:ext cx="5897" cy="83044"/>
                  </a:xfrm>
                  <a:custGeom>
                    <a:avLst/>
                    <a:gdLst>
                      <a:gd name="connsiteX0" fmla="*/ 5898 w 5897"/>
                      <a:gd name="connsiteY0" fmla="*/ 0 h 83044"/>
                      <a:gd name="connsiteX1" fmla="*/ 5898 w 5897"/>
                      <a:gd name="connsiteY1" fmla="*/ 81518 h 83044"/>
                      <a:gd name="connsiteX2" fmla="*/ 4845 w 5897"/>
                      <a:gd name="connsiteY2" fmla="*/ 82571 h 83044"/>
                      <a:gd name="connsiteX3" fmla="*/ 842 w 5897"/>
                      <a:gd name="connsiteY3" fmla="*/ 82571 h 83044"/>
                      <a:gd name="connsiteX4" fmla="*/ 0 w 5897"/>
                      <a:gd name="connsiteY4" fmla="*/ 81518 h 83044"/>
                      <a:gd name="connsiteX5" fmla="*/ 0 w 5897"/>
                      <a:gd name="connsiteY5" fmla="*/ 0 h 83044"/>
                      <a:gd name="connsiteX6" fmla="*/ 1053 w 5897"/>
                      <a:gd name="connsiteY6" fmla="*/ 1053 h 83044"/>
                      <a:gd name="connsiteX7" fmla="*/ 5055 w 5897"/>
                      <a:gd name="connsiteY7" fmla="*/ 1053 h 83044"/>
                      <a:gd name="connsiteX8" fmla="*/ 5898 w 5897"/>
                      <a:gd name="connsiteY8" fmla="*/ 0 h 83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97" h="83044">
                        <a:moveTo>
                          <a:pt x="5898" y="0"/>
                        </a:moveTo>
                        <a:lnTo>
                          <a:pt x="5898" y="81518"/>
                        </a:lnTo>
                        <a:cubicBezTo>
                          <a:pt x="5898" y="81518"/>
                          <a:pt x="5477" y="82360"/>
                          <a:pt x="4845" y="82571"/>
                        </a:cubicBezTo>
                        <a:cubicBezTo>
                          <a:pt x="3792" y="83203"/>
                          <a:pt x="2107" y="83203"/>
                          <a:pt x="842" y="82571"/>
                        </a:cubicBezTo>
                        <a:cubicBezTo>
                          <a:pt x="211" y="82360"/>
                          <a:pt x="0" y="81939"/>
                          <a:pt x="0" y="81518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3"/>
                          <a:pt x="1053" y="1053"/>
                        </a:cubicBezTo>
                        <a:cubicBezTo>
                          <a:pt x="2107" y="1685"/>
                          <a:pt x="4002" y="1685"/>
                          <a:pt x="5055" y="1053"/>
                        </a:cubicBezTo>
                        <a:cubicBezTo>
                          <a:pt x="5687" y="843"/>
                          <a:pt x="5898" y="421"/>
                          <a:pt x="5898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600" name="자유형: 도형 599">
                    <a:extLst>
                      <a:ext uri="{FF2B5EF4-FFF2-40B4-BE49-F238E27FC236}">
                        <a16:creationId xmlns:a16="http://schemas.microsoft.com/office/drawing/2014/main" id="{8DB6481D-DB00-4DC2-BA2D-223B74D3EC6B}"/>
                      </a:ext>
                    </a:extLst>
                  </p:cNvPr>
                  <p:cNvSpPr/>
                  <p:nvPr/>
                </p:nvSpPr>
                <p:spPr>
                  <a:xfrm>
                    <a:off x="6022353" y="5661522"/>
                    <a:ext cx="5662" cy="3264"/>
                  </a:xfrm>
                  <a:custGeom>
                    <a:avLst/>
                    <a:gdLst>
                      <a:gd name="connsiteX0" fmla="*/ 4873 w 5662"/>
                      <a:gd name="connsiteY0" fmla="*/ 474 h 3264"/>
                      <a:gd name="connsiteX1" fmla="*/ 4873 w 5662"/>
                      <a:gd name="connsiteY1" fmla="*/ 2791 h 3264"/>
                      <a:gd name="connsiteX2" fmla="*/ 871 w 5662"/>
                      <a:gd name="connsiteY2" fmla="*/ 2791 h 3264"/>
                      <a:gd name="connsiteX3" fmla="*/ 871 w 5662"/>
                      <a:gd name="connsiteY3" fmla="*/ 474 h 3264"/>
                      <a:gd name="connsiteX4" fmla="*/ 4662 w 5662"/>
                      <a:gd name="connsiteY4" fmla="*/ 474 h 3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62" h="3264">
                        <a:moveTo>
                          <a:pt x="4873" y="474"/>
                        </a:moveTo>
                        <a:cubicBezTo>
                          <a:pt x="5926" y="1106"/>
                          <a:pt x="5926" y="2159"/>
                          <a:pt x="4873" y="2791"/>
                        </a:cubicBezTo>
                        <a:cubicBezTo>
                          <a:pt x="3820" y="3423"/>
                          <a:pt x="2134" y="3423"/>
                          <a:pt x="871" y="2791"/>
                        </a:cubicBezTo>
                        <a:cubicBezTo>
                          <a:pt x="-393" y="2159"/>
                          <a:pt x="-183" y="1106"/>
                          <a:pt x="871" y="474"/>
                        </a:cubicBezTo>
                        <a:cubicBezTo>
                          <a:pt x="1924" y="-158"/>
                          <a:pt x="3609" y="-158"/>
                          <a:pt x="4662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95" name="그래픽 16">
                  <a:extLst>
                    <a:ext uri="{FF2B5EF4-FFF2-40B4-BE49-F238E27FC236}">
                      <a16:creationId xmlns:a16="http://schemas.microsoft.com/office/drawing/2014/main" id="{5E976AF4-8622-D0A5-4086-82846989959C}"/>
                    </a:ext>
                  </a:extLst>
                </p:cNvPr>
                <p:cNvGrpSpPr/>
                <p:nvPr/>
              </p:nvGrpSpPr>
              <p:grpSpPr>
                <a:xfrm>
                  <a:off x="5961928" y="5580376"/>
                  <a:ext cx="102792" cy="136292"/>
                  <a:chOff x="5961928" y="5580376"/>
                  <a:chExt cx="102792" cy="136292"/>
                </a:xfrm>
              </p:grpSpPr>
              <p:sp>
                <p:nvSpPr>
                  <p:cNvPr id="596" name="자유형: 도형 595">
                    <a:extLst>
                      <a:ext uri="{FF2B5EF4-FFF2-40B4-BE49-F238E27FC236}">
                        <a16:creationId xmlns:a16="http://schemas.microsoft.com/office/drawing/2014/main" id="{C0A31FF6-76F4-1628-BF6E-AACC6E4E91B2}"/>
                      </a:ext>
                    </a:extLst>
                  </p:cNvPr>
                  <p:cNvSpPr/>
                  <p:nvPr/>
                </p:nvSpPr>
                <p:spPr>
                  <a:xfrm>
                    <a:off x="6011007" y="5580376"/>
                    <a:ext cx="40864" cy="11687"/>
                  </a:xfrm>
                  <a:custGeom>
                    <a:avLst/>
                    <a:gdLst>
                      <a:gd name="connsiteX0" fmla="*/ 4213 w 40864"/>
                      <a:gd name="connsiteY0" fmla="*/ 11687 h 11687"/>
                      <a:gd name="connsiteX1" fmla="*/ 0 w 40864"/>
                      <a:gd name="connsiteY1" fmla="*/ 9371 h 11687"/>
                      <a:gd name="connsiteX2" fmla="*/ 36651 w 40864"/>
                      <a:gd name="connsiteY2" fmla="*/ 2420 h 11687"/>
                      <a:gd name="connsiteX3" fmla="*/ 40864 w 40864"/>
                      <a:gd name="connsiteY3" fmla="*/ 4737 h 11687"/>
                      <a:gd name="connsiteX4" fmla="*/ 4213 w 40864"/>
                      <a:gd name="connsiteY4" fmla="*/ 11687 h 11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864" h="11687">
                        <a:moveTo>
                          <a:pt x="4213" y="11687"/>
                        </a:moveTo>
                        <a:lnTo>
                          <a:pt x="0" y="9371"/>
                        </a:lnTo>
                        <a:cubicBezTo>
                          <a:pt x="17694" y="-740"/>
                          <a:pt x="29279" y="-2004"/>
                          <a:pt x="36651" y="2420"/>
                        </a:cubicBezTo>
                        <a:lnTo>
                          <a:pt x="40864" y="4737"/>
                        </a:lnTo>
                        <a:cubicBezTo>
                          <a:pt x="33492" y="313"/>
                          <a:pt x="21906" y="1577"/>
                          <a:pt x="4213" y="11687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97" name="자유형: 도형 596">
                    <a:extLst>
                      <a:ext uri="{FF2B5EF4-FFF2-40B4-BE49-F238E27FC236}">
                        <a16:creationId xmlns:a16="http://schemas.microsoft.com/office/drawing/2014/main" id="{4261A0AB-C693-5E72-2094-B0DE5983A84B}"/>
                      </a:ext>
                    </a:extLst>
                  </p:cNvPr>
                  <p:cNvSpPr/>
                  <p:nvPr/>
                </p:nvSpPr>
                <p:spPr>
                  <a:xfrm>
                    <a:off x="5965930" y="5582705"/>
                    <a:ext cx="98790" cy="133963"/>
                  </a:xfrm>
                  <a:custGeom>
                    <a:avLst/>
                    <a:gdLst>
                      <a:gd name="connsiteX0" fmla="*/ 49290 w 98790"/>
                      <a:gd name="connsiteY0" fmla="*/ 9358 h 133963"/>
                      <a:gd name="connsiteX1" fmla="*/ 98790 w 98790"/>
                      <a:gd name="connsiteY1" fmla="*/ 42429 h 133963"/>
                      <a:gd name="connsiteX2" fmla="*/ 49501 w 98790"/>
                      <a:gd name="connsiteY2" fmla="*/ 124368 h 133963"/>
                      <a:gd name="connsiteX3" fmla="*/ 0 w 98790"/>
                      <a:gd name="connsiteY3" fmla="*/ 99302 h 133963"/>
                      <a:gd name="connsiteX4" fmla="*/ 49079 w 98790"/>
                      <a:gd name="connsiteY4" fmla="*/ 9358 h 1339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790" h="133963">
                        <a:moveTo>
                          <a:pt x="49290" y="9358"/>
                        </a:moveTo>
                        <a:cubicBezTo>
                          <a:pt x="91629" y="-15076"/>
                          <a:pt x="98790" y="12728"/>
                          <a:pt x="98790" y="42429"/>
                        </a:cubicBezTo>
                        <a:cubicBezTo>
                          <a:pt x="98790" y="72129"/>
                          <a:pt x="86363" y="103093"/>
                          <a:pt x="49501" y="124368"/>
                        </a:cubicBezTo>
                        <a:cubicBezTo>
                          <a:pt x="12639" y="145642"/>
                          <a:pt x="0" y="129002"/>
                          <a:pt x="0" y="99302"/>
                        </a:cubicBezTo>
                        <a:cubicBezTo>
                          <a:pt x="0" y="69601"/>
                          <a:pt x="6740" y="33792"/>
                          <a:pt x="49079" y="9358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598" name="자유형: 도형 597">
                    <a:extLst>
                      <a:ext uri="{FF2B5EF4-FFF2-40B4-BE49-F238E27FC236}">
                        <a16:creationId xmlns:a16="http://schemas.microsoft.com/office/drawing/2014/main" id="{3E284452-1BA7-49E0-686A-400C12D5A754}"/>
                      </a:ext>
                    </a:extLst>
                  </p:cNvPr>
                  <p:cNvSpPr/>
                  <p:nvPr/>
                </p:nvSpPr>
                <p:spPr>
                  <a:xfrm>
                    <a:off x="5961928" y="5589746"/>
                    <a:ext cx="53291" cy="124488"/>
                  </a:xfrm>
                  <a:custGeom>
                    <a:avLst/>
                    <a:gdLst>
                      <a:gd name="connsiteX0" fmla="*/ 16009 w 53291"/>
                      <a:gd name="connsiteY0" fmla="*/ 124488 h 124488"/>
                      <a:gd name="connsiteX1" fmla="*/ 11796 w 53291"/>
                      <a:gd name="connsiteY1" fmla="*/ 122171 h 124488"/>
                      <a:gd name="connsiteX2" fmla="*/ 0 w 53291"/>
                      <a:gd name="connsiteY2" fmla="*/ 89943 h 124488"/>
                      <a:gd name="connsiteX3" fmla="*/ 49079 w 53291"/>
                      <a:gd name="connsiteY3" fmla="*/ 0 h 124488"/>
                      <a:gd name="connsiteX4" fmla="*/ 53292 w 53291"/>
                      <a:gd name="connsiteY4" fmla="*/ 2317 h 124488"/>
                      <a:gd name="connsiteX5" fmla="*/ 4213 w 53291"/>
                      <a:gd name="connsiteY5" fmla="*/ 92260 h 124488"/>
                      <a:gd name="connsiteX6" fmla="*/ 16009 w 53291"/>
                      <a:gd name="connsiteY6" fmla="*/ 124488 h 124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291" h="124488">
                        <a:moveTo>
                          <a:pt x="16009" y="124488"/>
                        </a:moveTo>
                        <a:lnTo>
                          <a:pt x="11796" y="122171"/>
                        </a:lnTo>
                        <a:cubicBezTo>
                          <a:pt x="3370" y="117326"/>
                          <a:pt x="0" y="105320"/>
                          <a:pt x="0" y="89943"/>
                        </a:cubicBezTo>
                        <a:cubicBezTo>
                          <a:pt x="0" y="60454"/>
                          <a:pt x="6741" y="24434"/>
                          <a:pt x="49079" y="0"/>
                        </a:cubicBezTo>
                        <a:lnTo>
                          <a:pt x="53292" y="2317"/>
                        </a:lnTo>
                        <a:cubicBezTo>
                          <a:pt x="10953" y="26751"/>
                          <a:pt x="4002" y="62771"/>
                          <a:pt x="4213" y="92260"/>
                        </a:cubicBezTo>
                        <a:cubicBezTo>
                          <a:pt x="4213" y="107637"/>
                          <a:pt x="7583" y="119433"/>
                          <a:pt x="16009" y="124488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1" name="자유형: 도형 60">
                <a:extLst>
                  <a:ext uri="{FF2B5EF4-FFF2-40B4-BE49-F238E27FC236}">
                    <a16:creationId xmlns:a16="http://schemas.microsoft.com/office/drawing/2014/main" id="{F8C0BE74-21F9-7305-25DB-983F140B2835}"/>
                  </a:ext>
                </a:extLst>
              </p:cNvPr>
              <p:cNvSpPr/>
              <p:nvPr userDrawn="1"/>
            </p:nvSpPr>
            <p:spPr>
              <a:xfrm>
                <a:off x="6911099" y="5985769"/>
                <a:ext cx="93195" cy="81025"/>
              </a:xfrm>
              <a:custGeom>
                <a:avLst/>
                <a:gdLst>
                  <a:gd name="connsiteX0" fmla="*/ 0 w 115009"/>
                  <a:gd name="connsiteY0" fmla="*/ 27805 h 104688"/>
                  <a:gd name="connsiteX1" fmla="*/ 64245 w 115009"/>
                  <a:gd name="connsiteY1" fmla="*/ 0 h 104688"/>
                  <a:gd name="connsiteX2" fmla="*/ 115010 w 115009"/>
                  <a:gd name="connsiteY2" fmla="*/ 68879 h 104688"/>
                  <a:gd name="connsiteX3" fmla="*/ 48026 w 115009"/>
                  <a:gd name="connsiteY3" fmla="*/ 104688 h 104688"/>
                  <a:gd name="connsiteX4" fmla="*/ 0 w 115009"/>
                  <a:gd name="connsiteY4" fmla="*/ 27805 h 104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5009" h="104688">
                    <a:moveTo>
                      <a:pt x="0" y="27805"/>
                    </a:moveTo>
                    <a:lnTo>
                      <a:pt x="64245" y="0"/>
                    </a:lnTo>
                    <a:lnTo>
                      <a:pt x="115010" y="68879"/>
                    </a:lnTo>
                    <a:lnTo>
                      <a:pt x="48026" y="104688"/>
                    </a:lnTo>
                    <a:lnTo>
                      <a:pt x="0" y="27805"/>
                    </a:lnTo>
                    <a:close/>
                  </a:path>
                </a:pathLst>
              </a:custGeom>
              <a:solidFill>
                <a:srgbClr val="F2EDDB"/>
              </a:solidFill>
              <a:ln w="0" cap="flat">
                <a:noFill/>
                <a:prstDash val="solid"/>
                <a:miter/>
              </a:ln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3CB79EEA-B967-98BB-6F0F-244C83EAC8A9}"/>
                  </a:ext>
                </a:extLst>
              </p:cNvPr>
              <p:cNvSpPr/>
              <p:nvPr userDrawn="1"/>
            </p:nvSpPr>
            <p:spPr>
              <a:xfrm>
                <a:off x="6901713" y="5960988"/>
                <a:ext cx="122895" cy="76460"/>
              </a:xfrm>
              <a:custGeom>
                <a:avLst/>
                <a:gdLst>
                  <a:gd name="connsiteX0" fmla="*/ 0 w 151660"/>
                  <a:gd name="connsiteY0" fmla="*/ 39600 h 98790"/>
                  <a:gd name="connsiteX1" fmla="*/ 75620 w 151660"/>
                  <a:gd name="connsiteY1" fmla="*/ 98790 h 98790"/>
                  <a:gd name="connsiteX2" fmla="*/ 151661 w 151660"/>
                  <a:gd name="connsiteY2" fmla="*/ 54556 h 98790"/>
                  <a:gd name="connsiteX3" fmla="*/ 60875 w 151660"/>
                  <a:gd name="connsiteY3" fmla="*/ 0 h 98790"/>
                  <a:gd name="connsiteX4" fmla="*/ 0 w 151660"/>
                  <a:gd name="connsiteY4" fmla="*/ 39600 h 98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1660" h="98790">
                    <a:moveTo>
                      <a:pt x="0" y="39600"/>
                    </a:moveTo>
                    <a:lnTo>
                      <a:pt x="75620" y="98790"/>
                    </a:lnTo>
                    <a:lnTo>
                      <a:pt x="151661" y="54556"/>
                    </a:lnTo>
                    <a:lnTo>
                      <a:pt x="60875" y="0"/>
                    </a:lnTo>
                    <a:lnTo>
                      <a:pt x="0" y="39600"/>
                    </a:lnTo>
                    <a:close/>
                  </a:path>
                </a:pathLst>
              </a:custGeom>
              <a:solidFill>
                <a:srgbClr val="FBF6EA"/>
              </a:solidFill>
              <a:ln w="0" cap="flat">
                <a:noFill/>
                <a:prstDash val="solid"/>
                <a:miter/>
              </a:ln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63" name="그래픽 16">
                <a:extLst>
                  <a:ext uri="{FF2B5EF4-FFF2-40B4-BE49-F238E27FC236}">
                    <a16:creationId xmlns:a16="http://schemas.microsoft.com/office/drawing/2014/main" id="{2185CB09-B857-E91D-6A0D-290C3CEA3854}"/>
                  </a:ext>
                </a:extLst>
              </p:cNvPr>
              <p:cNvGrpSpPr/>
              <p:nvPr userDrawn="1"/>
            </p:nvGrpSpPr>
            <p:grpSpPr>
              <a:xfrm>
                <a:off x="6933424" y="5907284"/>
                <a:ext cx="270994" cy="415665"/>
                <a:chOff x="6331768" y="5105235"/>
                <a:chExt cx="277336" cy="445384"/>
              </a:xfrm>
            </p:grpSpPr>
            <p:grpSp>
              <p:nvGrpSpPr>
                <p:cNvPr id="520" name="그래픽 16">
                  <a:extLst>
                    <a:ext uri="{FF2B5EF4-FFF2-40B4-BE49-F238E27FC236}">
                      <a16:creationId xmlns:a16="http://schemas.microsoft.com/office/drawing/2014/main" id="{DD5A45D8-8030-DF8E-EB4E-E03DE25F8DC0}"/>
                    </a:ext>
                  </a:extLst>
                </p:cNvPr>
                <p:cNvGrpSpPr/>
                <p:nvPr/>
              </p:nvGrpSpPr>
              <p:grpSpPr>
                <a:xfrm>
                  <a:off x="6421755" y="5277748"/>
                  <a:ext cx="124260" cy="212325"/>
                  <a:chOff x="6421755" y="5277748"/>
                  <a:chExt cx="124260" cy="212325"/>
                </a:xfrm>
              </p:grpSpPr>
              <p:sp>
                <p:nvSpPr>
                  <p:cNvPr id="583" name="자유형: 도형 582">
                    <a:extLst>
                      <a:ext uri="{FF2B5EF4-FFF2-40B4-BE49-F238E27FC236}">
                        <a16:creationId xmlns:a16="http://schemas.microsoft.com/office/drawing/2014/main" id="{44E6EB90-08DB-AF7C-0067-23B9E598D221}"/>
                      </a:ext>
                    </a:extLst>
                  </p:cNvPr>
                  <p:cNvSpPr/>
                  <p:nvPr/>
                </p:nvSpPr>
                <p:spPr>
                  <a:xfrm>
                    <a:off x="6471588" y="5435558"/>
                    <a:ext cx="42280" cy="54516"/>
                  </a:xfrm>
                  <a:custGeom>
                    <a:avLst/>
                    <a:gdLst>
                      <a:gd name="connsiteX0" fmla="*/ 32527 w 42280"/>
                      <a:gd name="connsiteY0" fmla="*/ 6530 h 54516"/>
                      <a:gd name="connsiteX1" fmla="*/ 28104 w 42280"/>
                      <a:gd name="connsiteY1" fmla="*/ 27383 h 54516"/>
                      <a:gd name="connsiteX2" fmla="*/ 38004 w 42280"/>
                      <a:gd name="connsiteY2" fmla="*/ 45288 h 54516"/>
                      <a:gd name="connsiteX3" fmla="*/ 36530 w 42280"/>
                      <a:gd name="connsiteY3" fmla="*/ 52871 h 54516"/>
                      <a:gd name="connsiteX4" fmla="*/ 17993 w 42280"/>
                      <a:gd name="connsiteY4" fmla="*/ 54135 h 54516"/>
                      <a:gd name="connsiteX5" fmla="*/ 720 w 42280"/>
                      <a:gd name="connsiteY5" fmla="*/ 44235 h 54516"/>
                      <a:gd name="connsiteX6" fmla="*/ 11252 w 42280"/>
                      <a:gd name="connsiteY6" fmla="*/ 22960 h 54516"/>
                      <a:gd name="connsiteX7" fmla="*/ 17783 w 42280"/>
                      <a:gd name="connsiteY7" fmla="*/ 0 h 54516"/>
                      <a:gd name="connsiteX8" fmla="*/ 32738 w 42280"/>
                      <a:gd name="connsiteY8" fmla="*/ 6741 h 545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280" h="54516">
                        <a:moveTo>
                          <a:pt x="32527" y="6530"/>
                        </a:moveTo>
                        <a:cubicBezTo>
                          <a:pt x="32527" y="6530"/>
                          <a:pt x="27472" y="21906"/>
                          <a:pt x="28104" y="27383"/>
                        </a:cubicBezTo>
                        <a:cubicBezTo>
                          <a:pt x="28736" y="32860"/>
                          <a:pt x="31685" y="40232"/>
                          <a:pt x="38004" y="45288"/>
                        </a:cubicBezTo>
                        <a:cubicBezTo>
                          <a:pt x="44323" y="50343"/>
                          <a:pt x="43480" y="52028"/>
                          <a:pt x="36530" y="52871"/>
                        </a:cubicBezTo>
                        <a:cubicBezTo>
                          <a:pt x="29578" y="53713"/>
                          <a:pt x="24102" y="52450"/>
                          <a:pt x="17993" y="54135"/>
                        </a:cubicBezTo>
                        <a:cubicBezTo>
                          <a:pt x="11884" y="55820"/>
                          <a:pt x="-3492" y="51818"/>
                          <a:pt x="720" y="44235"/>
                        </a:cubicBezTo>
                        <a:cubicBezTo>
                          <a:pt x="4933" y="36652"/>
                          <a:pt x="11252" y="22960"/>
                          <a:pt x="11252" y="22960"/>
                        </a:cubicBezTo>
                        <a:lnTo>
                          <a:pt x="17783" y="0"/>
                        </a:lnTo>
                        <a:lnTo>
                          <a:pt x="32738" y="6741"/>
                        </a:ln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4" name="자유형: 도형 583">
                    <a:extLst>
                      <a:ext uri="{FF2B5EF4-FFF2-40B4-BE49-F238E27FC236}">
                        <a16:creationId xmlns:a16="http://schemas.microsoft.com/office/drawing/2014/main" id="{16A79F0A-E901-1331-D36F-0B1064AB6906}"/>
                      </a:ext>
                    </a:extLst>
                  </p:cNvPr>
                  <p:cNvSpPr/>
                  <p:nvPr/>
                </p:nvSpPr>
                <p:spPr>
                  <a:xfrm>
                    <a:off x="6421755" y="5277748"/>
                    <a:ext cx="124260" cy="170658"/>
                  </a:xfrm>
                  <a:custGeom>
                    <a:avLst/>
                    <a:gdLst>
                      <a:gd name="connsiteX0" fmla="*/ 0 w 124260"/>
                      <a:gd name="connsiteY0" fmla="*/ 54385 h 170658"/>
                      <a:gd name="connsiteX1" fmla="*/ 83835 w 124260"/>
                      <a:gd name="connsiteY1" fmla="*/ 3832 h 170658"/>
                      <a:gd name="connsiteX2" fmla="*/ 120486 w 124260"/>
                      <a:gd name="connsiteY2" fmla="*/ 3832 h 170658"/>
                      <a:gd name="connsiteX3" fmla="*/ 117116 w 124260"/>
                      <a:gd name="connsiteY3" fmla="*/ 51647 h 170658"/>
                      <a:gd name="connsiteX4" fmla="*/ 86363 w 124260"/>
                      <a:gd name="connsiteY4" fmla="*/ 170659 h 170658"/>
                      <a:gd name="connsiteX5" fmla="*/ 57716 w 124260"/>
                      <a:gd name="connsiteY5" fmla="*/ 159074 h 170658"/>
                      <a:gd name="connsiteX6" fmla="*/ 74566 w 124260"/>
                      <a:gd name="connsiteY6" fmla="*/ 77135 h 170658"/>
                      <a:gd name="connsiteX7" fmla="*/ 211 w 124260"/>
                      <a:gd name="connsiteY7" fmla="*/ 54596 h 1706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4260" h="170658">
                        <a:moveTo>
                          <a:pt x="0" y="54385"/>
                        </a:moveTo>
                        <a:cubicBezTo>
                          <a:pt x="0" y="54385"/>
                          <a:pt x="67405" y="9940"/>
                          <a:pt x="83835" y="3832"/>
                        </a:cubicBezTo>
                        <a:cubicBezTo>
                          <a:pt x="100265" y="-2277"/>
                          <a:pt x="112903" y="-170"/>
                          <a:pt x="120486" y="3832"/>
                        </a:cubicBezTo>
                        <a:cubicBezTo>
                          <a:pt x="128069" y="7834"/>
                          <a:pt x="122803" y="35007"/>
                          <a:pt x="117116" y="51647"/>
                        </a:cubicBezTo>
                        <a:cubicBezTo>
                          <a:pt x="111428" y="68288"/>
                          <a:pt x="86363" y="170659"/>
                          <a:pt x="86363" y="170659"/>
                        </a:cubicBezTo>
                        <a:lnTo>
                          <a:pt x="57716" y="159074"/>
                        </a:lnTo>
                        <a:lnTo>
                          <a:pt x="74566" y="77135"/>
                        </a:lnTo>
                        <a:lnTo>
                          <a:pt x="211" y="54596"/>
                        </a:lnTo>
                        <a:close/>
                      </a:path>
                    </a:pathLst>
                  </a:custGeom>
                  <a:solidFill>
                    <a:srgbClr val="1D2145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21" name="그래픽 16">
                  <a:extLst>
                    <a:ext uri="{FF2B5EF4-FFF2-40B4-BE49-F238E27FC236}">
                      <a16:creationId xmlns:a16="http://schemas.microsoft.com/office/drawing/2014/main" id="{723BC5D2-19A8-AC62-70C4-8A4F270B5295}"/>
                    </a:ext>
                  </a:extLst>
                </p:cNvPr>
                <p:cNvGrpSpPr/>
                <p:nvPr/>
              </p:nvGrpSpPr>
              <p:grpSpPr>
                <a:xfrm>
                  <a:off x="6494109" y="5370252"/>
                  <a:ext cx="48762" cy="136868"/>
                  <a:chOff x="6494109" y="5370252"/>
                  <a:chExt cx="48762" cy="136868"/>
                </a:xfrm>
              </p:grpSpPr>
              <p:sp>
                <p:nvSpPr>
                  <p:cNvPr id="574" name="자유형: 도형 573">
                    <a:extLst>
                      <a:ext uri="{FF2B5EF4-FFF2-40B4-BE49-F238E27FC236}">
                        <a16:creationId xmlns:a16="http://schemas.microsoft.com/office/drawing/2014/main" id="{348B9CC7-A50F-7123-2015-EEECBAE9B479}"/>
                      </a:ext>
                    </a:extLst>
                  </p:cNvPr>
                  <p:cNvSpPr/>
                  <p:nvPr/>
                </p:nvSpPr>
                <p:spPr>
                  <a:xfrm rot="-850201">
                    <a:off x="6531518" y="5501215"/>
                    <a:ext cx="10953" cy="4634"/>
                  </a:xfrm>
                  <a:custGeom>
                    <a:avLst/>
                    <a:gdLst>
                      <a:gd name="connsiteX0" fmla="*/ 10953 w 10953"/>
                      <a:gd name="connsiteY0" fmla="*/ 2317 h 4634"/>
                      <a:gd name="connsiteX1" fmla="*/ 5477 w 10953"/>
                      <a:gd name="connsiteY1" fmla="*/ 4634 h 4634"/>
                      <a:gd name="connsiteX2" fmla="*/ 0 w 10953"/>
                      <a:gd name="connsiteY2" fmla="*/ 2317 h 4634"/>
                      <a:gd name="connsiteX3" fmla="*/ 5477 w 10953"/>
                      <a:gd name="connsiteY3" fmla="*/ 0 h 4634"/>
                      <a:gd name="connsiteX4" fmla="*/ 10953 w 10953"/>
                      <a:gd name="connsiteY4" fmla="*/ 2317 h 4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" h="4634">
                        <a:moveTo>
                          <a:pt x="10953" y="2317"/>
                        </a:moveTo>
                        <a:cubicBezTo>
                          <a:pt x="10953" y="3597"/>
                          <a:pt x="8501" y="4634"/>
                          <a:pt x="5477" y="4634"/>
                        </a:cubicBezTo>
                        <a:cubicBezTo>
                          <a:pt x="2452" y="4634"/>
                          <a:pt x="0" y="3597"/>
                          <a:pt x="0" y="2317"/>
                        </a:cubicBezTo>
                        <a:cubicBezTo>
                          <a:pt x="0" y="1038"/>
                          <a:pt x="2452" y="0"/>
                          <a:pt x="5477" y="0"/>
                        </a:cubicBezTo>
                        <a:cubicBezTo>
                          <a:pt x="8501" y="0"/>
                          <a:pt x="10953" y="1038"/>
                          <a:pt x="10953" y="2317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5" name="자유형: 도형 574">
                    <a:extLst>
                      <a:ext uri="{FF2B5EF4-FFF2-40B4-BE49-F238E27FC236}">
                        <a16:creationId xmlns:a16="http://schemas.microsoft.com/office/drawing/2014/main" id="{2572CDC8-F206-85D0-B215-587CB882674E}"/>
                      </a:ext>
                    </a:extLst>
                  </p:cNvPr>
                  <p:cNvSpPr/>
                  <p:nvPr/>
                </p:nvSpPr>
                <p:spPr>
                  <a:xfrm>
                    <a:off x="6494109" y="5370462"/>
                    <a:ext cx="47921" cy="134395"/>
                  </a:xfrm>
                  <a:custGeom>
                    <a:avLst/>
                    <a:gdLst>
                      <a:gd name="connsiteX0" fmla="*/ 37600 w 47921"/>
                      <a:gd name="connsiteY0" fmla="*/ 134185 h 134395"/>
                      <a:gd name="connsiteX1" fmla="*/ 106 w 47921"/>
                      <a:gd name="connsiteY1" fmla="*/ 8012 h 134395"/>
                      <a:gd name="connsiteX2" fmla="*/ 2423 w 47921"/>
                      <a:gd name="connsiteY2" fmla="*/ 3799 h 134395"/>
                      <a:gd name="connsiteX3" fmla="*/ 17168 w 47921"/>
                      <a:gd name="connsiteY3" fmla="*/ 218 h 134395"/>
                      <a:gd name="connsiteX4" fmla="*/ 20960 w 47921"/>
                      <a:gd name="connsiteY4" fmla="*/ 2746 h 134395"/>
                      <a:gd name="connsiteX5" fmla="*/ 47922 w 47921"/>
                      <a:gd name="connsiteY5" fmla="*/ 131658 h 134395"/>
                      <a:gd name="connsiteX6" fmla="*/ 46026 w 47921"/>
                      <a:gd name="connsiteY6" fmla="*/ 130394 h 134395"/>
                      <a:gd name="connsiteX7" fmla="*/ 38654 w 47921"/>
                      <a:gd name="connsiteY7" fmla="*/ 132289 h 134395"/>
                      <a:gd name="connsiteX8" fmla="*/ 37600 w 47921"/>
                      <a:gd name="connsiteY8" fmla="*/ 134396 h 134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7921" h="134395">
                        <a:moveTo>
                          <a:pt x="37600" y="134185"/>
                        </a:moveTo>
                        <a:lnTo>
                          <a:pt x="106" y="8012"/>
                        </a:lnTo>
                        <a:cubicBezTo>
                          <a:pt x="-315" y="6748"/>
                          <a:pt x="528" y="5273"/>
                          <a:pt x="2423" y="3799"/>
                        </a:cubicBezTo>
                        <a:cubicBezTo>
                          <a:pt x="6215" y="1061"/>
                          <a:pt x="12745" y="-624"/>
                          <a:pt x="17168" y="218"/>
                        </a:cubicBezTo>
                        <a:cubicBezTo>
                          <a:pt x="19485" y="639"/>
                          <a:pt x="20749" y="1693"/>
                          <a:pt x="20960" y="2746"/>
                        </a:cubicBezTo>
                        <a:lnTo>
                          <a:pt x="47922" y="131658"/>
                        </a:lnTo>
                        <a:cubicBezTo>
                          <a:pt x="47922" y="131658"/>
                          <a:pt x="47079" y="130604"/>
                          <a:pt x="46026" y="130394"/>
                        </a:cubicBezTo>
                        <a:cubicBezTo>
                          <a:pt x="43709" y="129972"/>
                          <a:pt x="40549" y="130815"/>
                          <a:pt x="38654" y="132289"/>
                        </a:cubicBezTo>
                        <a:cubicBezTo>
                          <a:pt x="37600" y="133132"/>
                          <a:pt x="37390" y="133764"/>
                          <a:pt x="37600" y="134396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6" name="자유형: 도형 575">
                    <a:extLst>
                      <a:ext uri="{FF2B5EF4-FFF2-40B4-BE49-F238E27FC236}">
                        <a16:creationId xmlns:a16="http://schemas.microsoft.com/office/drawing/2014/main" id="{08C47DBF-5807-428F-9623-518C86EF2133}"/>
                      </a:ext>
                    </a:extLst>
                  </p:cNvPr>
                  <p:cNvSpPr/>
                  <p:nvPr/>
                </p:nvSpPr>
                <p:spPr>
                  <a:xfrm>
                    <a:off x="6496532" y="5370462"/>
                    <a:ext cx="14744" cy="3798"/>
                  </a:xfrm>
                  <a:custGeom>
                    <a:avLst/>
                    <a:gdLst>
                      <a:gd name="connsiteX0" fmla="*/ 0 w 14744"/>
                      <a:gd name="connsiteY0" fmla="*/ 3799 h 3798"/>
                      <a:gd name="connsiteX1" fmla="*/ 0 w 14744"/>
                      <a:gd name="connsiteY1" fmla="*/ 3799 h 3798"/>
                      <a:gd name="connsiteX2" fmla="*/ 14745 w 14744"/>
                      <a:gd name="connsiteY2" fmla="*/ 218 h 3798"/>
                      <a:gd name="connsiteX3" fmla="*/ 14745 w 14744"/>
                      <a:gd name="connsiteY3" fmla="*/ 218 h 3798"/>
                      <a:gd name="connsiteX4" fmla="*/ 0 w 14744"/>
                      <a:gd name="connsiteY4" fmla="*/ 3799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3798">
                        <a:moveTo>
                          <a:pt x="0" y="3799"/>
                        </a:moveTo>
                        <a:lnTo>
                          <a:pt x="0" y="3799"/>
                        </a:lnTo>
                        <a:cubicBezTo>
                          <a:pt x="3791" y="1061"/>
                          <a:pt x="10321" y="-624"/>
                          <a:pt x="14745" y="218"/>
                        </a:cubicBezTo>
                        <a:lnTo>
                          <a:pt x="14745" y="218"/>
                        </a:lnTo>
                        <a:cubicBezTo>
                          <a:pt x="10321" y="-624"/>
                          <a:pt x="3581" y="1061"/>
                          <a:pt x="0" y="3799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7" name="자유형: 도형 576">
                    <a:extLst>
                      <a:ext uri="{FF2B5EF4-FFF2-40B4-BE49-F238E27FC236}">
                        <a16:creationId xmlns:a16="http://schemas.microsoft.com/office/drawing/2014/main" id="{248225E3-6910-7235-6A24-0DF0DBC3FBC0}"/>
                      </a:ext>
                    </a:extLst>
                  </p:cNvPr>
                  <p:cNvSpPr/>
                  <p:nvPr/>
                </p:nvSpPr>
                <p:spPr>
                  <a:xfrm>
                    <a:off x="6494215" y="5378685"/>
                    <a:ext cx="39389" cy="127437"/>
                  </a:xfrm>
                  <a:custGeom>
                    <a:avLst/>
                    <a:gdLst>
                      <a:gd name="connsiteX0" fmla="*/ 39390 w 39389"/>
                      <a:gd name="connsiteY0" fmla="*/ 127227 h 127437"/>
                      <a:gd name="connsiteX1" fmla="*/ 3791 w 39389"/>
                      <a:gd name="connsiteY1" fmla="*/ 2317 h 127437"/>
                      <a:gd name="connsiteX2" fmla="*/ 0 w 39389"/>
                      <a:gd name="connsiteY2" fmla="*/ 0 h 127437"/>
                      <a:gd name="connsiteX3" fmla="*/ 37494 w 39389"/>
                      <a:gd name="connsiteY3" fmla="*/ 126173 h 127437"/>
                      <a:gd name="connsiteX4" fmla="*/ 39390 w 39389"/>
                      <a:gd name="connsiteY4" fmla="*/ 127437 h 127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389" h="127437">
                        <a:moveTo>
                          <a:pt x="39390" y="127227"/>
                        </a:moveTo>
                        <a:lnTo>
                          <a:pt x="3791" y="2317"/>
                        </a:lnTo>
                        <a:cubicBezTo>
                          <a:pt x="1685" y="1896"/>
                          <a:pt x="421" y="1053"/>
                          <a:pt x="0" y="0"/>
                        </a:cubicBezTo>
                        <a:lnTo>
                          <a:pt x="37494" y="126173"/>
                        </a:lnTo>
                        <a:cubicBezTo>
                          <a:pt x="37494" y="126173"/>
                          <a:pt x="38336" y="127227"/>
                          <a:pt x="39390" y="127437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8" name="자유형: 도형 577">
                    <a:extLst>
                      <a:ext uri="{FF2B5EF4-FFF2-40B4-BE49-F238E27FC236}">
                        <a16:creationId xmlns:a16="http://schemas.microsoft.com/office/drawing/2014/main" id="{81964E2A-9BFB-285D-999A-A5DDA90BC0B3}"/>
                      </a:ext>
                    </a:extLst>
                  </p:cNvPr>
                  <p:cNvSpPr/>
                  <p:nvPr/>
                </p:nvSpPr>
                <p:spPr>
                  <a:xfrm>
                    <a:off x="6494128" y="5374261"/>
                    <a:ext cx="3878" cy="6740"/>
                  </a:xfrm>
                  <a:custGeom>
                    <a:avLst/>
                    <a:gdLst>
                      <a:gd name="connsiteX0" fmla="*/ 3879 w 3878"/>
                      <a:gd name="connsiteY0" fmla="*/ 6741 h 6740"/>
                      <a:gd name="connsiteX1" fmla="*/ 3879 w 3878"/>
                      <a:gd name="connsiteY1" fmla="*/ 6741 h 6740"/>
                      <a:gd name="connsiteX2" fmla="*/ 2404 w 3878"/>
                      <a:gd name="connsiteY2" fmla="*/ 0 h 6740"/>
                      <a:gd name="connsiteX3" fmla="*/ 2404 w 3878"/>
                      <a:gd name="connsiteY3" fmla="*/ 0 h 6740"/>
                      <a:gd name="connsiteX4" fmla="*/ 3879 w 3878"/>
                      <a:gd name="connsiteY4" fmla="*/ 6741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8" h="6740">
                        <a:moveTo>
                          <a:pt x="3879" y="6741"/>
                        </a:moveTo>
                        <a:lnTo>
                          <a:pt x="3879" y="6741"/>
                        </a:lnTo>
                        <a:cubicBezTo>
                          <a:pt x="-545" y="5898"/>
                          <a:pt x="-1176" y="2949"/>
                          <a:pt x="2404" y="0"/>
                        </a:cubicBezTo>
                        <a:lnTo>
                          <a:pt x="2404" y="0"/>
                        </a:lnTo>
                        <a:cubicBezTo>
                          <a:pt x="-1387" y="2738"/>
                          <a:pt x="-545" y="5898"/>
                          <a:pt x="3879" y="6741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9" name="자유형: 도형 578">
                    <a:extLst>
                      <a:ext uri="{FF2B5EF4-FFF2-40B4-BE49-F238E27FC236}">
                        <a16:creationId xmlns:a16="http://schemas.microsoft.com/office/drawing/2014/main" id="{41D9E779-BCFB-2A50-F22F-E1AF5621BB1E}"/>
                      </a:ext>
                    </a:extLst>
                  </p:cNvPr>
                  <p:cNvSpPr/>
                  <p:nvPr/>
                </p:nvSpPr>
                <p:spPr>
                  <a:xfrm>
                    <a:off x="6511488" y="5370680"/>
                    <a:ext cx="3878" cy="6740"/>
                  </a:xfrm>
                  <a:custGeom>
                    <a:avLst/>
                    <a:gdLst>
                      <a:gd name="connsiteX0" fmla="*/ 0 w 3878"/>
                      <a:gd name="connsiteY0" fmla="*/ 0 h 6740"/>
                      <a:gd name="connsiteX1" fmla="*/ 0 w 3878"/>
                      <a:gd name="connsiteY1" fmla="*/ 0 h 6740"/>
                      <a:gd name="connsiteX2" fmla="*/ 1475 w 3878"/>
                      <a:gd name="connsiteY2" fmla="*/ 6741 h 6740"/>
                      <a:gd name="connsiteX3" fmla="*/ 1475 w 3878"/>
                      <a:gd name="connsiteY3" fmla="*/ 6741 h 6740"/>
                      <a:gd name="connsiteX4" fmla="*/ 0 w 3878"/>
                      <a:gd name="connsiteY4" fmla="*/ 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8" h="674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424" y="843"/>
                          <a:pt x="5055" y="3792"/>
                          <a:pt x="1475" y="6741"/>
                        </a:cubicBezTo>
                        <a:lnTo>
                          <a:pt x="1475" y="6741"/>
                        </a:lnTo>
                        <a:cubicBezTo>
                          <a:pt x="5266" y="4002"/>
                          <a:pt x="4424" y="843"/>
                          <a:pt x="0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0" name="자유형: 도형 579">
                    <a:extLst>
                      <a:ext uri="{FF2B5EF4-FFF2-40B4-BE49-F238E27FC236}">
                        <a16:creationId xmlns:a16="http://schemas.microsoft.com/office/drawing/2014/main" id="{0D1D0E6F-FB75-3500-41A5-04691E6815EA}"/>
                      </a:ext>
                    </a:extLst>
                  </p:cNvPr>
                  <p:cNvSpPr/>
                  <p:nvPr/>
                </p:nvSpPr>
                <p:spPr>
                  <a:xfrm>
                    <a:off x="6494216" y="5370252"/>
                    <a:ext cx="20851" cy="10757"/>
                  </a:xfrm>
                  <a:custGeom>
                    <a:avLst/>
                    <a:gdLst>
                      <a:gd name="connsiteX0" fmla="*/ 3791 w 20851"/>
                      <a:gd name="connsiteY0" fmla="*/ 10539 h 10757"/>
                      <a:gd name="connsiteX1" fmla="*/ 10531 w 20851"/>
                      <a:gd name="connsiteY1" fmla="*/ 5484 h 10757"/>
                      <a:gd name="connsiteX2" fmla="*/ 3791 w 20851"/>
                      <a:gd name="connsiteY2" fmla="*/ 10539 h 10757"/>
                      <a:gd name="connsiteX3" fmla="*/ 18535 w 20851"/>
                      <a:gd name="connsiteY3" fmla="*/ 6958 h 10757"/>
                      <a:gd name="connsiteX4" fmla="*/ 17061 w 20851"/>
                      <a:gd name="connsiteY4" fmla="*/ 218 h 10757"/>
                      <a:gd name="connsiteX5" fmla="*/ 2316 w 20851"/>
                      <a:gd name="connsiteY5" fmla="*/ 3799 h 10757"/>
                      <a:gd name="connsiteX6" fmla="*/ 3791 w 20851"/>
                      <a:gd name="connsiteY6" fmla="*/ 10539 h 10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51" h="10757">
                        <a:moveTo>
                          <a:pt x="3791" y="10539"/>
                        </a:moveTo>
                        <a:lnTo>
                          <a:pt x="10531" y="5484"/>
                        </a:lnTo>
                        <a:lnTo>
                          <a:pt x="3791" y="10539"/>
                        </a:lnTo>
                        <a:cubicBezTo>
                          <a:pt x="8214" y="11382"/>
                          <a:pt x="14954" y="9697"/>
                          <a:pt x="18535" y="6958"/>
                        </a:cubicBezTo>
                        <a:cubicBezTo>
                          <a:pt x="22116" y="4220"/>
                          <a:pt x="21485" y="1061"/>
                          <a:pt x="17061" y="218"/>
                        </a:cubicBezTo>
                        <a:cubicBezTo>
                          <a:pt x="12637" y="-625"/>
                          <a:pt x="5897" y="1061"/>
                          <a:pt x="2316" y="3799"/>
                        </a:cubicBezTo>
                        <a:cubicBezTo>
                          <a:pt x="-1265" y="6537"/>
                          <a:pt x="-633" y="9697"/>
                          <a:pt x="3791" y="10539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1" name="자유형: 도형 580">
                    <a:extLst>
                      <a:ext uri="{FF2B5EF4-FFF2-40B4-BE49-F238E27FC236}">
                        <a16:creationId xmlns:a16="http://schemas.microsoft.com/office/drawing/2014/main" id="{99C136BC-6247-93F3-C4C5-C4C8FE1B2CBB}"/>
                      </a:ext>
                    </a:extLst>
                  </p:cNvPr>
                  <p:cNvSpPr/>
                  <p:nvPr/>
                </p:nvSpPr>
                <p:spPr>
                  <a:xfrm>
                    <a:off x="6498218" y="5377210"/>
                    <a:ext cx="14744" cy="3798"/>
                  </a:xfrm>
                  <a:custGeom>
                    <a:avLst/>
                    <a:gdLst>
                      <a:gd name="connsiteX0" fmla="*/ 14745 w 14744"/>
                      <a:gd name="connsiteY0" fmla="*/ 0 h 3798"/>
                      <a:gd name="connsiteX1" fmla="*/ 14745 w 14744"/>
                      <a:gd name="connsiteY1" fmla="*/ 0 h 3798"/>
                      <a:gd name="connsiteX2" fmla="*/ 0 w 14744"/>
                      <a:gd name="connsiteY2" fmla="*/ 3581 h 3798"/>
                      <a:gd name="connsiteX3" fmla="*/ 0 w 14744"/>
                      <a:gd name="connsiteY3" fmla="*/ 3581 h 3798"/>
                      <a:gd name="connsiteX4" fmla="*/ 14745 w 14744"/>
                      <a:gd name="connsiteY4" fmla="*/ 0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3798">
                        <a:moveTo>
                          <a:pt x="14745" y="0"/>
                        </a:moveTo>
                        <a:lnTo>
                          <a:pt x="14745" y="0"/>
                        </a:lnTo>
                        <a:cubicBezTo>
                          <a:pt x="10953" y="2738"/>
                          <a:pt x="4423" y="4424"/>
                          <a:pt x="0" y="3581"/>
                        </a:cubicBezTo>
                        <a:lnTo>
                          <a:pt x="0" y="3581"/>
                        </a:lnTo>
                        <a:cubicBezTo>
                          <a:pt x="4423" y="4424"/>
                          <a:pt x="11164" y="2738"/>
                          <a:pt x="14745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82" name="자유형: 도형 581">
                    <a:extLst>
                      <a:ext uri="{FF2B5EF4-FFF2-40B4-BE49-F238E27FC236}">
                        <a16:creationId xmlns:a16="http://schemas.microsoft.com/office/drawing/2014/main" id="{26C76DC5-8B8E-7CF7-EBB3-1BF4FA15B177}"/>
                      </a:ext>
                    </a:extLst>
                  </p:cNvPr>
                  <p:cNvSpPr/>
                  <p:nvPr/>
                </p:nvSpPr>
                <p:spPr>
                  <a:xfrm>
                    <a:off x="6498218" y="5373208"/>
                    <a:ext cx="44234" cy="132601"/>
                  </a:xfrm>
                  <a:custGeom>
                    <a:avLst/>
                    <a:gdLst>
                      <a:gd name="connsiteX0" fmla="*/ 44024 w 44234"/>
                      <a:gd name="connsiteY0" fmla="*/ 128912 h 132601"/>
                      <a:gd name="connsiteX1" fmla="*/ 17062 w 44234"/>
                      <a:gd name="connsiteY1" fmla="*/ 0 h 132601"/>
                      <a:gd name="connsiteX2" fmla="*/ 14745 w 44234"/>
                      <a:gd name="connsiteY2" fmla="*/ 4002 h 132601"/>
                      <a:gd name="connsiteX3" fmla="*/ 0 w 44234"/>
                      <a:gd name="connsiteY3" fmla="*/ 7583 h 132601"/>
                      <a:gd name="connsiteX4" fmla="*/ 35598 w 44234"/>
                      <a:gd name="connsiteY4" fmla="*/ 132493 h 132601"/>
                      <a:gd name="connsiteX5" fmla="*/ 42970 w 44234"/>
                      <a:gd name="connsiteY5" fmla="*/ 130597 h 132601"/>
                      <a:gd name="connsiteX6" fmla="*/ 44234 w 44234"/>
                      <a:gd name="connsiteY6" fmla="*/ 128491 h 1326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4234" h="132601">
                        <a:moveTo>
                          <a:pt x="44024" y="128912"/>
                        </a:moveTo>
                        <a:lnTo>
                          <a:pt x="17062" y="0"/>
                        </a:lnTo>
                        <a:cubicBezTo>
                          <a:pt x="17272" y="1264"/>
                          <a:pt x="16640" y="2738"/>
                          <a:pt x="14745" y="4002"/>
                        </a:cubicBezTo>
                        <a:cubicBezTo>
                          <a:pt x="10953" y="6741"/>
                          <a:pt x="4423" y="8426"/>
                          <a:pt x="0" y="7583"/>
                        </a:cubicBezTo>
                        <a:lnTo>
                          <a:pt x="35598" y="132493"/>
                        </a:lnTo>
                        <a:cubicBezTo>
                          <a:pt x="37915" y="132914"/>
                          <a:pt x="41075" y="132071"/>
                          <a:pt x="42970" y="130597"/>
                        </a:cubicBezTo>
                        <a:cubicBezTo>
                          <a:pt x="43813" y="129965"/>
                          <a:pt x="44234" y="129123"/>
                          <a:pt x="44234" y="128491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22" name="그래픽 16">
                  <a:extLst>
                    <a:ext uri="{FF2B5EF4-FFF2-40B4-BE49-F238E27FC236}">
                      <a16:creationId xmlns:a16="http://schemas.microsoft.com/office/drawing/2014/main" id="{30D91743-B5F6-3CD2-757B-EDE37B6E9F2F}"/>
                    </a:ext>
                  </a:extLst>
                </p:cNvPr>
                <p:cNvGrpSpPr/>
                <p:nvPr/>
              </p:nvGrpSpPr>
              <p:grpSpPr>
                <a:xfrm>
                  <a:off x="6447875" y="5406226"/>
                  <a:ext cx="21695" cy="144393"/>
                  <a:chOff x="6447875" y="5406226"/>
                  <a:chExt cx="21695" cy="144393"/>
                </a:xfrm>
              </p:grpSpPr>
              <p:sp>
                <p:nvSpPr>
                  <p:cNvPr id="565" name="자유형: 도형 564">
                    <a:extLst>
                      <a:ext uri="{FF2B5EF4-FFF2-40B4-BE49-F238E27FC236}">
                        <a16:creationId xmlns:a16="http://schemas.microsoft.com/office/drawing/2014/main" id="{F445E786-7E83-70C9-C300-2C97FADD7430}"/>
                      </a:ext>
                    </a:extLst>
                  </p:cNvPr>
                  <p:cNvSpPr/>
                  <p:nvPr/>
                </p:nvSpPr>
                <p:spPr>
                  <a:xfrm rot="-33600">
                    <a:off x="6454504" y="5547161"/>
                    <a:ext cx="10953" cy="3370"/>
                  </a:xfrm>
                  <a:custGeom>
                    <a:avLst/>
                    <a:gdLst>
                      <a:gd name="connsiteX0" fmla="*/ 10953 w 10953"/>
                      <a:gd name="connsiteY0" fmla="*/ 1685 h 3370"/>
                      <a:gd name="connsiteX1" fmla="*/ 5477 w 10953"/>
                      <a:gd name="connsiteY1" fmla="*/ 3370 h 3370"/>
                      <a:gd name="connsiteX2" fmla="*/ 0 w 10953"/>
                      <a:gd name="connsiteY2" fmla="*/ 1685 h 3370"/>
                      <a:gd name="connsiteX3" fmla="*/ 5477 w 10953"/>
                      <a:gd name="connsiteY3" fmla="*/ 0 h 3370"/>
                      <a:gd name="connsiteX4" fmla="*/ 10953 w 10953"/>
                      <a:gd name="connsiteY4" fmla="*/ 1685 h 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" h="3370">
                        <a:moveTo>
                          <a:pt x="10953" y="1685"/>
                        </a:moveTo>
                        <a:cubicBezTo>
                          <a:pt x="10953" y="2616"/>
                          <a:pt x="8501" y="3370"/>
                          <a:pt x="5477" y="3370"/>
                        </a:cubicBezTo>
                        <a:cubicBezTo>
                          <a:pt x="2452" y="3370"/>
                          <a:pt x="0" y="2616"/>
                          <a:pt x="0" y="1685"/>
                        </a:cubicBezTo>
                        <a:cubicBezTo>
                          <a:pt x="0" y="754"/>
                          <a:pt x="2452" y="0"/>
                          <a:pt x="5477" y="0"/>
                        </a:cubicBezTo>
                        <a:cubicBezTo>
                          <a:pt x="8502" y="0"/>
                          <a:pt x="10953" y="754"/>
                          <a:pt x="10953" y="1685"/>
                        </a:cubicBezTo>
                        <a:close/>
                      </a:path>
                    </a:pathLst>
                  </a:custGeom>
                  <a:solidFill>
                    <a:srgbClr val="CB6C4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6" name="자유형: 도형 565">
                    <a:extLst>
                      <a:ext uri="{FF2B5EF4-FFF2-40B4-BE49-F238E27FC236}">
                        <a16:creationId xmlns:a16="http://schemas.microsoft.com/office/drawing/2014/main" id="{74901241-4CDF-39E8-2797-A45D2E593E05}"/>
                      </a:ext>
                    </a:extLst>
                  </p:cNvPr>
                  <p:cNvSpPr/>
                  <p:nvPr/>
                </p:nvSpPr>
                <p:spPr>
                  <a:xfrm>
                    <a:off x="6451245" y="5406226"/>
                    <a:ext cx="18325" cy="142445"/>
                  </a:xfrm>
                  <a:custGeom>
                    <a:avLst/>
                    <a:gdLst>
                      <a:gd name="connsiteX0" fmla="*/ 5055 w 18325"/>
                      <a:gd name="connsiteY0" fmla="*/ 141182 h 142445"/>
                      <a:gd name="connsiteX1" fmla="*/ 0 w 18325"/>
                      <a:gd name="connsiteY1" fmla="*/ 1106 h 142445"/>
                      <a:gd name="connsiteX2" fmla="*/ 15166 w 18325"/>
                      <a:gd name="connsiteY2" fmla="*/ 1106 h 142445"/>
                      <a:gd name="connsiteX3" fmla="*/ 18326 w 18325"/>
                      <a:gd name="connsiteY3" fmla="*/ 3634 h 142445"/>
                      <a:gd name="connsiteX4" fmla="*/ 14324 w 18325"/>
                      <a:gd name="connsiteY4" fmla="*/ 142445 h 142445"/>
                      <a:gd name="connsiteX5" fmla="*/ 12849 w 18325"/>
                      <a:gd name="connsiteY5" fmla="*/ 141182 h 142445"/>
                      <a:gd name="connsiteX6" fmla="*/ 5266 w 18325"/>
                      <a:gd name="connsiteY6" fmla="*/ 141182 h 142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325" h="142445">
                        <a:moveTo>
                          <a:pt x="5055" y="141182"/>
                        </a:moveTo>
                        <a:lnTo>
                          <a:pt x="0" y="1106"/>
                        </a:lnTo>
                        <a:cubicBezTo>
                          <a:pt x="4213" y="-369"/>
                          <a:pt x="11164" y="-369"/>
                          <a:pt x="15166" y="1106"/>
                        </a:cubicBezTo>
                        <a:cubicBezTo>
                          <a:pt x="17273" y="1738"/>
                          <a:pt x="18326" y="2791"/>
                          <a:pt x="18326" y="3634"/>
                        </a:cubicBezTo>
                        <a:lnTo>
                          <a:pt x="14324" y="142445"/>
                        </a:lnTo>
                        <a:cubicBezTo>
                          <a:pt x="14324" y="142445"/>
                          <a:pt x="13902" y="141603"/>
                          <a:pt x="12849" y="141182"/>
                        </a:cubicBezTo>
                        <a:cubicBezTo>
                          <a:pt x="10743" y="140550"/>
                          <a:pt x="7373" y="140550"/>
                          <a:pt x="5266" y="14118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7" name="자유형: 도형 566">
                    <a:extLst>
                      <a:ext uri="{FF2B5EF4-FFF2-40B4-BE49-F238E27FC236}">
                        <a16:creationId xmlns:a16="http://schemas.microsoft.com/office/drawing/2014/main" id="{4EF89ACA-3011-CC2B-8B88-876BE449B203}"/>
                      </a:ext>
                    </a:extLst>
                  </p:cNvPr>
                  <p:cNvSpPr/>
                  <p:nvPr/>
                </p:nvSpPr>
                <p:spPr>
                  <a:xfrm>
                    <a:off x="6451034" y="5406226"/>
                    <a:ext cx="15166" cy="1105"/>
                  </a:xfrm>
                  <a:custGeom>
                    <a:avLst/>
                    <a:gdLst>
                      <a:gd name="connsiteX0" fmla="*/ 0 w 15166"/>
                      <a:gd name="connsiteY0" fmla="*/ 1106 h 1105"/>
                      <a:gd name="connsiteX1" fmla="*/ 0 w 15166"/>
                      <a:gd name="connsiteY1" fmla="*/ 1106 h 1105"/>
                      <a:gd name="connsiteX2" fmla="*/ 15166 w 15166"/>
                      <a:gd name="connsiteY2" fmla="*/ 1106 h 1105"/>
                      <a:gd name="connsiteX3" fmla="*/ 15166 w 15166"/>
                      <a:gd name="connsiteY3" fmla="*/ 1106 h 1105"/>
                      <a:gd name="connsiteX4" fmla="*/ 0 w 15166"/>
                      <a:gd name="connsiteY4" fmla="*/ 1106 h 1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1105">
                        <a:moveTo>
                          <a:pt x="0" y="1106"/>
                        </a:moveTo>
                        <a:lnTo>
                          <a:pt x="0" y="1106"/>
                        </a:lnTo>
                        <a:cubicBezTo>
                          <a:pt x="4213" y="-369"/>
                          <a:pt x="11164" y="-369"/>
                          <a:pt x="15166" y="1106"/>
                        </a:cubicBezTo>
                        <a:lnTo>
                          <a:pt x="15166" y="1106"/>
                        </a:lnTo>
                        <a:cubicBezTo>
                          <a:pt x="10953" y="-158"/>
                          <a:pt x="4213" y="-158"/>
                          <a:pt x="0" y="1106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8" name="자유형: 도형 567">
                    <a:extLst>
                      <a:ext uri="{FF2B5EF4-FFF2-40B4-BE49-F238E27FC236}">
                        <a16:creationId xmlns:a16="http://schemas.microsoft.com/office/drawing/2014/main" id="{C4D79B6A-0956-0985-CC99-35C49AB0319B}"/>
                      </a:ext>
                    </a:extLst>
                  </p:cNvPr>
                  <p:cNvSpPr/>
                  <p:nvPr/>
                </p:nvSpPr>
                <p:spPr>
                  <a:xfrm>
                    <a:off x="6447875" y="5407332"/>
                    <a:ext cx="8214" cy="141339"/>
                  </a:xfrm>
                  <a:custGeom>
                    <a:avLst/>
                    <a:gdLst>
                      <a:gd name="connsiteX0" fmla="*/ 6740 w 8214"/>
                      <a:gd name="connsiteY0" fmla="*/ 141339 h 141339"/>
                      <a:gd name="connsiteX1" fmla="*/ 0 w 8214"/>
                      <a:gd name="connsiteY1" fmla="*/ 2528 h 141339"/>
                      <a:gd name="connsiteX2" fmla="*/ 3159 w 8214"/>
                      <a:gd name="connsiteY2" fmla="*/ 0 h 141339"/>
                      <a:gd name="connsiteX3" fmla="*/ 8215 w 8214"/>
                      <a:gd name="connsiteY3" fmla="*/ 140076 h 141339"/>
                      <a:gd name="connsiteX4" fmla="*/ 6530 w 8214"/>
                      <a:gd name="connsiteY4" fmla="*/ 141339 h 141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14" h="141339">
                        <a:moveTo>
                          <a:pt x="6740" y="141339"/>
                        </a:moveTo>
                        <a:lnTo>
                          <a:pt x="0" y="2528"/>
                        </a:lnTo>
                        <a:cubicBezTo>
                          <a:pt x="0" y="2528"/>
                          <a:pt x="1053" y="632"/>
                          <a:pt x="3159" y="0"/>
                        </a:cubicBezTo>
                        <a:lnTo>
                          <a:pt x="8215" y="140076"/>
                        </a:lnTo>
                        <a:cubicBezTo>
                          <a:pt x="7162" y="140497"/>
                          <a:pt x="6530" y="140918"/>
                          <a:pt x="6530" y="141339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9" name="자유형: 도형 568">
                    <a:extLst>
                      <a:ext uri="{FF2B5EF4-FFF2-40B4-BE49-F238E27FC236}">
                        <a16:creationId xmlns:a16="http://schemas.microsoft.com/office/drawing/2014/main" id="{E50CA5D3-AD10-C086-1027-2E4F562DDBE9}"/>
                      </a:ext>
                    </a:extLst>
                  </p:cNvPr>
                  <p:cNvSpPr/>
                  <p:nvPr/>
                </p:nvSpPr>
                <p:spPr>
                  <a:xfrm>
                    <a:off x="6447875" y="5407332"/>
                    <a:ext cx="3159" cy="5055"/>
                  </a:xfrm>
                  <a:custGeom>
                    <a:avLst/>
                    <a:gdLst>
                      <a:gd name="connsiteX0" fmla="*/ 3160 w 3159"/>
                      <a:gd name="connsiteY0" fmla="*/ 5055 h 5055"/>
                      <a:gd name="connsiteX1" fmla="*/ 3160 w 3159"/>
                      <a:gd name="connsiteY1" fmla="*/ 5055 h 5055"/>
                      <a:gd name="connsiteX2" fmla="*/ 3160 w 3159"/>
                      <a:gd name="connsiteY2" fmla="*/ 0 h 5055"/>
                      <a:gd name="connsiteX3" fmla="*/ 3160 w 3159"/>
                      <a:gd name="connsiteY3" fmla="*/ 0 h 5055"/>
                      <a:gd name="connsiteX4" fmla="*/ 3160 w 3159"/>
                      <a:gd name="connsiteY4" fmla="*/ 5055 h 5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9" h="5055">
                        <a:moveTo>
                          <a:pt x="3160" y="5055"/>
                        </a:moveTo>
                        <a:lnTo>
                          <a:pt x="3160" y="5055"/>
                        </a:lnTo>
                        <a:cubicBezTo>
                          <a:pt x="-1053" y="3791"/>
                          <a:pt x="-1053" y="1474"/>
                          <a:pt x="3160" y="0"/>
                        </a:cubicBezTo>
                        <a:lnTo>
                          <a:pt x="3160" y="0"/>
                        </a:lnTo>
                        <a:cubicBezTo>
                          <a:pt x="-1053" y="1474"/>
                          <a:pt x="-1053" y="3581"/>
                          <a:pt x="3160" y="5055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0" name="자유형: 도형 569">
                    <a:extLst>
                      <a:ext uri="{FF2B5EF4-FFF2-40B4-BE49-F238E27FC236}">
                        <a16:creationId xmlns:a16="http://schemas.microsoft.com/office/drawing/2014/main" id="{8F56D1DB-6921-BD8A-4412-9ADB7C5C1DB2}"/>
                      </a:ext>
                    </a:extLst>
                  </p:cNvPr>
                  <p:cNvSpPr/>
                  <p:nvPr/>
                </p:nvSpPr>
                <p:spPr>
                  <a:xfrm>
                    <a:off x="6466411" y="5407332"/>
                    <a:ext cx="3159" cy="5055"/>
                  </a:xfrm>
                  <a:custGeom>
                    <a:avLst/>
                    <a:gdLst>
                      <a:gd name="connsiteX0" fmla="*/ 0 w 3159"/>
                      <a:gd name="connsiteY0" fmla="*/ 0 h 5055"/>
                      <a:gd name="connsiteX1" fmla="*/ 0 w 3159"/>
                      <a:gd name="connsiteY1" fmla="*/ 0 h 5055"/>
                      <a:gd name="connsiteX2" fmla="*/ 0 w 3159"/>
                      <a:gd name="connsiteY2" fmla="*/ 5055 h 5055"/>
                      <a:gd name="connsiteX3" fmla="*/ 0 w 3159"/>
                      <a:gd name="connsiteY3" fmla="*/ 5055 h 5055"/>
                      <a:gd name="connsiteX4" fmla="*/ 0 w 3159"/>
                      <a:gd name="connsiteY4" fmla="*/ 0 h 5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9" h="5055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213" y="1264"/>
                          <a:pt x="4213" y="3581"/>
                          <a:pt x="0" y="5055"/>
                        </a:cubicBezTo>
                        <a:lnTo>
                          <a:pt x="0" y="5055"/>
                        </a:lnTo>
                        <a:cubicBezTo>
                          <a:pt x="4213" y="3581"/>
                          <a:pt x="4213" y="1474"/>
                          <a:pt x="0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1" name="자유형: 도형 570">
                    <a:extLst>
                      <a:ext uri="{FF2B5EF4-FFF2-40B4-BE49-F238E27FC236}">
                        <a16:creationId xmlns:a16="http://schemas.microsoft.com/office/drawing/2014/main" id="{C74611B8-7E57-FA2D-281F-6A846838F3C0}"/>
                      </a:ext>
                    </a:extLst>
                  </p:cNvPr>
                  <p:cNvSpPr/>
                  <p:nvPr/>
                </p:nvSpPr>
                <p:spPr>
                  <a:xfrm>
                    <a:off x="6447875" y="5406303"/>
                    <a:ext cx="21485" cy="7112"/>
                  </a:xfrm>
                  <a:custGeom>
                    <a:avLst/>
                    <a:gdLst>
                      <a:gd name="connsiteX0" fmla="*/ 3160 w 21485"/>
                      <a:gd name="connsiteY0" fmla="*/ 1028 h 7112"/>
                      <a:gd name="connsiteX1" fmla="*/ 10743 w 21485"/>
                      <a:gd name="connsiteY1" fmla="*/ 3556 h 7112"/>
                      <a:gd name="connsiteX2" fmla="*/ 3160 w 21485"/>
                      <a:gd name="connsiteY2" fmla="*/ 1028 h 7112"/>
                      <a:gd name="connsiteX3" fmla="*/ 3160 w 21485"/>
                      <a:gd name="connsiteY3" fmla="*/ 6084 h 7112"/>
                      <a:gd name="connsiteX4" fmla="*/ 18326 w 21485"/>
                      <a:gd name="connsiteY4" fmla="*/ 6084 h 7112"/>
                      <a:gd name="connsiteX5" fmla="*/ 18326 w 21485"/>
                      <a:gd name="connsiteY5" fmla="*/ 1028 h 7112"/>
                      <a:gd name="connsiteX6" fmla="*/ 3160 w 21485"/>
                      <a:gd name="connsiteY6" fmla="*/ 1028 h 7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85" h="7112">
                        <a:moveTo>
                          <a:pt x="3160" y="1028"/>
                        </a:moveTo>
                        <a:lnTo>
                          <a:pt x="10743" y="3556"/>
                        </a:lnTo>
                        <a:lnTo>
                          <a:pt x="3160" y="1028"/>
                        </a:lnTo>
                        <a:cubicBezTo>
                          <a:pt x="-1053" y="2503"/>
                          <a:pt x="-1053" y="4609"/>
                          <a:pt x="3160" y="6084"/>
                        </a:cubicBezTo>
                        <a:cubicBezTo>
                          <a:pt x="7372" y="7558"/>
                          <a:pt x="14113" y="7348"/>
                          <a:pt x="18326" y="6084"/>
                        </a:cubicBezTo>
                        <a:cubicBezTo>
                          <a:pt x="22538" y="4820"/>
                          <a:pt x="22538" y="2503"/>
                          <a:pt x="18326" y="1028"/>
                        </a:cubicBezTo>
                        <a:cubicBezTo>
                          <a:pt x="14113" y="-446"/>
                          <a:pt x="7372" y="-235"/>
                          <a:pt x="3160" y="1028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2" name="자유형: 도형 571">
                    <a:extLst>
                      <a:ext uri="{FF2B5EF4-FFF2-40B4-BE49-F238E27FC236}">
                        <a16:creationId xmlns:a16="http://schemas.microsoft.com/office/drawing/2014/main" id="{6C089DBD-9832-30B6-C4F9-1B88128DB6F8}"/>
                      </a:ext>
                    </a:extLst>
                  </p:cNvPr>
                  <p:cNvSpPr/>
                  <p:nvPr/>
                </p:nvSpPr>
                <p:spPr>
                  <a:xfrm>
                    <a:off x="6447875" y="5409859"/>
                    <a:ext cx="21485" cy="140760"/>
                  </a:xfrm>
                  <a:custGeom>
                    <a:avLst/>
                    <a:gdLst>
                      <a:gd name="connsiteX0" fmla="*/ 17483 w 21485"/>
                      <a:gd name="connsiteY0" fmla="*/ 138812 h 140760"/>
                      <a:gd name="connsiteX1" fmla="*/ 21485 w 21485"/>
                      <a:gd name="connsiteY1" fmla="*/ 0 h 140760"/>
                      <a:gd name="connsiteX2" fmla="*/ 18326 w 21485"/>
                      <a:gd name="connsiteY2" fmla="*/ 2528 h 140760"/>
                      <a:gd name="connsiteX3" fmla="*/ 3159 w 21485"/>
                      <a:gd name="connsiteY3" fmla="*/ 2528 h 140760"/>
                      <a:gd name="connsiteX4" fmla="*/ 0 w 21485"/>
                      <a:gd name="connsiteY4" fmla="*/ 211 h 140760"/>
                      <a:gd name="connsiteX5" fmla="*/ 6740 w 21485"/>
                      <a:gd name="connsiteY5" fmla="*/ 139023 h 140760"/>
                      <a:gd name="connsiteX6" fmla="*/ 8215 w 21485"/>
                      <a:gd name="connsiteY6" fmla="*/ 140286 h 140760"/>
                      <a:gd name="connsiteX7" fmla="*/ 15798 w 21485"/>
                      <a:gd name="connsiteY7" fmla="*/ 140286 h 140760"/>
                      <a:gd name="connsiteX8" fmla="*/ 17483 w 21485"/>
                      <a:gd name="connsiteY8" fmla="*/ 139023 h 140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485" h="140760">
                        <a:moveTo>
                          <a:pt x="17483" y="138812"/>
                        </a:moveTo>
                        <a:lnTo>
                          <a:pt x="21485" y="0"/>
                        </a:lnTo>
                        <a:cubicBezTo>
                          <a:pt x="21485" y="0"/>
                          <a:pt x="20432" y="1896"/>
                          <a:pt x="18326" y="2528"/>
                        </a:cubicBezTo>
                        <a:cubicBezTo>
                          <a:pt x="14113" y="4002"/>
                          <a:pt x="7162" y="4002"/>
                          <a:pt x="3159" y="2528"/>
                        </a:cubicBezTo>
                        <a:cubicBezTo>
                          <a:pt x="1053" y="1896"/>
                          <a:pt x="211" y="1053"/>
                          <a:pt x="0" y="211"/>
                        </a:cubicBezTo>
                        <a:lnTo>
                          <a:pt x="6740" y="139023"/>
                        </a:lnTo>
                        <a:cubicBezTo>
                          <a:pt x="6740" y="139023"/>
                          <a:pt x="7372" y="139865"/>
                          <a:pt x="8215" y="140286"/>
                        </a:cubicBezTo>
                        <a:cubicBezTo>
                          <a:pt x="10321" y="140918"/>
                          <a:pt x="13691" y="140918"/>
                          <a:pt x="15798" y="140286"/>
                        </a:cubicBezTo>
                        <a:cubicBezTo>
                          <a:pt x="16851" y="139865"/>
                          <a:pt x="17483" y="139444"/>
                          <a:pt x="17483" y="139023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73" name="자유형: 도형 572">
                    <a:extLst>
                      <a:ext uri="{FF2B5EF4-FFF2-40B4-BE49-F238E27FC236}">
                        <a16:creationId xmlns:a16="http://schemas.microsoft.com/office/drawing/2014/main" id="{E8C19B69-AE6A-C17C-A46B-F45F88F8B215}"/>
                      </a:ext>
                    </a:extLst>
                  </p:cNvPr>
                  <p:cNvSpPr/>
                  <p:nvPr/>
                </p:nvSpPr>
                <p:spPr>
                  <a:xfrm>
                    <a:off x="6451034" y="5412387"/>
                    <a:ext cx="15166" cy="1105"/>
                  </a:xfrm>
                  <a:custGeom>
                    <a:avLst/>
                    <a:gdLst>
                      <a:gd name="connsiteX0" fmla="*/ 15166 w 15166"/>
                      <a:gd name="connsiteY0" fmla="*/ 0 h 1105"/>
                      <a:gd name="connsiteX1" fmla="*/ 15166 w 15166"/>
                      <a:gd name="connsiteY1" fmla="*/ 0 h 1105"/>
                      <a:gd name="connsiteX2" fmla="*/ 0 w 15166"/>
                      <a:gd name="connsiteY2" fmla="*/ 0 h 1105"/>
                      <a:gd name="connsiteX3" fmla="*/ 0 w 15166"/>
                      <a:gd name="connsiteY3" fmla="*/ 0 h 1105"/>
                      <a:gd name="connsiteX4" fmla="*/ 15166 w 15166"/>
                      <a:gd name="connsiteY4" fmla="*/ 0 h 1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1105">
                        <a:moveTo>
                          <a:pt x="15166" y="0"/>
                        </a:moveTo>
                        <a:lnTo>
                          <a:pt x="15166" y="0"/>
                        </a:lnTo>
                        <a:cubicBezTo>
                          <a:pt x="10953" y="1475"/>
                          <a:pt x="4002" y="1475"/>
                          <a:pt x="0" y="0"/>
                        </a:cubicBezTo>
                        <a:lnTo>
                          <a:pt x="0" y="0"/>
                        </a:lnTo>
                        <a:cubicBezTo>
                          <a:pt x="4213" y="1264"/>
                          <a:pt x="10953" y="1264"/>
                          <a:pt x="15166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23" name="그래픽 16">
                  <a:extLst>
                    <a:ext uri="{FF2B5EF4-FFF2-40B4-BE49-F238E27FC236}">
                      <a16:creationId xmlns:a16="http://schemas.microsoft.com/office/drawing/2014/main" id="{7ED27722-4F20-7C42-E8E1-8E2FE0351CEE}"/>
                    </a:ext>
                  </a:extLst>
                </p:cNvPr>
                <p:cNvGrpSpPr/>
                <p:nvPr/>
              </p:nvGrpSpPr>
              <p:grpSpPr>
                <a:xfrm>
                  <a:off x="6441355" y="5337214"/>
                  <a:ext cx="30532" cy="122351"/>
                  <a:chOff x="6441355" y="5337214"/>
                  <a:chExt cx="30532" cy="122351"/>
                </a:xfrm>
              </p:grpSpPr>
              <p:sp>
                <p:nvSpPr>
                  <p:cNvPr id="556" name="자유형: 도형 555">
                    <a:extLst>
                      <a:ext uri="{FF2B5EF4-FFF2-40B4-BE49-F238E27FC236}">
                        <a16:creationId xmlns:a16="http://schemas.microsoft.com/office/drawing/2014/main" id="{97ED0064-5333-DE5D-9372-25F9F5FEC474}"/>
                      </a:ext>
                    </a:extLst>
                  </p:cNvPr>
                  <p:cNvSpPr/>
                  <p:nvPr/>
                </p:nvSpPr>
                <p:spPr>
                  <a:xfrm rot="-4975800">
                    <a:off x="6443650" y="5449861"/>
                    <a:ext cx="7161" cy="10953"/>
                  </a:xfrm>
                  <a:custGeom>
                    <a:avLst/>
                    <a:gdLst>
                      <a:gd name="connsiteX0" fmla="*/ 7162 w 7161"/>
                      <a:gd name="connsiteY0" fmla="*/ 5477 h 10953"/>
                      <a:gd name="connsiteX1" fmla="*/ 3581 w 7161"/>
                      <a:gd name="connsiteY1" fmla="*/ 10953 h 10953"/>
                      <a:gd name="connsiteX2" fmla="*/ 0 w 7161"/>
                      <a:gd name="connsiteY2" fmla="*/ 5477 h 10953"/>
                      <a:gd name="connsiteX3" fmla="*/ 3581 w 7161"/>
                      <a:gd name="connsiteY3" fmla="*/ 0 h 10953"/>
                      <a:gd name="connsiteX4" fmla="*/ 7162 w 7161"/>
                      <a:gd name="connsiteY4" fmla="*/ 5477 h 10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61" h="10953">
                        <a:moveTo>
                          <a:pt x="7162" y="5477"/>
                        </a:moveTo>
                        <a:cubicBezTo>
                          <a:pt x="7162" y="8502"/>
                          <a:pt x="5559" y="10953"/>
                          <a:pt x="3581" y="10953"/>
                        </a:cubicBezTo>
                        <a:cubicBezTo>
                          <a:pt x="1603" y="10953"/>
                          <a:pt x="0" y="8501"/>
                          <a:pt x="0" y="5477"/>
                        </a:cubicBezTo>
                        <a:cubicBezTo>
                          <a:pt x="0" y="2452"/>
                          <a:pt x="1603" y="0"/>
                          <a:pt x="3581" y="0"/>
                        </a:cubicBezTo>
                        <a:cubicBezTo>
                          <a:pt x="5559" y="0"/>
                          <a:pt x="7162" y="2452"/>
                          <a:pt x="7162" y="5477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7" name="자유형: 도형 556">
                    <a:extLst>
                      <a:ext uri="{FF2B5EF4-FFF2-40B4-BE49-F238E27FC236}">
                        <a16:creationId xmlns:a16="http://schemas.microsoft.com/office/drawing/2014/main" id="{9E69D5D8-C032-DB57-89CC-35536BBAF7B4}"/>
                      </a:ext>
                    </a:extLst>
                  </p:cNvPr>
                  <p:cNvSpPr/>
                  <p:nvPr/>
                </p:nvSpPr>
                <p:spPr>
                  <a:xfrm>
                    <a:off x="6443241" y="5337214"/>
                    <a:ext cx="28526" cy="118775"/>
                  </a:xfrm>
                  <a:custGeom>
                    <a:avLst/>
                    <a:gdLst>
                      <a:gd name="connsiteX0" fmla="*/ 211 w 28526"/>
                      <a:gd name="connsiteY0" fmla="*/ 115405 h 118775"/>
                      <a:gd name="connsiteX1" fmla="*/ 10111 w 28526"/>
                      <a:gd name="connsiteY1" fmla="*/ 1660 h 118775"/>
                      <a:gd name="connsiteX2" fmla="*/ 25277 w 28526"/>
                      <a:gd name="connsiteY2" fmla="*/ 2502 h 118775"/>
                      <a:gd name="connsiteX3" fmla="*/ 28436 w 28526"/>
                      <a:gd name="connsiteY3" fmla="*/ 8611 h 118775"/>
                      <a:gd name="connsiteX4" fmla="*/ 9268 w 28526"/>
                      <a:gd name="connsiteY4" fmla="*/ 118776 h 118775"/>
                      <a:gd name="connsiteX5" fmla="*/ 7583 w 28526"/>
                      <a:gd name="connsiteY5" fmla="*/ 115827 h 118775"/>
                      <a:gd name="connsiteX6" fmla="*/ 0 w 28526"/>
                      <a:gd name="connsiteY6" fmla="*/ 115405 h 11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526" h="118775">
                        <a:moveTo>
                          <a:pt x="211" y="115405"/>
                        </a:moveTo>
                        <a:lnTo>
                          <a:pt x="10111" y="1660"/>
                        </a:lnTo>
                        <a:cubicBezTo>
                          <a:pt x="14323" y="-868"/>
                          <a:pt x="21064" y="-447"/>
                          <a:pt x="25277" y="2502"/>
                        </a:cubicBezTo>
                        <a:cubicBezTo>
                          <a:pt x="27804" y="4187"/>
                          <a:pt x="28858" y="6505"/>
                          <a:pt x="28436" y="8611"/>
                        </a:cubicBezTo>
                        <a:lnTo>
                          <a:pt x="9268" y="118776"/>
                        </a:lnTo>
                        <a:cubicBezTo>
                          <a:pt x="9268" y="118776"/>
                          <a:pt x="8847" y="116669"/>
                          <a:pt x="7583" y="115827"/>
                        </a:cubicBezTo>
                        <a:cubicBezTo>
                          <a:pt x="5477" y="114352"/>
                          <a:pt x="2106" y="114142"/>
                          <a:pt x="0" y="115405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8" name="자유형: 도형 557">
                    <a:extLst>
                      <a:ext uri="{FF2B5EF4-FFF2-40B4-BE49-F238E27FC236}">
                        <a16:creationId xmlns:a16="http://schemas.microsoft.com/office/drawing/2014/main" id="{1CACFB05-2DD1-4820-4891-DD0D0D539F35}"/>
                      </a:ext>
                    </a:extLst>
                  </p:cNvPr>
                  <p:cNvSpPr/>
                  <p:nvPr/>
                </p:nvSpPr>
                <p:spPr>
                  <a:xfrm>
                    <a:off x="6453351" y="5337214"/>
                    <a:ext cx="15166" cy="2502"/>
                  </a:xfrm>
                  <a:custGeom>
                    <a:avLst/>
                    <a:gdLst>
                      <a:gd name="connsiteX0" fmla="*/ 0 w 15166"/>
                      <a:gd name="connsiteY0" fmla="*/ 1660 h 2502"/>
                      <a:gd name="connsiteX1" fmla="*/ 0 w 15166"/>
                      <a:gd name="connsiteY1" fmla="*/ 1660 h 2502"/>
                      <a:gd name="connsiteX2" fmla="*/ 15166 w 15166"/>
                      <a:gd name="connsiteY2" fmla="*/ 2502 h 2502"/>
                      <a:gd name="connsiteX3" fmla="*/ 15166 w 15166"/>
                      <a:gd name="connsiteY3" fmla="*/ 2502 h 2502"/>
                      <a:gd name="connsiteX4" fmla="*/ 0 w 15166"/>
                      <a:gd name="connsiteY4" fmla="*/ 1660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502">
                        <a:moveTo>
                          <a:pt x="0" y="1660"/>
                        </a:moveTo>
                        <a:lnTo>
                          <a:pt x="0" y="1660"/>
                        </a:lnTo>
                        <a:cubicBezTo>
                          <a:pt x="4213" y="-868"/>
                          <a:pt x="10953" y="-447"/>
                          <a:pt x="15166" y="2502"/>
                        </a:cubicBezTo>
                        <a:lnTo>
                          <a:pt x="15166" y="2502"/>
                        </a:lnTo>
                        <a:cubicBezTo>
                          <a:pt x="10953" y="-447"/>
                          <a:pt x="4213" y="-868"/>
                          <a:pt x="0" y="16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9" name="자유형: 도형 558">
                    <a:extLst>
                      <a:ext uri="{FF2B5EF4-FFF2-40B4-BE49-F238E27FC236}">
                        <a16:creationId xmlns:a16="http://schemas.microsoft.com/office/drawing/2014/main" id="{3FA5CA78-033F-33A5-DB44-4B2362837076}"/>
                      </a:ext>
                    </a:extLst>
                  </p:cNvPr>
                  <p:cNvSpPr/>
                  <p:nvPr/>
                </p:nvSpPr>
                <p:spPr>
                  <a:xfrm>
                    <a:off x="6441977" y="5338874"/>
                    <a:ext cx="11374" cy="115852"/>
                  </a:xfrm>
                  <a:custGeom>
                    <a:avLst/>
                    <a:gdLst>
                      <a:gd name="connsiteX0" fmla="*/ 0 w 11374"/>
                      <a:gd name="connsiteY0" fmla="*/ 115852 h 115852"/>
                      <a:gd name="connsiteX1" fmla="*/ 8425 w 11374"/>
                      <a:gd name="connsiteY1" fmla="*/ 4213 h 115852"/>
                      <a:gd name="connsiteX2" fmla="*/ 11374 w 11374"/>
                      <a:gd name="connsiteY2" fmla="*/ 0 h 115852"/>
                      <a:gd name="connsiteX3" fmla="*/ 1474 w 11374"/>
                      <a:gd name="connsiteY3" fmla="*/ 113746 h 115852"/>
                      <a:gd name="connsiteX4" fmla="*/ 0 w 11374"/>
                      <a:gd name="connsiteY4" fmla="*/ 115852 h 1158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74" h="115852">
                        <a:moveTo>
                          <a:pt x="0" y="115852"/>
                        </a:moveTo>
                        <a:lnTo>
                          <a:pt x="8425" y="4213"/>
                        </a:lnTo>
                        <a:cubicBezTo>
                          <a:pt x="8425" y="2528"/>
                          <a:pt x="9479" y="1053"/>
                          <a:pt x="11374" y="0"/>
                        </a:cubicBezTo>
                        <a:lnTo>
                          <a:pt x="1474" y="113746"/>
                        </a:lnTo>
                        <a:cubicBezTo>
                          <a:pt x="1474" y="113746"/>
                          <a:pt x="0" y="115009"/>
                          <a:pt x="0" y="11585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0" name="자유형: 도형 559">
                    <a:extLst>
                      <a:ext uri="{FF2B5EF4-FFF2-40B4-BE49-F238E27FC236}">
                        <a16:creationId xmlns:a16="http://schemas.microsoft.com/office/drawing/2014/main" id="{79625DBA-9C40-7621-F251-0E8C87CFB3B4}"/>
                      </a:ext>
                    </a:extLst>
                  </p:cNvPr>
                  <p:cNvSpPr/>
                  <p:nvPr/>
                </p:nvSpPr>
                <p:spPr>
                  <a:xfrm>
                    <a:off x="6468517" y="5339927"/>
                    <a:ext cx="3266" cy="9899"/>
                  </a:xfrm>
                  <a:custGeom>
                    <a:avLst/>
                    <a:gdLst>
                      <a:gd name="connsiteX0" fmla="*/ 0 w 3266"/>
                      <a:gd name="connsiteY0" fmla="*/ 0 h 9899"/>
                      <a:gd name="connsiteX1" fmla="*/ 0 w 3266"/>
                      <a:gd name="connsiteY1" fmla="*/ 0 h 9899"/>
                      <a:gd name="connsiteX2" fmla="*/ 211 w 3266"/>
                      <a:gd name="connsiteY2" fmla="*/ 9900 h 9899"/>
                      <a:gd name="connsiteX3" fmla="*/ 211 w 3266"/>
                      <a:gd name="connsiteY3" fmla="*/ 9900 h 9899"/>
                      <a:gd name="connsiteX4" fmla="*/ 0 w 3266"/>
                      <a:gd name="connsiteY4" fmla="*/ 0 h 98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6" h="9899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213" y="2949"/>
                          <a:pt x="4423" y="7372"/>
                          <a:pt x="211" y="9900"/>
                        </a:cubicBezTo>
                        <a:lnTo>
                          <a:pt x="211" y="9900"/>
                        </a:lnTo>
                        <a:cubicBezTo>
                          <a:pt x="4423" y="7372"/>
                          <a:pt x="4213" y="2949"/>
                          <a:pt x="0" y="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1" name="자유형: 도형 560">
                    <a:extLst>
                      <a:ext uri="{FF2B5EF4-FFF2-40B4-BE49-F238E27FC236}">
                        <a16:creationId xmlns:a16="http://schemas.microsoft.com/office/drawing/2014/main" id="{C528D9A5-B009-2C37-403C-3F70F83B02E3}"/>
                      </a:ext>
                    </a:extLst>
                  </p:cNvPr>
                  <p:cNvSpPr/>
                  <p:nvPr/>
                </p:nvSpPr>
                <p:spPr>
                  <a:xfrm>
                    <a:off x="6450295" y="5338874"/>
                    <a:ext cx="3266" cy="9900"/>
                  </a:xfrm>
                  <a:custGeom>
                    <a:avLst/>
                    <a:gdLst>
                      <a:gd name="connsiteX0" fmla="*/ 3267 w 3266"/>
                      <a:gd name="connsiteY0" fmla="*/ 9900 h 9900"/>
                      <a:gd name="connsiteX1" fmla="*/ 3267 w 3266"/>
                      <a:gd name="connsiteY1" fmla="*/ 9900 h 9900"/>
                      <a:gd name="connsiteX2" fmla="*/ 3056 w 3266"/>
                      <a:gd name="connsiteY2" fmla="*/ 0 h 9900"/>
                      <a:gd name="connsiteX3" fmla="*/ 3056 w 3266"/>
                      <a:gd name="connsiteY3" fmla="*/ 0 h 9900"/>
                      <a:gd name="connsiteX4" fmla="*/ 3267 w 3266"/>
                      <a:gd name="connsiteY4" fmla="*/ 9900 h 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6" h="9900">
                        <a:moveTo>
                          <a:pt x="3267" y="9900"/>
                        </a:moveTo>
                        <a:lnTo>
                          <a:pt x="3267" y="9900"/>
                        </a:lnTo>
                        <a:cubicBezTo>
                          <a:pt x="-946" y="6951"/>
                          <a:pt x="-1156" y="2528"/>
                          <a:pt x="3056" y="0"/>
                        </a:cubicBezTo>
                        <a:lnTo>
                          <a:pt x="3056" y="0"/>
                        </a:lnTo>
                        <a:cubicBezTo>
                          <a:pt x="-1156" y="2528"/>
                          <a:pt x="-946" y="6951"/>
                          <a:pt x="3267" y="990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2" name="자유형: 도형 561">
                    <a:extLst>
                      <a:ext uri="{FF2B5EF4-FFF2-40B4-BE49-F238E27FC236}">
                        <a16:creationId xmlns:a16="http://schemas.microsoft.com/office/drawing/2014/main" id="{1112845B-493E-758C-E689-43B8621B0B04}"/>
                      </a:ext>
                    </a:extLst>
                  </p:cNvPr>
                  <p:cNvSpPr/>
                  <p:nvPr/>
                </p:nvSpPr>
                <p:spPr>
                  <a:xfrm>
                    <a:off x="6450295" y="5337214"/>
                    <a:ext cx="21489" cy="14062"/>
                  </a:xfrm>
                  <a:custGeom>
                    <a:avLst/>
                    <a:gdLst>
                      <a:gd name="connsiteX0" fmla="*/ 3056 w 21489"/>
                      <a:gd name="connsiteY0" fmla="*/ 1660 h 14062"/>
                      <a:gd name="connsiteX1" fmla="*/ 10850 w 21489"/>
                      <a:gd name="connsiteY1" fmla="*/ 7136 h 14062"/>
                      <a:gd name="connsiteX2" fmla="*/ 3056 w 21489"/>
                      <a:gd name="connsiteY2" fmla="*/ 1660 h 14062"/>
                      <a:gd name="connsiteX3" fmla="*/ 3267 w 21489"/>
                      <a:gd name="connsiteY3" fmla="*/ 11560 h 14062"/>
                      <a:gd name="connsiteX4" fmla="*/ 18433 w 21489"/>
                      <a:gd name="connsiteY4" fmla="*/ 12402 h 14062"/>
                      <a:gd name="connsiteX5" fmla="*/ 18222 w 21489"/>
                      <a:gd name="connsiteY5" fmla="*/ 2502 h 14062"/>
                      <a:gd name="connsiteX6" fmla="*/ 3056 w 21489"/>
                      <a:gd name="connsiteY6" fmla="*/ 1660 h 140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89" h="14062">
                        <a:moveTo>
                          <a:pt x="3056" y="1660"/>
                        </a:moveTo>
                        <a:lnTo>
                          <a:pt x="10850" y="7136"/>
                        </a:lnTo>
                        <a:lnTo>
                          <a:pt x="3056" y="1660"/>
                        </a:lnTo>
                        <a:cubicBezTo>
                          <a:pt x="-1156" y="4187"/>
                          <a:pt x="-946" y="8611"/>
                          <a:pt x="3267" y="11560"/>
                        </a:cubicBezTo>
                        <a:cubicBezTo>
                          <a:pt x="7480" y="14509"/>
                          <a:pt x="14220" y="14930"/>
                          <a:pt x="18433" y="12402"/>
                        </a:cubicBezTo>
                        <a:cubicBezTo>
                          <a:pt x="22646" y="9875"/>
                          <a:pt x="22435" y="5451"/>
                          <a:pt x="18222" y="2502"/>
                        </a:cubicBezTo>
                        <a:cubicBezTo>
                          <a:pt x="14010" y="-447"/>
                          <a:pt x="7269" y="-868"/>
                          <a:pt x="3056" y="16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3" name="자유형: 도형 562">
                    <a:extLst>
                      <a:ext uri="{FF2B5EF4-FFF2-40B4-BE49-F238E27FC236}">
                        <a16:creationId xmlns:a16="http://schemas.microsoft.com/office/drawing/2014/main" id="{9B333A85-DA4B-B959-CBA8-C7766086FCDB}"/>
                      </a:ext>
                    </a:extLst>
                  </p:cNvPr>
                  <p:cNvSpPr/>
                  <p:nvPr/>
                </p:nvSpPr>
                <p:spPr>
                  <a:xfrm>
                    <a:off x="6453562" y="5348984"/>
                    <a:ext cx="15166" cy="2502"/>
                  </a:xfrm>
                  <a:custGeom>
                    <a:avLst/>
                    <a:gdLst>
                      <a:gd name="connsiteX0" fmla="*/ 15166 w 15166"/>
                      <a:gd name="connsiteY0" fmla="*/ 842 h 2502"/>
                      <a:gd name="connsiteX1" fmla="*/ 15166 w 15166"/>
                      <a:gd name="connsiteY1" fmla="*/ 842 h 2502"/>
                      <a:gd name="connsiteX2" fmla="*/ 0 w 15166"/>
                      <a:gd name="connsiteY2" fmla="*/ 0 h 2502"/>
                      <a:gd name="connsiteX3" fmla="*/ 0 w 15166"/>
                      <a:gd name="connsiteY3" fmla="*/ 0 h 2502"/>
                      <a:gd name="connsiteX4" fmla="*/ 15166 w 15166"/>
                      <a:gd name="connsiteY4" fmla="*/ 842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502">
                        <a:moveTo>
                          <a:pt x="15166" y="842"/>
                        </a:moveTo>
                        <a:lnTo>
                          <a:pt x="15166" y="842"/>
                        </a:lnTo>
                        <a:cubicBezTo>
                          <a:pt x="10953" y="3370"/>
                          <a:pt x="4213" y="2949"/>
                          <a:pt x="0" y="0"/>
                        </a:cubicBezTo>
                        <a:lnTo>
                          <a:pt x="0" y="0"/>
                        </a:lnTo>
                        <a:cubicBezTo>
                          <a:pt x="4213" y="2949"/>
                          <a:pt x="10953" y="3370"/>
                          <a:pt x="15166" y="842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64" name="자유형: 도형 563">
                    <a:extLst>
                      <a:ext uri="{FF2B5EF4-FFF2-40B4-BE49-F238E27FC236}">
                        <a16:creationId xmlns:a16="http://schemas.microsoft.com/office/drawing/2014/main" id="{B1261B09-D5DE-5923-85C7-C9394942C7BB}"/>
                      </a:ext>
                    </a:extLst>
                  </p:cNvPr>
                  <p:cNvSpPr/>
                  <p:nvPr/>
                </p:nvSpPr>
                <p:spPr>
                  <a:xfrm>
                    <a:off x="6442187" y="5343297"/>
                    <a:ext cx="29700" cy="115628"/>
                  </a:xfrm>
                  <a:custGeom>
                    <a:avLst/>
                    <a:gdLst>
                      <a:gd name="connsiteX0" fmla="*/ 10532 w 29700"/>
                      <a:gd name="connsiteY0" fmla="*/ 112903 h 115628"/>
                      <a:gd name="connsiteX1" fmla="*/ 29700 w 29700"/>
                      <a:gd name="connsiteY1" fmla="*/ 2738 h 115628"/>
                      <a:gd name="connsiteX2" fmla="*/ 26751 w 29700"/>
                      <a:gd name="connsiteY2" fmla="*/ 6530 h 115628"/>
                      <a:gd name="connsiteX3" fmla="*/ 11585 w 29700"/>
                      <a:gd name="connsiteY3" fmla="*/ 5687 h 115628"/>
                      <a:gd name="connsiteX4" fmla="*/ 8425 w 29700"/>
                      <a:gd name="connsiteY4" fmla="*/ 0 h 115628"/>
                      <a:gd name="connsiteX5" fmla="*/ 0 w 29700"/>
                      <a:gd name="connsiteY5" fmla="*/ 111639 h 115628"/>
                      <a:gd name="connsiteX6" fmla="*/ 1685 w 29700"/>
                      <a:gd name="connsiteY6" fmla="*/ 114378 h 115628"/>
                      <a:gd name="connsiteX7" fmla="*/ 9268 w 29700"/>
                      <a:gd name="connsiteY7" fmla="*/ 114799 h 115628"/>
                      <a:gd name="connsiteX8" fmla="*/ 10743 w 29700"/>
                      <a:gd name="connsiteY8" fmla="*/ 112903 h 115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9700" h="115628">
                        <a:moveTo>
                          <a:pt x="10532" y="112903"/>
                        </a:moveTo>
                        <a:lnTo>
                          <a:pt x="29700" y="2738"/>
                        </a:lnTo>
                        <a:cubicBezTo>
                          <a:pt x="29489" y="4213"/>
                          <a:pt x="28436" y="5687"/>
                          <a:pt x="26751" y="6530"/>
                        </a:cubicBezTo>
                        <a:cubicBezTo>
                          <a:pt x="22538" y="9058"/>
                          <a:pt x="15798" y="8636"/>
                          <a:pt x="11585" y="5687"/>
                        </a:cubicBezTo>
                        <a:cubicBezTo>
                          <a:pt x="9268" y="4002"/>
                          <a:pt x="8215" y="2107"/>
                          <a:pt x="8425" y="0"/>
                        </a:cubicBezTo>
                        <a:lnTo>
                          <a:pt x="0" y="111639"/>
                        </a:lnTo>
                        <a:cubicBezTo>
                          <a:pt x="0" y="111639"/>
                          <a:pt x="421" y="113535"/>
                          <a:pt x="1685" y="114378"/>
                        </a:cubicBezTo>
                        <a:cubicBezTo>
                          <a:pt x="3791" y="115852"/>
                          <a:pt x="7162" y="116063"/>
                          <a:pt x="9268" y="114799"/>
                        </a:cubicBezTo>
                        <a:cubicBezTo>
                          <a:pt x="10111" y="114378"/>
                          <a:pt x="10532" y="113535"/>
                          <a:pt x="10743" y="112903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24" name="그래픽 16">
                  <a:extLst>
                    <a:ext uri="{FF2B5EF4-FFF2-40B4-BE49-F238E27FC236}">
                      <a16:creationId xmlns:a16="http://schemas.microsoft.com/office/drawing/2014/main" id="{982CC86D-4734-42D4-9B6B-7F2F69E5FBA6}"/>
                    </a:ext>
                  </a:extLst>
                </p:cNvPr>
                <p:cNvGrpSpPr/>
                <p:nvPr/>
              </p:nvGrpSpPr>
              <p:grpSpPr>
                <a:xfrm>
                  <a:off x="6381324" y="5383864"/>
                  <a:ext cx="38197" cy="133702"/>
                  <a:chOff x="6381324" y="5383864"/>
                  <a:chExt cx="38197" cy="133702"/>
                </a:xfrm>
              </p:grpSpPr>
              <p:sp>
                <p:nvSpPr>
                  <p:cNvPr id="547" name="자유형: 도형 546">
                    <a:extLst>
                      <a:ext uri="{FF2B5EF4-FFF2-40B4-BE49-F238E27FC236}">
                        <a16:creationId xmlns:a16="http://schemas.microsoft.com/office/drawing/2014/main" id="{F4BED155-239B-C28C-17A8-D88D740C5035}"/>
                      </a:ext>
                    </a:extLst>
                  </p:cNvPr>
                  <p:cNvSpPr/>
                  <p:nvPr/>
                </p:nvSpPr>
                <p:spPr>
                  <a:xfrm rot="-4815602">
                    <a:off x="6384447" y="5508464"/>
                    <a:ext cx="5476" cy="10953"/>
                  </a:xfrm>
                  <a:custGeom>
                    <a:avLst/>
                    <a:gdLst>
                      <a:gd name="connsiteX0" fmla="*/ 5477 w 5476"/>
                      <a:gd name="connsiteY0" fmla="*/ 5477 h 10953"/>
                      <a:gd name="connsiteX1" fmla="*/ 2738 w 5476"/>
                      <a:gd name="connsiteY1" fmla="*/ 10953 h 10953"/>
                      <a:gd name="connsiteX2" fmla="*/ 0 w 5476"/>
                      <a:gd name="connsiteY2" fmla="*/ 5477 h 10953"/>
                      <a:gd name="connsiteX3" fmla="*/ 2738 w 5476"/>
                      <a:gd name="connsiteY3" fmla="*/ 0 h 10953"/>
                      <a:gd name="connsiteX4" fmla="*/ 5477 w 5476"/>
                      <a:gd name="connsiteY4" fmla="*/ 5477 h 10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76" h="10953">
                        <a:moveTo>
                          <a:pt x="5477" y="5477"/>
                        </a:moveTo>
                        <a:cubicBezTo>
                          <a:pt x="5477" y="8501"/>
                          <a:pt x="4251" y="10953"/>
                          <a:pt x="2738" y="10953"/>
                        </a:cubicBezTo>
                        <a:cubicBezTo>
                          <a:pt x="1226" y="10953"/>
                          <a:pt x="0" y="8501"/>
                          <a:pt x="0" y="5477"/>
                        </a:cubicBezTo>
                        <a:cubicBezTo>
                          <a:pt x="0" y="2452"/>
                          <a:pt x="1226" y="0"/>
                          <a:pt x="2738" y="0"/>
                        </a:cubicBezTo>
                        <a:cubicBezTo>
                          <a:pt x="4251" y="0"/>
                          <a:pt x="5477" y="2452"/>
                          <a:pt x="5477" y="5477"/>
                        </a:cubicBezTo>
                        <a:close/>
                      </a:path>
                    </a:pathLst>
                  </a:custGeom>
                  <a:solidFill>
                    <a:srgbClr val="D973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8" name="자유형: 도형 547">
                    <a:extLst>
                      <a:ext uri="{FF2B5EF4-FFF2-40B4-BE49-F238E27FC236}">
                        <a16:creationId xmlns:a16="http://schemas.microsoft.com/office/drawing/2014/main" id="{9782B44B-A621-0DE5-0967-DB21C6B48848}"/>
                      </a:ext>
                    </a:extLst>
                  </p:cNvPr>
                  <p:cNvSpPr/>
                  <p:nvPr/>
                </p:nvSpPr>
                <p:spPr>
                  <a:xfrm>
                    <a:off x="6383208" y="5383916"/>
                    <a:ext cx="36109" cy="131052"/>
                  </a:xfrm>
                  <a:custGeom>
                    <a:avLst/>
                    <a:gdLst>
                      <a:gd name="connsiteX0" fmla="*/ 211 w 36109"/>
                      <a:gd name="connsiteY0" fmla="*/ 127682 h 131052"/>
                      <a:gd name="connsiteX1" fmla="*/ 17694 w 36109"/>
                      <a:gd name="connsiteY1" fmla="*/ 877 h 131052"/>
                      <a:gd name="connsiteX2" fmla="*/ 32860 w 36109"/>
                      <a:gd name="connsiteY2" fmla="*/ 2562 h 131052"/>
                      <a:gd name="connsiteX3" fmla="*/ 36020 w 36109"/>
                      <a:gd name="connsiteY3" fmla="*/ 7617 h 131052"/>
                      <a:gd name="connsiteX4" fmla="*/ 9268 w 36109"/>
                      <a:gd name="connsiteY4" fmla="*/ 131052 h 131052"/>
                      <a:gd name="connsiteX5" fmla="*/ 7583 w 36109"/>
                      <a:gd name="connsiteY5" fmla="*/ 128525 h 131052"/>
                      <a:gd name="connsiteX6" fmla="*/ 0 w 36109"/>
                      <a:gd name="connsiteY6" fmla="*/ 127682 h 131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109" h="131052">
                        <a:moveTo>
                          <a:pt x="211" y="127682"/>
                        </a:moveTo>
                        <a:lnTo>
                          <a:pt x="17694" y="877"/>
                        </a:lnTo>
                        <a:cubicBezTo>
                          <a:pt x="21696" y="-808"/>
                          <a:pt x="28437" y="34"/>
                          <a:pt x="32860" y="2562"/>
                        </a:cubicBezTo>
                        <a:cubicBezTo>
                          <a:pt x="35388" y="4036"/>
                          <a:pt x="36441" y="5932"/>
                          <a:pt x="36020" y="7617"/>
                        </a:cubicBezTo>
                        <a:lnTo>
                          <a:pt x="9268" y="131052"/>
                        </a:lnTo>
                        <a:cubicBezTo>
                          <a:pt x="9268" y="131052"/>
                          <a:pt x="8847" y="129367"/>
                          <a:pt x="7583" y="128525"/>
                        </a:cubicBezTo>
                        <a:cubicBezTo>
                          <a:pt x="5477" y="127261"/>
                          <a:pt x="2107" y="126840"/>
                          <a:pt x="0" y="12768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9" name="자유형: 도형 548">
                    <a:extLst>
                      <a:ext uri="{FF2B5EF4-FFF2-40B4-BE49-F238E27FC236}">
                        <a16:creationId xmlns:a16="http://schemas.microsoft.com/office/drawing/2014/main" id="{9C33A8A1-894B-1DE9-682D-E7B09246966E}"/>
                      </a:ext>
                    </a:extLst>
                  </p:cNvPr>
                  <p:cNvSpPr/>
                  <p:nvPr/>
                </p:nvSpPr>
                <p:spPr>
                  <a:xfrm>
                    <a:off x="6400902" y="5383864"/>
                    <a:ext cx="15166" cy="2614"/>
                  </a:xfrm>
                  <a:custGeom>
                    <a:avLst/>
                    <a:gdLst>
                      <a:gd name="connsiteX0" fmla="*/ 0 w 15166"/>
                      <a:gd name="connsiteY0" fmla="*/ 930 h 2614"/>
                      <a:gd name="connsiteX1" fmla="*/ 0 w 15166"/>
                      <a:gd name="connsiteY1" fmla="*/ 930 h 2614"/>
                      <a:gd name="connsiteX2" fmla="*/ 15166 w 15166"/>
                      <a:gd name="connsiteY2" fmla="*/ 2615 h 2614"/>
                      <a:gd name="connsiteX3" fmla="*/ 15166 w 15166"/>
                      <a:gd name="connsiteY3" fmla="*/ 2615 h 2614"/>
                      <a:gd name="connsiteX4" fmla="*/ 0 w 15166"/>
                      <a:gd name="connsiteY4" fmla="*/ 930 h 2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614">
                        <a:moveTo>
                          <a:pt x="0" y="930"/>
                        </a:moveTo>
                        <a:lnTo>
                          <a:pt x="0" y="930"/>
                        </a:lnTo>
                        <a:cubicBezTo>
                          <a:pt x="4002" y="-756"/>
                          <a:pt x="10743" y="87"/>
                          <a:pt x="15166" y="2615"/>
                        </a:cubicBezTo>
                        <a:lnTo>
                          <a:pt x="15166" y="2615"/>
                        </a:lnTo>
                        <a:cubicBezTo>
                          <a:pt x="10953" y="-124"/>
                          <a:pt x="4213" y="-756"/>
                          <a:pt x="0" y="93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0" name="자유형: 도형 549">
                    <a:extLst>
                      <a:ext uri="{FF2B5EF4-FFF2-40B4-BE49-F238E27FC236}">
                        <a16:creationId xmlns:a16="http://schemas.microsoft.com/office/drawing/2014/main" id="{36CC812A-BFB0-94F3-DF5F-D2FB2B18F336}"/>
                      </a:ext>
                    </a:extLst>
                  </p:cNvPr>
                  <p:cNvSpPr/>
                  <p:nvPr/>
                </p:nvSpPr>
                <p:spPr>
                  <a:xfrm>
                    <a:off x="6381944" y="5384583"/>
                    <a:ext cx="18957" cy="128490"/>
                  </a:xfrm>
                  <a:custGeom>
                    <a:avLst/>
                    <a:gdLst>
                      <a:gd name="connsiteX0" fmla="*/ 0 w 18957"/>
                      <a:gd name="connsiteY0" fmla="*/ 128490 h 128490"/>
                      <a:gd name="connsiteX1" fmla="*/ 16009 w 18957"/>
                      <a:gd name="connsiteY1" fmla="*/ 3159 h 128490"/>
                      <a:gd name="connsiteX2" fmla="*/ 18957 w 18957"/>
                      <a:gd name="connsiteY2" fmla="*/ 0 h 128490"/>
                      <a:gd name="connsiteX3" fmla="*/ 1474 w 18957"/>
                      <a:gd name="connsiteY3" fmla="*/ 126805 h 128490"/>
                      <a:gd name="connsiteX4" fmla="*/ 0 w 18957"/>
                      <a:gd name="connsiteY4" fmla="*/ 128280 h 128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7" h="128490">
                        <a:moveTo>
                          <a:pt x="0" y="128490"/>
                        </a:moveTo>
                        <a:lnTo>
                          <a:pt x="16009" y="3159"/>
                        </a:lnTo>
                        <a:cubicBezTo>
                          <a:pt x="16009" y="1896"/>
                          <a:pt x="17062" y="842"/>
                          <a:pt x="18957" y="0"/>
                        </a:cubicBezTo>
                        <a:lnTo>
                          <a:pt x="1474" y="126805"/>
                        </a:lnTo>
                        <a:cubicBezTo>
                          <a:pt x="1474" y="126805"/>
                          <a:pt x="0" y="127648"/>
                          <a:pt x="0" y="128280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1" name="자유형: 도형 550">
                    <a:extLst>
                      <a:ext uri="{FF2B5EF4-FFF2-40B4-BE49-F238E27FC236}">
                        <a16:creationId xmlns:a16="http://schemas.microsoft.com/office/drawing/2014/main" id="{09EE5378-8FD0-D29D-BA4A-94AC5D12C3F4}"/>
                      </a:ext>
                    </a:extLst>
                  </p:cNvPr>
                  <p:cNvSpPr/>
                  <p:nvPr/>
                </p:nvSpPr>
                <p:spPr>
                  <a:xfrm>
                    <a:off x="6415857" y="5386478"/>
                    <a:ext cx="3372" cy="8004"/>
                  </a:xfrm>
                  <a:custGeom>
                    <a:avLst/>
                    <a:gdLst>
                      <a:gd name="connsiteX0" fmla="*/ 0 w 3372"/>
                      <a:gd name="connsiteY0" fmla="*/ 0 h 8004"/>
                      <a:gd name="connsiteX1" fmla="*/ 0 w 3372"/>
                      <a:gd name="connsiteY1" fmla="*/ 0 h 8004"/>
                      <a:gd name="connsiteX2" fmla="*/ 421 w 3372"/>
                      <a:gd name="connsiteY2" fmla="*/ 8004 h 8004"/>
                      <a:gd name="connsiteX3" fmla="*/ 421 w 3372"/>
                      <a:gd name="connsiteY3" fmla="*/ 8004 h 8004"/>
                      <a:gd name="connsiteX4" fmla="*/ 0 w 3372"/>
                      <a:gd name="connsiteY4" fmla="*/ 0 h 8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2" h="8004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213" y="2738"/>
                          <a:pt x="4423" y="6319"/>
                          <a:pt x="421" y="8004"/>
                        </a:cubicBezTo>
                        <a:lnTo>
                          <a:pt x="421" y="8004"/>
                        </a:lnTo>
                        <a:cubicBezTo>
                          <a:pt x="4423" y="6319"/>
                          <a:pt x="4423" y="2738"/>
                          <a:pt x="0" y="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2" name="자유형: 도형 551">
                    <a:extLst>
                      <a:ext uri="{FF2B5EF4-FFF2-40B4-BE49-F238E27FC236}">
                        <a16:creationId xmlns:a16="http://schemas.microsoft.com/office/drawing/2014/main" id="{D817658B-DFE1-1272-F493-9637B1F18D4D}"/>
                      </a:ext>
                    </a:extLst>
                  </p:cNvPr>
                  <p:cNvSpPr/>
                  <p:nvPr/>
                </p:nvSpPr>
                <p:spPr>
                  <a:xfrm>
                    <a:off x="6397740" y="5384583"/>
                    <a:ext cx="3372" cy="8004"/>
                  </a:xfrm>
                  <a:custGeom>
                    <a:avLst/>
                    <a:gdLst>
                      <a:gd name="connsiteX0" fmla="*/ 3372 w 3372"/>
                      <a:gd name="connsiteY0" fmla="*/ 8004 h 8004"/>
                      <a:gd name="connsiteX1" fmla="*/ 3372 w 3372"/>
                      <a:gd name="connsiteY1" fmla="*/ 8004 h 8004"/>
                      <a:gd name="connsiteX2" fmla="*/ 2951 w 3372"/>
                      <a:gd name="connsiteY2" fmla="*/ 0 h 8004"/>
                      <a:gd name="connsiteX3" fmla="*/ 2951 w 3372"/>
                      <a:gd name="connsiteY3" fmla="*/ 0 h 8004"/>
                      <a:gd name="connsiteX4" fmla="*/ 3372 w 3372"/>
                      <a:gd name="connsiteY4" fmla="*/ 8004 h 8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2" h="8004">
                        <a:moveTo>
                          <a:pt x="3372" y="8004"/>
                        </a:moveTo>
                        <a:lnTo>
                          <a:pt x="3372" y="8004"/>
                        </a:lnTo>
                        <a:cubicBezTo>
                          <a:pt x="-841" y="5266"/>
                          <a:pt x="-1051" y="1685"/>
                          <a:pt x="2951" y="0"/>
                        </a:cubicBezTo>
                        <a:lnTo>
                          <a:pt x="2951" y="0"/>
                        </a:lnTo>
                        <a:cubicBezTo>
                          <a:pt x="-1051" y="1685"/>
                          <a:pt x="-1051" y="5266"/>
                          <a:pt x="3372" y="8004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3" name="자유형: 도형 552">
                    <a:extLst>
                      <a:ext uri="{FF2B5EF4-FFF2-40B4-BE49-F238E27FC236}">
                        <a16:creationId xmlns:a16="http://schemas.microsoft.com/office/drawing/2014/main" id="{5F8277B8-80BB-50BA-4E8F-CA0D1D7CA245}"/>
                      </a:ext>
                    </a:extLst>
                  </p:cNvPr>
                  <p:cNvSpPr/>
                  <p:nvPr/>
                </p:nvSpPr>
                <p:spPr>
                  <a:xfrm>
                    <a:off x="6397951" y="5383864"/>
                    <a:ext cx="21570" cy="11548"/>
                  </a:xfrm>
                  <a:custGeom>
                    <a:avLst/>
                    <a:gdLst>
                      <a:gd name="connsiteX0" fmla="*/ 2951 w 21570"/>
                      <a:gd name="connsiteY0" fmla="*/ 930 h 11548"/>
                      <a:gd name="connsiteX1" fmla="*/ 10745 w 21570"/>
                      <a:gd name="connsiteY1" fmla="*/ 5775 h 11548"/>
                      <a:gd name="connsiteX2" fmla="*/ 2951 w 21570"/>
                      <a:gd name="connsiteY2" fmla="*/ 930 h 11548"/>
                      <a:gd name="connsiteX3" fmla="*/ 3372 w 21570"/>
                      <a:gd name="connsiteY3" fmla="*/ 8934 h 11548"/>
                      <a:gd name="connsiteX4" fmla="*/ 18538 w 21570"/>
                      <a:gd name="connsiteY4" fmla="*/ 10619 h 11548"/>
                      <a:gd name="connsiteX5" fmla="*/ 18117 w 21570"/>
                      <a:gd name="connsiteY5" fmla="*/ 2615 h 11548"/>
                      <a:gd name="connsiteX6" fmla="*/ 2951 w 21570"/>
                      <a:gd name="connsiteY6" fmla="*/ 930 h 11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570" h="11548">
                        <a:moveTo>
                          <a:pt x="2951" y="930"/>
                        </a:moveTo>
                        <a:lnTo>
                          <a:pt x="10745" y="5775"/>
                        </a:lnTo>
                        <a:lnTo>
                          <a:pt x="2951" y="930"/>
                        </a:lnTo>
                        <a:cubicBezTo>
                          <a:pt x="-1051" y="2615"/>
                          <a:pt x="-1051" y="6196"/>
                          <a:pt x="3372" y="8934"/>
                        </a:cubicBezTo>
                        <a:cubicBezTo>
                          <a:pt x="7796" y="11672"/>
                          <a:pt x="14326" y="12304"/>
                          <a:pt x="18538" y="10619"/>
                        </a:cubicBezTo>
                        <a:cubicBezTo>
                          <a:pt x="22751" y="8934"/>
                          <a:pt x="22541" y="5353"/>
                          <a:pt x="18117" y="2615"/>
                        </a:cubicBezTo>
                        <a:cubicBezTo>
                          <a:pt x="13694" y="-124"/>
                          <a:pt x="7164" y="-756"/>
                          <a:pt x="2951" y="93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4" name="자유형: 도형 553">
                    <a:extLst>
                      <a:ext uri="{FF2B5EF4-FFF2-40B4-BE49-F238E27FC236}">
                        <a16:creationId xmlns:a16="http://schemas.microsoft.com/office/drawing/2014/main" id="{62C7882F-9D9D-5C0D-64B1-D75D4A2615D5}"/>
                      </a:ext>
                    </a:extLst>
                  </p:cNvPr>
                  <p:cNvSpPr/>
                  <p:nvPr/>
                </p:nvSpPr>
                <p:spPr>
                  <a:xfrm>
                    <a:off x="6401113" y="5392798"/>
                    <a:ext cx="15166" cy="2614"/>
                  </a:xfrm>
                  <a:custGeom>
                    <a:avLst/>
                    <a:gdLst>
                      <a:gd name="connsiteX0" fmla="*/ 15166 w 15166"/>
                      <a:gd name="connsiteY0" fmla="*/ 1685 h 2614"/>
                      <a:gd name="connsiteX1" fmla="*/ 15166 w 15166"/>
                      <a:gd name="connsiteY1" fmla="*/ 1685 h 2614"/>
                      <a:gd name="connsiteX2" fmla="*/ 0 w 15166"/>
                      <a:gd name="connsiteY2" fmla="*/ 0 h 2614"/>
                      <a:gd name="connsiteX3" fmla="*/ 0 w 15166"/>
                      <a:gd name="connsiteY3" fmla="*/ 0 h 2614"/>
                      <a:gd name="connsiteX4" fmla="*/ 15166 w 15166"/>
                      <a:gd name="connsiteY4" fmla="*/ 1685 h 2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614">
                        <a:moveTo>
                          <a:pt x="15166" y="1685"/>
                        </a:moveTo>
                        <a:lnTo>
                          <a:pt x="15166" y="1685"/>
                        </a:lnTo>
                        <a:cubicBezTo>
                          <a:pt x="11164" y="3370"/>
                          <a:pt x="4423" y="2528"/>
                          <a:pt x="0" y="0"/>
                        </a:cubicBezTo>
                        <a:lnTo>
                          <a:pt x="0" y="0"/>
                        </a:lnTo>
                        <a:cubicBezTo>
                          <a:pt x="4213" y="2738"/>
                          <a:pt x="10953" y="3370"/>
                          <a:pt x="15166" y="1685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55" name="자유형: 도형 554">
                    <a:extLst>
                      <a:ext uri="{FF2B5EF4-FFF2-40B4-BE49-F238E27FC236}">
                        <a16:creationId xmlns:a16="http://schemas.microsoft.com/office/drawing/2014/main" id="{A48E48A8-E612-13EB-8F94-E1E81904420B}"/>
                      </a:ext>
                    </a:extLst>
                  </p:cNvPr>
                  <p:cNvSpPr/>
                  <p:nvPr/>
                </p:nvSpPr>
                <p:spPr>
                  <a:xfrm>
                    <a:off x="6381734" y="5387953"/>
                    <a:ext cx="37493" cy="128928"/>
                  </a:xfrm>
                  <a:custGeom>
                    <a:avLst/>
                    <a:gdLst>
                      <a:gd name="connsiteX0" fmla="*/ 10743 w 37493"/>
                      <a:gd name="connsiteY0" fmla="*/ 127016 h 128928"/>
                      <a:gd name="connsiteX1" fmla="*/ 37494 w 37493"/>
                      <a:gd name="connsiteY1" fmla="*/ 3581 h 128928"/>
                      <a:gd name="connsiteX2" fmla="*/ 34545 w 37493"/>
                      <a:gd name="connsiteY2" fmla="*/ 6530 h 128928"/>
                      <a:gd name="connsiteX3" fmla="*/ 19379 w 37493"/>
                      <a:gd name="connsiteY3" fmla="*/ 4845 h 128928"/>
                      <a:gd name="connsiteX4" fmla="*/ 16009 w 37493"/>
                      <a:gd name="connsiteY4" fmla="*/ 0 h 128928"/>
                      <a:gd name="connsiteX5" fmla="*/ 0 w 37493"/>
                      <a:gd name="connsiteY5" fmla="*/ 125331 h 128928"/>
                      <a:gd name="connsiteX6" fmla="*/ 1685 w 37493"/>
                      <a:gd name="connsiteY6" fmla="*/ 127648 h 128928"/>
                      <a:gd name="connsiteX7" fmla="*/ 9268 w 37493"/>
                      <a:gd name="connsiteY7" fmla="*/ 128490 h 128928"/>
                      <a:gd name="connsiteX8" fmla="*/ 10743 w 37493"/>
                      <a:gd name="connsiteY8" fmla="*/ 127016 h 128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493" h="128928">
                        <a:moveTo>
                          <a:pt x="10743" y="127016"/>
                        </a:moveTo>
                        <a:lnTo>
                          <a:pt x="37494" y="3581"/>
                        </a:lnTo>
                        <a:cubicBezTo>
                          <a:pt x="37283" y="4634"/>
                          <a:pt x="36230" y="5687"/>
                          <a:pt x="34545" y="6530"/>
                        </a:cubicBezTo>
                        <a:cubicBezTo>
                          <a:pt x="30543" y="8215"/>
                          <a:pt x="23802" y="7372"/>
                          <a:pt x="19379" y="4845"/>
                        </a:cubicBezTo>
                        <a:cubicBezTo>
                          <a:pt x="17062" y="3370"/>
                          <a:pt x="15798" y="1685"/>
                          <a:pt x="16009" y="0"/>
                        </a:cubicBezTo>
                        <a:lnTo>
                          <a:pt x="0" y="125331"/>
                        </a:lnTo>
                        <a:cubicBezTo>
                          <a:pt x="0" y="125331"/>
                          <a:pt x="421" y="127016"/>
                          <a:pt x="1685" y="127648"/>
                        </a:cubicBezTo>
                        <a:cubicBezTo>
                          <a:pt x="3791" y="128912"/>
                          <a:pt x="7162" y="129333"/>
                          <a:pt x="9268" y="128490"/>
                        </a:cubicBezTo>
                        <a:cubicBezTo>
                          <a:pt x="10111" y="128069"/>
                          <a:pt x="10532" y="127648"/>
                          <a:pt x="10743" y="127016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25" name="그래픽 16">
                  <a:extLst>
                    <a:ext uri="{FF2B5EF4-FFF2-40B4-BE49-F238E27FC236}">
                      <a16:creationId xmlns:a16="http://schemas.microsoft.com/office/drawing/2014/main" id="{32C241E9-85E2-4E5C-914A-BCEF1C1DE52C}"/>
                    </a:ext>
                  </a:extLst>
                </p:cNvPr>
                <p:cNvGrpSpPr/>
                <p:nvPr/>
              </p:nvGrpSpPr>
              <p:grpSpPr>
                <a:xfrm>
                  <a:off x="6387842" y="5327325"/>
                  <a:ext cx="150878" cy="92164"/>
                  <a:chOff x="6387842" y="5327325"/>
                  <a:chExt cx="150878" cy="92164"/>
                </a:xfrm>
              </p:grpSpPr>
              <p:sp>
                <p:nvSpPr>
                  <p:cNvPr id="545" name="자유형: 도형 544">
                    <a:extLst>
                      <a:ext uri="{FF2B5EF4-FFF2-40B4-BE49-F238E27FC236}">
                        <a16:creationId xmlns:a16="http://schemas.microsoft.com/office/drawing/2014/main" id="{4A1AC8DC-0541-721B-A02C-6F582EFB5129}"/>
                      </a:ext>
                    </a:extLst>
                  </p:cNvPr>
                  <p:cNvSpPr/>
                  <p:nvPr/>
                </p:nvSpPr>
                <p:spPr>
                  <a:xfrm>
                    <a:off x="6387845" y="5327325"/>
                    <a:ext cx="150876" cy="87319"/>
                  </a:xfrm>
                  <a:custGeom>
                    <a:avLst/>
                    <a:gdLst>
                      <a:gd name="connsiteX0" fmla="*/ 40862 w 150876"/>
                      <a:gd name="connsiteY0" fmla="*/ 5019 h 87319"/>
                      <a:gd name="connsiteX1" fmla="*/ 1051 w 150876"/>
                      <a:gd name="connsiteY1" fmla="*/ 39775 h 87319"/>
                      <a:gd name="connsiteX2" fmla="*/ 24221 w 150876"/>
                      <a:gd name="connsiteY2" fmla="*/ 73266 h 87319"/>
                      <a:gd name="connsiteX3" fmla="*/ 81937 w 150876"/>
                      <a:gd name="connsiteY3" fmla="*/ 86747 h 87319"/>
                      <a:gd name="connsiteX4" fmla="*/ 141969 w 150876"/>
                      <a:gd name="connsiteY4" fmla="*/ 63788 h 87319"/>
                      <a:gd name="connsiteX5" fmla="*/ 144075 w 150876"/>
                      <a:gd name="connsiteY5" fmla="*/ 62524 h 87319"/>
                      <a:gd name="connsiteX6" fmla="*/ 117324 w 150876"/>
                      <a:gd name="connsiteY6" fmla="*/ 19553 h 87319"/>
                      <a:gd name="connsiteX7" fmla="*/ 43179 w 150876"/>
                      <a:gd name="connsiteY7" fmla="*/ 3966 h 87319"/>
                      <a:gd name="connsiteX8" fmla="*/ 41072 w 150876"/>
                      <a:gd name="connsiteY8" fmla="*/ 5230 h 87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76" h="87319">
                        <a:moveTo>
                          <a:pt x="40862" y="5019"/>
                        </a:moveTo>
                        <a:cubicBezTo>
                          <a:pt x="25064" y="14077"/>
                          <a:pt x="6106" y="25241"/>
                          <a:pt x="1051" y="39775"/>
                        </a:cubicBezTo>
                        <a:cubicBezTo>
                          <a:pt x="-4215" y="54309"/>
                          <a:pt x="11372" y="65894"/>
                          <a:pt x="24221" y="73266"/>
                        </a:cubicBezTo>
                        <a:cubicBezTo>
                          <a:pt x="37070" y="80639"/>
                          <a:pt x="56870" y="89696"/>
                          <a:pt x="81937" y="86747"/>
                        </a:cubicBezTo>
                        <a:cubicBezTo>
                          <a:pt x="106792" y="83798"/>
                          <a:pt x="126171" y="72845"/>
                          <a:pt x="141969" y="63788"/>
                        </a:cubicBezTo>
                        <a:cubicBezTo>
                          <a:pt x="142812" y="63366"/>
                          <a:pt x="143443" y="62945"/>
                          <a:pt x="144075" y="62524"/>
                        </a:cubicBezTo>
                        <a:cubicBezTo>
                          <a:pt x="160295" y="53256"/>
                          <a:pt x="145971" y="36194"/>
                          <a:pt x="117324" y="19553"/>
                        </a:cubicBezTo>
                        <a:cubicBezTo>
                          <a:pt x="88677" y="2913"/>
                          <a:pt x="59187" y="-5513"/>
                          <a:pt x="43179" y="3966"/>
                        </a:cubicBezTo>
                        <a:cubicBezTo>
                          <a:pt x="42547" y="4387"/>
                          <a:pt x="41704" y="4808"/>
                          <a:pt x="41072" y="5230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6" name="자유형: 도형 545">
                    <a:extLst>
                      <a:ext uri="{FF2B5EF4-FFF2-40B4-BE49-F238E27FC236}">
                        <a16:creationId xmlns:a16="http://schemas.microsoft.com/office/drawing/2014/main" id="{C6070FC1-09BB-C79F-0C6A-6B811B2A8276}"/>
                      </a:ext>
                    </a:extLst>
                  </p:cNvPr>
                  <p:cNvSpPr/>
                  <p:nvPr/>
                </p:nvSpPr>
                <p:spPr>
                  <a:xfrm>
                    <a:off x="6387842" y="5372787"/>
                    <a:ext cx="150818" cy="46701"/>
                  </a:xfrm>
                  <a:custGeom>
                    <a:avLst/>
                    <a:gdLst>
                      <a:gd name="connsiteX0" fmla="*/ 0 w 150818"/>
                      <a:gd name="connsiteY0" fmla="*/ 0 h 46701"/>
                      <a:gd name="connsiteX1" fmla="*/ 0 w 150818"/>
                      <a:gd name="connsiteY1" fmla="*/ 4845 h 46701"/>
                      <a:gd name="connsiteX2" fmla="*/ 24223 w 150818"/>
                      <a:gd name="connsiteY2" fmla="*/ 32649 h 46701"/>
                      <a:gd name="connsiteX3" fmla="*/ 81939 w 150818"/>
                      <a:gd name="connsiteY3" fmla="*/ 46130 h 46701"/>
                      <a:gd name="connsiteX4" fmla="*/ 141972 w 150818"/>
                      <a:gd name="connsiteY4" fmla="*/ 23170 h 46701"/>
                      <a:gd name="connsiteX5" fmla="*/ 144078 w 150818"/>
                      <a:gd name="connsiteY5" fmla="*/ 21906 h 46701"/>
                      <a:gd name="connsiteX6" fmla="*/ 150818 w 150818"/>
                      <a:gd name="connsiteY6" fmla="*/ 12006 h 46701"/>
                      <a:gd name="connsiteX7" fmla="*/ 150818 w 150818"/>
                      <a:gd name="connsiteY7" fmla="*/ 7162 h 46701"/>
                      <a:gd name="connsiteX8" fmla="*/ 144078 w 150818"/>
                      <a:gd name="connsiteY8" fmla="*/ 17062 h 46701"/>
                      <a:gd name="connsiteX9" fmla="*/ 141972 w 150818"/>
                      <a:gd name="connsiteY9" fmla="*/ 18326 h 46701"/>
                      <a:gd name="connsiteX10" fmla="*/ 81939 w 150818"/>
                      <a:gd name="connsiteY10" fmla="*/ 41285 h 46701"/>
                      <a:gd name="connsiteX11" fmla="*/ 24223 w 150818"/>
                      <a:gd name="connsiteY11" fmla="*/ 27804 h 46701"/>
                      <a:gd name="connsiteX12" fmla="*/ 0 w 150818"/>
                      <a:gd name="connsiteY12" fmla="*/ 0 h 46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50818" h="46701">
                        <a:moveTo>
                          <a:pt x="0" y="0"/>
                        </a:moveTo>
                        <a:lnTo>
                          <a:pt x="0" y="4845"/>
                        </a:lnTo>
                        <a:cubicBezTo>
                          <a:pt x="0" y="16640"/>
                          <a:pt x="13060" y="26119"/>
                          <a:pt x="24223" y="32649"/>
                        </a:cubicBezTo>
                        <a:cubicBezTo>
                          <a:pt x="37073" y="40021"/>
                          <a:pt x="56873" y="49079"/>
                          <a:pt x="81939" y="46130"/>
                        </a:cubicBezTo>
                        <a:cubicBezTo>
                          <a:pt x="106795" y="43181"/>
                          <a:pt x="126174" y="32228"/>
                          <a:pt x="141972" y="23170"/>
                        </a:cubicBezTo>
                        <a:cubicBezTo>
                          <a:pt x="142814" y="22749"/>
                          <a:pt x="143446" y="22328"/>
                          <a:pt x="144078" y="21906"/>
                        </a:cubicBezTo>
                        <a:cubicBezTo>
                          <a:pt x="148712" y="19168"/>
                          <a:pt x="150818" y="15798"/>
                          <a:pt x="150818" y="12006"/>
                        </a:cubicBezTo>
                        <a:lnTo>
                          <a:pt x="150818" y="7162"/>
                        </a:lnTo>
                        <a:cubicBezTo>
                          <a:pt x="150818" y="10953"/>
                          <a:pt x="148712" y="14323"/>
                          <a:pt x="144078" y="17062"/>
                        </a:cubicBezTo>
                        <a:cubicBezTo>
                          <a:pt x="143446" y="17483"/>
                          <a:pt x="142603" y="17904"/>
                          <a:pt x="141972" y="18326"/>
                        </a:cubicBezTo>
                        <a:cubicBezTo>
                          <a:pt x="126174" y="27383"/>
                          <a:pt x="106795" y="38336"/>
                          <a:pt x="81939" y="41285"/>
                        </a:cubicBezTo>
                        <a:cubicBezTo>
                          <a:pt x="56873" y="44234"/>
                          <a:pt x="37073" y="35177"/>
                          <a:pt x="24223" y="27804"/>
                        </a:cubicBezTo>
                        <a:cubicBezTo>
                          <a:pt x="13060" y="21275"/>
                          <a:pt x="0" y="11796"/>
                          <a:pt x="0" y="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26" name="그래픽 16">
                  <a:extLst>
                    <a:ext uri="{FF2B5EF4-FFF2-40B4-BE49-F238E27FC236}">
                      <a16:creationId xmlns:a16="http://schemas.microsoft.com/office/drawing/2014/main" id="{CC28B57F-1C94-57EC-AF5E-C196698967EF}"/>
                    </a:ext>
                  </a:extLst>
                </p:cNvPr>
                <p:cNvGrpSpPr/>
                <p:nvPr/>
              </p:nvGrpSpPr>
              <p:grpSpPr>
                <a:xfrm>
                  <a:off x="6331768" y="5105235"/>
                  <a:ext cx="277336" cy="409303"/>
                  <a:chOff x="6331768" y="5105235"/>
                  <a:chExt cx="277336" cy="409303"/>
                </a:xfrm>
              </p:grpSpPr>
              <p:sp>
                <p:nvSpPr>
                  <p:cNvPr id="537" name="자유형: 도형 536">
                    <a:extLst>
                      <a:ext uri="{FF2B5EF4-FFF2-40B4-BE49-F238E27FC236}">
                        <a16:creationId xmlns:a16="http://schemas.microsoft.com/office/drawing/2014/main" id="{D465E4FF-9905-7CC0-9534-3FCBE6587D6A}"/>
                      </a:ext>
                    </a:extLst>
                  </p:cNvPr>
                  <p:cNvSpPr/>
                  <p:nvPr/>
                </p:nvSpPr>
                <p:spPr>
                  <a:xfrm>
                    <a:off x="6547510" y="5469260"/>
                    <a:ext cx="61594" cy="45278"/>
                  </a:xfrm>
                  <a:custGeom>
                    <a:avLst/>
                    <a:gdLst>
                      <a:gd name="connsiteX0" fmla="*/ 27802 w 61594"/>
                      <a:gd name="connsiteY0" fmla="*/ 1474 h 45278"/>
                      <a:gd name="connsiteX1" fmla="*/ 29698 w 61594"/>
                      <a:gd name="connsiteY1" fmla="*/ 6530 h 45278"/>
                      <a:gd name="connsiteX2" fmla="*/ 45917 w 61594"/>
                      <a:gd name="connsiteY2" fmla="*/ 13691 h 45278"/>
                      <a:gd name="connsiteX3" fmla="*/ 61083 w 61594"/>
                      <a:gd name="connsiteY3" fmla="*/ 17694 h 45278"/>
                      <a:gd name="connsiteX4" fmla="*/ 43389 w 61594"/>
                      <a:gd name="connsiteY4" fmla="*/ 31175 h 45278"/>
                      <a:gd name="connsiteX5" fmla="*/ 21693 w 61594"/>
                      <a:gd name="connsiteY5" fmla="*/ 42970 h 45278"/>
                      <a:gd name="connsiteX6" fmla="*/ 419 w 61594"/>
                      <a:gd name="connsiteY6" fmla="*/ 41075 h 45278"/>
                      <a:gd name="connsiteX7" fmla="*/ 7159 w 61594"/>
                      <a:gd name="connsiteY7" fmla="*/ 16640 h 45278"/>
                      <a:gd name="connsiteX8" fmla="*/ 9476 w 61594"/>
                      <a:gd name="connsiteY8" fmla="*/ 0 h 45278"/>
                      <a:gd name="connsiteX9" fmla="*/ 27802 w 61594"/>
                      <a:gd name="connsiteY9" fmla="*/ 1264 h 452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61594" h="45278">
                        <a:moveTo>
                          <a:pt x="27802" y="1474"/>
                        </a:moveTo>
                        <a:lnTo>
                          <a:pt x="29698" y="6530"/>
                        </a:lnTo>
                        <a:cubicBezTo>
                          <a:pt x="29698" y="6530"/>
                          <a:pt x="38334" y="13060"/>
                          <a:pt x="45917" y="13691"/>
                        </a:cubicBezTo>
                        <a:cubicBezTo>
                          <a:pt x="53500" y="14323"/>
                          <a:pt x="57713" y="14745"/>
                          <a:pt x="61083" y="17694"/>
                        </a:cubicBezTo>
                        <a:cubicBezTo>
                          <a:pt x="64453" y="20643"/>
                          <a:pt x="50340" y="26962"/>
                          <a:pt x="43389" y="31175"/>
                        </a:cubicBezTo>
                        <a:cubicBezTo>
                          <a:pt x="36438" y="35387"/>
                          <a:pt x="30119" y="39179"/>
                          <a:pt x="21693" y="42970"/>
                        </a:cubicBezTo>
                        <a:cubicBezTo>
                          <a:pt x="13268" y="46762"/>
                          <a:pt x="2736" y="45709"/>
                          <a:pt x="419" y="41075"/>
                        </a:cubicBezTo>
                        <a:cubicBezTo>
                          <a:pt x="-1898" y="36441"/>
                          <a:pt x="6106" y="22328"/>
                          <a:pt x="7159" y="16640"/>
                        </a:cubicBezTo>
                        <a:cubicBezTo>
                          <a:pt x="8212" y="10953"/>
                          <a:pt x="9476" y="0"/>
                          <a:pt x="9476" y="0"/>
                        </a:cubicBezTo>
                        <a:lnTo>
                          <a:pt x="27802" y="1264"/>
                        </a:ln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8" name="자유형: 도형 537">
                    <a:extLst>
                      <a:ext uri="{FF2B5EF4-FFF2-40B4-BE49-F238E27FC236}">
                        <a16:creationId xmlns:a16="http://schemas.microsoft.com/office/drawing/2014/main" id="{225465B1-1606-BFE5-C23D-06BC3A308722}"/>
                      </a:ext>
                    </a:extLst>
                  </p:cNvPr>
                  <p:cNvSpPr/>
                  <p:nvPr/>
                </p:nvSpPr>
                <p:spPr>
                  <a:xfrm>
                    <a:off x="6399317" y="5308453"/>
                    <a:ext cx="193992" cy="168179"/>
                  </a:xfrm>
                  <a:custGeom>
                    <a:avLst/>
                    <a:gdLst>
                      <a:gd name="connsiteX0" fmla="*/ 83313 w 193992"/>
                      <a:gd name="connsiteY0" fmla="*/ 12095 h 168179"/>
                      <a:gd name="connsiteX1" fmla="*/ 183157 w 193992"/>
                      <a:gd name="connsiteY1" fmla="*/ 299 h 168179"/>
                      <a:gd name="connsiteX2" fmla="*/ 193057 w 193992"/>
                      <a:gd name="connsiteY2" fmla="*/ 49378 h 168179"/>
                      <a:gd name="connsiteX3" fmla="*/ 184210 w 193992"/>
                      <a:gd name="connsiteY3" fmla="*/ 168179 h 168179"/>
                      <a:gd name="connsiteX4" fmla="*/ 149665 w 193992"/>
                      <a:gd name="connsiteY4" fmla="*/ 163335 h 168179"/>
                      <a:gd name="connsiteX5" fmla="*/ 157880 w 193992"/>
                      <a:gd name="connsiteY5" fmla="*/ 50853 h 168179"/>
                      <a:gd name="connsiteX6" fmla="*/ 70886 w 193992"/>
                      <a:gd name="connsiteY6" fmla="*/ 88347 h 168179"/>
                      <a:gd name="connsiteX7" fmla="*/ 23281 w 193992"/>
                      <a:gd name="connsiteY7" fmla="*/ 81396 h 168179"/>
                      <a:gd name="connsiteX8" fmla="*/ 742 w 193992"/>
                      <a:gd name="connsiteY8" fmla="*/ 54855 h 168179"/>
                      <a:gd name="connsiteX9" fmla="*/ 14434 w 193992"/>
                      <a:gd name="connsiteY9" fmla="*/ 20310 h 168179"/>
                      <a:gd name="connsiteX10" fmla="*/ 31917 w 193992"/>
                      <a:gd name="connsiteY10" fmla="*/ 18204 h 168179"/>
                      <a:gd name="connsiteX11" fmla="*/ 83735 w 193992"/>
                      <a:gd name="connsiteY11" fmla="*/ 12095 h 1681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193992" h="168179">
                        <a:moveTo>
                          <a:pt x="83313" y="12095"/>
                        </a:moveTo>
                        <a:cubicBezTo>
                          <a:pt x="83313" y="12095"/>
                          <a:pt x="174520" y="-2228"/>
                          <a:pt x="183157" y="299"/>
                        </a:cubicBezTo>
                        <a:cubicBezTo>
                          <a:pt x="191793" y="2827"/>
                          <a:pt x="196006" y="14623"/>
                          <a:pt x="193057" y="49378"/>
                        </a:cubicBezTo>
                        <a:cubicBezTo>
                          <a:pt x="190108" y="84134"/>
                          <a:pt x="184210" y="168179"/>
                          <a:pt x="184210" y="168179"/>
                        </a:cubicBezTo>
                        <a:lnTo>
                          <a:pt x="149665" y="163335"/>
                        </a:lnTo>
                        <a:lnTo>
                          <a:pt x="157880" y="50853"/>
                        </a:lnTo>
                        <a:cubicBezTo>
                          <a:pt x="132814" y="69810"/>
                          <a:pt x="103113" y="87715"/>
                          <a:pt x="70886" y="88347"/>
                        </a:cubicBezTo>
                        <a:cubicBezTo>
                          <a:pt x="55088" y="88557"/>
                          <a:pt x="38026" y="87294"/>
                          <a:pt x="23281" y="81396"/>
                        </a:cubicBezTo>
                        <a:cubicBezTo>
                          <a:pt x="11906" y="76762"/>
                          <a:pt x="3481" y="66651"/>
                          <a:pt x="742" y="54855"/>
                        </a:cubicBezTo>
                        <a:cubicBezTo>
                          <a:pt x="-2417" y="41374"/>
                          <a:pt x="4955" y="29368"/>
                          <a:pt x="14434" y="20310"/>
                        </a:cubicBezTo>
                        <a:lnTo>
                          <a:pt x="31917" y="18204"/>
                        </a:lnTo>
                        <a:lnTo>
                          <a:pt x="83735" y="12095"/>
                        </a:lnTo>
                        <a:close/>
                      </a:path>
                    </a:pathLst>
                  </a:custGeom>
                  <a:solidFill>
                    <a:srgbClr val="24274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9" name="자유형: 도형 538">
                    <a:extLst>
                      <a:ext uri="{FF2B5EF4-FFF2-40B4-BE49-F238E27FC236}">
                        <a16:creationId xmlns:a16="http://schemas.microsoft.com/office/drawing/2014/main" id="{79267179-AA97-1049-3070-2B036A6C6A48}"/>
                      </a:ext>
                    </a:extLst>
                  </p:cNvPr>
                  <p:cNvSpPr/>
                  <p:nvPr/>
                </p:nvSpPr>
                <p:spPr>
                  <a:xfrm>
                    <a:off x="6425271" y="5105235"/>
                    <a:ext cx="74679" cy="79450"/>
                  </a:xfrm>
                  <a:custGeom>
                    <a:avLst/>
                    <a:gdLst>
                      <a:gd name="connsiteX0" fmla="*/ 68102 w 74679"/>
                      <a:gd name="connsiteY0" fmla="*/ 39429 h 79450"/>
                      <a:gd name="connsiteX1" fmla="*/ 69366 w 74679"/>
                      <a:gd name="connsiteY1" fmla="*/ 28897 h 79450"/>
                      <a:gd name="connsiteX2" fmla="*/ 74632 w 74679"/>
                      <a:gd name="connsiteY2" fmla="*/ 15626 h 79450"/>
                      <a:gd name="connsiteX3" fmla="*/ 60730 w 74679"/>
                      <a:gd name="connsiteY3" fmla="*/ 250 h 79450"/>
                      <a:gd name="connsiteX4" fmla="*/ 18812 w 74679"/>
                      <a:gd name="connsiteY4" fmla="*/ 2145 h 79450"/>
                      <a:gd name="connsiteX5" fmla="*/ 8491 w 74679"/>
                      <a:gd name="connsiteY5" fmla="*/ 12256 h 79450"/>
                      <a:gd name="connsiteX6" fmla="*/ 697 w 74679"/>
                      <a:gd name="connsiteY6" fmla="*/ 37322 h 79450"/>
                      <a:gd name="connsiteX7" fmla="*/ 19866 w 74679"/>
                      <a:gd name="connsiteY7" fmla="*/ 73552 h 79450"/>
                      <a:gd name="connsiteX8" fmla="*/ 27870 w 74679"/>
                      <a:gd name="connsiteY8" fmla="*/ 79450 h 79450"/>
                      <a:gd name="connsiteX9" fmla="*/ 52094 w 74679"/>
                      <a:gd name="connsiteY9" fmla="*/ 61546 h 79450"/>
                      <a:gd name="connsiteX10" fmla="*/ 68313 w 74679"/>
                      <a:gd name="connsiteY10" fmla="*/ 39639 h 794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4679" h="79450">
                        <a:moveTo>
                          <a:pt x="68102" y="39429"/>
                        </a:moveTo>
                        <a:lnTo>
                          <a:pt x="69366" y="28897"/>
                        </a:lnTo>
                        <a:cubicBezTo>
                          <a:pt x="69366" y="28897"/>
                          <a:pt x="75264" y="20892"/>
                          <a:pt x="74632" y="15626"/>
                        </a:cubicBezTo>
                        <a:cubicBezTo>
                          <a:pt x="74000" y="10360"/>
                          <a:pt x="72526" y="250"/>
                          <a:pt x="60730" y="250"/>
                        </a:cubicBezTo>
                        <a:cubicBezTo>
                          <a:pt x="48934" y="250"/>
                          <a:pt x="28081" y="-1014"/>
                          <a:pt x="18812" y="2145"/>
                        </a:cubicBezTo>
                        <a:cubicBezTo>
                          <a:pt x="9544" y="5305"/>
                          <a:pt x="8491" y="12256"/>
                          <a:pt x="8491" y="12256"/>
                        </a:cubicBezTo>
                        <a:cubicBezTo>
                          <a:pt x="8491" y="12256"/>
                          <a:pt x="-2883" y="22156"/>
                          <a:pt x="697" y="37322"/>
                        </a:cubicBezTo>
                        <a:cubicBezTo>
                          <a:pt x="4278" y="52488"/>
                          <a:pt x="19866" y="73552"/>
                          <a:pt x="19866" y="73552"/>
                        </a:cubicBezTo>
                        <a:lnTo>
                          <a:pt x="27870" y="79450"/>
                        </a:lnTo>
                        <a:lnTo>
                          <a:pt x="52094" y="61546"/>
                        </a:lnTo>
                        <a:lnTo>
                          <a:pt x="68313" y="39639"/>
                        </a:ln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0" name="자유형: 도형 539">
                    <a:extLst>
                      <a:ext uri="{FF2B5EF4-FFF2-40B4-BE49-F238E27FC236}">
                        <a16:creationId xmlns:a16="http://schemas.microsoft.com/office/drawing/2014/main" id="{190FE1FF-46BD-3858-5DFF-5A26E71AEC2C}"/>
                      </a:ext>
                    </a:extLst>
                  </p:cNvPr>
                  <p:cNvSpPr/>
                  <p:nvPr/>
                </p:nvSpPr>
                <p:spPr>
                  <a:xfrm>
                    <a:off x="6442609" y="5124653"/>
                    <a:ext cx="53294" cy="79621"/>
                  </a:xfrm>
                  <a:custGeom>
                    <a:avLst/>
                    <a:gdLst>
                      <a:gd name="connsiteX0" fmla="*/ 50764 w 53294"/>
                      <a:gd name="connsiteY0" fmla="*/ 0 h 79621"/>
                      <a:gd name="connsiteX1" fmla="*/ 50764 w 53294"/>
                      <a:gd name="connsiteY1" fmla="*/ 50764 h 79621"/>
                      <a:gd name="connsiteX2" fmla="*/ 31385 w 53294"/>
                      <a:gd name="connsiteY2" fmla="*/ 56030 h 79621"/>
                      <a:gd name="connsiteX3" fmla="*/ 24434 w 53294"/>
                      <a:gd name="connsiteY3" fmla="*/ 79622 h 79621"/>
                      <a:gd name="connsiteX4" fmla="*/ 0 w 53294"/>
                      <a:gd name="connsiteY4" fmla="*/ 69511 h 79621"/>
                      <a:gd name="connsiteX5" fmla="*/ 2528 w 53294"/>
                      <a:gd name="connsiteY5" fmla="*/ 54345 h 79621"/>
                      <a:gd name="connsiteX6" fmla="*/ 23802 w 53294"/>
                      <a:gd name="connsiteY6" fmla="*/ 47605 h 79621"/>
                      <a:gd name="connsiteX7" fmla="*/ 26119 w 53294"/>
                      <a:gd name="connsiteY7" fmla="*/ 29700 h 79621"/>
                      <a:gd name="connsiteX8" fmla="*/ 33281 w 53294"/>
                      <a:gd name="connsiteY8" fmla="*/ 14955 h 79621"/>
                      <a:gd name="connsiteX9" fmla="*/ 36230 w 53294"/>
                      <a:gd name="connsiteY9" fmla="*/ 25698 h 79621"/>
                      <a:gd name="connsiteX10" fmla="*/ 44866 w 53294"/>
                      <a:gd name="connsiteY10" fmla="*/ 13691 h 79621"/>
                      <a:gd name="connsiteX11" fmla="*/ 50764 w 53294"/>
                      <a:gd name="connsiteY11" fmla="*/ 421 h 79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3294" h="79621">
                        <a:moveTo>
                          <a:pt x="50764" y="0"/>
                        </a:moveTo>
                        <a:cubicBezTo>
                          <a:pt x="53924" y="21275"/>
                          <a:pt x="54345" y="45077"/>
                          <a:pt x="50764" y="50764"/>
                        </a:cubicBezTo>
                        <a:cubicBezTo>
                          <a:pt x="47183" y="56451"/>
                          <a:pt x="31385" y="56030"/>
                          <a:pt x="31385" y="56030"/>
                        </a:cubicBezTo>
                        <a:lnTo>
                          <a:pt x="24434" y="79622"/>
                        </a:lnTo>
                        <a:lnTo>
                          <a:pt x="0" y="69511"/>
                        </a:lnTo>
                        <a:lnTo>
                          <a:pt x="2528" y="54345"/>
                        </a:lnTo>
                        <a:cubicBezTo>
                          <a:pt x="2528" y="54345"/>
                          <a:pt x="18747" y="56451"/>
                          <a:pt x="23802" y="47605"/>
                        </a:cubicBezTo>
                        <a:cubicBezTo>
                          <a:pt x="28858" y="38758"/>
                          <a:pt x="26541" y="32860"/>
                          <a:pt x="26119" y="29700"/>
                        </a:cubicBezTo>
                        <a:cubicBezTo>
                          <a:pt x="25698" y="26541"/>
                          <a:pt x="29279" y="14534"/>
                          <a:pt x="33281" y="14955"/>
                        </a:cubicBezTo>
                        <a:cubicBezTo>
                          <a:pt x="37283" y="15377"/>
                          <a:pt x="36230" y="25698"/>
                          <a:pt x="36230" y="25698"/>
                        </a:cubicBezTo>
                        <a:cubicBezTo>
                          <a:pt x="36230" y="25698"/>
                          <a:pt x="42549" y="15587"/>
                          <a:pt x="44866" y="13691"/>
                        </a:cubicBezTo>
                        <a:cubicBezTo>
                          <a:pt x="47183" y="11796"/>
                          <a:pt x="50764" y="421"/>
                          <a:pt x="50764" y="421"/>
                        </a:cubicBez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1" name="자유형: 도형 540">
                    <a:extLst>
                      <a:ext uri="{FF2B5EF4-FFF2-40B4-BE49-F238E27FC236}">
                        <a16:creationId xmlns:a16="http://schemas.microsoft.com/office/drawing/2014/main" id="{4872C7D7-A282-B065-23D7-F1E33B51B276}"/>
                      </a:ext>
                    </a:extLst>
                  </p:cNvPr>
                  <p:cNvSpPr/>
                  <p:nvPr/>
                </p:nvSpPr>
                <p:spPr>
                  <a:xfrm>
                    <a:off x="6386848" y="5187190"/>
                    <a:ext cx="115961" cy="169548"/>
                  </a:xfrm>
                  <a:custGeom>
                    <a:avLst/>
                    <a:gdLst>
                      <a:gd name="connsiteX0" fmla="*/ 152 w 115961"/>
                      <a:gd name="connsiteY0" fmla="*/ 42362 h 169548"/>
                      <a:gd name="connsiteX1" fmla="*/ 26482 w 115961"/>
                      <a:gd name="connsiteY1" fmla="*/ 1287 h 169548"/>
                      <a:gd name="connsiteX2" fmla="*/ 61027 w 115961"/>
                      <a:gd name="connsiteY2" fmla="*/ 6132 h 169548"/>
                      <a:gd name="connsiteX3" fmla="*/ 102944 w 115961"/>
                      <a:gd name="connsiteY3" fmla="*/ 29723 h 169548"/>
                      <a:gd name="connsiteX4" fmla="*/ 114950 w 115961"/>
                      <a:gd name="connsiteY4" fmla="*/ 69956 h 169548"/>
                      <a:gd name="connsiteX5" fmla="*/ 105050 w 115961"/>
                      <a:gd name="connsiteY5" fmla="*/ 115664 h 169548"/>
                      <a:gd name="connsiteX6" fmla="*/ 113476 w 115961"/>
                      <a:gd name="connsiteY6" fmla="*/ 149999 h 169548"/>
                      <a:gd name="connsiteX7" fmla="*/ 55339 w 115961"/>
                      <a:gd name="connsiteY7" fmla="*/ 166639 h 169548"/>
                      <a:gd name="connsiteX8" fmla="*/ 11526 w 115961"/>
                      <a:gd name="connsiteY8" fmla="*/ 113769 h 169548"/>
                      <a:gd name="connsiteX9" fmla="*/ 152 w 115961"/>
                      <a:gd name="connsiteY9" fmla="*/ 42572 h 169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15961" h="169548">
                        <a:moveTo>
                          <a:pt x="152" y="42362"/>
                        </a:moveTo>
                        <a:cubicBezTo>
                          <a:pt x="1836" y="23825"/>
                          <a:pt x="11737" y="4868"/>
                          <a:pt x="26482" y="1287"/>
                        </a:cubicBezTo>
                        <a:cubicBezTo>
                          <a:pt x="41226" y="-2294"/>
                          <a:pt x="50495" y="2340"/>
                          <a:pt x="61027" y="6132"/>
                        </a:cubicBezTo>
                        <a:cubicBezTo>
                          <a:pt x="71559" y="9923"/>
                          <a:pt x="94307" y="23615"/>
                          <a:pt x="102944" y="29723"/>
                        </a:cubicBezTo>
                        <a:cubicBezTo>
                          <a:pt x="111580" y="35832"/>
                          <a:pt x="118321" y="41940"/>
                          <a:pt x="114950" y="69956"/>
                        </a:cubicBezTo>
                        <a:cubicBezTo>
                          <a:pt x="111580" y="97971"/>
                          <a:pt x="100838" y="100920"/>
                          <a:pt x="105050" y="115664"/>
                        </a:cubicBezTo>
                        <a:cubicBezTo>
                          <a:pt x="109263" y="130409"/>
                          <a:pt x="121059" y="134833"/>
                          <a:pt x="113476" y="149999"/>
                        </a:cubicBezTo>
                        <a:cubicBezTo>
                          <a:pt x="105893" y="165165"/>
                          <a:pt x="87989" y="174644"/>
                          <a:pt x="55339" y="166639"/>
                        </a:cubicBezTo>
                        <a:cubicBezTo>
                          <a:pt x="22690" y="158635"/>
                          <a:pt x="14686" y="130409"/>
                          <a:pt x="11526" y="113769"/>
                        </a:cubicBezTo>
                        <a:cubicBezTo>
                          <a:pt x="8367" y="97128"/>
                          <a:pt x="-1323" y="58581"/>
                          <a:pt x="152" y="42572"/>
                        </a:cubicBezTo>
                        <a:close/>
                      </a:path>
                    </a:pathLst>
                  </a:custGeom>
                  <a:solidFill>
                    <a:srgbClr val="E4D1C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2" name="자유형: 도형 541">
                    <a:extLst>
                      <a:ext uri="{FF2B5EF4-FFF2-40B4-BE49-F238E27FC236}">
                        <a16:creationId xmlns:a16="http://schemas.microsoft.com/office/drawing/2014/main" id="{D2531A56-A106-FA84-DF91-08794A272EC2}"/>
                      </a:ext>
                    </a:extLst>
                  </p:cNvPr>
                  <p:cNvSpPr/>
                  <p:nvPr/>
                </p:nvSpPr>
                <p:spPr>
                  <a:xfrm>
                    <a:off x="6481746" y="5194164"/>
                    <a:ext cx="58810" cy="100284"/>
                  </a:xfrm>
                  <a:custGeom>
                    <a:avLst/>
                    <a:gdLst>
                      <a:gd name="connsiteX0" fmla="*/ 3202 w 58810"/>
                      <a:gd name="connsiteY0" fmla="*/ 38337 h 100284"/>
                      <a:gd name="connsiteX1" fmla="*/ 34587 w 58810"/>
                      <a:gd name="connsiteY1" fmla="*/ 49501 h 100284"/>
                      <a:gd name="connsiteX2" fmla="*/ 33744 w 58810"/>
                      <a:gd name="connsiteY2" fmla="*/ 4424 h 100284"/>
                      <a:gd name="connsiteX3" fmla="*/ 50174 w 58810"/>
                      <a:gd name="connsiteY3" fmla="*/ 0 h 100284"/>
                      <a:gd name="connsiteX4" fmla="*/ 58811 w 58810"/>
                      <a:gd name="connsiteY4" fmla="*/ 76252 h 100284"/>
                      <a:gd name="connsiteX5" fmla="*/ 45330 w 58810"/>
                      <a:gd name="connsiteY5" fmla="*/ 100265 h 100284"/>
                      <a:gd name="connsiteX6" fmla="*/ 10363 w 58810"/>
                      <a:gd name="connsiteY6" fmla="*/ 77726 h 100284"/>
                      <a:gd name="connsiteX7" fmla="*/ 3202 w 58810"/>
                      <a:gd name="connsiteY7" fmla="*/ 38337 h 1002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8810" h="100284">
                        <a:moveTo>
                          <a:pt x="3202" y="38337"/>
                        </a:moveTo>
                        <a:cubicBezTo>
                          <a:pt x="12049" y="24013"/>
                          <a:pt x="34587" y="49501"/>
                          <a:pt x="34587" y="49501"/>
                        </a:cubicBezTo>
                        <a:lnTo>
                          <a:pt x="33744" y="4424"/>
                        </a:lnTo>
                        <a:lnTo>
                          <a:pt x="50174" y="0"/>
                        </a:lnTo>
                        <a:cubicBezTo>
                          <a:pt x="50174" y="0"/>
                          <a:pt x="58811" y="58347"/>
                          <a:pt x="58811" y="76252"/>
                        </a:cubicBezTo>
                        <a:cubicBezTo>
                          <a:pt x="58811" y="94156"/>
                          <a:pt x="54177" y="99633"/>
                          <a:pt x="45330" y="100265"/>
                        </a:cubicBezTo>
                        <a:cubicBezTo>
                          <a:pt x="36483" y="100897"/>
                          <a:pt x="20474" y="85731"/>
                          <a:pt x="10363" y="77726"/>
                        </a:cubicBezTo>
                        <a:cubicBezTo>
                          <a:pt x="253" y="69722"/>
                          <a:pt x="-3118" y="48869"/>
                          <a:pt x="3202" y="38337"/>
                        </a:cubicBezTo>
                        <a:close/>
                      </a:path>
                    </a:pathLst>
                  </a:custGeom>
                  <a:solidFill>
                    <a:srgbClr val="E4D1C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3" name="자유형: 도형 542">
                    <a:extLst>
                      <a:ext uri="{FF2B5EF4-FFF2-40B4-BE49-F238E27FC236}">
                        <a16:creationId xmlns:a16="http://schemas.microsoft.com/office/drawing/2014/main" id="{CA000F97-11A9-0989-43D3-76F561AC0375}"/>
                      </a:ext>
                    </a:extLst>
                  </p:cNvPr>
                  <p:cNvSpPr/>
                  <p:nvPr/>
                </p:nvSpPr>
                <p:spPr>
                  <a:xfrm>
                    <a:off x="6496954" y="5164168"/>
                    <a:ext cx="32649" cy="33576"/>
                  </a:xfrm>
                  <a:custGeom>
                    <a:avLst/>
                    <a:gdLst>
                      <a:gd name="connsiteX0" fmla="*/ 21907 w 32649"/>
                      <a:gd name="connsiteY0" fmla="*/ 33577 h 33576"/>
                      <a:gd name="connsiteX1" fmla="*/ 14113 w 32649"/>
                      <a:gd name="connsiteY1" fmla="*/ 28100 h 33576"/>
                      <a:gd name="connsiteX2" fmla="*/ 8636 w 32649"/>
                      <a:gd name="connsiteY2" fmla="*/ 13776 h 33576"/>
                      <a:gd name="connsiteX3" fmla="*/ 8636 w 32649"/>
                      <a:gd name="connsiteY3" fmla="*/ 10827 h 33576"/>
                      <a:gd name="connsiteX4" fmla="*/ 2107 w 32649"/>
                      <a:gd name="connsiteY4" fmla="*/ 10827 h 33576"/>
                      <a:gd name="connsiteX5" fmla="*/ 0 w 32649"/>
                      <a:gd name="connsiteY5" fmla="*/ 7036 h 33576"/>
                      <a:gd name="connsiteX6" fmla="*/ 10321 w 32649"/>
                      <a:gd name="connsiteY6" fmla="*/ 3034 h 33576"/>
                      <a:gd name="connsiteX7" fmla="*/ 23381 w 32649"/>
                      <a:gd name="connsiteY7" fmla="*/ 927 h 33576"/>
                      <a:gd name="connsiteX8" fmla="*/ 29279 w 32649"/>
                      <a:gd name="connsiteY8" fmla="*/ 13987 h 33576"/>
                      <a:gd name="connsiteX9" fmla="*/ 32649 w 32649"/>
                      <a:gd name="connsiteY9" fmla="*/ 30838 h 33576"/>
                      <a:gd name="connsiteX10" fmla="*/ 22117 w 32649"/>
                      <a:gd name="connsiteY10" fmla="*/ 33577 h 335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2649" h="33576">
                        <a:moveTo>
                          <a:pt x="21907" y="33577"/>
                        </a:moveTo>
                        <a:cubicBezTo>
                          <a:pt x="21907" y="33577"/>
                          <a:pt x="14745" y="32102"/>
                          <a:pt x="14113" y="28100"/>
                        </a:cubicBezTo>
                        <a:cubicBezTo>
                          <a:pt x="13481" y="24098"/>
                          <a:pt x="8636" y="15672"/>
                          <a:pt x="8636" y="13776"/>
                        </a:cubicBezTo>
                        <a:lnTo>
                          <a:pt x="8636" y="10827"/>
                        </a:lnTo>
                        <a:cubicBezTo>
                          <a:pt x="8636" y="10827"/>
                          <a:pt x="3160" y="11670"/>
                          <a:pt x="2107" y="10827"/>
                        </a:cubicBezTo>
                        <a:cubicBezTo>
                          <a:pt x="1053" y="9985"/>
                          <a:pt x="0" y="7036"/>
                          <a:pt x="0" y="7036"/>
                        </a:cubicBezTo>
                        <a:cubicBezTo>
                          <a:pt x="0" y="7036"/>
                          <a:pt x="6109" y="4930"/>
                          <a:pt x="10321" y="3034"/>
                        </a:cubicBezTo>
                        <a:cubicBezTo>
                          <a:pt x="14534" y="1138"/>
                          <a:pt x="20011" y="-1390"/>
                          <a:pt x="23381" y="927"/>
                        </a:cubicBezTo>
                        <a:cubicBezTo>
                          <a:pt x="26751" y="3244"/>
                          <a:pt x="27383" y="6825"/>
                          <a:pt x="29279" y="13987"/>
                        </a:cubicBezTo>
                        <a:cubicBezTo>
                          <a:pt x="31175" y="21149"/>
                          <a:pt x="32649" y="30838"/>
                          <a:pt x="32649" y="30838"/>
                        </a:cubicBezTo>
                        <a:lnTo>
                          <a:pt x="22117" y="33577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44" name="자유형: 도형 543">
                    <a:extLst>
                      <a:ext uri="{FF2B5EF4-FFF2-40B4-BE49-F238E27FC236}">
                        <a16:creationId xmlns:a16="http://schemas.microsoft.com/office/drawing/2014/main" id="{FA16506F-B25C-5CDB-0150-175E21E7AF55}"/>
                      </a:ext>
                    </a:extLst>
                  </p:cNvPr>
                  <p:cNvSpPr/>
                  <p:nvPr/>
                </p:nvSpPr>
                <p:spPr>
                  <a:xfrm>
                    <a:off x="6331768" y="5188477"/>
                    <a:ext cx="81561" cy="63879"/>
                  </a:xfrm>
                  <a:custGeom>
                    <a:avLst/>
                    <a:gdLst>
                      <a:gd name="connsiteX0" fmla="*/ 81562 w 81561"/>
                      <a:gd name="connsiteY0" fmla="*/ 0 h 63879"/>
                      <a:gd name="connsiteX1" fmla="*/ 6785 w 81561"/>
                      <a:gd name="connsiteY1" fmla="*/ 35177 h 63879"/>
                      <a:gd name="connsiteX2" fmla="*/ 11208 w 81561"/>
                      <a:gd name="connsiteY2" fmla="*/ 63403 h 63879"/>
                      <a:gd name="connsiteX3" fmla="*/ 60498 w 81561"/>
                      <a:gd name="connsiteY3" fmla="*/ 51185 h 63879"/>
                      <a:gd name="connsiteX4" fmla="*/ 81562 w 81561"/>
                      <a:gd name="connsiteY4" fmla="*/ 211 h 63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1561" h="63879">
                        <a:moveTo>
                          <a:pt x="81562" y="0"/>
                        </a:moveTo>
                        <a:cubicBezTo>
                          <a:pt x="60076" y="5055"/>
                          <a:pt x="18791" y="25066"/>
                          <a:pt x="6785" y="35177"/>
                        </a:cubicBezTo>
                        <a:cubicBezTo>
                          <a:pt x="-5222" y="45288"/>
                          <a:pt x="255" y="60032"/>
                          <a:pt x="11208" y="63403"/>
                        </a:cubicBezTo>
                        <a:cubicBezTo>
                          <a:pt x="22161" y="66773"/>
                          <a:pt x="60498" y="51185"/>
                          <a:pt x="60498" y="51185"/>
                        </a:cubicBezTo>
                        <a:lnTo>
                          <a:pt x="81562" y="211"/>
                        </a:lnTo>
                        <a:close/>
                      </a:path>
                    </a:pathLst>
                  </a:custGeom>
                  <a:solidFill>
                    <a:srgbClr val="E4D1C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27" name="그래픽 16">
                  <a:extLst>
                    <a:ext uri="{FF2B5EF4-FFF2-40B4-BE49-F238E27FC236}">
                      <a16:creationId xmlns:a16="http://schemas.microsoft.com/office/drawing/2014/main" id="{BF6EC20F-BCB3-48C8-3F4B-8FD01592BB02}"/>
                    </a:ext>
                  </a:extLst>
                </p:cNvPr>
                <p:cNvGrpSpPr/>
                <p:nvPr/>
              </p:nvGrpSpPr>
              <p:grpSpPr>
                <a:xfrm>
                  <a:off x="6430602" y="5321970"/>
                  <a:ext cx="5687" cy="84782"/>
                  <a:chOff x="6430602" y="5321970"/>
                  <a:chExt cx="5687" cy="84782"/>
                </a:xfrm>
              </p:grpSpPr>
              <p:sp>
                <p:nvSpPr>
                  <p:cNvPr id="535" name="자유형: 도형 534">
                    <a:extLst>
                      <a:ext uri="{FF2B5EF4-FFF2-40B4-BE49-F238E27FC236}">
                        <a16:creationId xmlns:a16="http://schemas.microsoft.com/office/drawing/2014/main" id="{C537CBDC-2572-6050-64A0-58336D6EACE2}"/>
                      </a:ext>
                    </a:extLst>
                  </p:cNvPr>
                  <p:cNvSpPr/>
                  <p:nvPr/>
                </p:nvSpPr>
                <p:spPr>
                  <a:xfrm>
                    <a:off x="6430655" y="5321970"/>
                    <a:ext cx="5371" cy="3264"/>
                  </a:xfrm>
                  <a:custGeom>
                    <a:avLst/>
                    <a:gdLst>
                      <a:gd name="connsiteX0" fmla="*/ 790 w 5371"/>
                      <a:gd name="connsiteY0" fmla="*/ 474 h 3264"/>
                      <a:gd name="connsiteX1" fmla="*/ 790 w 5371"/>
                      <a:gd name="connsiteY1" fmla="*/ 2791 h 3264"/>
                      <a:gd name="connsiteX2" fmla="*/ 4581 w 5371"/>
                      <a:gd name="connsiteY2" fmla="*/ 2791 h 3264"/>
                      <a:gd name="connsiteX3" fmla="*/ 4581 w 5371"/>
                      <a:gd name="connsiteY3" fmla="*/ 474 h 3264"/>
                      <a:gd name="connsiteX4" fmla="*/ 579 w 5371"/>
                      <a:gd name="connsiteY4" fmla="*/ 474 h 3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71" h="3264">
                        <a:moveTo>
                          <a:pt x="790" y="474"/>
                        </a:moveTo>
                        <a:cubicBezTo>
                          <a:pt x="-263" y="1106"/>
                          <a:pt x="-263" y="2159"/>
                          <a:pt x="790" y="2791"/>
                        </a:cubicBezTo>
                        <a:cubicBezTo>
                          <a:pt x="1843" y="3423"/>
                          <a:pt x="3528" y="3423"/>
                          <a:pt x="4581" y="2791"/>
                        </a:cubicBezTo>
                        <a:cubicBezTo>
                          <a:pt x="5635" y="2159"/>
                          <a:pt x="5635" y="1106"/>
                          <a:pt x="4581" y="474"/>
                        </a:cubicBezTo>
                        <a:cubicBezTo>
                          <a:pt x="3528" y="-158"/>
                          <a:pt x="1843" y="-158"/>
                          <a:pt x="579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6" name="자유형: 도형 535">
                    <a:extLst>
                      <a:ext uri="{FF2B5EF4-FFF2-40B4-BE49-F238E27FC236}">
                        <a16:creationId xmlns:a16="http://schemas.microsoft.com/office/drawing/2014/main" id="{39A23D79-57D8-3770-51A5-265EA82F940A}"/>
                      </a:ext>
                    </a:extLst>
                  </p:cNvPr>
                  <p:cNvSpPr/>
                  <p:nvPr/>
                </p:nvSpPr>
                <p:spPr>
                  <a:xfrm>
                    <a:off x="6430602" y="5323708"/>
                    <a:ext cx="5687" cy="83044"/>
                  </a:xfrm>
                  <a:custGeom>
                    <a:avLst/>
                    <a:gdLst>
                      <a:gd name="connsiteX0" fmla="*/ 0 w 5687"/>
                      <a:gd name="connsiteY0" fmla="*/ 0 h 83044"/>
                      <a:gd name="connsiteX1" fmla="*/ 0 w 5687"/>
                      <a:gd name="connsiteY1" fmla="*/ 81518 h 83044"/>
                      <a:gd name="connsiteX2" fmla="*/ 1053 w 5687"/>
                      <a:gd name="connsiteY2" fmla="*/ 82571 h 83044"/>
                      <a:gd name="connsiteX3" fmla="*/ 4845 w 5687"/>
                      <a:gd name="connsiteY3" fmla="*/ 82571 h 83044"/>
                      <a:gd name="connsiteX4" fmla="*/ 5687 w 5687"/>
                      <a:gd name="connsiteY4" fmla="*/ 81518 h 83044"/>
                      <a:gd name="connsiteX5" fmla="*/ 5687 w 5687"/>
                      <a:gd name="connsiteY5" fmla="*/ 0 h 83044"/>
                      <a:gd name="connsiteX6" fmla="*/ 4634 w 5687"/>
                      <a:gd name="connsiteY6" fmla="*/ 1053 h 83044"/>
                      <a:gd name="connsiteX7" fmla="*/ 843 w 5687"/>
                      <a:gd name="connsiteY7" fmla="*/ 1053 h 83044"/>
                      <a:gd name="connsiteX8" fmla="*/ 0 w 5687"/>
                      <a:gd name="connsiteY8" fmla="*/ 0 h 83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83044">
                        <a:moveTo>
                          <a:pt x="0" y="0"/>
                        </a:moveTo>
                        <a:lnTo>
                          <a:pt x="0" y="81518"/>
                        </a:lnTo>
                        <a:cubicBezTo>
                          <a:pt x="0" y="81518"/>
                          <a:pt x="421" y="82360"/>
                          <a:pt x="1053" y="82571"/>
                        </a:cubicBezTo>
                        <a:cubicBezTo>
                          <a:pt x="2107" y="83203"/>
                          <a:pt x="3792" y="83203"/>
                          <a:pt x="4845" y="82571"/>
                        </a:cubicBezTo>
                        <a:cubicBezTo>
                          <a:pt x="5477" y="82150"/>
                          <a:pt x="5687" y="81939"/>
                          <a:pt x="5687" y="81518"/>
                        </a:cubicBezTo>
                        <a:lnTo>
                          <a:pt x="5687" y="0"/>
                        </a:lnTo>
                        <a:cubicBezTo>
                          <a:pt x="5687" y="0"/>
                          <a:pt x="5266" y="842"/>
                          <a:pt x="4634" y="1053"/>
                        </a:cubicBezTo>
                        <a:cubicBezTo>
                          <a:pt x="3581" y="1685"/>
                          <a:pt x="1896" y="1685"/>
                          <a:pt x="843" y="1053"/>
                        </a:cubicBezTo>
                        <a:cubicBezTo>
                          <a:pt x="211" y="842"/>
                          <a:pt x="0" y="421"/>
                          <a:pt x="0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28" name="그래픽 16">
                  <a:extLst>
                    <a:ext uri="{FF2B5EF4-FFF2-40B4-BE49-F238E27FC236}">
                      <a16:creationId xmlns:a16="http://schemas.microsoft.com/office/drawing/2014/main" id="{D2CBD4E5-0713-6729-E53B-35EDB23B3533}"/>
                    </a:ext>
                  </a:extLst>
                </p:cNvPr>
                <p:cNvGrpSpPr/>
                <p:nvPr/>
              </p:nvGrpSpPr>
              <p:grpSpPr>
                <a:xfrm>
                  <a:off x="6398374" y="5304487"/>
                  <a:ext cx="5687" cy="84572"/>
                  <a:chOff x="6398374" y="5304487"/>
                  <a:chExt cx="5687" cy="84572"/>
                </a:xfrm>
              </p:grpSpPr>
              <p:sp>
                <p:nvSpPr>
                  <p:cNvPr id="533" name="자유형: 도형 532">
                    <a:extLst>
                      <a:ext uri="{FF2B5EF4-FFF2-40B4-BE49-F238E27FC236}">
                        <a16:creationId xmlns:a16="http://schemas.microsoft.com/office/drawing/2014/main" id="{11637640-782A-6F91-7AC6-07D30DEE5526}"/>
                      </a:ext>
                    </a:extLst>
                  </p:cNvPr>
                  <p:cNvSpPr/>
                  <p:nvPr/>
                </p:nvSpPr>
                <p:spPr>
                  <a:xfrm>
                    <a:off x="6398374" y="5306014"/>
                    <a:ext cx="5687" cy="83044"/>
                  </a:xfrm>
                  <a:custGeom>
                    <a:avLst/>
                    <a:gdLst>
                      <a:gd name="connsiteX0" fmla="*/ 0 w 5687"/>
                      <a:gd name="connsiteY0" fmla="*/ 0 h 83044"/>
                      <a:gd name="connsiteX1" fmla="*/ 0 w 5687"/>
                      <a:gd name="connsiteY1" fmla="*/ 81518 h 83044"/>
                      <a:gd name="connsiteX2" fmla="*/ 1053 w 5687"/>
                      <a:gd name="connsiteY2" fmla="*/ 82571 h 83044"/>
                      <a:gd name="connsiteX3" fmla="*/ 4845 w 5687"/>
                      <a:gd name="connsiteY3" fmla="*/ 82571 h 83044"/>
                      <a:gd name="connsiteX4" fmla="*/ 5687 w 5687"/>
                      <a:gd name="connsiteY4" fmla="*/ 81518 h 83044"/>
                      <a:gd name="connsiteX5" fmla="*/ 5687 w 5687"/>
                      <a:gd name="connsiteY5" fmla="*/ 0 h 83044"/>
                      <a:gd name="connsiteX6" fmla="*/ 4634 w 5687"/>
                      <a:gd name="connsiteY6" fmla="*/ 1053 h 83044"/>
                      <a:gd name="connsiteX7" fmla="*/ 842 w 5687"/>
                      <a:gd name="connsiteY7" fmla="*/ 1053 h 83044"/>
                      <a:gd name="connsiteX8" fmla="*/ 0 w 5687"/>
                      <a:gd name="connsiteY8" fmla="*/ 0 h 83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83044">
                        <a:moveTo>
                          <a:pt x="0" y="0"/>
                        </a:moveTo>
                        <a:lnTo>
                          <a:pt x="0" y="81518"/>
                        </a:lnTo>
                        <a:cubicBezTo>
                          <a:pt x="0" y="81518"/>
                          <a:pt x="421" y="82360"/>
                          <a:pt x="1053" y="82571"/>
                        </a:cubicBezTo>
                        <a:cubicBezTo>
                          <a:pt x="2107" y="83203"/>
                          <a:pt x="3791" y="83203"/>
                          <a:pt x="4845" y="82571"/>
                        </a:cubicBezTo>
                        <a:cubicBezTo>
                          <a:pt x="5477" y="82360"/>
                          <a:pt x="5687" y="81939"/>
                          <a:pt x="5687" y="81518"/>
                        </a:cubicBezTo>
                        <a:lnTo>
                          <a:pt x="5687" y="0"/>
                        </a:lnTo>
                        <a:cubicBezTo>
                          <a:pt x="5687" y="0"/>
                          <a:pt x="5266" y="842"/>
                          <a:pt x="4634" y="1053"/>
                        </a:cubicBezTo>
                        <a:cubicBezTo>
                          <a:pt x="3581" y="1685"/>
                          <a:pt x="1896" y="1685"/>
                          <a:pt x="842" y="1053"/>
                        </a:cubicBezTo>
                        <a:cubicBezTo>
                          <a:pt x="211" y="842"/>
                          <a:pt x="0" y="421"/>
                          <a:pt x="0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4" name="자유형: 도형 533">
                    <a:extLst>
                      <a:ext uri="{FF2B5EF4-FFF2-40B4-BE49-F238E27FC236}">
                        <a16:creationId xmlns:a16="http://schemas.microsoft.com/office/drawing/2014/main" id="{49E5B5EE-8155-5E0F-9000-4A992E1CD7F9}"/>
                      </a:ext>
                    </a:extLst>
                  </p:cNvPr>
                  <p:cNvSpPr/>
                  <p:nvPr/>
                </p:nvSpPr>
                <p:spPr>
                  <a:xfrm>
                    <a:off x="6398427" y="5304487"/>
                    <a:ext cx="5371" cy="3264"/>
                  </a:xfrm>
                  <a:custGeom>
                    <a:avLst/>
                    <a:gdLst>
                      <a:gd name="connsiteX0" fmla="*/ 790 w 5371"/>
                      <a:gd name="connsiteY0" fmla="*/ 474 h 3264"/>
                      <a:gd name="connsiteX1" fmla="*/ 790 w 5371"/>
                      <a:gd name="connsiteY1" fmla="*/ 2791 h 3264"/>
                      <a:gd name="connsiteX2" fmla="*/ 4581 w 5371"/>
                      <a:gd name="connsiteY2" fmla="*/ 2791 h 3264"/>
                      <a:gd name="connsiteX3" fmla="*/ 4581 w 5371"/>
                      <a:gd name="connsiteY3" fmla="*/ 474 h 3264"/>
                      <a:gd name="connsiteX4" fmla="*/ 579 w 5371"/>
                      <a:gd name="connsiteY4" fmla="*/ 474 h 3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71" h="3264">
                        <a:moveTo>
                          <a:pt x="790" y="474"/>
                        </a:moveTo>
                        <a:cubicBezTo>
                          <a:pt x="-263" y="1106"/>
                          <a:pt x="-263" y="2159"/>
                          <a:pt x="790" y="2791"/>
                        </a:cubicBezTo>
                        <a:cubicBezTo>
                          <a:pt x="1843" y="3423"/>
                          <a:pt x="3528" y="3423"/>
                          <a:pt x="4581" y="2791"/>
                        </a:cubicBezTo>
                        <a:cubicBezTo>
                          <a:pt x="5635" y="2159"/>
                          <a:pt x="5635" y="1106"/>
                          <a:pt x="4581" y="474"/>
                        </a:cubicBezTo>
                        <a:cubicBezTo>
                          <a:pt x="3528" y="-158"/>
                          <a:pt x="1843" y="-158"/>
                          <a:pt x="579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529" name="그래픽 16">
                  <a:extLst>
                    <a:ext uri="{FF2B5EF4-FFF2-40B4-BE49-F238E27FC236}">
                      <a16:creationId xmlns:a16="http://schemas.microsoft.com/office/drawing/2014/main" id="{DD76CE17-F4FA-0FBC-51F4-5A7093B3B0D5}"/>
                    </a:ext>
                  </a:extLst>
                </p:cNvPr>
                <p:cNvGrpSpPr/>
                <p:nvPr/>
              </p:nvGrpSpPr>
              <p:grpSpPr>
                <a:xfrm>
                  <a:off x="6361512" y="5223130"/>
                  <a:ext cx="102792" cy="136250"/>
                  <a:chOff x="6361512" y="5223130"/>
                  <a:chExt cx="102792" cy="136250"/>
                </a:xfrm>
              </p:grpSpPr>
              <p:sp>
                <p:nvSpPr>
                  <p:cNvPr id="530" name="자유형: 도형 529">
                    <a:extLst>
                      <a:ext uri="{FF2B5EF4-FFF2-40B4-BE49-F238E27FC236}">
                        <a16:creationId xmlns:a16="http://schemas.microsoft.com/office/drawing/2014/main" id="{FCFDB366-A22A-71DE-1F26-E6FA054C7A0F}"/>
                      </a:ext>
                    </a:extLst>
                  </p:cNvPr>
                  <p:cNvSpPr/>
                  <p:nvPr/>
                </p:nvSpPr>
                <p:spPr>
                  <a:xfrm>
                    <a:off x="6374361" y="5223130"/>
                    <a:ext cx="40864" cy="11687"/>
                  </a:xfrm>
                  <a:custGeom>
                    <a:avLst/>
                    <a:gdLst>
                      <a:gd name="connsiteX0" fmla="*/ 36651 w 40864"/>
                      <a:gd name="connsiteY0" fmla="*/ 11688 h 11687"/>
                      <a:gd name="connsiteX1" fmla="*/ 40864 w 40864"/>
                      <a:gd name="connsiteY1" fmla="*/ 9370 h 11687"/>
                      <a:gd name="connsiteX2" fmla="*/ 4213 w 40864"/>
                      <a:gd name="connsiteY2" fmla="*/ 2419 h 11687"/>
                      <a:gd name="connsiteX3" fmla="*/ 0 w 40864"/>
                      <a:gd name="connsiteY3" fmla="*/ 4736 h 11687"/>
                      <a:gd name="connsiteX4" fmla="*/ 36651 w 40864"/>
                      <a:gd name="connsiteY4" fmla="*/ 11688 h 11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864" h="11687">
                        <a:moveTo>
                          <a:pt x="36651" y="11688"/>
                        </a:moveTo>
                        <a:lnTo>
                          <a:pt x="40864" y="9370"/>
                        </a:lnTo>
                        <a:cubicBezTo>
                          <a:pt x="23171" y="-740"/>
                          <a:pt x="11585" y="-2004"/>
                          <a:pt x="4213" y="2419"/>
                        </a:cubicBezTo>
                        <a:lnTo>
                          <a:pt x="0" y="4736"/>
                        </a:lnTo>
                        <a:cubicBezTo>
                          <a:pt x="7373" y="313"/>
                          <a:pt x="18957" y="1577"/>
                          <a:pt x="36651" y="11688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1" name="자유형: 도형 530">
                    <a:extLst>
                      <a:ext uri="{FF2B5EF4-FFF2-40B4-BE49-F238E27FC236}">
                        <a16:creationId xmlns:a16="http://schemas.microsoft.com/office/drawing/2014/main" id="{0A36FB8C-245A-35DD-0407-C9C88C8D1FFB}"/>
                      </a:ext>
                    </a:extLst>
                  </p:cNvPr>
                  <p:cNvSpPr/>
                  <p:nvPr/>
                </p:nvSpPr>
                <p:spPr>
                  <a:xfrm>
                    <a:off x="6361512" y="5225459"/>
                    <a:ext cx="98790" cy="133920"/>
                  </a:xfrm>
                  <a:custGeom>
                    <a:avLst/>
                    <a:gdLst>
                      <a:gd name="connsiteX0" fmla="*/ 49501 w 98790"/>
                      <a:gd name="connsiteY0" fmla="*/ 9358 h 133920"/>
                      <a:gd name="connsiteX1" fmla="*/ 0 w 98790"/>
                      <a:gd name="connsiteY1" fmla="*/ 42429 h 133920"/>
                      <a:gd name="connsiteX2" fmla="*/ 49290 w 98790"/>
                      <a:gd name="connsiteY2" fmla="*/ 124368 h 133920"/>
                      <a:gd name="connsiteX3" fmla="*/ 98790 w 98790"/>
                      <a:gd name="connsiteY3" fmla="*/ 99302 h 133920"/>
                      <a:gd name="connsiteX4" fmla="*/ 49711 w 98790"/>
                      <a:gd name="connsiteY4" fmla="*/ 9358 h 1339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790" h="133920">
                        <a:moveTo>
                          <a:pt x="49501" y="9358"/>
                        </a:moveTo>
                        <a:cubicBezTo>
                          <a:pt x="7162" y="-15076"/>
                          <a:pt x="0" y="12729"/>
                          <a:pt x="0" y="42429"/>
                        </a:cubicBezTo>
                        <a:cubicBezTo>
                          <a:pt x="0" y="72129"/>
                          <a:pt x="12428" y="103093"/>
                          <a:pt x="49290" y="124368"/>
                        </a:cubicBezTo>
                        <a:cubicBezTo>
                          <a:pt x="86152" y="145642"/>
                          <a:pt x="98790" y="128791"/>
                          <a:pt x="98790" y="99302"/>
                        </a:cubicBezTo>
                        <a:cubicBezTo>
                          <a:pt x="98790" y="69812"/>
                          <a:pt x="92050" y="33793"/>
                          <a:pt x="49711" y="9358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32" name="자유형: 도형 531">
                    <a:extLst>
                      <a:ext uri="{FF2B5EF4-FFF2-40B4-BE49-F238E27FC236}">
                        <a16:creationId xmlns:a16="http://schemas.microsoft.com/office/drawing/2014/main" id="{A0E4C047-5E27-0252-6E49-69D0F6162A49}"/>
                      </a:ext>
                    </a:extLst>
                  </p:cNvPr>
                  <p:cNvSpPr/>
                  <p:nvPr/>
                </p:nvSpPr>
                <p:spPr>
                  <a:xfrm>
                    <a:off x="6411013" y="5232500"/>
                    <a:ext cx="53291" cy="124488"/>
                  </a:xfrm>
                  <a:custGeom>
                    <a:avLst/>
                    <a:gdLst>
                      <a:gd name="connsiteX0" fmla="*/ 37283 w 53291"/>
                      <a:gd name="connsiteY0" fmla="*/ 124488 h 124488"/>
                      <a:gd name="connsiteX1" fmla="*/ 41496 w 53291"/>
                      <a:gd name="connsiteY1" fmla="*/ 122171 h 124488"/>
                      <a:gd name="connsiteX2" fmla="*/ 53292 w 53291"/>
                      <a:gd name="connsiteY2" fmla="*/ 89943 h 124488"/>
                      <a:gd name="connsiteX3" fmla="*/ 4213 w 53291"/>
                      <a:gd name="connsiteY3" fmla="*/ 0 h 124488"/>
                      <a:gd name="connsiteX4" fmla="*/ 0 w 53291"/>
                      <a:gd name="connsiteY4" fmla="*/ 2317 h 124488"/>
                      <a:gd name="connsiteX5" fmla="*/ 49079 w 53291"/>
                      <a:gd name="connsiteY5" fmla="*/ 92260 h 124488"/>
                      <a:gd name="connsiteX6" fmla="*/ 37283 w 53291"/>
                      <a:gd name="connsiteY6" fmla="*/ 124488 h 124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291" h="124488">
                        <a:moveTo>
                          <a:pt x="37283" y="124488"/>
                        </a:moveTo>
                        <a:lnTo>
                          <a:pt x="41496" y="122171"/>
                        </a:lnTo>
                        <a:cubicBezTo>
                          <a:pt x="49922" y="117326"/>
                          <a:pt x="53292" y="105320"/>
                          <a:pt x="53292" y="89943"/>
                        </a:cubicBezTo>
                        <a:cubicBezTo>
                          <a:pt x="53292" y="60454"/>
                          <a:pt x="46551" y="24434"/>
                          <a:pt x="4213" y="0"/>
                        </a:cubicBezTo>
                        <a:lnTo>
                          <a:pt x="0" y="2317"/>
                        </a:lnTo>
                        <a:cubicBezTo>
                          <a:pt x="42339" y="26751"/>
                          <a:pt x="49290" y="62771"/>
                          <a:pt x="49079" y="92260"/>
                        </a:cubicBezTo>
                        <a:cubicBezTo>
                          <a:pt x="49079" y="107637"/>
                          <a:pt x="45709" y="119433"/>
                          <a:pt x="37283" y="124488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64" name="그래픽 16">
                <a:extLst>
                  <a:ext uri="{FF2B5EF4-FFF2-40B4-BE49-F238E27FC236}">
                    <a16:creationId xmlns:a16="http://schemas.microsoft.com/office/drawing/2014/main" id="{74A69AB2-EA87-EA52-938B-3C94E8B71941}"/>
                  </a:ext>
                </a:extLst>
              </p:cNvPr>
              <p:cNvGrpSpPr/>
              <p:nvPr userDrawn="1"/>
            </p:nvGrpSpPr>
            <p:grpSpPr>
              <a:xfrm>
                <a:off x="6774062" y="6082011"/>
                <a:ext cx="169551" cy="392417"/>
                <a:chOff x="6135104" y="5266811"/>
                <a:chExt cx="197889" cy="479527"/>
              </a:xfrm>
            </p:grpSpPr>
            <p:sp>
              <p:nvSpPr>
                <p:cNvPr id="456" name="자유형: 도형 455">
                  <a:extLst>
                    <a:ext uri="{FF2B5EF4-FFF2-40B4-BE49-F238E27FC236}">
                      <a16:creationId xmlns:a16="http://schemas.microsoft.com/office/drawing/2014/main" id="{C7D26735-03AA-521D-F522-501C1E987AF0}"/>
                    </a:ext>
                  </a:extLst>
                </p:cNvPr>
                <p:cNvSpPr/>
                <p:nvPr/>
              </p:nvSpPr>
              <p:spPr>
                <a:xfrm>
                  <a:off x="6278098" y="5520352"/>
                  <a:ext cx="52661" cy="138694"/>
                </a:xfrm>
                <a:custGeom>
                  <a:avLst/>
                  <a:gdLst>
                    <a:gd name="connsiteX0" fmla="*/ 38126 w 52661"/>
                    <a:gd name="connsiteY0" fmla="*/ 3464 h 138694"/>
                    <a:gd name="connsiteX1" fmla="*/ 52660 w 52661"/>
                    <a:gd name="connsiteY1" fmla="*/ 3464 h 138694"/>
                    <a:gd name="connsiteX2" fmla="*/ 32860 w 52661"/>
                    <a:gd name="connsiteY2" fmla="*/ 138695 h 138694"/>
                    <a:gd name="connsiteX3" fmla="*/ 0 w 52661"/>
                    <a:gd name="connsiteY3" fmla="*/ 135535 h 138694"/>
                    <a:gd name="connsiteX4" fmla="*/ 12428 w 52661"/>
                    <a:gd name="connsiteY4" fmla="*/ 25370 h 138694"/>
                    <a:gd name="connsiteX5" fmla="*/ 37915 w 52661"/>
                    <a:gd name="connsiteY5" fmla="*/ 3464 h 138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52661" h="138694">
                      <a:moveTo>
                        <a:pt x="38126" y="3464"/>
                      </a:moveTo>
                      <a:cubicBezTo>
                        <a:pt x="38126" y="3464"/>
                        <a:pt x="52450" y="-4330"/>
                        <a:pt x="52660" y="3464"/>
                      </a:cubicBezTo>
                      <a:cubicBezTo>
                        <a:pt x="52871" y="11257"/>
                        <a:pt x="32860" y="138695"/>
                        <a:pt x="32860" y="138695"/>
                      </a:cubicBezTo>
                      <a:lnTo>
                        <a:pt x="0" y="135535"/>
                      </a:lnTo>
                      <a:lnTo>
                        <a:pt x="12428" y="25370"/>
                      </a:lnTo>
                      <a:lnTo>
                        <a:pt x="37915" y="3464"/>
                      </a:lnTo>
                      <a:close/>
                    </a:path>
                  </a:pathLst>
                </a:custGeom>
                <a:solidFill>
                  <a:srgbClr val="E4D1C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7" name="자유형: 도형 456">
                  <a:extLst>
                    <a:ext uri="{FF2B5EF4-FFF2-40B4-BE49-F238E27FC236}">
                      <a16:creationId xmlns:a16="http://schemas.microsoft.com/office/drawing/2014/main" id="{2E391BF1-2BAD-8E89-BFC9-6DC4BCA5F101}"/>
                    </a:ext>
                  </a:extLst>
                </p:cNvPr>
                <p:cNvSpPr/>
                <p:nvPr/>
              </p:nvSpPr>
              <p:spPr>
                <a:xfrm>
                  <a:off x="6278981" y="5656215"/>
                  <a:ext cx="54013" cy="41878"/>
                </a:xfrm>
                <a:custGeom>
                  <a:avLst/>
                  <a:gdLst>
                    <a:gd name="connsiteX0" fmla="*/ 6280 w 54013"/>
                    <a:gd name="connsiteY0" fmla="*/ 304 h 41878"/>
                    <a:gd name="connsiteX1" fmla="*/ 592 w 54013"/>
                    <a:gd name="connsiteY1" fmla="*/ 27898 h 41878"/>
                    <a:gd name="connsiteX2" fmla="*/ 8176 w 54013"/>
                    <a:gd name="connsiteY2" fmla="*/ 41379 h 41878"/>
                    <a:gd name="connsiteX3" fmla="*/ 31346 w 54013"/>
                    <a:gd name="connsiteY3" fmla="*/ 32321 h 41878"/>
                    <a:gd name="connsiteX4" fmla="*/ 51778 w 54013"/>
                    <a:gd name="connsiteY4" fmla="*/ 16945 h 41878"/>
                    <a:gd name="connsiteX5" fmla="*/ 49882 w 54013"/>
                    <a:gd name="connsiteY5" fmla="*/ 1779 h 41878"/>
                    <a:gd name="connsiteX6" fmla="*/ 29029 w 54013"/>
                    <a:gd name="connsiteY6" fmla="*/ 304 h 41878"/>
                    <a:gd name="connsiteX7" fmla="*/ 6280 w 54013"/>
                    <a:gd name="connsiteY7" fmla="*/ 304 h 418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4013" h="41878">
                      <a:moveTo>
                        <a:pt x="6280" y="304"/>
                      </a:moveTo>
                      <a:cubicBezTo>
                        <a:pt x="6280" y="304"/>
                        <a:pt x="2067" y="21579"/>
                        <a:pt x="592" y="27898"/>
                      </a:cubicBezTo>
                      <a:cubicBezTo>
                        <a:pt x="-882" y="34217"/>
                        <a:pt x="-39" y="39273"/>
                        <a:pt x="8176" y="41379"/>
                      </a:cubicBezTo>
                      <a:cubicBezTo>
                        <a:pt x="16390" y="43485"/>
                        <a:pt x="26501" y="38641"/>
                        <a:pt x="31346" y="32321"/>
                      </a:cubicBezTo>
                      <a:cubicBezTo>
                        <a:pt x="36191" y="26002"/>
                        <a:pt x="47355" y="18840"/>
                        <a:pt x="51778" y="16945"/>
                      </a:cubicBezTo>
                      <a:cubicBezTo>
                        <a:pt x="56201" y="15049"/>
                        <a:pt x="53253" y="4306"/>
                        <a:pt x="49882" y="1779"/>
                      </a:cubicBezTo>
                      <a:cubicBezTo>
                        <a:pt x="46512" y="-749"/>
                        <a:pt x="35348" y="93"/>
                        <a:pt x="29029" y="304"/>
                      </a:cubicBezTo>
                      <a:cubicBezTo>
                        <a:pt x="22710" y="515"/>
                        <a:pt x="6280" y="304"/>
                        <a:pt x="6280" y="304"/>
                      </a:cubicBez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8" name="자유형: 도형 457">
                  <a:extLst>
                    <a:ext uri="{FF2B5EF4-FFF2-40B4-BE49-F238E27FC236}">
                      <a16:creationId xmlns:a16="http://schemas.microsoft.com/office/drawing/2014/main" id="{324580C9-A772-EF73-2EF8-631AF817A837}"/>
                    </a:ext>
                  </a:extLst>
                </p:cNvPr>
                <p:cNvSpPr/>
                <p:nvPr/>
              </p:nvSpPr>
              <p:spPr>
                <a:xfrm>
                  <a:off x="6157191" y="5511374"/>
                  <a:ext cx="69300" cy="143670"/>
                </a:xfrm>
                <a:custGeom>
                  <a:avLst/>
                  <a:gdLst>
                    <a:gd name="connsiteX0" fmla="*/ 12849 w 69300"/>
                    <a:gd name="connsiteY0" fmla="*/ 8439 h 143670"/>
                    <a:gd name="connsiteX1" fmla="*/ 25909 w 69300"/>
                    <a:gd name="connsiteY1" fmla="*/ 1910 h 143670"/>
                    <a:gd name="connsiteX2" fmla="*/ 69300 w 69300"/>
                    <a:gd name="connsiteY2" fmla="*/ 131664 h 143670"/>
                    <a:gd name="connsiteX3" fmla="*/ 38547 w 69300"/>
                    <a:gd name="connsiteY3" fmla="*/ 143670 h 143670"/>
                    <a:gd name="connsiteX4" fmla="*/ 0 w 69300"/>
                    <a:gd name="connsiteY4" fmla="*/ 39825 h 143670"/>
                    <a:gd name="connsiteX5" fmla="*/ 12849 w 69300"/>
                    <a:gd name="connsiteY5" fmla="*/ 8650 h 143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69300" h="143670">
                      <a:moveTo>
                        <a:pt x="12849" y="8439"/>
                      </a:moveTo>
                      <a:cubicBezTo>
                        <a:pt x="12849" y="8439"/>
                        <a:pt x="22117" y="-4831"/>
                        <a:pt x="25909" y="1910"/>
                      </a:cubicBezTo>
                      <a:cubicBezTo>
                        <a:pt x="29700" y="8650"/>
                        <a:pt x="69300" y="131664"/>
                        <a:pt x="69300" y="131664"/>
                      </a:cubicBezTo>
                      <a:lnTo>
                        <a:pt x="38547" y="143670"/>
                      </a:lnTo>
                      <a:lnTo>
                        <a:pt x="0" y="39825"/>
                      </a:lnTo>
                      <a:lnTo>
                        <a:pt x="12849" y="8650"/>
                      </a:lnTo>
                      <a:close/>
                    </a:path>
                  </a:pathLst>
                </a:custGeom>
                <a:solidFill>
                  <a:srgbClr val="E4D1C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459" name="자유형: 도형 458">
                  <a:extLst>
                    <a:ext uri="{FF2B5EF4-FFF2-40B4-BE49-F238E27FC236}">
                      <a16:creationId xmlns:a16="http://schemas.microsoft.com/office/drawing/2014/main" id="{D71DD76D-B040-5BF6-AAB5-27304665BA87}"/>
                    </a:ext>
                  </a:extLst>
                </p:cNvPr>
                <p:cNvSpPr/>
                <p:nvPr/>
              </p:nvSpPr>
              <p:spPr>
                <a:xfrm>
                  <a:off x="6202057" y="5633688"/>
                  <a:ext cx="48915" cy="54884"/>
                </a:xfrm>
                <a:custGeom>
                  <a:avLst/>
                  <a:gdLst>
                    <a:gd name="connsiteX0" fmla="*/ 211 w 48915"/>
                    <a:gd name="connsiteY0" fmla="*/ 18618 h 54884"/>
                    <a:gd name="connsiteX1" fmla="*/ 7583 w 48915"/>
                    <a:gd name="connsiteY1" fmla="*/ 45790 h 54884"/>
                    <a:gd name="connsiteX2" fmla="*/ 20432 w 48915"/>
                    <a:gd name="connsiteY2" fmla="*/ 54427 h 54884"/>
                    <a:gd name="connsiteX3" fmla="*/ 37073 w 48915"/>
                    <a:gd name="connsiteY3" fmla="*/ 35890 h 54884"/>
                    <a:gd name="connsiteX4" fmla="*/ 48237 w 48915"/>
                    <a:gd name="connsiteY4" fmla="*/ 12931 h 54884"/>
                    <a:gd name="connsiteX5" fmla="*/ 39811 w 48915"/>
                    <a:gd name="connsiteY5" fmla="*/ 82 h 54884"/>
                    <a:gd name="connsiteX6" fmla="*/ 20432 w 48915"/>
                    <a:gd name="connsiteY6" fmla="*/ 8296 h 54884"/>
                    <a:gd name="connsiteX7" fmla="*/ 0 w 48915"/>
                    <a:gd name="connsiteY7" fmla="*/ 18618 h 548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8915" h="54884">
                      <a:moveTo>
                        <a:pt x="211" y="18618"/>
                      </a:moveTo>
                      <a:cubicBezTo>
                        <a:pt x="211" y="18618"/>
                        <a:pt x="5898" y="39471"/>
                        <a:pt x="7583" y="45790"/>
                      </a:cubicBezTo>
                      <a:cubicBezTo>
                        <a:pt x="9268" y="52110"/>
                        <a:pt x="12217" y="56322"/>
                        <a:pt x="20432" y="54427"/>
                      </a:cubicBezTo>
                      <a:cubicBezTo>
                        <a:pt x="28647" y="52531"/>
                        <a:pt x="35598" y="43684"/>
                        <a:pt x="37073" y="35890"/>
                      </a:cubicBezTo>
                      <a:cubicBezTo>
                        <a:pt x="38547" y="28097"/>
                        <a:pt x="45288" y="16722"/>
                        <a:pt x="48237" y="12931"/>
                      </a:cubicBezTo>
                      <a:cubicBezTo>
                        <a:pt x="51186" y="9139"/>
                        <a:pt x="43813" y="924"/>
                        <a:pt x="39811" y="82"/>
                      </a:cubicBezTo>
                      <a:cubicBezTo>
                        <a:pt x="35809" y="-761"/>
                        <a:pt x="25909" y="5137"/>
                        <a:pt x="20432" y="8296"/>
                      </a:cubicBezTo>
                      <a:cubicBezTo>
                        <a:pt x="14956" y="11456"/>
                        <a:pt x="0" y="18618"/>
                        <a:pt x="0" y="18618"/>
                      </a:cubicBezTo>
                      <a:close/>
                    </a:path>
                  </a:pathLst>
                </a:custGeom>
                <a:solidFill>
                  <a:srgbClr val="392D34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460" name="그래픽 16">
                  <a:extLst>
                    <a:ext uri="{FF2B5EF4-FFF2-40B4-BE49-F238E27FC236}">
                      <a16:creationId xmlns:a16="http://schemas.microsoft.com/office/drawing/2014/main" id="{DC599FAA-5102-094F-F030-5F5655AFB78D}"/>
                    </a:ext>
                  </a:extLst>
                </p:cNvPr>
                <p:cNvGrpSpPr/>
                <p:nvPr/>
              </p:nvGrpSpPr>
              <p:grpSpPr>
                <a:xfrm>
                  <a:off x="6156658" y="5607837"/>
                  <a:ext cx="49134" cy="137377"/>
                  <a:chOff x="6156658" y="5607837"/>
                  <a:chExt cx="49134" cy="137377"/>
                </a:xfrm>
              </p:grpSpPr>
              <p:sp>
                <p:nvSpPr>
                  <p:cNvPr id="511" name="자유형: 도형 510">
                    <a:extLst>
                      <a:ext uri="{FF2B5EF4-FFF2-40B4-BE49-F238E27FC236}">
                        <a16:creationId xmlns:a16="http://schemas.microsoft.com/office/drawing/2014/main" id="{0ED420FB-6F53-5C03-8108-67B7C85A3E33}"/>
                      </a:ext>
                    </a:extLst>
                  </p:cNvPr>
                  <p:cNvSpPr/>
                  <p:nvPr/>
                </p:nvSpPr>
                <p:spPr>
                  <a:xfrm rot="-4549799">
                    <a:off x="6160218" y="5736150"/>
                    <a:ext cx="4634" cy="10953"/>
                  </a:xfrm>
                  <a:custGeom>
                    <a:avLst/>
                    <a:gdLst>
                      <a:gd name="connsiteX0" fmla="*/ 4634 w 4634"/>
                      <a:gd name="connsiteY0" fmla="*/ 5476 h 10953"/>
                      <a:gd name="connsiteX1" fmla="*/ 2317 w 4634"/>
                      <a:gd name="connsiteY1" fmla="*/ 10953 h 10953"/>
                      <a:gd name="connsiteX2" fmla="*/ 0 w 4634"/>
                      <a:gd name="connsiteY2" fmla="*/ 5476 h 10953"/>
                      <a:gd name="connsiteX3" fmla="*/ 2317 w 4634"/>
                      <a:gd name="connsiteY3" fmla="*/ 0 h 10953"/>
                      <a:gd name="connsiteX4" fmla="*/ 4634 w 4634"/>
                      <a:gd name="connsiteY4" fmla="*/ 5476 h 10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34" h="10953">
                        <a:moveTo>
                          <a:pt x="4634" y="5476"/>
                        </a:moveTo>
                        <a:cubicBezTo>
                          <a:pt x="4634" y="8501"/>
                          <a:pt x="3597" y="10953"/>
                          <a:pt x="2317" y="10953"/>
                        </a:cubicBezTo>
                        <a:cubicBezTo>
                          <a:pt x="1037" y="10953"/>
                          <a:pt x="0" y="8501"/>
                          <a:pt x="0" y="5476"/>
                        </a:cubicBezTo>
                        <a:cubicBezTo>
                          <a:pt x="0" y="2452"/>
                          <a:pt x="1037" y="0"/>
                          <a:pt x="2317" y="0"/>
                        </a:cubicBezTo>
                        <a:cubicBezTo>
                          <a:pt x="3597" y="0"/>
                          <a:pt x="4634" y="2452"/>
                          <a:pt x="4634" y="5476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2" name="자유형: 도형 511">
                    <a:extLst>
                      <a:ext uri="{FF2B5EF4-FFF2-40B4-BE49-F238E27FC236}">
                        <a16:creationId xmlns:a16="http://schemas.microsoft.com/office/drawing/2014/main" id="{B79F0E53-AB53-DF1D-F6BC-1B9EE892A9A3}"/>
                      </a:ext>
                    </a:extLst>
                  </p:cNvPr>
                  <p:cNvSpPr/>
                  <p:nvPr/>
                </p:nvSpPr>
                <p:spPr>
                  <a:xfrm>
                    <a:off x="6157191" y="5608047"/>
                    <a:ext cx="48342" cy="135466"/>
                  </a:xfrm>
                  <a:custGeom>
                    <a:avLst/>
                    <a:gdLst>
                      <a:gd name="connsiteX0" fmla="*/ 10532 w 48342"/>
                      <a:gd name="connsiteY0" fmla="*/ 135255 h 135466"/>
                      <a:gd name="connsiteX1" fmla="*/ 48236 w 48342"/>
                      <a:gd name="connsiteY1" fmla="*/ 8029 h 135466"/>
                      <a:gd name="connsiteX2" fmla="*/ 45919 w 48342"/>
                      <a:gd name="connsiteY2" fmla="*/ 3816 h 135466"/>
                      <a:gd name="connsiteX3" fmla="*/ 30964 w 48342"/>
                      <a:gd name="connsiteY3" fmla="*/ 235 h 135466"/>
                      <a:gd name="connsiteX4" fmla="*/ 27172 w 48342"/>
                      <a:gd name="connsiteY4" fmla="*/ 2763 h 135466"/>
                      <a:gd name="connsiteX5" fmla="*/ 0 w 48342"/>
                      <a:gd name="connsiteY5" fmla="*/ 132728 h 135466"/>
                      <a:gd name="connsiteX6" fmla="*/ 1896 w 48342"/>
                      <a:gd name="connsiteY6" fmla="*/ 131464 h 135466"/>
                      <a:gd name="connsiteX7" fmla="*/ 9268 w 48342"/>
                      <a:gd name="connsiteY7" fmla="*/ 133360 h 135466"/>
                      <a:gd name="connsiteX8" fmla="*/ 10321 w 48342"/>
                      <a:gd name="connsiteY8" fmla="*/ 135466 h 13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342" h="135466">
                        <a:moveTo>
                          <a:pt x="10532" y="135255"/>
                        </a:moveTo>
                        <a:lnTo>
                          <a:pt x="48236" y="8029"/>
                        </a:lnTo>
                        <a:cubicBezTo>
                          <a:pt x="48658" y="6765"/>
                          <a:pt x="47815" y="5291"/>
                          <a:pt x="45919" y="3816"/>
                        </a:cubicBezTo>
                        <a:cubicBezTo>
                          <a:pt x="42128" y="867"/>
                          <a:pt x="35598" y="-607"/>
                          <a:pt x="30964" y="235"/>
                        </a:cubicBezTo>
                        <a:cubicBezTo>
                          <a:pt x="28647" y="656"/>
                          <a:pt x="27383" y="1710"/>
                          <a:pt x="27172" y="2763"/>
                        </a:cubicBezTo>
                        <a:lnTo>
                          <a:pt x="0" y="132728"/>
                        </a:lnTo>
                        <a:cubicBezTo>
                          <a:pt x="0" y="132728"/>
                          <a:pt x="842" y="131675"/>
                          <a:pt x="1896" y="131464"/>
                        </a:cubicBezTo>
                        <a:cubicBezTo>
                          <a:pt x="4213" y="131043"/>
                          <a:pt x="7583" y="131885"/>
                          <a:pt x="9268" y="133360"/>
                        </a:cubicBezTo>
                        <a:cubicBezTo>
                          <a:pt x="10321" y="134202"/>
                          <a:pt x="10532" y="134834"/>
                          <a:pt x="10321" y="135466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3" name="자유형: 도형 512">
                    <a:extLst>
                      <a:ext uri="{FF2B5EF4-FFF2-40B4-BE49-F238E27FC236}">
                        <a16:creationId xmlns:a16="http://schemas.microsoft.com/office/drawing/2014/main" id="{DACE2096-3A32-FD01-089A-0AD07F6EC9AA}"/>
                      </a:ext>
                    </a:extLst>
                  </p:cNvPr>
                  <p:cNvSpPr/>
                  <p:nvPr/>
                </p:nvSpPr>
                <p:spPr>
                  <a:xfrm>
                    <a:off x="6188366" y="5607837"/>
                    <a:ext cx="14955" cy="3816"/>
                  </a:xfrm>
                  <a:custGeom>
                    <a:avLst/>
                    <a:gdLst>
                      <a:gd name="connsiteX0" fmla="*/ 14956 w 14955"/>
                      <a:gd name="connsiteY0" fmla="*/ 3816 h 3816"/>
                      <a:gd name="connsiteX1" fmla="*/ 14956 w 14955"/>
                      <a:gd name="connsiteY1" fmla="*/ 3816 h 3816"/>
                      <a:gd name="connsiteX2" fmla="*/ 0 w 14955"/>
                      <a:gd name="connsiteY2" fmla="*/ 235 h 3816"/>
                      <a:gd name="connsiteX3" fmla="*/ 0 w 14955"/>
                      <a:gd name="connsiteY3" fmla="*/ 235 h 3816"/>
                      <a:gd name="connsiteX4" fmla="*/ 14956 w 14955"/>
                      <a:gd name="connsiteY4" fmla="*/ 3816 h 3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55" h="3816">
                        <a:moveTo>
                          <a:pt x="14956" y="3816"/>
                        </a:moveTo>
                        <a:lnTo>
                          <a:pt x="14956" y="3816"/>
                        </a:lnTo>
                        <a:cubicBezTo>
                          <a:pt x="11164" y="867"/>
                          <a:pt x="4634" y="-608"/>
                          <a:pt x="0" y="235"/>
                        </a:cubicBezTo>
                        <a:lnTo>
                          <a:pt x="0" y="235"/>
                        </a:lnTo>
                        <a:cubicBezTo>
                          <a:pt x="4424" y="-608"/>
                          <a:pt x="11164" y="1078"/>
                          <a:pt x="14956" y="3816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4" name="자유형: 도형 513">
                    <a:extLst>
                      <a:ext uri="{FF2B5EF4-FFF2-40B4-BE49-F238E27FC236}">
                        <a16:creationId xmlns:a16="http://schemas.microsoft.com/office/drawing/2014/main" id="{1E436AEA-9138-47C1-0B0A-4709BA19C278}"/>
                      </a:ext>
                    </a:extLst>
                  </p:cNvPr>
                  <p:cNvSpPr/>
                  <p:nvPr/>
                </p:nvSpPr>
                <p:spPr>
                  <a:xfrm>
                    <a:off x="6166038" y="5615865"/>
                    <a:ext cx="39600" cy="128490"/>
                  </a:xfrm>
                  <a:custGeom>
                    <a:avLst/>
                    <a:gdLst>
                      <a:gd name="connsiteX0" fmla="*/ 0 w 39600"/>
                      <a:gd name="connsiteY0" fmla="*/ 128491 h 128490"/>
                      <a:gd name="connsiteX1" fmla="*/ 35809 w 39600"/>
                      <a:gd name="connsiteY1" fmla="*/ 2528 h 128490"/>
                      <a:gd name="connsiteX2" fmla="*/ 39600 w 39600"/>
                      <a:gd name="connsiteY2" fmla="*/ 0 h 128490"/>
                      <a:gd name="connsiteX3" fmla="*/ 1896 w 39600"/>
                      <a:gd name="connsiteY3" fmla="*/ 127227 h 128490"/>
                      <a:gd name="connsiteX4" fmla="*/ 0 w 39600"/>
                      <a:gd name="connsiteY4" fmla="*/ 128491 h 128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600" h="128490">
                        <a:moveTo>
                          <a:pt x="0" y="128491"/>
                        </a:moveTo>
                        <a:lnTo>
                          <a:pt x="35809" y="2528"/>
                        </a:lnTo>
                        <a:cubicBezTo>
                          <a:pt x="37915" y="2107"/>
                          <a:pt x="39179" y="1264"/>
                          <a:pt x="39600" y="0"/>
                        </a:cubicBezTo>
                        <a:lnTo>
                          <a:pt x="1896" y="127227"/>
                        </a:lnTo>
                        <a:cubicBezTo>
                          <a:pt x="1896" y="127227"/>
                          <a:pt x="1053" y="128280"/>
                          <a:pt x="0" y="128491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5" name="자유형: 도형 514">
                    <a:extLst>
                      <a:ext uri="{FF2B5EF4-FFF2-40B4-BE49-F238E27FC236}">
                        <a16:creationId xmlns:a16="http://schemas.microsoft.com/office/drawing/2014/main" id="{D31B9BF3-E632-DF33-E586-6C4FF8874520}"/>
                      </a:ext>
                    </a:extLst>
                  </p:cNvPr>
                  <p:cNvSpPr/>
                  <p:nvPr/>
                </p:nvSpPr>
                <p:spPr>
                  <a:xfrm>
                    <a:off x="6201847" y="5611653"/>
                    <a:ext cx="3946" cy="6740"/>
                  </a:xfrm>
                  <a:custGeom>
                    <a:avLst/>
                    <a:gdLst>
                      <a:gd name="connsiteX0" fmla="*/ 0 w 3946"/>
                      <a:gd name="connsiteY0" fmla="*/ 6740 h 6740"/>
                      <a:gd name="connsiteX1" fmla="*/ 0 w 3946"/>
                      <a:gd name="connsiteY1" fmla="*/ 6740 h 6740"/>
                      <a:gd name="connsiteX2" fmla="*/ 1475 w 3946"/>
                      <a:gd name="connsiteY2" fmla="*/ 0 h 6740"/>
                      <a:gd name="connsiteX3" fmla="*/ 1475 w 3946"/>
                      <a:gd name="connsiteY3" fmla="*/ 0 h 6740"/>
                      <a:gd name="connsiteX4" fmla="*/ 0 w 3946"/>
                      <a:gd name="connsiteY4" fmla="*/ 674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46" h="6740">
                        <a:moveTo>
                          <a:pt x="0" y="6740"/>
                        </a:moveTo>
                        <a:lnTo>
                          <a:pt x="0" y="6740"/>
                        </a:lnTo>
                        <a:cubicBezTo>
                          <a:pt x="4424" y="5898"/>
                          <a:pt x="5266" y="2949"/>
                          <a:pt x="1475" y="0"/>
                        </a:cubicBezTo>
                        <a:lnTo>
                          <a:pt x="1475" y="0"/>
                        </a:lnTo>
                        <a:cubicBezTo>
                          <a:pt x="5266" y="2949"/>
                          <a:pt x="4634" y="5898"/>
                          <a:pt x="0" y="674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6" name="자유형: 도형 515">
                    <a:extLst>
                      <a:ext uri="{FF2B5EF4-FFF2-40B4-BE49-F238E27FC236}">
                        <a16:creationId xmlns:a16="http://schemas.microsoft.com/office/drawing/2014/main" id="{04546BBF-3C7E-0CA1-6C68-130B1F535583}"/>
                      </a:ext>
                    </a:extLst>
                  </p:cNvPr>
                  <p:cNvSpPr/>
                  <p:nvPr/>
                </p:nvSpPr>
                <p:spPr>
                  <a:xfrm>
                    <a:off x="6184420" y="5608072"/>
                    <a:ext cx="3946" cy="6740"/>
                  </a:xfrm>
                  <a:custGeom>
                    <a:avLst/>
                    <a:gdLst>
                      <a:gd name="connsiteX0" fmla="*/ 3946 w 3946"/>
                      <a:gd name="connsiteY0" fmla="*/ 0 h 6740"/>
                      <a:gd name="connsiteX1" fmla="*/ 3946 w 3946"/>
                      <a:gd name="connsiteY1" fmla="*/ 0 h 6740"/>
                      <a:gd name="connsiteX2" fmla="*/ 2472 w 3946"/>
                      <a:gd name="connsiteY2" fmla="*/ 6740 h 6740"/>
                      <a:gd name="connsiteX3" fmla="*/ 2472 w 3946"/>
                      <a:gd name="connsiteY3" fmla="*/ 6740 h 6740"/>
                      <a:gd name="connsiteX4" fmla="*/ 3946 w 3946"/>
                      <a:gd name="connsiteY4" fmla="*/ 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46" h="6740">
                        <a:moveTo>
                          <a:pt x="3946" y="0"/>
                        </a:moveTo>
                        <a:lnTo>
                          <a:pt x="3946" y="0"/>
                        </a:lnTo>
                        <a:cubicBezTo>
                          <a:pt x="-477" y="842"/>
                          <a:pt x="-1320" y="3791"/>
                          <a:pt x="2472" y="6740"/>
                        </a:cubicBezTo>
                        <a:lnTo>
                          <a:pt x="2472" y="6740"/>
                        </a:lnTo>
                        <a:cubicBezTo>
                          <a:pt x="-1320" y="3791"/>
                          <a:pt x="-688" y="842"/>
                          <a:pt x="3946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7" name="자유형: 도형 516">
                    <a:extLst>
                      <a:ext uri="{FF2B5EF4-FFF2-40B4-BE49-F238E27FC236}">
                        <a16:creationId xmlns:a16="http://schemas.microsoft.com/office/drawing/2014/main" id="{70B97F00-CB34-E272-6C36-72FB030F6716}"/>
                      </a:ext>
                    </a:extLst>
                  </p:cNvPr>
                  <p:cNvSpPr/>
                  <p:nvPr/>
                </p:nvSpPr>
                <p:spPr>
                  <a:xfrm>
                    <a:off x="6184420" y="5607854"/>
                    <a:ext cx="21373" cy="10757"/>
                  </a:xfrm>
                  <a:custGeom>
                    <a:avLst/>
                    <a:gdLst>
                      <a:gd name="connsiteX0" fmla="*/ 17427 w 21373"/>
                      <a:gd name="connsiteY0" fmla="*/ 10539 h 10757"/>
                      <a:gd name="connsiteX1" fmla="*/ 10687 w 21373"/>
                      <a:gd name="connsiteY1" fmla="*/ 5273 h 10757"/>
                      <a:gd name="connsiteX2" fmla="*/ 17427 w 21373"/>
                      <a:gd name="connsiteY2" fmla="*/ 10539 h 10757"/>
                      <a:gd name="connsiteX3" fmla="*/ 2472 w 21373"/>
                      <a:gd name="connsiteY3" fmla="*/ 6958 h 10757"/>
                      <a:gd name="connsiteX4" fmla="*/ 3946 w 21373"/>
                      <a:gd name="connsiteY4" fmla="*/ 218 h 10757"/>
                      <a:gd name="connsiteX5" fmla="*/ 18902 w 21373"/>
                      <a:gd name="connsiteY5" fmla="*/ 3799 h 10757"/>
                      <a:gd name="connsiteX6" fmla="*/ 17427 w 21373"/>
                      <a:gd name="connsiteY6" fmla="*/ 10539 h 10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373" h="10757">
                        <a:moveTo>
                          <a:pt x="17427" y="10539"/>
                        </a:moveTo>
                        <a:lnTo>
                          <a:pt x="10687" y="5273"/>
                        </a:lnTo>
                        <a:lnTo>
                          <a:pt x="17427" y="10539"/>
                        </a:lnTo>
                        <a:cubicBezTo>
                          <a:pt x="13004" y="11382"/>
                          <a:pt x="6263" y="9697"/>
                          <a:pt x="2472" y="6958"/>
                        </a:cubicBezTo>
                        <a:cubicBezTo>
                          <a:pt x="-1320" y="4220"/>
                          <a:pt x="-688" y="1061"/>
                          <a:pt x="3946" y="218"/>
                        </a:cubicBezTo>
                        <a:cubicBezTo>
                          <a:pt x="8580" y="-625"/>
                          <a:pt x="15110" y="1061"/>
                          <a:pt x="18902" y="3799"/>
                        </a:cubicBezTo>
                        <a:cubicBezTo>
                          <a:pt x="22693" y="6537"/>
                          <a:pt x="22061" y="9697"/>
                          <a:pt x="17427" y="10539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8" name="자유형: 도형 517">
                    <a:extLst>
                      <a:ext uri="{FF2B5EF4-FFF2-40B4-BE49-F238E27FC236}">
                        <a16:creationId xmlns:a16="http://schemas.microsoft.com/office/drawing/2014/main" id="{ED0F8428-EC32-E8F8-1BC9-BCF01309C66F}"/>
                      </a:ext>
                    </a:extLst>
                  </p:cNvPr>
                  <p:cNvSpPr/>
                  <p:nvPr/>
                </p:nvSpPr>
                <p:spPr>
                  <a:xfrm>
                    <a:off x="6186892" y="5614812"/>
                    <a:ext cx="14955" cy="3816"/>
                  </a:xfrm>
                  <a:custGeom>
                    <a:avLst/>
                    <a:gdLst>
                      <a:gd name="connsiteX0" fmla="*/ 0 w 14955"/>
                      <a:gd name="connsiteY0" fmla="*/ 0 h 3816"/>
                      <a:gd name="connsiteX1" fmla="*/ 0 w 14955"/>
                      <a:gd name="connsiteY1" fmla="*/ 0 h 3816"/>
                      <a:gd name="connsiteX2" fmla="*/ 14955 w 14955"/>
                      <a:gd name="connsiteY2" fmla="*/ 3581 h 3816"/>
                      <a:gd name="connsiteX3" fmla="*/ 14955 w 14955"/>
                      <a:gd name="connsiteY3" fmla="*/ 3581 h 3816"/>
                      <a:gd name="connsiteX4" fmla="*/ 0 w 14955"/>
                      <a:gd name="connsiteY4" fmla="*/ 0 h 3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55" h="3816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791" y="2949"/>
                          <a:pt x="10321" y="4424"/>
                          <a:pt x="14955" y="3581"/>
                        </a:cubicBezTo>
                        <a:lnTo>
                          <a:pt x="14955" y="3581"/>
                        </a:lnTo>
                        <a:cubicBezTo>
                          <a:pt x="10532" y="4424"/>
                          <a:pt x="3791" y="2738"/>
                          <a:pt x="0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9" name="자유형: 도형 518">
                    <a:extLst>
                      <a:ext uri="{FF2B5EF4-FFF2-40B4-BE49-F238E27FC236}">
                        <a16:creationId xmlns:a16="http://schemas.microsoft.com/office/drawing/2014/main" id="{FFDCAADE-3BCD-C025-0457-682B76CACC52}"/>
                      </a:ext>
                    </a:extLst>
                  </p:cNvPr>
                  <p:cNvSpPr/>
                  <p:nvPr/>
                </p:nvSpPr>
                <p:spPr>
                  <a:xfrm>
                    <a:off x="6157402" y="5610599"/>
                    <a:ext cx="44445" cy="133654"/>
                  </a:xfrm>
                  <a:custGeom>
                    <a:avLst/>
                    <a:gdLst>
                      <a:gd name="connsiteX0" fmla="*/ 0 w 44445"/>
                      <a:gd name="connsiteY0" fmla="*/ 129965 h 133654"/>
                      <a:gd name="connsiteX1" fmla="*/ 27173 w 44445"/>
                      <a:gd name="connsiteY1" fmla="*/ 0 h 133654"/>
                      <a:gd name="connsiteX2" fmla="*/ 29490 w 44445"/>
                      <a:gd name="connsiteY2" fmla="*/ 4002 h 133654"/>
                      <a:gd name="connsiteX3" fmla="*/ 44445 w 44445"/>
                      <a:gd name="connsiteY3" fmla="*/ 7583 h 133654"/>
                      <a:gd name="connsiteX4" fmla="*/ 8636 w 44445"/>
                      <a:gd name="connsiteY4" fmla="*/ 133546 h 133654"/>
                      <a:gd name="connsiteX5" fmla="*/ 1264 w 44445"/>
                      <a:gd name="connsiteY5" fmla="*/ 131650 h 133654"/>
                      <a:gd name="connsiteX6" fmla="*/ 0 w 44445"/>
                      <a:gd name="connsiteY6" fmla="*/ 129544 h 133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4445" h="133654">
                        <a:moveTo>
                          <a:pt x="0" y="129965"/>
                        </a:moveTo>
                        <a:lnTo>
                          <a:pt x="27173" y="0"/>
                        </a:lnTo>
                        <a:cubicBezTo>
                          <a:pt x="26962" y="1264"/>
                          <a:pt x="27594" y="2738"/>
                          <a:pt x="29490" y="4002"/>
                        </a:cubicBezTo>
                        <a:cubicBezTo>
                          <a:pt x="33281" y="6951"/>
                          <a:pt x="39811" y="8426"/>
                          <a:pt x="44445" y="7583"/>
                        </a:cubicBezTo>
                        <a:lnTo>
                          <a:pt x="8636" y="133546"/>
                        </a:lnTo>
                        <a:cubicBezTo>
                          <a:pt x="6319" y="133967"/>
                          <a:pt x="2949" y="133125"/>
                          <a:pt x="1264" y="131650"/>
                        </a:cubicBezTo>
                        <a:cubicBezTo>
                          <a:pt x="421" y="131018"/>
                          <a:pt x="0" y="130176"/>
                          <a:pt x="0" y="129544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61" name="그래픽 16">
                  <a:extLst>
                    <a:ext uri="{FF2B5EF4-FFF2-40B4-BE49-F238E27FC236}">
                      <a16:creationId xmlns:a16="http://schemas.microsoft.com/office/drawing/2014/main" id="{ED2EE2E8-277E-8664-8520-CD6B1641E945}"/>
                    </a:ext>
                  </a:extLst>
                </p:cNvPr>
                <p:cNvGrpSpPr/>
                <p:nvPr/>
              </p:nvGrpSpPr>
              <p:grpSpPr>
                <a:xfrm>
                  <a:off x="6257456" y="5581065"/>
                  <a:ext cx="30492" cy="123555"/>
                  <a:chOff x="6257456" y="5581065"/>
                  <a:chExt cx="30492" cy="123555"/>
                </a:xfrm>
              </p:grpSpPr>
              <p:sp>
                <p:nvSpPr>
                  <p:cNvPr id="502" name="자유형: 도형 501">
                    <a:extLst>
                      <a:ext uri="{FF2B5EF4-FFF2-40B4-BE49-F238E27FC236}">
                        <a16:creationId xmlns:a16="http://schemas.microsoft.com/office/drawing/2014/main" id="{F305200A-ECA5-55F5-1BE9-C22BCF7D18FC}"/>
                      </a:ext>
                    </a:extLst>
                  </p:cNvPr>
                  <p:cNvSpPr/>
                  <p:nvPr/>
                </p:nvSpPr>
                <p:spPr>
                  <a:xfrm rot="-424200">
                    <a:off x="6276595" y="5696812"/>
                    <a:ext cx="10953" cy="7161"/>
                  </a:xfrm>
                  <a:custGeom>
                    <a:avLst/>
                    <a:gdLst>
                      <a:gd name="connsiteX0" fmla="*/ 10953 w 10953"/>
                      <a:gd name="connsiteY0" fmla="*/ 3581 h 7161"/>
                      <a:gd name="connsiteX1" fmla="*/ 5477 w 10953"/>
                      <a:gd name="connsiteY1" fmla="*/ 7162 h 7161"/>
                      <a:gd name="connsiteX2" fmla="*/ 0 w 10953"/>
                      <a:gd name="connsiteY2" fmla="*/ 3581 h 7161"/>
                      <a:gd name="connsiteX3" fmla="*/ 5477 w 10953"/>
                      <a:gd name="connsiteY3" fmla="*/ 0 h 7161"/>
                      <a:gd name="connsiteX4" fmla="*/ 10953 w 10953"/>
                      <a:gd name="connsiteY4" fmla="*/ 3581 h 71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" h="7161">
                        <a:moveTo>
                          <a:pt x="10953" y="3581"/>
                        </a:moveTo>
                        <a:cubicBezTo>
                          <a:pt x="10953" y="5559"/>
                          <a:pt x="8501" y="7162"/>
                          <a:pt x="5477" y="7162"/>
                        </a:cubicBezTo>
                        <a:cubicBezTo>
                          <a:pt x="2452" y="7162"/>
                          <a:pt x="0" y="5559"/>
                          <a:pt x="0" y="3581"/>
                        </a:cubicBezTo>
                        <a:cubicBezTo>
                          <a:pt x="0" y="1603"/>
                          <a:pt x="2452" y="0"/>
                          <a:pt x="5477" y="0"/>
                        </a:cubicBezTo>
                        <a:cubicBezTo>
                          <a:pt x="8502" y="0"/>
                          <a:pt x="10953" y="1603"/>
                          <a:pt x="10953" y="3581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3" name="자유형: 도형 502">
                    <a:extLst>
                      <a:ext uri="{FF2B5EF4-FFF2-40B4-BE49-F238E27FC236}">
                        <a16:creationId xmlns:a16="http://schemas.microsoft.com/office/drawing/2014/main" id="{07D01E2C-3B61-D936-2295-DB61742332F2}"/>
                      </a:ext>
                    </a:extLst>
                  </p:cNvPr>
                  <p:cNvSpPr/>
                  <p:nvPr/>
                </p:nvSpPr>
                <p:spPr>
                  <a:xfrm>
                    <a:off x="6257576" y="5581135"/>
                    <a:ext cx="28737" cy="119828"/>
                  </a:xfrm>
                  <a:custGeom>
                    <a:avLst/>
                    <a:gdLst>
                      <a:gd name="connsiteX0" fmla="*/ 28527 w 28737"/>
                      <a:gd name="connsiteY0" fmla="*/ 116459 h 119828"/>
                      <a:gd name="connsiteX1" fmla="*/ 18626 w 28737"/>
                      <a:gd name="connsiteY1" fmla="*/ 1660 h 119828"/>
                      <a:gd name="connsiteX2" fmla="*/ 3250 w 28737"/>
                      <a:gd name="connsiteY2" fmla="*/ 2502 h 119828"/>
                      <a:gd name="connsiteX3" fmla="*/ 90 w 28737"/>
                      <a:gd name="connsiteY3" fmla="*/ 8611 h 119828"/>
                      <a:gd name="connsiteX4" fmla="*/ 19469 w 28737"/>
                      <a:gd name="connsiteY4" fmla="*/ 119829 h 119828"/>
                      <a:gd name="connsiteX5" fmla="*/ 21154 w 28737"/>
                      <a:gd name="connsiteY5" fmla="*/ 116880 h 119828"/>
                      <a:gd name="connsiteX6" fmla="*/ 28737 w 28737"/>
                      <a:gd name="connsiteY6" fmla="*/ 116459 h 119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737" h="119828">
                        <a:moveTo>
                          <a:pt x="28527" y="116459"/>
                        </a:moveTo>
                        <a:lnTo>
                          <a:pt x="18626" y="1660"/>
                        </a:lnTo>
                        <a:cubicBezTo>
                          <a:pt x="14414" y="-868"/>
                          <a:pt x="7673" y="-447"/>
                          <a:pt x="3250" y="2502"/>
                        </a:cubicBezTo>
                        <a:cubicBezTo>
                          <a:pt x="722" y="4187"/>
                          <a:pt x="-331" y="6505"/>
                          <a:pt x="90" y="8611"/>
                        </a:cubicBezTo>
                        <a:lnTo>
                          <a:pt x="19469" y="119829"/>
                        </a:lnTo>
                        <a:cubicBezTo>
                          <a:pt x="19469" y="119829"/>
                          <a:pt x="19890" y="117722"/>
                          <a:pt x="21154" y="116880"/>
                        </a:cubicBezTo>
                        <a:cubicBezTo>
                          <a:pt x="23261" y="115405"/>
                          <a:pt x="26631" y="115195"/>
                          <a:pt x="28737" y="116459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4" name="자유형: 도형 503">
                    <a:extLst>
                      <a:ext uri="{FF2B5EF4-FFF2-40B4-BE49-F238E27FC236}">
                        <a16:creationId xmlns:a16="http://schemas.microsoft.com/office/drawing/2014/main" id="{3D1C8396-BEFB-5F8D-F7E3-D7DC7676EFBF}"/>
                      </a:ext>
                    </a:extLst>
                  </p:cNvPr>
                  <p:cNvSpPr/>
                  <p:nvPr/>
                </p:nvSpPr>
                <p:spPr>
                  <a:xfrm>
                    <a:off x="6260826" y="5581135"/>
                    <a:ext cx="15376" cy="2502"/>
                  </a:xfrm>
                  <a:custGeom>
                    <a:avLst/>
                    <a:gdLst>
                      <a:gd name="connsiteX0" fmla="*/ 15377 w 15376"/>
                      <a:gd name="connsiteY0" fmla="*/ 1660 h 2502"/>
                      <a:gd name="connsiteX1" fmla="*/ 15377 w 15376"/>
                      <a:gd name="connsiteY1" fmla="*/ 1660 h 2502"/>
                      <a:gd name="connsiteX2" fmla="*/ 0 w 15376"/>
                      <a:gd name="connsiteY2" fmla="*/ 2502 h 2502"/>
                      <a:gd name="connsiteX3" fmla="*/ 0 w 15376"/>
                      <a:gd name="connsiteY3" fmla="*/ 2502 h 2502"/>
                      <a:gd name="connsiteX4" fmla="*/ 15377 w 15376"/>
                      <a:gd name="connsiteY4" fmla="*/ 1660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76" h="2502">
                        <a:moveTo>
                          <a:pt x="15377" y="1660"/>
                        </a:moveTo>
                        <a:lnTo>
                          <a:pt x="15377" y="1660"/>
                        </a:lnTo>
                        <a:cubicBezTo>
                          <a:pt x="11164" y="-868"/>
                          <a:pt x="4423" y="-447"/>
                          <a:pt x="0" y="2502"/>
                        </a:cubicBezTo>
                        <a:lnTo>
                          <a:pt x="0" y="2502"/>
                        </a:lnTo>
                        <a:cubicBezTo>
                          <a:pt x="4213" y="-447"/>
                          <a:pt x="11164" y="-868"/>
                          <a:pt x="15377" y="16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5" name="자유형: 도형 504">
                    <a:extLst>
                      <a:ext uri="{FF2B5EF4-FFF2-40B4-BE49-F238E27FC236}">
                        <a16:creationId xmlns:a16="http://schemas.microsoft.com/office/drawing/2014/main" id="{37C9AF6C-2B8B-93AD-7B30-5472F577BD08}"/>
                      </a:ext>
                    </a:extLst>
                  </p:cNvPr>
                  <p:cNvSpPr/>
                  <p:nvPr/>
                </p:nvSpPr>
                <p:spPr>
                  <a:xfrm>
                    <a:off x="6276203" y="5582795"/>
                    <a:ext cx="11374" cy="116905"/>
                  </a:xfrm>
                  <a:custGeom>
                    <a:avLst/>
                    <a:gdLst>
                      <a:gd name="connsiteX0" fmla="*/ 11375 w 11374"/>
                      <a:gd name="connsiteY0" fmla="*/ 116905 h 116905"/>
                      <a:gd name="connsiteX1" fmla="*/ 2949 w 11374"/>
                      <a:gd name="connsiteY1" fmla="*/ 4423 h 116905"/>
                      <a:gd name="connsiteX2" fmla="*/ 0 w 11374"/>
                      <a:gd name="connsiteY2" fmla="*/ 0 h 116905"/>
                      <a:gd name="connsiteX3" fmla="*/ 9900 w 11374"/>
                      <a:gd name="connsiteY3" fmla="*/ 114799 h 116905"/>
                      <a:gd name="connsiteX4" fmla="*/ 11375 w 11374"/>
                      <a:gd name="connsiteY4" fmla="*/ 116905 h 116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74" h="116905">
                        <a:moveTo>
                          <a:pt x="11375" y="116905"/>
                        </a:moveTo>
                        <a:lnTo>
                          <a:pt x="2949" y="4423"/>
                        </a:lnTo>
                        <a:cubicBezTo>
                          <a:pt x="2949" y="2738"/>
                          <a:pt x="1896" y="1264"/>
                          <a:pt x="0" y="0"/>
                        </a:cubicBezTo>
                        <a:lnTo>
                          <a:pt x="9900" y="114799"/>
                        </a:lnTo>
                        <a:cubicBezTo>
                          <a:pt x="9900" y="114799"/>
                          <a:pt x="11375" y="116063"/>
                          <a:pt x="11375" y="116905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6" name="자유형: 도형 505">
                    <a:extLst>
                      <a:ext uri="{FF2B5EF4-FFF2-40B4-BE49-F238E27FC236}">
                        <a16:creationId xmlns:a16="http://schemas.microsoft.com/office/drawing/2014/main" id="{7A5434C2-70A1-7722-1C70-CC6F172EED1F}"/>
                      </a:ext>
                    </a:extLst>
                  </p:cNvPr>
                  <p:cNvSpPr/>
                  <p:nvPr/>
                </p:nvSpPr>
                <p:spPr>
                  <a:xfrm>
                    <a:off x="6257559" y="5583848"/>
                    <a:ext cx="3266" cy="10110"/>
                  </a:xfrm>
                  <a:custGeom>
                    <a:avLst/>
                    <a:gdLst>
                      <a:gd name="connsiteX0" fmla="*/ 3267 w 3266"/>
                      <a:gd name="connsiteY0" fmla="*/ 0 h 10110"/>
                      <a:gd name="connsiteX1" fmla="*/ 3267 w 3266"/>
                      <a:gd name="connsiteY1" fmla="*/ 0 h 10110"/>
                      <a:gd name="connsiteX2" fmla="*/ 3056 w 3266"/>
                      <a:gd name="connsiteY2" fmla="*/ 10111 h 10110"/>
                      <a:gd name="connsiteX3" fmla="*/ 3056 w 3266"/>
                      <a:gd name="connsiteY3" fmla="*/ 10111 h 10110"/>
                      <a:gd name="connsiteX4" fmla="*/ 3267 w 3266"/>
                      <a:gd name="connsiteY4" fmla="*/ 0 h 10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6" h="10110">
                        <a:moveTo>
                          <a:pt x="3267" y="0"/>
                        </a:moveTo>
                        <a:lnTo>
                          <a:pt x="3267" y="0"/>
                        </a:lnTo>
                        <a:cubicBezTo>
                          <a:pt x="-946" y="2949"/>
                          <a:pt x="-1157" y="7583"/>
                          <a:pt x="3056" y="10111"/>
                        </a:cubicBezTo>
                        <a:lnTo>
                          <a:pt x="3056" y="10111"/>
                        </a:lnTo>
                        <a:cubicBezTo>
                          <a:pt x="-1157" y="7583"/>
                          <a:pt x="-946" y="3160"/>
                          <a:pt x="3267" y="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7" name="자유형: 도형 506">
                    <a:extLst>
                      <a:ext uri="{FF2B5EF4-FFF2-40B4-BE49-F238E27FC236}">
                        <a16:creationId xmlns:a16="http://schemas.microsoft.com/office/drawing/2014/main" id="{2622873A-E8F5-094D-A468-8FA53BDDF2EA}"/>
                      </a:ext>
                    </a:extLst>
                  </p:cNvPr>
                  <p:cNvSpPr/>
                  <p:nvPr/>
                </p:nvSpPr>
                <p:spPr>
                  <a:xfrm>
                    <a:off x="6275781" y="5582795"/>
                    <a:ext cx="3267" cy="10110"/>
                  </a:xfrm>
                  <a:custGeom>
                    <a:avLst/>
                    <a:gdLst>
                      <a:gd name="connsiteX0" fmla="*/ 0 w 3267"/>
                      <a:gd name="connsiteY0" fmla="*/ 10111 h 10110"/>
                      <a:gd name="connsiteX1" fmla="*/ 0 w 3267"/>
                      <a:gd name="connsiteY1" fmla="*/ 10111 h 10110"/>
                      <a:gd name="connsiteX2" fmla="*/ 211 w 3267"/>
                      <a:gd name="connsiteY2" fmla="*/ 0 h 10110"/>
                      <a:gd name="connsiteX3" fmla="*/ 211 w 3267"/>
                      <a:gd name="connsiteY3" fmla="*/ 0 h 10110"/>
                      <a:gd name="connsiteX4" fmla="*/ 0 w 3267"/>
                      <a:gd name="connsiteY4" fmla="*/ 10111 h 10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7" h="10110">
                        <a:moveTo>
                          <a:pt x="0" y="10111"/>
                        </a:moveTo>
                        <a:lnTo>
                          <a:pt x="0" y="10111"/>
                        </a:lnTo>
                        <a:cubicBezTo>
                          <a:pt x="4213" y="7162"/>
                          <a:pt x="4424" y="2528"/>
                          <a:pt x="211" y="0"/>
                        </a:cubicBezTo>
                        <a:lnTo>
                          <a:pt x="211" y="0"/>
                        </a:lnTo>
                        <a:cubicBezTo>
                          <a:pt x="4424" y="2528"/>
                          <a:pt x="4213" y="6951"/>
                          <a:pt x="0" y="10111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8" name="자유형: 도형 507">
                    <a:extLst>
                      <a:ext uri="{FF2B5EF4-FFF2-40B4-BE49-F238E27FC236}">
                        <a16:creationId xmlns:a16="http://schemas.microsoft.com/office/drawing/2014/main" id="{8A0D0397-B41D-AFD0-3A02-C0387C6BABE7}"/>
                      </a:ext>
                    </a:extLst>
                  </p:cNvPr>
                  <p:cNvSpPr/>
                  <p:nvPr/>
                </p:nvSpPr>
                <p:spPr>
                  <a:xfrm>
                    <a:off x="6257559" y="5581065"/>
                    <a:ext cx="21699" cy="14412"/>
                  </a:xfrm>
                  <a:custGeom>
                    <a:avLst/>
                    <a:gdLst>
                      <a:gd name="connsiteX0" fmla="*/ 18644 w 21699"/>
                      <a:gd name="connsiteY0" fmla="*/ 1730 h 14412"/>
                      <a:gd name="connsiteX1" fmla="*/ 10850 w 21699"/>
                      <a:gd name="connsiteY1" fmla="*/ 7206 h 14412"/>
                      <a:gd name="connsiteX2" fmla="*/ 18644 w 21699"/>
                      <a:gd name="connsiteY2" fmla="*/ 1730 h 14412"/>
                      <a:gd name="connsiteX3" fmla="*/ 18433 w 21699"/>
                      <a:gd name="connsiteY3" fmla="*/ 11841 h 14412"/>
                      <a:gd name="connsiteX4" fmla="*/ 3056 w 21699"/>
                      <a:gd name="connsiteY4" fmla="*/ 12683 h 14412"/>
                      <a:gd name="connsiteX5" fmla="*/ 3267 w 21699"/>
                      <a:gd name="connsiteY5" fmla="*/ 2572 h 14412"/>
                      <a:gd name="connsiteX6" fmla="*/ 18644 w 21699"/>
                      <a:gd name="connsiteY6" fmla="*/ 1730 h 14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699" h="14412">
                        <a:moveTo>
                          <a:pt x="18644" y="1730"/>
                        </a:moveTo>
                        <a:lnTo>
                          <a:pt x="10850" y="7206"/>
                        </a:lnTo>
                        <a:lnTo>
                          <a:pt x="18644" y="1730"/>
                        </a:lnTo>
                        <a:cubicBezTo>
                          <a:pt x="22856" y="4257"/>
                          <a:pt x="22646" y="8681"/>
                          <a:pt x="18433" y="11841"/>
                        </a:cubicBezTo>
                        <a:cubicBezTo>
                          <a:pt x="14220" y="15000"/>
                          <a:pt x="7269" y="15211"/>
                          <a:pt x="3056" y="12683"/>
                        </a:cubicBezTo>
                        <a:cubicBezTo>
                          <a:pt x="-1157" y="10155"/>
                          <a:pt x="-946" y="5732"/>
                          <a:pt x="3267" y="2572"/>
                        </a:cubicBezTo>
                        <a:cubicBezTo>
                          <a:pt x="7480" y="-587"/>
                          <a:pt x="14431" y="-798"/>
                          <a:pt x="18644" y="173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9" name="자유형: 도형 508">
                    <a:extLst>
                      <a:ext uri="{FF2B5EF4-FFF2-40B4-BE49-F238E27FC236}">
                        <a16:creationId xmlns:a16="http://schemas.microsoft.com/office/drawing/2014/main" id="{07A70D08-D332-6E72-2A1A-BA18E717C743}"/>
                      </a:ext>
                    </a:extLst>
                  </p:cNvPr>
                  <p:cNvSpPr/>
                  <p:nvPr/>
                </p:nvSpPr>
                <p:spPr>
                  <a:xfrm>
                    <a:off x="6260616" y="5592906"/>
                    <a:ext cx="15376" cy="2502"/>
                  </a:xfrm>
                  <a:custGeom>
                    <a:avLst/>
                    <a:gdLst>
                      <a:gd name="connsiteX0" fmla="*/ 0 w 15376"/>
                      <a:gd name="connsiteY0" fmla="*/ 842 h 2502"/>
                      <a:gd name="connsiteX1" fmla="*/ 0 w 15376"/>
                      <a:gd name="connsiteY1" fmla="*/ 842 h 2502"/>
                      <a:gd name="connsiteX2" fmla="*/ 15377 w 15376"/>
                      <a:gd name="connsiteY2" fmla="*/ 0 h 2502"/>
                      <a:gd name="connsiteX3" fmla="*/ 15377 w 15376"/>
                      <a:gd name="connsiteY3" fmla="*/ 0 h 2502"/>
                      <a:gd name="connsiteX4" fmla="*/ 0 w 15376"/>
                      <a:gd name="connsiteY4" fmla="*/ 842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76" h="2502">
                        <a:moveTo>
                          <a:pt x="0" y="842"/>
                        </a:moveTo>
                        <a:lnTo>
                          <a:pt x="0" y="842"/>
                        </a:lnTo>
                        <a:cubicBezTo>
                          <a:pt x="4213" y="3370"/>
                          <a:pt x="10953" y="2949"/>
                          <a:pt x="15377" y="0"/>
                        </a:cubicBezTo>
                        <a:lnTo>
                          <a:pt x="15377" y="0"/>
                        </a:lnTo>
                        <a:cubicBezTo>
                          <a:pt x="11164" y="2949"/>
                          <a:pt x="4213" y="3370"/>
                          <a:pt x="0" y="842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10" name="자유형: 도형 509">
                    <a:extLst>
                      <a:ext uri="{FF2B5EF4-FFF2-40B4-BE49-F238E27FC236}">
                        <a16:creationId xmlns:a16="http://schemas.microsoft.com/office/drawing/2014/main" id="{6A5905FA-766E-8AC9-1B6B-F22800260B9F}"/>
                      </a:ext>
                    </a:extLst>
                  </p:cNvPr>
                  <p:cNvSpPr/>
                  <p:nvPr/>
                </p:nvSpPr>
                <p:spPr>
                  <a:xfrm>
                    <a:off x="6257456" y="5587429"/>
                    <a:ext cx="30121" cy="116471"/>
                  </a:xfrm>
                  <a:custGeom>
                    <a:avLst/>
                    <a:gdLst>
                      <a:gd name="connsiteX0" fmla="*/ 19379 w 30121"/>
                      <a:gd name="connsiteY0" fmla="*/ 113746 h 116471"/>
                      <a:gd name="connsiteX1" fmla="*/ 0 w 30121"/>
                      <a:gd name="connsiteY1" fmla="*/ 2528 h 116471"/>
                      <a:gd name="connsiteX2" fmla="*/ 2949 w 30121"/>
                      <a:gd name="connsiteY2" fmla="*/ 6530 h 116471"/>
                      <a:gd name="connsiteX3" fmla="*/ 18326 w 30121"/>
                      <a:gd name="connsiteY3" fmla="*/ 5687 h 116471"/>
                      <a:gd name="connsiteX4" fmla="*/ 21696 w 30121"/>
                      <a:gd name="connsiteY4" fmla="*/ 0 h 116471"/>
                      <a:gd name="connsiteX5" fmla="*/ 30122 w 30121"/>
                      <a:gd name="connsiteY5" fmla="*/ 112482 h 116471"/>
                      <a:gd name="connsiteX6" fmla="*/ 28437 w 30121"/>
                      <a:gd name="connsiteY6" fmla="*/ 115220 h 116471"/>
                      <a:gd name="connsiteX7" fmla="*/ 20853 w 30121"/>
                      <a:gd name="connsiteY7" fmla="*/ 115641 h 116471"/>
                      <a:gd name="connsiteX8" fmla="*/ 19379 w 30121"/>
                      <a:gd name="connsiteY8" fmla="*/ 113746 h 11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121" h="116471">
                        <a:moveTo>
                          <a:pt x="19379" y="113746"/>
                        </a:moveTo>
                        <a:lnTo>
                          <a:pt x="0" y="2528"/>
                        </a:lnTo>
                        <a:cubicBezTo>
                          <a:pt x="211" y="4002"/>
                          <a:pt x="1264" y="5477"/>
                          <a:pt x="2949" y="6530"/>
                        </a:cubicBezTo>
                        <a:cubicBezTo>
                          <a:pt x="7162" y="9057"/>
                          <a:pt x="13902" y="8636"/>
                          <a:pt x="18326" y="5687"/>
                        </a:cubicBezTo>
                        <a:cubicBezTo>
                          <a:pt x="20643" y="4002"/>
                          <a:pt x="21696" y="1896"/>
                          <a:pt x="21696" y="0"/>
                        </a:cubicBezTo>
                        <a:lnTo>
                          <a:pt x="30122" y="112482"/>
                        </a:lnTo>
                        <a:cubicBezTo>
                          <a:pt x="30122" y="112482"/>
                          <a:pt x="29700" y="114588"/>
                          <a:pt x="28437" y="115220"/>
                        </a:cubicBezTo>
                        <a:cubicBezTo>
                          <a:pt x="26330" y="116694"/>
                          <a:pt x="22960" y="116905"/>
                          <a:pt x="20853" y="115641"/>
                        </a:cubicBezTo>
                        <a:cubicBezTo>
                          <a:pt x="20011" y="115220"/>
                          <a:pt x="19590" y="114377"/>
                          <a:pt x="19379" y="113746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62" name="그래픽 16">
                  <a:extLst>
                    <a:ext uri="{FF2B5EF4-FFF2-40B4-BE49-F238E27FC236}">
                      <a16:creationId xmlns:a16="http://schemas.microsoft.com/office/drawing/2014/main" id="{5DC8A01B-9891-786D-1054-5C88E2EA7241}"/>
                    </a:ext>
                  </a:extLst>
                </p:cNvPr>
                <p:cNvGrpSpPr/>
                <p:nvPr/>
              </p:nvGrpSpPr>
              <p:grpSpPr>
                <a:xfrm>
                  <a:off x="6161355" y="5579456"/>
                  <a:ext cx="44123" cy="121480"/>
                  <a:chOff x="6161355" y="5579456"/>
                  <a:chExt cx="44123" cy="121480"/>
                </a:xfrm>
              </p:grpSpPr>
              <p:sp>
                <p:nvSpPr>
                  <p:cNvPr id="493" name="자유형: 도형 492">
                    <a:extLst>
                      <a:ext uri="{FF2B5EF4-FFF2-40B4-BE49-F238E27FC236}">
                        <a16:creationId xmlns:a16="http://schemas.microsoft.com/office/drawing/2014/main" id="{76E59B9B-6275-40CA-051B-D1E6B59552C8}"/>
                      </a:ext>
                    </a:extLst>
                  </p:cNvPr>
                  <p:cNvSpPr/>
                  <p:nvPr/>
                </p:nvSpPr>
                <p:spPr>
                  <a:xfrm rot="-4563000">
                    <a:off x="6163953" y="5690664"/>
                    <a:ext cx="7161" cy="10953"/>
                  </a:xfrm>
                  <a:custGeom>
                    <a:avLst/>
                    <a:gdLst>
                      <a:gd name="connsiteX0" fmla="*/ 7162 w 7161"/>
                      <a:gd name="connsiteY0" fmla="*/ 5477 h 10953"/>
                      <a:gd name="connsiteX1" fmla="*/ 3581 w 7161"/>
                      <a:gd name="connsiteY1" fmla="*/ 10953 h 10953"/>
                      <a:gd name="connsiteX2" fmla="*/ 0 w 7161"/>
                      <a:gd name="connsiteY2" fmla="*/ 5477 h 10953"/>
                      <a:gd name="connsiteX3" fmla="*/ 3581 w 7161"/>
                      <a:gd name="connsiteY3" fmla="*/ 0 h 10953"/>
                      <a:gd name="connsiteX4" fmla="*/ 7162 w 7161"/>
                      <a:gd name="connsiteY4" fmla="*/ 5477 h 10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61" h="10953">
                        <a:moveTo>
                          <a:pt x="7162" y="5477"/>
                        </a:moveTo>
                        <a:cubicBezTo>
                          <a:pt x="7162" y="8502"/>
                          <a:pt x="5559" y="10953"/>
                          <a:pt x="3581" y="10953"/>
                        </a:cubicBezTo>
                        <a:cubicBezTo>
                          <a:pt x="1603" y="10953"/>
                          <a:pt x="0" y="8501"/>
                          <a:pt x="0" y="5477"/>
                        </a:cubicBezTo>
                        <a:cubicBezTo>
                          <a:pt x="0" y="2452"/>
                          <a:pt x="1603" y="0"/>
                          <a:pt x="3581" y="0"/>
                        </a:cubicBezTo>
                        <a:cubicBezTo>
                          <a:pt x="5559" y="0"/>
                          <a:pt x="7162" y="2452"/>
                          <a:pt x="7162" y="5477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4" name="자유형: 도형 493">
                    <a:extLst>
                      <a:ext uri="{FF2B5EF4-FFF2-40B4-BE49-F238E27FC236}">
                        <a16:creationId xmlns:a16="http://schemas.microsoft.com/office/drawing/2014/main" id="{81DE8015-FFBC-D3DE-CBA7-FD34DAB974D0}"/>
                      </a:ext>
                    </a:extLst>
                  </p:cNvPr>
                  <p:cNvSpPr/>
                  <p:nvPr/>
                </p:nvSpPr>
                <p:spPr>
                  <a:xfrm>
                    <a:off x="6163932" y="5579549"/>
                    <a:ext cx="41488" cy="118255"/>
                  </a:xfrm>
                  <a:custGeom>
                    <a:avLst/>
                    <a:gdLst>
                      <a:gd name="connsiteX0" fmla="*/ 0 w 41488"/>
                      <a:gd name="connsiteY0" fmla="*/ 113621 h 118255"/>
                      <a:gd name="connsiteX1" fmla="*/ 23592 w 41488"/>
                      <a:gd name="connsiteY1" fmla="*/ 929 h 118255"/>
                      <a:gd name="connsiteX2" fmla="*/ 38758 w 41488"/>
                      <a:gd name="connsiteY2" fmla="*/ 3667 h 118255"/>
                      <a:gd name="connsiteX3" fmla="*/ 41286 w 41488"/>
                      <a:gd name="connsiteY3" fmla="*/ 10197 h 118255"/>
                      <a:gd name="connsiteX4" fmla="*/ 8847 w 41488"/>
                      <a:gd name="connsiteY4" fmla="*/ 118255 h 118255"/>
                      <a:gd name="connsiteX5" fmla="*/ 7583 w 41488"/>
                      <a:gd name="connsiteY5" fmla="*/ 115096 h 118255"/>
                      <a:gd name="connsiteX6" fmla="*/ 0 w 41488"/>
                      <a:gd name="connsiteY6" fmla="*/ 113621 h 118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1488" h="118255">
                        <a:moveTo>
                          <a:pt x="0" y="113621"/>
                        </a:moveTo>
                        <a:lnTo>
                          <a:pt x="23592" y="929"/>
                        </a:lnTo>
                        <a:cubicBezTo>
                          <a:pt x="28015" y="-967"/>
                          <a:pt x="34756" y="86"/>
                          <a:pt x="38758" y="3667"/>
                        </a:cubicBezTo>
                        <a:cubicBezTo>
                          <a:pt x="41075" y="5773"/>
                          <a:pt x="41917" y="8090"/>
                          <a:pt x="41286" y="10197"/>
                        </a:cubicBezTo>
                        <a:lnTo>
                          <a:pt x="8847" y="118255"/>
                        </a:lnTo>
                        <a:cubicBezTo>
                          <a:pt x="8847" y="118255"/>
                          <a:pt x="8847" y="116149"/>
                          <a:pt x="7583" y="115096"/>
                        </a:cubicBezTo>
                        <a:cubicBezTo>
                          <a:pt x="5687" y="113410"/>
                          <a:pt x="2317" y="112779"/>
                          <a:pt x="0" y="113621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5" name="자유형: 도형 494">
                    <a:extLst>
                      <a:ext uri="{FF2B5EF4-FFF2-40B4-BE49-F238E27FC236}">
                        <a16:creationId xmlns:a16="http://schemas.microsoft.com/office/drawing/2014/main" id="{CB003F18-0043-CC4D-54F6-17D2AFA449E9}"/>
                      </a:ext>
                    </a:extLst>
                  </p:cNvPr>
                  <p:cNvSpPr/>
                  <p:nvPr/>
                </p:nvSpPr>
                <p:spPr>
                  <a:xfrm>
                    <a:off x="6187523" y="5579456"/>
                    <a:ext cx="15166" cy="3760"/>
                  </a:xfrm>
                  <a:custGeom>
                    <a:avLst/>
                    <a:gdLst>
                      <a:gd name="connsiteX0" fmla="*/ 0 w 15166"/>
                      <a:gd name="connsiteY0" fmla="*/ 1022 h 3760"/>
                      <a:gd name="connsiteX1" fmla="*/ 0 w 15166"/>
                      <a:gd name="connsiteY1" fmla="*/ 1022 h 3760"/>
                      <a:gd name="connsiteX2" fmla="*/ 15166 w 15166"/>
                      <a:gd name="connsiteY2" fmla="*/ 3760 h 3760"/>
                      <a:gd name="connsiteX3" fmla="*/ 15166 w 15166"/>
                      <a:gd name="connsiteY3" fmla="*/ 3760 h 3760"/>
                      <a:gd name="connsiteX4" fmla="*/ 0 w 15166"/>
                      <a:gd name="connsiteY4" fmla="*/ 1022 h 3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3760">
                        <a:moveTo>
                          <a:pt x="0" y="1022"/>
                        </a:moveTo>
                        <a:lnTo>
                          <a:pt x="0" y="1022"/>
                        </a:lnTo>
                        <a:cubicBezTo>
                          <a:pt x="4423" y="-874"/>
                          <a:pt x="11164" y="179"/>
                          <a:pt x="15166" y="3760"/>
                        </a:cubicBezTo>
                        <a:lnTo>
                          <a:pt x="15166" y="3760"/>
                        </a:lnTo>
                        <a:cubicBezTo>
                          <a:pt x="11164" y="179"/>
                          <a:pt x="4423" y="-1084"/>
                          <a:pt x="0" y="1022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6" name="자유형: 도형 495">
                    <a:extLst>
                      <a:ext uri="{FF2B5EF4-FFF2-40B4-BE49-F238E27FC236}">
                        <a16:creationId xmlns:a16="http://schemas.microsoft.com/office/drawing/2014/main" id="{D11035F8-F08B-9AF7-190D-3AA3838E7D66}"/>
                      </a:ext>
                    </a:extLst>
                  </p:cNvPr>
                  <p:cNvSpPr/>
                  <p:nvPr/>
                </p:nvSpPr>
                <p:spPr>
                  <a:xfrm>
                    <a:off x="6162246" y="5580267"/>
                    <a:ext cx="25487" cy="114799"/>
                  </a:xfrm>
                  <a:custGeom>
                    <a:avLst/>
                    <a:gdLst>
                      <a:gd name="connsiteX0" fmla="*/ 0 w 25487"/>
                      <a:gd name="connsiteY0" fmla="*/ 114799 h 114799"/>
                      <a:gd name="connsiteX1" fmla="*/ 21907 w 25487"/>
                      <a:gd name="connsiteY1" fmla="*/ 4002 h 114799"/>
                      <a:gd name="connsiteX2" fmla="*/ 25488 w 25487"/>
                      <a:gd name="connsiteY2" fmla="*/ 0 h 114799"/>
                      <a:gd name="connsiteX3" fmla="*/ 1896 w 25487"/>
                      <a:gd name="connsiteY3" fmla="*/ 112693 h 114799"/>
                      <a:gd name="connsiteX4" fmla="*/ 211 w 25487"/>
                      <a:gd name="connsiteY4" fmla="*/ 114588 h 11479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487" h="114799">
                        <a:moveTo>
                          <a:pt x="0" y="114799"/>
                        </a:moveTo>
                        <a:lnTo>
                          <a:pt x="21907" y="4002"/>
                        </a:lnTo>
                        <a:cubicBezTo>
                          <a:pt x="22328" y="2317"/>
                          <a:pt x="23381" y="1053"/>
                          <a:pt x="25488" y="0"/>
                        </a:cubicBezTo>
                        <a:lnTo>
                          <a:pt x="1896" y="112693"/>
                        </a:lnTo>
                        <a:cubicBezTo>
                          <a:pt x="1896" y="112693"/>
                          <a:pt x="211" y="113956"/>
                          <a:pt x="211" y="11458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7" name="자유형: 도형 496">
                    <a:extLst>
                      <a:ext uri="{FF2B5EF4-FFF2-40B4-BE49-F238E27FC236}">
                        <a16:creationId xmlns:a16="http://schemas.microsoft.com/office/drawing/2014/main" id="{282E30B4-565F-A566-7316-4BBC376DAF74}"/>
                      </a:ext>
                    </a:extLst>
                  </p:cNvPr>
                  <p:cNvSpPr/>
                  <p:nvPr/>
                </p:nvSpPr>
                <p:spPr>
                  <a:xfrm>
                    <a:off x="6201636" y="5583216"/>
                    <a:ext cx="3631" cy="9900"/>
                  </a:xfrm>
                  <a:custGeom>
                    <a:avLst/>
                    <a:gdLst>
                      <a:gd name="connsiteX0" fmla="*/ 1053 w 3631"/>
                      <a:gd name="connsiteY0" fmla="*/ 0 h 9900"/>
                      <a:gd name="connsiteX1" fmla="*/ 1053 w 3631"/>
                      <a:gd name="connsiteY1" fmla="*/ 0 h 9900"/>
                      <a:gd name="connsiteX2" fmla="*/ 0 w 3631"/>
                      <a:gd name="connsiteY2" fmla="*/ 9900 h 9900"/>
                      <a:gd name="connsiteX3" fmla="*/ 0 w 3631"/>
                      <a:gd name="connsiteY3" fmla="*/ 9900 h 9900"/>
                      <a:gd name="connsiteX4" fmla="*/ 1053 w 3631"/>
                      <a:gd name="connsiteY4" fmla="*/ 0 h 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31" h="9900">
                        <a:moveTo>
                          <a:pt x="1053" y="0"/>
                        </a:moveTo>
                        <a:lnTo>
                          <a:pt x="1053" y="0"/>
                        </a:lnTo>
                        <a:cubicBezTo>
                          <a:pt x="4845" y="3581"/>
                          <a:pt x="4423" y="8004"/>
                          <a:pt x="0" y="9900"/>
                        </a:cubicBezTo>
                        <a:lnTo>
                          <a:pt x="0" y="9900"/>
                        </a:lnTo>
                        <a:cubicBezTo>
                          <a:pt x="4423" y="8004"/>
                          <a:pt x="4845" y="3370"/>
                          <a:pt x="1053" y="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8" name="자유형: 도형 497">
                    <a:extLst>
                      <a:ext uri="{FF2B5EF4-FFF2-40B4-BE49-F238E27FC236}">
                        <a16:creationId xmlns:a16="http://schemas.microsoft.com/office/drawing/2014/main" id="{3597C68C-3860-7F39-79C5-ED56D6915082}"/>
                      </a:ext>
                    </a:extLst>
                  </p:cNvPr>
                  <p:cNvSpPr/>
                  <p:nvPr/>
                </p:nvSpPr>
                <p:spPr>
                  <a:xfrm>
                    <a:off x="6184016" y="5580478"/>
                    <a:ext cx="3717" cy="9900"/>
                  </a:xfrm>
                  <a:custGeom>
                    <a:avLst/>
                    <a:gdLst>
                      <a:gd name="connsiteX0" fmla="*/ 2665 w 3717"/>
                      <a:gd name="connsiteY0" fmla="*/ 9900 h 9900"/>
                      <a:gd name="connsiteX1" fmla="*/ 2665 w 3717"/>
                      <a:gd name="connsiteY1" fmla="*/ 9900 h 9900"/>
                      <a:gd name="connsiteX2" fmla="*/ 3718 w 3717"/>
                      <a:gd name="connsiteY2" fmla="*/ 0 h 9900"/>
                      <a:gd name="connsiteX3" fmla="*/ 3718 w 3717"/>
                      <a:gd name="connsiteY3" fmla="*/ 0 h 9900"/>
                      <a:gd name="connsiteX4" fmla="*/ 2665 w 3717"/>
                      <a:gd name="connsiteY4" fmla="*/ 9900 h 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17" h="9900">
                        <a:moveTo>
                          <a:pt x="2665" y="9900"/>
                        </a:moveTo>
                        <a:lnTo>
                          <a:pt x="2665" y="9900"/>
                        </a:lnTo>
                        <a:cubicBezTo>
                          <a:pt x="-1338" y="6319"/>
                          <a:pt x="-706" y="1896"/>
                          <a:pt x="3718" y="0"/>
                        </a:cubicBezTo>
                        <a:lnTo>
                          <a:pt x="3718" y="0"/>
                        </a:lnTo>
                        <a:cubicBezTo>
                          <a:pt x="-706" y="1896"/>
                          <a:pt x="-1127" y="6530"/>
                          <a:pt x="2665" y="990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9" name="자유형: 도형 498">
                    <a:extLst>
                      <a:ext uri="{FF2B5EF4-FFF2-40B4-BE49-F238E27FC236}">
                        <a16:creationId xmlns:a16="http://schemas.microsoft.com/office/drawing/2014/main" id="{C59BE96E-DDC4-95F0-5600-4AA62C7075BD}"/>
                      </a:ext>
                    </a:extLst>
                  </p:cNvPr>
                  <p:cNvSpPr/>
                  <p:nvPr/>
                </p:nvSpPr>
                <p:spPr>
                  <a:xfrm>
                    <a:off x="6184102" y="5579501"/>
                    <a:ext cx="21376" cy="14593"/>
                  </a:xfrm>
                  <a:custGeom>
                    <a:avLst/>
                    <a:gdLst>
                      <a:gd name="connsiteX0" fmla="*/ 3632 w 21376"/>
                      <a:gd name="connsiteY0" fmla="*/ 977 h 14593"/>
                      <a:gd name="connsiteX1" fmla="*/ 10794 w 21376"/>
                      <a:gd name="connsiteY1" fmla="*/ 7296 h 14593"/>
                      <a:gd name="connsiteX2" fmla="*/ 3632 w 21376"/>
                      <a:gd name="connsiteY2" fmla="*/ 977 h 14593"/>
                      <a:gd name="connsiteX3" fmla="*/ 2579 w 21376"/>
                      <a:gd name="connsiteY3" fmla="*/ 10878 h 14593"/>
                      <a:gd name="connsiteX4" fmla="*/ 17745 w 21376"/>
                      <a:gd name="connsiteY4" fmla="*/ 13616 h 14593"/>
                      <a:gd name="connsiteX5" fmla="*/ 18798 w 21376"/>
                      <a:gd name="connsiteY5" fmla="*/ 3716 h 14593"/>
                      <a:gd name="connsiteX6" fmla="*/ 3632 w 21376"/>
                      <a:gd name="connsiteY6" fmla="*/ 977 h 14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376" h="14593">
                        <a:moveTo>
                          <a:pt x="3632" y="977"/>
                        </a:moveTo>
                        <a:lnTo>
                          <a:pt x="10794" y="7296"/>
                        </a:lnTo>
                        <a:lnTo>
                          <a:pt x="3632" y="977"/>
                        </a:lnTo>
                        <a:cubicBezTo>
                          <a:pt x="-792" y="2873"/>
                          <a:pt x="-1213" y="7507"/>
                          <a:pt x="2579" y="10878"/>
                        </a:cubicBezTo>
                        <a:cubicBezTo>
                          <a:pt x="6370" y="14248"/>
                          <a:pt x="13322" y="15722"/>
                          <a:pt x="17745" y="13616"/>
                        </a:cubicBezTo>
                        <a:cubicBezTo>
                          <a:pt x="22168" y="11509"/>
                          <a:pt x="22590" y="7086"/>
                          <a:pt x="18798" y="3716"/>
                        </a:cubicBezTo>
                        <a:cubicBezTo>
                          <a:pt x="15006" y="346"/>
                          <a:pt x="8056" y="-1129"/>
                          <a:pt x="3632" y="977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0" name="자유형: 도형 499">
                    <a:extLst>
                      <a:ext uri="{FF2B5EF4-FFF2-40B4-BE49-F238E27FC236}">
                        <a16:creationId xmlns:a16="http://schemas.microsoft.com/office/drawing/2014/main" id="{C8E618C8-1D4D-4491-5364-A2D6C0FDE2F3}"/>
                      </a:ext>
                    </a:extLst>
                  </p:cNvPr>
                  <p:cNvSpPr/>
                  <p:nvPr/>
                </p:nvSpPr>
                <p:spPr>
                  <a:xfrm>
                    <a:off x="6186681" y="5590378"/>
                    <a:ext cx="15166" cy="3760"/>
                  </a:xfrm>
                  <a:custGeom>
                    <a:avLst/>
                    <a:gdLst>
                      <a:gd name="connsiteX0" fmla="*/ 15166 w 15166"/>
                      <a:gd name="connsiteY0" fmla="*/ 2738 h 3760"/>
                      <a:gd name="connsiteX1" fmla="*/ 15166 w 15166"/>
                      <a:gd name="connsiteY1" fmla="*/ 2738 h 3760"/>
                      <a:gd name="connsiteX2" fmla="*/ 0 w 15166"/>
                      <a:gd name="connsiteY2" fmla="*/ 0 h 3760"/>
                      <a:gd name="connsiteX3" fmla="*/ 0 w 15166"/>
                      <a:gd name="connsiteY3" fmla="*/ 0 h 3760"/>
                      <a:gd name="connsiteX4" fmla="*/ 15166 w 15166"/>
                      <a:gd name="connsiteY4" fmla="*/ 2738 h 3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3760">
                        <a:moveTo>
                          <a:pt x="15166" y="2738"/>
                        </a:moveTo>
                        <a:lnTo>
                          <a:pt x="15166" y="2738"/>
                        </a:lnTo>
                        <a:cubicBezTo>
                          <a:pt x="10743" y="4634"/>
                          <a:pt x="4002" y="3581"/>
                          <a:pt x="0" y="0"/>
                        </a:cubicBezTo>
                        <a:lnTo>
                          <a:pt x="0" y="0"/>
                        </a:lnTo>
                        <a:cubicBezTo>
                          <a:pt x="4002" y="3581"/>
                          <a:pt x="10743" y="4845"/>
                          <a:pt x="15166" y="2738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501" name="자유형: 도형 500">
                    <a:extLst>
                      <a:ext uri="{FF2B5EF4-FFF2-40B4-BE49-F238E27FC236}">
                        <a16:creationId xmlns:a16="http://schemas.microsoft.com/office/drawing/2014/main" id="{470EA9C3-033F-8376-D73F-EE24194D035D}"/>
                      </a:ext>
                    </a:extLst>
                  </p:cNvPr>
                  <p:cNvSpPr/>
                  <p:nvPr/>
                </p:nvSpPr>
                <p:spPr>
                  <a:xfrm>
                    <a:off x="6162246" y="5584269"/>
                    <a:ext cx="42970" cy="115591"/>
                  </a:xfrm>
                  <a:custGeom>
                    <a:avLst/>
                    <a:gdLst>
                      <a:gd name="connsiteX0" fmla="*/ 10532 w 42970"/>
                      <a:gd name="connsiteY0" fmla="*/ 113325 h 115591"/>
                      <a:gd name="connsiteX1" fmla="*/ 42971 w 42970"/>
                      <a:gd name="connsiteY1" fmla="*/ 5266 h 115591"/>
                      <a:gd name="connsiteX2" fmla="*/ 39600 w 42970"/>
                      <a:gd name="connsiteY2" fmla="*/ 8847 h 115591"/>
                      <a:gd name="connsiteX3" fmla="*/ 24434 w 42970"/>
                      <a:gd name="connsiteY3" fmla="*/ 6109 h 115591"/>
                      <a:gd name="connsiteX4" fmla="*/ 21907 w 42970"/>
                      <a:gd name="connsiteY4" fmla="*/ 0 h 115591"/>
                      <a:gd name="connsiteX5" fmla="*/ 0 w 42970"/>
                      <a:gd name="connsiteY5" fmla="*/ 110797 h 115591"/>
                      <a:gd name="connsiteX6" fmla="*/ 1264 w 42970"/>
                      <a:gd name="connsiteY6" fmla="*/ 113746 h 115591"/>
                      <a:gd name="connsiteX7" fmla="*/ 8847 w 42970"/>
                      <a:gd name="connsiteY7" fmla="*/ 115220 h 115591"/>
                      <a:gd name="connsiteX8" fmla="*/ 10532 w 42970"/>
                      <a:gd name="connsiteY8" fmla="*/ 113535 h 115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970" h="115591">
                        <a:moveTo>
                          <a:pt x="10532" y="113325"/>
                        </a:moveTo>
                        <a:lnTo>
                          <a:pt x="42971" y="5266"/>
                        </a:lnTo>
                        <a:cubicBezTo>
                          <a:pt x="42549" y="6741"/>
                          <a:pt x="41286" y="8004"/>
                          <a:pt x="39600" y="8847"/>
                        </a:cubicBezTo>
                        <a:cubicBezTo>
                          <a:pt x="35177" y="10743"/>
                          <a:pt x="28437" y="9690"/>
                          <a:pt x="24434" y="6109"/>
                        </a:cubicBezTo>
                        <a:cubicBezTo>
                          <a:pt x="22328" y="4213"/>
                          <a:pt x="21485" y="2107"/>
                          <a:pt x="21907" y="0"/>
                        </a:cubicBezTo>
                        <a:lnTo>
                          <a:pt x="0" y="110797"/>
                        </a:lnTo>
                        <a:cubicBezTo>
                          <a:pt x="0" y="110797"/>
                          <a:pt x="211" y="112903"/>
                          <a:pt x="1264" y="113746"/>
                        </a:cubicBezTo>
                        <a:cubicBezTo>
                          <a:pt x="3160" y="115431"/>
                          <a:pt x="6530" y="116063"/>
                          <a:pt x="8847" y="115220"/>
                        </a:cubicBezTo>
                        <a:cubicBezTo>
                          <a:pt x="9690" y="114799"/>
                          <a:pt x="10321" y="114167"/>
                          <a:pt x="10532" y="113535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63" name="그래픽 16">
                  <a:extLst>
                    <a:ext uri="{FF2B5EF4-FFF2-40B4-BE49-F238E27FC236}">
                      <a16:creationId xmlns:a16="http://schemas.microsoft.com/office/drawing/2014/main" id="{02ABCE60-BDD0-5E43-8D3F-ABC996FF0E1A}"/>
                    </a:ext>
                  </a:extLst>
                </p:cNvPr>
                <p:cNvGrpSpPr/>
                <p:nvPr/>
              </p:nvGrpSpPr>
              <p:grpSpPr>
                <a:xfrm>
                  <a:off x="6241235" y="5611566"/>
                  <a:ext cx="38267" cy="134772"/>
                  <a:chOff x="6241235" y="5611566"/>
                  <a:chExt cx="38267" cy="134772"/>
                </a:xfrm>
              </p:grpSpPr>
              <p:sp>
                <p:nvSpPr>
                  <p:cNvPr id="484" name="자유형: 도형 483">
                    <a:extLst>
                      <a:ext uri="{FF2B5EF4-FFF2-40B4-BE49-F238E27FC236}">
                        <a16:creationId xmlns:a16="http://schemas.microsoft.com/office/drawing/2014/main" id="{AE7293C3-A972-8C6C-B446-879D6DF1D4B0}"/>
                      </a:ext>
                    </a:extLst>
                  </p:cNvPr>
                  <p:cNvSpPr/>
                  <p:nvPr/>
                </p:nvSpPr>
                <p:spPr>
                  <a:xfrm rot="-584398">
                    <a:off x="6268164" y="5739975"/>
                    <a:ext cx="10953" cy="5476"/>
                  </a:xfrm>
                  <a:custGeom>
                    <a:avLst/>
                    <a:gdLst>
                      <a:gd name="connsiteX0" fmla="*/ 10953 w 10953"/>
                      <a:gd name="connsiteY0" fmla="*/ 2738 h 5476"/>
                      <a:gd name="connsiteX1" fmla="*/ 5477 w 10953"/>
                      <a:gd name="connsiteY1" fmla="*/ 5477 h 5476"/>
                      <a:gd name="connsiteX2" fmla="*/ 0 w 10953"/>
                      <a:gd name="connsiteY2" fmla="*/ 2738 h 5476"/>
                      <a:gd name="connsiteX3" fmla="*/ 5477 w 10953"/>
                      <a:gd name="connsiteY3" fmla="*/ 0 h 5476"/>
                      <a:gd name="connsiteX4" fmla="*/ 10953 w 10953"/>
                      <a:gd name="connsiteY4" fmla="*/ 2738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" h="5476">
                        <a:moveTo>
                          <a:pt x="10953" y="2738"/>
                        </a:moveTo>
                        <a:cubicBezTo>
                          <a:pt x="10953" y="4251"/>
                          <a:pt x="8501" y="5477"/>
                          <a:pt x="5477" y="5477"/>
                        </a:cubicBezTo>
                        <a:cubicBezTo>
                          <a:pt x="2452" y="5477"/>
                          <a:pt x="0" y="4251"/>
                          <a:pt x="0" y="2738"/>
                        </a:cubicBezTo>
                        <a:cubicBezTo>
                          <a:pt x="0" y="1226"/>
                          <a:pt x="2452" y="0"/>
                          <a:pt x="5477" y="0"/>
                        </a:cubicBezTo>
                        <a:cubicBezTo>
                          <a:pt x="8501" y="0"/>
                          <a:pt x="10953" y="1226"/>
                          <a:pt x="10953" y="2738"/>
                        </a:cubicBezTo>
                        <a:close/>
                      </a:path>
                    </a:pathLst>
                  </a:custGeom>
                  <a:solidFill>
                    <a:srgbClr val="D973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5" name="자유형: 도형 484">
                    <a:extLst>
                      <a:ext uri="{FF2B5EF4-FFF2-40B4-BE49-F238E27FC236}">
                        <a16:creationId xmlns:a16="http://schemas.microsoft.com/office/drawing/2014/main" id="{52F6F1DA-F4CD-39FA-41C4-E9D4ECD7F196}"/>
                      </a:ext>
                    </a:extLst>
                  </p:cNvPr>
                  <p:cNvSpPr/>
                  <p:nvPr/>
                </p:nvSpPr>
                <p:spPr>
                  <a:xfrm>
                    <a:off x="6241357" y="5611566"/>
                    <a:ext cx="36320" cy="132158"/>
                  </a:xfrm>
                  <a:custGeom>
                    <a:avLst/>
                    <a:gdLst>
                      <a:gd name="connsiteX0" fmla="*/ 36110 w 36320"/>
                      <a:gd name="connsiteY0" fmla="*/ 128788 h 132158"/>
                      <a:gd name="connsiteX1" fmla="*/ 18416 w 36320"/>
                      <a:gd name="connsiteY1" fmla="*/ 929 h 132158"/>
                      <a:gd name="connsiteX2" fmla="*/ 3250 w 36320"/>
                      <a:gd name="connsiteY2" fmla="*/ 2615 h 132158"/>
                      <a:gd name="connsiteX3" fmla="*/ 90 w 36320"/>
                      <a:gd name="connsiteY3" fmla="*/ 7670 h 132158"/>
                      <a:gd name="connsiteX4" fmla="*/ 27052 w 36320"/>
                      <a:gd name="connsiteY4" fmla="*/ 132158 h 132158"/>
                      <a:gd name="connsiteX5" fmla="*/ 28737 w 36320"/>
                      <a:gd name="connsiteY5" fmla="*/ 129630 h 132158"/>
                      <a:gd name="connsiteX6" fmla="*/ 36320 w 36320"/>
                      <a:gd name="connsiteY6" fmla="*/ 128788 h 132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320" h="132158">
                        <a:moveTo>
                          <a:pt x="36110" y="128788"/>
                        </a:moveTo>
                        <a:lnTo>
                          <a:pt x="18416" y="929"/>
                        </a:lnTo>
                        <a:cubicBezTo>
                          <a:pt x="14414" y="-755"/>
                          <a:pt x="7463" y="-124"/>
                          <a:pt x="3250" y="2615"/>
                        </a:cubicBezTo>
                        <a:cubicBezTo>
                          <a:pt x="722" y="4089"/>
                          <a:pt x="-331" y="5985"/>
                          <a:pt x="90" y="7670"/>
                        </a:cubicBezTo>
                        <a:lnTo>
                          <a:pt x="27052" y="132158"/>
                        </a:lnTo>
                        <a:cubicBezTo>
                          <a:pt x="27052" y="132158"/>
                          <a:pt x="27474" y="130473"/>
                          <a:pt x="28737" y="129630"/>
                        </a:cubicBezTo>
                        <a:cubicBezTo>
                          <a:pt x="30844" y="128367"/>
                          <a:pt x="34214" y="127945"/>
                          <a:pt x="36320" y="12878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6" name="자유형: 도형 485">
                    <a:extLst>
                      <a:ext uri="{FF2B5EF4-FFF2-40B4-BE49-F238E27FC236}">
                        <a16:creationId xmlns:a16="http://schemas.microsoft.com/office/drawing/2014/main" id="{C4236EBD-75F2-1123-8EF3-D970BFADF2FC}"/>
                      </a:ext>
                    </a:extLst>
                  </p:cNvPr>
                  <p:cNvSpPr/>
                  <p:nvPr/>
                </p:nvSpPr>
                <p:spPr>
                  <a:xfrm>
                    <a:off x="6244607" y="5611566"/>
                    <a:ext cx="15166" cy="2614"/>
                  </a:xfrm>
                  <a:custGeom>
                    <a:avLst/>
                    <a:gdLst>
                      <a:gd name="connsiteX0" fmla="*/ 15166 w 15166"/>
                      <a:gd name="connsiteY0" fmla="*/ 929 h 2614"/>
                      <a:gd name="connsiteX1" fmla="*/ 15166 w 15166"/>
                      <a:gd name="connsiteY1" fmla="*/ 929 h 2614"/>
                      <a:gd name="connsiteX2" fmla="*/ 0 w 15166"/>
                      <a:gd name="connsiteY2" fmla="*/ 2615 h 2614"/>
                      <a:gd name="connsiteX3" fmla="*/ 0 w 15166"/>
                      <a:gd name="connsiteY3" fmla="*/ 2615 h 2614"/>
                      <a:gd name="connsiteX4" fmla="*/ 15166 w 15166"/>
                      <a:gd name="connsiteY4" fmla="*/ 929 h 2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614">
                        <a:moveTo>
                          <a:pt x="15166" y="929"/>
                        </a:moveTo>
                        <a:lnTo>
                          <a:pt x="15166" y="929"/>
                        </a:lnTo>
                        <a:cubicBezTo>
                          <a:pt x="11164" y="-755"/>
                          <a:pt x="4213" y="87"/>
                          <a:pt x="0" y="2615"/>
                        </a:cubicBezTo>
                        <a:lnTo>
                          <a:pt x="0" y="2615"/>
                        </a:lnTo>
                        <a:cubicBezTo>
                          <a:pt x="4213" y="-124"/>
                          <a:pt x="11164" y="-755"/>
                          <a:pt x="15166" y="929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7" name="자유형: 도형 486">
                    <a:extLst>
                      <a:ext uri="{FF2B5EF4-FFF2-40B4-BE49-F238E27FC236}">
                        <a16:creationId xmlns:a16="http://schemas.microsoft.com/office/drawing/2014/main" id="{211C2EDB-FFC6-967F-1245-1436422F38E6}"/>
                      </a:ext>
                    </a:extLst>
                  </p:cNvPr>
                  <p:cNvSpPr/>
                  <p:nvPr/>
                </p:nvSpPr>
                <p:spPr>
                  <a:xfrm>
                    <a:off x="6259773" y="5612285"/>
                    <a:ext cx="19168" cy="129543"/>
                  </a:xfrm>
                  <a:custGeom>
                    <a:avLst/>
                    <a:gdLst>
                      <a:gd name="connsiteX0" fmla="*/ 19168 w 19168"/>
                      <a:gd name="connsiteY0" fmla="*/ 129544 h 129543"/>
                      <a:gd name="connsiteX1" fmla="*/ 2949 w 19168"/>
                      <a:gd name="connsiteY1" fmla="*/ 3159 h 129543"/>
                      <a:gd name="connsiteX2" fmla="*/ 0 w 19168"/>
                      <a:gd name="connsiteY2" fmla="*/ 0 h 129543"/>
                      <a:gd name="connsiteX3" fmla="*/ 17694 w 19168"/>
                      <a:gd name="connsiteY3" fmla="*/ 127859 h 129543"/>
                      <a:gd name="connsiteX4" fmla="*/ 19168 w 19168"/>
                      <a:gd name="connsiteY4" fmla="*/ 129333 h 129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68" h="129543">
                        <a:moveTo>
                          <a:pt x="19168" y="129544"/>
                        </a:moveTo>
                        <a:lnTo>
                          <a:pt x="2949" y="3159"/>
                        </a:lnTo>
                        <a:cubicBezTo>
                          <a:pt x="2949" y="1896"/>
                          <a:pt x="1896" y="842"/>
                          <a:pt x="0" y="0"/>
                        </a:cubicBezTo>
                        <a:lnTo>
                          <a:pt x="17694" y="127859"/>
                        </a:lnTo>
                        <a:cubicBezTo>
                          <a:pt x="17694" y="127859"/>
                          <a:pt x="19168" y="128701"/>
                          <a:pt x="19168" y="129333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8" name="자유형: 도형 487">
                    <a:extLst>
                      <a:ext uri="{FF2B5EF4-FFF2-40B4-BE49-F238E27FC236}">
                        <a16:creationId xmlns:a16="http://schemas.microsoft.com/office/drawing/2014/main" id="{1E16A121-4205-B060-E53E-BD02D4B6ADCD}"/>
                      </a:ext>
                    </a:extLst>
                  </p:cNvPr>
                  <p:cNvSpPr/>
                  <p:nvPr/>
                </p:nvSpPr>
                <p:spPr>
                  <a:xfrm>
                    <a:off x="6241235" y="5614180"/>
                    <a:ext cx="3372" cy="8004"/>
                  </a:xfrm>
                  <a:custGeom>
                    <a:avLst/>
                    <a:gdLst>
                      <a:gd name="connsiteX0" fmla="*/ 3372 w 3372"/>
                      <a:gd name="connsiteY0" fmla="*/ 0 h 8004"/>
                      <a:gd name="connsiteX1" fmla="*/ 3372 w 3372"/>
                      <a:gd name="connsiteY1" fmla="*/ 0 h 8004"/>
                      <a:gd name="connsiteX2" fmla="*/ 2951 w 3372"/>
                      <a:gd name="connsiteY2" fmla="*/ 8004 h 8004"/>
                      <a:gd name="connsiteX3" fmla="*/ 2951 w 3372"/>
                      <a:gd name="connsiteY3" fmla="*/ 8004 h 8004"/>
                      <a:gd name="connsiteX4" fmla="*/ 3372 w 3372"/>
                      <a:gd name="connsiteY4" fmla="*/ 0 h 8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2" h="8004">
                        <a:moveTo>
                          <a:pt x="3372" y="0"/>
                        </a:moveTo>
                        <a:lnTo>
                          <a:pt x="3372" y="0"/>
                        </a:lnTo>
                        <a:cubicBezTo>
                          <a:pt x="-841" y="2738"/>
                          <a:pt x="-1051" y="6319"/>
                          <a:pt x="2951" y="8004"/>
                        </a:cubicBezTo>
                        <a:lnTo>
                          <a:pt x="2951" y="8004"/>
                        </a:lnTo>
                        <a:cubicBezTo>
                          <a:pt x="-1051" y="6319"/>
                          <a:pt x="-1051" y="2738"/>
                          <a:pt x="3372" y="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9" name="자유형: 도형 488">
                    <a:extLst>
                      <a:ext uri="{FF2B5EF4-FFF2-40B4-BE49-F238E27FC236}">
                        <a16:creationId xmlns:a16="http://schemas.microsoft.com/office/drawing/2014/main" id="{F51DD642-6D3D-51AA-18C3-CAA9EC73C252}"/>
                      </a:ext>
                    </a:extLst>
                  </p:cNvPr>
                  <p:cNvSpPr/>
                  <p:nvPr/>
                </p:nvSpPr>
                <p:spPr>
                  <a:xfrm>
                    <a:off x="6259562" y="5612495"/>
                    <a:ext cx="3372" cy="8004"/>
                  </a:xfrm>
                  <a:custGeom>
                    <a:avLst/>
                    <a:gdLst>
                      <a:gd name="connsiteX0" fmla="*/ 0 w 3372"/>
                      <a:gd name="connsiteY0" fmla="*/ 8004 h 8004"/>
                      <a:gd name="connsiteX1" fmla="*/ 0 w 3372"/>
                      <a:gd name="connsiteY1" fmla="*/ 8004 h 8004"/>
                      <a:gd name="connsiteX2" fmla="*/ 421 w 3372"/>
                      <a:gd name="connsiteY2" fmla="*/ 0 h 8004"/>
                      <a:gd name="connsiteX3" fmla="*/ 421 w 3372"/>
                      <a:gd name="connsiteY3" fmla="*/ 0 h 8004"/>
                      <a:gd name="connsiteX4" fmla="*/ 0 w 3372"/>
                      <a:gd name="connsiteY4" fmla="*/ 8004 h 8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2" h="8004">
                        <a:moveTo>
                          <a:pt x="0" y="8004"/>
                        </a:moveTo>
                        <a:lnTo>
                          <a:pt x="0" y="8004"/>
                        </a:lnTo>
                        <a:cubicBezTo>
                          <a:pt x="4213" y="5266"/>
                          <a:pt x="4423" y="1685"/>
                          <a:pt x="421" y="0"/>
                        </a:cubicBezTo>
                        <a:lnTo>
                          <a:pt x="421" y="0"/>
                        </a:lnTo>
                        <a:cubicBezTo>
                          <a:pt x="4423" y="1685"/>
                          <a:pt x="4423" y="5266"/>
                          <a:pt x="0" y="8004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0" name="자유형: 도형 489">
                    <a:extLst>
                      <a:ext uri="{FF2B5EF4-FFF2-40B4-BE49-F238E27FC236}">
                        <a16:creationId xmlns:a16="http://schemas.microsoft.com/office/drawing/2014/main" id="{777750B6-907A-CC9B-6252-DF4ED543C402}"/>
                      </a:ext>
                    </a:extLst>
                  </p:cNvPr>
                  <p:cNvSpPr/>
                  <p:nvPr/>
                </p:nvSpPr>
                <p:spPr>
                  <a:xfrm>
                    <a:off x="6241235" y="5611566"/>
                    <a:ext cx="21489" cy="11548"/>
                  </a:xfrm>
                  <a:custGeom>
                    <a:avLst/>
                    <a:gdLst>
                      <a:gd name="connsiteX0" fmla="*/ 18538 w 21489"/>
                      <a:gd name="connsiteY0" fmla="*/ 929 h 11548"/>
                      <a:gd name="connsiteX1" fmla="*/ 10745 w 21489"/>
                      <a:gd name="connsiteY1" fmla="*/ 5774 h 11548"/>
                      <a:gd name="connsiteX2" fmla="*/ 18538 w 21489"/>
                      <a:gd name="connsiteY2" fmla="*/ 929 h 11548"/>
                      <a:gd name="connsiteX3" fmla="*/ 18117 w 21489"/>
                      <a:gd name="connsiteY3" fmla="*/ 8934 h 11548"/>
                      <a:gd name="connsiteX4" fmla="*/ 2951 w 21489"/>
                      <a:gd name="connsiteY4" fmla="*/ 10619 h 11548"/>
                      <a:gd name="connsiteX5" fmla="*/ 3372 w 21489"/>
                      <a:gd name="connsiteY5" fmla="*/ 2615 h 11548"/>
                      <a:gd name="connsiteX6" fmla="*/ 18538 w 21489"/>
                      <a:gd name="connsiteY6" fmla="*/ 929 h 11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89" h="11548">
                        <a:moveTo>
                          <a:pt x="18538" y="929"/>
                        </a:moveTo>
                        <a:lnTo>
                          <a:pt x="10745" y="5774"/>
                        </a:lnTo>
                        <a:lnTo>
                          <a:pt x="18538" y="929"/>
                        </a:lnTo>
                        <a:cubicBezTo>
                          <a:pt x="22540" y="2615"/>
                          <a:pt x="22540" y="6195"/>
                          <a:pt x="18117" y="8934"/>
                        </a:cubicBezTo>
                        <a:cubicBezTo>
                          <a:pt x="13694" y="11672"/>
                          <a:pt x="6953" y="12304"/>
                          <a:pt x="2951" y="10619"/>
                        </a:cubicBezTo>
                        <a:cubicBezTo>
                          <a:pt x="-1051" y="8934"/>
                          <a:pt x="-1051" y="5353"/>
                          <a:pt x="3372" y="2615"/>
                        </a:cubicBezTo>
                        <a:cubicBezTo>
                          <a:pt x="7796" y="-124"/>
                          <a:pt x="14536" y="-755"/>
                          <a:pt x="18538" y="929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1" name="자유형: 도형 490">
                    <a:extLst>
                      <a:ext uri="{FF2B5EF4-FFF2-40B4-BE49-F238E27FC236}">
                        <a16:creationId xmlns:a16="http://schemas.microsoft.com/office/drawing/2014/main" id="{FE8A9B28-13E0-4EAB-E7F1-02B65D2E85A9}"/>
                      </a:ext>
                    </a:extLst>
                  </p:cNvPr>
                  <p:cNvSpPr/>
                  <p:nvPr/>
                </p:nvSpPr>
                <p:spPr>
                  <a:xfrm>
                    <a:off x="6244396" y="5620500"/>
                    <a:ext cx="15166" cy="2614"/>
                  </a:xfrm>
                  <a:custGeom>
                    <a:avLst/>
                    <a:gdLst>
                      <a:gd name="connsiteX0" fmla="*/ 0 w 15166"/>
                      <a:gd name="connsiteY0" fmla="*/ 1685 h 2614"/>
                      <a:gd name="connsiteX1" fmla="*/ 0 w 15166"/>
                      <a:gd name="connsiteY1" fmla="*/ 1685 h 2614"/>
                      <a:gd name="connsiteX2" fmla="*/ 15166 w 15166"/>
                      <a:gd name="connsiteY2" fmla="*/ 0 h 2614"/>
                      <a:gd name="connsiteX3" fmla="*/ 15166 w 15166"/>
                      <a:gd name="connsiteY3" fmla="*/ 0 h 2614"/>
                      <a:gd name="connsiteX4" fmla="*/ 0 w 15166"/>
                      <a:gd name="connsiteY4" fmla="*/ 1685 h 2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614">
                        <a:moveTo>
                          <a:pt x="0" y="1685"/>
                        </a:moveTo>
                        <a:lnTo>
                          <a:pt x="0" y="1685"/>
                        </a:lnTo>
                        <a:cubicBezTo>
                          <a:pt x="4002" y="3370"/>
                          <a:pt x="10953" y="2528"/>
                          <a:pt x="15166" y="0"/>
                        </a:cubicBezTo>
                        <a:lnTo>
                          <a:pt x="15166" y="0"/>
                        </a:lnTo>
                        <a:cubicBezTo>
                          <a:pt x="10953" y="2738"/>
                          <a:pt x="4002" y="3370"/>
                          <a:pt x="0" y="1685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92" name="자유형: 도형 491">
                    <a:extLst>
                      <a:ext uri="{FF2B5EF4-FFF2-40B4-BE49-F238E27FC236}">
                        <a16:creationId xmlns:a16="http://schemas.microsoft.com/office/drawing/2014/main" id="{8E052C89-660F-7364-7FFF-FB65ABDC1D74}"/>
                      </a:ext>
                    </a:extLst>
                  </p:cNvPr>
                  <p:cNvSpPr/>
                  <p:nvPr/>
                </p:nvSpPr>
                <p:spPr>
                  <a:xfrm>
                    <a:off x="6241236" y="5615655"/>
                    <a:ext cx="37704" cy="129982"/>
                  </a:xfrm>
                  <a:custGeom>
                    <a:avLst/>
                    <a:gdLst>
                      <a:gd name="connsiteX0" fmla="*/ 26962 w 37704"/>
                      <a:gd name="connsiteY0" fmla="*/ 128069 h 129982"/>
                      <a:gd name="connsiteX1" fmla="*/ 0 w 37704"/>
                      <a:gd name="connsiteY1" fmla="*/ 3581 h 129982"/>
                      <a:gd name="connsiteX2" fmla="*/ 2949 w 37704"/>
                      <a:gd name="connsiteY2" fmla="*/ 6530 h 129982"/>
                      <a:gd name="connsiteX3" fmla="*/ 18115 w 37704"/>
                      <a:gd name="connsiteY3" fmla="*/ 4845 h 129982"/>
                      <a:gd name="connsiteX4" fmla="*/ 21485 w 37704"/>
                      <a:gd name="connsiteY4" fmla="*/ 0 h 129982"/>
                      <a:gd name="connsiteX5" fmla="*/ 37705 w 37704"/>
                      <a:gd name="connsiteY5" fmla="*/ 126384 h 129982"/>
                      <a:gd name="connsiteX6" fmla="*/ 36020 w 37704"/>
                      <a:gd name="connsiteY6" fmla="*/ 128701 h 129982"/>
                      <a:gd name="connsiteX7" fmla="*/ 28437 w 37704"/>
                      <a:gd name="connsiteY7" fmla="*/ 129544 h 129982"/>
                      <a:gd name="connsiteX8" fmla="*/ 26962 w 37704"/>
                      <a:gd name="connsiteY8" fmla="*/ 128069 h 129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704" h="129982">
                        <a:moveTo>
                          <a:pt x="26962" y="128069"/>
                        </a:moveTo>
                        <a:lnTo>
                          <a:pt x="0" y="3581"/>
                        </a:lnTo>
                        <a:cubicBezTo>
                          <a:pt x="211" y="4634"/>
                          <a:pt x="1264" y="5687"/>
                          <a:pt x="2949" y="6530"/>
                        </a:cubicBezTo>
                        <a:cubicBezTo>
                          <a:pt x="6951" y="8215"/>
                          <a:pt x="13902" y="7583"/>
                          <a:pt x="18115" y="4845"/>
                        </a:cubicBezTo>
                        <a:cubicBezTo>
                          <a:pt x="20432" y="3370"/>
                          <a:pt x="21696" y="1474"/>
                          <a:pt x="21485" y="0"/>
                        </a:cubicBezTo>
                        <a:lnTo>
                          <a:pt x="37705" y="126384"/>
                        </a:lnTo>
                        <a:cubicBezTo>
                          <a:pt x="37705" y="126384"/>
                          <a:pt x="37283" y="128069"/>
                          <a:pt x="36020" y="128701"/>
                        </a:cubicBezTo>
                        <a:cubicBezTo>
                          <a:pt x="33913" y="129965"/>
                          <a:pt x="30543" y="130386"/>
                          <a:pt x="28437" y="129544"/>
                        </a:cubicBezTo>
                        <a:cubicBezTo>
                          <a:pt x="27594" y="129122"/>
                          <a:pt x="27173" y="128701"/>
                          <a:pt x="26962" y="128069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64" name="그래픽 16">
                  <a:extLst>
                    <a:ext uri="{FF2B5EF4-FFF2-40B4-BE49-F238E27FC236}">
                      <a16:creationId xmlns:a16="http://schemas.microsoft.com/office/drawing/2014/main" id="{D8568DD7-A7B3-8360-1A84-39435F54A804}"/>
                    </a:ext>
                  </a:extLst>
                </p:cNvPr>
                <p:cNvGrpSpPr/>
                <p:nvPr/>
              </p:nvGrpSpPr>
              <p:grpSpPr>
                <a:xfrm>
                  <a:off x="6158124" y="5546802"/>
                  <a:ext cx="145883" cy="81325"/>
                  <a:chOff x="6158124" y="5546802"/>
                  <a:chExt cx="145883" cy="81325"/>
                </a:xfrm>
              </p:grpSpPr>
              <p:sp>
                <p:nvSpPr>
                  <p:cNvPr id="482" name="자유형: 도형 481">
                    <a:extLst>
                      <a:ext uri="{FF2B5EF4-FFF2-40B4-BE49-F238E27FC236}">
                        <a16:creationId xmlns:a16="http://schemas.microsoft.com/office/drawing/2014/main" id="{97FC5E6F-F9B2-0CF3-7F0F-7BFAF185F2E5}"/>
                      </a:ext>
                    </a:extLst>
                  </p:cNvPr>
                  <p:cNvSpPr/>
                  <p:nvPr/>
                </p:nvSpPr>
                <p:spPr>
                  <a:xfrm>
                    <a:off x="6158124" y="5546802"/>
                    <a:ext cx="145757" cy="77112"/>
                  </a:xfrm>
                  <a:custGeom>
                    <a:avLst/>
                    <a:gdLst>
                      <a:gd name="connsiteX0" fmla="*/ 138090 w 145757"/>
                      <a:gd name="connsiteY0" fmla="*/ 11981 h 77112"/>
                      <a:gd name="connsiteX1" fmla="*/ 145673 w 145757"/>
                      <a:gd name="connsiteY1" fmla="*/ 23144 h 77112"/>
                      <a:gd name="connsiteX2" fmla="*/ 125662 w 145757"/>
                      <a:gd name="connsiteY2" fmla="*/ 65273 h 77112"/>
                      <a:gd name="connsiteX3" fmla="*/ 66051 w 145757"/>
                      <a:gd name="connsiteY3" fmla="*/ 76857 h 77112"/>
                      <a:gd name="connsiteX4" fmla="*/ 18447 w 145757"/>
                      <a:gd name="connsiteY4" fmla="*/ 66325 h 77112"/>
                      <a:gd name="connsiteX5" fmla="*/ 10232 w 145757"/>
                      <a:gd name="connsiteY5" fmla="*/ 60006 h 77112"/>
                      <a:gd name="connsiteX6" fmla="*/ 1385 w 145757"/>
                      <a:gd name="connsiteY6" fmla="*/ 16615 h 77112"/>
                      <a:gd name="connsiteX7" fmla="*/ 75951 w 145757"/>
                      <a:gd name="connsiteY7" fmla="*/ 395 h 77112"/>
                      <a:gd name="connsiteX8" fmla="*/ 137880 w 145757"/>
                      <a:gd name="connsiteY8" fmla="*/ 11981 h 77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5757" h="77112">
                        <a:moveTo>
                          <a:pt x="138090" y="11981"/>
                        </a:moveTo>
                        <a:cubicBezTo>
                          <a:pt x="143356" y="15140"/>
                          <a:pt x="146305" y="18721"/>
                          <a:pt x="145673" y="23144"/>
                        </a:cubicBezTo>
                        <a:cubicBezTo>
                          <a:pt x="143988" y="36415"/>
                          <a:pt x="142092" y="53055"/>
                          <a:pt x="125662" y="65273"/>
                        </a:cubicBezTo>
                        <a:cubicBezTo>
                          <a:pt x="109864" y="77068"/>
                          <a:pt x="84377" y="77700"/>
                          <a:pt x="66051" y="76857"/>
                        </a:cubicBezTo>
                        <a:cubicBezTo>
                          <a:pt x="51096" y="76226"/>
                          <a:pt x="31928" y="74119"/>
                          <a:pt x="18447" y="66325"/>
                        </a:cubicBezTo>
                        <a:cubicBezTo>
                          <a:pt x="15287" y="64641"/>
                          <a:pt x="12549" y="62534"/>
                          <a:pt x="10232" y="60006"/>
                        </a:cubicBezTo>
                        <a:cubicBezTo>
                          <a:pt x="-2828" y="46526"/>
                          <a:pt x="-300" y="29885"/>
                          <a:pt x="1385" y="16615"/>
                        </a:cubicBezTo>
                        <a:cubicBezTo>
                          <a:pt x="3070" y="3344"/>
                          <a:pt x="34877" y="-1500"/>
                          <a:pt x="75951" y="395"/>
                        </a:cubicBezTo>
                        <a:cubicBezTo>
                          <a:pt x="103756" y="1659"/>
                          <a:pt x="126716" y="5450"/>
                          <a:pt x="137880" y="11981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3" name="자유형: 도형 482">
                    <a:extLst>
                      <a:ext uri="{FF2B5EF4-FFF2-40B4-BE49-F238E27FC236}">
                        <a16:creationId xmlns:a16="http://schemas.microsoft.com/office/drawing/2014/main" id="{47D13AE8-7B8C-9802-EFD6-4E955928E52F}"/>
                      </a:ext>
                    </a:extLst>
                  </p:cNvPr>
                  <p:cNvSpPr/>
                  <p:nvPr/>
                </p:nvSpPr>
                <p:spPr>
                  <a:xfrm>
                    <a:off x="6158441" y="5568682"/>
                    <a:ext cx="145566" cy="59444"/>
                  </a:xfrm>
                  <a:custGeom>
                    <a:avLst/>
                    <a:gdLst>
                      <a:gd name="connsiteX0" fmla="*/ 145566 w 145566"/>
                      <a:gd name="connsiteY0" fmla="*/ 0 h 59444"/>
                      <a:gd name="connsiteX1" fmla="*/ 145566 w 145566"/>
                      <a:gd name="connsiteY1" fmla="*/ 4423 h 59444"/>
                      <a:gd name="connsiteX2" fmla="*/ 145566 w 145566"/>
                      <a:gd name="connsiteY2" fmla="*/ 5477 h 59444"/>
                      <a:gd name="connsiteX3" fmla="*/ 125556 w 145566"/>
                      <a:gd name="connsiteY3" fmla="*/ 47605 h 59444"/>
                      <a:gd name="connsiteX4" fmla="*/ 65944 w 145566"/>
                      <a:gd name="connsiteY4" fmla="*/ 59190 h 59444"/>
                      <a:gd name="connsiteX5" fmla="*/ 18340 w 145566"/>
                      <a:gd name="connsiteY5" fmla="*/ 48658 h 59444"/>
                      <a:gd name="connsiteX6" fmla="*/ 10125 w 145566"/>
                      <a:gd name="connsiteY6" fmla="*/ 42339 h 59444"/>
                      <a:gd name="connsiteX7" fmla="*/ 14 w 145566"/>
                      <a:gd name="connsiteY7" fmla="*/ 14745 h 59444"/>
                      <a:gd name="connsiteX8" fmla="*/ 14 w 145566"/>
                      <a:gd name="connsiteY8" fmla="*/ 10321 h 59444"/>
                      <a:gd name="connsiteX9" fmla="*/ 10125 w 145566"/>
                      <a:gd name="connsiteY9" fmla="*/ 37915 h 59444"/>
                      <a:gd name="connsiteX10" fmla="*/ 18340 w 145566"/>
                      <a:gd name="connsiteY10" fmla="*/ 44234 h 59444"/>
                      <a:gd name="connsiteX11" fmla="*/ 65944 w 145566"/>
                      <a:gd name="connsiteY11" fmla="*/ 54766 h 59444"/>
                      <a:gd name="connsiteX12" fmla="*/ 125556 w 145566"/>
                      <a:gd name="connsiteY12" fmla="*/ 43181 h 59444"/>
                      <a:gd name="connsiteX13" fmla="*/ 145566 w 145566"/>
                      <a:gd name="connsiteY13" fmla="*/ 1053 h 59444"/>
                      <a:gd name="connsiteX14" fmla="*/ 145566 w 145566"/>
                      <a:gd name="connsiteY14" fmla="*/ 0 h 59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45566" h="59444">
                        <a:moveTo>
                          <a:pt x="145566" y="0"/>
                        </a:moveTo>
                        <a:lnTo>
                          <a:pt x="145566" y="4423"/>
                        </a:lnTo>
                        <a:cubicBezTo>
                          <a:pt x="145566" y="4423"/>
                          <a:pt x="145566" y="5055"/>
                          <a:pt x="145566" y="5477"/>
                        </a:cubicBezTo>
                        <a:cubicBezTo>
                          <a:pt x="143881" y="18747"/>
                          <a:pt x="141986" y="35387"/>
                          <a:pt x="125556" y="47605"/>
                        </a:cubicBezTo>
                        <a:cubicBezTo>
                          <a:pt x="109758" y="59400"/>
                          <a:pt x="84270" y="60032"/>
                          <a:pt x="65944" y="59190"/>
                        </a:cubicBezTo>
                        <a:cubicBezTo>
                          <a:pt x="50989" y="58558"/>
                          <a:pt x="31821" y="56451"/>
                          <a:pt x="18340" y="48658"/>
                        </a:cubicBezTo>
                        <a:cubicBezTo>
                          <a:pt x="15180" y="46973"/>
                          <a:pt x="12442" y="44866"/>
                          <a:pt x="10125" y="42339"/>
                        </a:cubicBezTo>
                        <a:cubicBezTo>
                          <a:pt x="1910" y="33913"/>
                          <a:pt x="-197" y="24223"/>
                          <a:pt x="14" y="14745"/>
                        </a:cubicBezTo>
                        <a:lnTo>
                          <a:pt x="14" y="10321"/>
                        </a:lnTo>
                        <a:cubicBezTo>
                          <a:pt x="14" y="19589"/>
                          <a:pt x="2121" y="29279"/>
                          <a:pt x="10125" y="37915"/>
                        </a:cubicBezTo>
                        <a:cubicBezTo>
                          <a:pt x="12442" y="40443"/>
                          <a:pt x="15180" y="42549"/>
                          <a:pt x="18340" y="44234"/>
                        </a:cubicBezTo>
                        <a:cubicBezTo>
                          <a:pt x="31821" y="52028"/>
                          <a:pt x="51199" y="54134"/>
                          <a:pt x="65944" y="54766"/>
                        </a:cubicBezTo>
                        <a:cubicBezTo>
                          <a:pt x="84270" y="55609"/>
                          <a:pt x="109758" y="54766"/>
                          <a:pt x="125556" y="43181"/>
                        </a:cubicBezTo>
                        <a:cubicBezTo>
                          <a:pt x="141986" y="30964"/>
                          <a:pt x="143670" y="14323"/>
                          <a:pt x="145566" y="1053"/>
                        </a:cubicBezTo>
                        <a:cubicBezTo>
                          <a:pt x="145566" y="632"/>
                          <a:pt x="145566" y="421"/>
                          <a:pt x="145566" y="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65" name="그래픽 16">
                  <a:extLst>
                    <a:ext uri="{FF2B5EF4-FFF2-40B4-BE49-F238E27FC236}">
                      <a16:creationId xmlns:a16="http://schemas.microsoft.com/office/drawing/2014/main" id="{DFF1621F-2828-A0FB-3253-2FEF1E2805E4}"/>
                    </a:ext>
                  </a:extLst>
                </p:cNvPr>
                <p:cNvGrpSpPr/>
                <p:nvPr/>
              </p:nvGrpSpPr>
              <p:grpSpPr>
                <a:xfrm>
                  <a:off x="6135104" y="5266811"/>
                  <a:ext cx="196126" cy="328908"/>
                  <a:chOff x="6135104" y="5266811"/>
                  <a:chExt cx="196126" cy="328908"/>
                </a:xfrm>
              </p:grpSpPr>
              <p:sp>
                <p:nvSpPr>
                  <p:cNvPr id="477" name="자유형: 도형 476">
                    <a:extLst>
                      <a:ext uri="{FF2B5EF4-FFF2-40B4-BE49-F238E27FC236}">
                        <a16:creationId xmlns:a16="http://schemas.microsoft.com/office/drawing/2014/main" id="{7E0F2862-ED67-03B7-0CF5-88672BEF6EEF}"/>
                      </a:ext>
                    </a:extLst>
                  </p:cNvPr>
                  <p:cNvSpPr/>
                  <p:nvPr/>
                </p:nvSpPr>
                <p:spPr>
                  <a:xfrm>
                    <a:off x="6154818" y="5504415"/>
                    <a:ext cx="176412" cy="91304"/>
                  </a:xfrm>
                  <a:custGeom>
                    <a:avLst/>
                    <a:gdLst>
                      <a:gd name="connsiteX0" fmla="*/ 12694 w 176412"/>
                      <a:gd name="connsiteY0" fmla="*/ 864 h 91304"/>
                      <a:gd name="connsiteX1" fmla="*/ 267 w 176412"/>
                      <a:gd name="connsiteY1" fmla="*/ 42782 h 91304"/>
                      <a:gd name="connsiteX2" fmla="*/ 29125 w 176412"/>
                      <a:gd name="connsiteY2" fmla="*/ 82382 h 91304"/>
                      <a:gd name="connsiteX3" fmla="*/ 98425 w 176412"/>
                      <a:gd name="connsiteY3" fmla="*/ 91229 h 91304"/>
                      <a:gd name="connsiteX4" fmla="*/ 135498 w 176412"/>
                      <a:gd name="connsiteY4" fmla="*/ 68269 h 91304"/>
                      <a:gd name="connsiteX5" fmla="*/ 176362 w 176412"/>
                      <a:gd name="connsiteY5" fmla="*/ 18979 h 91304"/>
                      <a:gd name="connsiteX6" fmla="*/ 145608 w 176412"/>
                      <a:gd name="connsiteY6" fmla="*/ 1075 h 91304"/>
                      <a:gd name="connsiteX7" fmla="*/ 77993 w 176412"/>
                      <a:gd name="connsiteY7" fmla="*/ 20032 h 91304"/>
                      <a:gd name="connsiteX8" fmla="*/ 15854 w 176412"/>
                      <a:gd name="connsiteY8" fmla="*/ 22 h 91304"/>
                      <a:gd name="connsiteX9" fmla="*/ 13116 w 176412"/>
                      <a:gd name="connsiteY9" fmla="*/ 654 h 913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76412" h="91304">
                        <a:moveTo>
                          <a:pt x="12694" y="864"/>
                        </a:moveTo>
                        <a:cubicBezTo>
                          <a:pt x="12694" y="864"/>
                          <a:pt x="267" y="33513"/>
                          <a:pt x="267" y="42782"/>
                        </a:cubicBezTo>
                        <a:cubicBezTo>
                          <a:pt x="267" y="52050"/>
                          <a:pt x="-4789" y="76273"/>
                          <a:pt x="29125" y="82382"/>
                        </a:cubicBezTo>
                        <a:cubicBezTo>
                          <a:pt x="63037" y="88490"/>
                          <a:pt x="87472" y="91861"/>
                          <a:pt x="98425" y="91229"/>
                        </a:cubicBezTo>
                        <a:cubicBezTo>
                          <a:pt x="109378" y="90597"/>
                          <a:pt x="121174" y="84278"/>
                          <a:pt x="135498" y="68269"/>
                        </a:cubicBezTo>
                        <a:cubicBezTo>
                          <a:pt x="149821" y="52260"/>
                          <a:pt x="175309" y="30354"/>
                          <a:pt x="176362" y="18979"/>
                        </a:cubicBezTo>
                        <a:cubicBezTo>
                          <a:pt x="177415" y="7605"/>
                          <a:pt x="161828" y="-3559"/>
                          <a:pt x="145608" y="1075"/>
                        </a:cubicBezTo>
                        <a:cubicBezTo>
                          <a:pt x="129389" y="5709"/>
                          <a:pt x="77993" y="20032"/>
                          <a:pt x="77993" y="20032"/>
                        </a:cubicBezTo>
                        <a:lnTo>
                          <a:pt x="15854" y="22"/>
                        </a:lnTo>
                        <a:lnTo>
                          <a:pt x="13116" y="654"/>
                        </a:lnTo>
                        <a:close/>
                      </a:path>
                    </a:pathLst>
                  </a:custGeom>
                  <a:solidFill>
                    <a:srgbClr val="E4D1C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78" name="자유형: 도형 477">
                    <a:extLst>
                      <a:ext uri="{FF2B5EF4-FFF2-40B4-BE49-F238E27FC236}">
                        <a16:creationId xmlns:a16="http://schemas.microsoft.com/office/drawing/2014/main" id="{089B8FB6-94B9-D018-557D-D9DA3A7B58C7}"/>
                      </a:ext>
                    </a:extLst>
                  </p:cNvPr>
                  <p:cNvSpPr/>
                  <p:nvPr/>
                </p:nvSpPr>
                <p:spPr>
                  <a:xfrm>
                    <a:off x="6200548" y="5266811"/>
                    <a:ext cx="75108" cy="88071"/>
                  </a:xfrm>
                  <a:custGeom>
                    <a:avLst/>
                    <a:gdLst>
                      <a:gd name="connsiteX0" fmla="*/ 66597 w 75108"/>
                      <a:gd name="connsiteY0" fmla="*/ 49735 h 88071"/>
                      <a:gd name="connsiteX1" fmla="*/ 74812 w 75108"/>
                      <a:gd name="connsiteY1" fmla="*/ 30356 h 88071"/>
                      <a:gd name="connsiteX2" fmla="*/ 71442 w 75108"/>
                      <a:gd name="connsiteY2" fmla="*/ 6764 h 88071"/>
                      <a:gd name="connsiteX3" fmla="*/ 36265 w 75108"/>
                      <a:gd name="connsiteY3" fmla="*/ 234 h 88071"/>
                      <a:gd name="connsiteX4" fmla="*/ 2562 w 75108"/>
                      <a:gd name="connsiteY4" fmla="*/ 20245 h 88071"/>
                      <a:gd name="connsiteX5" fmla="*/ 6565 w 75108"/>
                      <a:gd name="connsiteY5" fmla="*/ 59424 h 88071"/>
                      <a:gd name="connsiteX6" fmla="*/ 14358 w 75108"/>
                      <a:gd name="connsiteY6" fmla="*/ 82173 h 88071"/>
                      <a:gd name="connsiteX7" fmla="*/ 22784 w 75108"/>
                      <a:gd name="connsiteY7" fmla="*/ 88071 h 88071"/>
                      <a:gd name="connsiteX8" fmla="*/ 35633 w 75108"/>
                      <a:gd name="connsiteY8" fmla="*/ 88071 h 88071"/>
                      <a:gd name="connsiteX9" fmla="*/ 51431 w 75108"/>
                      <a:gd name="connsiteY9" fmla="*/ 72063 h 88071"/>
                      <a:gd name="connsiteX10" fmla="*/ 66386 w 75108"/>
                      <a:gd name="connsiteY10" fmla="*/ 49735 h 880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5108" h="88071">
                        <a:moveTo>
                          <a:pt x="66597" y="49735"/>
                        </a:moveTo>
                        <a:cubicBezTo>
                          <a:pt x="66597" y="49735"/>
                          <a:pt x="74391" y="35622"/>
                          <a:pt x="74812" y="30356"/>
                        </a:cubicBezTo>
                        <a:cubicBezTo>
                          <a:pt x="75233" y="25090"/>
                          <a:pt x="75865" y="12873"/>
                          <a:pt x="71442" y="6764"/>
                        </a:cubicBezTo>
                        <a:cubicBezTo>
                          <a:pt x="67018" y="656"/>
                          <a:pt x="47218" y="-608"/>
                          <a:pt x="36265" y="234"/>
                        </a:cubicBezTo>
                        <a:cubicBezTo>
                          <a:pt x="25312" y="1077"/>
                          <a:pt x="9303" y="6553"/>
                          <a:pt x="2562" y="20245"/>
                        </a:cubicBezTo>
                        <a:cubicBezTo>
                          <a:pt x="-4178" y="33937"/>
                          <a:pt x="4248" y="51209"/>
                          <a:pt x="6565" y="59424"/>
                        </a:cubicBezTo>
                        <a:cubicBezTo>
                          <a:pt x="8882" y="67639"/>
                          <a:pt x="14358" y="82173"/>
                          <a:pt x="14358" y="82173"/>
                        </a:cubicBezTo>
                        <a:lnTo>
                          <a:pt x="22784" y="88071"/>
                        </a:lnTo>
                        <a:lnTo>
                          <a:pt x="35633" y="88071"/>
                        </a:lnTo>
                        <a:lnTo>
                          <a:pt x="51431" y="72063"/>
                        </a:lnTo>
                        <a:lnTo>
                          <a:pt x="66386" y="49735"/>
                        </a:ln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79" name="자유형: 도형 478">
                    <a:extLst>
                      <a:ext uri="{FF2B5EF4-FFF2-40B4-BE49-F238E27FC236}">
                        <a16:creationId xmlns:a16="http://schemas.microsoft.com/office/drawing/2014/main" id="{46F56E1F-81BB-0E54-ECEF-FDB28EA6FCBF}"/>
                      </a:ext>
                    </a:extLst>
                  </p:cNvPr>
                  <p:cNvSpPr/>
                  <p:nvPr/>
                </p:nvSpPr>
                <p:spPr>
                  <a:xfrm>
                    <a:off x="6215117" y="5299905"/>
                    <a:ext cx="55819" cy="73302"/>
                  </a:xfrm>
                  <a:custGeom>
                    <a:avLst/>
                    <a:gdLst>
                      <a:gd name="connsiteX0" fmla="*/ 55609 w 55819"/>
                      <a:gd name="connsiteY0" fmla="*/ 0 h 73302"/>
                      <a:gd name="connsiteX1" fmla="*/ 47815 w 55819"/>
                      <a:gd name="connsiteY1" fmla="*/ 44866 h 73302"/>
                      <a:gd name="connsiteX2" fmla="*/ 33913 w 55819"/>
                      <a:gd name="connsiteY2" fmla="*/ 49079 h 73302"/>
                      <a:gd name="connsiteX3" fmla="*/ 28436 w 55819"/>
                      <a:gd name="connsiteY3" fmla="*/ 73303 h 73302"/>
                      <a:gd name="connsiteX4" fmla="*/ 0 w 55819"/>
                      <a:gd name="connsiteY4" fmla="*/ 68458 h 73302"/>
                      <a:gd name="connsiteX5" fmla="*/ 0 w 55819"/>
                      <a:gd name="connsiteY5" fmla="*/ 49290 h 73302"/>
                      <a:gd name="connsiteX6" fmla="*/ 21485 w 55819"/>
                      <a:gd name="connsiteY6" fmla="*/ 49711 h 73302"/>
                      <a:gd name="connsiteX7" fmla="*/ 33913 w 55819"/>
                      <a:gd name="connsiteY7" fmla="*/ 30332 h 73302"/>
                      <a:gd name="connsiteX8" fmla="*/ 39811 w 55819"/>
                      <a:gd name="connsiteY8" fmla="*/ 19800 h 73302"/>
                      <a:gd name="connsiteX9" fmla="*/ 46130 w 55819"/>
                      <a:gd name="connsiteY9" fmla="*/ 6109 h 73302"/>
                      <a:gd name="connsiteX10" fmla="*/ 48236 w 55819"/>
                      <a:gd name="connsiteY10" fmla="*/ 12217 h 73302"/>
                      <a:gd name="connsiteX11" fmla="*/ 55820 w 55819"/>
                      <a:gd name="connsiteY11" fmla="*/ 211 h 733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5819" h="73302">
                        <a:moveTo>
                          <a:pt x="55609" y="0"/>
                        </a:moveTo>
                        <a:cubicBezTo>
                          <a:pt x="54766" y="20643"/>
                          <a:pt x="51607" y="40864"/>
                          <a:pt x="47815" y="44866"/>
                        </a:cubicBezTo>
                        <a:cubicBezTo>
                          <a:pt x="44024" y="48869"/>
                          <a:pt x="33913" y="49079"/>
                          <a:pt x="33913" y="49079"/>
                        </a:cubicBezTo>
                        <a:lnTo>
                          <a:pt x="28436" y="73303"/>
                        </a:lnTo>
                        <a:lnTo>
                          <a:pt x="0" y="68458"/>
                        </a:lnTo>
                        <a:lnTo>
                          <a:pt x="0" y="49290"/>
                        </a:lnTo>
                        <a:cubicBezTo>
                          <a:pt x="0" y="49290"/>
                          <a:pt x="21485" y="49711"/>
                          <a:pt x="21485" y="49711"/>
                        </a:cubicBezTo>
                        <a:cubicBezTo>
                          <a:pt x="21485" y="49711"/>
                          <a:pt x="31596" y="36230"/>
                          <a:pt x="33913" y="30332"/>
                        </a:cubicBezTo>
                        <a:cubicBezTo>
                          <a:pt x="36230" y="24434"/>
                          <a:pt x="39811" y="19800"/>
                          <a:pt x="39811" y="19800"/>
                        </a:cubicBezTo>
                        <a:cubicBezTo>
                          <a:pt x="39811" y="19800"/>
                          <a:pt x="44024" y="7162"/>
                          <a:pt x="46130" y="6109"/>
                        </a:cubicBezTo>
                        <a:cubicBezTo>
                          <a:pt x="48236" y="5055"/>
                          <a:pt x="48236" y="7794"/>
                          <a:pt x="48236" y="12217"/>
                        </a:cubicBezTo>
                        <a:lnTo>
                          <a:pt x="55820" y="211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0" name="자유형: 도형 479">
                    <a:extLst>
                      <a:ext uri="{FF2B5EF4-FFF2-40B4-BE49-F238E27FC236}">
                        <a16:creationId xmlns:a16="http://schemas.microsoft.com/office/drawing/2014/main" id="{581F96AC-88D7-5564-1D17-173C3F0A3041}"/>
                      </a:ext>
                    </a:extLst>
                  </p:cNvPr>
                  <p:cNvSpPr/>
                  <p:nvPr/>
                </p:nvSpPr>
                <p:spPr>
                  <a:xfrm>
                    <a:off x="6165792" y="5365620"/>
                    <a:ext cx="125024" cy="186466"/>
                  </a:xfrm>
                  <a:custGeom>
                    <a:avLst/>
                    <a:gdLst>
                      <a:gd name="connsiteX0" fmla="*/ 60700 w 125024"/>
                      <a:gd name="connsiteY0" fmla="*/ 215 h 186466"/>
                      <a:gd name="connsiteX1" fmla="*/ 119258 w 125024"/>
                      <a:gd name="connsiteY1" fmla="*/ 24018 h 186466"/>
                      <a:gd name="connsiteX2" fmla="*/ 122418 w 125024"/>
                      <a:gd name="connsiteY2" fmla="*/ 65303 h 186466"/>
                      <a:gd name="connsiteX3" fmla="*/ 106830 w 125024"/>
                      <a:gd name="connsiteY3" fmla="*/ 119016 h 186466"/>
                      <a:gd name="connsiteX4" fmla="*/ 90190 w 125024"/>
                      <a:gd name="connsiteY4" fmla="*/ 177996 h 186466"/>
                      <a:gd name="connsiteX5" fmla="*/ 22785 w 125024"/>
                      <a:gd name="connsiteY5" fmla="*/ 179891 h 186466"/>
                      <a:gd name="connsiteX6" fmla="*/ 1510 w 125024"/>
                      <a:gd name="connsiteY6" fmla="*/ 139659 h 186466"/>
                      <a:gd name="connsiteX7" fmla="*/ 4249 w 125024"/>
                      <a:gd name="connsiteY7" fmla="*/ 88052 h 186466"/>
                      <a:gd name="connsiteX8" fmla="*/ 2774 w 125024"/>
                      <a:gd name="connsiteY8" fmla="*/ 26334 h 186466"/>
                      <a:gd name="connsiteX9" fmla="*/ 60700 w 125024"/>
                      <a:gd name="connsiteY9" fmla="*/ 4 h 186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25024" h="186466">
                        <a:moveTo>
                          <a:pt x="60700" y="215"/>
                        </a:moveTo>
                        <a:cubicBezTo>
                          <a:pt x="82607" y="215"/>
                          <a:pt x="110622" y="16224"/>
                          <a:pt x="119258" y="24018"/>
                        </a:cubicBezTo>
                        <a:cubicBezTo>
                          <a:pt x="127894" y="31811"/>
                          <a:pt x="124945" y="52033"/>
                          <a:pt x="122418" y="65303"/>
                        </a:cubicBezTo>
                        <a:cubicBezTo>
                          <a:pt x="119890" y="78573"/>
                          <a:pt x="107673" y="98584"/>
                          <a:pt x="106830" y="119016"/>
                        </a:cubicBezTo>
                        <a:cubicBezTo>
                          <a:pt x="105988" y="139448"/>
                          <a:pt x="112939" y="163883"/>
                          <a:pt x="90190" y="177996"/>
                        </a:cubicBezTo>
                        <a:cubicBezTo>
                          <a:pt x="67441" y="192108"/>
                          <a:pt x="40058" y="185579"/>
                          <a:pt x="22785" y="179891"/>
                        </a:cubicBezTo>
                        <a:cubicBezTo>
                          <a:pt x="5513" y="174204"/>
                          <a:pt x="-2492" y="155036"/>
                          <a:pt x="1510" y="139659"/>
                        </a:cubicBezTo>
                        <a:cubicBezTo>
                          <a:pt x="5513" y="124282"/>
                          <a:pt x="7408" y="100691"/>
                          <a:pt x="4249" y="88052"/>
                        </a:cubicBezTo>
                        <a:cubicBezTo>
                          <a:pt x="1089" y="75414"/>
                          <a:pt x="-2702" y="45503"/>
                          <a:pt x="2774" y="26334"/>
                        </a:cubicBezTo>
                        <a:cubicBezTo>
                          <a:pt x="8251" y="7166"/>
                          <a:pt x="28894" y="-206"/>
                          <a:pt x="60700" y="4"/>
                        </a:cubicBezTo>
                        <a:close/>
                      </a:path>
                    </a:pathLst>
                  </a:custGeom>
                  <a:solidFill>
                    <a:srgbClr val="2B2E5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81" name="자유형: 도형 480">
                    <a:extLst>
                      <a:ext uri="{FF2B5EF4-FFF2-40B4-BE49-F238E27FC236}">
                        <a16:creationId xmlns:a16="http://schemas.microsoft.com/office/drawing/2014/main" id="{0A909C2C-35F3-D8A2-317F-13C38438CADE}"/>
                      </a:ext>
                    </a:extLst>
                  </p:cNvPr>
                  <p:cNvSpPr/>
                  <p:nvPr/>
                </p:nvSpPr>
                <p:spPr>
                  <a:xfrm>
                    <a:off x="6135104" y="5382038"/>
                    <a:ext cx="188874" cy="119879"/>
                  </a:xfrm>
                  <a:custGeom>
                    <a:avLst/>
                    <a:gdLst>
                      <a:gd name="connsiteX0" fmla="*/ 153737 w 188874"/>
                      <a:gd name="connsiteY0" fmla="*/ 12866 h 119879"/>
                      <a:gd name="connsiteX1" fmla="*/ 187229 w 188874"/>
                      <a:gd name="connsiteY1" fmla="*/ 86590 h 119879"/>
                      <a:gd name="connsiteX2" fmla="*/ 165112 w 188874"/>
                      <a:gd name="connsiteY2" fmla="*/ 119660 h 119879"/>
                      <a:gd name="connsiteX3" fmla="*/ 93494 w 188874"/>
                      <a:gd name="connsiteY3" fmla="*/ 99017 h 119879"/>
                      <a:gd name="connsiteX4" fmla="*/ 18295 w 188874"/>
                      <a:gd name="connsiteY4" fmla="*/ 113130 h 119879"/>
                      <a:gd name="connsiteX5" fmla="*/ 3761 w 188874"/>
                      <a:gd name="connsiteY5" fmla="*/ 65526 h 119879"/>
                      <a:gd name="connsiteX6" fmla="*/ 38306 w 188874"/>
                      <a:gd name="connsiteY6" fmla="*/ 648 h 119879"/>
                      <a:gd name="connsiteX7" fmla="*/ 53683 w 188874"/>
                      <a:gd name="connsiteY7" fmla="*/ 14129 h 119879"/>
                      <a:gd name="connsiteX8" fmla="*/ 28827 w 188874"/>
                      <a:gd name="connsiteY8" fmla="*/ 84273 h 119879"/>
                      <a:gd name="connsiteX9" fmla="*/ 87175 w 188874"/>
                      <a:gd name="connsiteY9" fmla="*/ 73319 h 119879"/>
                      <a:gd name="connsiteX10" fmla="*/ 155422 w 188874"/>
                      <a:gd name="connsiteY10" fmla="*/ 91013 h 119879"/>
                      <a:gd name="connsiteX11" fmla="*/ 137518 w 188874"/>
                      <a:gd name="connsiteY11" fmla="*/ 46357 h 119879"/>
                      <a:gd name="connsiteX12" fmla="*/ 153526 w 188874"/>
                      <a:gd name="connsiteY12" fmla="*/ 13076 h 119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88874" h="119879">
                        <a:moveTo>
                          <a:pt x="153737" y="12866"/>
                        </a:moveTo>
                        <a:cubicBezTo>
                          <a:pt x="174801" y="37511"/>
                          <a:pt x="181963" y="70792"/>
                          <a:pt x="187229" y="86590"/>
                        </a:cubicBezTo>
                        <a:cubicBezTo>
                          <a:pt x="192495" y="102388"/>
                          <a:pt x="185122" y="122188"/>
                          <a:pt x="165112" y="119660"/>
                        </a:cubicBezTo>
                        <a:cubicBezTo>
                          <a:pt x="145101" y="117132"/>
                          <a:pt x="93494" y="99017"/>
                          <a:pt x="93494" y="99017"/>
                        </a:cubicBezTo>
                        <a:cubicBezTo>
                          <a:pt x="93494" y="99017"/>
                          <a:pt x="35147" y="115236"/>
                          <a:pt x="18295" y="113130"/>
                        </a:cubicBezTo>
                        <a:cubicBezTo>
                          <a:pt x="1444" y="111024"/>
                          <a:pt x="-4664" y="85536"/>
                          <a:pt x="3761" y="65526"/>
                        </a:cubicBezTo>
                        <a:cubicBezTo>
                          <a:pt x="12187" y="45515"/>
                          <a:pt x="30513" y="4861"/>
                          <a:pt x="38306" y="648"/>
                        </a:cubicBezTo>
                        <a:cubicBezTo>
                          <a:pt x="46100" y="-3565"/>
                          <a:pt x="53683" y="14129"/>
                          <a:pt x="53683" y="14129"/>
                        </a:cubicBezTo>
                        <a:lnTo>
                          <a:pt x="28827" y="84273"/>
                        </a:lnTo>
                        <a:lnTo>
                          <a:pt x="87175" y="73319"/>
                        </a:lnTo>
                        <a:lnTo>
                          <a:pt x="155422" y="91013"/>
                        </a:lnTo>
                        <a:lnTo>
                          <a:pt x="137518" y="46357"/>
                        </a:lnTo>
                        <a:lnTo>
                          <a:pt x="153526" y="13076"/>
                        </a:lnTo>
                        <a:close/>
                      </a:path>
                    </a:pathLst>
                  </a:custGeom>
                  <a:solidFill>
                    <a:srgbClr val="2B2E5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66" name="그래픽 16">
                  <a:extLst>
                    <a:ext uri="{FF2B5EF4-FFF2-40B4-BE49-F238E27FC236}">
                      <a16:creationId xmlns:a16="http://schemas.microsoft.com/office/drawing/2014/main" id="{F97893E7-E8D3-D269-4EDB-2DAACC50D28F}"/>
                    </a:ext>
                  </a:extLst>
                </p:cNvPr>
                <p:cNvGrpSpPr/>
                <p:nvPr/>
              </p:nvGrpSpPr>
              <p:grpSpPr>
                <a:xfrm>
                  <a:off x="6197213" y="5543353"/>
                  <a:ext cx="5897" cy="76567"/>
                  <a:chOff x="6197213" y="5543353"/>
                  <a:chExt cx="5897" cy="76567"/>
                </a:xfrm>
              </p:grpSpPr>
              <p:sp>
                <p:nvSpPr>
                  <p:cNvPr id="475" name="자유형: 도형 474">
                    <a:extLst>
                      <a:ext uri="{FF2B5EF4-FFF2-40B4-BE49-F238E27FC236}">
                        <a16:creationId xmlns:a16="http://schemas.microsoft.com/office/drawing/2014/main" id="{F691F17A-FA23-D495-07D0-65803FBAD9BA}"/>
                      </a:ext>
                    </a:extLst>
                  </p:cNvPr>
                  <p:cNvSpPr/>
                  <p:nvPr/>
                </p:nvSpPr>
                <p:spPr>
                  <a:xfrm>
                    <a:off x="6197213" y="5544880"/>
                    <a:ext cx="5897" cy="75040"/>
                  </a:xfrm>
                  <a:custGeom>
                    <a:avLst/>
                    <a:gdLst>
                      <a:gd name="connsiteX0" fmla="*/ 5898 w 5897"/>
                      <a:gd name="connsiteY0" fmla="*/ 0 h 75040"/>
                      <a:gd name="connsiteX1" fmla="*/ 5898 w 5897"/>
                      <a:gd name="connsiteY1" fmla="*/ 73513 h 75040"/>
                      <a:gd name="connsiteX2" fmla="*/ 4845 w 5897"/>
                      <a:gd name="connsiteY2" fmla="*/ 74566 h 75040"/>
                      <a:gd name="connsiteX3" fmla="*/ 843 w 5897"/>
                      <a:gd name="connsiteY3" fmla="*/ 74566 h 75040"/>
                      <a:gd name="connsiteX4" fmla="*/ 0 w 5897"/>
                      <a:gd name="connsiteY4" fmla="*/ 73513 h 75040"/>
                      <a:gd name="connsiteX5" fmla="*/ 0 w 5897"/>
                      <a:gd name="connsiteY5" fmla="*/ 0 h 75040"/>
                      <a:gd name="connsiteX6" fmla="*/ 1053 w 5897"/>
                      <a:gd name="connsiteY6" fmla="*/ 1053 h 75040"/>
                      <a:gd name="connsiteX7" fmla="*/ 5055 w 5897"/>
                      <a:gd name="connsiteY7" fmla="*/ 1053 h 75040"/>
                      <a:gd name="connsiteX8" fmla="*/ 5898 w 5897"/>
                      <a:gd name="connsiteY8" fmla="*/ 0 h 75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97" h="75040">
                        <a:moveTo>
                          <a:pt x="5898" y="0"/>
                        </a:moveTo>
                        <a:lnTo>
                          <a:pt x="5898" y="73513"/>
                        </a:lnTo>
                        <a:cubicBezTo>
                          <a:pt x="5898" y="73513"/>
                          <a:pt x="5477" y="74356"/>
                          <a:pt x="4845" y="74566"/>
                        </a:cubicBezTo>
                        <a:cubicBezTo>
                          <a:pt x="3792" y="75198"/>
                          <a:pt x="2107" y="75198"/>
                          <a:pt x="843" y="74566"/>
                        </a:cubicBezTo>
                        <a:cubicBezTo>
                          <a:pt x="211" y="74145"/>
                          <a:pt x="0" y="73724"/>
                          <a:pt x="0" y="73513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2"/>
                          <a:pt x="1053" y="1053"/>
                        </a:cubicBezTo>
                        <a:cubicBezTo>
                          <a:pt x="2107" y="1685"/>
                          <a:pt x="3792" y="1685"/>
                          <a:pt x="5055" y="1053"/>
                        </a:cubicBezTo>
                        <a:cubicBezTo>
                          <a:pt x="5687" y="632"/>
                          <a:pt x="5898" y="421"/>
                          <a:pt x="5898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76" name="자유형: 도형 475">
                    <a:extLst>
                      <a:ext uri="{FF2B5EF4-FFF2-40B4-BE49-F238E27FC236}">
                        <a16:creationId xmlns:a16="http://schemas.microsoft.com/office/drawing/2014/main" id="{C9AD6E35-7BB3-8C4D-2A57-54F5D3ABD416}"/>
                      </a:ext>
                    </a:extLst>
                  </p:cNvPr>
                  <p:cNvSpPr/>
                  <p:nvPr/>
                </p:nvSpPr>
                <p:spPr>
                  <a:xfrm>
                    <a:off x="6197395" y="5543353"/>
                    <a:ext cx="5662" cy="3264"/>
                  </a:xfrm>
                  <a:custGeom>
                    <a:avLst/>
                    <a:gdLst>
                      <a:gd name="connsiteX0" fmla="*/ 4873 w 5662"/>
                      <a:gd name="connsiteY0" fmla="*/ 474 h 3264"/>
                      <a:gd name="connsiteX1" fmla="*/ 4873 w 5662"/>
                      <a:gd name="connsiteY1" fmla="*/ 2791 h 3264"/>
                      <a:gd name="connsiteX2" fmla="*/ 871 w 5662"/>
                      <a:gd name="connsiteY2" fmla="*/ 2791 h 3264"/>
                      <a:gd name="connsiteX3" fmla="*/ 871 w 5662"/>
                      <a:gd name="connsiteY3" fmla="*/ 474 h 3264"/>
                      <a:gd name="connsiteX4" fmla="*/ 4873 w 5662"/>
                      <a:gd name="connsiteY4" fmla="*/ 474 h 3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62" h="3264">
                        <a:moveTo>
                          <a:pt x="4873" y="474"/>
                        </a:moveTo>
                        <a:cubicBezTo>
                          <a:pt x="5926" y="1106"/>
                          <a:pt x="5926" y="2159"/>
                          <a:pt x="4873" y="2791"/>
                        </a:cubicBezTo>
                        <a:cubicBezTo>
                          <a:pt x="3820" y="3423"/>
                          <a:pt x="2134" y="3423"/>
                          <a:pt x="871" y="2791"/>
                        </a:cubicBezTo>
                        <a:cubicBezTo>
                          <a:pt x="-393" y="2159"/>
                          <a:pt x="-183" y="1106"/>
                          <a:pt x="871" y="474"/>
                        </a:cubicBezTo>
                        <a:cubicBezTo>
                          <a:pt x="1924" y="-158"/>
                          <a:pt x="3820" y="-158"/>
                          <a:pt x="4873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67" name="그래픽 16">
                  <a:extLst>
                    <a:ext uri="{FF2B5EF4-FFF2-40B4-BE49-F238E27FC236}">
                      <a16:creationId xmlns:a16="http://schemas.microsoft.com/office/drawing/2014/main" id="{D9FA506A-04E0-D6E5-1899-8088141428AF}"/>
                    </a:ext>
                  </a:extLst>
                </p:cNvPr>
                <p:cNvGrpSpPr/>
                <p:nvPr/>
              </p:nvGrpSpPr>
              <p:grpSpPr>
                <a:xfrm>
                  <a:off x="6244818" y="5542931"/>
                  <a:ext cx="5897" cy="76567"/>
                  <a:chOff x="6244818" y="5542931"/>
                  <a:chExt cx="5897" cy="76567"/>
                </a:xfrm>
              </p:grpSpPr>
              <p:sp>
                <p:nvSpPr>
                  <p:cNvPr id="473" name="자유형: 도형 472">
                    <a:extLst>
                      <a:ext uri="{FF2B5EF4-FFF2-40B4-BE49-F238E27FC236}">
                        <a16:creationId xmlns:a16="http://schemas.microsoft.com/office/drawing/2014/main" id="{06ECD429-29F8-566D-0E8F-702A0014F428}"/>
                      </a:ext>
                    </a:extLst>
                  </p:cNvPr>
                  <p:cNvSpPr/>
                  <p:nvPr/>
                </p:nvSpPr>
                <p:spPr>
                  <a:xfrm>
                    <a:off x="6244818" y="5544458"/>
                    <a:ext cx="5897" cy="75040"/>
                  </a:xfrm>
                  <a:custGeom>
                    <a:avLst/>
                    <a:gdLst>
                      <a:gd name="connsiteX0" fmla="*/ 5898 w 5897"/>
                      <a:gd name="connsiteY0" fmla="*/ 0 h 75040"/>
                      <a:gd name="connsiteX1" fmla="*/ 5898 w 5897"/>
                      <a:gd name="connsiteY1" fmla="*/ 73514 h 75040"/>
                      <a:gd name="connsiteX2" fmla="*/ 4845 w 5897"/>
                      <a:gd name="connsiteY2" fmla="*/ 74567 h 75040"/>
                      <a:gd name="connsiteX3" fmla="*/ 842 w 5897"/>
                      <a:gd name="connsiteY3" fmla="*/ 74567 h 75040"/>
                      <a:gd name="connsiteX4" fmla="*/ 0 w 5897"/>
                      <a:gd name="connsiteY4" fmla="*/ 73514 h 75040"/>
                      <a:gd name="connsiteX5" fmla="*/ 0 w 5897"/>
                      <a:gd name="connsiteY5" fmla="*/ 0 h 75040"/>
                      <a:gd name="connsiteX6" fmla="*/ 1053 w 5897"/>
                      <a:gd name="connsiteY6" fmla="*/ 1053 h 75040"/>
                      <a:gd name="connsiteX7" fmla="*/ 5055 w 5897"/>
                      <a:gd name="connsiteY7" fmla="*/ 1053 h 75040"/>
                      <a:gd name="connsiteX8" fmla="*/ 5898 w 5897"/>
                      <a:gd name="connsiteY8" fmla="*/ 0 h 75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97" h="75040">
                        <a:moveTo>
                          <a:pt x="5898" y="0"/>
                        </a:moveTo>
                        <a:lnTo>
                          <a:pt x="5898" y="73514"/>
                        </a:lnTo>
                        <a:cubicBezTo>
                          <a:pt x="5898" y="73514"/>
                          <a:pt x="5477" y="74356"/>
                          <a:pt x="4845" y="74567"/>
                        </a:cubicBezTo>
                        <a:cubicBezTo>
                          <a:pt x="3791" y="75199"/>
                          <a:pt x="2106" y="75199"/>
                          <a:pt x="842" y="74567"/>
                        </a:cubicBezTo>
                        <a:cubicBezTo>
                          <a:pt x="211" y="74356"/>
                          <a:pt x="0" y="73935"/>
                          <a:pt x="0" y="73514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3"/>
                          <a:pt x="1053" y="1053"/>
                        </a:cubicBezTo>
                        <a:cubicBezTo>
                          <a:pt x="2106" y="1685"/>
                          <a:pt x="3791" y="1685"/>
                          <a:pt x="5055" y="1053"/>
                        </a:cubicBezTo>
                        <a:cubicBezTo>
                          <a:pt x="5687" y="632"/>
                          <a:pt x="5898" y="421"/>
                          <a:pt x="5898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74" name="자유형: 도형 473">
                    <a:extLst>
                      <a:ext uri="{FF2B5EF4-FFF2-40B4-BE49-F238E27FC236}">
                        <a16:creationId xmlns:a16="http://schemas.microsoft.com/office/drawing/2014/main" id="{45B1E0E1-C5E7-6FA7-5086-06C3E4075B2E}"/>
                      </a:ext>
                    </a:extLst>
                  </p:cNvPr>
                  <p:cNvSpPr/>
                  <p:nvPr/>
                </p:nvSpPr>
                <p:spPr>
                  <a:xfrm>
                    <a:off x="6245000" y="5542931"/>
                    <a:ext cx="5662" cy="3264"/>
                  </a:xfrm>
                  <a:custGeom>
                    <a:avLst/>
                    <a:gdLst>
                      <a:gd name="connsiteX0" fmla="*/ 4873 w 5662"/>
                      <a:gd name="connsiteY0" fmla="*/ 474 h 3264"/>
                      <a:gd name="connsiteX1" fmla="*/ 4873 w 5662"/>
                      <a:gd name="connsiteY1" fmla="*/ 2791 h 3264"/>
                      <a:gd name="connsiteX2" fmla="*/ 871 w 5662"/>
                      <a:gd name="connsiteY2" fmla="*/ 2791 h 3264"/>
                      <a:gd name="connsiteX3" fmla="*/ 871 w 5662"/>
                      <a:gd name="connsiteY3" fmla="*/ 474 h 3264"/>
                      <a:gd name="connsiteX4" fmla="*/ 4873 w 5662"/>
                      <a:gd name="connsiteY4" fmla="*/ 474 h 3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62" h="3264">
                        <a:moveTo>
                          <a:pt x="4873" y="474"/>
                        </a:moveTo>
                        <a:cubicBezTo>
                          <a:pt x="5926" y="1106"/>
                          <a:pt x="5926" y="2159"/>
                          <a:pt x="4873" y="2791"/>
                        </a:cubicBezTo>
                        <a:cubicBezTo>
                          <a:pt x="3820" y="3423"/>
                          <a:pt x="2135" y="3423"/>
                          <a:pt x="871" y="2791"/>
                        </a:cubicBezTo>
                        <a:cubicBezTo>
                          <a:pt x="-393" y="2159"/>
                          <a:pt x="-182" y="1106"/>
                          <a:pt x="871" y="474"/>
                        </a:cubicBezTo>
                        <a:cubicBezTo>
                          <a:pt x="1924" y="-158"/>
                          <a:pt x="3820" y="-158"/>
                          <a:pt x="4873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468" name="그래픽 16">
                  <a:extLst>
                    <a:ext uri="{FF2B5EF4-FFF2-40B4-BE49-F238E27FC236}">
                      <a16:creationId xmlns:a16="http://schemas.microsoft.com/office/drawing/2014/main" id="{63CB6697-B46D-CECA-3EAC-54F94DDEF04D}"/>
                    </a:ext>
                  </a:extLst>
                </p:cNvPr>
                <p:cNvGrpSpPr/>
                <p:nvPr/>
              </p:nvGrpSpPr>
              <p:grpSpPr>
                <a:xfrm>
                  <a:off x="6151083" y="5433543"/>
                  <a:ext cx="151871" cy="120251"/>
                  <a:chOff x="6151083" y="5433543"/>
                  <a:chExt cx="151871" cy="120251"/>
                </a:xfrm>
              </p:grpSpPr>
              <p:sp>
                <p:nvSpPr>
                  <p:cNvPr id="469" name="자유형: 도형 468">
                    <a:extLst>
                      <a:ext uri="{FF2B5EF4-FFF2-40B4-BE49-F238E27FC236}">
                        <a16:creationId xmlns:a16="http://schemas.microsoft.com/office/drawing/2014/main" id="{716898C5-183D-07AC-0D84-2E836B2C9873}"/>
                      </a:ext>
                    </a:extLst>
                  </p:cNvPr>
                  <p:cNvSpPr/>
                  <p:nvPr/>
                </p:nvSpPr>
                <p:spPr>
                  <a:xfrm>
                    <a:off x="6151925" y="5433543"/>
                    <a:ext cx="75409" cy="48565"/>
                  </a:xfrm>
                  <a:custGeom>
                    <a:avLst/>
                    <a:gdLst>
                      <a:gd name="connsiteX0" fmla="*/ 0 w 75409"/>
                      <a:gd name="connsiteY0" fmla="*/ 48566 h 48565"/>
                      <a:gd name="connsiteX1" fmla="*/ 421 w 75409"/>
                      <a:gd name="connsiteY1" fmla="*/ 45406 h 48565"/>
                      <a:gd name="connsiteX2" fmla="*/ 68458 w 75409"/>
                      <a:gd name="connsiteY2" fmla="*/ 119 h 48565"/>
                      <a:gd name="connsiteX3" fmla="*/ 75409 w 75409"/>
                      <a:gd name="connsiteY3" fmla="*/ 751 h 48565"/>
                      <a:gd name="connsiteX4" fmla="*/ 74988 w 75409"/>
                      <a:gd name="connsiteY4" fmla="*/ 3910 h 48565"/>
                      <a:gd name="connsiteX5" fmla="*/ 68037 w 75409"/>
                      <a:gd name="connsiteY5" fmla="*/ 3278 h 48565"/>
                      <a:gd name="connsiteX6" fmla="*/ 0 w 75409"/>
                      <a:gd name="connsiteY6" fmla="*/ 48566 h 48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5409" h="48565">
                        <a:moveTo>
                          <a:pt x="0" y="48566"/>
                        </a:moveTo>
                        <a:lnTo>
                          <a:pt x="421" y="45406"/>
                        </a:lnTo>
                        <a:cubicBezTo>
                          <a:pt x="6108" y="1804"/>
                          <a:pt x="50975" y="-724"/>
                          <a:pt x="68458" y="119"/>
                        </a:cubicBezTo>
                        <a:cubicBezTo>
                          <a:pt x="72671" y="119"/>
                          <a:pt x="75198" y="751"/>
                          <a:pt x="75409" y="751"/>
                        </a:cubicBezTo>
                        <a:lnTo>
                          <a:pt x="74988" y="3910"/>
                        </a:lnTo>
                        <a:cubicBezTo>
                          <a:pt x="74988" y="3910"/>
                          <a:pt x="72460" y="3489"/>
                          <a:pt x="68037" y="3278"/>
                        </a:cubicBezTo>
                        <a:cubicBezTo>
                          <a:pt x="50553" y="2436"/>
                          <a:pt x="5898" y="4963"/>
                          <a:pt x="0" y="48566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70" name="자유형: 도형 469">
                    <a:extLst>
                      <a:ext uri="{FF2B5EF4-FFF2-40B4-BE49-F238E27FC236}">
                        <a16:creationId xmlns:a16="http://schemas.microsoft.com/office/drawing/2014/main" id="{65D7FEE9-5049-122A-EFA7-5CAC12CABD0C}"/>
                      </a:ext>
                    </a:extLst>
                  </p:cNvPr>
                  <p:cNvSpPr/>
                  <p:nvPr/>
                </p:nvSpPr>
                <p:spPr>
                  <a:xfrm>
                    <a:off x="6226913" y="5434083"/>
                    <a:ext cx="7372" cy="3159"/>
                  </a:xfrm>
                  <a:custGeom>
                    <a:avLst/>
                    <a:gdLst>
                      <a:gd name="connsiteX0" fmla="*/ 0 w 7372"/>
                      <a:gd name="connsiteY0" fmla="*/ 3160 h 3159"/>
                      <a:gd name="connsiteX1" fmla="*/ 421 w 7372"/>
                      <a:gd name="connsiteY1" fmla="*/ 0 h 3159"/>
                      <a:gd name="connsiteX2" fmla="*/ 7373 w 7372"/>
                      <a:gd name="connsiteY2" fmla="*/ 0 h 3159"/>
                      <a:gd name="connsiteX3" fmla="*/ 6951 w 7372"/>
                      <a:gd name="connsiteY3" fmla="*/ 3160 h 3159"/>
                      <a:gd name="connsiteX4" fmla="*/ 0 w 7372"/>
                      <a:gd name="connsiteY4" fmla="*/ 3160 h 3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72" h="3159">
                        <a:moveTo>
                          <a:pt x="0" y="3160"/>
                        </a:moveTo>
                        <a:lnTo>
                          <a:pt x="421" y="0"/>
                        </a:lnTo>
                        <a:cubicBezTo>
                          <a:pt x="421" y="0"/>
                          <a:pt x="2949" y="0"/>
                          <a:pt x="7373" y="0"/>
                        </a:cubicBezTo>
                        <a:lnTo>
                          <a:pt x="6951" y="3160"/>
                        </a:lnTo>
                        <a:cubicBezTo>
                          <a:pt x="2738" y="3160"/>
                          <a:pt x="211" y="3160"/>
                          <a:pt x="0" y="316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471" name="자유형: 도형 470">
                    <a:extLst>
                      <a:ext uri="{FF2B5EF4-FFF2-40B4-BE49-F238E27FC236}">
                        <a16:creationId xmlns:a16="http://schemas.microsoft.com/office/drawing/2014/main" id="{BB3AFB9A-2ECE-DF2D-6831-A3EB228534AD}"/>
                      </a:ext>
                    </a:extLst>
                  </p:cNvPr>
                  <p:cNvSpPr/>
                  <p:nvPr/>
                </p:nvSpPr>
                <p:spPr>
                  <a:xfrm>
                    <a:off x="6151083" y="5436543"/>
                    <a:ext cx="151450" cy="117250"/>
                  </a:xfrm>
                  <a:custGeom>
                    <a:avLst/>
                    <a:gdLst>
                      <a:gd name="connsiteX0" fmla="*/ 82571 w 151450"/>
                      <a:gd name="connsiteY0" fmla="*/ 699 h 117250"/>
                      <a:gd name="connsiteX1" fmla="*/ 151450 w 151450"/>
                      <a:gd name="connsiteY1" fmla="*/ 61785 h 117250"/>
                      <a:gd name="connsiteX2" fmla="*/ 82782 w 151450"/>
                      <a:gd name="connsiteY2" fmla="*/ 117183 h 117250"/>
                      <a:gd name="connsiteX3" fmla="*/ 75831 w 151450"/>
                      <a:gd name="connsiteY3" fmla="*/ 116552 h 117250"/>
                      <a:gd name="connsiteX4" fmla="*/ 68879 w 151450"/>
                      <a:gd name="connsiteY4" fmla="*/ 116552 h 117250"/>
                      <a:gd name="connsiteX5" fmla="*/ 0 w 151450"/>
                      <a:gd name="connsiteY5" fmla="*/ 55466 h 117250"/>
                      <a:gd name="connsiteX6" fmla="*/ 68669 w 151450"/>
                      <a:gd name="connsiteY6" fmla="*/ 68 h 117250"/>
                      <a:gd name="connsiteX7" fmla="*/ 75620 w 151450"/>
                      <a:gd name="connsiteY7" fmla="*/ 699 h 117250"/>
                      <a:gd name="connsiteX8" fmla="*/ 82571 w 151450"/>
                      <a:gd name="connsiteY8" fmla="*/ 699 h 1172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450" h="117250">
                        <a:moveTo>
                          <a:pt x="82571" y="699"/>
                        </a:moveTo>
                        <a:cubicBezTo>
                          <a:pt x="101107" y="1542"/>
                          <a:pt x="151450" y="8493"/>
                          <a:pt x="151450" y="61785"/>
                        </a:cubicBezTo>
                        <a:cubicBezTo>
                          <a:pt x="151450" y="115077"/>
                          <a:pt x="101529" y="117815"/>
                          <a:pt x="82782" y="117183"/>
                        </a:cubicBezTo>
                        <a:cubicBezTo>
                          <a:pt x="78569" y="117183"/>
                          <a:pt x="76041" y="116552"/>
                          <a:pt x="75831" y="116552"/>
                        </a:cubicBezTo>
                        <a:cubicBezTo>
                          <a:pt x="75831" y="116552"/>
                          <a:pt x="73303" y="116552"/>
                          <a:pt x="68879" y="116552"/>
                        </a:cubicBezTo>
                        <a:cubicBezTo>
                          <a:pt x="50343" y="115709"/>
                          <a:pt x="0" y="108758"/>
                          <a:pt x="0" y="55466"/>
                        </a:cubicBezTo>
                        <a:cubicBezTo>
                          <a:pt x="0" y="2174"/>
                          <a:pt x="49922" y="-564"/>
                          <a:pt x="68669" y="68"/>
                        </a:cubicBezTo>
                        <a:cubicBezTo>
                          <a:pt x="72882" y="68"/>
                          <a:pt x="75409" y="699"/>
                          <a:pt x="75620" y="699"/>
                        </a:cubicBezTo>
                        <a:cubicBezTo>
                          <a:pt x="75620" y="699"/>
                          <a:pt x="78148" y="699"/>
                          <a:pt x="82571" y="699"/>
                        </a:cubicBezTo>
                        <a:close/>
                      </a:path>
                    </a:pathLst>
                  </a:custGeom>
                  <a:solidFill>
                    <a:srgbClr val="EF9E0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72" name="자유형: 도형 471">
                    <a:extLst>
                      <a:ext uri="{FF2B5EF4-FFF2-40B4-BE49-F238E27FC236}">
                        <a16:creationId xmlns:a16="http://schemas.microsoft.com/office/drawing/2014/main" id="{20633F12-97CD-F5AA-6D56-A157A72C844E}"/>
                      </a:ext>
                    </a:extLst>
                  </p:cNvPr>
                  <p:cNvSpPr/>
                  <p:nvPr/>
                </p:nvSpPr>
                <p:spPr>
                  <a:xfrm>
                    <a:off x="6233653" y="5434083"/>
                    <a:ext cx="69300" cy="74145"/>
                  </a:xfrm>
                  <a:custGeom>
                    <a:avLst/>
                    <a:gdLst>
                      <a:gd name="connsiteX0" fmla="*/ 0 w 69300"/>
                      <a:gd name="connsiteY0" fmla="*/ 3160 h 74145"/>
                      <a:gd name="connsiteX1" fmla="*/ 421 w 69300"/>
                      <a:gd name="connsiteY1" fmla="*/ 0 h 74145"/>
                      <a:gd name="connsiteX2" fmla="*/ 69301 w 69300"/>
                      <a:gd name="connsiteY2" fmla="*/ 61086 h 74145"/>
                      <a:gd name="connsiteX3" fmla="*/ 68669 w 69300"/>
                      <a:gd name="connsiteY3" fmla="*/ 70986 h 74145"/>
                      <a:gd name="connsiteX4" fmla="*/ 68248 w 69300"/>
                      <a:gd name="connsiteY4" fmla="*/ 74145 h 74145"/>
                      <a:gd name="connsiteX5" fmla="*/ 68879 w 69300"/>
                      <a:gd name="connsiteY5" fmla="*/ 64245 h 74145"/>
                      <a:gd name="connsiteX6" fmla="*/ 0 w 69300"/>
                      <a:gd name="connsiteY6" fmla="*/ 3160 h 74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9300" h="74145">
                        <a:moveTo>
                          <a:pt x="0" y="3160"/>
                        </a:moveTo>
                        <a:lnTo>
                          <a:pt x="421" y="0"/>
                        </a:lnTo>
                        <a:cubicBezTo>
                          <a:pt x="18958" y="843"/>
                          <a:pt x="69301" y="7794"/>
                          <a:pt x="69301" y="61086"/>
                        </a:cubicBezTo>
                        <a:cubicBezTo>
                          <a:pt x="69301" y="64667"/>
                          <a:pt x="69301" y="68037"/>
                          <a:pt x="68669" y="70986"/>
                        </a:cubicBezTo>
                        <a:lnTo>
                          <a:pt x="68248" y="74145"/>
                        </a:lnTo>
                        <a:cubicBezTo>
                          <a:pt x="68669" y="70986"/>
                          <a:pt x="68879" y="67616"/>
                          <a:pt x="68879" y="64245"/>
                        </a:cubicBezTo>
                        <a:cubicBezTo>
                          <a:pt x="68879" y="10953"/>
                          <a:pt x="18536" y="3792"/>
                          <a:pt x="0" y="316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65" name="자유형: 도형 64">
                <a:extLst>
                  <a:ext uri="{FF2B5EF4-FFF2-40B4-BE49-F238E27FC236}">
                    <a16:creationId xmlns:a16="http://schemas.microsoft.com/office/drawing/2014/main" id="{D43458DF-36F7-E826-F152-DBBC30FE0793}"/>
                  </a:ext>
                </a:extLst>
              </p:cNvPr>
              <p:cNvSpPr/>
              <p:nvPr userDrawn="1"/>
            </p:nvSpPr>
            <p:spPr>
              <a:xfrm>
                <a:off x="6266240" y="6294868"/>
                <a:ext cx="59228" cy="80861"/>
              </a:xfrm>
              <a:custGeom>
                <a:avLst/>
                <a:gdLst>
                  <a:gd name="connsiteX0" fmla="*/ 0 w 73092"/>
                  <a:gd name="connsiteY0" fmla="*/ 12849 h 104477"/>
                  <a:gd name="connsiteX1" fmla="*/ 54766 w 73092"/>
                  <a:gd name="connsiteY1" fmla="*/ 0 h 104477"/>
                  <a:gd name="connsiteX2" fmla="*/ 73092 w 73092"/>
                  <a:gd name="connsiteY2" fmla="*/ 91418 h 104477"/>
                  <a:gd name="connsiteX3" fmla="*/ 16219 w 73092"/>
                  <a:gd name="connsiteY3" fmla="*/ 104477 h 104477"/>
                  <a:gd name="connsiteX4" fmla="*/ 0 w 73092"/>
                  <a:gd name="connsiteY4" fmla="*/ 12849 h 1044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3092" h="104477">
                    <a:moveTo>
                      <a:pt x="0" y="12849"/>
                    </a:moveTo>
                    <a:lnTo>
                      <a:pt x="54766" y="0"/>
                    </a:lnTo>
                    <a:lnTo>
                      <a:pt x="73092" y="91418"/>
                    </a:lnTo>
                    <a:lnTo>
                      <a:pt x="16219" y="104477"/>
                    </a:lnTo>
                    <a:lnTo>
                      <a:pt x="0" y="12849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6" name="자유형: 도형 65">
                <a:extLst>
                  <a:ext uri="{FF2B5EF4-FFF2-40B4-BE49-F238E27FC236}">
                    <a16:creationId xmlns:a16="http://schemas.microsoft.com/office/drawing/2014/main" id="{A86F2BC1-8311-FAD6-F589-5CAD62DF89DE}"/>
                  </a:ext>
                </a:extLst>
              </p:cNvPr>
              <p:cNvSpPr/>
              <p:nvPr userDrawn="1"/>
            </p:nvSpPr>
            <p:spPr>
              <a:xfrm>
                <a:off x="6293549" y="6303183"/>
                <a:ext cx="91659" cy="65700"/>
              </a:xfrm>
              <a:custGeom>
                <a:avLst/>
                <a:gdLst>
                  <a:gd name="connsiteX0" fmla="*/ 0 w 113113"/>
                  <a:gd name="connsiteY0" fmla="*/ 25488 h 84887"/>
                  <a:gd name="connsiteX1" fmla="*/ 50132 w 113113"/>
                  <a:gd name="connsiteY1" fmla="*/ 0 h 84887"/>
                  <a:gd name="connsiteX2" fmla="*/ 113114 w 113113"/>
                  <a:gd name="connsiteY2" fmla="*/ 51396 h 84887"/>
                  <a:gd name="connsiteX3" fmla="*/ 56662 w 113113"/>
                  <a:gd name="connsiteY3" fmla="*/ 84888 h 84887"/>
                  <a:gd name="connsiteX4" fmla="*/ 0 w 113113"/>
                  <a:gd name="connsiteY4" fmla="*/ 25488 h 84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13" h="84887">
                    <a:moveTo>
                      <a:pt x="0" y="25488"/>
                    </a:moveTo>
                    <a:lnTo>
                      <a:pt x="50132" y="0"/>
                    </a:lnTo>
                    <a:lnTo>
                      <a:pt x="113114" y="51396"/>
                    </a:lnTo>
                    <a:lnTo>
                      <a:pt x="56662" y="84888"/>
                    </a:lnTo>
                    <a:lnTo>
                      <a:pt x="0" y="25488"/>
                    </a:lnTo>
                    <a:close/>
                  </a:path>
                </a:pathLst>
              </a:custGeom>
              <a:solidFill>
                <a:srgbClr val="FBF6EA"/>
              </a:solidFill>
              <a:ln w="0" cap="flat">
                <a:noFill/>
                <a:prstDash val="solid"/>
                <a:miter/>
              </a:ln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7" name="자유형: 도형 66">
                <a:extLst>
                  <a:ext uri="{FF2B5EF4-FFF2-40B4-BE49-F238E27FC236}">
                    <a16:creationId xmlns:a16="http://schemas.microsoft.com/office/drawing/2014/main" id="{FB1835FD-C4F4-B572-FB71-318BECE0B7F8}"/>
                  </a:ext>
                </a:extLst>
              </p:cNvPr>
              <p:cNvSpPr/>
              <p:nvPr userDrawn="1"/>
            </p:nvSpPr>
            <p:spPr>
              <a:xfrm>
                <a:off x="6245074" y="6322094"/>
                <a:ext cx="55303" cy="65861"/>
              </a:xfrm>
              <a:custGeom>
                <a:avLst/>
                <a:gdLst>
                  <a:gd name="connsiteX0" fmla="*/ 0 w 68247"/>
                  <a:gd name="connsiteY0" fmla="*/ 9689 h 85098"/>
                  <a:gd name="connsiteX1" fmla="*/ 7583 w 68247"/>
                  <a:gd name="connsiteY1" fmla="*/ 85098 h 85098"/>
                  <a:gd name="connsiteX2" fmla="*/ 68247 w 68247"/>
                  <a:gd name="connsiteY2" fmla="*/ 75620 h 85098"/>
                  <a:gd name="connsiteX3" fmla="*/ 58979 w 68247"/>
                  <a:gd name="connsiteY3" fmla="*/ 0 h 85098"/>
                  <a:gd name="connsiteX4" fmla="*/ 0 w 68247"/>
                  <a:gd name="connsiteY4" fmla="*/ 9689 h 8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247" h="85098">
                    <a:moveTo>
                      <a:pt x="0" y="9689"/>
                    </a:moveTo>
                    <a:lnTo>
                      <a:pt x="7583" y="85098"/>
                    </a:lnTo>
                    <a:lnTo>
                      <a:pt x="68247" y="75620"/>
                    </a:lnTo>
                    <a:lnTo>
                      <a:pt x="58979" y="0"/>
                    </a:lnTo>
                    <a:lnTo>
                      <a:pt x="0" y="9689"/>
                    </a:lnTo>
                    <a:close/>
                  </a:path>
                </a:pathLst>
              </a:custGeom>
              <a:solidFill>
                <a:srgbClr val="F2EDDB"/>
              </a:solidFill>
              <a:ln w="0" cap="flat">
                <a:noFill/>
                <a:prstDash val="solid"/>
                <a:miter/>
              </a:ln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68" name="그래픽 16">
                <a:extLst>
                  <a:ext uri="{FF2B5EF4-FFF2-40B4-BE49-F238E27FC236}">
                    <a16:creationId xmlns:a16="http://schemas.microsoft.com/office/drawing/2014/main" id="{98BE1737-E978-7010-1ACD-B69EF3CCAF2B}"/>
                  </a:ext>
                </a:extLst>
              </p:cNvPr>
              <p:cNvGrpSpPr/>
              <p:nvPr userDrawn="1"/>
            </p:nvGrpSpPr>
            <p:grpSpPr>
              <a:xfrm>
                <a:off x="6239981" y="6274496"/>
                <a:ext cx="194106" cy="411561"/>
                <a:chOff x="5556985" y="5497275"/>
                <a:chExt cx="218737" cy="485578"/>
              </a:xfrm>
            </p:grpSpPr>
            <p:grpSp>
              <p:nvGrpSpPr>
                <p:cNvPr id="385" name="그래픽 16">
                  <a:extLst>
                    <a:ext uri="{FF2B5EF4-FFF2-40B4-BE49-F238E27FC236}">
                      <a16:creationId xmlns:a16="http://schemas.microsoft.com/office/drawing/2014/main" id="{8146C8D6-1563-A692-0767-A2983D5F5113}"/>
                    </a:ext>
                  </a:extLst>
                </p:cNvPr>
                <p:cNvGrpSpPr/>
                <p:nvPr/>
              </p:nvGrpSpPr>
              <p:grpSpPr>
                <a:xfrm>
                  <a:off x="5556985" y="5708758"/>
                  <a:ext cx="138217" cy="194421"/>
                  <a:chOff x="5556985" y="5708758"/>
                  <a:chExt cx="138217" cy="194421"/>
                </a:xfrm>
              </p:grpSpPr>
              <p:grpSp>
                <p:nvGrpSpPr>
                  <p:cNvPr id="450" name="그래픽 16">
                    <a:extLst>
                      <a:ext uri="{FF2B5EF4-FFF2-40B4-BE49-F238E27FC236}">
                        <a16:creationId xmlns:a16="http://schemas.microsoft.com/office/drawing/2014/main" id="{4C8891D5-FFCA-BA7F-F51F-9A3B8E1BC751}"/>
                      </a:ext>
                    </a:extLst>
                  </p:cNvPr>
                  <p:cNvGrpSpPr/>
                  <p:nvPr/>
                </p:nvGrpSpPr>
                <p:grpSpPr>
                  <a:xfrm>
                    <a:off x="5556985" y="5712339"/>
                    <a:ext cx="54382" cy="190840"/>
                    <a:chOff x="5556985" y="5712339"/>
                    <a:chExt cx="54382" cy="190840"/>
                  </a:xfrm>
                </p:grpSpPr>
                <p:sp>
                  <p:nvSpPr>
                    <p:cNvPr id="454" name="자유형: 도형 453">
                      <a:extLst>
                        <a:ext uri="{FF2B5EF4-FFF2-40B4-BE49-F238E27FC236}">
                          <a16:creationId xmlns:a16="http://schemas.microsoft.com/office/drawing/2014/main" id="{BDF4E4F4-0BBB-7C12-53FE-0E387CE2F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56985" y="5837580"/>
                      <a:ext cx="47278" cy="65598"/>
                    </a:xfrm>
                    <a:custGeom>
                      <a:avLst/>
                      <a:gdLst>
                        <a:gd name="connsiteX0" fmla="*/ 43274 w 47278"/>
                        <a:gd name="connsiteY0" fmla="*/ 5566 h 65598"/>
                        <a:gd name="connsiteX1" fmla="*/ 43274 w 47278"/>
                        <a:gd name="connsiteY1" fmla="*/ 34002 h 65598"/>
                        <a:gd name="connsiteX2" fmla="*/ 42431 w 47278"/>
                        <a:gd name="connsiteY2" fmla="*/ 64756 h 65598"/>
                        <a:gd name="connsiteX3" fmla="*/ 14838 w 47278"/>
                        <a:gd name="connsiteY3" fmla="*/ 51064 h 65598"/>
                        <a:gd name="connsiteX4" fmla="*/ 93 w 47278"/>
                        <a:gd name="connsiteY4" fmla="*/ 19257 h 65598"/>
                        <a:gd name="connsiteX5" fmla="*/ 6201 w 47278"/>
                        <a:gd name="connsiteY5" fmla="*/ 89 h 65598"/>
                        <a:gd name="connsiteX6" fmla="*/ 22210 w 47278"/>
                        <a:gd name="connsiteY6" fmla="*/ 7672 h 65598"/>
                        <a:gd name="connsiteX7" fmla="*/ 38429 w 47278"/>
                        <a:gd name="connsiteY7" fmla="*/ 932 h 65598"/>
                        <a:gd name="connsiteX8" fmla="*/ 43274 w 47278"/>
                        <a:gd name="connsiteY8" fmla="*/ 5566 h 655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7278" h="65598">
                          <a:moveTo>
                            <a:pt x="43274" y="5566"/>
                          </a:moveTo>
                          <a:cubicBezTo>
                            <a:pt x="43274" y="5566"/>
                            <a:pt x="41378" y="27051"/>
                            <a:pt x="43274" y="34002"/>
                          </a:cubicBezTo>
                          <a:cubicBezTo>
                            <a:pt x="45170" y="40953"/>
                            <a:pt x="51700" y="61807"/>
                            <a:pt x="42431" y="64756"/>
                          </a:cubicBezTo>
                          <a:cubicBezTo>
                            <a:pt x="33163" y="67705"/>
                            <a:pt x="20946" y="62860"/>
                            <a:pt x="14838" y="51064"/>
                          </a:cubicBezTo>
                          <a:cubicBezTo>
                            <a:pt x="8729" y="39268"/>
                            <a:pt x="514" y="23892"/>
                            <a:pt x="93" y="19257"/>
                          </a:cubicBezTo>
                          <a:cubicBezTo>
                            <a:pt x="-328" y="14623"/>
                            <a:pt x="514" y="1142"/>
                            <a:pt x="6201" y="89"/>
                          </a:cubicBezTo>
                          <a:cubicBezTo>
                            <a:pt x="11889" y="-964"/>
                            <a:pt x="22210" y="7672"/>
                            <a:pt x="22210" y="7672"/>
                          </a:cubicBezTo>
                          <a:lnTo>
                            <a:pt x="38429" y="932"/>
                          </a:lnTo>
                          <a:lnTo>
                            <a:pt x="43274" y="5566"/>
                          </a:lnTo>
                          <a:close/>
                        </a:path>
                      </a:pathLst>
                    </a:custGeom>
                    <a:solidFill>
                      <a:srgbClr val="392D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5" name="자유형: 도형 454">
                      <a:extLst>
                        <a:ext uri="{FF2B5EF4-FFF2-40B4-BE49-F238E27FC236}">
                          <a16:creationId xmlns:a16="http://schemas.microsoft.com/office/drawing/2014/main" id="{7838DD3D-3E30-ED58-64AC-FFC0A3F936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71612" y="5712339"/>
                      <a:ext cx="39755" cy="148345"/>
                    </a:xfrm>
                    <a:custGeom>
                      <a:avLst/>
                      <a:gdLst>
                        <a:gd name="connsiteX0" fmla="*/ 10321 w 39755"/>
                        <a:gd name="connsiteY0" fmla="*/ 0 h 148345"/>
                        <a:gd name="connsiteX1" fmla="*/ 0 w 39755"/>
                        <a:gd name="connsiteY1" fmla="*/ 0 h 148345"/>
                        <a:gd name="connsiteX2" fmla="*/ 5055 w 39755"/>
                        <a:gd name="connsiteY2" fmla="*/ 128069 h 148345"/>
                        <a:gd name="connsiteX3" fmla="*/ 27804 w 39755"/>
                        <a:gd name="connsiteY3" fmla="*/ 148291 h 148345"/>
                        <a:gd name="connsiteX4" fmla="*/ 38336 w 39755"/>
                        <a:gd name="connsiteY4" fmla="*/ 120486 h 148345"/>
                        <a:gd name="connsiteX5" fmla="*/ 34966 w 39755"/>
                        <a:gd name="connsiteY5" fmla="*/ 34334 h 148345"/>
                        <a:gd name="connsiteX6" fmla="*/ 7162 w 39755"/>
                        <a:gd name="connsiteY6" fmla="*/ 2528 h 148345"/>
                        <a:gd name="connsiteX7" fmla="*/ 10111 w 39755"/>
                        <a:gd name="connsiteY7" fmla="*/ 0 h 148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9755" h="148345">
                          <a:moveTo>
                            <a:pt x="10321" y="0"/>
                          </a:moveTo>
                          <a:lnTo>
                            <a:pt x="0" y="0"/>
                          </a:lnTo>
                          <a:lnTo>
                            <a:pt x="5055" y="128069"/>
                          </a:lnTo>
                          <a:cubicBezTo>
                            <a:pt x="5055" y="128069"/>
                            <a:pt x="11585" y="147027"/>
                            <a:pt x="27804" y="148291"/>
                          </a:cubicBezTo>
                          <a:cubicBezTo>
                            <a:pt x="44024" y="149555"/>
                            <a:pt x="39390" y="128701"/>
                            <a:pt x="38336" y="120486"/>
                          </a:cubicBezTo>
                          <a:cubicBezTo>
                            <a:pt x="37283" y="112271"/>
                            <a:pt x="34966" y="34334"/>
                            <a:pt x="34966" y="34334"/>
                          </a:cubicBezTo>
                          <a:lnTo>
                            <a:pt x="7162" y="2528"/>
                          </a:lnTo>
                          <a:lnTo>
                            <a:pt x="10111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451" name="그래픽 16">
                    <a:extLst>
                      <a:ext uri="{FF2B5EF4-FFF2-40B4-BE49-F238E27FC236}">
                        <a16:creationId xmlns:a16="http://schemas.microsoft.com/office/drawing/2014/main" id="{EB3645AB-BE4B-E029-21FF-6AABA0ACA916}"/>
                      </a:ext>
                    </a:extLst>
                  </p:cNvPr>
                  <p:cNvGrpSpPr/>
                  <p:nvPr/>
                </p:nvGrpSpPr>
                <p:grpSpPr>
                  <a:xfrm>
                    <a:off x="5645243" y="5708758"/>
                    <a:ext cx="49958" cy="175884"/>
                    <a:chOff x="5645243" y="5708758"/>
                    <a:chExt cx="49958" cy="175884"/>
                  </a:xfrm>
                </p:grpSpPr>
                <p:sp>
                  <p:nvSpPr>
                    <p:cNvPr id="452" name="자유형: 도형 451">
                      <a:extLst>
                        <a:ext uri="{FF2B5EF4-FFF2-40B4-BE49-F238E27FC236}">
                          <a16:creationId xmlns:a16="http://schemas.microsoft.com/office/drawing/2014/main" id="{83036C86-D1E6-A802-09FB-B72E91779E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45243" y="5819044"/>
                      <a:ext cx="47278" cy="65598"/>
                    </a:xfrm>
                    <a:custGeom>
                      <a:avLst/>
                      <a:gdLst>
                        <a:gd name="connsiteX0" fmla="*/ 43274 w 47278"/>
                        <a:gd name="connsiteY0" fmla="*/ 5566 h 65598"/>
                        <a:gd name="connsiteX1" fmla="*/ 43274 w 47278"/>
                        <a:gd name="connsiteY1" fmla="*/ 34002 h 65598"/>
                        <a:gd name="connsiteX2" fmla="*/ 42431 w 47278"/>
                        <a:gd name="connsiteY2" fmla="*/ 64755 h 65598"/>
                        <a:gd name="connsiteX3" fmla="*/ 14838 w 47278"/>
                        <a:gd name="connsiteY3" fmla="*/ 51064 h 65598"/>
                        <a:gd name="connsiteX4" fmla="*/ 93 w 47278"/>
                        <a:gd name="connsiteY4" fmla="*/ 19257 h 65598"/>
                        <a:gd name="connsiteX5" fmla="*/ 6201 w 47278"/>
                        <a:gd name="connsiteY5" fmla="*/ 89 h 65598"/>
                        <a:gd name="connsiteX6" fmla="*/ 22210 w 47278"/>
                        <a:gd name="connsiteY6" fmla="*/ 7672 h 65598"/>
                        <a:gd name="connsiteX7" fmla="*/ 38429 w 47278"/>
                        <a:gd name="connsiteY7" fmla="*/ 931 h 65598"/>
                        <a:gd name="connsiteX8" fmla="*/ 43274 w 47278"/>
                        <a:gd name="connsiteY8" fmla="*/ 5566 h 6559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47278" h="65598">
                          <a:moveTo>
                            <a:pt x="43274" y="5566"/>
                          </a:moveTo>
                          <a:cubicBezTo>
                            <a:pt x="43274" y="5566"/>
                            <a:pt x="41378" y="27051"/>
                            <a:pt x="43274" y="34002"/>
                          </a:cubicBezTo>
                          <a:cubicBezTo>
                            <a:pt x="45170" y="40953"/>
                            <a:pt x="51700" y="61806"/>
                            <a:pt x="42431" y="64755"/>
                          </a:cubicBezTo>
                          <a:cubicBezTo>
                            <a:pt x="33163" y="67704"/>
                            <a:pt x="20946" y="62860"/>
                            <a:pt x="14838" y="51064"/>
                          </a:cubicBezTo>
                          <a:cubicBezTo>
                            <a:pt x="8729" y="39268"/>
                            <a:pt x="514" y="23891"/>
                            <a:pt x="93" y="19257"/>
                          </a:cubicBezTo>
                          <a:cubicBezTo>
                            <a:pt x="-328" y="14623"/>
                            <a:pt x="514" y="1142"/>
                            <a:pt x="6201" y="89"/>
                          </a:cubicBezTo>
                          <a:cubicBezTo>
                            <a:pt x="11889" y="-964"/>
                            <a:pt x="22210" y="7672"/>
                            <a:pt x="22210" y="7672"/>
                          </a:cubicBezTo>
                          <a:lnTo>
                            <a:pt x="38429" y="931"/>
                          </a:lnTo>
                          <a:lnTo>
                            <a:pt x="43274" y="5566"/>
                          </a:lnTo>
                          <a:close/>
                        </a:path>
                      </a:pathLst>
                    </a:custGeom>
                    <a:solidFill>
                      <a:srgbClr val="392D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453" name="자유형: 도형 452">
                      <a:extLst>
                        <a:ext uri="{FF2B5EF4-FFF2-40B4-BE49-F238E27FC236}">
                          <a16:creationId xmlns:a16="http://schemas.microsoft.com/office/drawing/2014/main" id="{F88DC016-2E8F-754C-E53E-77F980E97A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55447" y="5708758"/>
                      <a:ext cx="39755" cy="148345"/>
                    </a:xfrm>
                    <a:custGeom>
                      <a:avLst/>
                      <a:gdLst>
                        <a:gd name="connsiteX0" fmla="*/ 10321 w 39755"/>
                        <a:gd name="connsiteY0" fmla="*/ 0 h 148345"/>
                        <a:gd name="connsiteX1" fmla="*/ 0 w 39755"/>
                        <a:gd name="connsiteY1" fmla="*/ 0 h 148345"/>
                        <a:gd name="connsiteX2" fmla="*/ 5055 w 39755"/>
                        <a:gd name="connsiteY2" fmla="*/ 128069 h 148345"/>
                        <a:gd name="connsiteX3" fmla="*/ 27804 w 39755"/>
                        <a:gd name="connsiteY3" fmla="*/ 148291 h 148345"/>
                        <a:gd name="connsiteX4" fmla="*/ 38336 w 39755"/>
                        <a:gd name="connsiteY4" fmla="*/ 120486 h 148345"/>
                        <a:gd name="connsiteX5" fmla="*/ 34966 w 39755"/>
                        <a:gd name="connsiteY5" fmla="*/ 34334 h 148345"/>
                        <a:gd name="connsiteX6" fmla="*/ 7162 w 39755"/>
                        <a:gd name="connsiteY6" fmla="*/ 2528 h 148345"/>
                        <a:gd name="connsiteX7" fmla="*/ 10111 w 39755"/>
                        <a:gd name="connsiteY7" fmla="*/ 0 h 1483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9755" h="148345">
                          <a:moveTo>
                            <a:pt x="10321" y="0"/>
                          </a:moveTo>
                          <a:lnTo>
                            <a:pt x="0" y="0"/>
                          </a:lnTo>
                          <a:lnTo>
                            <a:pt x="5055" y="128069"/>
                          </a:lnTo>
                          <a:cubicBezTo>
                            <a:pt x="5055" y="128069"/>
                            <a:pt x="11585" y="147027"/>
                            <a:pt x="27804" y="148291"/>
                          </a:cubicBezTo>
                          <a:cubicBezTo>
                            <a:pt x="44024" y="149555"/>
                            <a:pt x="39390" y="128701"/>
                            <a:pt x="38336" y="120486"/>
                          </a:cubicBezTo>
                          <a:cubicBezTo>
                            <a:pt x="37283" y="112271"/>
                            <a:pt x="34966" y="34334"/>
                            <a:pt x="34966" y="34334"/>
                          </a:cubicBezTo>
                          <a:lnTo>
                            <a:pt x="7162" y="2528"/>
                          </a:lnTo>
                          <a:lnTo>
                            <a:pt x="10111" y="0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386" name="그래픽 16">
                  <a:extLst>
                    <a:ext uri="{FF2B5EF4-FFF2-40B4-BE49-F238E27FC236}">
                      <a16:creationId xmlns:a16="http://schemas.microsoft.com/office/drawing/2014/main" id="{77F25C5C-C29E-45E1-F45D-C68104592499}"/>
                    </a:ext>
                  </a:extLst>
                </p:cNvPr>
                <p:cNvGrpSpPr/>
                <p:nvPr/>
              </p:nvGrpSpPr>
              <p:grpSpPr>
                <a:xfrm>
                  <a:off x="5602377" y="5781615"/>
                  <a:ext cx="49011" cy="137352"/>
                  <a:chOff x="5602377" y="5781615"/>
                  <a:chExt cx="49011" cy="137352"/>
                </a:xfrm>
              </p:grpSpPr>
              <p:sp>
                <p:nvSpPr>
                  <p:cNvPr id="441" name="자유형: 도형 440">
                    <a:extLst>
                      <a:ext uri="{FF2B5EF4-FFF2-40B4-BE49-F238E27FC236}">
                        <a16:creationId xmlns:a16="http://schemas.microsoft.com/office/drawing/2014/main" id="{F86E9E2F-034D-4FE0-0414-B3189EC9CBB5}"/>
                      </a:ext>
                    </a:extLst>
                  </p:cNvPr>
                  <p:cNvSpPr/>
                  <p:nvPr/>
                </p:nvSpPr>
                <p:spPr>
                  <a:xfrm rot="-4549799">
                    <a:off x="5605937" y="5909903"/>
                    <a:ext cx="4634" cy="10953"/>
                  </a:xfrm>
                  <a:custGeom>
                    <a:avLst/>
                    <a:gdLst>
                      <a:gd name="connsiteX0" fmla="*/ 4634 w 4634"/>
                      <a:gd name="connsiteY0" fmla="*/ 5476 h 10953"/>
                      <a:gd name="connsiteX1" fmla="*/ 2317 w 4634"/>
                      <a:gd name="connsiteY1" fmla="*/ 10953 h 10953"/>
                      <a:gd name="connsiteX2" fmla="*/ 0 w 4634"/>
                      <a:gd name="connsiteY2" fmla="*/ 5476 h 10953"/>
                      <a:gd name="connsiteX3" fmla="*/ 2317 w 4634"/>
                      <a:gd name="connsiteY3" fmla="*/ 0 h 10953"/>
                      <a:gd name="connsiteX4" fmla="*/ 4634 w 4634"/>
                      <a:gd name="connsiteY4" fmla="*/ 5476 h 10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634" h="10953">
                        <a:moveTo>
                          <a:pt x="4634" y="5476"/>
                        </a:moveTo>
                        <a:cubicBezTo>
                          <a:pt x="4634" y="8501"/>
                          <a:pt x="3597" y="10953"/>
                          <a:pt x="2317" y="10953"/>
                        </a:cubicBezTo>
                        <a:cubicBezTo>
                          <a:pt x="1037" y="10953"/>
                          <a:pt x="0" y="8501"/>
                          <a:pt x="0" y="5476"/>
                        </a:cubicBezTo>
                        <a:cubicBezTo>
                          <a:pt x="0" y="2452"/>
                          <a:pt x="1037" y="0"/>
                          <a:pt x="2317" y="0"/>
                        </a:cubicBezTo>
                        <a:cubicBezTo>
                          <a:pt x="3597" y="0"/>
                          <a:pt x="4634" y="2452"/>
                          <a:pt x="4634" y="5476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2" name="자유형: 도형 441">
                    <a:extLst>
                      <a:ext uri="{FF2B5EF4-FFF2-40B4-BE49-F238E27FC236}">
                        <a16:creationId xmlns:a16="http://schemas.microsoft.com/office/drawing/2014/main" id="{1E51A9E9-2890-8A19-AC95-B6F72DC32054}"/>
                      </a:ext>
                    </a:extLst>
                  </p:cNvPr>
                  <p:cNvSpPr/>
                  <p:nvPr/>
                </p:nvSpPr>
                <p:spPr>
                  <a:xfrm>
                    <a:off x="5602997" y="5781615"/>
                    <a:ext cx="48342" cy="135466"/>
                  </a:xfrm>
                  <a:custGeom>
                    <a:avLst/>
                    <a:gdLst>
                      <a:gd name="connsiteX0" fmla="*/ 10532 w 48342"/>
                      <a:gd name="connsiteY0" fmla="*/ 135256 h 135466"/>
                      <a:gd name="connsiteX1" fmla="*/ 48237 w 48342"/>
                      <a:gd name="connsiteY1" fmla="*/ 8029 h 135466"/>
                      <a:gd name="connsiteX2" fmla="*/ 45920 w 48342"/>
                      <a:gd name="connsiteY2" fmla="*/ 3816 h 135466"/>
                      <a:gd name="connsiteX3" fmla="*/ 30964 w 48342"/>
                      <a:gd name="connsiteY3" fmla="*/ 235 h 135466"/>
                      <a:gd name="connsiteX4" fmla="*/ 27173 w 48342"/>
                      <a:gd name="connsiteY4" fmla="*/ 2763 h 135466"/>
                      <a:gd name="connsiteX5" fmla="*/ 0 w 48342"/>
                      <a:gd name="connsiteY5" fmla="*/ 132728 h 135466"/>
                      <a:gd name="connsiteX6" fmla="*/ 1896 w 48342"/>
                      <a:gd name="connsiteY6" fmla="*/ 131464 h 135466"/>
                      <a:gd name="connsiteX7" fmla="*/ 9268 w 48342"/>
                      <a:gd name="connsiteY7" fmla="*/ 133360 h 135466"/>
                      <a:gd name="connsiteX8" fmla="*/ 10321 w 48342"/>
                      <a:gd name="connsiteY8" fmla="*/ 135466 h 13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342" h="135466">
                        <a:moveTo>
                          <a:pt x="10532" y="135256"/>
                        </a:moveTo>
                        <a:lnTo>
                          <a:pt x="48237" y="8029"/>
                        </a:lnTo>
                        <a:cubicBezTo>
                          <a:pt x="48658" y="6765"/>
                          <a:pt x="47815" y="5290"/>
                          <a:pt x="45920" y="3816"/>
                        </a:cubicBezTo>
                        <a:cubicBezTo>
                          <a:pt x="42128" y="867"/>
                          <a:pt x="35598" y="-608"/>
                          <a:pt x="30964" y="235"/>
                        </a:cubicBezTo>
                        <a:cubicBezTo>
                          <a:pt x="28647" y="657"/>
                          <a:pt x="27383" y="1710"/>
                          <a:pt x="27173" y="2763"/>
                        </a:cubicBezTo>
                        <a:lnTo>
                          <a:pt x="0" y="132728"/>
                        </a:lnTo>
                        <a:cubicBezTo>
                          <a:pt x="0" y="132728"/>
                          <a:pt x="843" y="131674"/>
                          <a:pt x="1896" y="131464"/>
                        </a:cubicBezTo>
                        <a:cubicBezTo>
                          <a:pt x="4213" y="131043"/>
                          <a:pt x="7583" y="131885"/>
                          <a:pt x="9268" y="133360"/>
                        </a:cubicBezTo>
                        <a:cubicBezTo>
                          <a:pt x="10321" y="134202"/>
                          <a:pt x="10532" y="134834"/>
                          <a:pt x="10321" y="135466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3" name="자유형: 도형 442">
                    <a:extLst>
                      <a:ext uri="{FF2B5EF4-FFF2-40B4-BE49-F238E27FC236}">
                        <a16:creationId xmlns:a16="http://schemas.microsoft.com/office/drawing/2014/main" id="{FD4E481B-5FB6-0116-10D2-B771BD013BE5}"/>
                      </a:ext>
                    </a:extLst>
                  </p:cNvPr>
                  <p:cNvSpPr/>
                  <p:nvPr/>
                </p:nvSpPr>
                <p:spPr>
                  <a:xfrm>
                    <a:off x="5633961" y="5781615"/>
                    <a:ext cx="14955" cy="3816"/>
                  </a:xfrm>
                  <a:custGeom>
                    <a:avLst/>
                    <a:gdLst>
                      <a:gd name="connsiteX0" fmla="*/ 14955 w 14955"/>
                      <a:gd name="connsiteY0" fmla="*/ 3816 h 3816"/>
                      <a:gd name="connsiteX1" fmla="*/ 14955 w 14955"/>
                      <a:gd name="connsiteY1" fmla="*/ 3816 h 3816"/>
                      <a:gd name="connsiteX2" fmla="*/ 0 w 14955"/>
                      <a:gd name="connsiteY2" fmla="*/ 235 h 3816"/>
                      <a:gd name="connsiteX3" fmla="*/ 0 w 14955"/>
                      <a:gd name="connsiteY3" fmla="*/ 235 h 3816"/>
                      <a:gd name="connsiteX4" fmla="*/ 14955 w 14955"/>
                      <a:gd name="connsiteY4" fmla="*/ 3816 h 3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55" h="3816">
                        <a:moveTo>
                          <a:pt x="14955" y="3816"/>
                        </a:moveTo>
                        <a:lnTo>
                          <a:pt x="14955" y="3816"/>
                        </a:lnTo>
                        <a:cubicBezTo>
                          <a:pt x="11164" y="867"/>
                          <a:pt x="4634" y="-608"/>
                          <a:pt x="0" y="235"/>
                        </a:cubicBezTo>
                        <a:lnTo>
                          <a:pt x="0" y="235"/>
                        </a:lnTo>
                        <a:cubicBezTo>
                          <a:pt x="4423" y="-608"/>
                          <a:pt x="11164" y="1078"/>
                          <a:pt x="14955" y="3816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4" name="자유형: 도형 443">
                    <a:extLst>
                      <a:ext uri="{FF2B5EF4-FFF2-40B4-BE49-F238E27FC236}">
                        <a16:creationId xmlns:a16="http://schemas.microsoft.com/office/drawing/2014/main" id="{EC82FB32-D1A5-F818-C7A1-2F27AFF4F9F2}"/>
                      </a:ext>
                    </a:extLst>
                  </p:cNvPr>
                  <p:cNvSpPr/>
                  <p:nvPr/>
                </p:nvSpPr>
                <p:spPr>
                  <a:xfrm>
                    <a:off x="5611633" y="5789644"/>
                    <a:ext cx="39600" cy="128490"/>
                  </a:xfrm>
                  <a:custGeom>
                    <a:avLst/>
                    <a:gdLst>
                      <a:gd name="connsiteX0" fmla="*/ 0 w 39600"/>
                      <a:gd name="connsiteY0" fmla="*/ 128491 h 128490"/>
                      <a:gd name="connsiteX1" fmla="*/ 35809 w 39600"/>
                      <a:gd name="connsiteY1" fmla="*/ 2528 h 128490"/>
                      <a:gd name="connsiteX2" fmla="*/ 39600 w 39600"/>
                      <a:gd name="connsiteY2" fmla="*/ 0 h 128490"/>
                      <a:gd name="connsiteX3" fmla="*/ 1896 w 39600"/>
                      <a:gd name="connsiteY3" fmla="*/ 127227 h 128490"/>
                      <a:gd name="connsiteX4" fmla="*/ 0 w 39600"/>
                      <a:gd name="connsiteY4" fmla="*/ 128491 h 128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600" h="128490">
                        <a:moveTo>
                          <a:pt x="0" y="128491"/>
                        </a:moveTo>
                        <a:lnTo>
                          <a:pt x="35809" y="2528"/>
                        </a:lnTo>
                        <a:cubicBezTo>
                          <a:pt x="37915" y="2107"/>
                          <a:pt x="39179" y="1264"/>
                          <a:pt x="39600" y="0"/>
                        </a:cubicBezTo>
                        <a:lnTo>
                          <a:pt x="1896" y="127227"/>
                        </a:lnTo>
                        <a:cubicBezTo>
                          <a:pt x="1896" y="127227"/>
                          <a:pt x="1053" y="128280"/>
                          <a:pt x="0" y="128491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5" name="자유형: 도형 444">
                    <a:extLst>
                      <a:ext uri="{FF2B5EF4-FFF2-40B4-BE49-F238E27FC236}">
                        <a16:creationId xmlns:a16="http://schemas.microsoft.com/office/drawing/2014/main" id="{8DB0892C-CAFB-A1BB-045E-7012025EFDDC}"/>
                      </a:ext>
                    </a:extLst>
                  </p:cNvPr>
                  <p:cNvSpPr/>
                  <p:nvPr/>
                </p:nvSpPr>
                <p:spPr>
                  <a:xfrm>
                    <a:off x="5647442" y="5785431"/>
                    <a:ext cx="3946" cy="6740"/>
                  </a:xfrm>
                  <a:custGeom>
                    <a:avLst/>
                    <a:gdLst>
                      <a:gd name="connsiteX0" fmla="*/ 0 w 3946"/>
                      <a:gd name="connsiteY0" fmla="*/ 6740 h 6740"/>
                      <a:gd name="connsiteX1" fmla="*/ 0 w 3946"/>
                      <a:gd name="connsiteY1" fmla="*/ 6740 h 6740"/>
                      <a:gd name="connsiteX2" fmla="*/ 1474 w 3946"/>
                      <a:gd name="connsiteY2" fmla="*/ 0 h 6740"/>
                      <a:gd name="connsiteX3" fmla="*/ 1474 w 3946"/>
                      <a:gd name="connsiteY3" fmla="*/ 0 h 6740"/>
                      <a:gd name="connsiteX4" fmla="*/ 0 w 3946"/>
                      <a:gd name="connsiteY4" fmla="*/ 674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46" h="6740">
                        <a:moveTo>
                          <a:pt x="0" y="6740"/>
                        </a:moveTo>
                        <a:lnTo>
                          <a:pt x="0" y="6740"/>
                        </a:lnTo>
                        <a:cubicBezTo>
                          <a:pt x="4423" y="5898"/>
                          <a:pt x="5266" y="2949"/>
                          <a:pt x="1474" y="0"/>
                        </a:cubicBezTo>
                        <a:lnTo>
                          <a:pt x="1474" y="0"/>
                        </a:lnTo>
                        <a:cubicBezTo>
                          <a:pt x="5266" y="2949"/>
                          <a:pt x="4634" y="5898"/>
                          <a:pt x="0" y="674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6" name="자유형: 도형 445">
                    <a:extLst>
                      <a:ext uri="{FF2B5EF4-FFF2-40B4-BE49-F238E27FC236}">
                        <a16:creationId xmlns:a16="http://schemas.microsoft.com/office/drawing/2014/main" id="{38A2B701-D5AE-84DE-1DEA-D14A8869CF60}"/>
                      </a:ext>
                    </a:extLst>
                  </p:cNvPr>
                  <p:cNvSpPr/>
                  <p:nvPr/>
                </p:nvSpPr>
                <p:spPr>
                  <a:xfrm>
                    <a:off x="5630015" y="5781850"/>
                    <a:ext cx="3946" cy="6740"/>
                  </a:xfrm>
                  <a:custGeom>
                    <a:avLst/>
                    <a:gdLst>
                      <a:gd name="connsiteX0" fmla="*/ 3946 w 3946"/>
                      <a:gd name="connsiteY0" fmla="*/ 0 h 6740"/>
                      <a:gd name="connsiteX1" fmla="*/ 3946 w 3946"/>
                      <a:gd name="connsiteY1" fmla="*/ 0 h 6740"/>
                      <a:gd name="connsiteX2" fmla="*/ 2472 w 3946"/>
                      <a:gd name="connsiteY2" fmla="*/ 6740 h 6740"/>
                      <a:gd name="connsiteX3" fmla="*/ 2472 w 3946"/>
                      <a:gd name="connsiteY3" fmla="*/ 6740 h 6740"/>
                      <a:gd name="connsiteX4" fmla="*/ 3946 w 3946"/>
                      <a:gd name="connsiteY4" fmla="*/ 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46" h="6740">
                        <a:moveTo>
                          <a:pt x="3946" y="0"/>
                        </a:moveTo>
                        <a:lnTo>
                          <a:pt x="3946" y="0"/>
                        </a:lnTo>
                        <a:cubicBezTo>
                          <a:pt x="-477" y="842"/>
                          <a:pt x="-1320" y="3791"/>
                          <a:pt x="2472" y="6740"/>
                        </a:cubicBezTo>
                        <a:lnTo>
                          <a:pt x="2472" y="6740"/>
                        </a:lnTo>
                        <a:cubicBezTo>
                          <a:pt x="-1320" y="3791"/>
                          <a:pt x="-688" y="842"/>
                          <a:pt x="3946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7" name="자유형: 도형 446">
                    <a:extLst>
                      <a:ext uri="{FF2B5EF4-FFF2-40B4-BE49-F238E27FC236}">
                        <a16:creationId xmlns:a16="http://schemas.microsoft.com/office/drawing/2014/main" id="{17C2D21E-A036-6B28-2568-599797AC0DE2}"/>
                      </a:ext>
                    </a:extLst>
                  </p:cNvPr>
                  <p:cNvSpPr/>
                  <p:nvPr/>
                </p:nvSpPr>
                <p:spPr>
                  <a:xfrm>
                    <a:off x="5630015" y="5781632"/>
                    <a:ext cx="21373" cy="10757"/>
                  </a:xfrm>
                  <a:custGeom>
                    <a:avLst/>
                    <a:gdLst>
                      <a:gd name="connsiteX0" fmla="*/ 17427 w 21373"/>
                      <a:gd name="connsiteY0" fmla="*/ 10539 h 10757"/>
                      <a:gd name="connsiteX1" fmla="*/ 10687 w 21373"/>
                      <a:gd name="connsiteY1" fmla="*/ 5273 h 10757"/>
                      <a:gd name="connsiteX2" fmla="*/ 17427 w 21373"/>
                      <a:gd name="connsiteY2" fmla="*/ 10539 h 10757"/>
                      <a:gd name="connsiteX3" fmla="*/ 2472 w 21373"/>
                      <a:gd name="connsiteY3" fmla="*/ 6958 h 10757"/>
                      <a:gd name="connsiteX4" fmla="*/ 3946 w 21373"/>
                      <a:gd name="connsiteY4" fmla="*/ 218 h 10757"/>
                      <a:gd name="connsiteX5" fmla="*/ 18902 w 21373"/>
                      <a:gd name="connsiteY5" fmla="*/ 3799 h 10757"/>
                      <a:gd name="connsiteX6" fmla="*/ 17427 w 21373"/>
                      <a:gd name="connsiteY6" fmla="*/ 10539 h 10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373" h="10757">
                        <a:moveTo>
                          <a:pt x="17427" y="10539"/>
                        </a:moveTo>
                        <a:lnTo>
                          <a:pt x="10687" y="5273"/>
                        </a:lnTo>
                        <a:lnTo>
                          <a:pt x="17427" y="10539"/>
                        </a:lnTo>
                        <a:cubicBezTo>
                          <a:pt x="13004" y="11382"/>
                          <a:pt x="6263" y="9697"/>
                          <a:pt x="2472" y="6958"/>
                        </a:cubicBezTo>
                        <a:cubicBezTo>
                          <a:pt x="-1320" y="4220"/>
                          <a:pt x="-688" y="1061"/>
                          <a:pt x="3946" y="218"/>
                        </a:cubicBezTo>
                        <a:cubicBezTo>
                          <a:pt x="8580" y="-625"/>
                          <a:pt x="15110" y="1061"/>
                          <a:pt x="18902" y="3799"/>
                        </a:cubicBezTo>
                        <a:cubicBezTo>
                          <a:pt x="22693" y="6537"/>
                          <a:pt x="22061" y="9697"/>
                          <a:pt x="17427" y="10539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8" name="자유형: 도형 447">
                    <a:extLst>
                      <a:ext uri="{FF2B5EF4-FFF2-40B4-BE49-F238E27FC236}">
                        <a16:creationId xmlns:a16="http://schemas.microsoft.com/office/drawing/2014/main" id="{AF48ED1F-9339-E7BD-5D3E-632A8DD38057}"/>
                      </a:ext>
                    </a:extLst>
                  </p:cNvPr>
                  <p:cNvSpPr/>
                  <p:nvPr/>
                </p:nvSpPr>
                <p:spPr>
                  <a:xfrm>
                    <a:off x="5632487" y="5788380"/>
                    <a:ext cx="14955" cy="3816"/>
                  </a:xfrm>
                  <a:custGeom>
                    <a:avLst/>
                    <a:gdLst>
                      <a:gd name="connsiteX0" fmla="*/ 0 w 14955"/>
                      <a:gd name="connsiteY0" fmla="*/ 0 h 3816"/>
                      <a:gd name="connsiteX1" fmla="*/ 0 w 14955"/>
                      <a:gd name="connsiteY1" fmla="*/ 0 h 3816"/>
                      <a:gd name="connsiteX2" fmla="*/ 14955 w 14955"/>
                      <a:gd name="connsiteY2" fmla="*/ 3581 h 3816"/>
                      <a:gd name="connsiteX3" fmla="*/ 14955 w 14955"/>
                      <a:gd name="connsiteY3" fmla="*/ 3581 h 3816"/>
                      <a:gd name="connsiteX4" fmla="*/ 0 w 14955"/>
                      <a:gd name="connsiteY4" fmla="*/ 0 h 3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55" h="3816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792" y="2949"/>
                          <a:pt x="10321" y="4424"/>
                          <a:pt x="14955" y="3581"/>
                        </a:cubicBezTo>
                        <a:lnTo>
                          <a:pt x="14955" y="3581"/>
                        </a:lnTo>
                        <a:cubicBezTo>
                          <a:pt x="10532" y="4424"/>
                          <a:pt x="3792" y="2738"/>
                          <a:pt x="0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9" name="자유형: 도형 448">
                    <a:extLst>
                      <a:ext uri="{FF2B5EF4-FFF2-40B4-BE49-F238E27FC236}">
                        <a16:creationId xmlns:a16="http://schemas.microsoft.com/office/drawing/2014/main" id="{B9E00C63-8596-3722-5C48-138F8ACD8904}"/>
                      </a:ext>
                    </a:extLst>
                  </p:cNvPr>
                  <p:cNvSpPr/>
                  <p:nvPr/>
                </p:nvSpPr>
                <p:spPr>
                  <a:xfrm>
                    <a:off x="5602997" y="5784378"/>
                    <a:ext cx="44445" cy="133654"/>
                  </a:xfrm>
                  <a:custGeom>
                    <a:avLst/>
                    <a:gdLst>
                      <a:gd name="connsiteX0" fmla="*/ 0 w 44445"/>
                      <a:gd name="connsiteY0" fmla="*/ 129965 h 133654"/>
                      <a:gd name="connsiteX1" fmla="*/ 27173 w 44445"/>
                      <a:gd name="connsiteY1" fmla="*/ 0 h 133654"/>
                      <a:gd name="connsiteX2" fmla="*/ 29490 w 44445"/>
                      <a:gd name="connsiteY2" fmla="*/ 4002 h 133654"/>
                      <a:gd name="connsiteX3" fmla="*/ 44445 w 44445"/>
                      <a:gd name="connsiteY3" fmla="*/ 7583 h 133654"/>
                      <a:gd name="connsiteX4" fmla="*/ 8636 w 44445"/>
                      <a:gd name="connsiteY4" fmla="*/ 133546 h 133654"/>
                      <a:gd name="connsiteX5" fmla="*/ 1264 w 44445"/>
                      <a:gd name="connsiteY5" fmla="*/ 131650 h 133654"/>
                      <a:gd name="connsiteX6" fmla="*/ 0 w 44445"/>
                      <a:gd name="connsiteY6" fmla="*/ 129544 h 133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4445" h="133654">
                        <a:moveTo>
                          <a:pt x="0" y="129965"/>
                        </a:moveTo>
                        <a:lnTo>
                          <a:pt x="27173" y="0"/>
                        </a:lnTo>
                        <a:cubicBezTo>
                          <a:pt x="26962" y="1264"/>
                          <a:pt x="27594" y="2738"/>
                          <a:pt x="29490" y="4002"/>
                        </a:cubicBezTo>
                        <a:cubicBezTo>
                          <a:pt x="33281" y="6951"/>
                          <a:pt x="39811" y="8426"/>
                          <a:pt x="44445" y="7583"/>
                        </a:cubicBezTo>
                        <a:lnTo>
                          <a:pt x="8636" y="133546"/>
                        </a:lnTo>
                        <a:cubicBezTo>
                          <a:pt x="6319" y="133967"/>
                          <a:pt x="2949" y="133125"/>
                          <a:pt x="1264" y="131650"/>
                        </a:cubicBezTo>
                        <a:cubicBezTo>
                          <a:pt x="421" y="131018"/>
                          <a:pt x="0" y="130176"/>
                          <a:pt x="0" y="129544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87" name="그래픽 16">
                  <a:extLst>
                    <a:ext uri="{FF2B5EF4-FFF2-40B4-BE49-F238E27FC236}">
                      <a16:creationId xmlns:a16="http://schemas.microsoft.com/office/drawing/2014/main" id="{DBFFCAB3-17C6-1F2D-6B37-41BD22A36F2A}"/>
                    </a:ext>
                  </a:extLst>
                </p:cNvPr>
                <p:cNvGrpSpPr/>
                <p:nvPr/>
              </p:nvGrpSpPr>
              <p:grpSpPr>
                <a:xfrm>
                  <a:off x="5661265" y="5837617"/>
                  <a:ext cx="21854" cy="145236"/>
                  <a:chOff x="5661265" y="5837617"/>
                  <a:chExt cx="21854" cy="145236"/>
                </a:xfrm>
              </p:grpSpPr>
              <p:sp>
                <p:nvSpPr>
                  <p:cNvPr id="432" name="자유형: 도형 431">
                    <a:extLst>
                      <a:ext uri="{FF2B5EF4-FFF2-40B4-BE49-F238E27FC236}">
                        <a16:creationId xmlns:a16="http://schemas.microsoft.com/office/drawing/2014/main" id="{AAF19D6E-BC85-F234-0967-5285C057DAA4}"/>
                      </a:ext>
                    </a:extLst>
                  </p:cNvPr>
                  <p:cNvSpPr/>
                  <p:nvPr/>
                </p:nvSpPr>
                <p:spPr>
                  <a:xfrm rot="-5366400">
                    <a:off x="5668928" y="5975604"/>
                    <a:ext cx="3370" cy="10953"/>
                  </a:xfrm>
                  <a:custGeom>
                    <a:avLst/>
                    <a:gdLst>
                      <a:gd name="connsiteX0" fmla="*/ 3370 w 3370"/>
                      <a:gd name="connsiteY0" fmla="*/ 5477 h 10953"/>
                      <a:gd name="connsiteX1" fmla="*/ 1685 w 3370"/>
                      <a:gd name="connsiteY1" fmla="*/ 10953 h 10953"/>
                      <a:gd name="connsiteX2" fmla="*/ 0 w 3370"/>
                      <a:gd name="connsiteY2" fmla="*/ 5477 h 10953"/>
                      <a:gd name="connsiteX3" fmla="*/ 1685 w 3370"/>
                      <a:gd name="connsiteY3" fmla="*/ 0 h 10953"/>
                      <a:gd name="connsiteX4" fmla="*/ 3370 w 3370"/>
                      <a:gd name="connsiteY4" fmla="*/ 5477 h 10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0" h="10953">
                        <a:moveTo>
                          <a:pt x="3370" y="5477"/>
                        </a:moveTo>
                        <a:cubicBezTo>
                          <a:pt x="3370" y="8501"/>
                          <a:pt x="2616" y="10953"/>
                          <a:pt x="1685" y="10953"/>
                        </a:cubicBezTo>
                        <a:cubicBezTo>
                          <a:pt x="754" y="10953"/>
                          <a:pt x="0" y="8501"/>
                          <a:pt x="0" y="5477"/>
                        </a:cubicBezTo>
                        <a:cubicBezTo>
                          <a:pt x="0" y="2452"/>
                          <a:pt x="754" y="0"/>
                          <a:pt x="1685" y="0"/>
                        </a:cubicBezTo>
                        <a:cubicBezTo>
                          <a:pt x="2616" y="0"/>
                          <a:pt x="3370" y="2452"/>
                          <a:pt x="3370" y="5477"/>
                        </a:cubicBezTo>
                        <a:close/>
                      </a:path>
                    </a:pathLst>
                  </a:custGeom>
                  <a:solidFill>
                    <a:srgbClr val="CB6C4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3" name="자유형: 도형 432">
                    <a:extLst>
                      <a:ext uri="{FF2B5EF4-FFF2-40B4-BE49-F238E27FC236}">
                        <a16:creationId xmlns:a16="http://schemas.microsoft.com/office/drawing/2014/main" id="{418FC573-03D3-9DD6-3E25-072609DF47C8}"/>
                      </a:ext>
                    </a:extLst>
                  </p:cNvPr>
                  <p:cNvSpPr/>
                  <p:nvPr/>
                </p:nvSpPr>
                <p:spPr>
                  <a:xfrm>
                    <a:off x="5661344" y="5837828"/>
                    <a:ext cx="18536" cy="143709"/>
                  </a:xfrm>
                  <a:custGeom>
                    <a:avLst/>
                    <a:gdLst>
                      <a:gd name="connsiteX0" fmla="*/ 13270 w 18536"/>
                      <a:gd name="connsiteY0" fmla="*/ 142235 h 143709"/>
                      <a:gd name="connsiteX1" fmla="*/ 18536 w 18536"/>
                      <a:gd name="connsiteY1" fmla="*/ 1106 h 143709"/>
                      <a:gd name="connsiteX2" fmla="*/ 3160 w 18536"/>
                      <a:gd name="connsiteY2" fmla="*/ 1106 h 143709"/>
                      <a:gd name="connsiteX3" fmla="*/ 0 w 18536"/>
                      <a:gd name="connsiteY3" fmla="*/ 3634 h 143709"/>
                      <a:gd name="connsiteX4" fmla="*/ 4002 w 18536"/>
                      <a:gd name="connsiteY4" fmla="*/ 143709 h 143709"/>
                      <a:gd name="connsiteX5" fmla="*/ 5477 w 18536"/>
                      <a:gd name="connsiteY5" fmla="*/ 142445 h 143709"/>
                      <a:gd name="connsiteX6" fmla="*/ 13060 w 18536"/>
                      <a:gd name="connsiteY6" fmla="*/ 142445 h 14370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536" h="143709">
                        <a:moveTo>
                          <a:pt x="13270" y="142235"/>
                        </a:moveTo>
                        <a:lnTo>
                          <a:pt x="18536" y="1106"/>
                        </a:lnTo>
                        <a:cubicBezTo>
                          <a:pt x="14324" y="-369"/>
                          <a:pt x="7372" y="-369"/>
                          <a:pt x="3160" y="1106"/>
                        </a:cubicBezTo>
                        <a:cubicBezTo>
                          <a:pt x="1053" y="1738"/>
                          <a:pt x="0" y="2791"/>
                          <a:pt x="0" y="3634"/>
                        </a:cubicBezTo>
                        <a:lnTo>
                          <a:pt x="4002" y="143709"/>
                        </a:lnTo>
                        <a:cubicBezTo>
                          <a:pt x="4002" y="143709"/>
                          <a:pt x="4423" y="142867"/>
                          <a:pt x="5477" y="142445"/>
                        </a:cubicBezTo>
                        <a:cubicBezTo>
                          <a:pt x="7583" y="141814"/>
                          <a:pt x="10953" y="141814"/>
                          <a:pt x="13060" y="142445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4" name="자유형: 도형 433">
                    <a:extLst>
                      <a:ext uri="{FF2B5EF4-FFF2-40B4-BE49-F238E27FC236}">
                        <a16:creationId xmlns:a16="http://schemas.microsoft.com/office/drawing/2014/main" id="{8A43D6FA-FF0D-FDA8-EC13-68113288AA8A}"/>
                      </a:ext>
                    </a:extLst>
                  </p:cNvPr>
                  <p:cNvSpPr/>
                  <p:nvPr/>
                </p:nvSpPr>
                <p:spPr>
                  <a:xfrm>
                    <a:off x="5664504" y="5837617"/>
                    <a:ext cx="15376" cy="1105"/>
                  </a:xfrm>
                  <a:custGeom>
                    <a:avLst/>
                    <a:gdLst>
                      <a:gd name="connsiteX0" fmla="*/ 15377 w 15376"/>
                      <a:gd name="connsiteY0" fmla="*/ 1106 h 1105"/>
                      <a:gd name="connsiteX1" fmla="*/ 15377 w 15376"/>
                      <a:gd name="connsiteY1" fmla="*/ 1106 h 1105"/>
                      <a:gd name="connsiteX2" fmla="*/ 0 w 15376"/>
                      <a:gd name="connsiteY2" fmla="*/ 1106 h 1105"/>
                      <a:gd name="connsiteX3" fmla="*/ 0 w 15376"/>
                      <a:gd name="connsiteY3" fmla="*/ 1106 h 1105"/>
                      <a:gd name="connsiteX4" fmla="*/ 15377 w 15376"/>
                      <a:gd name="connsiteY4" fmla="*/ 1106 h 1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76" h="1105">
                        <a:moveTo>
                          <a:pt x="15377" y="1106"/>
                        </a:moveTo>
                        <a:lnTo>
                          <a:pt x="15377" y="1106"/>
                        </a:lnTo>
                        <a:cubicBezTo>
                          <a:pt x="11164" y="-369"/>
                          <a:pt x="4213" y="-369"/>
                          <a:pt x="0" y="1106"/>
                        </a:cubicBezTo>
                        <a:lnTo>
                          <a:pt x="0" y="1106"/>
                        </a:lnTo>
                        <a:cubicBezTo>
                          <a:pt x="4213" y="-369"/>
                          <a:pt x="11164" y="-158"/>
                          <a:pt x="15377" y="1106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5" name="자유형: 도형 434">
                    <a:extLst>
                      <a:ext uri="{FF2B5EF4-FFF2-40B4-BE49-F238E27FC236}">
                        <a16:creationId xmlns:a16="http://schemas.microsoft.com/office/drawing/2014/main" id="{491B1210-9739-F1F8-64DF-E47A12DEB1C3}"/>
                      </a:ext>
                    </a:extLst>
                  </p:cNvPr>
                  <p:cNvSpPr/>
                  <p:nvPr/>
                </p:nvSpPr>
                <p:spPr>
                  <a:xfrm>
                    <a:off x="5674615" y="5838933"/>
                    <a:ext cx="8425" cy="142392"/>
                  </a:xfrm>
                  <a:custGeom>
                    <a:avLst/>
                    <a:gdLst>
                      <a:gd name="connsiteX0" fmla="*/ 1685 w 8425"/>
                      <a:gd name="connsiteY0" fmla="*/ 142393 h 142392"/>
                      <a:gd name="connsiteX1" fmla="*/ 8426 w 8425"/>
                      <a:gd name="connsiteY1" fmla="*/ 2528 h 142392"/>
                      <a:gd name="connsiteX2" fmla="*/ 5266 w 8425"/>
                      <a:gd name="connsiteY2" fmla="*/ 0 h 142392"/>
                      <a:gd name="connsiteX3" fmla="*/ 0 w 8425"/>
                      <a:gd name="connsiteY3" fmla="*/ 141129 h 142392"/>
                      <a:gd name="connsiteX4" fmla="*/ 1685 w 8425"/>
                      <a:gd name="connsiteY4" fmla="*/ 142393 h 1423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25" h="142392">
                        <a:moveTo>
                          <a:pt x="1685" y="142393"/>
                        </a:moveTo>
                        <a:lnTo>
                          <a:pt x="8426" y="2528"/>
                        </a:lnTo>
                        <a:cubicBezTo>
                          <a:pt x="8426" y="2528"/>
                          <a:pt x="7372" y="632"/>
                          <a:pt x="5266" y="0"/>
                        </a:cubicBezTo>
                        <a:lnTo>
                          <a:pt x="0" y="141129"/>
                        </a:lnTo>
                        <a:cubicBezTo>
                          <a:pt x="1053" y="141550"/>
                          <a:pt x="1685" y="141972"/>
                          <a:pt x="1685" y="142393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6" name="자유형: 도형 435">
                    <a:extLst>
                      <a:ext uri="{FF2B5EF4-FFF2-40B4-BE49-F238E27FC236}">
                        <a16:creationId xmlns:a16="http://schemas.microsoft.com/office/drawing/2014/main" id="{5FF2C3B6-57B7-A899-B8DF-03C2BEE10048}"/>
                      </a:ext>
                    </a:extLst>
                  </p:cNvPr>
                  <p:cNvSpPr/>
                  <p:nvPr/>
                </p:nvSpPr>
                <p:spPr>
                  <a:xfrm>
                    <a:off x="5679881" y="5838723"/>
                    <a:ext cx="3239" cy="5055"/>
                  </a:xfrm>
                  <a:custGeom>
                    <a:avLst/>
                    <a:gdLst>
                      <a:gd name="connsiteX0" fmla="*/ 0 w 3239"/>
                      <a:gd name="connsiteY0" fmla="*/ 5055 h 5055"/>
                      <a:gd name="connsiteX1" fmla="*/ 0 w 3239"/>
                      <a:gd name="connsiteY1" fmla="*/ 5055 h 5055"/>
                      <a:gd name="connsiteX2" fmla="*/ 0 w 3239"/>
                      <a:gd name="connsiteY2" fmla="*/ 0 h 5055"/>
                      <a:gd name="connsiteX3" fmla="*/ 0 w 3239"/>
                      <a:gd name="connsiteY3" fmla="*/ 0 h 5055"/>
                      <a:gd name="connsiteX4" fmla="*/ 0 w 3239"/>
                      <a:gd name="connsiteY4" fmla="*/ 5055 h 5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9" h="5055">
                        <a:moveTo>
                          <a:pt x="0" y="5055"/>
                        </a:moveTo>
                        <a:lnTo>
                          <a:pt x="0" y="5055"/>
                        </a:lnTo>
                        <a:cubicBezTo>
                          <a:pt x="4213" y="3792"/>
                          <a:pt x="4213" y="1475"/>
                          <a:pt x="0" y="0"/>
                        </a:cubicBezTo>
                        <a:lnTo>
                          <a:pt x="0" y="0"/>
                        </a:lnTo>
                        <a:cubicBezTo>
                          <a:pt x="4213" y="1475"/>
                          <a:pt x="4423" y="3581"/>
                          <a:pt x="0" y="5055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7" name="자유형: 도형 436">
                    <a:extLst>
                      <a:ext uri="{FF2B5EF4-FFF2-40B4-BE49-F238E27FC236}">
                        <a16:creationId xmlns:a16="http://schemas.microsoft.com/office/drawing/2014/main" id="{0897D9CB-20A8-86EA-13FB-3D62050E45B6}"/>
                      </a:ext>
                    </a:extLst>
                  </p:cNvPr>
                  <p:cNvSpPr/>
                  <p:nvPr/>
                </p:nvSpPr>
                <p:spPr>
                  <a:xfrm>
                    <a:off x="5661265" y="5838723"/>
                    <a:ext cx="3239" cy="5055"/>
                  </a:xfrm>
                  <a:custGeom>
                    <a:avLst/>
                    <a:gdLst>
                      <a:gd name="connsiteX0" fmla="*/ 3239 w 3239"/>
                      <a:gd name="connsiteY0" fmla="*/ 0 h 5055"/>
                      <a:gd name="connsiteX1" fmla="*/ 3239 w 3239"/>
                      <a:gd name="connsiteY1" fmla="*/ 0 h 5055"/>
                      <a:gd name="connsiteX2" fmla="*/ 3239 w 3239"/>
                      <a:gd name="connsiteY2" fmla="*/ 5055 h 5055"/>
                      <a:gd name="connsiteX3" fmla="*/ 3239 w 3239"/>
                      <a:gd name="connsiteY3" fmla="*/ 5055 h 5055"/>
                      <a:gd name="connsiteX4" fmla="*/ 3239 w 3239"/>
                      <a:gd name="connsiteY4" fmla="*/ 0 h 5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39" h="5055">
                        <a:moveTo>
                          <a:pt x="3239" y="0"/>
                        </a:moveTo>
                        <a:lnTo>
                          <a:pt x="3239" y="0"/>
                        </a:lnTo>
                        <a:cubicBezTo>
                          <a:pt x="-974" y="1264"/>
                          <a:pt x="-974" y="3581"/>
                          <a:pt x="3239" y="5055"/>
                        </a:cubicBezTo>
                        <a:lnTo>
                          <a:pt x="3239" y="5055"/>
                        </a:lnTo>
                        <a:cubicBezTo>
                          <a:pt x="-974" y="3581"/>
                          <a:pt x="-1184" y="1475"/>
                          <a:pt x="3239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8" name="자유형: 도형 437">
                    <a:extLst>
                      <a:ext uri="{FF2B5EF4-FFF2-40B4-BE49-F238E27FC236}">
                        <a16:creationId xmlns:a16="http://schemas.microsoft.com/office/drawing/2014/main" id="{02E7E453-39CB-A43E-94BE-BF1EB6BB7E87}"/>
                      </a:ext>
                    </a:extLst>
                  </p:cNvPr>
                  <p:cNvSpPr/>
                  <p:nvPr/>
                </p:nvSpPr>
                <p:spPr>
                  <a:xfrm>
                    <a:off x="5661265" y="5837694"/>
                    <a:ext cx="21854" cy="7112"/>
                  </a:xfrm>
                  <a:custGeom>
                    <a:avLst/>
                    <a:gdLst>
                      <a:gd name="connsiteX0" fmla="*/ 18616 w 21854"/>
                      <a:gd name="connsiteY0" fmla="*/ 1028 h 7112"/>
                      <a:gd name="connsiteX1" fmla="*/ 11033 w 21854"/>
                      <a:gd name="connsiteY1" fmla="*/ 3556 h 7112"/>
                      <a:gd name="connsiteX2" fmla="*/ 18616 w 21854"/>
                      <a:gd name="connsiteY2" fmla="*/ 1028 h 7112"/>
                      <a:gd name="connsiteX3" fmla="*/ 18616 w 21854"/>
                      <a:gd name="connsiteY3" fmla="*/ 6084 h 7112"/>
                      <a:gd name="connsiteX4" fmla="*/ 3239 w 21854"/>
                      <a:gd name="connsiteY4" fmla="*/ 6084 h 7112"/>
                      <a:gd name="connsiteX5" fmla="*/ 3239 w 21854"/>
                      <a:gd name="connsiteY5" fmla="*/ 1028 h 7112"/>
                      <a:gd name="connsiteX6" fmla="*/ 18616 w 21854"/>
                      <a:gd name="connsiteY6" fmla="*/ 1028 h 7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854" h="7112">
                        <a:moveTo>
                          <a:pt x="18616" y="1028"/>
                        </a:moveTo>
                        <a:lnTo>
                          <a:pt x="11033" y="3556"/>
                        </a:lnTo>
                        <a:lnTo>
                          <a:pt x="18616" y="1028"/>
                        </a:lnTo>
                        <a:cubicBezTo>
                          <a:pt x="22829" y="2503"/>
                          <a:pt x="23039" y="4609"/>
                          <a:pt x="18616" y="6084"/>
                        </a:cubicBezTo>
                        <a:cubicBezTo>
                          <a:pt x="14192" y="7558"/>
                          <a:pt x="7452" y="7348"/>
                          <a:pt x="3239" y="6084"/>
                        </a:cubicBezTo>
                        <a:cubicBezTo>
                          <a:pt x="-974" y="4820"/>
                          <a:pt x="-1184" y="2503"/>
                          <a:pt x="3239" y="1028"/>
                        </a:cubicBezTo>
                        <a:cubicBezTo>
                          <a:pt x="7663" y="-446"/>
                          <a:pt x="14403" y="-235"/>
                          <a:pt x="18616" y="1028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9" name="자유형: 도형 438">
                    <a:extLst>
                      <a:ext uri="{FF2B5EF4-FFF2-40B4-BE49-F238E27FC236}">
                        <a16:creationId xmlns:a16="http://schemas.microsoft.com/office/drawing/2014/main" id="{F2446493-E9E0-D170-551B-43EE82F0EF63}"/>
                      </a:ext>
                    </a:extLst>
                  </p:cNvPr>
                  <p:cNvSpPr/>
                  <p:nvPr/>
                </p:nvSpPr>
                <p:spPr>
                  <a:xfrm>
                    <a:off x="5661344" y="5841040"/>
                    <a:ext cx="21695" cy="141813"/>
                  </a:xfrm>
                  <a:custGeom>
                    <a:avLst/>
                    <a:gdLst>
                      <a:gd name="connsiteX0" fmla="*/ 4002 w 21695"/>
                      <a:gd name="connsiteY0" fmla="*/ 140076 h 141813"/>
                      <a:gd name="connsiteX1" fmla="*/ 0 w 21695"/>
                      <a:gd name="connsiteY1" fmla="*/ 0 h 141813"/>
                      <a:gd name="connsiteX2" fmla="*/ 3160 w 21695"/>
                      <a:gd name="connsiteY2" fmla="*/ 2528 h 141813"/>
                      <a:gd name="connsiteX3" fmla="*/ 18536 w 21695"/>
                      <a:gd name="connsiteY3" fmla="*/ 2528 h 141813"/>
                      <a:gd name="connsiteX4" fmla="*/ 21696 w 21695"/>
                      <a:gd name="connsiteY4" fmla="*/ 211 h 141813"/>
                      <a:gd name="connsiteX5" fmla="*/ 14955 w 21695"/>
                      <a:gd name="connsiteY5" fmla="*/ 140076 h 141813"/>
                      <a:gd name="connsiteX6" fmla="*/ 13481 w 21695"/>
                      <a:gd name="connsiteY6" fmla="*/ 141340 h 141813"/>
                      <a:gd name="connsiteX7" fmla="*/ 5898 w 21695"/>
                      <a:gd name="connsiteY7" fmla="*/ 141340 h 141813"/>
                      <a:gd name="connsiteX8" fmla="*/ 4213 w 21695"/>
                      <a:gd name="connsiteY8" fmla="*/ 140076 h 141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695" h="141813">
                        <a:moveTo>
                          <a:pt x="4002" y="140076"/>
                        </a:moveTo>
                        <a:lnTo>
                          <a:pt x="0" y="0"/>
                        </a:lnTo>
                        <a:cubicBezTo>
                          <a:pt x="0" y="0"/>
                          <a:pt x="1053" y="1896"/>
                          <a:pt x="3160" y="2528"/>
                        </a:cubicBezTo>
                        <a:cubicBezTo>
                          <a:pt x="7372" y="4002"/>
                          <a:pt x="14324" y="4002"/>
                          <a:pt x="18536" y="2528"/>
                        </a:cubicBezTo>
                        <a:cubicBezTo>
                          <a:pt x="20643" y="1896"/>
                          <a:pt x="21696" y="1053"/>
                          <a:pt x="21696" y="211"/>
                        </a:cubicBezTo>
                        <a:lnTo>
                          <a:pt x="14955" y="140076"/>
                        </a:lnTo>
                        <a:cubicBezTo>
                          <a:pt x="14955" y="140076"/>
                          <a:pt x="14324" y="140918"/>
                          <a:pt x="13481" y="141340"/>
                        </a:cubicBezTo>
                        <a:cubicBezTo>
                          <a:pt x="11375" y="141972"/>
                          <a:pt x="8004" y="141972"/>
                          <a:pt x="5898" y="141340"/>
                        </a:cubicBezTo>
                        <a:cubicBezTo>
                          <a:pt x="4845" y="140918"/>
                          <a:pt x="4213" y="140497"/>
                          <a:pt x="4213" y="140076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40" name="자유형: 도형 439">
                    <a:extLst>
                      <a:ext uri="{FF2B5EF4-FFF2-40B4-BE49-F238E27FC236}">
                        <a16:creationId xmlns:a16="http://schemas.microsoft.com/office/drawing/2014/main" id="{110E2138-F612-8F7B-6AB4-52E0567D11B1}"/>
                      </a:ext>
                    </a:extLst>
                  </p:cNvPr>
                  <p:cNvSpPr/>
                  <p:nvPr/>
                </p:nvSpPr>
                <p:spPr>
                  <a:xfrm>
                    <a:off x="5664504" y="5843778"/>
                    <a:ext cx="15376" cy="1105"/>
                  </a:xfrm>
                  <a:custGeom>
                    <a:avLst/>
                    <a:gdLst>
                      <a:gd name="connsiteX0" fmla="*/ 0 w 15376"/>
                      <a:gd name="connsiteY0" fmla="*/ 0 h 1105"/>
                      <a:gd name="connsiteX1" fmla="*/ 0 w 15376"/>
                      <a:gd name="connsiteY1" fmla="*/ 0 h 1105"/>
                      <a:gd name="connsiteX2" fmla="*/ 15377 w 15376"/>
                      <a:gd name="connsiteY2" fmla="*/ 0 h 1105"/>
                      <a:gd name="connsiteX3" fmla="*/ 15377 w 15376"/>
                      <a:gd name="connsiteY3" fmla="*/ 0 h 1105"/>
                      <a:gd name="connsiteX4" fmla="*/ 0 w 15376"/>
                      <a:gd name="connsiteY4" fmla="*/ 0 h 1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76" h="1105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213" y="1474"/>
                          <a:pt x="11164" y="1474"/>
                          <a:pt x="15377" y="0"/>
                        </a:cubicBezTo>
                        <a:lnTo>
                          <a:pt x="15377" y="0"/>
                        </a:lnTo>
                        <a:cubicBezTo>
                          <a:pt x="11164" y="1474"/>
                          <a:pt x="4213" y="1264"/>
                          <a:pt x="0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88" name="그래픽 16">
                  <a:extLst>
                    <a:ext uri="{FF2B5EF4-FFF2-40B4-BE49-F238E27FC236}">
                      <a16:creationId xmlns:a16="http://schemas.microsoft.com/office/drawing/2014/main" id="{48184795-C577-F89D-69B6-9CE4E1B7B079}"/>
                    </a:ext>
                  </a:extLst>
                </p:cNvPr>
                <p:cNvGrpSpPr/>
                <p:nvPr/>
              </p:nvGrpSpPr>
              <p:grpSpPr>
                <a:xfrm>
                  <a:off x="5678720" y="5770431"/>
                  <a:ext cx="30503" cy="123638"/>
                  <a:chOff x="5678720" y="5770431"/>
                  <a:chExt cx="30503" cy="123638"/>
                </a:xfrm>
              </p:grpSpPr>
              <p:sp>
                <p:nvSpPr>
                  <p:cNvPr id="423" name="자유형: 도형 422">
                    <a:extLst>
                      <a:ext uri="{FF2B5EF4-FFF2-40B4-BE49-F238E27FC236}">
                        <a16:creationId xmlns:a16="http://schemas.microsoft.com/office/drawing/2014/main" id="{B7C43DDB-BB23-6725-5B5F-03D0B9978EDA}"/>
                      </a:ext>
                    </a:extLst>
                  </p:cNvPr>
                  <p:cNvSpPr/>
                  <p:nvPr/>
                </p:nvSpPr>
                <p:spPr>
                  <a:xfrm rot="-424200">
                    <a:off x="5697871" y="5886261"/>
                    <a:ext cx="10953" cy="7161"/>
                  </a:xfrm>
                  <a:custGeom>
                    <a:avLst/>
                    <a:gdLst>
                      <a:gd name="connsiteX0" fmla="*/ 10953 w 10953"/>
                      <a:gd name="connsiteY0" fmla="*/ 3581 h 7161"/>
                      <a:gd name="connsiteX1" fmla="*/ 5477 w 10953"/>
                      <a:gd name="connsiteY1" fmla="*/ 7162 h 7161"/>
                      <a:gd name="connsiteX2" fmla="*/ 0 w 10953"/>
                      <a:gd name="connsiteY2" fmla="*/ 3581 h 7161"/>
                      <a:gd name="connsiteX3" fmla="*/ 5477 w 10953"/>
                      <a:gd name="connsiteY3" fmla="*/ 0 h 7161"/>
                      <a:gd name="connsiteX4" fmla="*/ 10953 w 10953"/>
                      <a:gd name="connsiteY4" fmla="*/ 3581 h 71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" h="7161">
                        <a:moveTo>
                          <a:pt x="10953" y="3581"/>
                        </a:moveTo>
                        <a:cubicBezTo>
                          <a:pt x="10953" y="5558"/>
                          <a:pt x="8501" y="7162"/>
                          <a:pt x="5477" y="7162"/>
                        </a:cubicBezTo>
                        <a:cubicBezTo>
                          <a:pt x="2452" y="7162"/>
                          <a:pt x="0" y="5558"/>
                          <a:pt x="0" y="3581"/>
                        </a:cubicBezTo>
                        <a:cubicBezTo>
                          <a:pt x="0" y="1603"/>
                          <a:pt x="2452" y="0"/>
                          <a:pt x="5477" y="0"/>
                        </a:cubicBezTo>
                        <a:cubicBezTo>
                          <a:pt x="8501" y="0"/>
                          <a:pt x="10953" y="1603"/>
                          <a:pt x="10953" y="3581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4" name="자유형: 도형 423">
                    <a:extLst>
                      <a:ext uri="{FF2B5EF4-FFF2-40B4-BE49-F238E27FC236}">
                        <a16:creationId xmlns:a16="http://schemas.microsoft.com/office/drawing/2014/main" id="{CC10098D-0758-85DE-BB36-779AB6303C78}"/>
                      </a:ext>
                    </a:extLst>
                  </p:cNvPr>
                  <p:cNvSpPr/>
                  <p:nvPr/>
                </p:nvSpPr>
                <p:spPr>
                  <a:xfrm>
                    <a:off x="5678948" y="5770501"/>
                    <a:ext cx="28737" cy="119828"/>
                  </a:xfrm>
                  <a:custGeom>
                    <a:avLst/>
                    <a:gdLst>
                      <a:gd name="connsiteX0" fmla="*/ 28527 w 28737"/>
                      <a:gd name="connsiteY0" fmla="*/ 116458 h 119828"/>
                      <a:gd name="connsiteX1" fmla="*/ 18627 w 28737"/>
                      <a:gd name="connsiteY1" fmla="*/ 1660 h 119828"/>
                      <a:gd name="connsiteX2" fmla="*/ 3250 w 28737"/>
                      <a:gd name="connsiteY2" fmla="*/ 2502 h 119828"/>
                      <a:gd name="connsiteX3" fmla="*/ 90 w 28737"/>
                      <a:gd name="connsiteY3" fmla="*/ 8611 h 119828"/>
                      <a:gd name="connsiteX4" fmla="*/ 19469 w 28737"/>
                      <a:gd name="connsiteY4" fmla="*/ 119829 h 119828"/>
                      <a:gd name="connsiteX5" fmla="*/ 21154 w 28737"/>
                      <a:gd name="connsiteY5" fmla="*/ 116880 h 119828"/>
                      <a:gd name="connsiteX6" fmla="*/ 28737 w 28737"/>
                      <a:gd name="connsiteY6" fmla="*/ 116458 h 119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737" h="119828">
                        <a:moveTo>
                          <a:pt x="28527" y="116458"/>
                        </a:moveTo>
                        <a:lnTo>
                          <a:pt x="18627" y="1660"/>
                        </a:lnTo>
                        <a:cubicBezTo>
                          <a:pt x="14414" y="-868"/>
                          <a:pt x="7673" y="-447"/>
                          <a:pt x="3250" y="2502"/>
                        </a:cubicBezTo>
                        <a:cubicBezTo>
                          <a:pt x="722" y="4188"/>
                          <a:pt x="-331" y="6505"/>
                          <a:pt x="90" y="8611"/>
                        </a:cubicBezTo>
                        <a:lnTo>
                          <a:pt x="19469" y="119829"/>
                        </a:lnTo>
                        <a:cubicBezTo>
                          <a:pt x="19469" y="119829"/>
                          <a:pt x="19890" y="117723"/>
                          <a:pt x="21154" y="116880"/>
                        </a:cubicBezTo>
                        <a:cubicBezTo>
                          <a:pt x="23261" y="115405"/>
                          <a:pt x="26631" y="115195"/>
                          <a:pt x="28737" y="11645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5" name="자유형: 도형 424">
                    <a:extLst>
                      <a:ext uri="{FF2B5EF4-FFF2-40B4-BE49-F238E27FC236}">
                        <a16:creationId xmlns:a16="http://schemas.microsoft.com/office/drawing/2014/main" id="{AD9EE902-6C1D-71CA-CC03-09F64E90F0B9}"/>
                      </a:ext>
                    </a:extLst>
                  </p:cNvPr>
                  <p:cNvSpPr/>
                  <p:nvPr/>
                </p:nvSpPr>
                <p:spPr>
                  <a:xfrm>
                    <a:off x="5681987" y="5770501"/>
                    <a:ext cx="15376" cy="2502"/>
                  </a:xfrm>
                  <a:custGeom>
                    <a:avLst/>
                    <a:gdLst>
                      <a:gd name="connsiteX0" fmla="*/ 15377 w 15376"/>
                      <a:gd name="connsiteY0" fmla="*/ 1660 h 2502"/>
                      <a:gd name="connsiteX1" fmla="*/ 15377 w 15376"/>
                      <a:gd name="connsiteY1" fmla="*/ 1660 h 2502"/>
                      <a:gd name="connsiteX2" fmla="*/ 0 w 15376"/>
                      <a:gd name="connsiteY2" fmla="*/ 2502 h 2502"/>
                      <a:gd name="connsiteX3" fmla="*/ 0 w 15376"/>
                      <a:gd name="connsiteY3" fmla="*/ 2502 h 2502"/>
                      <a:gd name="connsiteX4" fmla="*/ 15377 w 15376"/>
                      <a:gd name="connsiteY4" fmla="*/ 1660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76" h="2502">
                        <a:moveTo>
                          <a:pt x="15377" y="1660"/>
                        </a:moveTo>
                        <a:lnTo>
                          <a:pt x="15377" y="1660"/>
                        </a:lnTo>
                        <a:cubicBezTo>
                          <a:pt x="11164" y="-868"/>
                          <a:pt x="4423" y="-447"/>
                          <a:pt x="0" y="2502"/>
                        </a:cubicBezTo>
                        <a:lnTo>
                          <a:pt x="0" y="2502"/>
                        </a:lnTo>
                        <a:cubicBezTo>
                          <a:pt x="4213" y="-447"/>
                          <a:pt x="11164" y="-868"/>
                          <a:pt x="15377" y="16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6" name="자유형: 도형 425">
                    <a:extLst>
                      <a:ext uri="{FF2B5EF4-FFF2-40B4-BE49-F238E27FC236}">
                        <a16:creationId xmlns:a16="http://schemas.microsoft.com/office/drawing/2014/main" id="{1ABB644A-F27A-54CB-839C-71C37178AE62}"/>
                      </a:ext>
                    </a:extLst>
                  </p:cNvPr>
                  <p:cNvSpPr/>
                  <p:nvPr/>
                </p:nvSpPr>
                <p:spPr>
                  <a:xfrm>
                    <a:off x="5697575" y="5772160"/>
                    <a:ext cx="11374" cy="116905"/>
                  </a:xfrm>
                  <a:custGeom>
                    <a:avLst/>
                    <a:gdLst>
                      <a:gd name="connsiteX0" fmla="*/ 11374 w 11374"/>
                      <a:gd name="connsiteY0" fmla="*/ 116905 h 116905"/>
                      <a:gd name="connsiteX1" fmla="*/ 2949 w 11374"/>
                      <a:gd name="connsiteY1" fmla="*/ 4424 h 116905"/>
                      <a:gd name="connsiteX2" fmla="*/ 0 w 11374"/>
                      <a:gd name="connsiteY2" fmla="*/ 0 h 116905"/>
                      <a:gd name="connsiteX3" fmla="*/ 9900 w 11374"/>
                      <a:gd name="connsiteY3" fmla="*/ 114799 h 116905"/>
                      <a:gd name="connsiteX4" fmla="*/ 11374 w 11374"/>
                      <a:gd name="connsiteY4" fmla="*/ 116905 h 116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74" h="116905">
                        <a:moveTo>
                          <a:pt x="11374" y="116905"/>
                        </a:moveTo>
                        <a:lnTo>
                          <a:pt x="2949" y="4424"/>
                        </a:lnTo>
                        <a:cubicBezTo>
                          <a:pt x="2949" y="2738"/>
                          <a:pt x="1896" y="1264"/>
                          <a:pt x="0" y="0"/>
                        </a:cubicBezTo>
                        <a:lnTo>
                          <a:pt x="9900" y="114799"/>
                        </a:lnTo>
                        <a:cubicBezTo>
                          <a:pt x="9900" y="114799"/>
                          <a:pt x="11374" y="116063"/>
                          <a:pt x="11374" y="116905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7" name="자유형: 도형 426">
                    <a:extLst>
                      <a:ext uri="{FF2B5EF4-FFF2-40B4-BE49-F238E27FC236}">
                        <a16:creationId xmlns:a16="http://schemas.microsoft.com/office/drawing/2014/main" id="{13E003A5-CAD7-1746-D339-58E865A767FA}"/>
                      </a:ext>
                    </a:extLst>
                  </p:cNvPr>
                  <p:cNvSpPr/>
                  <p:nvPr/>
                </p:nvSpPr>
                <p:spPr>
                  <a:xfrm>
                    <a:off x="5678931" y="5773214"/>
                    <a:ext cx="3266" cy="10110"/>
                  </a:xfrm>
                  <a:custGeom>
                    <a:avLst/>
                    <a:gdLst>
                      <a:gd name="connsiteX0" fmla="*/ 3267 w 3266"/>
                      <a:gd name="connsiteY0" fmla="*/ 0 h 10110"/>
                      <a:gd name="connsiteX1" fmla="*/ 3267 w 3266"/>
                      <a:gd name="connsiteY1" fmla="*/ 0 h 10110"/>
                      <a:gd name="connsiteX2" fmla="*/ 3056 w 3266"/>
                      <a:gd name="connsiteY2" fmla="*/ 10111 h 10110"/>
                      <a:gd name="connsiteX3" fmla="*/ 3056 w 3266"/>
                      <a:gd name="connsiteY3" fmla="*/ 10111 h 10110"/>
                      <a:gd name="connsiteX4" fmla="*/ 3267 w 3266"/>
                      <a:gd name="connsiteY4" fmla="*/ 0 h 10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6" h="10110">
                        <a:moveTo>
                          <a:pt x="3267" y="0"/>
                        </a:moveTo>
                        <a:lnTo>
                          <a:pt x="3267" y="0"/>
                        </a:lnTo>
                        <a:cubicBezTo>
                          <a:pt x="-946" y="2949"/>
                          <a:pt x="-1157" y="7583"/>
                          <a:pt x="3056" y="10111"/>
                        </a:cubicBezTo>
                        <a:lnTo>
                          <a:pt x="3056" y="10111"/>
                        </a:lnTo>
                        <a:cubicBezTo>
                          <a:pt x="-1157" y="7583"/>
                          <a:pt x="-946" y="3159"/>
                          <a:pt x="3267" y="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8" name="자유형: 도형 427">
                    <a:extLst>
                      <a:ext uri="{FF2B5EF4-FFF2-40B4-BE49-F238E27FC236}">
                        <a16:creationId xmlns:a16="http://schemas.microsoft.com/office/drawing/2014/main" id="{2CD17188-B201-91B5-1B5A-5B936F0A8689}"/>
                      </a:ext>
                    </a:extLst>
                  </p:cNvPr>
                  <p:cNvSpPr/>
                  <p:nvPr/>
                </p:nvSpPr>
                <p:spPr>
                  <a:xfrm>
                    <a:off x="5697153" y="5772160"/>
                    <a:ext cx="3266" cy="10110"/>
                  </a:xfrm>
                  <a:custGeom>
                    <a:avLst/>
                    <a:gdLst>
                      <a:gd name="connsiteX0" fmla="*/ 0 w 3266"/>
                      <a:gd name="connsiteY0" fmla="*/ 10111 h 10110"/>
                      <a:gd name="connsiteX1" fmla="*/ 0 w 3266"/>
                      <a:gd name="connsiteY1" fmla="*/ 10111 h 10110"/>
                      <a:gd name="connsiteX2" fmla="*/ 211 w 3266"/>
                      <a:gd name="connsiteY2" fmla="*/ 0 h 10110"/>
                      <a:gd name="connsiteX3" fmla="*/ 211 w 3266"/>
                      <a:gd name="connsiteY3" fmla="*/ 0 h 10110"/>
                      <a:gd name="connsiteX4" fmla="*/ 0 w 3266"/>
                      <a:gd name="connsiteY4" fmla="*/ 10111 h 10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6" h="10110">
                        <a:moveTo>
                          <a:pt x="0" y="10111"/>
                        </a:moveTo>
                        <a:lnTo>
                          <a:pt x="0" y="10111"/>
                        </a:lnTo>
                        <a:cubicBezTo>
                          <a:pt x="4213" y="7162"/>
                          <a:pt x="4423" y="2528"/>
                          <a:pt x="211" y="0"/>
                        </a:cubicBezTo>
                        <a:lnTo>
                          <a:pt x="211" y="0"/>
                        </a:lnTo>
                        <a:cubicBezTo>
                          <a:pt x="4423" y="2528"/>
                          <a:pt x="4213" y="6951"/>
                          <a:pt x="0" y="10111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9" name="자유형: 도형 428">
                    <a:extLst>
                      <a:ext uri="{FF2B5EF4-FFF2-40B4-BE49-F238E27FC236}">
                        <a16:creationId xmlns:a16="http://schemas.microsoft.com/office/drawing/2014/main" id="{6804A86C-9529-297C-7603-13A84B516812}"/>
                      </a:ext>
                    </a:extLst>
                  </p:cNvPr>
                  <p:cNvSpPr/>
                  <p:nvPr/>
                </p:nvSpPr>
                <p:spPr>
                  <a:xfrm>
                    <a:off x="5678720" y="5770431"/>
                    <a:ext cx="21699" cy="14412"/>
                  </a:xfrm>
                  <a:custGeom>
                    <a:avLst/>
                    <a:gdLst>
                      <a:gd name="connsiteX0" fmla="*/ 18644 w 21699"/>
                      <a:gd name="connsiteY0" fmla="*/ 1730 h 14412"/>
                      <a:gd name="connsiteX1" fmla="*/ 10850 w 21699"/>
                      <a:gd name="connsiteY1" fmla="*/ 7207 h 14412"/>
                      <a:gd name="connsiteX2" fmla="*/ 18644 w 21699"/>
                      <a:gd name="connsiteY2" fmla="*/ 1730 h 14412"/>
                      <a:gd name="connsiteX3" fmla="*/ 18433 w 21699"/>
                      <a:gd name="connsiteY3" fmla="*/ 11841 h 14412"/>
                      <a:gd name="connsiteX4" fmla="*/ 3056 w 21699"/>
                      <a:gd name="connsiteY4" fmla="*/ 12683 h 14412"/>
                      <a:gd name="connsiteX5" fmla="*/ 3267 w 21699"/>
                      <a:gd name="connsiteY5" fmla="*/ 2572 h 14412"/>
                      <a:gd name="connsiteX6" fmla="*/ 18644 w 21699"/>
                      <a:gd name="connsiteY6" fmla="*/ 1730 h 14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699" h="14412">
                        <a:moveTo>
                          <a:pt x="18644" y="1730"/>
                        </a:moveTo>
                        <a:lnTo>
                          <a:pt x="10850" y="7207"/>
                        </a:lnTo>
                        <a:lnTo>
                          <a:pt x="18644" y="1730"/>
                        </a:lnTo>
                        <a:cubicBezTo>
                          <a:pt x="22856" y="4258"/>
                          <a:pt x="22646" y="8681"/>
                          <a:pt x="18433" y="11841"/>
                        </a:cubicBezTo>
                        <a:cubicBezTo>
                          <a:pt x="14220" y="15000"/>
                          <a:pt x="7269" y="15211"/>
                          <a:pt x="3056" y="12683"/>
                        </a:cubicBezTo>
                        <a:cubicBezTo>
                          <a:pt x="-1157" y="10156"/>
                          <a:pt x="-946" y="5732"/>
                          <a:pt x="3267" y="2572"/>
                        </a:cubicBezTo>
                        <a:cubicBezTo>
                          <a:pt x="7480" y="-587"/>
                          <a:pt x="14431" y="-798"/>
                          <a:pt x="18644" y="173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0" name="자유형: 도형 429">
                    <a:extLst>
                      <a:ext uri="{FF2B5EF4-FFF2-40B4-BE49-F238E27FC236}">
                        <a16:creationId xmlns:a16="http://schemas.microsoft.com/office/drawing/2014/main" id="{402F952D-0817-D6AC-FB32-25B97EF93EBE}"/>
                      </a:ext>
                    </a:extLst>
                  </p:cNvPr>
                  <p:cNvSpPr/>
                  <p:nvPr/>
                </p:nvSpPr>
                <p:spPr>
                  <a:xfrm>
                    <a:off x="5681987" y="5782271"/>
                    <a:ext cx="15376" cy="2502"/>
                  </a:xfrm>
                  <a:custGeom>
                    <a:avLst/>
                    <a:gdLst>
                      <a:gd name="connsiteX0" fmla="*/ 0 w 15376"/>
                      <a:gd name="connsiteY0" fmla="*/ 842 h 2502"/>
                      <a:gd name="connsiteX1" fmla="*/ 0 w 15376"/>
                      <a:gd name="connsiteY1" fmla="*/ 842 h 2502"/>
                      <a:gd name="connsiteX2" fmla="*/ 15377 w 15376"/>
                      <a:gd name="connsiteY2" fmla="*/ 0 h 2502"/>
                      <a:gd name="connsiteX3" fmla="*/ 15377 w 15376"/>
                      <a:gd name="connsiteY3" fmla="*/ 0 h 2502"/>
                      <a:gd name="connsiteX4" fmla="*/ 0 w 15376"/>
                      <a:gd name="connsiteY4" fmla="*/ 842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76" h="2502">
                        <a:moveTo>
                          <a:pt x="0" y="842"/>
                        </a:moveTo>
                        <a:lnTo>
                          <a:pt x="0" y="842"/>
                        </a:lnTo>
                        <a:cubicBezTo>
                          <a:pt x="4213" y="3370"/>
                          <a:pt x="10953" y="2949"/>
                          <a:pt x="15377" y="0"/>
                        </a:cubicBezTo>
                        <a:lnTo>
                          <a:pt x="15377" y="0"/>
                        </a:lnTo>
                        <a:cubicBezTo>
                          <a:pt x="11164" y="2949"/>
                          <a:pt x="4213" y="3370"/>
                          <a:pt x="0" y="842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31" name="자유형: 도형 430">
                    <a:extLst>
                      <a:ext uri="{FF2B5EF4-FFF2-40B4-BE49-F238E27FC236}">
                        <a16:creationId xmlns:a16="http://schemas.microsoft.com/office/drawing/2014/main" id="{F8292B6E-92DA-2FEF-0269-651D989D86E8}"/>
                      </a:ext>
                    </a:extLst>
                  </p:cNvPr>
                  <p:cNvSpPr/>
                  <p:nvPr/>
                </p:nvSpPr>
                <p:spPr>
                  <a:xfrm>
                    <a:off x="5678827" y="5776584"/>
                    <a:ext cx="30121" cy="116471"/>
                  </a:xfrm>
                  <a:custGeom>
                    <a:avLst/>
                    <a:gdLst>
                      <a:gd name="connsiteX0" fmla="*/ 19379 w 30121"/>
                      <a:gd name="connsiteY0" fmla="*/ 113746 h 116471"/>
                      <a:gd name="connsiteX1" fmla="*/ 0 w 30121"/>
                      <a:gd name="connsiteY1" fmla="*/ 2528 h 116471"/>
                      <a:gd name="connsiteX2" fmla="*/ 2949 w 30121"/>
                      <a:gd name="connsiteY2" fmla="*/ 6530 h 116471"/>
                      <a:gd name="connsiteX3" fmla="*/ 18326 w 30121"/>
                      <a:gd name="connsiteY3" fmla="*/ 5687 h 116471"/>
                      <a:gd name="connsiteX4" fmla="*/ 21696 w 30121"/>
                      <a:gd name="connsiteY4" fmla="*/ 0 h 116471"/>
                      <a:gd name="connsiteX5" fmla="*/ 30122 w 30121"/>
                      <a:gd name="connsiteY5" fmla="*/ 112482 h 116471"/>
                      <a:gd name="connsiteX6" fmla="*/ 28437 w 30121"/>
                      <a:gd name="connsiteY6" fmla="*/ 115220 h 116471"/>
                      <a:gd name="connsiteX7" fmla="*/ 20853 w 30121"/>
                      <a:gd name="connsiteY7" fmla="*/ 115641 h 116471"/>
                      <a:gd name="connsiteX8" fmla="*/ 19379 w 30121"/>
                      <a:gd name="connsiteY8" fmla="*/ 113746 h 11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121" h="116471">
                        <a:moveTo>
                          <a:pt x="19379" y="113746"/>
                        </a:moveTo>
                        <a:lnTo>
                          <a:pt x="0" y="2528"/>
                        </a:lnTo>
                        <a:cubicBezTo>
                          <a:pt x="211" y="4002"/>
                          <a:pt x="1264" y="5477"/>
                          <a:pt x="2949" y="6530"/>
                        </a:cubicBezTo>
                        <a:cubicBezTo>
                          <a:pt x="7162" y="9057"/>
                          <a:pt x="13902" y="8636"/>
                          <a:pt x="18326" y="5687"/>
                        </a:cubicBezTo>
                        <a:cubicBezTo>
                          <a:pt x="20643" y="4002"/>
                          <a:pt x="21696" y="1896"/>
                          <a:pt x="21696" y="0"/>
                        </a:cubicBezTo>
                        <a:lnTo>
                          <a:pt x="30122" y="112482"/>
                        </a:lnTo>
                        <a:cubicBezTo>
                          <a:pt x="30122" y="112482"/>
                          <a:pt x="29700" y="114588"/>
                          <a:pt x="28437" y="115220"/>
                        </a:cubicBezTo>
                        <a:cubicBezTo>
                          <a:pt x="26330" y="116694"/>
                          <a:pt x="22960" y="116905"/>
                          <a:pt x="20853" y="115641"/>
                        </a:cubicBezTo>
                        <a:cubicBezTo>
                          <a:pt x="20011" y="115220"/>
                          <a:pt x="19590" y="114377"/>
                          <a:pt x="19379" y="113746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89" name="그래픽 16">
                  <a:extLst>
                    <a:ext uri="{FF2B5EF4-FFF2-40B4-BE49-F238E27FC236}">
                      <a16:creationId xmlns:a16="http://schemas.microsoft.com/office/drawing/2014/main" id="{BF1BDE6F-C3C6-B2B5-0101-7CA26913150A}"/>
                    </a:ext>
                  </a:extLst>
                </p:cNvPr>
                <p:cNvGrpSpPr/>
                <p:nvPr/>
              </p:nvGrpSpPr>
              <p:grpSpPr>
                <a:xfrm>
                  <a:off x="5714424" y="5827472"/>
                  <a:ext cx="38398" cy="134840"/>
                  <a:chOff x="5714424" y="5827472"/>
                  <a:chExt cx="38398" cy="134840"/>
                </a:xfrm>
              </p:grpSpPr>
              <p:sp>
                <p:nvSpPr>
                  <p:cNvPr id="414" name="자유형: 도형 413">
                    <a:extLst>
                      <a:ext uri="{FF2B5EF4-FFF2-40B4-BE49-F238E27FC236}">
                        <a16:creationId xmlns:a16="http://schemas.microsoft.com/office/drawing/2014/main" id="{2D7961B0-C360-5D6C-6177-3393D91EDAA3}"/>
                      </a:ext>
                    </a:extLst>
                  </p:cNvPr>
                  <p:cNvSpPr/>
                  <p:nvPr/>
                </p:nvSpPr>
                <p:spPr>
                  <a:xfrm rot="-584398">
                    <a:off x="5741485" y="5955949"/>
                    <a:ext cx="10953" cy="5476"/>
                  </a:xfrm>
                  <a:custGeom>
                    <a:avLst/>
                    <a:gdLst>
                      <a:gd name="connsiteX0" fmla="*/ 10953 w 10953"/>
                      <a:gd name="connsiteY0" fmla="*/ 2738 h 5476"/>
                      <a:gd name="connsiteX1" fmla="*/ 5477 w 10953"/>
                      <a:gd name="connsiteY1" fmla="*/ 5477 h 5476"/>
                      <a:gd name="connsiteX2" fmla="*/ 0 w 10953"/>
                      <a:gd name="connsiteY2" fmla="*/ 2738 h 5476"/>
                      <a:gd name="connsiteX3" fmla="*/ 5477 w 10953"/>
                      <a:gd name="connsiteY3" fmla="*/ 0 h 5476"/>
                      <a:gd name="connsiteX4" fmla="*/ 10953 w 10953"/>
                      <a:gd name="connsiteY4" fmla="*/ 2738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" h="5476">
                        <a:moveTo>
                          <a:pt x="10953" y="2738"/>
                        </a:moveTo>
                        <a:cubicBezTo>
                          <a:pt x="10953" y="4250"/>
                          <a:pt x="8501" y="5477"/>
                          <a:pt x="5477" y="5477"/>
                        </a:cubicBezTo>
                        <a:cubicBezTo>
                          <a:pt x="2452" y="5477"/>
                          <a:pt x="0" y="4251"/>
                          <a:pt x="0" y="2738"/>
                        </a:cubicBezTo>
                        <a:cubicBezTo>
                          <a:pt x="0" y="1226"/>
                          <a:pt x="2452" y="0"/>
                          <a:pt x="5477" y="0"/>
                        </a:cubicBezTo>
                        <a:cubicBezTo>
                          <a:pt x="8501" y="0"/>
                          <a:pt x="10953" y="1226"/>
                          <a:pt x="10953" y="2738"/>
                        </a:cubicBezTo>
                        <a:close/>
                      </a:path>
                    </a:pathLst>
                  </a:custGeom>
                  <a:solidFill>
                    <a:srgbClr val="D973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5" name="자유형: 도형 414">
                    <a:extLst>
                      <a:ext uri="{FF2B5EF4-FFF2-40B4-BE49-F238E27FC236}">
                        <a16:creationId xmlns:a16="http://schemas.microsoft.com/office/drawing/2014/main" id="{24126736-2070-C143-16F9-07A3D9EED7E3}"/>
                      </a:ext>
                    </a:extLst>
                  </p:cNvPr>
                  <p:cNvSpPr/>
                  <p:nvPr/>
                </p:nvSpPr>
                <p:spPr>
                  <a:xfrm>
                    <a:off x="5714546" y="5827472"/>
                    <a:ext cx="36320" cy="132158"/>
                  </a:xfrm>
                  <a:custGeom>
                    <a:avLst/>
                    <a:gdLst>
                      <a:gd name="connsiteX0" fmla="*/ 36110 w 36320"/>
                      <a:gd name="connsiteY0" fmla="*/ 128788 h 132158"/>
                      <a:gd name="connsiteX1" fmla="*/ 18416 w 36320"/>
                      <a:gd name="connsiteY1" fmla="*/ 929 h 132158"/>
                      <a:gd name="connsiteX2" fmla="*/ 3250 w 36320"/>
                      <a:gd name="connsiteY2" fmla="*/ 2615 h 132158"/>
                      <a:gd name="connsiteX3" fmla="*/ 90 w 36320"/>
                      <a:gd name="connsiteY3" fmla="*/ 7670 h 132158"/>
                      <a:gd name="connsiteX4" fmla="*/ 27052 w 36320"/>
                      <a:gd name="connsiteY4" fmla="*/ 132158 h 132158"/>
                      <a:gd name="connsiteX5" fmla="*/ 28737 w 36320"/>
                      <a:gd name="connsiteY5" fmla="*/ 129630 h 132158"/>
                      <a:gd name="connsiteX6" fmla="*/ 36320 w 36320"/>
                      <a:gd name="connsiteY6" fmla="*/ 128788 h 132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320" h="132158">
                        <a:moveTo>
                          <a:pt x="36110" y="128788"/>
                        </a:moveTo>
                        <a:lnTo>
                          <a:pt x="18416" y="929"/>
                        </a:lnTo>
                        <a:cubicBezTo>
                          <a:pt x="14414" y="-755"/>
                          <a:pt x="7463" y="-124"/>
                          <a:pt x="3250" y="2615"/>
                        </a:cubicBezTo>
                        <a:cubicBezTo>
                          <a:pt x="722" y="4089"/>
                          <a:pt x="-331" y="5985"/>
                          <a:pt x="90" y="7670"/>
                        </a:cubicBezTo>
                        <a:lnTo>
                          <a:pt x="27052" y="132158"/>
                        </a:lnTo>
                        <a:cubicBezTo>
                          <a:pt x="27052" y="132158"/>
                          <a:pt x="27473" y="130473"/>
                          <a:pt x="28737" y="129630"/>
                        </a:cubicBezTo>
                        <a:cubicBezTo>
                          <a:pt x="30844" y="128367"/>
                          <a:pt x="34214" y="127945"/>
                          <a:pt x="36320" y="12878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6" name="자유형: 도형 415">
                    <a:extLst>
                      <a:ext uri="{FF2B5EF4-FFF2-40B4-BE49-F238E27FC236}">
                        <a16:creationId xmlns:a16="http://schemas.microsoft.com/office/drawing/2014/main" id="{B35B455C-31D9-F703-732F-B6ABDA30DA56}"/>
                      </a:ext>
                    </a:extLst>
                  </p:cNvPr>
                  <p:cNvSpPr/>
                  <p:nvPr/>
                </p:nvSpPr>
                <p:spPr>
                  <a:xfrm>
                    <a:off x="5717796" y="5827472"/>
                    <a:ext cx="15166" cy="2614"/>
                  </a:xfrm>
                  <a:custGeom>
                    <a:avLst/>
                    <a:gdLst>
                      <a:gd name="connsiteX0" fmla="*/ 15166 w 15166"/>
                      <a:gd name="connsiteY0" fmla="*/ 929 h 2614"/>
                      <a:gd name="connsiteX1" fmla="*/ 15166 w 15166"/>
                      <a:gd name="connsiteY1" fmla="*/ 929 h 2614"/>
                      <a:gd name="connsiteX2" fmla="*/ 0 w 15166"/>
                      <a:gd name="connsiteY2" fmla="*/ 2615 h 2614"/>
                      <a:gd name="connsiteX3" fmla="*/ 0 w 15166"/>
                      <a:gd name="connsiteY3" fmla="*/ 2615 h 2614"/>
                      <a:gd name="connsiteX4" fmla="*/ 15166 w 15166"/>
                      <a:gd name="connsiteY4" fmla="*/ 929 h 2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614">
                        <a:moveTo>
                          <a:pt x="15166" y="929"/>
                        </a:moveTo>
                        <a:lnTo>
                          <a:pt x="15166" y="929"/>
                        </a:lnTo>
                        <a:cubicBezTo>
                          <a:pt x="11164" y="-755"/>
                          <a:pt x="4213" y="-124"/>
                          <a:pt x="0" y="2615"/>
                        </a:cubicBezTo>
                        <a:lnTo>
                          <a:pt x="0" y="2615"/>
                        </a:lnTo>
                        <a:cubicBezTo>
                          <a:pt x="4213" y="-124"/>
                          <a:pt x="11164" y="-755"/>
                          <a:pt x="15166" y="929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7" name="자유형: 도형 416">
                    <a:extLst>
                      <a:ext uri="{FF2B5EF4-FFF2-40B4-BE49-F238E27FC236}">
                        <a16:creationId xmlns:a16="http://schemas.microsoft.com/office/drawing/2014/main" id="{4F8704F5-02C6-75B4-9EC4-06E3E9018B72}"/>
                      </a:ext>
                    </a:extLst>
                  </p:cNvPr>
                  <p:cNvSpPr/>
                  <p:nvPr/>
                </p:nvSpPr>
                <p:spPr>
                  <a:xfrm>
                    <a:off x="5732962" y="5828401"/>
                    <a:ext cx="19168" cy="129543"/>
                  </a:xfrm>
                  <a:custGeom>
                    <a:avLst/>
                    <a:gdLst>
                      <a:gd name="connsiteX0" fmla="*/ 19168 w 19168"/>
                      <a:gd name="connsiteY0" fmla="*/ 129544 h 129543"/>
                      <a:gd name="connsiteX1" fmla="*/ 2949 w 19168"/>
                      <a:gd name="connsiteY1" fmla="*/ 3160 h 129543"/>
                      <a:gd name="connsiteX2" fmla="*/ 0 w 19168"/>
                      <a:gd name="connsiteY2" fmla="*/ 0 h 129543"/>
                      <a:gd name="connsiteX3" fmla="*/ 17694 w 19168"/>
                      <a:gd name="connsiteY3" fmla="*/ 127859 h 129543"/>
                      <a:gd name="connsiteX4" fmla="*/ 19168 w 19168"/>
                      <a:gd name="connsiteY4" fmla="*/ 129333 h 129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68" h="129543">
                        <a:moveTo>
                          <a:pt x="19168" y="129544"/>
                        </a:moveTo>
                        <a:lnTo>
                          <a:pt x="2949" y="3160"/>
                        </a:lnTo>
                        <a:cubicBezTo>
                          <a:pt x="2949" y="1896"/>
                          <a:pt x="1896" y="843"/>
                          <a:pt x="0" y="0"/>
                        </a:cubicBezTo>
                        <a:lnTo>
                          <a:pt x="17694" y="127859"/>
                        </a:lnTo>
                        <a:cubicBezTo>
                          <a:pt x="17694" y="127859"/>
                          <a:pt x="19168" y="128701"/>
                          <a:pt x="19168" y="129333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8" name="자유형: 도형 417">
                    <a:extLst>
                      <a:ext uri="{FF2B5EF4-FFF2-40B4-BE49-F238E27FC236}">
                        <a16:creationId xmlns:a16="http://schemas.microsoft.com/office/drawing/2014/main" id="{FD99092D-2E42-779A-E83D-93DE431C7CE7}"/>
                      </a:ext>
                    </a:extLst>
                  </p:cNvPr>
                  <p:cNvSpPr/>
                  <p:nvPr/>
                </p:nvSpPr>
                <p:spPr>
                  <a:xfrm>
                    <a:off x="5714424" y="5830086"/>
                    <a:ext cx="3372" cy="8004"/>
                  </a:xfrm>
                  <a:custGeom>
                    <a:avLst/>
                    <a:gdLst>
                      <a:gd name="connsiteX0" fmla="*/ 3372 w 3372"/>
                      <a:gd name="connsiteY0" fmla="*/ 0 h 8004"/>
                      <a:gd name="connsiteX1" fmla="*/ 3372 w 3372"/>
                      <a:gd name="connsiteY1" fmla="*/ 0 h 8004"/>
                      <a:gd name="connsiteX2" fmla="*/ 2951 w 3372"/>
                      <a:gd name="connsiteY2" fmla="*/ 8004 h 8004"/>
                      <a:gd name="connsiteX3" fmla="*/ 2951 w 3372"/>
                      <a:gd name="connsiteY3" fmla="*/ 8004 h 8004"/>
                      <a:gd name="connsiteX4" fmla="*/ 3372 w 3372"/>
                      <a:gd name="connsiteY4" fmla="*/ 0 h 8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2" h="8004">
                        <a:moveTo>
                          <a:pt x="3372" y="0"/>
                        </a:moveTo>
                        <a:lnTo>
                          <a:pt x="3372" y="0"/>
                        </a:lnTo>
                        <a:cubicBezTo>
                          <a:pt x="-841" y="2738"/>
                          <a:pt x="-1051" y="6319"/>
                          <a:pt x="2951" y="8004"/>
                        </a:cubicBezTo>
                        <a:lnTo>
                          <a:pt x="2951" y="8004"/>
                        </a:lnTo>
                        <a:cubicBezTo>
                          <a:pt x="-1051" y="6319"/>
                          <a:pt x="-1051" y="2738"/>
                          <a:pt x="3372" y="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9" name="자유형: 도형 418">
                    <a:extLst>
                      <a:ext uri="{FF2B5EF4-FFF2-40B4-BE49-F238E27FC236}">
                        <a16:creationId xmlns:a16="http://schemas.microsoft.com/office/drawing/2014/main" id="{D096C43C-814D-3CFD-138C-62A7B9C645D1}"/>
                      </a:ext>
                    </a:extLst>
                  </p:cNvPr>
                  <p:cNvSpPr/>
                  <p:nvPr/>
                </p:nvSpPr>
                <p:spPr>
                  <a:xfrm>
                    <a:off x="5732751" y="5828401"/>
                    <a:ext cx="3372" cy="8004"/>
                  </a:xfrm>
                  <a:custGeom>
                    <a:avLst/>
                    <a:gdLst>
                      <a:gd name="connsiteX0" fmla="*/ 0 w 3372"/>
                      <a:gd name="connsiteY0" fmla="*/ 8004 h 8004"/>
                      <a:gd name="connsiteX1" fmla="*/ 0 w 3372"/>
                      <a:gd name="connsiteY1" fmla="*/ 8004 h 8004"/>
                      <a:gd name="connsiteX2" fmla="*/ 421 w 3372"/>
                      <a:gd name="connsiteY2" fmla="*/ 0 h 8004"/>
                      <a:gd name="connsiteX3" fmla="*/ 421 w 3372"/>
                      <a:gd name="connsiteY3" fmla="*/ 0 h 8004"/>
                      <a:gd name="connsiteX4" fmla="*/ 0 w 3372"/>
                      <a:gd name="connsiteY4" fmla="*/ 8004 h 8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2" h="8004">
                        <a:moveTo>
                          <a:pt x="0" y="8004"/>
                        </a:moveTo>
                        <a:lnTo>
                          <a:pt x="0" y="8004"/>
                        </a:lnTo>
                        <a:cubicBezTo>
                          <a:pt x="4213" y="5266"/>
                          <a:pt x="4423" y="1685"/>
                          <a:pt x="421" y="0"/>
                        </a:cubicBezTo>
                        <a:lnTo>
                          <a:pt x="421" y="0"/>
                        </a:lnTo>
                        <a:cubicBezTo>
                          <a:pt x="4423" y="1685"/>
                          <a:pt x="4423" y="5266"/>
                          <a:pt x="0" y="8004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0" name="자유형: 도형 419">
                    <a:extLst>
                      <a:ext uri="{FF2B5EF4-FFF2-40B4-BE49-F238E27FC236}">
                        <a16:creationId xmlns:a16="http://schemas.microsoft.com/office/drawing/2014/main" id="{4DF4DBBF-A938-5BE2-A212-DAE8147E7E9A}"/>
                      </a:ext>
                    </a:extLst>
                  </p:cNvPr>
                  <p:cNvSpPr/>
                  <p:nvPr/>
                </p:nvSpPr>
                <p:spPr>
                  <a:xfrm>
                    <a:off x="5714424" y="5827472"/>
                    <a:ext cx="21489" cy="11548"/>
                  </a:xfrm>
                  <a:custGeom>
                    <a:avLst/>
                    <a:gdLst>
                      <a:gd name="connsiteX0" fmla="*/ 18538 w 21489"/>
                      <a:gd name="connsiteY0" fmla="*/ 929 h 11548"/>
                      <a:gd name="connsiteX1" fmla="*/ 10745 w 21489"/>
                      <a:gd name="connsiteY1" fmla="*/ 5774 h 11548"/>
                      <a:gd name="connsiteX2" fmla="*/ 18538 w 21489"/>
                      <a:gd name="connsiteY2" fmla="*/ 929 h 11548"/>
                      <a:gd name="connsiteX3" fmla="*/ 18117 w 21489"/>
                      <a:gd name="connsiteY3" fmla="*/ 8934 h 11548"/>
                      <a:gd name="connsiteX4" fmla="*/ 2951 w 21489"/>
                      <a:gd name="connsiteY4" fmla="*/ 10619 h 11548"/>
                      <a:gd name="connsiteX5" fmla="*/ 3372 w 21489"/>
                      <a:gd name="connsiteY5" fmla="*/ 2615 h 11548"/>
                      <a:gd name="connsiteX6" fmla="*/ 18538 w 21489"/>
                      <a:gd name="connsiteY6" fmla="*/ 929 h 11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89" h="11548">
                        <a:moveTo>
                          <a:pt x="18538" y="929"/>
                        </a:moveTo>
                        <a:lnTo>
                          <a:pt x="10745" y="5774"/>
                        </a:lnTo>
                        <a:lnTo>
                          <a:pt x="18538" y="929"/>
                        </a:lnTo>
                        <a:cubicBezTo>
                          <a:pt x="22540" y="2615"/>
                          <a:pt x="22540" y="6195"/>
                          <a:pt x="18117" y="8934"/>
                        </a:cubicBezTo>
                        <a:cubicBezTo>
                          <a:pt x="13694" y="11672"/>
                          <a:pt x="6953" y="12304"/>
                          <a:pt x="2951" y="10619"/>
                        </a:cubicBezTo>
                        <a:cubicBezTo>
                          <a:pt x="-1051" y="8934"/>
                          <a:pt x="-1051" y="5353"/>
                          <a:pt x="3372" y="2615"/>
                        </a:cubicBezTo>
                        <a:cubicBezTo>
                          <a:pt x="7796" y="-124"/>
                          <a:pt x="14536" y="-755"/>
                          <a:pt x="18538" y="929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1" name="자유형: 도형 420">
                    <a:extLst>
                      <a:ext uri="{FF2B5EF4-FFF2-40B4-BE49-F238E27FC236}">
                        <a16:creationId xmlns:a16="http://schemas.microsoft.com/office/drawing/2014/main" id="{8EF03351-BF81-7876-3B73-37E73B3D86D2}"/>
                      </a:ext>
                    </a:extLst>
                  </p:cNvPr>
                  <p:cNvSpPr/>
                  <p:nvPr/>
                </p:nvSpPr>
                <p:spPr>
                  <a:xfrm>
                    <a:off x="5717585" y="5836406"/>
                    <a:ext cx="15166" cy="2614"/>
                  </a:xfrm>
                  <a:custGeom>
                    <a:avLst/>
                    <a:gdLst>
                      <a:gd name="connsiteX0" fmla="*/ 0 w 15166"/>
                      <a:gd name="connsiteY0" fmla="*/ 1685 h 2614"/>
                      <a:gd name="connsiteX1" fmla="*/ 0 w 15166"/>
                      <a:gd name="connsiteY1" fmla="*/ 1685 h 2614"/>
                      <a:gd name="connsiteX2" fmla="*/ 15166 w 15166"/>
                      <a:gd name="connsiteY2" fmla="*/ 0 h 2614"/>
                      <a:gd name="connsiteX3" fmla="*/ 15166 w 15166"/>
                      <a:gd name="connsiteY3" fmla="*/ 0 h 2614"/>
                      <a:gd name="connsiteX4" fmla="*/ 0 w 15166"/>
                      <a:gd name="connsiteY4" fmla="*/ 1685 h 2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614">
                        <a:moveTo>
                          <a:pt x="0" y="1685"/>
                        </a:moveTo>
                        <a:lnTo>
                          <a:pt x="0" y="1685"/>
                        </a:lnTo>
                        <a:cubicBezTo>
                          <a:pt x="4002" y="3370"/>
                          <a:pt x="10953" y="2738"/>
                          <a:pt x="15166" y="0"/>
                        </a:cubicBezTo>
                        <a:lnTo>
                          <a:pt x="15166" y="0"/>
                        </a:lnTo>
                        <a:cubicBezTo>
                          <a:pt x="10953" y="2738"/>
                          <a:pt x="4002" y="3370"/>
                          <a:pt x="0" y="1685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22" name="자유형: 도형 421">
                    <a:extLst>
                      <a:ext uri="{FF2B5EF4-FFF2-40B4-BE49-F238E27FC236}">
                        <a16:creationId xmlns:a16="http://schemas.microsoft.com/office/drawing/2014/main" id="{B0E263D9-79AC-2994-545A-F4B3BB7BD6A6}"/>
                      </a:ext>
                    </a:extLst>
                  </p:cNvPr>
                  <p:cNvSpPr/>
                  <p:nvPr/>
                </p:nvSpPr>
                <p:spPr>
                  <a:xfrm>
                    <a:off x="5714426" y="5831561"/>
                    <a:ext cx="37704" cy="129982"/>
                  </a:xfrm>
                  <a:custGeom>
                    <a:avLst/>
                    <a:gdLst>
                      <a:gd name="connsiteX0" fmla="*/ 26962 w 37704"/>
                      <a:gd name="connsiteY0" fmla="*/ 128069 h 129982"/>
                      <a:gd name="connsiteX1" fmla="*/ 0 w 37704"/>
                      <a:gd name="connsiteY1" fmla="*/ 3581 h 129982"/>
                      <a:gd name="connsiteX2" fmla="*/ 2949 w 37704"/>
                      <a:gd name="connsiteY2" fmla="*/ 6530 h 129982"/>
                      <a:gd name="connsiteX3" fmla="*/ 18115 w 37704"/>
                      <a:gd name="connsiteY3" fmla="*/ 4845 h 129982"/>
                      <a:gd name="connsiteX4" fmla="*/ 21485 w 37704"/>
                      <a:gd name="connsiteY4" fmla="*/ 0 h 129982"/>
                      <a:gd name="connsiteX5" fmla="*/ 37705 w 37704"/>
                      <a:gd name="connsiteY5" fmla="*/ 126384 h 129982"/>
                      <a:gd name="connsiteX6" fmla="*/ 36019 w 37704"/>
                      <a:gd name="connsiteY6" fmla="*/ 128701 h 129982"/>
                      <a:gd name="connsiteX7" fmla="*/ 28436 w 37704"/>
                      <a:gd name="connsiteY7" fmla="*/ 129544 h 129982"/>
                      <a:gd name="connsiteX8" fmla="*/ 26962 w 37704"/>
                      <a:gd name="connsiteY8" fmla="*/ 128069 h 1299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704" h="129982">
                        <a:moveTo>
                          <a:pt x="26962" y="128069"/>
                        </a:moveTo>
                        <a:lnTo>
                          <a:pt x="0" y="3581"/>
                        </a:lnTo>
                        <a:cubicBezTo>
                          <a:pt x="211" y="4634"/>
                          <a:pt x="1264" y="5687"/>
                          <a:pt x="2949" y="6530"/>
                        </a:cubicBezTo>
                        <a:cubicBezTo>
                          <a:pt x="6951" y="8215"/>
                          <a:pt x="13902" y="7583"/>
                          <a:pt x="18115" y="4845"/>
                        </a:cubicBezTo>
                        <a:cubicBezTo>
                          <a:pt x="20432" y="3370"/>
                          <a:pt x="21696" y="1474"/>
                          <a:pt x="21485" y="0"/>
                        </a:cubicBezTo>
                        <a:lnTo>
                          <a:pt x="37705" y="126384"/>
                        </a:lnTo>
                        <a:cubicBezTo>
                          <a:pt x="37705" y="126384"/>
                          <a:pt x="37283" y="128069"/>
                          <a:pt x="36019" y="128701"/>
                        </a:cubicBezTo>
                        <a:cubicBezTo>
                          <a:pt x="33913" y="129965"/>
                          <a:pt x="30543" y="130386"/>
                          <a:pt x="28436" y="129544"/>
                        </a:cubicBezTo>
                        <a:cubicBezTo>
                          <a:pt x="27594" y="129122"/>
                          <a:pt x="27173" y="128701"/>
                          <a:pt x="26962" y="128069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90" name="그래픽 16">
                  <a:extLst>
                    <a:ext uri="{FF2B5EF4-FFF2-40B4-BE49-F238E27FC236}">
                      <a16:creationId xmlns:a16="http://schemas.microsoft.com/office/drawing/2014/main" id="{419BC026-9F17-B4FE-5D35-32858E439650}"/>
                    </a:ext>
                  </a:extLst>
                </p:cNvPr>
                <p:cNvGrpSpPr/>
                <p:nvPr/>
              </p:nvGrpSpPr>
              <p:grpSpPr>
                <a:xfrm>
                  <a:off x="5602701" y="5766030"/>
                  <a:ext cx="151746" cy="86416"/>
                  <a:chOff x="5602701" y="5766030"/>
                  <a:chExt cx="151746" cy="86416"/>
                </a:xfrm>
              </p:grpSpPr>
              <p:sp>
                <p:nvSpPr>
                  <p:cNvPr id="412" name="자유형: 도형 411">
                    <a:extLst>
                      <a:ext uri="{FF2B5EF4-FFF2-40B4-BE49-F238E27FC236}">
                        <a16:creationId xmlns:a16="http://schemas.microsoft.com/office/drawing/2014/main" id="{D2F5E5BF-A5AC-B240-5CCF-334DDCB756D1}"/>
                      </a:ext>
                    </a:extLst>
                  </p:cNvPr>
                  <p:cNvSpPr/>
                  <p:nvPr/>
                </p:nvSpPr>
                <p:spPr>
                  <a:xfrm>
                    <a:off x="5602701" y="5766030"/>
                    <a:ext cx="151546" cy="81782"/>
                  </a:xfrm>
                  <a:custGeom>
                    <a:avLst/>
                    <a:gdLst>
                      <a:gd name="connsiteX0" fmla="*/ 131525 w 151546"/>
                      <a:gd name="connsiteY0" fmla="*/ 4656 h 81782"/>
                      <a:gd name="connsiteX1" fmla="*/ 136791 w 151546"/>
                      <a:gd name="connsiteY1" fmla="*/ 9290 h 81782"/>
                      <a:gd name="connsiteX2" fmla="*/ 149851 w 151546"/>
                      <a:gd name="connsiteY2" fmla="*/ 52471 h 81782"/>
                      <a:gd name="connsiteX3" fmla="*/ 104563 w 151546"/>
                      <a:gd name="connsiteY3" fmla="*/ 77748 h 81782"/>
                      <a:gd name="connsiteX4" fmla="*/ 41582 w 151546"/>
                      <a:gd name="connsiteY4" fmla="*/ 76273 h 81782"/>
                      <a:gd name="connsiteX5" fmla="*/ 32946 w 151546"/>
                      <a:gd name="connsiteY5" fmla="*/ 72061 h 81782"/>
                      <a:gd name="connsiteX6" fmla="*/ 1560 w 151546"/>
                      <a:gd name="connsiteY6" fmla="*/ 39201 h 81782"/>
                      <a:gd name="connsiteX7" fmla="*/ 56959 w 151546"/>
                      <a:gd name="connsiteY7" fmla="*/ 6130 h 81782"/>
                      <a:gd name="connsiteX8" fmla="*/ 131314 w 151546"/>
                      <a:gd name="connsiteY8" fmla="*/ 4866 h 817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546" h="81782">
                        <a:moveTo>
                          <a:pt x="131525" y="4656"/>
                        </a:moveTo>
                        <a:cubicBezTo>
                          <a:pt x="133842" y="5920"/>
                          <a:pt x="135527" y="7605"/>
                          <a:pt x="136791" y="9290"/>
                        </a:cubicBezTo>
                        <a:cubicBezTo>
                          <a:pt x="145006" y="21718"/>
                          <a:pt x="155749" y="37305"/>
                          <a:pt x="149851" y="52471"/>
                        </a:cubicBezTo>
                        <a:cubicBezTo>
                          <a:pt x="144164" y="67005"/>
                          <a:pt x="121625" y="73956"/>
                          <a:pt x="104563" y="77748"/>
                        </a:cubicBezTo>
                        <a:cubicBezTo>
                          <a:pt x="87501" y="81539"/>
                          <a:pt x="62646" y="85120"/>
                          <a:pt x="41582" y="76273"/>
                        </a:cubicBezTo>
                        <a:cubicBezTo>
                          <a:pt x="38422" y="75010"/>
                          <a:pt x="35684" y="73535"/>
                          <a:pt x="32946" y="72061"/>
                        </a:cubicBezTo>
                        <a:cubicBezTo>
                          <a:pt x="16937" y="62792"/>
                          <a:pt x="8722" y="49733"/>
                          <a:pt x="1560" y="39201"/>
                        </a:cubicBezTo>
                        <a:cubicBezTo>
                          <a:pt x="-6655" y="26773"/>
                          <a:pt x="18411" y="14556"/>
                          <a:pt x="56959" y="6130"/>
                        </a:cubicBezTo>
                        <a:cubicBezTo>
                          <a:pt x="89818" y="-1032"/>
                          <a:pt x="118465" y="-2506"/>
                          <a:pt x="131314" y="4866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3" name="자유형: 도형 412">
                    <a:extLst>
                      <a:ext uri="{FF2B5EF4-FFF2-40B4-BE49-F238E27FC236}">
                        <a16:creationId xmlns:a16="http://schemas.microsoft.com/office/drawing/2014/main" id="{64BC19C1-57E6-CECE-7D05-9C7831705DBA}"/>
                      </a:ext>
                    </a:extLst>
                  </p:cNvPr>
                  <p:cNvSpPr/>
                  <p:nvPr/>
                </p:nvSpPr>
                <p:spPr>
                  <a:xfrm>
                    <a:off x="5602786" y="5800597"/>
                    <a:ext cx="151660" cy="51849"/>
                  </a:xfrm>
                  <a:custGeom>
                    <a:avLst/>
                    <a:gdLst>
                      <a:gd name="connsiteX0" fmla="*/ 151450 w 151660"/>
                      <a:gd name="connsiteY0" fmla="*/ 9057 h 51849"/>
                      <a:gd name="connsiteX1" fmla="*/ 151450 w 151660"/>
                      <a:gd name="connsiteY1" fmla="*/ 13481 h 51849"/>
                      <a:gd name="connsiteX2" fmla="*/ 149765 w 151660"/>
                      <a:gd name="connsiteY2" fmla="*/ 22538 h 51849"/>
                      <a:gd name="connsiteX3" fmla="*/ 104477 w 151660"/>
                      <a:gd name="connsiteY3" fmla="*/ 47815 h 51849"/>
                      <a:gd name="connsiteX4" fmla="*/ 41496 w 151660"/>
                      <a:gd name="connsiteY4" fmla="*/ 46341 h 51849"/>
                      <a:gd name="connsiteX5" fmla="*/ 32860 w 151660"/>
                      <a:gd name="connsiteY5" fmla="*/ 42128 h 51849"/>
                      <a:gd name="connsiteX6" fmla="*/ 1474 w 151660"/>
                      <a:gd name="connsiteY6" fmla="*/ 9268 h 51849"/>
                      <a:gd name="connsiteX7" fmla="*/ 0 w 151660"/>
                      <a:gd name="connsiteY7" fmla="*/ 4423 h 51849"/>
                      <a:gd name="connsiteX8" fmla="*/ 0 w 151660"/>
                      <a:gd name="connsiteY8" fmla="*/ 0 h 51849"/>
                      <a:gd name="connsiteX9" fmla="*/ 1685 w 151660"/>
                      <a:gd name="connsiteY9" fmla="*/ 4845 h 51849"/>
                      <a:gd name="connsiteX10" fmla="*/ 33070 w 151660"/>
                      <a:gd name="connsiteY10" fmla="*/ 37704 h 51849"/>
                      <a:gd name="connsiteX11" fmla="*/ 41707 w 151660"/>
                      <a:gd name="connsiteY11" fmla="*/ 41918 h 51849"/>
                      <a:gd name="connsiteX12" fmla="*/ 104688 w 151660"/>
                      <a:gd name="connsiteY12" fmla="*/ 43392 h 51849"/>
                      <a:gd name="connsiteX13" fmla="*/ 149976 w 151660"/>
                      <a:gd name="connsiteY13" fmla="*/ 18115 h 51849"/>
                      <a:gd name="connsiteX14" fmla="*/ 151661 w 151660"/>
                      <a:gd name="connsiteY14" fmla="*/ 9057 h 5184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51660" h="51849">
                        <a:moveTo>
                          <a:pt x="151450" y="9057"/>
                        </a:moveTo>
                        <a:lnTo>
                          <a:pt x="151450" y="13481"/>
                        </a:lnTo>
                        <a:cubicBezTo>
                          <a:pt x="151450" y="16430"/>
                          <a:pt x="151029" y="19379"/>
                          <a:pt x="149765" y="22538"/>
                        </a:cubicBezTo>
                        <a:cubicBezTo>
                          <a:pt x="144078" y="37073"/>
                          <a:pt x="121539" y="44024"/>
                          <a:pt x="104477" y="47815"/>
                        </a:cubicBezTo>
                        <a:cubicBezTo>
                          <a:pt x="87416" y="51607"/>
                          <a:pt x="62560" y="55188"/>
                          <a:pt x="41496" y="46341"/>
                        </a:cubicBezTo>
                        <a:cubicBezTo>
                          <a:pt x="38336" y="45077"/>
                          <a:pt x="35598" y="43602"/>
                          <a:pt x="32860" y="42128"/>
                        </a:cubicBezTo>
                        <a:cubicBezTo>
                          <a:pt x="16851" y="32860"/>
                          <a:pt x="8636" y="19800"/>
                          <a:pt x="1474" y="9268"/>
                        </a:cubicBezTo>
                        <a:cubicBezTo>
                          <a:pt x="421" y="7583"/>
                          <a:pt x="0" y="6108"/>
                          <a:pt x="0" y="4423"/>
                        </a:cubicBezTo>
                        <a:lnTo>
                          <a:pt x="0" y="0"/>
                        </a:lnTo>
                        <a:cubicBezTo>
                          <a:pt x="0" y="1685"/>
                          <a:pt x="421" y="3159"/>
                          <a:pt x="1685" y="4845"/>
                        </a:cubicBezTo>
                        <a:cubicBezTo>
                          <a:pt x="8847" y="15587"/>
                          <a:pt x="17062" y="28647"/>
                          <a:pt x="33070" y="37704"/>
                        </a:cubicBezTo>
                        <a:cubicBezTo>
                          <a:pt x="35809" y="39179"/>
                          <a:pt x="38547" y="40653"/>
                          <a:pt x="41707" y="41918"/>
                        </a:cubicBezTo>
                        <a:cubicBezTo>
                          <a:pt x="62771" y="50554"/>
                          <a:pt x="87416" y="47184"/>
                          <a:pt x="104688" y="43392"/>
                        </a:cubicBezTo>
                        <a:cubicBezTo>
                          <a:pt x="121750" y="39600"/>
                          <a:pt x="144499" y="32860"/>
                          <a:pt x="149976" y="18115"/>
                        </a:cubicBezTo>
                        <a:cubicBezTo>
                          <a:pt x="151029" y="15166"/>
                          <a:pt x="151661" y="12217"/>
                          <a:pt x="151661" y="9057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91" name="그래픽 16">
                  <a:extLst>
                    <a:ext uri="{FF2B5EF4-FFF2-40B4-BE49-F238E27FC236}">
                      <a16:creationId xmlns:a16="http://schemas.microsoft.com/office/drawing/2014/main" id="{1B4C4E12-FDD0-D0CF-0E7B-057E1893448C}"/>
                    </a:ext>
                  </a:extLst>
                </p:cNvPr>
                <p:cNvGrpSpPr/>
                <p:nvPr/>
              </p:nvGrpSpPr>
              <p:grpSpPr>
                <a:xfrm>
                  <a:off x="5571612" y="5497275"/>
                  <a:ext cx="201946" cy="321994"/>
                  <a:chOff x="5571612" y="5497275"/>
                  <a:chExt cx="201946" cy="321994"/>
                </a:xfrm>
              </p:grpSpPr>
              <p:sp>
                <p:nvSpPr>
                  <p:cNvPr id="403" name="자유형: 도형 402">
                    <a:extLst>
                      <a:ext uri="{FF2B5EF4-FFF2-40B4-BE49-F238E27FC236}">
                        <a16:creationId xmlns:a16="http://schemas.microsoft.com/office/drawing/2014/main" id="{E06B5A82-E328-1DDF-413D-C77AFE136BCF}"/>
                      </a:ext>
                    </a:extLst>
                  </p:cNvPr>
                  <p:cNvSpPr/>
                  <p:nvPr/>
                </p:nvSpPr>
                <p:spPr>
                  <a:xfrm>
                    <a:off x="5571612" y="5683481"/>
                    <a:ext cx="167646" cy="135788"/>
                  </a:xfrm>
                  <a:custGeom>
                    <a:avLst/>
                    <a:gdLst>
                      <a:gd name="connsiteX0" fmla="*/ 22538 w 167646"/>
                      <a:gd name="connsiteY0" fmla="*/ 0 h 135788"/>
                      <a:gd name="connsiteX1" fmla="*/ 0 w 167646"/>
                      <a:gd name="connsiteY1" fmla="*/ 28858 h 135788"/>
                      <a:gd name="connsiteX2" fmla="*/ 50343 w 167646"/>
                      <a:gd name="connsiteY2" fmla="*/ 111639 h 135788"/>
                      <a:gd name="connsiteX3" fmla="*/ 112271 w 167646"/>
                      <a:gd name="connsiteY3" fmla="*/ 135231 h 135788"/>
                      <a:gd name="connsiteX4" fmla="*/ 164931 w 167646"/>
                      <a:gd name="connsiteY4" fmla="*/ 113956 h 135788"/>
                      <a:gd name="connsiteX5" fmla="*/ 164931 w 167646"/>
                      <a:gd name="connsiteY5" fmla="*/ 65088 h 135788"/>
                      <a:gd name="connsiteX6" fmla="*/ 105109 w 167646"/>
                      <a:gd name="connsiteY6" fmla="*/ 45919 h 135788"/>
                      <a:gd name="connsiteX7" fmla="*/ 71618 w 167646"/>
                      <a:gd name="connsiteY7" fmla="*/ 45288 h 135788"/>
                      <a:gd name="connsiteX8" fmla="*/ 22328 w 167646"/>
                      <a:gd name="connsiteY8" fmla="*/ 211 h 1357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67646" h="135788">
                        <a:moveTo>
                          <a:pt x="22538" y="0"/>
                        </a:moveTo>
                        <a:cubicBezTo>
                          <a:pt x="6951" y="211"/>
                          <a:pt x="0" y="14323"/>
                          <a:pt x="0" y="28858"/>
                        </a:cubicBezTo>
                        <a:cubicBezTo>
                          <a:pt x="0" y="28858"/>
                          <a:pt x="40443" y="97105"/>
                          <a:pt x="50343" y="111639"/>
                        </a:cubicBezTo>
                        <a:cubicBezTo>
                          <a:pt x="60243" y="126173"/>
                          <a:pt x="83203" y="138601"/>
                          <a:pt x="112271" y="135231"/>
                        </a:cubicBezTo>
                        <a:cubicBezTo>
                          <a:pt x="141339" y="131861"/>
                          <a:pt x="158823" y="128069"/>
                          <a:pt x="164931" y="113956"/>
                        </a:cubicBezTo>
                        <a:cubicBezTo>
                          <a:pt x="171040" y="99843"/>
                          <a:pt x="164931" y="65088"/>
                          <a:pt x="164931" y="65088"/>
                        </a:cubicBezTo>
                        <a:lnTo>
                          <a:pt x="105109" y="45919"/>
                        </a:lnTo>
                        <a:lnTo>
                          <a:pt x="71618" y="45288"/>
                        </a:lnTo>
                        <a:lnTo>
                          <a:pt x="22328" y="2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4" name="자유형: 도형 403">
                    <a:extLst>
                      <a:ext uri="{FF2B5EF4-FFF2-40B4-BE49-F238E27FC236}">
                        <a16:creationId xmlns:a16="http://schemas.microsoft.com/office/drawing/2014/main" id="{6F0EB4A1-A0B4-E138-A508-ECB2FF660E52}"/>
                      </a:ext>
                    </a:extLst>
                  </p:cNvPr>
                  <p:cNvSpPr/>
                  <p:nvPr/>
                </p:nvSpPr>
                <p:spPr>
                  <a:xfrm>
                    <a:off x="5589727" y="5526765"/>
                    <a:ext cx="94156" cy="112060"/>
                  </a:xfrm>
                  <a:custGeom>
                    <a:avLst/>
                    <a:gdLst>
                      <a:gd name="connsiteX0" fmla="*/ 0 w 94156"/>
                      <a:gd name="connsiteY0" fmla="*/ 33281 h 112060"/>
                      <a:gd name="connsiteX1" fmla="*/ 48658 w 94156"/>
                      <a:gd name="connsiteY1" fmla="*/ 112060 h 112060"/>
                      <a:gd name="connsiteX2" fmla="*/ 94156 w 94156"/>
                      <a:gd name="connsiteY2" fmla="*/ 80675 h 112060"/>
                      <a:gd name="connsiteX3" fmla="*/ 54556 w 94156"/>
                      <a:gd name="connsiteY3" fmla="*/ 0 h 112060"/>
                      <a:gd name="connsiteX4" fmla="*/ 0 w 94156"/>
                      <a:gd name="connsiteY4" fmla="*/ 33281 h 1120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4156" h="112060">
                        <a:moveTo>
                          <a:pt x="0" y="33281"/>
                        </a:moveTo>
                        <a:lnTo>
                          <a:pt x="48658" y="112060"/>
                        </a:lnTo>
                        <a:lnTo>
                          <a:pt x="94156" y="80675"/>
                        </a:lnTo>
                        <a:lnTo>
                          <a:pt x="54556" y="0"/>
                        </a:lnTo>
                        <a:lnTo>
                          <a:pt x="0" y="3328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5" name="자유형: 도형 404">
                    <a:extLst>
                      <a:ext uri="{FF2B5EF4-FFF2-40B4-BE49-F238E27FC236}">
                        <a16:creationId xmlns:a16="http://schemas.microsoft.com/office/drawing/2014/main" id="{6E1ADFAF-B87C-951B-1041-0B066A3E6C9A}"/>
                      </a:ext>
                    </a:extLst>
                  </p:cNvPr>
                  <p:cNvSpPr/>
                  <p:nvPr/>
                </p:nvSpPr>
                <p:spPr>
                  <a:xfrm>
                    <a:off x="5653030" y="5497275"/>
                    <a:ext cx="72952" cy="89101"/>
                  </a:xfrm>
                  <a:custGeom>
                    <a:avLst/>
                    <a:gdLst>
                      <a:gd name="connsiteX0" fmla="*/ 18004 w 72952"/>
                      <a:gd name="connsiteY0" fmla="*/ 84046 h 89101"/>
                      <a:gd name="connsiteX1" fmla="*/ 5155 w 72952"/>
                      <a:gd name="connsiteY1" fmla="*/ 65299 h 89101"/>
                      <a:gd name="connsiteX2" fmla="*/ 1784 w 72952"/>
                      <a:gd name="connsiteY2" fmla="*/ 26751 h 89101"/>
                      <a:gd name="connsiteX3" fmla="*/ 11474 w 72952"/>
                      <a:gd name="connsiteY3" fmla="*/ 14113 h 89101"/>
                      <a:gd name="connsiteX4" fmla="*/ 34434 w 72952"/>
                      <a:gd name="connsiteY4" fmla="*/ 0 h 89101"/>
                      <a:gd name="connsiteX5" fmla="*/ 71296 w 72952"/>
                      <a:gd name="connsiteY5" fmla="*/ 10532 h 89101"/>
                      <a:gd name="connsiteX6" fmla="*/ 67294 w 72952"/>
                      <a:gd name="connsiteY6" fmla="*/ 37705 h 89101"/>
                      <a:gd name="connsiteX7" fmla="*/ 62028 w 72952"/>
                      <a:gd name="connsiteY7" fmla="*/ 65299 h 89101"/>
                      <a:gd name="connsiteX8" fmla="*/ 43491 w 72952"/>
                      <a:gd name="connsiteY8" fmla="*/ 89101 h 89101"/>
                      <a:gd name="connsiteX9" fmla="*/ 18214 w 72952"/>
                      <a:gd name="connsiteY9" fmla="*/ 84046 h 891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72952" h="89101">
                        <a:moveTo>
                          <a:pt x="18004" y="84046"/>
                        </a:moveTo>
                        <a:cubicBezTo>
                          <a:pt x="11895" y="82992"/>
                          <a:pt x="5787" y="73724"/>
                          <a:pt x="5155" y="65299"/>
                        </a:cubicBezTo>
                        <a:cubicBezTo>
                          <a:pt x="4523" y="56873"/>
                          <a:pt x="-3482" y="39811"/>
                          <a:pt x="1784" y="26751"/>
                        </a:cubicBezTo>
                        <a:cubicBezTo>
                          <a:pt x="7050" y="13692"/>
                          <a:pt x="11474" y="14113"/>
                          <a:pt x="11474" y="14113"/>
                        </a:cubicBezTo>
                        <a:cubicBezTo>
                          <a:pt x="11474" y="14113"/>
                          <a:pt x="14423" y="0"/>
                          <a:pt x="34434" y="0"/>
                        </a:cubicBezTo>
                        <a:cubicBezTo>
                          <a:pt x="54444" y="0"/>
                          <a:pt x="68979" y="2528"/>
                          <a:pt x="71296" y="10532"/>
                        </a:cubicBezTo>
                        <a:cubicBezTo>
                          <a:pt x="73613" y="18536"/>
                          <a:pt x="74455" y="31175"/>
                          <a:pt x="67294" y="37705"/>
                        </a:cubicBezTo>
                        <a:lnTo>
                          <a:pt x="62028" y="65299"/>
                        </a:lnTo>
                        <a:lnTo>
                          <a:pt x="43491" y="89101"/>
                        </a:lnTo>
                        <a:lnTo>
                          <a:pt x="18214" y="84046"/>
                        </a:ln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6" name="자유형: 도형 405">
                    <a:extLst>
                      <a:ext uri="{FF2B5EF4-FFF2-40B4-BE49-F238E27FC236}">
                        <a16:creationId xmlns:a16="http://schemas.microsoft.com/office/drawing/2014/main" id="{EAB64C86-C720-611E-2F86-83D7391739D5}"/>
                      </a:ext>
                    </a:extLst>
                  </p:cNvPr>
                  <p:cNvSpPr/>
                  <p:nvPr/>
                </p:nvSpPr>
                <p:spPr>
                  <a:xfrm>
                    <a:off x="5589727" y="5616708"/>
                    <a:ext cx="33913" cy="92260"/>
                  </a:xfrm>
                  <a:custGeom>
                    <a:avLst/>
                    <a:gdLst>
                      <a:gd name="connsiteX0" fmla="*/ 14113 w 33913"/>
                      <a:gd name="connsiteY0" fmla="*/ 83413 h 92260"/>
                      <a:gd name="connsiteX1" fmla="*/ 0 w 33913"/>
                      <a:gd name="connsiteY1" fmla="*/ 92260 h 92260"/>
                      <a:gd name="connsiteX2" fmla="*/ 15798 w 33913"/>
                      <a:gd name="connsiteY2" fmla="*/ 0 h 92260"/>
                      <a:gd name="connsiteX3" fmla="*/ 33913 w 33913"/>
                      <a:gd name="connsiteY3" fmla="*/ 5477 h 92260"/>
                      <a:gd name="connsiteX4" fmla="*/ 21696 w 33913"/>
                      <a:gd name="connsiteY4" fmla="*/ 87205 h 92260"/>
                      <a:gd name="connsiteX5" fmla="*/ 14113 w 33913"/>
                      <a:gd name="connsiteY5" fmla="*/ 83413 h 922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33913" h="92260">
                        <a:moveTo>
                          <a:pt x="14113" y="83413"/>
                        </a:moveTo>
                        <a:lnTo>
                          <a:pt x="0" y="92260"/>
                        </a:lnTo>
                        <a:lnTo>
                          <a:pt x="15798" y="0"/>
                        </a:lnTo>
                        <a:lnTo>
                          <a:pt x="33913" y="5477"/>
                        </a:lnTo>
                        <a:lnTo>
                          <a:pt x="21696" y="87205"/>
                        </a:lnTo>
                        <a:lnTo>
                          <a:pt x="14113" y="83413"/>
                        </a:lnTo>
                        <a:close/>
                      </a:path>
                    </a:pathLst>
                  </a:custGeom>
                  <a:solidFill>
                    <a:srgbClr val="50506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7" name="자유형: 도형 406">
                    <a:extLst>
                      <a:ext uri="{FF2B5EF4-FFF2-40B4-BE49-F238E27FC236}">
                        <a16:creationId xmlns:a16="http://schemas.microsoft.com/office/drawing/2014/main" id="{80838476-70B7-7F94-8B51-B8A677F58D14}"/>
                      </a:ext>
                    </a:extLst>
                  </p:cNvPr>
                  <p:cNvSpPr/>
                  <p:nvPr/>
                </p:nvSpPr>
                <p:spPr>
                  <a:xfrm>
                    <a:off x="5671455" y="5523816"/>
                    <a:ext cx="48714" cy="81728"/>
                  </a:xfrm>
                  <a:custGeom>
                    <a:avLst/>
                    <a:gdLst>
                      <a:gd name="connsiteX0" fmla="*/ 48026 w 48714"/>
                      <a:gd name="connsiteY0" fmla="*/ 211 h 81728"/>
                      <a:gd name="connsiteX1" fmla="*/ 46551 w 48714"/>
                      <a:gd name="connsiteY1" fmla="*/ 48026 h 81728"/>
                      <a:gd name="connsiteX2" fmla="*/ 36230 w 48714"/>
                      <a:gd name="connsiteY2" fmla="*/ 58137 h 81728"/>
                      <a:gd name="connsiteX3" fmla="*/ 31807 w 48714"/>
                      <a:gd name="connsiteY3" fmla="*/ 68879 h 81728"/>
                      <a:gd name="connsiteX4" fmla="*/ 31807 w 48714"/>
                      <a:gd name="connsiteY4" fmla="*/ 77726 h 81728"/>
                      <a:gd name="connsiteX5" fmla="*/ 1685 w 48714"/>
                      <a:gd name="connsiteY5" fmla="*/ 81728 h 81728"/>
                      <a:gd name="connsiteX6" fmla="*/ 0 w 48714"/>
                      <a:gd name="connsiteY6" fmla="*/ 57505 h 81728"/>
                      <a:gd name="connsiteX7" fmla="*/ 25909 w 48714"/>
                      <a:gd name="connsiteY7" fmla="*/ 54345 h 81728"/>
                      <a:gd name="connsiteX8" fmla="*/ 35388 w 48714"/>
                      <a:gd name="connsiteY8" fmla="*/ 29068 h 81728"/>
                      <a:gd name="connsiteX9" fmla="*/ 41917 w 48714"/>
                      <a:gd name="connsiteY9" fmla="*/ 24223 h 81728"/>
                      <a:gd name="connsiteX10" fmla="*/ 45077 w 48714"/>
                      <a:gd name="connsiteY10" fmla="*/ 12638 h 81728"/>
                      <a:gd name="connsiteX11" fmla="*/ 48447 w 48714"/>
                      <a:gd name="connsiteY11" fmla="*/ 0 h 817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48714" h="81728">
                        <a:moveTo>
                          <a:pt x="48026" y="211"/>
                        </a:moveTo>
                        <a:cubicBezTo>
                          <a:pt x="49922" y="14113"/>
                          <a:pt x="47394" y="41707"/>
                          <a:pt x="46551" y="48026"/>
                        </a:cubicBezTo>
                        <a:cubicBezTo>
                          <a:pt x="45709" y="54345"/>
                          <a:pt x="41075" y="57715"/>
                          <a:pt x="36230" y="58137"/>
                        </a:cubicBezTo>
                        <a:cubicBezTo>
                          <a:pt x="31385" y="58558"/>
                          <a:pt x="31385" y="63192"/>
                          <a:pt x="31807" y="68879"/>
                        </a:cubicBezTo>
                        <a:cubicBezTo>
                          <a:pt x="32228" y="74566"/>
                          <a:pt x="31807" y="77726"/>
                          <a:pt x="31807" y="77726"/>
                        </a:cubicBezTo>
                        <a:lnTo>
                          <a:pt x="1685" y="81728"/>
                        </a:lnTo>
                        <a:lnTo>
                          <a:pt x="0" y="57505"/>
                        </a:lnTo>
                        <a:cubicBezTo>
                          <a:pt x="0" y="57505"/>
                          <a:pt x="20853" y="57505"/>
                          <a:pt x="25909" y="54345"/>
                        </a:cubicBezTo>
                        <a:cubicBezTo>
                          <a:pt x="30964" y="51185"/>
                          <a:pt x="33492" y="35598"/>
                          <a:pt x="35388" y="29068"/>
                        </a:cubicBezTo>
                        <a:cubicBezTo>
                          <a:pt x="37283" y="22538"/>
                          <a:pt x="40232" y="26330"/>
                          <a:pt x="41917" y="24223"/>
                        </a:cubicBezTo>
                        <a:cubicBezTo>
                          <a:pt x="43602" y="22117"/>
                          <a:pt x="44445" y="16430"/>
                          <a:pt x="45077" y="12638"/>
                        </a:cubicBezTo>
                        <a:cubicBezTo>
                          <a:pt x="45709" y="8847"/>
                          <a:pt x="48447" y="0"/>
                          <a:pt x="48447" y="0"/>
                        </a:cubicBez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8" name="자유형: 도형 407">
                    <a:extLst>
                      <a:ext uri="{FF2B5EF4-FFF2-40B4-BE49-F238E27FC236}">
                        <a16:creationId xmlns:a16="http://schemas.microsoft.com/office/drawing/2014/main" id="{A0D29A85-98B3-1335-78DA-DB1F4827847C}"/>
                      </a:ext>
                    </a:extLst>
                  </p:cNvPr>
                  <p:cNvSpPr/>
                  <p:nvPr/>
                </p:nvSpPr>
                <p:spPr>
                  <a:xfrm>
                    <a:off x="5628628" y="5598103"/>
                    <a:ext cx="120035" cy="181621"/>
                  </a:xfrm>
                  <a:custGeom>
                    <a:avLst/>
                    <a:gdLst>
                      <a:gd name="connsiteX0" fmla="*/ 58204 w 120035"/>
                      <a:gd name="connsiteY0" fmla="*/ 700 h 181621"/>
                      <a:gd name="connsiteX1" fmla="*/ 910 w 120035"/>
                      <a:gd name="connsiteY1" fmla="*/ 48516 h 181621"/>
                      <a:gd name="connsiteX2" fmla="*/ 11021 w 120035"/>
                      <a:gd name="connsiteY2" fmla="*/ 91486 h 181621"/>
                      <a:gd name="connsiteX3" fmla="*/ 15444 w 120035"/>
                      <a:gd name="connsiteY3" fmla="*/ 155942 h 181621"/>
                      <a:gd name="connsiteX4" fmla="*/ 71896 w 120035"/>
                      <a:gd name="connsiteY4" fmla="*/ 181008 h 181621"/>
                      <a:gd name="connsiteX5" fmla="*/ 114656 w 120035"/>
                      <a:gd name="connsiteY5" fmla="*/ 130876 h 181621"/>
                      <a:gd name="connsiteX6" fmla="*/ 117394 w 120035"/>
                      <a:gd name="connsiteY6" fmla="*/ 61365 h 181621"/>
                      <a:gd name="connsiteX7" fmla="*/ 108126 w 120035"/>
                      <a:gd name="connsiteY7" fmla="*/ 15024 h 181621"/>
                      <a:gd name="connsiteX8" fmla="*/ 58204 w 120035"/>
                      <a:gd name="connsiteY8" fmla="*/ 700 h 181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20035" h="181621">
                        <a:moveTo>
                          <a:pt x="58204" y="700"/>
                        </a:moveTo>
                        <a:cubicBezTo>
                          <a:pt x="40300" y="2596"/>
                          <a:pt x="4070" y="28715"/>
                          <a:pt x="910" y="48516"/>
                        </a:cubicBezTo>
                        <a:cubicBezTo>
                          <a:pt x="-2249" y="68316"/>
                          <a:pt x="3227" y="70843"/>
                          <a:pt x="11021" y="91486"/>
                        </a:cubicBezTo>
                        <a:cubicBezTo>
                          <a:pt x="18815" y="112129"/>
                          <a:pt x="12074" y="135510"/>
                          <a:pt x="15444" y="155942"/>
                        </a:cubicBezTo>
                        <a:cubicBezTo>
                          <a:pt x="18815" y="176374"/>
                          <a:pt x="43249" y="183957"/>
                          <a:pt x="71896" y="181008"/>
                        </a:cubicBezTo>
                        <a:cubicBezTo>
                          <a:pt x="100543" y="178059"/>
                          <a:pt x="118237" y="163525"/>
                          <a:pt x="114656" y="130876"/>
                        </a:cubicBezTo>
                        <a:cubicBezTo>
                          <a:pt x="111075" y="98227"/>
                          <a:pt x="116341" y="75899"/>
                          <a:pt x="117394" y="61365"/>
                        </a:cubicBezTo>
                        <a:cubicBezTo>
                          <a:pt x="118447" y="46830"/>
                          <a:pt x="126452" y="27662"/>
                          <a:pt x="108126" y="15024"/>
                        </a:cubicBezTo>
                        <a:cubicBezTo>
                          <a:pt x="89800" y="2385"/>
                          <a:pt x="80532" y="-1827"/>
                          <a:pt x="58204" y="700"/>
                        </a:cubicBezTo>
                        <a:close/>
                      </a:path>
                    </a:pathLst>
                  </a:custGeom>
                  <a:solidFill>
                    <a:srgbClr val="5B597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9" name="자유형: 도형 408">
                    <a:extLst>
                      <a:ext uri="{FF2B5EF4-FFF2-40B4-BE49-F238E27FC236}">
                        <a16:creationId xmlns:a16="http://schemas.microsoft.com/office/drawing/2014/main" id="{2E77E2CD-1DD2-20F0-B62F-3F436D3B1CCE}"/>
                      </a:ext>
                    </a:extLst>
                  </p:cNvPr>
                  <p:cNvSpPr/>
                  <p:nvPr/>
                </p:nvSpPr>
                <p:spPr>
                  <a:xfrm>
                    <a:off x="5589929" y="5636929"/>
                    <a:ext cx="54142" cy="90078"/>
                  </a:xfrm>
                  <a:custGeom>
                    <a:avLst/>
                    <a:gdLst>
                      <a:gd name="connsiteX0" fmla="*/ 43400 w 54142"/>
                      <a:gd name="connsiteY0" fmla="*/ 0 h 90078"/>
                      <a:gd name="connsiteX1" fmla="*/ 6117 w 54142"/>
                      <a:gd name="connsiteY1" fmla="*/ 87626 h 90078"/>
                      <a:gd name="connsiteX2" fmla="*/ 54143 w 54142"/>
                      <a:gd name="connsiteY2" fmla="*/ 39390 h 90078"/>
                      <a:gd name="connsiteX3" fmla="*/ 43400 w 54142"/>
                      <a:gd name="connsiteY3" fmla="*/ 0 h 900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4142" h="90078">
                        <a:moveTo>
                          <a:pt x="43400" y="0"/>
                        </a:moveTo>
                        <a:cubicBezTo>
                          <a:pt x="22757" y="30122"/>
                          <a:pt x="-14737" y="72039"/>
                          <a:pt x="6117" y="87626"/>
                        </a:cubicBezTo>
                        <a:cubicBezTo>
                          <a:pt x="26970" y="103214"/>
                          <a:pt x="54143" y="39390"/>
                          <a:pt x="54143" y="39390"/>
                        </a:cubicBezTo>
                        <a:lnTo>
                          <a:pt x="43400" y="0"/>
                        </a:lnTo>
                        <a:close/>
                      </a:path>
                    </a:pathLst>
                  </a:custGeom>
                  <a:solidFill>
                    <a:srgbClr val="5B597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0" name="자유형: 도형 409">
                    <a:extLst>
                      <a:ext uri="{FF2B5EF4-FFF2-40B4-BE49-F238E27FC236}">
                        <a16:creationId xmlns:a16="http://schemas.microsoft.com/office/drawing/2014/main" id="{A08A5F2E-4047-974C-E4BB-AB26C691D7F7}"/>
                      </a:ext>
                    </a:extLst>
                  </p:cNvPr>
                  <p:cNvSpPr/>
                  <p:nvPr/>
                </p:nvSpPr>
                <p:spPr>
                  <a:xfrm>
                    <a:off x="5603177" y="5575423"/>
                    <a:ext cx="18936" cy="45919"/>
                  </a:xfrm>
                  <a:custGeom>
                    <a:avLst/>
                    <a:gdLst>
                      <a:gd name="connsiteX0" fmla="*/ 5086 w 18936"/>
                      <a:gd name="connsiteY0" fmla="*/ 42128 h 45919"/>
                      <a:gd name="connsiteX1" fmla="*/ 242 w 18936"/>
                      <a:gd name="connsiteY1" fmla="*/ 16851 h 45919"/>
                      <a:gd name="connsiteX2" fmla="*/ 3612 w 18936"/>
                      <a:gd name="connsiteY2" fmla="*/ 0 h 45919"/>
                      <a:gd name="connsiteX3" fmla="*/ 7403 w 18936"/>
                      <a:gd name="connsiteY3" fmla="*/ 15166 h 45919"/>
                      <a:gd name="connsiteX4" fmla="*/ 17093 w 18936"/>
                      <a:gd name="connsiteY4" fmla="*/ 30122 h 45919"/>
                      <a:gd name="connsiteX5" fmla="*/ 17935 w 18936"/>
                      <a:gd name="connsiteY5" fmla="*/ 45920 h 45919"/>
                      <a:gd name="connsiteX6" fmla="*/ 5086 w 18936"/>
                      <a:gd name="connsiteY6" fmla="*/ 42128 h 459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936" h="45919">
                        <a:moveTo>
                          <a:pt x="5086" y="42128"/>
                        </a:moveTo>
                        <a:cubicBezTo>
                          <a:pt x="2980" y="36441"/>
                          <a:pt x="-1022" y="24223"/>
                          <a:pt x="242" y="16851"/>
                        </a:cubicBezTo>
                        <a:cubicBezTo>
                          <a:pt x="1506" y="9479"/>
                          <a:pt x="3612" y="0"/>
                          <a:pt x="3612" y="0"/>
                        </a:cubicBezTo>
                        <a:cubicBezTo>
                          <a:pt x="3612" y="0"/>
                          <a:pt x="8246" y="8636"/>
                          <a:pt x="7403" y="15166"/>
                        </a:cubicBezTo>
                        <a:cubicBezTo>
                          <a:pt x="6561" y="21696"/>
                          <a:pt x="13512" y="23592"/>
                          <a:pt x="17093" y="30122"/>
                        </a:cubicBezTo>
                        <a:cubicBezTo>
                          <a:pt x="20674" y="36652"/>
                          <a:pt x="17935" y="45920"/>
                          <a:pt x="17935" y="45920"/>
                        </a:cubicBezTo>
                        <a:lnTo>
                          <a:pt x="5086" y="42128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11" name="자유형: 도형 410">
                    <a:extLst>
                      <a:ext uri="{FF2B5EF4-FFF2-40B4-BE49-F238E27FC236}">
                        <a16:creationId xmlns:a16="http://schemas.microsoft.com/office/drawing/2014/main" id="{DCA2CB4B-6FCD-B890-5EE3-8AA2574B6595}"/>
                      </a:ext>
                    </a:extLst>
                  </p:cNvPr>
                  <p:cNvSpPr/>
                  <p:nvPr/>
                </p:nvSpPr>
                <p:spPr>
                  <a:xfrm>
                    <a:off x="5726011" y="5616708"/>
                    <a:ext cx="47546" cy="82792"/>
                  </a:xfrm>
                  <a:custGeom>
                    <a:avLst/>
                    <a:gdLst>
                      <a:gd name="connsiteX0" fmla="*/ 14955 w 47546"/>
                      <a:gd name="connsiteY0" fmla="*/ 0 h 82792"/>
                      <a:gd name="connsiteX1" fmla="*/ 46973 w 47546"/>
                      <a:gd name="connsiteY1" fmla="*/ 65088 h 82792"/>
                      <a:gd name="connsiteX2" fmla="*/ 26330 w 47546"/>
                      <a:gd name="connsiteY2" fmla="*/ 76252 h 82792"/>
                      <a:gd name="connsiteX3" fmla="*/ 0 w 47546"/>
                      <a:gd name="connsiteY3" fmla="*/ 30753 h 82792"/>
                      <a:gd name="connsiteX4" fmla="*/ 15166 w 47546"/>
                      <a:gd name="connsiteY4" fmla="*/ 0 h 827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7546" h="82792">
                        <a:moveTo>
                          <a:pt x="14955" y="0"/>
                        </a:moveTo>
                        <a:cubicBezTo>
                          <a:pt x="28436" y="12428"/>
                          <a:pt x="44024" y="52660"/>
                          <a:pt x="46973" y="65088"/>
                        </a:cubicBezTo>
                        <a:cubicBezTo>
                          <a:pt x="49922" y="77515"/>
                          <a:pt x="41285" y="91207"/>
                          <a:pt x="26330" y="76252"/>
                        </a:cubicBezTo>
                        <a:cubicBezTo>
                          <a:pt x="11375" y="61296"/>
                          <a:pt x="0" y="30753"/>
                          <a:pt x="0" y="30753"/>
                        </a:cubicBezTo>
                        <a:lnTo>
                          <a:pt x="15166" y="0"/>
                        </a:lnTo>
                        <a:close/>
                      </a:path>
                    </a:pathLst>
                  </a:custGeom>
                  <a:solidFill>
                    <a:srgbClr val="5B597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92" name="그래픽 16">
                  <a:extLst>
                    <a:ext uri="{FF2B5EF4-FFF2-40B4-BE49-F238E27FC236}">
                      <a16:creationId xmlns:a16="http://schemas.microsoft.com/office/drawing/2014/main" id="{2D496DAC-2FAC-9D76-B4B0-26A3B5ACFF7F}"/>
                    </a:ext>
                  </a:extLst>
                </p:cNvPr>
                <p:cNvGrpSpPr/>
                <p:nvPr/>
              </p:nvGrpSpPr>
              <p:grpSpPr>
                <a:xfrm>
                  <a:off x="5682830" y="5767052"/>
                  <a:ext cx="5897" cy="76567"/>
                  <a:chOff x="5682830" y="5767052"/>
                  <a:chExt cx="5897" cy="76567"/>
                </a:xfrm>
              </p:grpSpPr>
              <p:sp>
                <p:nvSpPr>
                  <p:cNvPr id="401" name="자유형: 도형 400">
                    <a:extLst>
                      <a:ext uri="{FF2B5EF4-FFF2-40B4-BE49-F238E27FC236}">
                        <a16:creationId xmlns:a16="http://schemas.microsoft.com/office/drawing/2014/main" id="{EE3F795E-1F05-06FA-FD27-F7A42D70F5CC}"/>
                      </a:ext>
                    </a:extLst>
                  </p:cNvPr>
                  <p:cNvSpPr/>
                  <p:nvPr/>
                </p:nvSpPr>
                <p:spPr>
                  <a:xfrm>
                    <a:off x="5682830" y="5768580"/>
                    <a:ext cx="5897" cy="75040"/>
                  </a:xfrm>
                  <a:custGeom>
                    <a:avLst/>
                    <a:gdLst>
                      <a:gd name="connsiteX0" fmla="*/ 5898 w 5897"/>
                      <a:gd name="connsiteY0" fmla="*/ 0 h 75040"/>
                      <a:gd name="connsiteX1" fmla="*/ 5898 w 5897"/>
                      <a:gd name="connsiteY1" fmla="*/ 73514 h 75040"/>
                      <a:gd name="connsiteX2" fmla="*/ 4845 w 5897"/>
                      <a:gd name="connsiteY2" fmla="*/ 74567 h 75040"/>
                      <a:gd name="connsiteX3" fmla="*/ 843 w 5897"/>
                      <a:gd name="connsiteY3" fmla="*/ 74567 h 75040"/>
                      <a:gd name="connsiteX4" fmla="*/ 0 w 5897"/>
                      <a:gd name="connsiteY4" fmla="*/ 73514 h 75040"/>
                      <a:gd name="connsiteX5" fmla="*/ 0 w 5897"/>
                      <a:gd name="connsiteY5" fmla="*/ 0 h 75040"/>
                      <a:gd name="connsiteX6" fmla="*/ 1053 w 5897"/>
                      <a:gd name="connsiteY6" fmla="*/ 1053 h 75040"/>
                      <a:gd name="connsiteX7" fmla="*/ 5055 w 5897"/>
                      <a:gd name="connsiteY7" fmla="*/ 1053 h 75040"/>
                      <a:gd name="connsiteX8" fmla="*/ 5898 w 5897"/>
                      <a:gd name="connsiteY8" fmla="*/ 0 h 75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97" h="75040">
                        <a:moveTo>
                          <a:pt x="5898" y="0"/>
                        </a:moveTo>
                        <a:lnTo>
                          <a:pt x="5898" y="73514"/>
                        </a:lnTo>
                        <a:cubicBezTo>
                          <a:pt x="5898" y="73514"/>
                          <a:pt x="5477" y="74356"/>
                          <a:pt x="4845" y="74567"/>
                        </a:cubicBezTo>
                        <a:cubicBezTo>
                          <a:pt x="3792" y="75199"/>
                          <a:pt x="1896" y="75199"/>
                          <a:pt x="843" y="74567"/>
                        </a:cubicBezTo>
                        <a:cubicBezTo>
                          <a:pt x="211" y="74356"/>
                          <a:pt x="0" y="73935"/>
                          <a:pt x="0" y="73514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3"/>
                          <a:pt x="1053" y="1053"/>
                        </a:cubicBezTo>
                        <a:cubicBezTo>
                          <a:pt x="2106" y="1685"/>
                          <a:pt x="4002" y="1685"/>
                          <a:pt x="5055" y="1053"/>
                        </a:cubicBezTo>
                        <a:cubicBezTo>
                          <a:pt x="5687" y="843"/>
                          <a:pt x="5898" y="421"/>
                          <a:pt x="5898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2" name="자유형: 도형 401">
                    <a:extLst>
                      <a:ext uri="{FF2B5EF4-FFF2-40B4-BE49-F238E27FC236}">
                        <a16:creationId xmlns:a16="http://schemas.microsoft.com/office/drawing/2014/main" id="{15DE4D0D-1292-9D65-CE4D-F82F5E1242E6}"/>
                      </a:ext>
                    </a:extLst>
                  </p:cNvPr>
                  <p:cNvSpPr/>
                  <p:nvPr/>
                </p:nvSpPr>
                <p:spPr>
                  <a:xfrm>
                    <a:off x="5683093" y="5767052"/>
                    <a:ext cx="5581" cy="3264"/>
                  </a:xfrm>
                  <a:custGeom>
                    <a:avLst/>
                    <a:gdLst>
                      <a:gd name="connsiteX0" fmla="*/ 4792 w 5581"/>
                      <a:gd name="connsiteY0" fmla="*/ 474 h 3264"/>
                      <a:gd name="connsiteX1" fmla="*/ 4792 w 5581"/>
                      <a:gd name="connsiteY1" fmla="*/ 2791 h 3264"/>
                      <a:gd name="connsiteX2" fmla="*/ 790 w 5581"/>
                      <a:gd name="connsiteY2" fmla="*/ 2791 h 3264"/>
                      <a:gd name="connsiteX3" fmla="*/ 790 w 5581"/>
                      <a:gd name="connsiteY3" fmla="*/ 474 h 3264"/>
                      <a:gd name="connsiteX4" fmla="*/ 4792 w 5581"/>
                      <a:gd name="connsiteY4" fmla="*/ 474 h 3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81" h="3264">
                        <a:moveTo>
                          <a:pt x="4792" y="474"/>
                        </a:moveTo>
                        <a:cubicBezTo>
                          <a:pt x="5845" y="1106"/>
                          <a:pt x="5845" y="2159"/>
                          <a:pt x="4792" y="2791"/>
                        </a:cubicBezTo>
                        <a:cubicBezTo>
                          <a:pt x="3739" y="3423"/>
                          <a:pt x="1843" y="3423"/>
                          <a:pt x="790" y="2791"/>
                        </a:cubicBezTo>
                        <a:cubicBezTo>
                          <a:pt x="-263" y="2159"/>
                          <a:pt x="-263" y="1106"/>
                          <a:pt x="790" y="474"/>
                        </a:cubicBezTo>
                        <a:cubicBezTo>
                          <a:pt x="1843" y="-158"/>
                          <a:pt x="3528" y="-158"/>
                          <a:pt x="4792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93" name="그래픽 16">
                  <a:extLst>
                    <a:ext uri="{FF2B5EF4-FFF2-40B4-BE49-F238E27FC236}">
                      <a16:creationId xmlns:a16="http://schemas.microsoft.com/office/drawing/2014/main" id="{08647F85-C333-396A-2637-96110DCC25EA}"/>
                    </a:ext>
                  </a:extLst>
                </p:cNvPr>
                <p:cNvGrpSpPr/>
                <p:nvPr/>
              </p:nvGrpSpPr>
              <p:grpSpPr>
                <a:xfrm>
                  <a:off x="5722851" y="5756731"/>
                  <a:ext cx="5897" cy="76567"/>
                  <a:chOff x="5722851" y="5756731"/>
                  <a:chExt cx="5897" cy="76567"/>
                </a:xfrm>
              </p:grpSpPr>
              <p:sp>
                <p:nvSpPr>
                  <p:cNvPr id="399" name="자유형: 도형 398">
                    <a:extLst>
                      <a:ext uri="{FF2B5EF4-FFF2-40B4-BE49-F238E27FC236}">
                        <a16:creationId xmlns:a16="http://schemas.microsoft.com/office/drawing/2014/main" id="{95EBB9F9-6BFE-DC87-0384-00D0DA3C7903}"/>
                      </a:ext>
                    </a:extLst>
                  </p:cNvPr>
                  <p:cNvSpPr/>
                  <p:nvPr/>
                </p:nvSpPr>
                <p:spPr>
                  <a:xfrm>
                    <a:off x="5722851" y="5758258"/>
                    <a:ext cx="5897" cy="75040"/>
                  </a:xfrm>
                  <a:custGeom>
                    <a:avLst/>
                    <a:gdLst>
                      <a:gd name="connsiteX0" fmla="*/ 5898 w 5897"/>
                      <a:gd name="connsiteY0" fmla="*/ 0 h 75040"/>
                      <a:gd name="connsiteX1" fmla="*/ 5898 w 5897"/>
                      <a:gd name="connsiteY1" fmla="*/ 73513 h 75040"/>
                      <a:gd name="connsiteX2" fmla="*/ 4845 w 5897"/>
                      <a:gd name="connsiteY2" fmla="*/ 74566 h 75040"/>
                      <a:gd name="connsiteX3" fmla="*/ 843 w 5897"/>
                      <a:gd name="connsiteY3" fmla="*/ 74566 h 75040"/>
                      <a:gd name="connsiteX4" fmla="*/ 0 w 5897"/>
                      <a:gd name="connsiteY4" fmla="*/ 73513 h 75040"/>
                      <a:gd name="connsiteX5" fmla="*/ 0 w 5897"/>
                      <a:gd name="connsiteY5" fmla="*/ 0 h 75040"/>
                      <a:gd name="connsiteX6" fmla="*/ 1053 w 5897"/>
                      <a:gd name="connsiteY6" fmla="*/ 1053 h 75040"/>
                      <a:gd name="connsiteX7" fmla="*/ 5055 w 5897"/>
                      <a:gd name="connsiteY7" fmla="*/ 1053 h 75040"/>
                      <a:gd name="connsiteX8" fmla="*/ 5898 w 5897"/>
                      <a:gd name="connsiteY8" fmla="*/ 0 h 75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97" h="75040">
                        <a:moveTo>
                          <a:pt x="5898" y="0"/>
                        </a:moveTo>
                        <a:lnTo>
                          <a:pt x="5898" y="73513"/>
                        </a:lnTo>
                        <a:cubicBezTo>
                          <a:pt x="5898" y="73513"/>
                          <a:pt x="5477" y="74356"/>
                          <a:pt x="4845" y="74566"/>
                        </a:cubicBezTo>
                        <a:cubicBezTo>
                          <a:pt x="3792" y="75198"/>
                          <a:pt x="1896" y="75198"/>
                          <a:pt x="843" y="74566"/>
                        </a:cubicBezTo>
                        <a:cubicBezTo>
                          <a:pt x="211" y="74356"/>
                          <a:pt x="0" y="73935"/>
                          <a:pt x="0" y="73513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2"/>
                          <a:pt x="1053" y="1053"/>
                        </a:cubicBezTo>
                        <a:cubicBezTo>
                          <a:pt x="2106" y="1685"/>
                          <a:pt x="3792" y="1685"/>
                          <a:pt x="5055" y="1053"/>
                        </a:cubicBezTo>
                        <a:cubicBezTo>
                          <a:pt x="5687" y="842"/>
                          <a:pt x="5898" y="421"/>
                          <a:pt x="5898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400" name="자유형: 도형 399">
                    <a:extLst>
                      <a:ext uri="{FF2B5EF4-FFF2-40B4-BE49-F238E27FC236}">
                        <a16:creationId xmlns:a16="http://schemas.microsoft.com/office/drawing/2014/main" id="{0317ACB7-AB69-EDCA-A9E5-F898D8CC8D2D}"/>
                      </a:ext>
                    </a:extLst>
                  </p:cNvPr>
                  <p:cNvSpPr/>
                  <p:nvPr/>
                </p:nvSpPr>
                <p:spPr>
                  <a:xfrm>
                    <a:off x="5723115" y="5756731"/>
                    <a:ext cx="5581" cy="3264"/>
                  </a:xfrm>
                  <a:custGeom>
                    <a:avLst/>
                    <a:gdLst>
                      <a:gd name="connsiteX0" fmla="*/ 4792 w 5581"/>
                      <a:gd name="connsiteY0" fmla="*/ 474 h 3264"/>
                      <a:gd name="connsiteX1" fmla="*/ 4792 w 5581"/>
                      <a:gd name="connsiteY1" fmla="*/ 2791 h 3264"/>
                      <a:gd name="connsiteX2" fmla="*/ 790 w 5581"/>
                      <a:gd name="connsiteY2" fmla="*/ 2791 h 3264"/>
                      <a:gd name="connsiteX3" fmla="*/ 790 w 5581"/>
                      <a:gd name="connsiteY3" fmla="*/ 474 h 3264"/>
                      <a:gd name="connsiteX4" fmla="*/ 4792 w 5581"/>
                      <a:gd name="connsiteY4" fmla="*/ 474 h 3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81" h="3264">
                        <a:moveTo>
                          <a:pt x="4792" y="474"/>
                        </a:moveTo>
                        <a:cubicBezTo>
                          <a:pt x="5845" y="1106"/>
                          <a:pt x="5845" y="2159"/>
                          <a:pt x="4792" y="2791"/>
                        </a:cubicBezTo>
                        <a:cubicBezTo>
                          <a:pt x="3739" y="3423"/>
                          <a:pt x="1843" y="3423"/>
                          <a:pt x="790" y="2791"/>
                        </a:cubicBezTo>
                        <a:cubicBezTo>
                          <a:pt x="-263" y="2159"/>
                          <a:pt x="-263" y="1106"/>
                          <a:pt x="790" y="474"/>
                        </a:cubicBezTo>
                        <a:cubicBezTo>
                          <a:pt x="1843" y="-158"/>
                          <a:pt x="3528" y="-158"/>
                          <a:pt x="4792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94" name="그래픽 16">
                  <a:extLst>
                    <a:ext uri="{FF2B5EF4-FFF2-40B4-BE49-F238E27FC236}">
                      <a16:creationId xmlns:a16="http://schemas.microsoft.com/office/drawing/2014/main" id="{6B3B3431-281B-9C5B-2309-EC3D911EF08B}"/>
                    </a:ext>
                  </a:extLst>
                </p:cNvPr>
                <p:cNvGrpSpPr/>
                <p:nvPr/>
              </p:nvGrpSpPr>
              <p:grpSpPr>
                <a:xfrm>
                  <a:off x="5634383" y="5666753"/>
                  <a:ext cx="141339" cy="127992"/>
                  <a:chOff x="5634383" y="5666753"/>
                  <a:chExt cx="141339" cy="127992"/>
                </a:xfrm>
              </p:grpSpPr>
              <p:sp>
                <p:nvSpPr>
                  <p:cNvPr id="395" name="자유형: 도형 394">
                    <a:extLst>
                      <a:ext uri="{FF2B5EF4-FFF2-40B4-BE49-F238E27FC236}">
                        <a16:creationId xmlns:a16="http://schemas.microsoft.com/office/drawing/2014/main" id="{185CA929-D8AB-150A-D59D-C2EEF5BCBAF7}"/>
                      </a:ext>
                    </a:extLst>
                  </p:cNvPr>
                  <p:cNvSpPr/>
                  <p:nvPr/>
                </p:nvSpPr>
                <p:spPr>
                  <a:xfrm>
                    <a:off x="5710213" y="5666753"/>
                    <a:ext cx="57083" cy="16938"/>
                  </a:xfrm>
                  <a:custGeom>
                    <a:avLst/>
                    <a:gdLst>
                      <a:gd name="connsiteX0" fmla="*/ 2106 w 57083"/>
                      <a:gd name="connsiteY0" fmla="*/ 5564 h 16938"/>
                      <a:gd name="connsiteX1" fmla="*/ 0 w 57083"/>
                      <a:gd name="connsiteY1" fmla="*/ 2825 h 16938"/>
                      <a:gd name="connsiteX2" fmla="*/ 54977 w 57083"/>
                      <a:gd name="connsiteY2" fmla="*/ 14200 h 16938"/>
                      <a:gd name="connsiteX3" fmla="*/ 57083 w 57083"/>
                      <a:gd name="connsiteY3" fmla="*/ 16938 h 16938"/>
                      <a:gd name="connsiteX4" fmla="*/ 2106 w 57083"/>
                      <a:gd name="connsiteY4" fmla="*/ 5564 h 16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7083" h="16938">
                        <a:moveTo>
                          <a:pt x="2106" y="5564"/>
                        </a:moveTo>
                        <a:lnTo>
                          <a:pt x="0" y="2825"/>
                        </a:lnTo>
                        <a:cubicBezTo>
                          <a:pt x="12638" y="-334"/>
                          <a:pt x="40864" y="-4758"/>
                          <a:pt x="54977" y="14200"/>
                        </a:cubicBezTo>
                        <a:lnTo>
                          <a:pt x="57083" y="16938"/>
                        </a:lnTo>
                        <a:cubicBezTo>
                          <a:pt x="42971" y="-2019"/>
                          <a:pt x="14745" y="2404"/>
                          <a:pt x="2106" y="5564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6" name="자유형: 도형 395">
                    <a:extLst>
                      <a:ext uri="{FF2B5EF4-FFF2-40B4-BE49-F238E27FC236}">
                        <a16:creationId xmlns:a16="http://schemas.microsoft.com/office/drawing/2014/main" id="{2D77AB8F-0D74-5D26-0CDB-30A8F660A6F1}"/>
                      </a:ext>
                    </a:extLst>
                  </p:cNvPr>
                  <p:cNvSpPr/>
                  <p:nvPr/>
                </p:nvSpPr>
                <p:spPr>
                  <a:xfrm>
                    <a:off x="5703894" y="5669579"/>
                    <a:ext cx="8425" cy="4634"/>
                  </a:xfrm>
                  <a:custGeom>
                    <a:avLst/>
                    <a:gdLst>
                      <a:gd name="connsiteX0" fmla="*/ 2106 w 8425"/>
                      <a:gd name="connsiteY0" fmla="*/ 4634 h 4634"/>
                      <a:gd name="connsiteX1" fmla="*/ 0 w 8425"/>
                      <a:gd name="connsiteY1" fmla="*/ 1896 h 4634"/>
                      <a:gd name="connsiteX2" fmla="*/ 6319 w 8425"/>
                      <a:gd name="connsiteY2" fmla="*/ 0 h 4634"/>
                      <a:gd name="connsiteX3" fmla="*/ 8426 w 8425"/>
                      <a:gd name="connsiteY3" fmla="*/ 2738 h 4634"/>
                      <a:gd name="connsiteX4" fmla="*/ 2106 w 8425"/>
                      <a:gd name="connsiteY4" fmla="*/ 4634 h 4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425" h="4634">
                        <a:moveTo>
                          <a:pt x="2106" y="4634"/>
                        </a:moveTo>
                        <a:lnTo>
                          <a:pt x="0" y="1896"/>
                        </a:lnTo>
                        <a:cubicBezTo>
                          <a:pt x="0" y="1896"/>
                          <a:pt x="2317" y="1053"/>
                          <a:pt x="6319" y="0"/>
                        </a:cubicBezTo>
                        <a:lnTo>
                          <a:pt x="8426" y="2738"/>
                        </a:lnTo>
                        <a:cubicBezTo>
                          <a:pt x="4423" y="3791"/>
                          <a:pt x="2317" y="4634"/>
                          <a:pt x="2106" y="4634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97" name="자유형: 도형 396">
                    <a:extLst>
                      <a:ext uri="{FF2B5EF4-FFF2-40B4-BE49-F238E27FC236}">
                        <a16:creationId xmlns:a16="http://schemas.microsoft.com/office/drawing/2014/main" id="{BCBE26E0-0BEE-3150-8F94-033AF7D66529}"/>
                      </a:ext>
                    </a:extLst>
                  </p:cNvPr>
                  <p:cNvSpPr/>
                  <p:nvPr/>
                </p:nvSpPr>
                <p:spPr>
                  <a:xfrm>
                    <a:off x="5636489" y="5669532"/>
                    <a:ext cx="139233" cy="125214"/>
                  </a:xfrm>
                  <a:custGeom>
                    <a:avLst/>
                    <a:gdLst>
                      <a:gd name="connsiteX0" fmla="*/ 75830 w 139233"/>
                      <a:gd name="connsiteY0" fmla="*/ 2785 h 125214"/>
                      <a:gd name="connsiteX1" fmla="*/ 139233 w 139233"/>
                      <a:gd name="connsiteY1" fmla="*/ 45124 h 125214"/>
                      <a:gd name="connsiteX2" fmla="*/ 76041 w 139233"/>
                      <a:gd name="connsiteY2" fmla="*/ 119269 h 125214"/>
                      <a:gd name="connsiteX3" fmla="*/ 69722 w 139233"/>
                      <a:gd name="connsiteY3" fmla="*/ 120533 h 125214"/>
                      <a:gd name="connsiteX4" fmla="*/ 63403 w 139233"/>
                      <a:gd name="connsiteY4" fmla="*/ 122429 h 125214"/>
                      <a:gd name="connsiteX5" fmla="*/ 0 w 139233"/>
                      <a:gd name="connsiteY5" fmla="*/ 80090 h 125214"/>
                      <a:gd name="connsiteX6" fmla="*/ 63192 w 139233"/>
                      <a:gd name="connsiteY6" fmla="*/ 5945 h 125214"/>
                      <a:gd name="connsiteX7" fmla="*/ 69511 w 139233"/>
                      <a:gd name="connsiteY7" fmla="*/ 4681 h 125214"/>
                      <a:gd name="connsiteX8" fmla="*/ 75830 w 139233"/>
                      <a:gd name="connsiteY8" fmla="*/ 2785 h 1252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39233" h="125214">
                        <a:moveTo>
                          <a:pt x="75830" y="2785"/>
                        </a:moveTo>
                        <a:cubicBezTo>
                          <a:pt x="92892" y="-1428"/>
                          <a:pt x="139233" y="-8168"/>
                          <a:pt x="139233" y="45124"/>
                        </a:cubicBezTo>
                        <a:cubicBezTo>
                          <a:pt x="139233" y="98416"/>
                          <a:pt x="93314" y="115057"/>
                          <a:pt x="76041" y="119269"/>
                        </a:cubicBezTo>
                        <a:cubicBezTo>
                          <a:pt x="72039" y="120323"/>
                          <a:pt x="69933" y="120533"/>
                          <a:pt x="69722" y="120533"/>
                        </a:cubicBezTo>
                        <a:cubicBezTo>
                          <a:pt x="69722" y="120533"/>
                          <a:pt x="67405" y="121376"/>
                          <a:pt x="63403" y="122429"/>
                        </a:cubicBezTo>
                        <a:cubicBezTo>
                          <a:pt x="46341" y="126642"/>
                          <a:pt x="0" y="133382"/>
                          <a:pt x="0" y="80090"/>
                        </a:cubicBezTo>
                        <a:cubicBezTo>
                          <a:pt x="0" y="26798"/>
                          <a:pt x="45920" y="10158"/>
                          <a:pt x="63192" y="5945"/>
                        </a:cubicBezTo>
                        <a:cubicBezTo>
                          <a:pt x="67194" y="4892"/>
                          <a:pt x="69301" y="4681"/>
                          <a:pt x="69511" y="4681"/>
                        </a:cubicBezTo>
                        <a:cubicBezTo>
                          <a:pt x="69511" y="4681"/>
                          <a:pt x="71828" y="3838"/>
                          <a:pt x="75830" y="2785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398" name="자유형: 도형 397">
                    <a:extLst>
                      <a:ext uri="{FF2B5EF4-FFF2-40B4-BE49-F238E27FC236}">
                        <a16:creationId xmlns:a16="http://schemas.microsoft.com/office/drawing/2014/main" id="{ADADEE89-69C1-3B93-5080-9F9EB2E8D637}"/>
                      </a:ext>
                    </a:extLst>
                  </p:cNvPr>
                  <p:cNvSpPr/>
                  <p:nvPr/>
                </p:nvSpPr>
                <p:spPr>
                  <a:xfrm>
                    <a:off x="5634383" y="5671474"/>
                    <a:ext cx="71617" cy="109111"/>
                  </a:xfrm>
                  <a:custGeom>
                    <a:avLst/>
                    <a:gdLst>
                      <a:gd name="connsiteX0" fmla="*/ 10532 w 71617"/>
                      <a:gd name="connsiteY0" fmla="*/ 109112 h 109111"/>
                      <a:gd name="connsiteX1" fmla="*/ 8425 w 71617"/>
                      <a:gd name="connsiteY1" fmla="*/ 106373 h 109111"/>
                      <a:gd name="connsiteX2" fmla="*/ 0 w 71617"/>
                      <a:gd name="connsiteY2" fmla="*/ 75409 h 109111"/>
                      <a:gd name="connsiteX3" fmla="*/ 63192 w 71617"/>
                      <a:gd name="connsiteY3" fmla="*/ 1264 h 109111"/>
                      <a:gd name="connsiteX4" fmla="*/ 69511 w 71617"/>
                      <a:gd name="connsiteY4" fmla="*/ 0 h 109111"/>
                      <a:gd name="connsiteX5" fmla="*/ 71618 w 71617"/>
                      <a:gd name="connsiteY5" fmla="*/ 2738 h 109111"/>
                      <a:gd name="connsiteX6" fmla="*/ 65298 w 71617"/>
                      <a:gd name="connsiteY6" fmla="*/ 4002 h 109111"/>
                      <a:gd name="connsiteX7" fmla="*/ 2106 w 71617"/>
                      <a:gd name="connsiteY7" fmla="*/ 78148 h 109111"/>
                      <a:gd name="connsiteX8" fmla="*/ 10532 w 71617"/>
                      <a:gd name="connsiteY8" fmla="*/ 109112 h 1091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71617" h="109111">
                        <a:moveTo>
                          <a:pt x="10532" y="109112"/>
                        </a:moveTo>
                        <a:lnTo>
                          <a:pt x="8425" y="106373"/>
                        </a:lnTo>
                        <a:cubicBezTo>
                          <a:pt x="3370" y="99422"/>
                          <a:pt x="0" y="89522"/>
                          <a:pt x="0" y="75409"/>
                        </a:cubicBezTo>
                        <a:cubicBezTo>
                          <a:pt x="0" y="22117"/>
                          <a:pt x="45920" y="5477"/>
                          <a:pt x="63192" y="1264"/>
                        </a:cubicBezTo>
                        <a:cubicBezTo>
                          <a:pt x="67194" y="211"/>
                          <a:pt x="69300" y="0"/>
                          <a:pt x="69511" y="0"/>
                        </a:cubicBezTo>
                        <a:lnTo>
                          <a:pt x="71618" y="2738"/>
                        </a:lnTo>
                        <a:cubicBezTo>
                          <a:pt x="71618" y="2738"/>
                          <a:pt x="69300" y="3160"/>
                          <a:pt x="65298" y="4002"/>
                        </a:cubicBezTo>
                        <a:cubicBezTo>
                          <a:pt x="48236" y="8215"/>
                          <a:pt x="1896" y="24856"/>
                          <a:pt x="2106" y="78148"/>
                        </a:cubicBezTo>
                        <a:cubicBezTo>
                          <a:pt x="2106" y="92260"/>
                          <a:pt x="5477" y="102161"/>
                          <a:pt x="10532" y="109112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69" name="그래픽 16">
                <a:extLst>
                  <a:ext uri="{FF2B5EF4-FFF2-40B4-BE49-F238E27FC236}">
                    <a16:creationId xmlns:a16="http://schemas.microsoft.com/office/drawing/2014/main" id="{231FE153-8106-DF78-C1FE-3F99C0CB29C4}"/>
                  </a:ext>
                </a:extLst>
              </p:cNvPr>
              <p:cNvGrpSpPr/>
              <p:nvPr userDrawn="1"/>
            </p:nvGrpSpPr>
            <p:grpSpPr>
              <a:xfrm>
                <a:off x="6013280" y="6313021"/>
                <a:ext cx="216420" cy="355366"/>
                <a:chOff x="5196251" y="5568447"/>
                <a:chExt cx="249244" cy="428495"/>
              </a:xfrm>
            </p:grpSpPr>
            <p:grpSp>
              <p:nvGrpSpPr>
                <p:cNvPr id="306" name="그래픽 16">
                  <a:extLst>
                    <a:ext uri="{FF2B5EF4-FFF2-40B4-BE49-F238E27FC236}">
                      <a16:creationId xmlns:a16="http://schemas.microsoft.com/office/drawing/2014/main" id="{AE5B7D82-D3FF-9F74-18B1-007F4C1ABD70}"/>
                    </a:ext>
                  </a:extLst>
                </p:cNvPr>
                <p:cNvGrpSpPr/>
                <p:nvPr/>
              </p:nvGrpSpPr>
              <p:grpSpPr>
                <a:xfrm>
                  <a:off x="5311034" y="5739301"/>
                  <a:ext cx="62365" cy="177088"/>
                  <a:chOff x="5311034" y="5739301"/>
                  <a:chExt cx="62365" cy="177088"/>
                </a:xfrm>
              </p:grpSpPr>
              <p:sp>
                <p:nvSpPr>
                  <p:cNvPr id="383" name="자유형: 도형 382">
                    <a:extLst>
                      <a:ext uri="{FF2B5EF4-FFF2-40B4-BE49-F238E27FC236}">
                        <a16:creationId xmlns:a16="http://schemas.microsoft.com/office/drawing/2014/main" id="{ADA9417A-BB0A-4EC4-157F-C8689FEA4E2A}"/>
                      </a:ext>
                    </a:extLst>
                  </p:cNvPr>
                  <p:cNvSpPr/>
                  <p:nvPr/>
                </p:nvSpPr>
                <p:spPr>
                  <a:xfrm>
                    <a:off x="5319265" y="5739301"/>
                    <a:ext cx="54134" cy="161463"/>
                  </a:xfrm>
                  <a:custGeom>
                    <a:avLst/>
                    <a:gdLst>
                      <a:gd name="connsiteX0" fmla="*/ 9268 w 54134"/>
                      <a:gd name="connsiteY0" fmla="*/ 133125 h 161463"/>
                      <a:gd name="connsiteX1" fmla="*/ 17062 w 54134"/>
                      <a:gd name="connsiteY1" fmla="*/ 160297 h 161463"/>
                      <a:gd name="connsiteX2" fmla="*/ 23171 w 54134"/>
                      <a:gd name="connsiteY2" fmla="*/ 158823 h 161463"/>
                      <a:gd name="connsiteX3" fmla="*/ 18747 w 54134"/>
                      <a:gd name="connsiteY3" fmla="*/ 127648 h 161463"/>
                      <a:gd name="connsiteX4" fmla="*/ 54135 w 54134"/>
                      <a:gd name="connsiteY4" fmla="*/ 0 h 161463"/>
                      <a:gd name="connsiteX5" fmla="*/ 20011 w 54134"/>
                      <a:gd name="connsiteY5" fmla="*/ 24224 h 161463"/>
                      <a:gd name="connsiteX6" fmla="*/ 4845 w 54134"/>
                      <a:gd name="connsiteY6" fmla="*/ 121118 h 161463"/>
                      <a:gd name="connsiteX7" fmla="*/ 0 w 54134"/>
                      <a:gd name="connsiteY7" fmla="*/ 124910 h 161463"/>
                      <a:gd name="connsiteX8" fmla="*/ 9268 w 54134"/>
                      <a:gd name="connsiteY8" fmla="*/ 133125 h 1614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4134" h="161463">
                        <a:moveTo>
                          <a:pt x="9268" y="133125"/>
                        </a:moveTo>
                        <a:cubicBezTo>
                          <a:pt x="9479" y="140497"/>
                          <a:pt x="11375" y="155242"/>
                          <a:pt x="17062" y="160297"/>
                        </a:cubicBezTo>
                        <a:cubicBezTo>
                          <a:pt x="19590" y="162614"/>
                          <a:pt x="21696" y="161140"/>
                          <a:pt x="23171" y="158823"/>
                        </a:cubicBezTo>
                        <a:cubicBezTo>
                          <a:pt x="20222" y="150818"/>
                          <a:pt x="17694" y="139655"/>
                          <a:pt x="18747" y="127648"/>
                        </a:cubicBezTo>
                        <a:cubicBezTo>
                          <a:pt x="20432" y="109322"/>
                          <a:pt x="54135" y="0"/>
                          <a:pt x="54135" y="0"/>
                        </a:cubicBezTo>
                        <a:lnTo>
                          <a:pt x="20011" y="24224"/>
                        </a:lnTo>
                        <a:lnTo>
                          <a:pt x="4845" y="121118"/>
                        </a:lnTo>
                        <a:cubicBezTo>
                          <a:pt x="4845" y="121118"/>
                          <a:pt x="2949" y="122171"/>
                          <a:pt x="0" y="124910"/>
                        </a:cubicBezTo>
                        <a:cubicBezTo>
                          <a:pt x="0" y="124910"/>
                          <a:pt x="8847" y="125752"/>
                          <a:pt x="9268" y="133125"/>
                        </a:cubicBezTo>
                        <a:close/>
                      </a:path>
                    </a:pathLst>
                  </a:custGeom>
                  <a:solidFill>
                    <a:srgbClr val="F7C4BA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4" name="자유형: 도형 383">
                    <a:extLst>
                      <a:ext uri="{FF2B5EF4-FFF2-40B4-BE49-F238E27FC236}">
                        <a16:creationId xmlns:a16="http://schemas.microsoft.com/office/drawing/2014/main" id="{11BE9313-97A0-C4DC-3475-0BDB9A19FC95}"/>
                      </a:ext>
                    </a:extLst>
                  </p:cNvPr>
                  <p:cNvSpPr/>
                  <p:nvPr/>
                </p:nvSpPr>
                <p:spPr>
                  <a:xfrm>
                    <a:off x="5311034" y="5863999"/>
                    <a:ext cx="36329" cy="52390"/>
                  </a:xfrm>
                  <a:custGeom>
                    <a:avLst/>
                    <a:gdLst>
                      <a:gd name="connsiteX0" fmla="*/ 31190 w 36329"/>
                      <a:gd name="connsiteY0" fmla="*/ 33913 h 52390"/>
                      <a:gd name="connsiteX1" fmla="*/ 25082 w 36329"/>
                      <a:gd name="connsiteY1" fmla="*/ 35388 h 52390"/>
                      <a:gd name="connsiteX2" fmla="*/ 17288 w 36329"/>
                      <a:gd name="connsiteY2" fmla="*/ 8215 h 52390"/>
                      <a:gd name="connsiteX3" fmla="*/ 8020 w 36329"/>
                      <a:gd name="connsiteY3" fmla="*/ 0 h 52390"/>
                      <a:gd name="connsiteX4" fmla="*/ 2754 w 36329"/>
                      <a:gd name="connsiteY4" fmla="*/ 5477 h 52390"/>
                      <a:gd name="connsiteX5" fmla="*/ 6756 w 36329"/>
                      <a:gd name="connsiteY5" fmla="*/ 25488 h 52390"/>
                      <a:gd name="connsiteX6" fmla="*/ 14550 w 36329"/>
                      <a:gd name="connsiteY6" fmla="*/ 43392 h 52390"/>
                      <a:gd name="connsiteX7" fmla="*/ 29295 w 36329"/>
                      <a:gd name="connsiteY7" fmla="*/ 52028 h 52390"/>
                      <a:gd name="connsiteX8" fmla="*/ 35193 w 36329"/>
                      <a:gd name="connsiteY8" fmla="*/ 43392 h 52390"/>
                      <a:gd name="connsiteX9" fmla="*/ 30769 w 36329"/>
                      <a:gd name="connsiteY9" fmla="*/ 33913 h 523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36329" h="52390">
                        <a:moveTo>
                          <a:pt x="31190" y="33913"/>
                        </a:moveTo>
                        <a:cubicBezTo>
                          <a:pt x="29716" y="36230"/>
                          <a:pt x="27820" y="37915"/>
                          <a:pt x="25082" y="35388"/>
                        </a:cubicBezTo>
                        <a:cubicBezTo>
                          <a:pt x="19395" y="30332"/>
                          <a:pt x="17709" y="15587"/>
                          <a:pt x="17288" y="8215"/>
                        </a:cubicBezTo>
                        <a:cubicBezTo>
                          <a:pt x="17078" y="843"/>
                          <a:pt x="8231" y="0"/>
                          <a:pt x="8020" y="0"/>
                        </a:cubicBezTo>
                        <a:cubicBezTo>
                          <a:pt x="6546" y="1264"/>
                          <a:pt x="4860" y="3160"/>
                          <a:pt x="2754" y="5477"/>
                        </a:cubicBezTo>
                        <a:cubicBezTo>
                          <a:pt x="-3144" y="12428"/>
                          <a:pt x="1490" y="21907"/>
                          <a:pt x="6756" y="25488"/>
                        </a:cubicBezTo>
                        <a:cubicBezTo>
                          <a:pt x="12022" y="29068"/>
                          <a:pt x="9705" y="37705"/>
                          <a:pt x="14550" y="43392"/>
                        </a:cubicBezTo>
                        <a:cubicBezTo>
                          <a:pt x="19395" y="49079"/>
                          <a:pt x="25503" y="50343"/>
                          <a:pt x="29295" y="52028"/>
                        </a:cubicBezTo>
                        <a:cubicBezTo>
                          <a:pt x="33086" y="53713"/>
                          <a:pt x="38773" y="49290"/>
                          <a:pt x="35193" y="43392"/>
                        </a:cubicBezTo>
                        <a:cubicBezTo>
                          <a:pt x="33929" y="41286"/>
                          <a:pt x="32454" y="38126"/>
                          <a:pt x="30769" y="33913"/>
                        </a:cubicBez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07" name="그래픽 16">
                  <a:extLst>
                    <a:ext uri="{FF2B5EF4-FFF2-40B4-BE49-F238E27FC236}">
                      <a16:creationId xmlns:a16="http://schemas.microsoft.com/office/drawing/2014/main" id="{BE1C65BB-0C4B-5B8D-DBB5-457F21C89E7A}"/>
                    </a:ext>
                  </a:extLst>
                </p:cNvPr>
                <p:cNvGrpSpPr/>
                <p:nvPr/>
              </p:nvGrpSpPr>
              <p:grpSpPr>
                <a:xfrm>
                  <a:off x="5202010" y="5858305"/>
                  <a:ext cx="48951" cy="137647"/>
                  <a:chOff x="5202010" y="5858305"/>
                  <a:chExt cx="48951" cy="137647"/>
                </a:xfrm>
              </p:grpSpPr>
              <p:sp>
                <p:nvSpPr>
                  <p:cNvPr id="374" name="자유형: 도형 373">
                    <a:extLst>
                      <a:ext uri="{FF2B5EF4-FFF2-40B4-BE49-F238E27FC236}">
                        <a16:creationId xmlns:a16="http://schemas.microsoft.com/office/drawing/2014/main" id="{F27FCC06-CEEF-D964-2550-D6D66E0612E0}"/>
                      </a:ext>
                    </a:extLst>
                  </p:cNvPr>
                  <p:cNvSpPr/>
                  <p:nvPr/>
                </p:nvSpPr>
                <p:spPr>
                  <a:xfrm rot="-4549799">
                    <a:off x="5205411" y="5986684"/>
                    <a:ext cx="5055" cy="10953"/>
                  </a:xfrm>
                  <a:custGeom>
                    <a:avLst/>
                    <a:gdLst>
                      <a:gd name="connsiteX0" fmla="*/ 5055 w 5055"/>
                      <a:gd name="connsiteY0" fmla="*/ 5477 h 10953"/>
                      <a:gd name="connsiteX1" fmla="*/ 2528 w 5055"/>
                      <a:gd name="connsiteY1" fmla="*/ 10953 h 10953"/>
                      <a:gd name="connsiteX2" fmla="*/ 0 w 5055"/>
                      <a:gd name="connsiteY2" fmla="*/ 5477 h 10953"/>
                      <a:gd name="connsiteX3" fmla="*/ 2528 w 5055"/>
                      <a:gd name="connsiteY3" fmla="*/ 0 h 10953"/>
                      <a:gd name="connsiteX4" fmla="*/ 5055 w 5055"/>
                      <a:gd name="connsiteY4" fmla="*/ 5477 h 10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55" h="10953">
                        <a:moveTo>
                          <a:pt x="5055" y="5477"/>
                        </a:moveTo>
                        <a:cubicBezTo>
                          <a:pt x="5055" y="8501"/>
                          <a:pt x="3924" y="10953"/>
                          <a:pt x="2528" y="10953"/>
                        </a:cubicBezTo>
                        <a:cubicBezTo>
                          <a:pt x="1132" y="10953"/>
                          <a:pt x="0" y="8501"/>
                          <a:pt x="0" y="5477"/>
                        </a:cubicBezTo>
                        <a:cubicBezTo>
                          <a:pt x="0" y="2452"/>
                          <a:pt x="1132" y="0"/>
                          <a:pt x="2528" y="0"/>
                        </a:cubicBezTo>
                        <a:cubicBezTo>
                          <a:pt x="3924" y="0"/>
                          <a:pt x="5055" y="2452"/>
                          <a:pt x="5055" y="5477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5" name="자유형: 도형 374">
                    <a:extLst>
                      <a:ext uri="{FF2B5EF4-FFF2-40B4-BE49-F238E27FC236}">
                        <a16:creationId xmlns:a16="http://schemas.microsoft.com/office/drawing/2014/main" id="{B326CDD6-FB11-2275-BEEE-04A057001F12}"/>
                      </a:ext>
                    </a:extLst>
                  </p:cNvPr>
                  <p:cNvSpPr/>
                  <p:nvPr/>
                </p:nvSpPr>
                <p:spPr>
                  <a:xfrm>
                    <a:off x="5202570" y="5858498"/>
                    <a:ext cx="48342" cy="135466"/>
                  </a:xfrm>
                  <a:custGeom>
                    <a:avLst/>
                    <a:gdLst>
                      <a:gd name="connsiteX0" fmla="*/ 10532 w 48342"/>
                      <a:gd name="connsiteY0" fmla="*/ 135255 h 135466"/>
                      <a:gd name="connsiteX1" fmla="*/ 48236 w 48342"/>
                      <a:gd name="connsiteY1" fmla="*/ 8029 h 135466"/>
                      <a:gd name="connsiteX2" fmla="*/ 45920 w 48342"/>
                      <a:gd name="connsiteY2" fmla="*/ 3816 h 135466"/>
                      <a:gd name="connsiteX3" fmla="*/ 30964 w 48342"/>
                      <a:gd name="connsiteY3" fmla="*/ 235 h 135466"/>
                      <a:gd name="connsiteX4" fmla="*/ 27172 w 48342"/>
                      <a:gd name="connsiteY4" fmla="*/ 2763 h 135466"/>
                      <a:gd name="connsiteX5" fmla="*/ 0 w 48342"/>
                      <a:gd name="connsiteY5" fmla="*/ 132728 h 135466"/>
                      <a:gd name="connsiteX6" fmla="*/ 1896 w 48342"/>
                      <a:gd name="connsiteY6" fmla="*/ 131464 h 135466"/>
                      <a:gd name="connsiteX7" fmla="*/ 9268 w 48342"/>
                      <a:gd name="connsiteY7" fmla="*/ 133360 h 135466"/>
                      <a:gd name="connsiteX8" fmla="*/ 10532 w 48342"/>
                      <a:gd name="connsiteY8" fmla="*/ 135466 h 1354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8342" h="135466">
                        <a:moveTo>
                          <a:pt x="10532" y="135255"/>
                        </a:moveTo>
                        <a:lnTo>
                          <a:pt x="48236" y="8029"/>
                        </a:lnTo>
                        <a:cubicBezTo>
                          <a:pt x="48658" y="6765"/>
                          <a:pt x="47815" y="5291"/>
                          <a:pt x="45920" y="3816"/>
                        </a:cubicBezTo>
                        <a:cubicBezTo>
                          <a:pt x="42128" y="867"/>
                          <a:pt x="35598" y="-607"/>
                          <a:pt x="30964" y="235"/>
                        </a:cubicBezTo>
                        <a:cubicBezTo>
                          <a:pt x="28647" y="656"/>
                          <a:pt x="27383" y="1710"/>
                          <a:pt x="27172" y="2763"/>
                        </a:cubicBezTo>
                        <a:lnTo>
                          <a:pt x="0" y="132728"/>
                        </a:lnTo>
                        <a:cubicBezTo>
                          <a:pt x="0" y="132728"/>
                          <a:pt x="842" y="131675"/>
                          <a:pt x="1896" y="131464"/>
                        </a:cubicBezTo>
                        <a:cubicBezTo>
                          <a:pt x="4213" y="131043"/>
                          <a:pt x="7583" y="131885"/>
                          <a:pt x="9268" y="133360"/>
                        </a:cubicBezTo>
                        <a:cubicBezTo>
                          <a:pt x="10321" y="134202"/>
                          <a:pt x="10532" y="134834"/>
                          <a:pt x="10532" y="135466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6" name="자유형: 도형 375">
                    <a:extLst>
                      <a:ext uri="{FF2B5EF4-FFF2-40B4-BE49-F238E27FC236}">
                        <a16:creationId xmlns:a16="http://schemas.microsoft.com/office/drawing/2014/main" id="{5F8187BD-F1CC-78B0-0FC8-71D14D83CAEE}"/>
                      </a:ext>
                    </a:extLst>
                  </p:cNvPr>
                  <p:cNvSpPr/>
                  <p:nvPr/>
                </p:nvSpPr>
                <p:spPr>
                  <a:xfrm>
                    <a:off x="5233534" y="5858498"/>
                    <a:ext cx="14955" cy="3815"/>
                  </a:xfrm>
                  <a:custGeom>
                    <a:avLst/>
                    <a:gdLst>
                      <a:gd name="connsiteX0" fmla="*/ 14956 w 14955"/>
                      <a:gd name="connsiteY0" fmla="*/ 3816 h 3815"/>
                      <a:gd name="connsiteX1" fmla="*/ 14956 w 14955"/>
                      <a:gd name="connsiteY1" fmla="*/ 3816 h 3815"/>
                      <a:gd name="connsiteX2" fmla="*/ 0 w 14955"/>
                      <a:gd name="connsiteY2" fmla="*/ 235 h 3815"/>
                      <a:gd name="connsiteX3" fmla="*/ 0 w 14955"/>
                      <a:gd name="connsiteY3" fmla="*/ 235 h 3815"/>
                      <a:gd name="connsiteX4" fmla="*/ 14956 w 14955"/>
                      <a:gd name="connsiteY4" fmla="*/ 3816 h 38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55" h="3815">
                        <a:moveTo>
                          <a:pt x="14956" y="3816"/>
                        </a:moveTo>
                        <a:lnTo>
                          <a:pt x="14956" y="3816"/>
                        </a:lnTo>
                        <a:cubicBezTo>
                          <a:pt x="11164" y="867"/>
                          <a:pt x="4634" y="-607"/>
                          <a:pt x="0" y="235"/>
                        </a:cubicBezTo>
                        <a:lnTo>
                          <a:pt x="0" y="235"/>
                        </a:lnTo>
                        <a:cubicBezTo>
                          <a:pt x="4424" y="-607"/>
                          <a:pt x="11164" y="1078"/>
                          <a:pt x="14956" y="3816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7" name="자유형: 도형 376">
                    <a:extLst>
                      <a:ext uri="{FF2B5EF4-FFF2-40B4-BE49-F238E27FC236}">
                        <a16:creationId xmlns:a16="http://schemas.microsoft.com/office/drawing/2014/main" id="{33700714-2CBA-4A25-B06D-A45255A4751D}"/>
                      </a:ext>
                    </a:extLst>
                  </p:cNvPr>
                  <p:cNvSpPr/>
                  <p:nvPr/>
                </p:nvSpPr>
                <p:spPr>
                  <a:xfrm>
                    <a:off x="5211206" y="5866527"/>
                    <a:ext cx="39600" cy="128490"/>
                  </a:xfrm>
                  <a:custGeom>
                    <a:avLst/>
                    <a:gdLst>
                      <a:gd name="connsiteX0" fmla="*/ 0 w 39600"/>
                      <a:gd name="connsiteY0" fmla="*/ 128490 h 128490"/>
                      <a:gd name="connsiteX1" fmla="*/ 35809 w 39600"/>
                      <a:gd name="connsiteY1" fmla="*/ 2528 h 128490"/>
                      <a:gd name="connsiteX2" fmla="*/ 39600 w 39600"/>
                      <a:gd name="connsiteY2" fmla="*/ 0 h 128490"/>
                      <a:gd name="connsiteX3" fmla="*/ 1896 w 39600"/>
                      <a:gd name="connsiteY3" fmla="*/ 127227 h 128490"/>
                      <a:gd name="connsiteX4" fmla="*/ 0 w 39600"/>
                      <a:gd name="connsiteY4" fmla="*/ 128490 h 128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600" h="128490">
                        <a:moveTo>
                          <a:pt x="0" y="128490"/>
                        </a:moveTo>
                        <a:lnTo>
                          <a:pt x="35809" y="2528"/>
                        </a:lnTo>
                        <a:cubicBezTo>
                          <a:pt x="37915" y="2106"/>
                          <a:pt x="39179" y="1264"/>
                          <a:pt x="39600" y="0"/>
                        </a:cubicBezTo>
                        <a:lnTo>
                          <a:pt x="1896" y="127227"/>
                        </a:lnTo>
                        <a:cubicBezTo>
                          <a:pt x="1896" y="127227"/>
                          <a:pt x="1053" y="128280"/>
                          <a:pt x="0" y="128490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8" name="자유형: 도형 377">
                    <a:extLst>
                      <a:ext uri="{FF2B5EF4-FFF2-40B4-BE49-F238E27FC236}">
                        <a16:creationId xmlns:a16="http://schemas.microsoft.com/office/drawing/2014/main" id="{1292718D-B1F0-63F5-F945-EBBC231289A9}"/>
                      </a:ext>
                    </a:extLst>
                  </p:cNvPr>
                  <p:cNvSpPr/>
                  <p:nvPr/>
                </p:nvSpPr>
                <p:spPr>
                  <a:xfrm>
                    <a:off x="5247015" y="5862104"/>
                    <a:ext cx="3946" cy="6740"/>
                  </a:xfrm>
                  <a:custGeom>
                    <a:avLst/>
                    <a:gdLst>
                      <a:gd name="connsiteX0" fmla="*/ 0 w 3946"/>
                      <a:gd name="connsiteY0" fmla="*/ 6741 h 6740"/>
                      <a:gd name="connsiteX1" fmla="*/ 0 w 3946"/>
                      <a:gd name="connsiteY1" fmla="*/ 6741 h 6740"/>
                      <a:gd name="connsiteX2" fmla="*/ 1475 w 3946"/>
                      <a:gd name="connsiteY2" fmla="*/ 0 h 6740"/>
                      <a:gd name="connsiteX3" fmla="*/ 1475 w 3946"/>
                      <a:gd name="connsiteY3" fmla="*/ 0 h 6740"/>
                      <a:gd name="connsiteX4" fmla="*/ 0 w 3946"/>
                      <a:gd name="connsiteY4" fmla="*/ 6741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46" h="6740">
                        <a:moveTo>
                          <a:pt x="0" y="6741"/>
                        </a:moveTo>
                        <a:lnTo>
                          <a:pt x="0" y="6741"/>
                        </a:lnTo>
                        <a:cubicBezTo>
                          <a:pt x="4424" y="5898"/>
                          <a:pt x="5266" y="2949"/>
                          <a:pt x="1475" y="0"/>
                        </a:cubicBezTo>
                        <a:lnTo>
                          <a:pt x="1475" y="0"/>
                        </a:lnTo>
                        <a:cubicBezTo>
                          <a:pt x="5266" y="2949"/>
                          <a:pt x="4634" y="5898"/>
                          <a:pt x="0" y="6741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9" name="자유형: 도형 378">
                    <a:extLst>
                      <a:ext uri="{FF2B5EF4-FFF2-40B4-BE49-F238E27FC236}">
                        <a16:creationId xmlns:a16="http://schemas.microsoft.com/office/drawing/2014/main" id="{D47963B0-5A32-7927-3D8A-D0517F10D975}"/>
                      </a:ext>
                    </a:extLst>
                  </p:cNvPr>
                  <p:cNvSpPr/>
                  <p:nvPr/>
                </p:nvSpPr>
                <p:spPr>
                  <a:xfrm>
                    <a:off x="5229588" y="5858523"/>
                    <a:ext cx="3946" cy="6740"/>
                  </a:xfrm>
                  <a:custGeom>
                    <a:avLst/>
                    <a:gdLst>
                      <a:gd name="connsiteX0" fmla="*/ 3946 w 3946"/>
                      <a:gd name="connsiteY0" fmla="*/ 0 h 6740"/>
                      <a:gd name="connsiteX1" fmla="*/ 3946 w 3946"/>
                      <a:gd name="connsiteY1" fmla="*/ 0 h 6740"/>
                      <a:gd name="connsiteX2" fmla="*/ 2472 w 3946"/>
                      <a:gd name="connsiteY2" fmla="*/ 6740 h 6740"/>
                      <a:gd name="connsiteX3" fmla="*/ 2472 w 3946"/>
                      <a:gd name="connsiteY3" fmla="*/ 6740 h 6740"/>
                      <a:gd name="connsiteX4" fmla="*/ 3946 w 3946"/>
                      <a:gd name="connsiteY4" fmla="*/ 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46" h="6740">
                        <a:moveTo>
                          <a:pt x="3946" y="0"/>
                        </a:moveTo>
                        <a:lnTo>
                          <a:pt x="3946" y="0"/>
                        </a:lnTo>
                        <a:cubicBezTo>
                          <a:pt x="-477" y="842"/>
                          <a:pt x="-1320" y="3791"/>
                          <a:pt x="2472" y="6740"/>
                        </a:cubicBezTo>
                        <a:lnTo>
                          <a:pt x="2472" y="6740"/>
                        </a:lnTo>
                        <a:cubicBezTo>
                          <a:pt x="-1320" y="3791"/>
                          <a:pt x="-688" y="842"/>
                          <a:pt x="3946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0" name="자유형: 도형 379">
                    <a:extLst>
                      <a:ext uri="{FF2B5EF4-FFF2-40B4-BE49-F238E27FC236}">
                        <a16:creationId xmlns:a16="http://schemas.microsoft.com/office/drawing/2014/main" id="{5F1B60CB-5EEF-322B-40B0-E90E45E03EBF}"/>
                      </a:ext>
                    </a:extLst>
                  </p:cNvPr>
                  <p:cNvSpPr/>
                  <p:nvPr/>
                </p:nvSpPr>
                <p:spPr>
                  <a:xfrm>
                    <a:off x="5229588" y="5858305"/>
                    <a:ext cx="21373" cy="10757"/>
                  </a:xfrm>
                  <a:custGeom>
                    <a:avLst/>
                    <a:gdLst>
                      <a:gd name="connsiteX0" fmla="*/ 17427 w 21373"/>
                      <a:gd name="connsiteY0" fmla="*/ 10540 h 10757"/>
                      <a:gd name="connsiteX1" fmla="*/ 10687 w 21373"/>
                      <a:gd name="connsiteY1" fmla="*/ 5274 h 10757"/>
                      <a:gd name="connsiteX2" fmla="*/ 17427 w 21373"/>
                      <a:gd name="connsiteY2" fmla="*/ 10540 h 10757"/>
                      <a:gd name="connsiteX3" fmla="*/ 2472 w 21373"/>
                      <a:gd name="connsiteY3" fmla="*/ 6958 h 10757"/>
                      <a:gd name="connsiteX4" fmla="*/ 3946 w 21373"/>
                      <a:gd name="connsiteY4" fmla="*/ 218 h 10757"/>
                      <a:gd name="connsiteX5" fmla="*/ 18902 w 21373"/>
                      <a:gd name="connsiteY5" fmla="*/ 3799 h 10757"/>
                      <a:gd name="connsiteX6" fmla="*/ 17427 w 21373"/>
                      <a:gd name="connsiteY6" fmla="*/ 10540 h 10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373" h="10757">
                        <a:moveTo>
                          <a:pt x="17427" y="10540"/>
                        </a:moveTo>
                        <a:lnTo>
                          <a:pt x="10687" y="5274"/>
                        </a:lnTo>
                        <a:lnTo>
                          <a:pt x="17427" y="10540"/>
                        </a:lnTo>
                        <a:cubicBezTo>
                          <a:pt x="13004" y="11382"/>
                          <a:pt x="6263" y="9697"/>
                          <a:pt x="2472" y="6958"/>
                        </a:cubicBezTo>
                        <a:cubicBezTo>
                          <a:pt x="-1320" y="4220"/>
                          <a:pt x="-688" y="1061"/>
                          <a:pt x="3946" y="218"/>
                        </a:cubicBezTo>
                        <a:cubicBezTo>
                          <a:pt x="8580" y="-625"/>
                          <a:pt x="15110" y="1061"/>
                          <a:pt x="18902" y="3799"/>
                        </a:cubicBezTo>
                        <a:cubicBezTo>
                          <a:pt x="22693" y="6537"/>
                          <a:pt x="22061" y="9697"/>
                          <a:pt x="17427" y="1054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1" name="자유형: 도형 380">
                    <a:extLst>
                      <a:ext uri="{FF2B5EF4-FFF2-40B4-BE49-F238E27FC236}">
                        <a16:creationId xmlns:a16="http://schemas.microsoft.com/office/drawing/2014/main" id="{EB3DA8F3-CF7A-94FA-FDA5-EF0BF3CAFD18}"/>
                      </a:ext>
                    </a:extLst>
                  </p:cNvPr>
                  <p:cNvSpPr/>
                  <p:nvPr/>
                </p:nvSpPr>
                <p:spPr>
                  <a:xfrm>
                    <a:off x="5232060" y="5865263"/>
                    <a:ext cx="14955" cy="3816"/>
                  </a:xfrm>
                  <a:custGeom>
                    <a:avLst/>
                    <a:gdLst>
                      <a:gd name="connsiteX0" fmla="*/ 0 w 14955"/>
                      <a:gd name="connsiteY0" fmla="*/ 0 h 3816"/>
                      <a:gd name="connsiteX1" fmla="*/ 0 w 14955"/>
                      <a:gd name="connsiteY1" fmla="*/ 0 h 3816"/>
                      <a:gd name="connsiteX2" fmla="*/ 14955 w 14955"/>
                      <a:gd name="connsiteY2" fmla="*/ 3581 h 3816"/>
                      <a:gd name="connsiteX3" fmla="*/ 14955 w 14955"/>
                      <a:gd name="connsiteY3" fmla="*/ 3581 h 3816"/>
                      <a:gd name="connsiteX4" fmla="*/ 0 w 14955"/>
                      <a:gd name="connsiteY4" fmla="*/ 0 h 38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955" h="3816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3792" y="2949"/>
                          <a:pt x="10321" y="4424"/>
                          <a:pt x="14955" y="3581"/>
                        </a:cubicBezTo>
                        <a:lnTo>
                          <a:pt x="14955" y="3581"/>
                        </a:lnTo>
                        <a:cubicBezTo>
                          <a:pt x="10532" y="4424"/>
                          <a:pt x="3792" y="2738"/>
                          <a:pt x="0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82" name="자유형: 도형 381">
                    <a:extLst>
                      <a:ext uri="{FF2B5EF4-FFF2-40B4-BE49-F238E27FC236}">
                        <a16:creationId xmlns:a16="http://schemas.microsoft.com/office/drawing/2014/main" id="{7F9213E2-DAE6-C0D7-7D2A-48153CD46546}"/>
                      </a:ext>
                    </a:extLst>
                  </p:cNvPr>
                  <p:cNvSpPr/>
                  <p:nvPr/>
                </p:nvSpPr>
                <p:spPr>
                  <a:xfrm>
                    <a:off x="5202570" y="5861051"/>
                    <a:ext cx="44444" cy="133654"/>
                  </a:xfrm>
                  <a:custGeom>
                    <a:avLst/>
                    <a:gdLst>
                      <a:gd name="connsiteX0" fmla="*/ 0 w 44444"/>
                      <a:gd name="connsiteY0" fmla="*/ 129965 h 133654"/>
                      <a:gd name="connsiteX1" fmla="*/ 27172 w 44444"/>
                      <a:gd name="connsiteY1" fmla="*/ 0 h 133654"/>
                      <a:gd name="connsiteX2" fmla="*/ 29489 w 44444"/>
                      <a:gd name="connsiteY2" fmla="*/ 4002 h 133654"/>
                      <a:gd name="connsiteX3" fmla="*/ 44445 w 44444"/>
                      <a:gd name="connsiteY3" fmla="*/ 7583 h 133654"/>
                      <a:gd name="connsiteX4" fmla="*/ 8636 w 44444"/>
                      <a:gd name="connsiteY4" fmla="*/ 133546 h 133654"/>
                      <a:gd name="connsiteX5" fmla="*/ 1264 w 44444"/>
                      <a:gd name="connsiteY5" fmla="*/ 131650 h 133654"/>
                      <a:gd name="connsiteX6" fmla="*/ 0 w 44444"/>
                      <a:gd name="connsiteY6" fmla="*/ 129544 h 1336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4444" h="133654">
                        <a:moveTo>
                          <a:pt x="0" y="129965"/>
                        </a:moveTo>
                        <a:lnTo>
                          <a:pt x="27172" y="0"/>
                        </a:lnTo>
                        <a:cubicBezTo>
                          <a:pt x="26962" y="1264"/>
                          <a:pt x="27594" y="2738"/>
                          <a:pt x="29489" y="4002"/>
                        </a:cubicBezTo>
                        <a:cubicBezTo>
                          <a:pt x="33281" y="6951"/>
                          <a:pt x="39811" y="8426"/>
                          <a:pt x="44445" y="7583"/>
                        </a:cubicBezTo>
                        <a:lnTo>
                          <a:pt x="8636" y="133546"/>
                        </a:lnTo>
                        <a:cubicBezTo>
                          <a:pt x="6319" y="133967"/>
                          <a:pt x="2949" y="133125"/>
                          <a:pt x="1264" y="131650"/>
                        </a:cubicBezTo>
                        <a:cubicBezTo>
                          <a:pt x="421" y="131018"/>
                          <a:pt x="0" y="130176"/>
                          <a:pt x="0" y="129544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08" name="그래픽 16">
                  <a:extLst>
                    <a:ext uri="{FF2B5EF4-FFF2-40B4-BE49-F238E27FC236}">
                      <a16:creationId xmlns:a16="http://schemas.microsoft.com/office/drawing/2014/main" id="{EC708A4C-A91F-2014-5696-F6533FB9254F}"/>
                    </a:ext>
                  </a:extLst>
                </p:cNvPr>
                <p:cNvGrpSpPr/>
                <p:nvPr/>
              </p:nvGrpSpPr>
              <p:grpSpPr>
                <a:xfrm>
                  <a:off x="5302534" y="5799780"/>
                  <a:ext cx="30633" cy="123493"/>
                  <a:chOff x="5302534" y="5799780"/>
                  <a:chExt cx="30633" cy="123493"/>
                </a:xfrm>
              </p:grpSpPr>
              <p:sp>
                <p:nvSpPr>
                  <p:cNvPr id="365" name="자유형: 도형 364">
                    <a:extLst>
                      <a:ext uri="{FF2B5EF4-FFF2-40B4-BE49-F238E27FC236}">
                        <a16:creationId xmlns:a16="http://schemas.microsoft.com/office/drawing/2014/main" id="{8DFAA902-52F1-152D-81FB-FE443C830B11}"/>
                      </a:ext>
                    </a:extLst>
                  </p:cNvPr>
                  <p:cNvSpPr/>
                  <p:nvPr/>
                </p:nvSpPr>
                <p:spPr>
                  <a:xfrm rot="-424200">
                    <a:off x="5321811" y="5915465"/>
                    <a:ext cx="10953" cy="7161"/>
                  </a:xfrm>
                  <a:custGeom>
                    <a:avLst/>
                    <a:gdLst>
                      <a:gd name="connsiteX0" fmla="*/ 10953 w 10953"/>
                      <a:gd name="connsiteY0" fmla="*/ 3581 h 7161"/>
                      <a:gd name="connsiteX1" fmla="*/ 5477 w 10953"/>
                      <a:gd name="connsiteY1" fmla="*/ 7162 h 7161"/>
                      <a:gd name="connsiteX2" fmla="*/ 0 w 10953"/>
                      <a:gd name="connsiteY2" fmla="*/ 3581 h 7161"/>
                      <a:gd name="connsiteX3" fmla="*/ 5477 w 10953"/>
                      <a:gd name="connsiteY3" fmla="*/ 0 h 7161"/>
                      <a:gd name="connsiteX4" fmla="*/ 10953 w 10953"/>
                      <a:gd name="connsiteY4" fmla="*/ 3581 h 71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" h="7161">
                        <a:moveTo>
                          <a:pt x="10953" y="3581"/>
                        </a:moveTo>
                        <a:cubicBezTo>
                          <a:pt x="10953" y="5558"/>
                          <a:pt x="8501" y="7162"/>
                          <a:pt x="5477" y="7162"/>
                        </a:cubicBezTo>
                        <a:cubicBezTo>
                          <a:pt x="2452" y="7162"/>
                          <a:pt x="0" y="5558"/>
                          <a:pt x="0" y="3581"/>
                        </a:cubicBezTo>
                        <a:cubicBezTo>
                          <a:pt x="0" y="1603"/>
                          <a:pt x="2452" y="0"/>
                          <a:pt x="5477" y="0"/>
                        </a:cubicBezTo>
                        <a:cubicBezTo>
                          <a:pt x="8501" y="0"/>
                          <a:pt x="10953" y="1603"/>
                          <a:pt x="10953" y="3581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6" name="자유형: 도형 365">
                    <a:extLst>
                      <a:ext uri="{FF2B5EF4-FFF2-40B4-BE49-F238E27FC236}">
                        <a16:creationId xmlns:a16="http://schemas.microsoft.com/office/drawing/2014/main" id="{CD94D4C5-0DEA-784D-D98A-97B0CFC39ADA}"/>
                      </a:ext>
                    </a:extLst>
                  </p:cNvPr>
                  <p:cNvSpPr/>
                  <p:nvPr/>
                </p:nvSpPr>
                <p:spPr>
                  <a:xfrm>
                    <a:off x="5302534" y="5799780"/>
                    <a:ext cx="28737" cy="119828"/>
                  </a:xfrm>
                  <a:custGeom>
                    <a:avLst/>
                    <a:gdLst>
                      <a:gd name="connsiteX0" fmla="*/ 28737 w 28737"/>
                      <a:gd name="connsiteY0" fmla="*/ 116459 h 119828"/>
                      <a:gd name="connsiteX1" fmla="*/ 18627 w 28737"/>
                      <a:gd name="connsiteY1" fmla="*/ 1660 h 119828"/>
                      <a:gd name="connsiteX2" fmla="*/ 3250 w 28737"/>
                      <a:gd name="connsiteY2" fmla="*/ 2502 h 119828"/>
                      <a:gd name="connsiteX3" fmla="*/ 90 w 28737"/>
                      <a:gd name="connsiteY3" fmla="*/ 8611 h 119828"/>
                      <a:gd name="connsiteX4" fmla="*/ 19258 w 28737"/>
                      <a:gd name="connsiteY4" fmla="*/ 119829 h 119828"/>
                      <a:gd name="connsiteX5" fmla="*/ 20944 w 28737"/>
                      <a:gd name="connsiteY5" fmla="*/ 116669 h 119828"/>
                      <a:gd name="connsiteX6" fmla="*/ 28527 w 28737"/>
                      <a:gd name="connsiteY6" fmla="*/ 116248 h 119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737" h="119828">
                        <a:moveTo>
                          <a:pt x="28737" y="116459"/>
                        </a:moveTo>
                        <a:lnTo>
                          <a:pt x="18627" y="1660"/>
                        </a:lnTo>
                        <a:cubicBezTo>
                          <a:pt x="14414" y="-868"/>
                          <a:pt x="7673" y="-447"/>
                          <a:pt x="3250" y="2502"/>
                        </a:cubicBezTo>
                        <a:cubicBezTo>
                          <a:pt x="722" y="4188"/>
                          <a:pt x="-331" y="6505"/>
                          <a:pt x="90" y="8611"/>
                        </a:cubicBezTo>
                        <a:lnTo>
                          <a:pt x="19258" y="119829"/>
                        </a:lnTo>
                        <a:cubicBezTo>
                          <a:pt x="19258" y="119829"/>
                          <a:pt x="19680" y="117723"/>
                          <a:pt x="20944" y="116669"/>
                        </a:cubicBezTo>
                        <a:cubicBezTo>
                          <a:pt x="23050" y="115195"/>
                          <a:pt x="26631" y="114984"/>
                          <a:pt x="28527" y="11624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7" name="자유형: 도형 366">
                    <a:extLst>
                      <a:ext uri="{FF2B5EF4-FFF2-40B4-BE49-F238E27FC236}">
                        <a16:creationId xmlns:a16="http://schemas.microsoft.com/office/drawing/2014/main" id="{707995E9-B450-9D7B-BB1D-F9D204F26665}"/>
                      </a:ext>
                    </a:extLst>
                  </p:cNvPr>
                  <p:cNvSpPr/>
                  <p:nvPr/>
                </p:nvSpPr>
                <p:spPr>
                  <a:xfrm>
                    <a:off x="5305995" y="5799990"/>
                    <a:ext cx="15376" cy="2502"/>
                  </a:xfrm>
                  <a:custGeom>
                    <a:avLst/>
                    <a:gdLst>
                      <a:gd name="connsiteX0" fmla="*/ 15377 w 15376"/>
                      <a:gd name="connsiteY0" fmla="*/ 1660 h 2502"/>
                      <a:gd name="connsiteX1" fmla="*/ 15377 w 15376"/>
                      <a:gd name="connsiteY1" fmla="*/ 1660 h 2502"/>
                      <a:gd name="connsiteX2" fmla="*/ 0 w 15376"/>
                      <a:gd name="connsiteY2" fmla="*/ 2502 h 2502"/>
                      <a:gd name="connsiteX3" fmla="*/ 0 w 15376"/>
                      <a:gd name="connsiteY3" fmla="*/ 2502 h 2502"/>
                      <a:gd name="connsiteX4" fmla="*/ 15377 w 15376"/>
                      <a:gd name="connsiteY4" fmla="*/ 1660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76" h="2502">
                        <a:moveTo>
                          <a:pt x="15377" y="1660"/>
                        </a:moveTo>
                        <a:lnTo>
                          <a:pt x="15377" y="1660"/>
                        </a:lnTo>
                        <a:cubicBezTo>
                          <a:pt x="11164" y="-868"/>
                          <a:pt x="4423" y="-447"/>
                          <a:pt x="0" y="2502"/>
                        </a:cubicBezTo>
                        <a:lnTo>
                          <a:pt x="0" y="2502"/>
                        </a:lnTo>
                        <a:cubicBezTo>
                          <a:pt x="4213" y="-447"/>
                          <a:pt x="11164" y="-868"/>
                          <a:pt x="15377" y="16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8" name="자유형: 도형 367">
                    <a:extLst>
                      <a:ext uri="{FF2B5EF4-FFF2-40B4-BE49-F238E27FC236}">
                        <a16:creationId xmlns:a16="http://schemas.microsoft.com/office/drawing/2014/main" id="{40CB8403-05EB-5780-00D4-8EAAF59FCF7D}"/>
                      </a:ext>
                    </a:extLst>
                  </p:cNvPr>
                  <p:cNvSpPr/>
                  <p:nvPr/>
                </p:nvSpPr>
                <p:spPr>
                  <a:xfrm>
                    <a:off x="5321582" y="5801650"/>
                    <a:ext cx="11585" cy="116905"/>
                  </a:xfrm>
                  <a:custGeom>
                    <a:avLst/>
                    <a:gdLst>
                      <a:gd name="connsiteX0" fmla="*/ 11375 w 11585"/>
                      <a:gd name="connsiteY0" fmla="*/ 116905 h 116905"/>
                      <a:gd name="connsiteX1" fmla="*/ 2949 w 11585"/>
                      <a:gd name="connsiteY1" fmla="*/ 4423 h 116905"/>
                      <a:gd name="connsiteX2" fmla="*/ 0 w 11585"/>
                      <a:gd name="connsiteY2" fmla="*/ 0 h 116905"/>
                      <a:gd name="connsiteX3" fmla="*/ 10111 w 11585"/>
                      <a:gd name="connsiteY3" fmla="*/ 114799 h 116905"/>
                      <a:gd name="connsiteX4" fmla="*/ 11585 w 11585"/>
                      <a:gd name="connsiteY4" fmla="*/ 116905 h 1169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585" h="116905">
                        <a:moveTo>
                          <a:pt x="11375" y="116905"/>
                        </a:moveTo>
                        <a:lnTo>
                          <a:pt x="2949" y="4423"/>
                        </a:lnTo>
                        <a:cubicBezTo>
                          <a:pt x="2949" y="2738"/>
                          <a:pt x="1896" y="1264"/>
                          <a:pt x="0" y="0"/>
                        </a:cubicBezTo>
                        <a:lnTo>
                          <a:pt x="10111" y="114799"/>
                        </a:lnTo>
                        <a:cubicBezTo>
                          <a:pt x="10111" y="114799"/>
                          <a:pt x="11585" y="116063"/>
                          <a:pt x="11585" y="116905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9" name="자유형: 도형 368">
                    <a:extLst>
                      <a:ext uri="{FF2B5EF4-FFF2-40B4-BE49-F238E27FC236}">
                        <a16:creationId xmlns:a16="http://schemas.microsoft.com/office/drawing/2014/main" id="{2D2A45F7-F331-8662-0267-797913911618}"/>
                      </a:ext>
                    </a:extLst>
                  </p:cNvPr>
                  <p:cNvSpPr/>
                  <p:nvPr/>
                </p:nvSpPr>
                <p:spPr>
                  <a:xfrm>
                    <a:off x="5302728" y="5802493"/>
                    <a:ext cx="3266" cy="10110"/>
                  </a:xfrm>
                  <a:custGeom>
                    <a:avLst/>
                    <a:gdLst>
                      <a:gd name="connsiteX0" fmla="*/ 3267 w 3266"/>
                      <a:gd name="connsiteY0" fmla="*/ 0 h 10110"/>
                      <a:gd name="connsiteX1" fmla="*/ 3267 w 3266"/>
                      <a:gd name="connsiteY1" fmla="*/ 0 h 10110"/>
                      <a:gd name="connsiteX2" fmla="*/ 3056 w 3266"/>
                      <a:gd name="connsiteY2" fmla="*/ 10111 h 10110"/>
                      <a:gd name="connsiteX3" fmla="*/ 3056 w 3266"/>
                      <a:gd name="connsiteY3" fmla="*/ 10111 h 10110"/>
                      <a:gd name="connsiteX4" fmla="*/ 3267 w 3266"/>
                      <a:gd name="connsiteY4" fmla="*/ 0 h 10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6" h="10110">
                        <a:moveTo>
                          <a:pt x="3267" y="0"/>
                        </a:moveTo>
                        <a:lnTo>
                          <a:pt x="3267" y="0"/>
                        </a:lnTo>
                        <a:cubicBezTo>
                          <a:pt x="-946" y="2949"/>
                          <a:pt x="-1157" y="7583"/>
                          <a:pt x="3056" y="10111"/>
                        </a:cubicBezTo>
                        <a:lnTo>
                          <a:pt x="3056" y="10111"/>
                        </a:lnTo>
                        <a:cubicBezTo>
                          <a:pt x="-1157" y="7583"/>
                          <a:pt x="-946" y="3160"/>
                          <a:pt x="3267" y="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0" name="자유형: 도형 369">
                    <a:extLst>
                      <a:ext uri="{FF2B5EF4-FFF2-40B4-BE49-F238E27FC236}">
                        <a16:creationId xmlns:a16="http://schemas.microsoft.com/office/drawing/2014/main" id="{15EB54EF-22F6-7122-B4E3-665F839FAEEA}"/>
                      </a:ext>
                    </a:extLst>
                  </p:cNvPr>
                  <p:cNvSpPr/>
                  <p:nvPr/>
                </p:nvSpPr>
                <p:spPr>
                  <a:xfrm>
                    <a:off x="5321161" y="5801439"/>
                    <a:ext cx="3266" cy="10110"/>
                  </a:xfrm>
                  <a:custGeom>
                    <a:avLst/>
                    <a:gdLst>
                      <a:gd name="connsiteX0" fmla="*/ 0 w 3266"/>
                      <a:gd name="connsiteY0" fmla="*/ 10111 h 10110"/>
                      <a:gd name="connsiteX1" fmla="*/ 0 w 3266"/>
                      <a:gd name="connsiteY1" fmla="*/ 10111 h 10110"/>
                      <a:gd name="connsiteX2" fmla="*/ 211 w 3266"/>
                      <a:gd name="connsiteY2" fmla="*/ 0 h 10110"/>
                      <a:gd name="connsiteX3" fmla="*/ 211 w 3266"/>
                      <a:gd name="connsiteY3" fmla="*/ 0 h 10110"/>
                      <a:gd name="connsiteX4" fmla="*/ 0 w 3266"/>
                      <a:gd name="connsiteY4" fmla="*/ 10111 h 1011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6" h="10110">
                        <a:moveTo>
                          <a:pt x="0" y="10111"/>
                        </a:moveTo>
                        <a:lnTo>
                          <a:pt x="0" y="10111"/>
                        </a:lnTo>
                        <a:cubicBezTo>
                          <a:pt x="4213" y="7162"/>
                          <a:pt x="4423" y="2528"/>
                          <a:pt x="211" y="0"/>
                        </a:cubicBezTo>
                        <a:lnTo>
                          <a:pt x="211" y="0"/>
                        </a:lnTo>
                        <a:cubicBezTo>
                          <a:pt x="4423" y="2528"/>
                          <a:pt x="4213" y="6951"/>
                          <a:pt x="0" y="10111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1" name="자유형: 도형 370">
                    <a:extLst>
                      <a:ext uri="{FF2B5EF4-FFF2-40B4-BE49-F238E27FC236}">
                        <a16:creationId xmlns:a16="http://schemas.microsoft.com/office/drawing/2014/main" id="{E5F36602-C5FA-FD88-957D-412FF98D457A}"/>
                      </a:ext>
                    </a:extLst>
                  </p:cNvPr>
                  <p:cNvSpPr/>
                  <p:nvPr/>
                </p:nvSpPr>
                <p:spPr>
                  <a:xfrm>
                    <a:off x="5302728" y="5799920"/>
                    <a:ext cx="21699" cy="14412"/>
                  </a:xfrm>
                  <a:custGeom>
                    <a:avLst/>
                    <a:gdLst>
                      <a:gd name="connsiteX0" fmla="*/ 18644 w 21699"/>
                      <a:gd name="connsiteY0" fmla="*/ 1730 h 14412"/>
                      <a:gd name="connsiteX1" fmla="*/ 10850 w 21699"/>
                      <a:gd name="connsiteY1" fmla="*/ 7206 h 14412"/>
                      <a:gd name="connsiteX2" fmla="*/ 18644 w 21699"/>
                      <a:gd name="connsiteY2" fmla="*/ 1730 h 14412"/>
                      <a:gd name="connsiteX3" fmla="*/ 18433 w 21699"/>
                      <a:gd name="connsiteY3" fmla="*/ 11841 h 14412"/>
                      <a:gd name="connsiteX4" fmla="*/ 3056 w 21699"/>
                      <a:gd name="connsiteY4" fmla="*/ 12683 h 14412"/>
                      <a:gd name="connsiteX5" fmla="*/ 3267 w 21699"/>
                      <a:gd name="connsiteY5" fmla="*/ 2572 h 14412"/>
                      <a:gd name="connsiteX6" fmla="*/ 18644 w 21699"/>
                      <a:gd name="connsiteY6" fmla="*/ 1730 h 144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699" h="14412">
                        <a:moveTo>
                          <a:pt x="18644" y="1730"/>
                        </a:moveTo>
                        <a:lnTo>
                          <a:pt x="10850" y="7206"/>
                        </a:lnTo>
                        <a:lnTo>
                          <a:pt x="18644" y="1730"/>
                        </a:lnTo>
                        <a:cubicBezTo>
                          <a:pt x="22856" y="4257"/>
                          <a:pt x="22646" y="8681"/>
                          <a:pt x="18433" y="11841"/>
                        </a:cubicBezTo>
                        <a:cubicBezTo>
                          <a:pt x="14220" y="15000"/>
                          <a:pt x="7269" y="15211"/>
                          <a:pt x="3056" y="12683"/>
                        </a:cubicBezTo>
                        <a:cubicBezTo>
                          <a:pt x="-1157" y="10155"/>
                          <a:pt x="-946" y="5732"/>
                          <a:pt x="3267" y="2572"/>
                        </a:cubicBezTo>
                        <a:cubicBezTo>
                          <a:pt x="7480" y="-587"/>
                          <a:pt x="14431" y="-798"/>
                          <a:pt x="18644" y="173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2" name="자유형: 도형 371">
                    <a:extLst>
                      <a:ext uri="{FF2B5EF4-FFF2-40B4-BE49-F238E27FC236}">
                        <a16:creationId xmlns:a16="http://schemas.microsoft.com/office/drawing/2014/main" id="{97DC79E4-2AB9-2802-CF8D-2A1130345166}"/>
                      </a:ext>
                    </a:extLst>
                  </p:cNvPr>
                  <p:cNvSpPr/>
                  <p:nvPr/>
                </p:nvSpPr>
                <p:spPr>
                  <a:xfrm>
                    <a:off x="5305784" y="5811761"/>
                    <a:ext cx="15376" cy="2502"/>
                  </a:xfrm>
                  <a:custGeom>
                    <a:avLst/>
                    <a:gdLst>
                      <a:gd name="connsiteX0" fmla="*/ 0 w 15376"/>
                      <a:gd name="connsiteY0" fmla="*/ 842 h 2502"/>
                      <a:gd name="connsiteX1" fmla="*/ 0 w 15376"/>
                      <a:gd name="connsiteY1" fmla="*/ 842 h 2502"/>
                      <a:gd name="connsiteX2" fmla="*/ 15377 w 15376"/>
                      <a:gd name="connsiteY2" fmla="*/ 0 h 2502"/>
                      <a:gd name="connsiteX3" fmla="*/ 15377 w 15376"/>
                      <a:gd name="connsiteY3" fmla="*/ 0 h 2502"/>
                      <a:gd name="connsiteX4" fmla="*/ 0 w 15376"/>
                      <a:gd name="connsiteY4" fmla="*/ 842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376" h="2502">
                        <a:moveTo>
                          <a:pt x="0" y="842"/>
                        </a:moveTo>
                        <a:lnTo>
                          <a:pt x="0" y="842"/>
                        </a:lnTo>
                        <a:cubicBezTo>
                          <a:pt x="4213" y="3370"/>
                          <a:pt x="10953" y="2949"/>
                          <a:pt x="15377" y="0"/>
                        </a:cubicBezTo>
                        <a:lnTo>
                          <a:pt x="15377" y="0"/>
                        </a:lnTo>
                        <a:cubicBezTo>
                          <a:pt x="11164" y="2949"/>
                          <a:pt x="4213" y="3370"/>
                          <a:pt x="0" y="842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73" name="자유형: 도형 372">
                    <a:extLst>
                      <a:ext uri="{FF2B5EF4-FFF2-40B4-BE49-F238E27FC236}">
                        <a16:creationId xmlns:a16="http://schemas.microsoft.com/office/drawing/2014/main" id="{403D4EF4-4C7F-A13E-B63F-F28152644F61}"/>
                      </a:ext>
                    </a:extLst>
                  </p:cNvPr>
                  <p:cNvSpPr/>
                  <p:nvPr/>
                </p:nvSpPr>
                <p:spPr>
                  <a:xfrm>
                    <a:off x="5302835" y="5806073"/>
                    <a:ext cx="30121" cy="116471"/>
                  </a:xfrm>
                  <a:custGeom>
                    <a:avLst/>
                    <a:gdLst>
                      <a:gd name="connsiteX0" fmla="*/ 19168 w 30121"/>
                      <a:gd name="connsiteY0" fmla="*/ 113746 h 116471"/>
                      <a:gd name="connsiteX1" fmla="*/ 0 w 30121"/>
                      <a:gd name="connsiteY1" fmla="*/ 2528 h 116471"/>
                      <a:gd name="connsiteX2" fmla="*/ 2949 w 30121"/>
                      <a:gd name="connsiteY2" fmla="*/ 6530 h 116471"/>
                      <a:gd name="connsiteX3" fmla="*/ 18326 w 30121"/>
                      <a:gd name="connsiteY3" fmla="*/ 5687 h 116471"/>
                      <a:gd name="connsiteX4" fmla="*/ 21696 w 30121"/>
                      <a:gd name="connsiteY4" fmla="*/ 0 h 116471"/>
                      <a:gd name="connsiteX5" fmla="*/ 30122 w 30121"/>
                      <a:gd name="connsiteY5" fmla="*/ 112482 h 116471"/>
                      <a:gd name="connsiteX6" fmla="*/ 28436 w 30121"/>
                      <a:gd name="connsiteY6" fmla="*/ 115220 h 116471"/>
                      <a:gd name="connsiteX7" fmla="*/ 20853 w 30121"/>
                      <a:gd name="connsiteY7" fmla="*/ 115642 h 116471"/>
                      <a:gd name="connsiteX8" fmla="*/ 19379 w 30121"/>
                      <a:gd name="connsiteY8" fmla="*/ 113746 h 11647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0121" h="116471">
                        <a:moveTo>
                          <a:pt x="19168" y="113746"/>
                        </a:moveTo>
                        <a:lnTo>
                          <a:pt x="0" y="2528"/>
                        </a:lnTo>
                        <a:cubicBezTo>
                          <a:pt x="211" y="4002"/>
                          <a:pt x="1264" y="5477"/>
                          <a:pt x="2949" y="6530"/>
                        </a:cubicBezTo>
                        <a:cubicBezTo>
                          <a:pt x="7162" y="9058"/>
                          <a:pt x="13902" y="8636"/>
                          <a:pt x="18326" y="5687"/>
                        </a:cubicBezTo>
                        <a:cubicBezTo>
                          <a:pt x="20643" y="4002"/>
                          <a:pt x="21696" y="1896"/>
                          <a:pt x="21696" y="0"/>
                        </a:cubicBezTo>
                        <a:lnTo>
                          <a:pt x="30122" y="112482"/>
                        </a:lnTo>
                        <a:cubicBezTo>
                          <a:pt x="30122" y="112482"/>
                          <a:pt x="29700" y="114588"/>
                          <a:pt x="28436" y="115220"/>
                        </a:cubicBezTo>
                        <a:cubicBezTo>
                          <a:pt x="26330" y="116695"/>
                          <a:pt x="22749" y="116905"/>
                          <a:pt x="20853" y="115642"/>
                        </a:cubicBezTo>
                        <a:cubicBezTo>
                          <a:pt x="20011" y="115220"/>
                          <a:pt x="19590" y="114378"/>
                          <a:pt x="19379" y="113746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09" name="그래픽 16">
                  <a:extLst>
                    <a:ext uri="{FF2B5EF4-FFF2-40B4-BE49-F238E27FC236}">
                      <a16:creationId xmlns:a16="http://schemas.microsoft.com/office/drawing/2014/main" id="{74E47462-908C-7801-159F-EF1FDD018CE2}"/>
                    </a:ext>
                  </a:extLst>
                </p:cNvPr>
                <p:cNvGrpSpPr/>
                <p:nvPr/>
              </p:nvGrpSpPr>
              <p:grpSpPr>
                <a:xfrm>
                  <a:off x="5206438" y="5798100"/>
                  <a:ext cx="44150" cy="121383"/>
                  <a:chOff x="5206438" y="5798100"/>
                  <a:chExt cx="44150" cy="121383"/>
                </a:xfrm>
              </p:grpSpPr>
              <p:sp>
                <p:nvSpPr>
                  <p:cNvPr id="356" name="자유형: 도형 355">
                    <a:extLst>
                      <a:ext uri="{FF2B5EF4-FFF2-40B4-BE49-F238E27FC236}">
                        <a16:creationId xmlns:a16="http://schemas.microsoft.com/office/drawing/2014/main" id="{0FF12157-D4A3-D400-D124-B94AF06C413B}"/>
                      </a:ext>
                    </a:extLst>
                  </p:cNvPr>
                  <p:cNvSpPr/>
                  <p:nvPr/>
                </p:nvSpPr>
                <p:spPr>
                  <a:xfrm rot="-4563000">
                    <a:off x="5209035" y="5909211"/>
                    <a:ext cx="7161" cy="10953"/>
                  </a:xfrm>
                  <a:custGeom>
                    <a:avLst/>
                    <a:gdLst>
                      <a:gd name="connsiteX0" fmla="*/ 7162 w 7161"/>
                      <a:gd name="connsiteY0" fmla="*/ 5477 h 10953"/>
                      <a:gd name="connsiteX1" fmla="*/ 3581 w 7161"/>
                      <a:gd name="connsiteY1" fmla="*/ 10953 h 10953"/>
                      <a:gd name="connsiteX2" fmla="*/ 0 w 7161"/>
                      <a:gd name="connsiteY2" fmla="*/ 5477 h 10953"/>
                      <a:gd name="connsiteX3" fmla="*/ 3581 w 7161"/>
                      <a:gd name="connsiteY3" fmla="*/ 0 h 10953"/>
                      <a:gd name="connsiteX4" fmla="*/ 7162 w 7161"/>
                      <a:gd name="connsiteY4" fmla="*/ 5477 h 10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61" h="10953">
                        <a:moveTo>
                          <a:pt x="7162" y="5477"/>
                        </a:moveTo>
                        <a:cubicBezTo>
                          <a:pt x="7162" y="8501"/>
                          <a:pt x="5559" y="10953"/>
                          <a:pt x="3581" y="10953"/>
                        </a:cubicBezTo>
                        <a:cubicBezTo>
                          <a:pt x="1603" y="10953"/>
                          <a:pt x="0" y="8501"/>
                          <a:pt x="0" y="5477"/>
                        </a:cubicBezTo>
                        <a:cubicBezTo>
                          <a:pt x="0" y="2452"/>
                          <a:pt x="1603" y="0"/>
                          <a:pt x="3581" y="0"/>
                        </a:cubicBezTo>
                        <a:cubicBezTo>
                          <a:pt x="5559" y="0"/>
                          <a:pt x="7162" y="2452"/>
                          <a:pt x="7162" y="5477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7" name="자유형: 도형 356">
                    <a:extLst>
                      <a:ext uri="{FF2B5EF4-FFF2-40B4-BE49-F238E27FC236}">
                        <a16:creationId xmlns:a16="http://schemas.microsoft.com/office/drawing/2014/main" id="{C769D7DB-63F2-2B19-C207-1145EB73EC50}"/>
                      </a:ext>
                    </a:extLst>
                  </p:cNvPr>
                  <p:cNvSpPr/>
                  <p:nvPr/>
                </p:nvSpPr>
                <p:spPr>
                  <a:xfrm>
                    <a:off x="5209100" y="5798194"/>
                    <a:ext cx="41488" cy="118255"/>
                  </a:xfrm>
                  <a:custGeom>
                    <a:avLst/>
                    <a:gdLst>
                      <a:gd name="connsiteX0" fmla="*/ 0 w 41488"/>
                      <a:gd name="connsiteY0" fmla="*/ 113621 h 118255"/>
                      <a:gd name="connsiteX1" fmla="*/ 23592 w 41488"/>
                      <a:gd name="connsiteY1" fmla="*/ 928 h 118255"/>
                      <a:gd name="connsiteX2" fmla="*/ 38758 w 41488"/>
                      <a:gd name="connsiteY2" fmla="*/ 3667 h 118255"/>
                      <a:gd name="connsiteX3" fmla="*/ 41285 w 41488"/>
                      <a:gd name="connsiteY3" fmla="*/ 10197 h 118255"/>
                      <a:gd name="connsiteX4" fmla="*/ 8847 w 41488"/>
                      <a:gd name="connsiteY4" fmla="*/ 118255 h 118255"/>
                      <a:gd name="connsiteX5" fmla="*/ 7583 w 41488"/>
                      <a:gd name="connsiteY5" fmla="*/ 115095 h 118255"/>
                      <a:gd name="connsiteX6" fmla="*/ 0 w 41488"/>
                      <a:gd name="connsiteY6" fmla="*/ 113621 h 1182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1488" h="118255">
                        <a:moveTo>
                          <a:pt x="0" y="113621"/>
                        </a:moveTo>
                        <a:lnTo>
                          <a:pt x="23592" y="928"/>
                        </a:lnTo>
                        <a:cubicBezTo>
                          <a:pt x="28015" y="-967"/>
                          <a:pt x="34756" y="86"/>
                          <a:pt x="38758" y="3667"/>
                        </a:cubicBezTo>
                        <a:cubicBezTo>
                          <a:pt x="41075" y="5773"/>
                          <a:pt x="41917" y="8090"/>
                          <a:pt x="41285" y="10197"/>
                        </a:cubicBezTo>
                        <a:lnTo>
                          <a:pt x="8847" y="118255"/>
                        </a:lnTo>
                        <a:cubicBezTo>
                          <a:pt x="8847" y="118255"/>
                          <a:pt x="8847" y="116149"/>
                          <a:pt x="7583" y="115095"/>
                        </a:cubicBezTo>
                        <a:cubicBezTo>
                          <a:pt x="5687" y="113411"/>
                          <a:pt x="2317" y="112779"/>
                          <a:pt x="0" y="113621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8" name="자유형: 도형 357">
                    <a:extLst>
                      <a:ext uri="{FF2B5EF4-FFF2-40B4-BE49-F238E27FC236}">
                        <a16:creationId xmlns:a16="http://schemas.microsoft.com/office/drawing/2014/main" id="{F2FC1169-2F3D-C177-5E80-604BDF0EBACA}"/>
                      </a:ext>
                    </a:extLst>
                  </p:cNvPr>
                  <p:cNvSpPr/>
                  <p:nvPr/>
                </p:nvSpPr>
                <p:spPr>
                  <a:xfrm>
                    <a:off x="5232692" y="5798100"/>
                    <a:ext cx="15165" cy="3760"/>
                  </a:xfrm>
                  <a:custGeom>
                    <a:avLst/>
                    <a:gdLst>
                      <a:gd name="connsiteX0" fmla="*/ 0 w 15165"/>
                      <a:gd name="connsiteY0" fmla="*/ 1022 h 3760"/>
                      <a:gd name="connsiteX1" fmla="*/ 0 w 15165"/>
                      <a:gd name="connsiteY1" fmla="*/ 1022 h 3760"/>
                      <a:gd name="connsiteX2" fmla="*/ 15166 w 15165"/>
                      <a:gd name="connsiteY2" fmla="*/ 3760 h 3760"/>
                      <a:gd name="connsiteX3" fmla="*/ 15166 w 15165"/>
                      <a:gd name="connsiteY3" fmla="*/ 3760 h 3760"/>
                      <a:gd name="connsiteX4" fmla="*/ 0 w 15165"/>
                      <a:gd name="connsiteY4" fmla="*/ 1022 h 3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5" h="3760">
                        <a:moveTo>
                          <a:pt x="0" y="1022"/>
                        </a:moveTo>
                        <a:lnTo>
                          <a:pt x="0" y="1022"/>
                        </a:lnTo>
                        <a:cubicBezTo>
                          <a:pt x="4423" y="-874"/>
                          <a:pt x="11164" y="180"/>
                          <a:pt x="15166" y="3760"/>
                        </a:cubicBezTo>
                        <a:lnTo>
                          <a:pt x="15166" y="3760"/>
                        </a:lnTo>
                        <a:cubicBezTo>
                          <a:pt x="11164" y="180"/>
                          <a:pt x="4423" y="-1084"/>
                          <a:pt x="0" y="1022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9" name="자유형: 도형 358">
                    <a:extLst>
                      <a:ext uri="{FF2B5EF4-FFF2-40B4-BE49-F238E27FC236}">
                        <a16:creationId xmlns:a16="http://schemas.microsoft.com/office/drawing/2014/main" id="{45F1A40E-370B-8094-348E-A47B65D7AC1F}"/>
                      </a:ext>
                    </a:extLst>
                  </p:cNvPr>
                  <p:cNvSpPr/>
                  <p:nvPr/>
                </p:nvSpPr>
                <p:spPr>
                  <a:xfrm>
                    <a:off x="5207415" y="5798912"/>
                    <a:ext cx="25487" cy="114798"/>
                  </a:xfrm>
                  <a:custGeom>
                    <a:avLst/>
                    <a:gdLst>
                      <a:gd name="connsiteX0" fmla="*/ 0 w 25487"/>
                      <a:gd name="connsiteY0" fmla="*/ 114799 h 114798"/>
                      <a:gd name="connsiteX1" fmla="*/ 21907 w 25487"/>
                      <a:gd name="connsiteY1" fmla="*/ 4002 h 114798"/>
                      <a:gd name="connsiteX2" fmla="*/ 25487 w 25487"/>
                      <a:gd name="connsiteY2" fmla="*/ 0 h 114798"/>
                      <a:gd name="connsiteX3" fmla="*/ 1896 w 25487"/>
                      <a:gd name="connsiteY3" fmla="*/ 112693 h 114798"/>
                      <a:gd name="connsiteX4" fmla="*/ 211 w 25487"/>
                      <a:gd name="connsiteY4" fmla="*/ 114588 h 114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5487" h="114798">
                        <a:moveTo>
                          <a:pt x="0" y="114799"/>
                        </a:moveTo>
                        <a:lnTo>
                          <a:pt x="21907" y="4002"/>
                        </a:lnTo>
                        <a:cubicBezTo>
                          <a:pt x="22328" y="2317"/>
                          <a:pt x="23381" y="1053"/>
                          <a:pt x="25487" y="0"/>
                        </a:cubicBezTo>
                        <a:lnTo>
                          <a:pt x="1896" y="112693"/>
                        </a:lnTo>
                        <a:cubicBezTo>
                          <a:pt x="1896" y="112693"/>
                          <a:pt x="211" y="113956"/>
                          <a:pt x="211" y="11458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0" name="자유형: 도형 359">
                    <a:extLst>
                      <a:ext uri="{FF2B5EF4-FFF2-40B4-BE49-F238E27FC236}">
                        <a16:creationId xmlns:a16="http://schemas.microsoft.com/office/drawing/2014/main" id="{8801CEC4-4430-FBA8-4320-785A626AF99F}"/>
                      </a:ext>
                    </a:extLst>
                  </p:cNvPr>
                  <p:cNvSpPr/>
                  <p:nvPr/>
                </p:nvSpPr>
                <p:spPr>
                  <a:xfrm>
                    <a:off x="5246805" y="5801861"/>
                    <a:ext cx="3717" cy="9900"/>
                  </a:xfrm>
                  <a:custGeom>
                    <a:avLst/>
                    <a:gdLst>
                      <a:gd name="connsiteX0" fmla="*/ 1053 w 3717"/>
                      <a:gd name="connsiteY0" fmla="*/ 0 h 9900"/>
                      <a:gd name="connsiteX1" fmla="*/ 1053 w 3717"/>
                      <a:gd name="connsiteY1" fmla="*/ 0 h 9900"/>
                      <a:gd name="connsiteX2" fmla="*/ 0 w 3717"/>
                      <a:gd name="connsiteY2" fmla="*/ 9900 h 9900"/>
                      <a:gd name="connsiteX3" fmla="*/ 0 w 3717"/>
                      <a:gd name="connsiteY3" fmla="*/ 9900 h 9900"/>
                      <a:gd name="connsiteX4" fmla="*/ 1053 w 3717"/>
                      <a:gd name="connsiteY4" fmla="*/ 0 h 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717" h="9900">
                        <a:moveTo>
                          <a:pt x="1053" y="0"/>
                        </a:moveTo>
                        <a:lnTo>
                          <a:pt x="1053" y="0"/>
                        </a:lnTo>
                        <a:cubicBezTo>
                          <a:pt x="5055" y="3581"/>
                          <a:pt x="4423" y="8004"/>
                          <a:pt x="0" y="9900"/>
                        </a:cubicBezTo>
                        <a:lnTo>
                          <a:pt x="0" y="9900"/>
                        </a:lnTo>
                        <a:cubicBezTo>
                          <a:pt x="4423" y="8004"/>
                          <a:pt x="4845" y="3370"/>
                          <a:pt x="1053" y="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1" name="자유형: 도형 360">
                    <a:extLst>
                      <a:ext uri="{FF2B5EF4-FFF2-40B4-BE49-F238E27FC236}">
                        <a16:creationId xmlns:a16="http://schemas.microsoft.com/office/drawing/2014/main" id="{E38434AA-8D3E-01F7-7472-EAC8D86DE0EA}"/>
                      </a:ext>
                    </a:extLst>
                  </p:cNvPr>
                  <p:cNvSpPr/>
                  <p:nvPr/>
                </p:nvSpPr>
                <p:spPr>
                  <a:xfrm>
                    <a:off x="5229270" y="5799122"/>
                    <a:ext cx="3631" cy="9900"/>
                  </a:xfrm>
                  <a:custGeom>
                    <a:avLst/>
                    <a:gdLst>
                      <a:gd name="connsiteX0" fmla="*/ 2579 w 3631"/>
                      <a:gd name="connsiteY0" fmla="*/ 9900 h 9900"/>
                      <a:gd name="connsiteX1" fmla="*/ 2579 w 3631"/>
                      <a:gd name="connsiteY1" fmla="*/ 9900 h 9900"/>
                      <a:gd name="connsiteX2" fmla="*/ 3632 w 3631"/>
                      <a:gd name="connsiteY2" fmla="*/ 0 h 9900"/>
                      <a:gd name="connsiteX3" fmla="*/ 3632 w 3631"/>
                      <a:gd name="connsiteY3" fmla="*/ 0 h 9900"/>
                      <a:gd name="connsiteX4" fmla="*/ 2579 w 3631"/>
                      <a:gd name="connsiteY4" fmla="*/ 9900 h 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631" h="9900">
                        <a:moveTo>
                          <a:pt x="2579" y="9900"/>
                        </a:moveTo>
                        <a:lnTo>
                          <a:pt x="2579" y="9900"/>
                        </a:lnTo>
                        <a:cubicBezTo>
                          <a:pt x="-1213" y="6319"/>
                          <a:pt x="-791" y="1896"/>
                          <a:pt x="3632" y="0"/>
                        </a:cubicBezTo>
                        <a:lnTo>
                          <a:pt x="3632" y="0"/>
                        </a:lnTo>
                        <a:cubicBezTo>
                          <a:pt x="-791" y="1896"/>
                          <a:pt x="-1213" y="6530"/>
                          <a:pt x="2579" y="990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2" name="자유형: 도형 361">
                    <a:extLst>
                      <a:ext uri="{FF2B5EF4-FFF2-40B4-BE49-F238E27FC236}">
                        <a16:creationId xmlns:a16="http://schemas.microsoft.com/office/drawing/2014/main" id="{62548EE9-9B08-49E0-49A2-1EF102A02C33}"/>
                      </a:ext>
                    </a:extLst>
                  </p:cNvPr>
                  <p:cNvSpPr/>
                  <p:nvPr/>
                </p:nvSpPr>
                <p:spPr>
                  <a:xfrm>
                    <a:off x="5229060" y="5798145"/>
                    <a:ext cx="21376" cy="14593"/>
                  </a:xfrm>
                  <a:custGeom>
                    <a:avLst/>
                    <a:gdLst>
                      <a:gd name="connsiteX0" fmla="*/ 3632 w 21376"/>
                      <a:gd name="connsiteY0" fmla="*/ 977 h 14593"/>
                      <a:gd name="connsiteX1" fmla="*/ 10794 w 21376"/>
                      <a:gd name="connsiteY1" fmla="*/ 7297 h 14593"/>
                      <a:gd name="connsiteX2" fmla="*/ 3632 w 21376"/>
                      <a:gd name="connsiteY2" fmla="*/ 977 h 14593"/>
                      <a:gd name="connsiteX3" fmla="*/ 2579 w 21376"/>
                      <a:gd name="connsiteY3" fmla="*/ 10877 h 14593"/>
                      <a:gd name="connsiteX4" fmla="*/ 17745 w 21376"/>
                      <a:gd name="connsiteY4" fmla="*/ 13616 h 14593"/>
                      <a:gd name="connsiteX5" fmla="*/ 18798 w 21376"/>
                      <a:gd name="connsiteY5" fmla="*/ 3716 h 14593"/>
                      <a:gd name="connsiteX6" fmla="*/ 3632 w 21376"/>
                      <a:gd name="connsiteY6" fmla="*/ 977 h 145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376" h="14593">
                        <a:moveTo>
                          <a:pt x="3632" y="977"/>
                        </a:moveTo>
                        <a:lnTo>
                          <a:pt x="10794" y="7297"/>
                        </a:lnTo>
                        <a:lnTo>
                          <a:pt x="3632" y="977"/>
                        </a:lnTo>
                        <a:cubicBezTo>
                          <a:pt x="-791" y="2873"/>
                          <a:pt x="-1213" y="7507"/>
                          <a:pt x="2579" y="10877"/>
                        </a:cubicBezTo>
                        <a:cubicBezTo>
                          <a:pt x="6370" y="14248"/>
                          <a:pt x="13322" y="15722"/>
                          <a:pt x="17745" y="13616"/>
                        </a:cubicBezTo>
                        <a:cubicBezTo>
                          <a:pt x="22168" y="11509"/>
                          <a:pt x="22590" y="7086"/>
                          <a:pt x="18798" y="3716"/>
                        </a:cubicBezTo>
                        <a:cubicBezTo>
                          <a:pt x="15007" y="345"/>
                          <a:pt x="8056" y="-1129"/>
                          <a:pt x="3632" y="977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3" name="자유형: 도형 362">
                    <a:extLst>
                      <a:ext uri="{FF2B5EF4-FFF2-40B4-BE49-F238E27FC236}">
                        <a16:creationId xmlns:a16="http://schemas.microsoft.com/office/drawing/2014/main" id="{BCCCBF52-B35B-A602-9FD4-9F08FE87F227}"/>
                      </a:ext>
                    </a:extLst>
                  </p:cNvPr>
                  <p:cNvSpPr/>
                  <p:nvPr/>
                </p:nvSpPr>
                <p:spPr>
                  <a:xfrm>
                    <a:off x="5231639" y="5809022"/>
                    <a:ext cx="15166" cy="3760"/>
                  </a:xfrm>
                  <a:custGeom>
                    <a:avLst/>
                    <a:gdLst>
                      <a:gd name="connsiteX0" fmla="*/ 15166 w 15166"/>
                      <a:gd name="connsiteY0" fmla="*/ 2738 h 3760"/>
                      <a:gd name="connsiteX1" fmla="*/ 15166 w 15166"/>
                      <a:gd name="connsiteY1" fmla="*/ 2738 h 3760"/>
                      <a:gd name="connsiteX2" fmla="*/ 0 w 15166"/>
                      <a:gd name="connsiteY2" fmla="*/ 0 h 3760"/>
                      <a:gd name="connsiteX3" fmla="*/ 0 w 15166"/>
                      <a:gd name="connsiteY3" fmla="*/ 0 h 3760"/>
                      <a:gd name="connsiteX4" fmla="*/ 15166 w 15166"/>
                      <a:gd name="connsiteY4" fmla="*/ 2738 h 3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3760">
                        <a:moveTo>
                          <a:pt x="15166" y="2738"/>
                        </a:moveTo>
                        <a:lnTo>
                          <a:pt x="15166" y="2738"/>
                        </a:lnTo>
                        <a:cubicBezTo>
                          <a:pt x="10743" y="4634"/>
                          <a:pt x="4002" y="3581"/>
                          <a:pt x="0" y="0"/>
                        </a:cubicBezTo>
                        <a:lnTo>
                          <a:pt x="0" y="0"/>
                        </a:lnTo>
                        <a:cubicBezTo>
                          <a:pt x="4002" y="3581"/>
                          <a:pt x="10743" y="4845"/>
                          <a:pt x="15166" y="2738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64" name="자유형: 도형 363">
                    <a:extLst>
                      <a:ext uri="{FF2B5EF4-FFF2-40B4-BE49-F238E27FC236}">
                        <a16:creationId xmlns:a16="http://schemas.microsoft.com/office/drawing/2014/main" id="{98D6F49E-07D8-C3FA-2FE1-F0D45E80CE7B}"/>
                      </a:ext>
                    </a:extLst>
                  </p:cNvPr>
                  <p:cNvSpPr/>
                  <p:nvPr/>
                </p:nvSpPr>
                <p:spPr>
                  <a:xfrm>
                    <a:off x="5207204" y="5803124"/>
                    <a:ext cx="42970" cy="115591"/>
                  </a:xfrm>
                  <a:custGeom>
                    <a:avLst/>
                    <a:gdLst>
                      <a:gd name="connsiteX0" fmla="*/ 10532 w 42970"/>
                      <a:gd name="connsiteY0" fmla="*/ 113325 h 115591"/>
                      <a:gd name="connsiteX1" fmla="*/ 42971 w 42970"/>
                      <a:gd name="connsiteY1" fmla="*/ 5266 h 115591"/>
                      <a:gd name="connsiteX2" fmla="*/ 39600 w 42970"/>
                      <a:gd name="connsiteY2" fmla="*/ 8847 h 115591"/>
                      <a:gd name="connsiteX3" fmla="*/ 24434 w 42970"/>
                      <a:gd name="connsiteY3" fmla="*/ 6109 h 115591"/>
                      <a:gd name="connsiteX4" fmla="*/ 21907 w 42970"/>
                      <a:gd name="connsiteY4" fmla="*/ 0 h 115591"/>
                      <a:gd name="connsiteX5" fmla="*/ 0 w 42970"/>
                      <a:gd name="connsiteY5" fmla="*/ 110797 h 115591"/>
                      <a:gd name="connsiteX6" fmla="*/ 1264 w 42970"/>
                      <a:gd name="connsiteY6" fmla="*/ 113746 h 115591"/>
                      <a:gd name="connsiteX7" fmla="*/ 8847 w 42970"/>
                      <a:gd name="connsiteY7" fmla="*/ 115220 h 115591"/>
                      <a:gd name="connsiteX8" fmla="*/ 10532 w 42970"/>
                      <a:gd name="connsiteY8" fmla="*/ 113535 h 11559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2970" h="115591">
                        <a:moveTo>
                          <a:pt x="10532" y="113325"/>
                        </a:moveTo>
                        <a:lnTo>
                          <a:pt x="42971" y="5266"/>
                        </a:lnTo>
                        <a:cubicBezTo>
                          <a:pt x="42549" y="6741"/>
                          <a:pt x="41286" y="8004"/>
                          <a:pt x="39600" y="8847"/>
                        </a:cubicBezTo>
                        <a:cubicBezTo>
                          <a:pt x="35177" y="10743"/>
                          <a:pt x="28437" y="9690"/>
                          <a:pt x="24434" y="6109"/>
                        </a:cubicBezTo>
                        <a:cubicBezTo>
                          <a:pt x="22328" y="4213"/>
                          <a:pt x="21485" y="2107"/>
                          <a:pt x="21907" y="0"/>
                        </a:cubicBezTo>
                        <a:lnTo>
                          <a:pt x="0" y="110797"/>
                        </a:lnTo>
                        <a:cubicBezTo>
                          <a:pt x="0" y="110797"/>
                          <a:pt x="211" y="112903"/>
                          <a:pt x="1264" y="113746"/>
                        </a:cubicBezTo>
                        <a:cubicBezTo>
                          <a:pt x="3160" y="115431"/>
                          <a:pt x="6530" y="116063"/>
                          <a:pt x="8847" y="115220"/>
                        </a:cubicBezTo>
                        <a:cubicBezTo>
                          <a:pt x="9690" y="114799"/>
                          <a:pt x="10321" y="114167"/>
                          <a:pt x="10532" y="113535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10" name="그래픽 16">
                  <a:extLst>
                    <a:ext uri="{FF2B5EF4-FFF2-40B4-BE49-F238E27FC236}">
                      <a16:creationId xmlns:a16="http://schemas.microsoft.com/office/drawing/2014/main" id="{5561E0CA-CA18-4C57-BFCA-17DB211F207E}"/>
                    </a:ext>
                  </a:extLst>
                </p:cNvPr>
                <p:cNvGrpSpPr/>
                <p:nvPr/>
              </p:nvGrpSpPr>
              <p:grpSpPr>
                <a:xfrm>
                  <a:off x="5286403" y="5862017"/>
                  <a:ext cx="38406" cy="134925"/>
                  <a:chOff x="5286403" y="5862017"/>
                  <a:chExt cx="38406" cy="134925"/>
                </a:xfrm>
              </p:grpSpPr>
              <p:sp>
                <p:nvSpPr>
                  <p:cNvPr id="347" name="자유형: 도형 346">
                    <a:extLst>
                      <a:ext uri="{FF2B5EF4-FFF2-40B4-BE49-F238E27FC236}">
                        <a16:creationId xmlns:a16="http://schemas.microsoft.com/office/drawing/2014/main" id="{7738499F-50B5-FBEF-062D-3A8C262FFD22}"/>
                      </a:ext>
                    </a:extLst>
                  </p:cNvPr>
                  <p:cNvSpPr/>
                  <p:nvPr/>
                </p:nvSpPr>
                <p:spPr>
                  <a:xfrm rot="-584398">
                    <a:off x="5313472" y="5990579"/>
                    <a:ext cx="10953" cy="5476"/>
                  </a:xfrm>
                  <a:custGeom>
                    <a:avLst/>
                    <a:gdLst>
                      <a:gd name="connsiteX0" fmla="*/ 10953 w 10953"/>
                      <a:gd name="connsiteY0" fmla="*/ 2738 h 5476"/>
                      <a:gd name="connsiteX1" fmla="*/ 5477 w 10953"/>
                      <a:gd name="connsiteY1" fmla="*/ 5477 h 5476"/>
                      <a:gd name="connsiteX2" fmla="*/ 0 w 10953"/>
                      <a:gd name="connsiteY2" fmla="*/ 2738 h 5476"/>
                      <a:gd name="connsiteX3" fmla="*/ 5477 w 10953"/>
                      <a:gd name="connsiteY3" fmla="*/ 0 h 5476"/>
                      <a:gd name="connsiteX4" fmla="*/ 10953 w 10953"/>
                      <a:gd name="connsiteY4" fmla="*/ 2738 h 547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" h="5476">
                        <a:moveTo>
                          <a:pt x="10953" y="2738"/>
                        </a:moveTo>
                        <a:cubicBezTo>
                          <a:pt x="10953" y="4250"/>
                          <a:pt x="8501" y="5477"/>
                          <a:pt x="5477" y="5477"/>
                        </a:cubicBezTo>
                        <a:cubicBezTo>
                          <a:pt x="2452" y="5477"/>
                          <a:pt x="0" y="4251"/>
                          <a:pt x="0" y="2738"/>
                        </a:cubicBezTo>
                        <a:cubicBezTo>
                          <a:pt x="0" y="1226"/>
                          <a:pt x="2452" y="0"/>
                          <a:pt x="5477" y="0"/>
                        </a:cubicBezTo>
                        <a:cubicBezTo>
                          <a:pt x="8501" y="0"/>
                          <a:pt x="10953" y="1226"/>
                          <a:pt x="10953" y="2738"/>
                        </a:cubicBezTo>
                        <a:close/>
                      </a:path>
                    </a:pathLst>
                  </a:custGeom>
                  <a:solidFill>
                    <a:srgbClr val="D973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48" name="자유형: 도형 347">
                    <a:extLst>
                      <a:ext uri="{FF2B5EF4-FFF2-40B4-BE49-F238E27FC236}">
                        <a16:creationId xmlns:a16="http://schemas.microsoft.com/office/drawing/2014/main" id="{00061920-02A1-7FA9-E4CE-B48E4C5A3C06}"/>
                      </a:ext>
                    </a:extLst>
                  </p:cNvPr>
                  <p:cNvSpPr/>
                  <p:nvPr/>
                </p:nvSpPr>
                <p:spPr>
                  <a:xfrm>
                    <a:off x="5286525" y="5862017"/>
                    <a:ext cx="36320" cy="132158"/>
                  </a:xfrm>
                  <a:custGeom>
                    <a:avLst/>
                    <a:gdLst>
                      <a:gd name="connsiteX0" fmla="*/ 36110 w 36320"/>
                      <a:gd name="connsiteY0" fmla="*/ 128788 h 132158"/>
                      <a:gd name="connsiteX1" fmla="*/ 18416 w 36320"/>
                      <a:gd name="connsiteY1" fmla="*/ 929 h 132158"/>
                      <a:gd name="connsiteX2" fmla="*/ 3250 w 36320"/>
                      <a:gd name="connsiteY2" fmla="*/ 2615 h 132158"/>
                      <a:gd name="connsiteX3" fmla="*/ 90 w 36320"/>
                      <a:gd name="connsiteY3" fmla="*/ 7670 h 132158"/>
                      <a:gd name="connsiteX4" fmla="*/ 27052 w 36320"/>
                      <a:gd name="connsiteY4" fmla="*/ 132158 h 132158"/>
                      <a:gd name="connsiteX5" fmla="*/ 28737 w 36320"/>
                      <a:gd name="connsiteY5" fmla="*/ 129630 h 132158"/>
                      <a:gd name="connsiteX6" fmla="*/ 36320 w 36320"/>
                      <a:gd name="connsiteY6" fmla="*/ 128788 h 1321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320" h="132158">
                        <a:moveTo>
                          <a:pt x="36110" y="128788"/>
                        </a:moveTo>
                        <a:lnTo>
                          <a:pt x="18416" y="929"/>
                        </a:lnTo>
                        <a:cubicBezTo>
                          <a:pt x="14414" y="-755"/>
                          <a:pt x="7463" y="-124"/>
                          <a:pt x="3250" y="2615"/>
                        </a:cubicBezTo>
                        <a:cubicBezTo>
                          <a:pt x="722" y="4089"/>
                          <a:pt x="-331" y="5985"/>
                          <a:pt x="90" y="7670"/>
                        </a:cubicBezTo>
                        <a:lnTo>
                          <a:pt x="27052" y="132158"/>
                        </a:lnTo>
                        <a:cubicBezTo>
                          <a:pt x="27052" y="132158"/>
                          <a:pt x="27473" y="130473"/>
                          <a:pt x="28737" y="129630"/>
                        </a:cubicBezTo>
                        <a:cubicBezTo>
                          <a:pt x="30844" y="128367"/>
                          <a:pt x="34214" y="127946"/>
                          <a:pt x="36320" y="128788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49" name="자유형: 도형 348">
                    <a:extLst>
                      <a:ext uri="{FF2B5EF4-FFF2-40B4-BE49-F238E27FC236}">
                        <a16:creationId xmlns:a16="http://schemas.microsoft.com/office/drawing/2014/main" id="{B4488710-65DE-5F29-6093-39B136F59047}"/>
                      </a:ext>
                    </a:extLst>
                  </p:cNvPr>
                  <p:cNvSpPr/>
                  <p:nvPr/>
                </p:nvSpPr>
                <p:spPr>
                  <a:xfrm>
                    <a:off x="5289986" y="5862017"/>
                    <a:ext cx="15166" cy="2614"/>
                  </a:xfrm>
                  <a:custGeom>
                    <a:avLst/>
                    <a:gdLst>
                      <a:gd name="connsiteX0" fmla="*/ 15166 w 15166"/>
                      <a:gd name="connsiteY0" fmla="*/ 929 h 2614"/>
                      <a:gd name="connsiteX1" fmla="*/ 15166 w 15166"/>
                      <a:gd name="connsiteY1" fmla="*/ 929 h 2614"/>
                      <a:gd name="connsiteX2" fmla="*/ 0 w 15166"/>
                      <a:gd name="connsiteY2" fmla="*/ 2615 h 2614"/>
                      <a:gd name="connsiteX3" fmla="*/ 0 w 15166"/>
                      <a:gd name="connsiteY3" fmla="*/ 2615 h 2614"/>
                      <a:gd name="connsiteX4" fmla="*/ 15166 w 15166"/>
                      <a:gd name="connsiteY4" fmla="*/ 929 h 2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614">
                        <a:moveTo>
                          <a:pt x="15166" y="929"/>
                        </a:moveTo>
                        <a:lnTo>
                          <a:pt x="15166" y="929"/>
                        </a:lnTo>
                        <a:cubicBezTo>
                          <a:pt x="11164" y="-755"/>
                          <a:pt x="4213" y="87"/>
                          <a:pt x="0" y="2615"/>
                        </a:cubicBezTo>
                        <a:lnTo>
                          <a:pt x="0" y="2615"/>
                        </a:lnTo>
                        <a:cubicBezTo>
                          <a:pt x="4213" y="-124"/>
                          <a:pt x="11164" y="-755"/>
                          <a:pt x="15166" y="929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0" name="자유형: 도형 349">
                    <a:extLst>
                      <a:ext uri="{FF2B5EF4-FFF2-40B4-BE49-F238E27FC236}">
                        <a16:creationId xmlns:a16="http://schemas.microsoft.com/office/drawing/2014/main" id="{8C741686-88B4-1051-403B-6D78AE63E0C9}"/>
                      </a:ext>
                    </a:extLst>
                  </p:cNvPr>
                  <p:cNvSpPr/>
                  <p:nvPr/>
                </p:nvSpPr>
                <p:spPr>
                  <a:xfrm>
                    <a:off x="5305152" y="5862946"/>
                    <a:ext cx="19168" cy="129543"/>
                  </a:xfrm>
                  <a:custGeom>
                    <a:avLst/>
                    <a:gdLst>
                      <a:gd name="connsiteX0" fmla="*/ 19168 w 19168"/>
                      <a:gd name="connsiteY0" fmla="*/ 129544 h 129543"/>
                      <a:gd name="connsiteX1" fmla="*/ 2949 w 19168"/>
                      <a:gd name="connsiteY1" fmla="*/ 3160 h 129543"/>
                      <a:gd name="connsiteX2" fmla="*/ 0 w 19168"/>
                      <a:gd name="connsiteY2" fmla="*/ 0 h 129543"/>
                      <a:gd name="connsiteX3" fmla="*/ 17694 w 19168"/>
                      <a:gd name="connsiteY3" fmla="*/ 127859 h 129543"/>
                      <a:gd name="connsiteX4" fmla="*/ 19168 w 19168"/>
                      <a:gd name="connsiteY4" fmla="*/ 129333 h 1295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168" h="129543">
                        <a:moveTo>
                          <a:pt x="19168" y="129544"/>
                        </a:moveTo>
                        <a:lnTo>
                          <a:pt x="2949" y="3160"/>
                        </a:lnTo>
                        <a:cubicBezTo>
                          <a:pt x="2949" y="1896"/>
                          <a:pt x="1896" y="843"/>
                          <a:pt x="0" y="0"/>
                        </a:cubicBezTo>
                        <a:lnTo>
                          <a:pt x="17694" y="127859"/>
                        </a:lnTo>
                        <a:cubicBezTo>
                          <a:pt x="17694" y="127859"/>
                          <a:pt x="19168" y="128701"/>
                          <a:pt x="19168" y="129333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1" name="자유형: 도형 350">
                    <a:extLst>
                      <a:ext uri="{FF2B5EF4-FFF2-40B4-BE49-F238E27FC236}">
                        <a16:creationId xmlns:a16="http://schemas.microsoft.com/office/drawing/2014/main" id="{89B97023-DB4E-CD4E-9086-16E4DB7EAEB1}"/>
                      </a:ext>
                    </a:extLst>
                  </p:cNvPr>
                  <p:cNvSpPr/>
                  <p:nvPr/>
                </p:nvSpPr>
                <p:spPr>
                  <a:xfrm>
                    <a:off x="5286403" y="5864631"/>
                    <a:ext cx="3372" cy="8004"/>
                  </a:xfrm>
                  <a:custGeom>
                    <a:avLst/>
                    <a:gdLst>
                      <a:gd name="connsiteX0" fmla="*/ 3372 w 3372"/>
                      <a:gd name="connsiteY0" fmla="*/ 0 h 8004"/>
                      <a:gd name="connsiteX1" fmla="*/ 3372 w 3372"/>
                      <a:gd name="connsiteY1" fmla="*/ 0 h 8004"/>
                      <a:gd name="connsiteX2" fmla="*/ 2951 w 3372"/>
                      <a:gd name="connsiteY2" fmla="*/ 8004 h 8004"/>
                      <a:gd name="connsiteX3" fmla="*/ 2951 w 3372"/>
                      <a:gd name="connsiteY3" fmla="*/ 8004 h 8004"/>
                      <a:gd name="connsiteX4" fmla="*/ 3372 w 3372"/>
                      <a:gd name="connsiteY4" fmla="*/ 0 h 8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2" h="8004">
                        <a:moveTo>
                          <a:pt x="3372" y="0"/>
                        </a:moveTo>
                        <a:lnTo>
                          <a:pt x="3372" y="0"/>
                        </a:lnTo>
                        <a:cubicBezTo>
                          <a:pt x="-841" y="2738"/>
                          <a:pt x="-1051" y="6319"/>
                          <a:pt x="2951" y="8004"/>
                        </a:cubicBezTo>
                        <a:lnTo>
                          <a:pt x="2951" y="8004"/>
                        </a:lnTo>
                        <a:cubicBezTo>
                          <a:pt x="-1051" y="6319"/>
                          <a:pt x="-1051" y="2738"/>
                          <a:pt x="3372" y="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2" name="자유형: 도형 351">
                    <a:extLst>
                      <a:ext uri="{FF2B5EF4-FFF2-40B4-BE49-F238E27FC236}">
                        <a16:creationId xmlns:a16="http://schemas.microsoft.com/office/drawing/2014/main" id="{B4FDD762-C27F-0728-B32A-82257C6533C6}"/>
                      </a:ext>
                    </a:extLst>
                  </p:cNvPr>
                  <p:cNvSpPr/>
                  <p:nvPr/>
                </p:nvSpPr>
                <p:spPr>
                  <a:xfrm>
                    <a:off x="5304731" y="5862946"/>
                    <a:ext cx="3372" cy="8004"/>
                  </a:xfrm>
                  <a:custGeom>
                    <a:avLst/>
                    <a:gdLst>
                      <a:gd name="connsiteX0" fmla="*/ 0 w 3372"/>
                      <a:gd name="connsiteY0" fmla="*/ 8004 h 8004"/>
                      <a:gd name="connsiteX1" fmla="*/ 0 w 3372"/>
                      <a:gd name="connsiteY1" fmla="*/ 8004 h 8004"/>
                      <a:gd name="connsiteX2" fmla="*/ 421 w 3372"/>
                      <a:gd name="connsiteY2" fmla="*/ 0 h 8004"/>
                      <a:gd name="connsiteX3" fmla="*/ 421 w 3372"/>
                      <a:gd name="connsiteY3" fmla="*/ 0 h 8004"/>
                      <a:gd name="connsiteX4" fmla="*/ 0 w 3372"/>
                      <a:gd name="connsiteY4" fmla="*/ 8004 h 8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2" h="8004">
                        <a:moveTo>
                          <a:pt x="0" y="8004"/>
                        </a:moveTo>
                        <a:lnTo>
                          <a:pt x="0" y="8004"/>
                        </a:lnTo>
                        <a:cubicBezTo>
                          <a:pt x="4213" y="5266"/>
                          <a:pt x="4423" y="1685"/>
                          <a:pt x="421" y="0"/>
                        </a:cubicBezTo>
                        <a:lnTo>
                          <a:pt x="421" y="0"/>
                        </a:lnTo>
                        <a:cubicBezTo>
                          <a:pt x="4423" y="1685"/>
                          <a:pt x="4423" y="5266"/>
                          <a:pt x="0" y="8004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3" name="자유형: 도형 352">
                    <a:extLst>
                      <a:ext uri="{FF2B5EF4-FFF2-40B4-BE49-F238E27FC236}">
                        <a16:creationId xmlns:a16="http://schemas.microsoft.com/office/drawing/2014/main" id="{33A213B9-0D72-AB76-6E2B-A3E964F79D8A}"/>
                      </a:ext>
                    </a:extLst>
                  </p:cNvPr>
                  <p:cNvSpPr/>
                  <p:nvPr/>
                </p:nvSpPr>
                <p:spPr>
                  <a:xfrm>
                    <a:off x="5286614" y="5862017"/>
                    <a:ext cx="21489" cy="11548"/>
                  </a:xfrm>
                  <a:custGeom>
                    <a:avLst/>
                    <a:gdLst>
                      <a:gd name="connsiteX0" fmla="*/ 18538 w 21489"/>
                      <a:gd name="connsiteY0" fmla="*/ 929 h 11548"/>
                      <a:gd name="connsiteX1" fmla="*/ 10745 w 21489"/>
                      <a:gd name="connsiteY1" fmla="*/ 5774 h 11548"/>
                      <a:gd name="connsiteX2" fmla="*/ 18538 w 21489"/>
                      <a:gd name="connsiteY2" fmla="*/ 929 h 11548"/>
                      <a:gd name="connsiteX3" fmla="*/ 18117 w 21489"/>
                      <a:gd name="connsiteY3" fmla="*/ 8934 h 11548"/>
                      <a:gd name="connsiteX4" fmla="*/ 2951 w 21489"/>
                      <a:gd name="connsiteY4" fmla="*/ 10619 h 11548"/>
                      <a:gd name="connsiteX5" fmla="*/ 3372 w 21489"/>
                      <a:gd name="connsiteY5" fmla="*/ 2615 h 11548"/>
                      <a:gd name="connsiteX6" fmla="*/ 18538 w 21489"/>
                      <a:gd name="connsiteY6" fmla="*/ 929 h 11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89" h="11548">
                        <a:moveTo>
                          <a:pt x="18538" y="929"/>
                        </a:moveTo>
                        <a:lnTo>
                          <a:pt x="10745" y="5774"/>
                        </a:lnTo>
                        <a:lnTo>
                          <a:pt x="18538" y="929"/>
                        </a:lnTo>
                        <a:cubicBezTo>
                          <a:pt x="22541" y="2615"/>
                          <a:pt x="22541" y="6195"/>
                          <a:pt x="18117" y="8934"/>
                        </a:cubicBezTo>
                        <a:cubicBezTo>
                          <a:pt x="13694" y="11672"/>
                          <a:pt x="6953" y="12304"/>
                          <a:pt x="2951" y="10619"/>
                        </a:cubicBezTo>
                        <a:cubicBezTo>
                          <a:pt x="-1051" y="8934"/>
                          <a:pt x="-1051" y="5353"/>
                          <a:pt x="3372" y="2615"/>
                        </a:cubicBezTo>
                        <a:cubicBezTo>
                          <a:pt x="7796" y="-124"/>
                          <a:pt x="14536" y="-755"/>
                          <a:pt x="18538" y="929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4" name="자유형: 도형 353">
                    <a:extLst>
                      <a:ext uri="{FF2B5EF4-FFF2-40B4-BE49-F238E27FC236}">
                        <a16:creationId xmlns:a16="http://schemas.microsoft.com/office/drawing/2014/main" id="{52C10134-3983-860A-530C-7C331C099A5B}"/>
                      </a:ext>
                    </a:extLst>
                  </p:cNvPr>
                  <p:cNvSpPr/>
                  <p:nvPr/>
                </p:nvSpPr>
                <p:spPr>
                  <a:xfrm>
                    <a:off x="5289565" y="5870951"/>
                    <a:ext cx="15166" cy="2614"/>
                  </a:xfrm>
                  <a:custGeom>
                    <a:avLst/>
                    <a:gdLst>
                      <a:gd name="connsiteX0" fmla="*/ 0 w 15166"/>
                      <a:gd name="connsiteY0" fmla="*/ 1685 h 2614"/>
                      <a:gd name="connsiteX1" fmla="*/ 0 w 15166"/>
                      <a:gd name="connsiteY1" fmla="*/ 1685 h 2614"/>
                      <a:gd name="connsiteX2" fmla="*/ 15166 w 15166"/>
                      <a:gd name="connsiteY2" fmla="*/ 0 h 2614"/>
                      <a:gd name="connsiteX3" fmla="*/ 15166 w 15166"/>
                      <a:gd name="connsiteY3" fmla="*/ 0 h 2614"/>
                      <a:gd name="connsiteX4" fmla="*/ 0 w 15166"/>
                      <a:gd name="connsiteY4" fmla="*/ 1685 h 2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614">
                        <a:moveTo>
                          <a:pt x="0" y="1685"/>
                        </a:moveTo>
                        <a:lnTo>
                          <a:pt x="0" y="1685"/>
                        </a:lnTo>
                        <a:cubicBezTo>
                          <a:pt x="4002" y="3370"/>
                          <a:pt x="10953" y="2528"/>
                          <a:pt x="15166" y="0"/>
                        </a:cubicBezTo>
                        <a:lnTo>
                          <a:pt x="15166" y="0"/>
                        </a:lnTo>
                        <a:cubicBezTo>
                          <a:pt x="10953" y="2738"/>
                          <a:pt x="4002" y="3370"/>
                          <a:pt x="0" y="1685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55" name="자유형: 도형 354">
                    <a:extLst>
                      <a:ext uri="{FF2B5EF4-FFF2-40B4-BE49-F238E27FC236}">
                        <a16:creationId xmlns:a16="http://schemas.microsoft.com/office/drawing/2014/main" id="{19A5D2B0-AA02-FF2F-4104-2A6326F732F1}"/>
                      </a:ext>
                    </a:extLst>
                  </p:cNvPr>
                  <p:cNvSpPr/>
                  <p:nvPr/>
                </p:nvSpPr>
                <p:spPr>
                  <a:xfrm>
                    <a:off x="5286616" y="5866317"/>
                    <a:ext cx="37704" cy="130192"/>
                  </a:xfrm>
                  <a:custGeom>
                    <a:avLst/>
                    <a:gdLst>
                      <a:gd name="connsiteX0" fmla="*/ 26962 w 37704"/>
                      <a:gd name="connsiteY0" fmla="*/ 128069 h 130192"/>
                      <a:gd name="connsiteX1" fmla="*/ 0 w 37704"/>
                      <a:gd name="connsiteY1" fmla="*/ 3581 h 130192"/>
                      <a:gd name="connsiteX2" fmla="*/ 2949 w 37704"/>
                      <a:gd name="connsiteY2" fmla="*/ 6530 h 130192"/>
                      <a:gd name="connsiteX3" fmla="*/ 18115 w 37704"/>
                      <a:gd name="connsiteY3" fmla="*/ 4845 h 130192"/>
                      <a:gd name="connsiteX4" fmla="*/ 21485 w 37704"/>
                      <a:gd name="connsiteY4" fmla="*/ 0 h 130192"/>
                      <a:gd name="connsiteX5" fmla="*/ 37705 w 37704"/>
                      <a:gd name="connsiteY5" fmla="*/ 126384 h 130192"/>
                      <a:gd name="connsiteX6" fmla="*/ 36019 w 37704"/>
                      <a:gd name="connsiteY6" fmla="*/ 128912 h 130192"/>
                      <a:gd name="connsiteX7" fmla="*/ 28436 w 37704"/>
                      <a:gd name="connsiteY7" fmla="*/ 129754 h 130192"/>
                      <a:gd name="connsiteX8" fmla="*/ 26962 w 37704"/>
                      <a:gd name="connsiteY8" fmla="*/ 128280 h 13019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704" h="130192">
                        <a:moveTo>
                          <a:pt x="26962" y="128069"/>
                        </a:moveTo>
                        <a:lnTo>
                          <a:pt x="0" y="3581"/>
                        </a:lnTo>
                        <a:cubicBezTo>
                          <a:pt x="211" y="4634"/>
                          <a:pt x="1264" y="5687"/>
                          <a:pt x="2949" y="6530"/>
                        </a:cubicBezTo>
                        <a:cubicBezTo>
                          <a:pt x="6951" y="8215"/>
                          <a:pt x="13902" y="7583"/>
                          <a:pt x="18115" y="4845"/>
                        </a:cubicBezTo>
                        <a:cubicBezTo>
                          <a:pt x="20432" y="3370"/>
                          <a:pt x="21696" y="1475"/>
                          <a:pt x="21485" y="0"/>
                        </a:cubicBezTo>
                        <a:lnTo>
                          <a:pt x="37705" y="126384"/>
                        </a:lnTo>
                        <a:cubicBezTo>
                          <a:pt x="37705" y="126384"/>
                          <a:pt x="37283" y="128069"/>
                          <a:pt x="36019" y="128912"/>
                        </a:cubicBezTo>
                        <a:cubicBezTo>
                          <a:pt x="33913" y="130176"/>
                          <a:pt x="30543" y="130597"/>
                          <a:pt x="28436" y="129754"/>
                        </a:cubicBezTo>
                        <a:cubicBezTo>
                          <a:pt x="27594" y="129333"/>
                          <a:pt x="27173" y="128912"/>
                          <a:pt x="26962" y="12828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11" name="그래픽 16">
                  <a:extLst>
                    <a:ext uri="{FF2B5EF4-FFF2-40B4-BE49-F238E27FC236}">
                      <a16:creationId xmlns:a16="http://schemas.microsoft.com/office/drawing/2014/main" id="{B1915223-0B52-9E3D-AC10-0B9FD091B303}"/>
                    </a:ext>
                  </a:extLst>
                </p:cNvPr>
                <p:cNvGrpSpPr/>
                <p:nvPr/>
              </p:nvGrpSpPr>
              <p:grpSpPr>
                <a:xfrm>
                  <a:off x="5203292" y="5794514"/>
                  <a:ext cx="145757" cy="81536"/>
                  <a:chOff x="5203292" y="5794514"/>
                  <a:chExt cx="145757" cy="81536"/>
                </a:xfrm>
              </p:grpSpPr>
              <p:sp>
                <p:nvSpPr>
                  <p:cNvPr id="345" name="자유형: 도형 344">
                    <a:extLst>
                      <a:ext uri="{FF2B5EF4-FFF2-40B4-BE49-F238E27FC236}">
                        <a16:creationId xmlns:a16="http://schemas.microsoft.com/office/drawing/2014/main" id="{2F876612-695A-D31B-1DCE-8BAB25610870}"/>
                      </a:ext>
                    </a:extLst>
                  </p:cNvPr>
                  <p:cNvSpPr/>
                  <p:nvPr/>
                </p:nvSpPr>
                <p:spPr>
                  <a:xfrm>
                    <a:off x="5203292" y="5794514"/>
                    <a:ext cx="145757" cy="77112"/>
                  </a:xfrm>
                  <a:custGeom>
                    <a:avLst/>
                    <a:gdLst>
                      <a:gd name="connsiteX0" fmla="*/ 138090 w 145757"/>
                      <a:gd name="connsiteY0" fmla="*/ 11981 h 77112"/>
                      <a:gd name="connsiteX1" fmla="*/ 145673 w 145757"/>
                      <a:gd name="connsiteY1" fmla="*/ 23144 h 77112"/>
                      <a:gd name="connsiteX2" fmla="*/ 125663 w 145757"/>
                      <a:gd name="connsiteY2" fmla="*/ 65273 h 77112"/>
                      <a:gd name="connsiteX3" fmla="*/ 66051 w 145757"/>
                      <a:gd name="connsiteY3" fmla="*/ 76858 h 77112"/>
                      <a:gd name="connsiteX4" fmla="*/ 18447 w 145757"/>
                      <a:gd name="connsiteY4" fmla="*/ 66326 h 77112"/>
                      <a:gd name="connsiteX5" fmla="*/ 10232 w 145757"/>
                      <a:gd name="connsiteY5" fmla="*/ 60006 h 77112"/>
                      <a:gd name="connsiteX6" fmla="*/ 1385 w 145757"/>
                      <a:gd name="connsiteY6" fmla="*/ 16615 h 77112"/>
                      <a:gd name="connsiteX7" fmla="*/ 75951 w 145757"/>
                      <a:gd name="connsiteY7" fmla="*/ 395 h 77112"/>
                      <a:gd name="connsiteX8" fmla="*/ 137880 w 145757"/>
                      <a:gd name="connsiteY8" fmla="*/ 11981 h 77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45757" h="77112">
                        <a:moveTo>
                          <a:pt x="138090" y="11981"/>
                        </a:moveTo>
                        <a:cubicBezTo>
                          <a:pt x="143356" y="15140"/>
                          <a:pt x="146305" y="18721"/>
                          <a:pt x="145673" y="23144"/>
                        </a:cubicBezTo>
                        <a:cubicBezTo>
                          <a:pt x="143988" y="36415"/>
                          <a:pt x="142092" y="53055"/>
                          <a:pt x="125663" y="65273"/>
                        </a:cubicBezTo>
                        <a:cubicBezTo>
                          <a:pt x="109865" y="77068"/>
                          <a:pt x="84377" y="77700"/>
                          <a:pt x="66051" y="76858"/>
                        </a:cubicBezTo>
                        <a:cubicBezTo>
                          <a:pt x="51096" y="76226"/>
                          <a:pt x="31928" y="74119"/>
                          <a:pt x="18447" y="66326"/>
                        </a:cubicBezTo>
                        <a:cubicBezTo>
                          <a:pt x="15287" y="64641"/>
                          <a:pt x="12549" y="62534"/>
                          <a:pt x="10232" y="60006"/>
                        </a:cubicBezTo>
                        <a:cubicBezTo>
                          <a:pt x="-2828" y="46526"/>
                          <a:pt x="-300" y="29885"/>
                          <a:pt x="1385" y="16615"/>
                        </a:cubicBezTo>
                        <a:cubicBezTo>
                          <a:pt x="3070" y="3344"/>
                          <a:pt x="34877" y="-1500"/>
                          <a:pt x="75951" y="395"/>
                        </a:cubicBezTo>
                        <a:cubicBezTo>
                          <a:pt x="103756" y="1659"/>
                          <a:pt x="126716" y="5661"/>
                          <a:pt x="137880" y="11981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46" name="자유형: 도형 345">
                    <a:extLst>
                      <a:ext uri="{FF2B5EF4-FFF2-40B4-BE49-F238E27FC236}">
                        <a16:creationId xmlns:a16="http://schemas.microsoft.com/office/drawing/2014/main" id="{BE1446E5-5A4F-1E49-0F99-8594B7A2585A}"/>
                      </a:ext>
                    </a:extLst>
                  </p:cNvPr>
                  <p:cNvSpPr/>
                  <p:nvPr/>
                </p:nvSpPr>
                <p:spPr>
                  <a:xfrm>
                    <a:off x="5203399" y="5816605"/>
                    <a:ext cx="145566" cy="59445"/>
                  </a:xfrm>
                  <a:custGeom>
                    <a:avLst/>
                    <a:gdLst>
                      <a:gd name="connsiteX0" fmla="*/ 145566 w 145566"/>
                      <a:gd name="connsiteY0" fmla="*/ 0 h 59445"/>
                      <a:gd name="connsiteX1" fmla="*/ 145566 w 145566"/>
                      <a:gd name="connsiteY1" fmla="*/ 4424 h 59445"/>
                      <a:gd name="connsiteX2" fmla="*/ 145566 w 145566"/>
                      <a:gd name="connsiteY2" fmla="*/ 5477 h 59445"/>
                      <a:gd name="connsiteX3" fmla="*/ 125556 w 145566"/>
                      <a:gd name="connsiteY3" fmla="*/ 47605 h 59445"/>
                      <a:gd name="connsiteX4" fmla="*/ 65944 w 145566"/>
                      <a:gd name="connsiteY4" fmla="*/ 59190 h 59445"/>
                      <a:gd name="connsiteX5" fmla="*/ 18340 w 145566"/>
                      <a:gd name="connsiteY5" fmla="*/ 48658 h 59445"/>
                      <a:gd name="connsiteX6" fmla="*/ 10125 w 145566"/>
                      <a:gd name="connsiteY6" fmla="*/ 42339 h 59445"/>
                      <a:gd name="connsiteX7" fmla="*/ 14 w 145566"/>
                      <a:gd name="connsiteY7" fmla="*/ 14745 h 59445"/>
                      <a:gd name="connsiteX8" fmla="*/ 14 w 145566"/>
                      <a:gd name="connsiteY8" fmla="*/ 10321 h 59445"/>
                      <a:gd name="connsiteX9" fmla="*/ 10125 w 145566"/>
                      <a:gd name="connsiteY9" fmla="*/ 37915 h 59445"/>
                      <a:gd name="connsiteX10" fmla="*/ 18340 w 145566"/>
                      <a:gd name="connsiteY10" fmla="*/ 44235 h 59445"/>
                      <a:gd name="connsiteX11" fmla="*/ 65944 w 145566"/>
                      <a:gd name="connsiteY11" fmla="*/ 54767 h 59445"/>
                      <a:gd name="connsiteX12" fmla="*/ 125556 w 145566"/>
                      <a:gd name="connsiteY12" fmla="*/ 43181 h 59445"/>
                      <a:gd name="connsiteX13" fmla="*/ 145566 w 145566"/>
                      <a:gd name="connsiteY13" fmla="*/ 1053 h 59445"/>
                      <a:gd name="connsiteX14" fmla="*/ 145566 w 145566"/>
                      <a:gd name="connsiteY14" fmla="*/ 0 h 59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45566" h="59445">
                        <a:moveTo>
                          <a:pt x="145566" y="0"/>
                        </a:moveTo>
                        <a:lnTo>
                          <a:pt x="145566" y="4424"/>
                        </a:lnTo>
                        <a:cubicBezTo>
                          <a:pt x="145566" y="4424"/>
                          <a:pt x="145566" y="5055"/>
                          <a:pt x="145566" y="5477"/>
                        </a:cubicBezTo>
                        <a:cubicBezTo>
                          <a:pt x="143881" y="18747"/>
                          <a:pt x="141986" y="35388"/>
                          <a:pt x="125556" y="47605"/>
                        </a:cubicBezTo>
                        <a:cubicBezTo>
                          <a:pt x="109758" y="59401"/>
                          <a:pt x="84270" y="60033"/>
                          <a:pt x="65944" y="59190"/>
                        </a:cubicBezTo>
                        <a:cubicBezTo>
                          <a:pt x="50989" y="58558"/>
                          <a:pt x="31821" y="56452"/>
                          <a:pt x="18340" y="48658"/>
                        </a:cubicBezTo>
                        <a:cubicBezTo>
                          <a:pt x="15180" y="46973"/>
                          <a:pt x="12442" y="44866"/>
                          <a:pt x="10125" y="42339"/>
                        </a:cubicBezTo>
                        <a:cubicBezTo>
                          <a:pt x="1910" y="33913"/>
                          <a:pt x="-197" y="24224"/>
                          <a:pt x="14" y="14745"/>
                        </a:cubicBezTo>
                        <a:lnTo>
                          <a:pt x="14" y="10321"/>
                        </a:lnTo>
                        <a:cubicBezTo>
                          <a:pt x="14" y="19590"/>
                          <a:pt x="2121" y="29279"/>
                          <a:pt x="10125" y="37915"/>
                        </a:cubicBezTo>
                        <a:cubicBezTo>
                          <a:pt x="12442" y="40443"/>
                          <a:pt x="15180" y="42339"/>
                          <a:pt x="18340" y="44235"/>
                        </a:cubicBezTo>
                        <a:cubicBezTo>
                          <a:pt x="31821" y="52028"/>
                          <a:pt x="51200" y="54135"/>
                          <a:pt x="65944" y="54767"/>
                        </a:cubicBezTo>
                        <a:cubicBezTo>
                          <a:pt x="84270" y="55609"/>
                          <a:pt x="109758" y="54977"/>
                          <a:pt x="125556" y="43181"/>
                        </a:cubicBezTo>
                        <a:cubicBezTo>
                          <a:pt x="141986" y="30964"/>
                          <a:pt x="143671" y="14324"/>
                          <a:pt x="145566" y="1053"/>
                        </a:cubicBezTo>
                        <a:cubicBezTo>
                          <a:pt x="145566" y="632"/>
                          <a:pt x="145566" y="421"/>
                          <a:pt x="145566" y="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12" name="그래픽 16">
                  <a:extLst>
                    <a:ext uri="{FF2B5EF4-FFF2-40B4-BE49-F238E27FC236}">
                      <a16:creationId xmlns:a16="http://schemas.microsoft.com/office/drawing/2014/main" id="{D153E97E-88A4-B83B-32F7-C28EDE21F2A3}"/>
                    </a:ext>
                  </a:extLst>
                </p:cNvPr>
                <p:cNvGrpSpPr/>
                <p:nvPr/>
              </p:nvGrpSpPr>
              <p:grpSpPr>
                <a:xfrm>
                  <a:off x="5229084" y="5568447"/>
                  <a:ext cx="216411" cy="359325"/>
                  <a:chOff x="5229084" y="5568447"/>
                  <a:chExt cx="216411" cy="359325"/>
                </a:xfrm>
              </p:grpSpPr>
              <p:sp>
                <p:nvSpPr>
                  <p:cNvPr id="324" name="자유형: 도형 323">
                    <a:extLst>
                      <a:ext uri="{FF2B5EF4-FFF2-40B4-BE49-F238E27FC236}">
                        <a16:creationId xmlns:a16="http://schemas.microsoft.com/office/drawing/2014/main" id="{1F25C3D6-2A6A-568F-94B9-18D81EEAA6C1}"/>
                      </a:ext>
                    </a:extLst>
                  </p:cNvPr>
                  <p:cNvSpPr/>
                  <p:nvPr/>
                </p:nvSpPr>
                <p:spPr>
                  <a:xfrm>
                    <a:off x="5362235" y="5720521"/>
                    <a:ext cx="42558" cy="66174"/>
                  </a:xfrm>
                  <a:custGeom>
                    <a:avLst/>
                    <a:gdLst>
                      <a:gd name="connsiteX0" fmla="*/ 0 w 42558"/>
                      <a:gd name="connsiteY0" fmla="*/ 16463 h 66174"/>
                      <a:gd name="connsiteX1" fmla="*/ 24645 w 42558"/>
                      <a:gd name="connsiteY1" fmla="*/ 454 h 66174"/>
                      <a:gd name="connsiteX2" fmla="*/ 42339 w 42558"/>
                      <a:gd name="connsiteY2" fmla="*/ 16463 h 66174"/>
                      <a:gd name="connsiteX3" fmla="*/ 1896 w 42558"/>
                      <a:gd name="connsiteY3" fmla="*/ 66174 h 66174"/>
                      <a:gd name="connsiteX4" fmla="*/ 211 w 42558"/>
                      <a:gd name="connsiteY4" fmla="*/ 16463 h 661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2558" h="66174">
                        <a:moveTo>
                          <a:pt x="0" y="16463"/>
                        </a:moveTo>
                        <a:cubicBezTo>
                          <a:pt x="0" y="16463"/>
                          <a:pt x="15798" y="2350"/>
                          <a:pt x="24645" y="454"/>
                        </a:cubicBezTo>
                        <a:cubicBezTo>
                          <a:pt x="33492" y="-1441"/>
                          <a:pt x="44235" y="2350"/>
                          <a:pt x="42339" y="16463"/>
                        </a:cubicBezTo>
                        <a:cubicBezTo>
                          <a:pt x="40443" y="30576"/>
                          <a:pt x="1896" y="66174"/>
                          <a:pt x="1896" y="66174"/>
                        </a:cubicBezTo>
                        <a:lnTo>
                          <a:pt x="211" y="16463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25" name="그래픽 16">
                    <a:extLst>
                      <a:ext uri="{FF2B5EF4-FFF2-40B4-BE49-F238E27FC236}">
                        <a16:creationId xmlns:a16="http://schemas.microsoft.com/office/drawing/2014/main" id="{4FF97A5B-C4B1-A13E-2704-EFD2D05EA1B0}"/>
                      </a:ext>
                    </a:extLst>
                  </p:cNvPr>
                  <p:cNvGrpSpPr/>
                  <p:nvPr/>
                </p:nvGrpSpPr>
                <p:grpSpPr>
                  <a:xfrm>
                    <a:off x="5378876" y="5734666"/>
                    <a:ext cx="66620" cy="193106"/>
                    <a:chOff x="5378876" y="5734666"/>
                    <a:chExt cx="66620" cy="193106"/>
                  </a:xfrm>
                </p:grpSpPr>
                <p:sp>
                  <p:nvSpPr>
                    <p:cNvPr id="343" name="자유형: 도형 342">
                      <a:extLst>
                        <a:ext uri="{FF2B5EF4-FFF2-40B4-BE49-F238E27FC236}">
                          <a16:creationId xmlns:a16="http://schemas.microsoft.com/office/drawing/2014/main" id="{A77229B3-9EB5-7372-B5FF-E55C61DB5E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78876" y="5734666"/>
                      <a:ext cx="60243" cy="180616"/>
                    </a:xfrm>
                    <a:custGeom>
                      <a:avLst/>
                      <a:gdLst>
                        <a:gd name="connsiteX0" fmla="*/ 33913 w 60243"/>
                        <a:gd name="connsiteY0" fmla="*/ 178623 h 180616"/>
                        <a:gd name="connsiteX1" fmla="*/ 60243 w 60243"/>
                        <a:gd name="connsiteY1" fmla="*/ 176095 h 180616"/>
                        <a:gd name="connsiteX2" fmla="*/ 52871 w 60243"/>
                        <a:gd name="connsiteY2" fmla="*/ 173989 h 180616"/>
                        <a:gd name="connsiteX3" fmla="*/ 34756 w 60243"/>
                        <a:gd name="connsiteY3" fmla="*/ 159033 h 180616"/>
                        <a:gd name="connsiteX4" fmla="*/ 30753 w 60243"/>
                        <a:gd name="connsiteY4" fmla="*/ 108480 h 180616"/>
                        <a:gd name="connsiteX5" fmla="*/ 26119 w 60243"/>
                        <a:gd name="connsiteY5" fmla="*/ 0 h 180616"/>
                        <a:gd name="connsiteX6" fmla="*/ 0 w 60243"/>
                        <a:gd name="connsiteY6" fmla="*/ 14745 h 180616"/>
                        <a:gd name="connsiteX7" fmla="*/ 6951 w 60243"/>
                        <a:gd name="connsiteY7" fmla="*/ 94578 h 180616"/>
                        <a:gd name="connsiteX8" fmla="*/ 20643 w 60243"/>
                        <a:gd name="connsiteY8" fmla="*/ 170408 h 180616"/>
                        <a:gd name="connsiteX9" fmla="*/ 20221 w 60243"/>
                        <a:gd name="connsiteY9" fmla="*/ 177570 h 180616"/>
                        <a:gd name="connsiteX10" fmla="*/ 20221 w 60243"/>
                        <a:gd name="connsiteY10" fmla="*/ 177570 h 180616"/>
                        <a:gd name="connsiteX11" fmla="*/ 33913 w 60243"/>
                        <a:gd name="connsiteY11" fmla="*/ 178834 h 18061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</a:cxnLst>
                      <a:rect l="l" t="t" r="r" b="b"/>
                      <a:pathLst>
                        <a:path w="60243" h="180616">
                          <a:moveTo>
                            <a:pt x="33913" y="178623"/>
                          </a:moveTo>
                          <a:cubicBezTo>
                            <a:pt x="41075" y="181783"/>
                            <a:pt x="54556" y="181361"/>
                            <a:pt x="60243" y="176095"/>
                          </a:cubicBezTo>
                          <a:cubicBezTo>
                            <a:pt x="58137" y="175463"/>
                            <a:pt x="55609" y="174831"/>
                            <a:pt x="52871" y="173989"/>
                          </a:cubicBezTo>
                          <a:cubicBezTo>
                            <a:pt x="44656" y="171672"/>
                            <a:pt x="38126" y="165563"/>
                            <a:pt x="34756" y="159033"/>
                          </a:cubicBezTo>
                          <a:cubicBezTo>
                            <a:pt x="31385" y="152293"/>
                            <a:pt x="31596" y="134599"/>
                            <a:pt x="30753" y="108480"/>
                          </a:cubicBezTo>
                          <a:cubicBezTo>
                            <a:pt x="29700" y="82360"/>
                            <a:pt x="26119" y="0"/>
                            <a:pt x="26119" y="0"/>
                          </a:cubicBezTo>
                          <a:lnTo>
                            <a:pt x="0" y="14745"/>
                          </a:lnTo>
                          <a:cubicBezTo>
                            <a:pt x="0" y="14745"/>
                            <a:pt x="3160" y="68879"/>
                            <a:pt x="6951" y="94578"/>
                          </a:cubicBezTo>
                          <a:cubicBezTo>
                            <a:pt x="10743" y="120065"/>
                            <a:pt x="20432" y="160087"/>
                            <a:pt x="20643" y="170408"/>
                          </a:cubicBezTo>
                          <a:cubicBezTo>
                            <a:pt x="20643" y="172936"/>
                            <a:pt x="20643" y="175253"/>
                            <a:pt x="20221" y="177570"/>
                          </a:cubicBezTo>
                          <a:lnTo>
                            <a:pt x="20221" y="177570"/>
                          </a:lnTo>
                          <a:cubicBezTo>
                            <a:pt x="20221" y="177570"/>
                            <a:pt x="24434" y="174410"/>
                            <a:pt x="33913" y="178834"/>
                          </a:cubicBezTo>
                          <a:close/>
                        </a:path>
                      </a:pathLst>
                    </a:custGeom>
                    <a:solidFill>
                      <a:srgbClr val="F9CCC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44" name="자유형: 도형 343">
                      <a:extLst>
                        <a:ext uri="{FF2B5EF4-FFF2-40B4-BE49-F238E27FC236}">
                          <a16:creationId xmlns:a16="http://schemas.microsoft.com/office/drawing/2014/main" id="{D26FECBC-0253-3E20-5028-FE9723C488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8293" y="5910762"/>
                      <a:ext cx="47203" cy="17011"/>
                    </a:xfrm>
                    <a:custGeom>
                      <a:avLst/>
                      <a:gdLst>
                        <a:gd name="connsiteX0" fmla="*/ 40826 w 47203"/>
                        <a:gd name="connsiteY0" fmla="*/ 0 h 17011"/>
                        <a:gd name="connsiteX1" fmla="*/ 14496 w 47203"/>
                        <a:gd name="connsiteY1" fmla="*/ 2528 h 17011"/>
                        <a:gd name="connsiteX2" fmla="*/ 805 w 47203"/>
                        <a:gd name="connsiteY2" fmla="*/ 1264 h 17011"/>
                        <a:gd name="connsiteX3" fmla="*/ 805 w 47203"/>
                        <a:gd name="connsiteY3" fmla="*/ 1264 h 17011"/>
                        <a:gd name="connsiteX4" fmla="*/ 2701 w 47203"/>
                        <a:gd name="connsiteY4" fmla="*/ 16219 h 17011"/>
                        <a:gd name="connsiteX5" fmla="*/ 25450 w 47203"/>
                        <a:gd name="connsiteY5" fmla="*/ 10953 h 17011"/>
                        <a:gd name="connsiteX6" fmla="*/ 46724 w 47203"/>
                        <a:gd name="connsiteY6" fmla="*/ 5477 h 17011"/>
                        <a:gd name="connsiteX7" fmla="*/ 40826 w 47203"/>
                        <a:gd name="connsiteY7" fmla="*/ 0 h 1701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47203" h="17011">
                          <a:moveTo>
                            <a:pt x="40826" y="0"/>
                          </a:moveTo>
                          <a:cubicBezTo>
                            <a:pt x="35139" y="5266"/>
                            <a:pt x="21658" y="5687"/>
                            <a:pt x="14496" y="2528"/>
                          </a:cubicBezTo>
                          <a:cubicBezTo>
                            <a:pt x="5018" y="-1896"/>
                            <a:pt x="805" y="1264"/>
                            <a:pt x="805" y="1264"/>
                          </a:cubicBezTo>
                          <a:lnTo>
                            <a:pt x="805" y="1264"/>
                          </a:lnTo>
                          <a:cubicBezTo>
                            <a:pt x="-38" y="8426"/>
                            <a:pt x="-1091" y="14324"/>
                            <a:pt x="2701" y="16219"/>
                          </a:cubicBezTo>
                          <a:cubicBezTo>
                            <a:pt x="7756" y="18747"/>
                            <a:pt x="21658" y="14745"/>
                            <a:pt x="25450" y="10953"/>
                          </a:cubicBezTo>
                          <a:cubicBezTo>
                            <a:pt x="29241" y="7162"/>
                            <a:pt x="44407" y="9479"/>
                            <a:pt x="46724" y="5477"/>
                          </a:cubicBezTo>
                          <a:cubicBezTo>
                            <a:pt x="48409" y="2738"/>
                            <a:pt x="45461" y="1264"/>
                            <a:pt x="40826" y="0"/>
                          </a:cubicBezTo>
                          <a:close/>
                        </a:path>
                      </a:pathLst>
                    </a:custGeom>
                    <a:solidFill>
                      <a:srgbClr val="392D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326" name="자유형: 도형 325">
                    <a:extLst>
                      <a:ext uri="{FF2B5EF4-FFF2-40B4-BE49-F238E27FC236}">
                        <a16:creationId xmlns:a16="http://schemas.microsoft.com/office/drawing/2014/main" id="{00F24CFE-8377-2525-8E29-CE9A0DCC017C}"/>
                      </a:ext>
                    </a:extLst>
                  </p:cNvPr>
                  <p:cNvSpPr/>
                  <p:nvPr/>
                </p:nvSpPr>
                <p:spPr>
                  <a:xfrm>
                    <a:off x="5229084" y="5731695"/>
                    <a:ext cx="159435" cy="102926"/>
                  </a:xfrm>
                  <a:custGeom>
                    <a:avLst/>
                    <a:gdLst>
                      <a:gd name="connsiteX0" fmla="*/ 20459 w 159435"/>
                      <a:gd name="connsiteY0" fmla="*/ 9712 h 102926"/>
                      <a:gd name="connsiteX1" fmla="*/ 2765 w 159435"/>
                      <a:gd name="connsiteY1" fmla="*/ 49734 h 102926"/>
                      <a:gd name="connsiteX2" fmla="*/ 20459 w 159435"/>
                      <a:gd name="connsiteY2" fmla="*/ 94811 h 102926"/>
                      <a:gd name="connsiteX3" fmla="*/ 99449 w 159435"/>
                      <a:gd name="connsiteY3" fmla="*/ 87649 h 102926"/>
                      <a:gd name="connsiteX4" fmla="*/ 157164 w 159435"/>
                      <a:gd name="connsiteY4" fmla="*/ 36674 h 102926"/>
                      <a:gd name="connsiteX5" fmla="*/ 143894 w 159435"/>
                      <a:gd name="connsiteY5" fmla="*/ 22 h 102926"/>
                      <a:gd name="connsiteX6" fmla="*/ 110402 w 159435"/>
                      <a:gd name="connsiteY6" fmla="*/ 2339 h 102926"/>
                      <a:gd name="connsiteX7" fmla="*/ 65746 w 159435"/>
                      <a:gd name="connsiteY7" fmla="*/ 8237 h 102926"/>
                      <a:gd name="connsiteX8" fmla="*/ 20669 w 159435"/>
                      <a:gd name="connsiteY8" fmla="*/ 9291 h 1029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9435" h="102926">
                        <a:moveTo>
                          <a:pt x="20459" y="9712"/>
                        </a:moveTo>
                        <a:cubicBezTo>
                          <a:pt x="20459" y="9712"/>
                          <a:pt x="7188" y="27616"/>
                          <a:pt x="2765" y="49734"/>
                        </a:cubicBezTo>
                        <a:cubicBezTo>
                          <a:pt x="-1658" y="71851"/>
                          <a:pt x="-3765" y="77538"/>
                          <a:pt x="20459" y="94811"/>
                        </a:cubicBezTo>
                        <a:cubicBezTo>
                          <a:pt x="44682" y="112083"/>
                          <a:pt x="80070" y="97970"/>
                          <a:pt x="99449" y="87649"/>
                        </a:cubicBezTo>
                        <a:cubicBezTo>
                          <a:pt x="118828" y="77327"/>
                          <a:pt x="152109" y="49523"/>
                          <a:pt x="157164" y="36674"/>
                        </a:cubicBezTo>
                        <a:cubicBezTo>
                          <a:pt x="162220" y="23825"/>
                          <a:pt x="159271" y="444"/>
                          <a:pt x="143894" y="22"/>
                        </a:cubicBezTo>
                        <a:cubicBezTo>
                          <a:pt x="128517" y="-399"/>
                          <a:pt x="123672" y="5288"/>
                          <a:pt x="110402" y="2339"/>
                        </a:cubicBezTo>
                        <a:cubicBezTo>
                          <a:pt x="97132" y="-609"/>
                          <a:pt x="77121" y="6131"/>
                          <a:pt x="65746" y="8237"/>
                        </a:cubicBezTo>
                        <a:cubicBezTo>
                          <a:pt x="54372" y="10344"/>
                          <a:pt x="20669" y="9291"/>
                          <a:pt x="20669" y="9291"/>
                        </a:cubicBezTo>
                        <a:close/>
                      </a:path>
                    </a:pathLst>
                  </a:custGeom>
                  <a:solidFill>
                    <a:srgbClr val="3959A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327" name="그래픽 16">
                    <a:extLst>
                      <a:ext uri="{FF2B5EF4-FFF2-40B4-BE49-F238E27FC236}">
                        <a16:creationId xmlns:a16="http://schemas.microsoft.com/office/drawing/2014/main" id="{4B0AF39E-8226-1EEA-5AB2-3FE01648C3A1}"/>
                      </a:ext>
                    </a:extLst>
                  </p:cNvPr>
                  <p:cNvGrpSpPr/>
                  <p:nvPr/>
                </p:nvGrpSpPr>
                <p:grpSpPr>
                  <a:xfrm>
                    <a:off x="5386722" y="5629346"/>
                    <a:ext cx="35966" cy="66984"/>
                    <a:chOff x="5386722" y="5629346"/>
                    <a:chExt cx="35966" cy="66984"/>
                  </a:xfrm>
                </p:grpSpPr>
                <p:sp>
                  <p:nvSpPr>
                    <p:cNvPr id="334" name="자유형: 도형 333">
                      <a:extLst>
                        <a:ext uri="{FF2B5EF4-FFF2-40B4-BE49-F238E27FC236}">
                          <a16:creationId xmlns:a16="http://schemas.microsoft.com/office/drawing/2014/main" id="{7975269C-797E-C4C6-EBD6-7A30E05BC5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8987" y="5652517"/>
                      <a:ext cx="31385" cy="43813"/>
                    </a:xfrm>
                    <a:custGeom>
                      <a:avLst/>
                      <a:gdLst>
                        <a:gd name="connsiteX0" fmla="*/ 31385 w 31385"/>
                        <a:gd name="connsiteY0" fmla="*/ 0 h 43813"/>
                        <a:gd name="connsiteX1" fmla="*/ 31385 w 31385"/>
                        <a:gd name="connsiteY1" fmla="*/ 3581 h 43813"/>
                        <a:gd name="connsiteX2" fmla="*/ 28647 w 31385"/>
                        <a:gd name="connsiteY2" fmla="*/ 36441 h 43813"/>
                        <a:gd name="connsiteX3" fmla="*/ 24856 w 31385"/>
                        <a:gd name="connsiteY3" fmla="*/ 41707 h 43813"/>
                        <a:gd name="connsiteX4" fmla="*/ 16430 w 31385"/>
                        <a:gd name="connsiteY4" fmla="*/ 43813 h 43813"/>
                        <a:gd name="connsiteX5" fmla="*/ 6530 w 31385"/>
                        <a:gd name="connsiteY5" fmla="*/ 41707 h 43813"/>
                        <a:gd name="connsiteX6" fmla="*/ 2738 w 31385"/>
                        <a:gd name="connsiteY6" fmla="*/ 36441 h 43813"/>
                        <a:gd name="connsiteX7" fmla="*/ 0 w 31385"/>
                        <a:gd name="connsiteY7" fmla="*/ 211 h 43813"/>
                        <a:gd name="connsiteX8" fmla="*/ 31175 w 31385"/>
                        <a:gd name="connsiteY8" fmla="*/ 211 h 4381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31385" h="43813">
                          <a:moveTo>
                            <a:pt x="31385" y="0"/>
                          </a:moveTo>
                          <a:lnTo>
                            <a:pt x="31385" y="3581"/>
                          </a:lnTo>
                          <a:cubicBezTo>
                            <a:pt x="31385" y="3581"/>
                            <a:pt x="28647" y="36441"/>
                            <a:pt x="28647" y="36441"/>
                          </a:cubicBezTo>
                          <a:cubicBezTo>
                            <a:pt x="28647" y="38336"/>
                            <a:pt x="27383" y="40232"/>
                            <a:pt x="24856" y="41707"/>
                          </a:cubicBezTo>
                          <a:cubicBezTo>
                            <a:pt x="22538" y="42970"/>
                            <a:pt x="19590" y="43813"/>
                            <a:pt x="16430" y="43813"/>
                          </a:cubicBezTo>
                          <a:cubicBezTo>
                            <a:pt x="12849" y="43813"/>
                            <a:pt x="9268" y="43181"/>
                            <a:pt x="6530" y="41707"/>
                          </a:cubicBezTo>
                          <a:cubicBezTo>
                            <a:pt x="4002" y="40232"/>
                            <a:pt x="2738" y="38336"/>
                            <a:pt x="2738" y="36441"/>
                          </a:cubicBezTo>
                          <a:lnTo>
                            <a:pt x="0" y="211"/>
                          </a:lnTo>
                          <a:lnTo>
                            <a:pt x="31175" y="21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35" name="자유형: 도형 334">
                      <a:extLst>
                        <a:ext uri="{FF2B5EF4-FFF2-40B4-BE49-F238E27FC236}">
                          <a16:creationId xmlns:a16="http://schemas.microsoft.com/office/drawing/2014/main" id="{7035C939-778A-BF06-5F9D-7F6144402CD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9197" y="5652727"/>
                      <a:ext cx="31174" cy="43602"/>
                    </a:xfrm>
                    <a:custGeom>
                      <a:avLst/>
                      <a:gdLst>
                        <a:gd name="connsiteX0" fmla="*/ 30964 w 31174"/>
                        <a:gd name="connsiteY0" fmla="*/ 3370 h 43602"/>
                        <a:gd name="connsiteX1" fmla="*/ 12849 w 31174"/>
                        <a:gd name="connsiteY1" fmla="*/ 17273 h 43602"/>
                        <a:gd name="connsiteX2" fmla="*/ 16430 w 31174"/>
                        <a:gd name="connsiteY2" fmla="*/ 43603 h 43602"/>
                        <a:gd name="connsiteX3" fmla="*/ 6530 w 31174"/>
                        <a:gd name="connsiteY3" fmla="*/ 41496 h 43602"/>
                        <a:gd name="connsiteX4" fmla="*/ 2738 w 31174"/>
                        <a:gd name="connsiteY4" fmla="*/ 36230 h 43602"/>
                        <a:gd name="connsiteX5" fmla="*/ 0 w 31174"/>
                        <a:gd name="connsiteY5" fmla="*/ 0 h 43602"/>
                        <a:gd name="connsiteX6" fmla="*/ 31175 w 31174"/>
                        <a:gd name="connsiteY6" fmla="*/ 0 h 43602"/>
                        <a:gd name="connsiteX7" fmla="*/ 31175 w 31174"/>
                        <a:gd name="connsiteY7" fmla="*/ 3581 h 43602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31174" h="43602">
                          <a:moveTo>
                            <a:pt x="30964" y="3370"/>
                          </a:moveTo>
                          <a:lnTo>
                            <a:pt x="12849" y="17273"/>
                          </a:lnTo>
                          <a:lnTo>
                            <a:pt x="16430" y="43603"/>
                          </a:lnTo>
                          <a:cubicBezTo>
                            <a:pt x="12849" y="43603"/>
                            <a:pt x="9268" y="42971"/>
                            <a:pt x="6530" y="41496"/>
                          </a:cubicBezTo>
                          <a:cubicBezTo>
                            <a:pt x="4002" y="40022"/>
                            <a:pt x="2738" y="38126"/>
                            <a:pt x="2738" y="36230"/>
                          </a:cubicBezTo>
                          <a:lnTo>
                            <a:pt x="0" y="0"/>
                          </a:lnTo>
                          <a:lnTo>
                            <a:pt x="31175" y="0"/>
                          </a:lnTo>
                          <a:lnTo>
                            <a:pt x="31175" y="3581"/>
                          </a:lnTo>
                          <a:close/>
                        </a:path>
                      </a:pathLst>
                    </a:custGeom>
                    <a:solidFill>
                      <a:srgbClr val="FDF0F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36" name="자유형: 도형 335">
                      <a:extLst>
                        <a:ext uri="{FF2B5EF4-FFF2-40B4-BE49-F238E27FC236}">
                          <a16:creationId xmlns:a16="http://schemas.microsoft.com/office/drawing/2014/main" id="{13D7ECED-5519-EEEE-BAC1-6872C8FF9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880" y="5636719"/>
                      <a:ext cx="35808" cy="25487"/>
                    </a:xfrm>
                    <a:custGeom>
                      <a:avLst/>
                      <a:gdLst>
                        <a:gd name="connsiteX0" fmla="*/ 17904 w 35808"/>
                        <a:gd name="connsiteY0" fmla="*/ 0 h 25487"/>
                        <a:gd name="connsiteX1" fmla="*/ 0 w 35808"/>
                        <a:gd name="connsiteY1" fmla="*/ 10321 h 25487"/>
                        <a:gd name="connsiteX2" fmla="*/ 0 w 35808"/>
                        <a:gd name="connsiteY2" fmla="*/ 15166 h 25487"/>
                        <a:gd name="connsiteX3" fmla="*/ 17904 w 35808"/>
                        <a:gd name="connsiteY3" fmla="*/ 25487 h 25487"/>
                        <a:gd name="connsiteX4" fmla="*/ 35809 w 35808"/>
                        <a:gd name="connsiteY4" fmla="*/ 15166 h 25487"/>
                        <a:gd name="connsiteX5" fmla="*/ 35809 w 35808"/>
                        <a:gd name="connsiteY5" fmla="*/ 10321 h 25487"/>
                        <a:gd name="connsiteX6" fmla="*/ 17904 w 35808"/>
                        <a:gd name="connsiteY6" fmla="*/ 0 h 2548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5808" h="25487">
                          <a:moveTo>
                            <a:pt x="17904" y="0"/>
                          </a:moveTo>
                          <a:cubicBezTo>
                            <a:pt x="8004" y="0"/>
                            <a:pt x="0" y="4634"/>
                            <a:pt x="0" y="10321"/>
                          </a:cubicBezTo>
                          <a:lnTo>
                            <a:pt x="0" y="15166"/>
                          </a:lnTo>
                          <a:cubicBezTo>
                            <a:pt x="0" y="20853"/>
                            <a:pt x="8004" y="25487"/>
                            <a:pt x="17904" y="25487"/>
                          </a:cubicBezTo>
                          <a:cubicBezTo>
                            <a:pt x="27804" y="25487"/>
                            <a:pt x="35809" y="20853"/>
                            <a:pt x="35809" y="15166"/>
                          </a:cubicBezTo>
                          <a:lnTo>
                            <a:pt x="35809" y="10321"/>
                          </a:lnTo>
                          <a:cubicBezTo>
                            <a:pt x="35809" y="4634"/>
                            <a:pt x="27804" y="0"/>
                            <a:pt x="17904" y="0"/>
                          </a:cubicBezTo>
                          <a:close/>
                        </a:path>
                      </a:pathLst>
                    </a:custGeom>
                    <a:solidFill>
                      <a:srgbClr val="2F252B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37" name="자유형: 도형 336">
                      <a:extLst>
                        <a:ext uri="{FF2B5EF4-FFF2-40B4-BE49-F238E27FC236}">
                          <a16:creationId xmlns:a16="http://schemas.microsoft.com/office/drawing/2014/main" id="{592F3C51-6556-7DD8-EA1F-9ECB75D974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6722" y="5636666"/>
                      <a:ext cx="35914" cy="20748"/>
                    </a:xfrm>
                    <a:custGeom>
                      <a:avLst/>
                      <a:gdLst>
                        <a:gd name="connsiteX0" fmla="*/ 30701 w 35914"/>
                        <a:gd name="connsiteY0" fmla="*/ 3002 h 20748"/>
                        <a:gd name="connsiteX1" fmla="*/ 5213 w 35914"/>
                        <a:gd name="connsiteY1" fmla="*/ 3002 h 20748"/>
                        <a:gd name="connsiteX2" fmla="*/ 5213 w 35914"/>
                        <a:gd name="connsiteY2" fmla="*/ 17746 h 20748"/>
                        <a:gd name="connsiteX3" fmla="*/ 30701 w 35914"/>
                        <a:gd name="connsiteY3" fmla="*/ 17746 h 20748"/>
                        <a:gd name="connsiteX4" fmla="*/ 30701 w 35914"/>
                        <a:gd name="connsiteY4" fmla="*/ 3002 h 207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35914" h="20748">
                          <a:moveTo>
                            <a:pt x="30701" y="3002"/>
                          </a:moveTo>
                          <a:cubicBezTo>
                            <a:pt x="23750" y="-1001"/>
                            <a:pt x="12165" y="-1001"/>
                            <a:pt x="5213" y="3002"/>
                          </a:cubicBezTo>
                          <a:cubicBezTo>
                            <a:pt x="-1738" y="7004"/>
                            <a:pt x="-1738" y="13744"/>
                            <a:pt x="5213" y="17746"/>
                          </a:cubicBezTo>
                          <a:cubicBezTo>
                            <a:pt x="12165" y="21749"/>
                            <a:pt x="23750" y="21749"/>
                            <a:pt x="30701" y="17746"/>
                          </a:cubicBezTo>
                          <a:cubicBezTo>
                            <a:pt x="37652" y="13744"/>
                            <a:pt x="37652" y="7004"/>
                            <a:pt x="30701" y="3002"/>
                          </a:cubicBezTo>
                        </a:path>
                      </a:pathLst>
                    </a:custGeom>
                    <a:solidFill>
                      <a:srgbClr val="392D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grpSp>
                  <p:nvGrpSpPr>
                    <p:cNvPr id="338" name="그래픽 16">
                      <a:extLst>
                        <a:ext uri="{FF2B5EF4-FFF2-40B4-BE49-F238E27FC236}">
                          <a16:creationId xmlns:a16="http://schemas.microsoft.com/office/drawing/2014/main" id="{D1028546-FD91-63DF-E6D0-2AAD06E86A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389197" y="5661996"/>
                      <a:ext cx="31385" cy="29542"/>
                      <a:chOff x="5389197" y="5661996"/>
                      <a:chExt cx="31385" cy="29542"/>
                    </a:xfrm>
                  </p:grpSpPr>
                  <p:sp>
                    <p:nvSpPr>
                      <p:cNvPr id="341" name="자유형: 도형 340">
                        <a:extLst>
                          <a:ext uri="{FF2B5EF4-FFF2-40B4-BE49-F238E27FC236}">
                            <a16:creationId xmlns:a16="http://schemas.microsoft.com/office/drawing/2014/main" id="{5481C395-FA88-1EE9-82D1-77DA3FD89F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9197" y="5664945"/>
                        <a:ext cx="31174" cy="26593"/>
                      </a:xfrm>
                      <a:custGeom>
                        <a:avLst/>
                        <a:gdLst>
                          <a:gd name="connsiteX0" fmla="*/ 29911 w 31174"/>
                          <a:gd name="connsiteY0" fmla="*/ 3581 h 26593"/>
                          <a:gd name="connsiteX1" fmla="*/ 26751 w 31174"/>
                          <a:gd name="connsiteY1" fmla="*/ 6319 h 26593"/>
                          <a:gd name="connsiteX2" fmla="*/ 4424 w 31174"/>
                          <a:gd name="connsiteY2" fmla="*/ 6319 h 26593"/>
                          <a:gd name="connsiteX3" fmla="*/ 1264 w 31174"/>
                          <a:gd name="connsiteY3" fmla="*/ 3581 h 26593"/>
                          <a:gd name="connsiteX4" fmla="*/ 0 w 31174"/>
                          <a:gd name="connsiteY4" fmla="*/ 0 h 26593"/>
                          <a:gd name="connsiteX5" fmla="*/ 2107 w 31174"/>
                          <a:gd name="connsiteY5" fmla="*/ 18747 h 26593"/>
                          <a:gd name="connsiteX6" fmla="*/ 4002 w 31174"/>
                          <a:gd name="connsiteY6" fmla="*/ 22749 h 26593"/>
                          <a:gd name="connsiteX7" fmla="*/ 6109 w 31174"/>
                          <a:gd name="connsiteY7" fmla="*/ 24223 h 26593"/>
                          <a:gd name="connsiteX8" fmla="*/ 25277 w 31174"/>
                          <a:gd name="connsiteY8" fmla="*/ 24223 h 26593"/>
                          <a:gd name="connsiteX9" fmla="*/ 27173 w 31174"/>
                          <a:gd name="connsiteY9" fmla="*/ 22749 h 26593"/>
                          <a:gd name="connsiteX10" fmla="*/ 29068 w 31174"/>
                          <a:gd name="connsiteY10" fmla="*/ 18747 h 26593"/>
                          <a:gd name="connsiteX11" fmla="*/ 31175 w 31174"/>
                          <a:gd name="connsiteY11" fmla="*/ 0 h 26593"/>
                          <a:gd name="connsiteX12" fmla="*/ 29911 w 31174"/>
                          <a:gd name="connsiteY12" fmla="*/ 3581 h 265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</a:cxnLst>
                        <a:rect l="l" t="t" r="r" b="b"/>
                        <a:pathLst>
                          <a:path w="31174" h="26593">
                            <a:moveTo>
                              <a:pt x="29911" y="3581"/>
                            </a:moveTo>
                            <a:cubicBezTo>
                              <a:pt x="29911" y="3581"/>
                              <a:pt x="28015" y="5477"/>
                              <a:pt x="26751" y="6319"/>
                            </a:cubicBezTo>
                            <a:cubicBezTo>
                              <a:pt x="20643" y="9900"/>
                              <a:pt x="10743" y="9900"/>
                              <a:pt x="4424" y="6319"/>
                            </a:cubicBezTo>
                            <a:cubicBezTo>
                              <a:pt x="2949" y="5477"/>
                              <a:pt x="1896" y="4634"/>
                              <a:pt x="1264" y="3581"/>
                            </a:cubicBezTo>
                            <a:cubicBezTo>
                              <a:pt x="421" y="2528"/>
                              <a:pt x="0" y="1264"/>
                              <a:pt x="0" y="0"/>
                            </a:cubicBezTo>
                            <a:lnTo>
                              <a:pt x="2107" y="18747"/>
                            </a:lnTo>
                            <a:cubicBezTo>
                              <a:pt x="2107" y="20222"/>
                              <a:pt x="2738" y="21485"/>
                              <a:pt x="4002" y="22749"/>
                            </a:cubicBezTo>
                            <a:cubicBezTo>
                              <a:pt x="4634" y="23381"/>
                              <a:pt x="5266" y="23802"/>
                              <a:pt x="6109" y="24223"/>
                            </a:cubicBezTo>
                            <a:cubicBezTo>
                              <a:pt x="11375" y="27383"/>
                              <a:pt x="20011" y="27383"/>
                              <a:pt x="25277" y="24223"/>
                            </a:cubicBezTo>
                            <a:cubicBezTo>
                              <a:pt x="26119" y="23802"/>
                              <a:pt x="26751" y="23171"/>
                              <a:pt x="27173" y="22749"/>
                            </a:cubicBezTo>
                            <a:cubicBezTo>
                              <a:pt x="28437" y="21485"/>
                              <a:pt x="29068" y="20011"/>
                              <a:pt x="29068" y="18747"/>
                            </a:cubicBezTo>
                            <a:lnTo>
                              <a:pt x="31175" y="0"/>
                            </a:lnTo>
                            <a:cubicBezTo>
                              <a:pt x="31175" y="1264"/>
                              <a:pt x="30754" y="2528"/>
                              <a:pt x="29911" y="3581"/>
                            </a:cubicBezTo>
                            <a:close/>
                          </a:path>
                        </a:pathLst>
                      </a:custGeom>
                      <a:solidFill>
                        <a:srgbClr val="00668F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342" name="자유형: 도형 341">
                        <a:extLst>
                          <a:ext uri="{FF2B5EF4-FFF2-40B4-BE49-F238E27FC236}">
                            <a16:creationId xmlns:a16="http://schemas.microsoft.com/office/drawing/2014/main" id="{1F041679-E297-0470-FDF0-0B394CAD54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389408" y="5661996"/>
                        <a:ext cx="31174" cy="11953"/>
                      </a:xfrm>
                      <a:custGeom>
                        <a:avLst/>
                        <a:gdLst>
                          <a:gd name="connsiteX0" fmla="*/ 31175 w 31174"/>
                          <a:gd name="connsiteY0" fmla="*/ 2949 h 11953"/>
                          <a:gd name="connsiteX1" fmla="*/ 30332 w 31174"/>
                          <a:gd name="connsiteY1" fmla="*/ 0 h 11953"/>
                          <a:gd name="connsiteX2" fmla="*/ 30332 w 31174"/>
                          <a:gd name="connsiteY2" fmla="*/ 2949 h 11953"/>
                          <a:gd name="connsiteX3" fmla="*/ 30122 w 31174"/>
                          <a:gd name="connsiteY3" fmla="*/ 2949 h 11953"/>
                          <a:gd name="connsiteX4" fmla="*/ 25909 w 31174"/>
                          <a:gd name="connsiteY4" fmla="*/ 8847 h 11953"/>
                          <a:gd name="connsiteX5" fmla="*/ 5266 w 31174"/>
                          <a:gd name="connsiteY5" fmla="*/ 8847 h 11953"/>
                          <a:gd name="connsiteX6" fmla="*/ 1053 w 31174"/>
                          <a:gd name="connsiteY6" fmla="*/ 2949 h 11953"/>
                          <a:gd name="connsiteX7" fmla="*/ 1053 w 31174"/>
                          <a:gd name="connsiteY7" fmla="*/ 0 h 11953"/>
                          <a:gd name="connsiteX8" fmla="*/ 0 w 31174"/>
                          <a:gd name="connsiteY8" fmla="*/ 2949 h 11953"/>
                          <a:gd name="connsiteX9" fmla="*/ 0 w 31174"/>
                          <a:gd name="connsiteY9" fmla="*/ 2949 h 11953"/>
                          <a:gd name="connsiteX10" fmla="*/ 0 w 31174"/>
                          <a:gd name="connsiteY10" fmla="*/ 2949 h 11953"/>
                          <a:gd name="connsiteX11" fmla="*/ 1264 w 31174"/>
                          <a:gd name="connsiteY11" fmla="*/ 6530 h 11953"/>
                          <a:gd name="connsiteX12" fmla="*/ 4423 w 31174"/>
                          <a:gd name="connsiteY12" fmla="*/ 9268 h 11953"/>
                          <a:gd name="connsiteX13" fmla="*/ 26751 w 31174"/>
                          <a:gd name="connsiteY13" fmla="*/ 9268 h 11953"/>
                          <a:gd name="connsiteX14" fmla="*/ 29911 w 31174"/>
                          <a:gd name="connsiteY14" fmla="*/ 6530 h 11953"/>
                          <a:gd name="connsiteX15" fmla="*/ 31175 w 31174"/>
                          <a:gd name="connsiteY15" fmla="*/ 2949 h 11953"/>
                          <a:gd name="connsiteX16" fmla="*/ 31175 w 31174"/>
                          <a:gd name="connsiteY16" fmla="*/ 2949 h 11953"/>
                          <a:gd name="connsiteX17" fmla="*/ 31175 w 31174"/>
                          <a:gd name="connsiteY17" fmla="*/ 2949 h 1195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</a:cxnLst>
                        <a:rect l="l" t="t" r="r" b="b"/>
                        <a:pathLst>
                          <a:path w="31174" h="11953">
                            <a:moveTo>
                              <a:pt x="31175" y="2949"/>
                            </a:moveTo>
                            <a:cubicBezTo>
                              <a:pt x="31175" y="2949"/>
                              <a:pt x="30753" y="1053"/>
                              <a:pt x="30332" y="0"/>
                            </a:cubicBezTo>
                            <a:lnTo>
                              <a:pt x="30332" y="2949"/>
                            </a:lnTo>
                            <a:lnTo>
                              <a:pt x="30122" y="2949"/>
                            </a:lnTo>
                            <a:cubicBezTo>
                              <a:pt x="30122" y="5055"/>
                              <a:pt x="28647" y="7373"/>
                              <a:pt x="25909" y="8847"/>
                            </a:cubicBezTo>
                            <a:cubicBezTo>
                              <a:pt x="20221" y="12217"/>
                              <a:pt x="10953" y="12217"/>
                              <a:pt x="5266" y="8847"/>
                            </a:cubicBezTo>
                            <a:cubicBezTo>
                              <a:pt x="2317" y="7162"/>
                              <a:pt x="1053" y="5055"/>
                              <a:pt x="1053" y="2949"/>
                            </a:cubicBezTo>
                            <a:lnTo>
                              <a:pt x="1053" y="0"/>
                            </a:lnTo>
                            <a:cubicBezTo>
                              <a:pt x="1053" y="0"/>
                              <a:pt x="0" y="1896"/>
                              <a:pt x="0" y="2949"/>
                            </a:cubicBezTo>
                            <a:lnTo>
                              <a:pt x="0" y="2949"/>
                            </a:lnTo>
                            <a:lnTo>
                              <a:pt x="0" y="2949"/>
                            </a:lnTo>
                            <a:cubicBezTo>
                              <a:pt x="0" y="4213"/>
                              <a:pt x="421" y="5477"/>
                              <a:pt x="1264" y="6530"/>
                            </a:cubicBezTo>
                            <a:cubicBezTo>
                              <a:pt x="2106" y="7583"/>
                              <a:pt x="3160" y="8425"/>
                              <a:pt x="4423" y="9268"/>
                            </a:cubicBezTo>
                            <a:cubicBezTo>
                              <a:pt x="10532" y="12849"/>
                              <a:pt x="20643" y="12849"/>
                              <a:pt x="26751" y="9268"/>
                            </a:cubicBezTo>
                            <a:cubicBezTo>
                              <a:pt x="28226" y="8425"/>
                              <a:pt x="29279" y="7583"/>
                              <a:pt x="29911" y="6530"/>
                            </a:cubicBezTo>
                            <a:cubicBezTo>
                              <a:pt x="30753" y="5266"/>
                              <a:pt x="31175" y="4213"/>
                              <a:pt x="31175" y="2949"/>
                            </a:cubicBezTo>
                            <a:lnTo>
                              <a:pt x="31175" y="2949"/>
                            </a:lnTo>
                            <a:cubicBezTo>
                              <a:pt x="31175" y="2949"/>
                              <a:pt x="31175" y="2949"/>
                              <a:pt x="31175" y="2949"/>
                            </a:cubicBezTo>
                            <a:close/>
                          </a:path>
                        </a:pathLst>
                      </a:custGeom>
                      <a:solidFill>
                        <a:srgbClr val="0086BA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339" name="자유형: 도형 338">
                      <a:extLst>
                        <a:ext uri="{FF2B5EF4-FFF2-40B4-BE49-F238E27FC236}">
                          <a16:creationId xmlns:a16="http://schemas.microsoft.com/office/drawing/2014/main" id="{BCDC4930-69D4-C891-42DF-B7ABE426AE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90672" y="5636508"/>
                      <a:ext cx="28646" cy="17904"/>
                    </a:xfrm>
                    <a:custGeom>
                      <a:avLst/>
                      <a:gdLst>
                        <a:gd name="connsiteX0" fmla="*/ 27172 w 28646"/>
                        <a:gd name="connsiteY0" fmla="*/ 2107 h 17904"/>
                        <a:gd name="connsiteX1" fmla="*/ 2738 w 28646"/>
                        <a:gd name="connsiteY1" fmla="*/ 0 h 17904"/>
                        <a:gd name="connsiteX2" fmla="*/ 1053 w 28646"/>
                        <a:gd name="connsiteY2" fmla="*/ 0 h 17904"/>
                        <a:gd name="connsiteX3" fmla="*/ 0 w 28646"/>
                        <a:gd name="connsiteY3" fmla="*/ 9690 h 17904"/>
                        <a:gd name="connsiteX4" fmla="*/ 14323 w 28646"/>
                        <a:gd name="connsiteY4" fmla="*/ 17905 h 17904"/>
                        <a:gd name="connsiteX5" fmla="*/ 28647 w 28646"/>
                        <a:gd name="connsiteY5" fmla="*/ 9690 h 17904"/>
                        <a:gd name="connsiteX6" fmla="*/ 27594 w 28646"/>
                        <a:gd name="connsiteY6" fmla="*/ 1896 h 1790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28646" h="17904">
                          <a:moveTo>
                            <a:pt x="27172" y="2107"/>
                          </a:moveTo>
                          <a:lnTo>
                            <a:pt x="2738" y="0"/>
                          </a:lnTo>
                          <a:lnTo>
                            <a:pt x="1053" y="0"/>
                          </a:lnTo>
                          <a:cubicBezTo>
                            <a:pt x="1053" y="0"/>
                            <a:pt x="0" y="5477"/>
                            <a:pt x="0" y="9690"/>
                          </a:cubicBezTo>
                          <a:cubicBezTo>
                            <a:pt x="0" y="13902"/>
                            <a:pt x="6319" y="17905"/>
                            <a:pt x="14323" y="17905"/>
                          </a:cubicBezTo>
                          <a:cubicBezTo>
                            <a:pt x="22328" y="17905"/>
                            <a:pt x="28647" y="14113"/>
                            <a:pt x="28647" y="9690"/>
                          </a:cubicBezTo>
                          <a:lnTo>
                            <a:pt x="27594" y="1896"/>
                          </a:lnTo>
                          <a:close/>
                        </a:path>
                      </a:pathLst>
                    </a:custGeom>
                    <a:solidFill>
                      <a:srgbClr val="32272D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340" name="자유형: 도형 339">
                      <a:extLst>
                        <a:ext uri="{FF2B5EF4-FFF2-40B4-BE49-F238E27FC236}">
                          <a16:creationId xmlns:a16="http://schemas.microsoft.com/office/drawing/2014/main" id="{24BBF0DC-FE02-927E-1D1E-FD6EC9FD2C56}"/>
                        </a:ext>
                      </a:extLst>
                    </p:cNvPr>
                    <p:cNvSpPr/>
                    <p:nvPr/>
                  </p:nvSpPr>
                  <p:spPr>
                    <a:xfrm rot="-4939201">
                      <a:off x="5396917" y="5625573"/>
                      <a:ext cx="15587" cy="26540"/>
                    </a:xfrm>
                    <a:custGeom>
                      <a:avLst/>
                      <a:gdLst>
                        <a:gd name="connsiteX0" fmla="*/ 15587 w 15587"/>
                        <a:gd name="connsiteY0" fmla="*/ 13270 h 26540"/>
                        <a:gd name="connsiteX1" fmla="*/ 7794 w 15587"/>
                        <a:gd name="connsiteY1" fmla="*/ 26541 h 26540"/>
                        <a:gd name="connsiteX2" fmla="*/ 0 w 15587"/>
                        <a:gd name="connsiteY2" fmla="*/ 13270 h 26540"/>
                        <a:gd name="connsiteX3" fmla="*/ 7794 w 15587"/>
                        <a:gd name="connsiteY3" fmla="*/ 0 h 26540"/>
                        <a:gd name="connsiteX4" fmla="*/ 15587 w 15587"/>
                        <a:gd name="connsiteY4" fmla="*/ 13270 h 2654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5587" h="26540">
                          <a:moveTo>
                            <a:pt x="15587" y="13270"/>
                          </a:moveTo>
                          <a:cubicBezTo>
                            <a:pt x="15587" y="20599"/>
                            <a:pt x="12098" y="26541"/>
                            <a:pt x="7794" y="26541"/>
                          </a:cubicBezTo>
                          <a:cubicBezTo>
                            <a:pt x="3489" y="26541"/>
                            <a:pt x="0" y="20599"/>
                            <a:pt x="0" y="13270"/>
                          </a:cubicBezTo>
                          <a:cubicBezTo>
                            <a:pt x="0" y="5941"/>
                            <a:pt x="3489" y="0"/>
                            <a:pt x="7794" y="0"/>
                          </a:cubicBezTo>
                          <a:cubicBezTo>
                            <a:pt x="12098" y="0"/>
                            <a:pt x="15587" y="5941"/>
                            <a:pt x="15587" y="13270"/>
                          </a:cubicBezTo>
                          <a:close/>
                        </a:path>
                      </a:pathLst>
                    </a:custGeom>
                    <a:solidFill>
                      <a:srgbClr val="392D34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sp>
                <p:nvSpPr>
                  <p:cNvPr id="328" name="자유형: 도형 327">
                    <a:extLst>
                      <a:ext uri="{FF2B5EF4-FFF2-40B4-BE49-F238E27FC236}">
                        <a16:creationId xmlns:a16="http://schemas.microsoft.com/office/drawing/2014/main" id="{0DA9D5A6-6631-6D2A-6BE0-44E8D85F1463}"/>
                      </a:ext>
                    </a:extLst>
                  </p:cNvPr>
                  <p:cNvSpPr/>
                  <p:nvPr/>
                </p:nvSpPr>
                <p:spPr>
                  <a:xfrm>
                    <a:off x="5288090" y="5587640"/>
                    <a:ext cx="48845" cy="76717"/>
                  </a:xfrm>
                  <a:custGeom>
                    <a:avLst/>
                    <a:gdLst>
                      <a:gd name="connsiteX0" fmla="*/ 47815 w 48845"/>
                      <a:gd name="connsiteY0" fmla="*/ 0 h 76717"/>
                      <a:gd name="connsiteX1" fmla="*/ 47815 w 48845"/>
                      <a:gd name="connsiteY1" fmla="*/ 34124 h 76717"/>
                      <a:gd name="connsiteX2" fmla="*/ 33281 w 48845"/>
                      <a:gd name="connsiteY2" fmla="*/ 57505 h 76717"/>
                      <a:gd name="connsiteX3" fmla="*/ 17272 w 48845"/>
                      <a:gd name="connsiteY3" fmla="*/ 72671 h 76717"/>
                      <a:gd name="connsiteX4" fmla="*/ 0 w 48845"/>
                      <a:gd name="connsiteY4" fmla="*/ 66141 h 76717"/>
                      <a:gd name="connsiteX5" fmla="*/ 0 w 48845"/>
                      <a:gd name="connsiteY5" fmla="*/ 32860 h 76717"/>
                      <a:gd name="connsiteX6" fmla="*/ 47605 w 48845"/>
                      <a:gd name="connsiteY6" fmla="*/ 211 h 767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8845" h="76717">
                        <a:moveTo>
                          <a:pt x="47815" y="0"/>
                        </a:moveTo>
                        <a:cubicBezTo>
                          <a:pt x="47815" y="0"/>
                          <a:pt x="50132" y="14955"/>
                          <a:pt x="47815" y="34124"/>
                        </a:cubicBezTo>
                        <a:cubicBezTo>
                          <a:pt x="45498" y="53292"/>
                          <a:pt x="38547" y="57294"/>
                          <a:pt x="33281" y="57505"/>
                        </a:cubicBezTo>
                        <a:cubicBezTo>
                          <a:pt x="28015" y="57716"/>
                          <a:pt x="18747" y="60664"/>
                          <a:pt x="17272" y="72671"/>
                        </a:cubicBezTo>
                        <a:cubicBezTo>
                          <a:pt x="15798" y="84677"/>
                          <a:pt x="0" y="66141"/>
                          <a:pt x="0" y="66141"/>
                        </a:cubicBezTo>
                        <a:lnTo>
                          <a:pt x="0" y="32860"/>
                        </a:lnTo>
                        <a:lnTo>
                          <a:pt x="47605" y="211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29" name="자유형: 도형 328">
                    <a:extLst>
                      <a:ext uri="{FF2B5EF4-FFF2-40B4-BE49-F238E27FC236}">
                        <a16:creationId xmlns:a16="http://schemas.microsoft.com/office/drawing/2014/main" id="{5E06F5A1-BF7E-14CF-DCEF-9E1AE36E37A6}"/>
                      </a:ext>
                    </a:extLst>
                  </p:cNvPr>
                  <p:cNvSpPr/>
                  <p:nvPr/>
                </p:nvSpPr>
                <p:spPr>
                  <a:xfrm>
                    <a:off x="5257830" y="5568447"/>
                    <a:ext cx="81562" cy="86241"/>
                  </a:xfrm>
                  <a:custGeom>
                    <a:avLst/>
                    <a:gdLst>
                      <a:gd name="connsiteX0" fmla="*/ 79550 w 81562"/>
                      <a:gd name="connsiteY0" fmla="*/ 5711 h 86241"/>
                      <a:gd name="connsiteX1" fmla="*/ 70071 w 81562"/>
                      <a:gd name="connsiteY1" fmla="*/ 39203 h 86241"/>
                      <a:gd name="connsiteX2" fmla="*/ 52167 w 81562"/>
                      <a:gd name="connsiteY2" fmla="*/ 51210 h 86241"/>
                      <a:gd name="connsiteX3" fmla="*/ 73441 w 81562"/>
                      <a:gd name="connsiteY3" fmla="*/ 75223 h 86241"/>
                      <a:gd name="connsiteX4" fmla="*/ 52798 w 81562"/>
                      <a:gd name="connsiteY4" fmla="*/ 86176 h 86241"/>
                      <a:gd name="connsiteX5" fmla="*/ 20570 w 81562"/>
                      <a:gd name="connsiteY5" fmla="*/ 79857 h 86241"/>
                      <a:gd name="connsiteX6" fmla="*/ 7721 w 81562"/>
                      <a:gd name="connsiteY6" fmla="*/ 62163 h 86241"/>
                      <a:gd name="connsiteX7" fmla="*/ 5615 w 81562"/>
                      <a:gd name="connsiteY7" fmla="*/ 22563 h 86241"/>
                      <a:gd name="connsiteX8" fmla="*/ 45005 w 81562"/>
                      <a:gd name="connsiteY8" fmla="*/ 24 h 86241"/>
                      <a:gd name="connsiteX9" fmla="*/ 79339 w 81562"/>
                      <a:gd name="connsiteY9" fmla="*/ 5922 h 8624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81562" h="86241">
                        <a:moveTo>
                          <a:pt x="79550" y="5711"/>
                        </a:moveTo>
                        <a:cubicBezTo>
                          <a:pt x="83973" y="14348"/>
                          <a:pt x="81235" y="31199"/>
                          <a:pt x="70071" y="39203"/>
                        </a:cubicBezTo>
                        <a:cubicBezTo>
                          <a:pt x="58907" y="47207"/>
                          <a:pt x="55115" y="43837"/>
                          <a:pt x="52167" y="51210"/>
                        </a:cubicBezTo>
                        <a:cubicBezTo>
                          <a:pt x="49218" y="58582"/>
                          <a:pt x="63962" y="77750"/>
                          <a:pt x="73441" y="75223"/>
                        </a:cubicBezTo>
                        <a:cubicBezTo>
                          <a:pt x="73441" y="75223"/>
                          <a:pt x="71124" y="87229"/>
                          <a:pt x="52798" y="86176"/>
                        </a:cubicBezTo>
                        <a:cubicBezTo>
                          <a:pt x="34473" y="85123"/>
                          <a:pt x="26890" y="82384"/>
                          <a:pt x="20570" y="79857"/>
                        </a:cubicBezTo>
                        <a:cubicBezTo>
                          <a:pt x="14251" y="77329"/>
                          <a:pt x="12566" y="67850"/>
                          <a:pt x="7721" y="62163"/>
                        </a:cubicBezTo>
                        <a:cubicBezTo>
                          <a:pt x="2877" y="56476"/>
                          <a:pt x="-5760" y="40467"/>
                          <a:pt x="5615" y="22563"/>
                        </a:cubicBezTo>
                        <a:cubicBezTo>
                          <a:pt x="16990" y="4658"/>
                          <a:pt x="31102" y="-397"/>
                          <a:pt x="45005" y="24"/>
                        </a:cubicBezTo>
                        <a:cubicBezTo>
                          <a:pt x="58907" y="445"/>
                          <a:pt x="75758" y="-1029"/>
                          <a:pt x="79339" y="5922"/>
                        </a:cubicBez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0" name="자유형: 도형 329">
                    <a:extLst>
                      <a:ext uri="{FF2B5EF4-FFF2-40B4-BE49-F238E27FC236}">
                        <a16:creationId xmlns:a16="http://schemas.microsoft.com/office/drawing/2014/main" id="{C824C60C-BA7A-77EE-6AAE-2D0F5CD5687F}"/>
                      </a:ext>
                    </a:extLst>
                  </p:cNvPr>
                  <p:cNvSpPr/>
                  <p:nvPr/>
                </p:nvSpPr>
                <p:spPr>
                  <a:xfrm>
                    <a:off x="5244039" y="5651515"/>
                    <a:ext cx="84307" cy="115418"/>
                  </a:xfrm>
                  <a:custGeom>
                    <a:avLst/>
                    <a:gdLst>
                      <a:gd name="connsiteX0" fmla="*/ 13508 w 84307"/>
                      <a:gd name="connsiteY0" fmla="*/ 6268 h 115418"/>
                      <a:gd name="connsiteX1" fmla="*/ 50581 w 84307"/>
                      <a:gd name="connsiteY1" fmla="*/ 5005 h 115418"/>
                      <a:gd name="connsiteX2" fmla="*/ 79650 w 84307"/>
                      <a:gd name="connsiteY2" fmla="*/ 42920 h 115418"/>
                      <a:gd name="connsiteX3" fmla="*/ 81124 w 84307"/>
                      <a:gd name="connsiteY3" fmla="*/ 67143 h 115418"/>
                      <a:gd name="connsiteX4" fmla="*/ 59639 w 84307"/>
                      <a:gd name="connsiteY4" fmla="*/ 97265 h 115418"/>
                      <a:gd name="connsiteX5" fmla="*/ 40892 w 84307"/>
                      <a:gd name="connsiteY5" fmla="*/ 115169 h 115418"/>
                      <a:gd name="connsiteX6" fmla="*/ 2976 w 84307"/>
                      <a:gd name="connsiteY6" fmla="*/ 91367 h 115418"/>
                      <a:gd name="connsiteX7" fmla="*/ 870 w 84307"/>
                      <a:gd name="connsiteY7" fmla="*/ 26701 h 115418"/>
                      <a:gd name="connsiteX8" fmla="*/ 13719 w 84307"/>
                      <a:gd name="connsiteY8" fmla="*/ 6900 h 1154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84307" h="115418">
                        <a:moveTo>
                          <a:pt x="13508" y="6268"/>
                        </a:moveTo>
                        <a:cubicBezTo>
                          <a:pt x="30992" y="-4474"/>
                          <a:pt x="42998" y="1002"/>
                          <a:pt x="50581" y="5005"/>
                        </a:cubicBezTo>
                        <a:cubicBezTo>
                          <a:pt x="58164" y="9007"/>
                          <a:pt x="75016" y="34915"/>
                          <a:pt x="79650" y="42920"/>
                        </a:cubicBezTo>
                        <a:cubicBezTo>
                          <a:pt x="84284" y="50924"/>
                          <a:pt x="86601" y="57875"/>
                          <a:pt x="81124" y="67143"/>
                        </a:cubicBezTo>
                        <a:cubicBezTo>
                          <a:pt x="75647" y="76412"/>
                          <a:pt x="60692" y="87154"/>
                          <a:pt x="59639" y="97265"/>
                        </a:cubicBezTo>
                        <a:cubicBezTo>
                          <a:pt x="58586" y="107376"/>
                          <a:pt x="53109" y="112852"/>
                          <a:pt x="40892" y="115169"/>
                        </a:cubicBezTo>
                        <a:cubicBezTo>
                          <a:pt x="28675" y="117486"/>
                          <a:pt x="6347" y="103163"/>
                          <a:pt x="2976" y="91367"/>
                        </a:cubicBezTo>
                        <a:cubicBezTo>
                          <a:pt x="-394" y="79571"/>
                          <a:pt x="-604" y="36390"/>
                          <a:pt x="870" y="26701"/>
                        </a:cubicBezTo>
                        <a:cubicBezTo>
                          <a:pt x="2345" y="17011"/>
                          <a:pt x="8032" y="10271"/>
                          <a:pt x="13719" y="690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1" name="자유형: 도형 330">
                    <a:extLst>
                      <a:ext uri="{FF2B5EF4-FFF2-40B4-BE49-F238E27FC236}">
                        <a16:creationId xmlns:a16="http://schemas.microsoft.com/office/drawing/2014/main" id="{EF72FAD7-F071-D74C-C625-D8A3F0BF98B1}"/>
                      </a:ext>
                    </a:extLst>
                  </p:cNvPr>
                  <p:cNvSpPr/>
                  <p:nvPr/>
                </p:nvSpPr>
                <p:spPr>
                  <a:xfrm>
                    <a:off x="5297756" y="5682965"/>
                    <a:ext cx="89124" cy="79305"/>
                  </a:xfrm>
                  <a:custGeom>
                    <a:avLst/>
                    <a:gdLst>
                      <a:gd name="connsiteX0" fmla="*/ 9292 w 89124"/>
                      <a:gd name="connsiteY0" fmla="*/ 726 h 79305"/>
                      <a:gd name="connsiteX1" fmla="*/ 39202 w 89124"/>
                      <a:gd name="connsiteY1" fmla="*/ 44539 h 79305"/>
                      <a:gd name="connsiteX2" fmla="*/ 77539 w 89124"/>
                      <a:gd name="connsiteY2" fmla="*/ 18209 h 79305"/>
                      <a:gd name="connsiteX3" fmla="*/ 89124 w 89124"/>
                      <a:gd name="connsiteY3" fmla="*/ 38010 h 79305"/>
                      <a:gd name="connsiteX4" fmla="*/ 39202 w 89124"/>
                      <a:gd name="connsiteY4" fmla="*/ 76978 h 79305"/>
                      <a:gd name="connsiteX5" fmla="*/ 22351 w 89124"/>
                      <a:gd name="connsiteY5" fmla="*/ 64761 h 79305"/>
                      <a:gd name="connsiteX6" fmla="*/ 1287 w 89124"/>
                      <a:gd name="connsiteY6" fmla="*/ 24950 h 79305"/>
                      <a:gd name="connsiteX7" fmla="*/ 9292 w 89124"/>
                      <a:gd name="connsiteY7" fmla="*/ 937 h 793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89124" h="79305">
                        <a:moveTo>
                          <a:pt x="9292" y="726"/>
                        </a:moveTo>
                        <a:cubicBezTo>
                          <a:pt x="22562" y="-6646"/>
                          <a:pt x="39202" y="44539"/>
                          <a:pt x="39202" y="44539"/>
                        </a:cubicBezTo>
                        <a:lnTo>
                          <a:pt x="77539" y="18209"/>
                        </a:lnTo>
                        <a:lnTo>
                          <a:pt x="89124" y="38010"/>
                        </a:lnTo>
                        <a:cubicBezTo>
                          <a:pt x="89124" y="38010"/>
                          <a:pt x="48681" y="70448"/>
                          <a:pt x="39202" y="76978"/>
                        </a:cubicBezTo>
                        <a:cubicBezTo>
                          <a:pt x="29724" y="83508"/>
                          <a:pt x="28249" y="75293"/>
                          <a:pt x="22351" y="64761"/>
                        </a:cubicBezTo>
                        <a:cubicBezTo>
                          <a:pt x="16453" y="54229"/>
                          <a:pt x="4236" y="36114"/>
                          <a:pt x="1287" y="24950"/>
                        </a:cubicBezTo>
                        <a:cubicBezTo>
                          <a:pt x="-1662" y="13786"/>
                          <a:pt x="234" y="5782"/>
                          <a:pt x="9292" y="937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2" name="자유형: 도형 331">
                    <a:extLst>
                      <a:ext uri="{FF2B5EF4-FFF2-40B4-BE49-F238E27FC236}">
                        <a16:creationId xmlns:a16="http://schemas.microsoft.com/office/drawing/2014/main" id="{2E03EF04-1AFE-0920-F3AF-2DE461286FC8}"/>
                      </a:ext>
                    </a:extLst>
                  </p:cNvPr>
                  <p:cNvSpPr/>
                  <p:nvPr/>
                </p:nvSpPr>
                <p:spPr>
                  <a:xfrm>
                    <a:off x="5241000" y="5652517"/>
                    <a:ext cx="31502" cy="45287"/>
                  </a:xfrm>
                  <a:custGeom>
                    <a:avLst/>
                    <a:gdLst>
                      <a:gd name="connsiteX0" fmla="*/ 28343 w 31502"/>
                      <a:gd name="connsiteY0" fmla="*/ 0 h 45287"/>
                      <a:gd name="connsiteX1" fmla="*/ 1591 w 31502"/>
                      <a:gd name="connsiteY1" fmla="*/ 15377 h 45287"/>
                      <a:gd name="connsiteX2" fmla="*/ 1591 w 31502"/>
                      <a:gd name="connsiteY2" fmla="*/ 45288 h 45287"/>
                      <a:gd name="connsiteX3" fmla="*/ 31503 w 31502"/>
                      <a:gd name="connsiteY3" fmla="*/ 18115 h 45287"/>
                      <a:gd name="connsiteX4" fmla="*/ 28343 w 31502"/>
                      <a:gd name="connsiteY4" fmla="*/ 0 h 452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02" h="45287">
                        <a:moveTo>
                          <a:pt x="28343" y="0"/>
                        </a:moveTo>
                        <a:cubicBezTo>
                          <a:pt x="13177" y="1264"/>
                          <a:pt x="5172" y="8636"/>
                          <a:pt x="1591" y="15377"/>
                        </a:cubicBezTo>
                        <a:cubicBezTo>
                          <a:pt x="-1989" y="22117"/>
                          <a:pt x="1591" y="45288"/>
                          <a:pt x="1591" y="45288"/>
                        </a:cubicBezTo>
                        <a:lnTo>
                          <a:pt x="31503" y="18115"/>
                        </a:lnTo>
                        <a:lnTo>
                          <a:pt x="28343" y="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33" name="자유형: 도형 332">
                    <a:extLst>
                      <a:ext uri="{FF2B5EF4-FFF2-40B4-BE49-F238E27FC236}">
                        <a16:creationId xmlns:a16="http://schemas.microsoft.com/office/drawing/2014/main" id="{5016EB58-D1C3-CF39-6F8E-1BDB586CB2CF}"/>
                      </a:ext>
                    </a:extLst>
                  </p:cNvPr>
                  <p:cNvSpPr/>
                  <p:nvPr/>
                </p:nvSpPr>
                <p:spPr>
                  <a:xfrm>
                    <a:off x="5375927" y="5656098"/>
                    <a:ext cx="48657" cy="60032"/>
                  </a:xfrm>
                  <a:custGeom>
                    <a:avLst/>
                    <a:gdLst>
                      <a:gd name="connsiteX0" fmla="*/ 421 w 48657"/>
                      <a:gd name="connsiteY0" fmla="*/ 46762 h 60032"/>
                      <a:gd name="connsiteX1" fmla="*/ 14113 w 48657"/>
                      <a:gd name="connsiteY1" fmla="*/ 34755 h 60032"/>
                      <a:gd name="connsiteX2" fmla="*/ 10953 w 48657"/>
                      <a:gd name="connsiteY2" fmla="*/ 17483 h 60032"/>
                      <a:gd name="connsiteX3" fmla="*/ 10321 w 48657"/>
                      <a:gd name="connsiteY3" fmla="*/ 8636 h 60032"/>
                      <a:gd name="connsiteX4" fmla="*/ 16219 w 48657"/>
                      <a:gd name="connsiteY4" fmla="*/ 13270 h 60032"/>
                      <a:gd name="connsiteX5" fmla="*/ 24224 w 48657"/>
                      <a:gd name="connsiteY5" fmla="*/ 20011 h 60032"/>
                      <a:gd name="connsiteX6" fmla="*/ 38968 w 48657"/>
                      <a:gd name="connsiteY6" fmla="*/ 7794 h 60032"/>
                      <a:gd name="connsiteX7" fmla="*/ 43813 w 48657"/>
                      <a:gd name="connsiteY7" fmla="*/ 0 h 60032"/>
                      <a:gd name="connsiteX8" fmla="*/ 43813 w 48657"/>
                      <a:gd name="connsiteY8" fmla="*/ 6108 h 60032"/>
                      <a:gd name="connsiteX9" fmla="*/ 48658 w 48657"/>
                      <a:gd name="connsiteY9" fmla="*/ 1053 h 60032"/>
                      <a:gd name="connsiteX10" fmla="*/ 43602 w 48657"/>
                      <a:gd name="connsiteY10" fmla="*/ 15166 h 60032"/>
                      <a:gd name="connsiteX11" fmla="*/ 38336 w 48657"/>
                      <a:gd name="connsiteY11" fmla="*/ 33913 h 60032"/>
                      <a:gd name="connsiteX12" fmla="*/ 22117 w 48657"/>
                      <a:gd name="connsiteY12" fmla="*/ 45498 h 60032"/>
                      <a:gd name="connsiteX13" fmla="*/ 8004 w 48657"/>
                      <a:gd name="connsiteY13" fmla="*/ 60033 h 60032"/>
                      <a:gd name="connsiteX14" fmla="*/ 0 w 48657"/>
                      <a:gd name="connsiteY14" fmla="*/ 46551 h 6003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48657" h="60032">
                        <a:moveTo>
                          <a:pt x="421" y="46762"/>
                        </a:moveTo>
                        <a:cubicBezTo>
                          <a:pt x="421" y="46762"/>
                          <a:pt x="11375" y="38336"/>
                          <a:pt x="14113" y="34755"/>
                        </a:cubicBezTo>
                        <a:cubicBezTo>
                          <a:pt x="16851" y="31175"/>
                          <a:pt x="11375" y="22749"/>
                          <a:pt x="10953" y="17483"/>
                        </a:cubicBezTo>
                        <a:cubicBezTo>
                          <a:pt x="10532" y="12217"/>
                          <a:pt x="10321" y="8636"/>
                          <a:pt x="10321" y="8636"/>
                        </a:cubicBezTo>
                        <a:cubicBezTo>
                          <a:pt x="10321" y="8636"/>
                          <a:pt x="15587" y="10532"/>
                          <a:pt x="16219" y="13270"/>
                        </a:cubicBezTo>
                        <a:cubicBezTo>
                          <a:pt x="16851" y="16009"/>
                          <a:pt x="18115" y="21906"/>
                          <a:pt x="24224" y="20011"/>
                        </a:cubicBezTo>
                        <a:cubicBezTo>
                          <a:pt x="30332" y="18115"/>
                          <a:pt x="37915" y="12849"/>
                          <a:pt x="38968" y="7794"/>
                        </a:cubicBezTo>
                        <a:cubicBezTo>
                          <a:pt x="40022" y="2738"/>
                          <a:pt x="43813" y="0"/>
                          <a:pt x="43813" y="0"/>
                        </a:cubicBezTo>
                        <a:lnTo>
                          <a:pt x="43813" y="6108"/>
                        </a:lnTo>
                        <a:lnTo>
                          <a:pt x="48658" y="1053"/>
                        </a:lnTo>
                        <a:cubicBezTo>
                          <a:pt x="48658" y="1053"/>
                          <a:pt x="43602" y="11796"/>
                          <a:pt x="43602" y="15166"/>
                        </a:cubicBezTo>
                        <a:cubicBezTo>
                          <a:pt x="43602" y="18536"/>
                          <a:pt x="41285" y="29279"/>
                          <a:pt x="38336" y="33913"/>
                        </a:cubicBezTo>
                        <a:cubicBezTo>
                          <a:pt x="35388" y="38547"/>
                          <a:pt x="25909" y="42128"/>
                          <a:pt x="22117" y="45498"/>
                        </a:cubicBezTo>
                        <a:cubicBezTo>
                          <a:pt x="18326" y="48868"/>
                          <a:pt x="8004" y="60033"/>
                          <a:pt x="8004" y="60033"/>
                        </a:cubicBezTo>
                        <a:lnTo>
                          <a:pt x="0" y="46551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13" name="그래픽 16">
                  <a:extLst>
                    <a:ext uri="{FF2B5EF4-FFF2-40B4-BE49-F238E27FC236}">
                      <a16:creationId xmlns:a16="http://schemas.microsoft.com/office/drawing/2014/main" id="{43431CB7-3972-FEE6-280B-44744BA42560}"/>
                    </a:ext>
                  </a:extLst>
                </p:cNvPr>
                <p:cNvGrpSpPr/>
                <p:nvPr/>
              </p:nvGrpSpPr>
              <p:grpSpPr>
                <a:xfrm>
                  <a:off x="5242381" y="5791276"/>
                  <a:ext cx="5897" cy="76567"/>
                  <a:chOff x="5242381" y="5791276"/>
                  <a:chExt cx="5897" cy="76567"/>
                </a:xfrm>
              </p:grpSpPr>
              <p:sp>
                <p:nvSpPr>
                  <p:cNvPr id="322" name="자유형: 도형 321">
                    <a:extLst>
                      <a:ext uri="{FF2B5EF4-FFF2-40B4-BE49-F238E27FC236}">
                        <a16:creationId xmlns:a16="http://schemas.microsoft.com/office/drawing/2014/main" id="{57ED8A0A-BA1E-8798-60A6-6C3E858D6314}"/>
                      </a:ext>
                    </a:extLst>
                  </p:cNvPr>
                  <p:cNvSpPr/>
                  <p:nvPr/>
                </p:nvSpPr>
                <p:spPr>
                  <a:xfrm>
                    <a:off x="5242381" y="5792803"/>
                    <a:ext cx="5897" cy="75040"/>
                  </a:xfrm>
                  <a:custGeom>
                    <a:avLst/>
                    <a:gdLst>
                      <a:gd name="connsiteX0" fmla="*/ 5898 w 5897"/>
                      <a:gd name="connsiteY0" fmla="*/ 0 h 75040"/>
                      <a:gd name="connsiteX1" fmla="*/ 5898 w 5897"/>
                      <a:gd name="connsiteY1" fmla="*/ 73513 h 75040"/>
                      <a:gd name="connsiteX2" fmla="*/ 4845 w 5897"/>
                      <a:gd name="connsiteY2" fmla="*/ 74566 h 75040"/>
                      <a:gd name="connsiteX3" fmla="*/ 843 w 5897"/>
                      <a:gd name="connsiteY3" fmla="*/ 74566 h 75040"/>
                      <a:gd name="connsiteX4" fmla="*/ 0 w 5897"/>
                      <a:gd name="connsiteY4" fmla="*/ 73513 h 75040"/>
                      <a:gd name="connsiteX5" fmla="*/ 0 w 5897"/>
                      <a:gd name="connsiteY5" fmla="*/ 0 h 75040"/>
                      <a:gd name="connsiteX6" fmla="*/ 1053 w 5897"/>
                      <a:gd name="connsiteY6" fmla="*/ 1053 h 75040"/>
                      <a:gd name="connsiteX7" fmla="*/ 5055 w 5897"/>
                      <a:gd name="connsiteY7" fmla="*/ 1053 h 75040"/>
                      <a:gd name="connsiteX8" fmla="*/ 5898 w 5897"/>
                      <a:gd name="connsiteY8" fmla="*/ 0 h 75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97" h="75040">
                        <a:moveTo>
                          <a:pt x="5898" y="0"/>
                        </a:moveTo>
                        <a:lnTo>
                          <a:pt x="5898" y="73513"/>
                        </a:lnTo>
                        <a:cubicBezTo>
                          <a:pt x="5898" y="73513"/>
                          <a:pt x="5477" y="74356"/>
                          <a:pt x="4845" y="74566"/>
                        </a:cubicBezTo>
                        <a:cubicBezTo>
                          <a:pt x="3792" y="75198"/>
                          <a:pt x="1896" y="75198"/>
                          <a:pt x="843" y="74566"/>
                        </a:cubicBezTo>
                        <a:cubicBezTo>
                          <a:pt x="211" y="74356"/>
                          <a:pt x="0" y="73935"/>
                          <a:pt x="0" y="73513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2"/>
                          <a:pt x="1053" y="1053"/>
                        </a:cubicBezTo>
                        <a:cubicBezTo>
                          <a:pt x="2106" y="1685"/>
                          <a:pt x="3792" y="1685"/>
                          <a:pt x="5055" y="1053"/>
                        </a:cubicBezTo>
                        <a:cubicBezTo>
                          <a:pt x="5687" y="842"/>
                          <a:pt x="5898" y="421"/>
                          <a:pt x="5898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23" name="자유형: 도형 322">
                    <a:extLst>
                      <a:ext uri="{FF2B5EF4-FFF2-40B4-BE49-F238E27FC236}">
                        <a16:creationId xmlns:a16="http://schemas.microsoft.com/office/drawing/2014/main" id="{D64E88B2-80C0-8AA7-ABD1-93516D04D654}"/>
                      </a:ext>
                    </a:extLst>
                  </p:cNvPr>
                  <p:cNvSpPr/>
                  <p:nvPr/>
                </p:nvSpPr>
                <p:spPr>
                  <a:xfrm>
                    <a:off x="5242645" y="5791276"/>
                    <a:ext cx="5581" cy="3264"/>
                  </a:xfrm>
                  <a:custGeom>
                    <a:avLst/>
                    <a:gdLst>
                      <a:gd name="connsiteX0" fmla="*/ 4792 w 5581"/>
                      <a:gd name="connsiteY0" fmla="*/ 474 h 3264"/>
                      <a:gd name="connsiteX1" fmla="*/ 4792 w 5581"/>
                      <a:gd name="connsiteY1" fmla="*/ 2791 h 3264"/>
                      <a:gd name="connsiteX2" fmla="*/ 790 w 5581"/>
                      <a:gd name="connsiteY2" fmla="*/ 2791 h 3264"/>
                      <a:gd name="connsiteX3" fmla="*/ 790 w 5581"/>
                      <a:gd name="connsiteY3" fmla="*/ 474 h 3264"/>
                      <a:gd name="connsiteX4" fmla="*/ 4792 w 5581"/>
                      <a:gd name="connsiteY4" fmla="*/ 474 h 3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81" h="3264">
                        <a:moveTo>
                          <a:pt x="4792" y="474"/>
                        </a:moveTo>
                        <a:cubicBezTo>
                          <a:pt x="5845" y="1106"/>
                          <a:pt x="5845" y="2159"/>
                          <a:pt x="4792" y="2791"/>
                        </a:cubicBezTo>
                        <a:cubicBezTo>
                          <a:pt x="3739" y="3423"/>
                          <a:pt x="1843" y="3423"/>
                          <a:pt x="790" y="2791"/>
                        </a:cubicBezTo>
                        <a:cubicBezTo>
                          <a:pt x="-263" y="2159"/>
                          <a:pt x="-263" y="1106"/>
                          <a:pt x="790" y="474"/>
                        </a:cubicBezTo>
                        <a:cubicBezTo>
                          <a:pt x="1843" y="-158"/>
                          <a:pt x="3528" y="-158"/>
                          <a:pt x="4792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14" name="그래픽 16">
                  <a:extLst>
                    <a:ext uri="{FF2B5EF4-FFF2-40B4-BE49-F238E27FC236}">
                      <a16:creationId xmlns:a16="http://schemas.microsoft.com/office/drawing/2014/main" id="{7FC35685-8D80-D80D-74B4-40B6001724A5}"/>
                    </a:ext>
                  </a:extLst>
                </p:cNvPr>
                <p:cNvGrpSpPr/>
                <p:nvPr/>
              </p:nvGrpSpPr>
              <p:grpSpPr>
                <a:xfrm>
                  <a:off x="5289986" y="5790855"/>
                  <a:ext cx="5898" cy="76567"/>
                  <a:chOff x="5289986" y="5790855"/>
                  <a:chExt cx="5898" cy="76567"/>
                </a:xfrm>
              </p:grpSpPr>
              <p:sp>
                <p:nvSpPr>
                  <p:cNvPr id="320" name="자유형: 도형 319">
                    <a:extLst>
                      <a:ext uri="{FF2B5EF4-FFF2-40B4-BE49-F238E27FC236}">
                        <a16:creationId xmlns:a16="http://schemas.microsoft.com/office/drawing/2014/main" id="{3F260B93-0A0D-ABBF-7778-9D649B762156}"/>
                      </a:ext>
                    </a:extLst>
                  </p:cNvPr>
                  <p:cNvSpPr/>
                  <p:nvPr/>
                </p:nvSpPr>
                <p:spPr>
                  <a:xfrm>
                    <a:off x="5289986" y="5792382"/>
                    <a:ext cx="5898" cy="75040"/>
                  </a:xfrm>
                  <a:custGeom>
                    <a:avLst/>
                    <a:gdLst>
                      <a:gd name="connsiteX0" fmla="*/ 5898 w 5898"/>
                      <a:gd name="connsiteY0" fmla="*/ 0 h 75040"/>
                      <a:gd name="connsiteX1" fmla="*/ 5898 w 5898"/>
                      <a:gd name="connsiteY1" fmla="*/ 73513 h 75040"/>
                      <a:gd name="connsiteX2" fmla="*/ 4845 w 5898"/>
                      <a:gd name="connsiteY2" fmla="*/ 74566 h 75040"/>
                      <a:gd name="connsiteX3" fmla="*/ 843 w 5898"/>
                      <a:gd name="connsiteY3" fmla="*/ 74566 h 75040"/>
                      <a:gd name="connsiteX4" fmla="*/ 0 w 5898"/>
                      <a:gd name="connsiteY4" fmla="*/ 73513 h 75040"/>
                      <a:gd name="connsiteX5" fmla="*/ 0 w 5898"/>
                      <a:gd name="connsiteY5" fmla="*/ 0 h 75040"/>
                      <a:gd name="connsiteX6" fmla="*/ 1053 w 5898"/>
                      <a:gd name="connsiteY6" fmla="*/ 1053 h 75040"/>
                      <a:gd name="connsiteX7" fmla="*/ 5055 w 5898"/>
                      <a:gd name="connsiteY7" fmla="*/ 1053 h 75040"/>
                      <a:gd name="connsiteX8" fmla="*/ 5898 w 5898"/>
                      <a:gd name="connsiteY8" fmla="*/ 0 h 75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898" h="75040">
                        <a:moveTo>
                          <a:pt x="5898" y="0"/>
                        </a:moveTo>
                        <a:lnTo>
                          <a:pt x="5898" y="73513"/>
                        </a:lnTo>
                        <a:cubicBezTo>
                          <a:pt x="5898" y="73513"/>
                          <a:pt x="5477" y="74356"/>
                          <a:pt x="4845" y="74566"/>
                        </a:cubicBezTo>
                        <a:cubicBezTo>
                          <a:pt x="3792" y="75198"/>
                          <a:pt x="1896" y="75198"/>
                          <a:pt x="843" y="74566"/>
                        </a:cubicBezTo>
                        <a:cubicBezTo>
                          <a:pt x="211" y="74145"/>
                          <a:pt x="0" y="73935"/>
                          <a:pt x="0" y="73513"/>
                        </a:cubicBezTo>
                        <a:lnTo>
                          <a:pt x="0" y="0"/>
                        </a:lnTo>
                        <a:cubicBezTo>
                          <a:pt x="0" y="0"/>
                          <a:pt x="421" y="842"/>
                          <a:pt x="1053" y="1053"/>
                        </a:cubicBezTo>
                        <a:cubicBezTo>
                          <a:pt x="2107" y="1685"/>
                          <a:pt x="3792" y="1685"/>
                          <a:pt x="5055" y="1053"/>
                        </a:cubicBezTo>
                        <a:cubicBezTo>
                          <a:pt x="5687" y="842"/>
                          <a:pt x="5898" y="421"/>
                          <a:pt x="5898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21" name="자유형: 도형 320">
                    <a:extLst>
                      <a:ext uri="{FF2B5EF4-FFF2-40B4-BE49-F238E27FC236}">
                        <a16:creationId xmlns:a16="http://schemas.microsoft.com/office/drawing/2014/main" id="{F665EE07-9389-F43C-D9D9-BBE2E0D0D171}"/>
                      </a:ext>
                    </a:extLst>
                  </p:cNvPr>
                  <p:cNvSpPr/>
                  <p:nvPr/>
                </p:nvSpPr>
                <p:spPr>
                  <a:xfrm>
                    <a:off x="5290249" y="5790855"/>
                    <a:ext cx="5581" cy="3264"/>
                  </a:xfrm>
                  <a:custGeom>
                    <a:avLst/>
                    <a:gdLst>
                      <a:gd name="connsiteX0" fmla="*/ 4792 w 5581"/>
                      <a:gd name="connsiteY0" fmla="*/ 474 h 3264"/>
                      <a:gd name="connsiteX1" fmla="*/ 4792 w 5581"/>
                      <a:gd name="connsiteY1" fmla="*/ 2791 h 3264"/>
                      <a:gd name="connsiteX2" fmla="*/ 790 w 5581"/>
                      <a:gd name="connsiteY2" fmla="*/ 2791 h 3264"/>
                      <a:gd name="connsiteX3" fmla="*/ 790 w 5581"/>
                      <a:gd name="connsiteY3" fmla="*/ 474 h 3264"/>
                      <a:gd name="connsiteX4" fmla="*/ 4792 w 5581"/>
                      <a:gd name="connsiteY4" fmla="*/ 474 h 3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581" h="3264">
                        <a:moveTo>
                          <a:pt x="4792" y="474"/>
                        </a:moveTo>
                        <a:cubicBezTo>
                          <a:pt x="5845" y="1106"/>
                          <a:pt x="5845" y="2159"/>
                          <a:pt x="4792" y="2791"/>
                        </a:cubicBezTo>
                        <a:cubicBezTo>
                          <a:pt x="3739" y="3423"/>
                          <a:pt x="1843" y="3423"/>
                          <a:pt x="790" y="2791"/>
                        </a:cubicBezTo>
                        <a:cubicBezTo>
                          <a:pt x="-263" y="2159"/>
                          <a:pt x="-263" y="1106"/>
                          <a:pt x="790" y="474"/>
                        </a:cubicBezTo>
                        <a:cubicBezTo>
                          <a:pt x="1843" y="-158"/>
                          <a:pt x="3528" y="-158"/>
                          <a:pt x="4792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315" name="그래픽 16">
                  <a:extLst>
                    <a:ext uri="{FF2B5EF4-FFF2-40B4-BE49-F238E27FC236}">
                      <a16:creationId xmlns:a16="http://schemas.microsoft.com/office/drawing/2014/main" id="{513A336A-FA7E-A48B-2500-5AF5E35C21B8}"/>
                    </a:ext>
                  </a:extLst>
                </p:cNvPr>
                <p:cNvGrpSpPr/>
                <p:nvPr/>
              </p:nvGrpSpPr>
              <p:grpSpPr>
                <a:xfrm>
                  <a:off x="5196251" y="5681466"/>
                  <a:ext cx="151871" cy="120251"/>
                  <a:chOff x="5196251" y="5681466"/>
                  <a:chExt cx="151871" cy="120251"/>
                </a:xfrm>
              </p:grpSpPr>
              <p:sp>
                <p:nvSpPr>
                  <p:cNvPr id="316" name="자유형: 도형 315">
                    <a:extLst>
                      <a:ext uri="{FF2B5EF4-FFF2-40B4-BE49-F238E27FC236}">
                        <a16:creationId xmlns:a16="http://schemas.microsoft.com/office/drawing/2014/main" id="{D0AAFFF0-40A2-D606-7615-D0F122EE99C6}"/>
                      </a:ext>
                    </a:extLst>
                  </p:cNvPr>
                  <p:cNvSpPr/>
                  <p:nvPr/>
                </p:nvSpPr>
                <p:spPr>
                  <a:xfrm>
                    <a:off x="5197094" y="5681466"/>
                    <a:ext cx="75409" cy="48565"/>
                  </a:xfrm>
                  <a:custGeom>
                    <a:avLst/>
                    <a:gdLst>
                      <a:gd name="connsiteX0" fmla="*/ 0 w 75409"/>
                      <a:gd name="connsiteY0" fmla="*/ 48566 h 48565"/>
                      <a:gd name="connsiteX1" fmla="*/ 421 w 75409"/>
                      <a:gd name="connsiteY1" fmla="*/ 45406 h 48565"/>
                      <a:gd name="connsiteX2" fmla="*/ 68458 w 75409"/>
                      <a:gd name="connsiteY2" fmla="*/ 119 h 48565"/>
                      <a:gd name="connsiteX3" fmla="*/ 75409 w 75409"/>
                      <a:gd name="connsiteY3" fmla="*/ 751 h 48565"/>
                      <a:gd name="connsiteX4" fmla="*/ 74988 w 75409"/>
                      <a:gd name="connsiteY4" fmla="*/ 3910 h 48565"/>
                      <a:gd name="connsiteX5" fmla="*/ 68037 w 75409"/>
                      <a:gd name="connsiteY5" fmla="*/ 3278 h 48565"/>
                      <a:gd name="connsiteX6" fmla="*/ 0 w 75409"/>
                      <a:gd name="connsiteY6" fmla="*/ 48566 h 4856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75409" h="48565">
                        <a:moveTo>
                          <a:pt x="0" y="48566"/>
                        </a:moveTo>
                        <a:lnTo>
                          <a:pt x="421" y="45406"/>
                        </a:lnTo>
                        <a:cubicBezTo>
                          <a:pt x="6109" y="1804"/>
                          <a:pt x="50975" y="-724"/>
                          <a:pt x="68458" y="119"/>
                        </a:cubicBezTo>
                        <a:cubicBezTo>
                          <a:pt x="72671" y="119"/>
                          <a:pt x="75199" y="751"/>
                          <a:pt x="75409" y="751"/>
                        </a:cubicBezTo>
                        <a:lnTo>
                          <a:pt x="74988" y="3910"/>
                        </a:lnTo>
                        <a:cubicBezTo>
                          <a:pt x="74988" y="3910"/>
                          <a:pt x="72460" y="3489"/>
                          <a:pt x="68037" y="3278"/>
                        </a:cubicBezTo>
                        <a:cubicBezTo>
                          <a:pt x="50554" y="2436"/>
                          <a:pt x="5898" y="4964"/>
                          <a:pt x="0" y="48566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317" name="자유형: 도형 316">
                    <a:extLst>
                      <a:ext uri="{FF2B5EF4-FFF2-40B4-BE49-F238E27FC236}">
                        <a16:creationId xmlns:a16="http://schemas.microsoft.com/office/drawing/2014/main" id="{5EC91F41-36A9-3234-3738-8D73DC6A12C8}"/>
                      </a:ext>
                    </a:extLst>
                  </p:cNvPr>
                  <p:cNvSpPr/>
                  <p:nvPr/>
                </p:nvSpPr>
                <p:spPr>
                  <a:xfrm>
                    <a:off x="5271871" y="5682006"/>
                    <a:ext cx="7372" cy="3159"/>
                  </a:xfrm>
                  <a:custGeom>
                    <a:avLst/>
                    <a:gdLst>
                      <a:gd name="connsiteX0" fmla="*/ 0 w 7372"/>
                      <a:gd name="connsiteY0" fmla="*/ 3160 h 3159"/>
                      <a:gd name="connsiteX1" fmla="*/ 421 w 7372"/>
                      <a:gd name="connsiteY1" fmla="*/ 0 h 3159"/>
                      <a:gd name="connsiteX2" fmla="*/ 7373 w 7372"/>
                      <a:gd name="connsiteY2" fmla="*/ 0 h 3159"/>
                      <a:gd name="connsiteX3" fmla="*/ 6951 w 7372"/>
                      <a:gd name="connsiteY3" fmla="*/ 3160 h 3159"/>
                      <a:gd name="connsiteX4" fmla="*/ 0 w 7372"/>
                      <a:gd name="connsiteY4" fmla="*/ 3160 h 31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372" h="3159">
                        <a:moveTo>
                          <a:pt x="0" y="3160"/>
                        </a:moveTo>
                        <a:lnTo>
                          <a:pt x="421" y="0"/>
                        </a:lnTo>
                        <a:cubicBezTo>
                          <a:pt x="421" y="0"/>
                          <a:pt x="2949" y="0"/>
                          <a:pt x="7373" y="0"/>
                        </a:cubicBezTo>
                        <a:lnTo>
                          <a:pt x="6951" y="3160"/>
                        </a:lnTo>
                        <a:cubicBezTo>
                          <a:pt x="2738" y="3160"/>
                          <a:pt x="211" y="3160"/>
                          <a:pt x="0" y="3160"/>
                        </a:cubicBezTo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8" name="자유형: 도형 317">
                    <a:extLst>
                      <a:ext uri="{FF2B5EF4-FFF2-40B4-BE49-F238E27FC236}">
                        <a16:creationId xmlns:a16="http://schemas.microsoft.com/office/drawing/2014/main" id="{AEDF1E0D-B4B8-860D-9537-7E8C5DC4DE22}"/>
                      </a:ext>
                    </a:extLst>
                  </p:cNvPr>
                  <p:cNvSpPr/>
                  <p:nvPr/>
                </p:nvSpPr>
                <p:spPr>
                  <a:xfrm>
                    <a:off x="5196251" y="5684467"/>
                    <a:ext cx="151450" cy="117251"/>
                  </a:xfrm>
                  <a:custGeom>
                    <a:avLst/>
                    <a:gdLst>
                      <a:gd name="connsiteX0" fmla="*/ 82571 w 151450"/>
                      <a:gd name="connsiteY0" fmla="*/ 699 h 117251"/>
                      <a:gd name="connsiteX1" fmla="*/ 151450 w 151450"/>
                      <a:gd name="connsiteY1" fmla="*/ 61785 h 117251"/>
                      <a:gd name="connsiteX2" fmla="*/ 82782 w 151450"/>
                      <a:gd name="connsiteY2" fmla="*/ 117183 h 117251"/>
                      <a:gd name="connsiteX3" fmla="*/ 75830 w 151450"/>
                      <a:gd name="connsiteY3" fmla="*/ 116552 h 117251"/>
                      <a:gd name="connsiteX4" fmla="*/ 68879 w 151450"/>
                      <a:gd name="connsiteY4" fmla="*/ 116552 h 117251"/>
                      <a:gd name="connsiteX5" fmla="*/ 0 w 151450"/>
                      <a:gd name="connsiteY5" fmla="*/ 55466 h 117251"/>
                      <a:gd name="connsiteX6" fmla="*/ 68669 w 151450"/>
                      <a:gd name="connsiteY6" fmla="*/ 68 h 117251"/>
                      <a:gd name="connsiteX7" fmla="*/ 75620 w 151450"/>
                      <a:gd name="connsiteY7" fmla="*/ 699 h 117251"/>
                      <a:gd name="connsiteX8" fmla="*/ 82571 w 151450"/>
                      <a:gd name="connsiteY8" fmla="*/ 699 h 11725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1450" h="117251">
                        <a:moveTo>
                          <a:pt x="82571" y="699"/>
                        </a:moveTo>
                        <a:cubicBezTo>
                          <a:pt x="101107" y="1542"/>
                          <a:pt x="151240" y="8493"/>
                          <a:pt x="151450" y="61785"/>
                        </a:cubicBezTo>
                        <a:cubicBezTo>
                          <a:pt x="151661" y="115077"/>
                          <a:pt x="101529" y="117815"/>
                          <a:pt x="82782" y="117183"/>
                        </a:cubicBezTo>
                        <a:cubicBezTo>
                          <a:pt x="78569" y="117183"/>
                          <a:pt x="76041" y="116552"/>
                          <a:pt x="75830" y="116552"/>
                        </a:cubicBezTo>
                        <a:cubicBezTo>
                          <a:pt x="75830" y="116552"/>
                          <a:pt x="73303" y="116552"/>
                          <a:pt x="68879" y="116552"/>
                        </a:cubicBezTo>
                        <a:cubicBezTo>
                          <a:pt x="50343" y="115709"/>
                          <a:pt x="0" y="108758"/>
                          <a:pt x="0" y="55466"/>
                        </a:cubicBezTo>
                        <a:cubicBezTo>
                          <a:pt x="0" y="2174"/>
                          <a:pt x="49922" y="-565"/>
                          <a:pt x="68669" y="68"/>
                        </a:cubicBezTo>
                        <a:cubicBezTo>
                          <a:pt x="72881" y="68"/>
                          <a:pt x="75409" y="699"/>
                          <a:pt x="75620" y="699"/>
                        </a:cubicBezTo>
                        <a:cubicBezTo>
                          <a:pt x="75620" y="699"/>
                          <a:pt x="78147" y="699"/>
                          <a:pt x="82571" y="699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19" name="자유형: 도형 318">
                    <a:extLst>
                      <a:ext uri="{FF2B5EF4-FFF2-40B4-BE49-F238E27FC236}">
                        <a16:creationId xmlns:a16="http://schemas.microsoft.com/office/drawing/2014/main" id="{7EC9D041-1153-CD48-C4C8-C7878466147B}"/>
                      </a:ext>
                    </a:extLst>
                  </p:cNvPr>
                  <p:cNvSpPr/>
                  <p:nvPr/>
                </p:nvSpPr>
                <p:spPr>
                  <a:xfrm>
                    <a:off x="5278822" y="5682006"/>
                    <a:ext cx="69300" cy="74145"/>
                  </a:xfrm>
                  <a:custGeom>
                    <a:avLst/>
                    <a:gdLst>
                      <a:gd name="connsiteX0" fmla="*/ 0 w 69300"/>
                      <a:gd name="connsiteY0" fmla="*/ 3160 h 74145"/>
                      <a:gd name="connsiteX1" fmla="*/ 421 w 69300"/>
                      <a:gd name="connsiteY1" fmla="*/ 0 h 74145"/>
                      <a:gd name="connsiteX2" fmla="*/ 69301 w 69300"/>
                      <a:gd name="connsiteY2" fmla="*/ 61086 h 74145"/>
                      <a:gd name="connsiteX3" fmla="*/ 68669 w 69300"/>
                      <a:gd name="connsiteY3" fmla="*/ 70986 h 74145"/>
                      <a:gd name="connsiteX4" fmla="*/ 68247 w 69300"/>
                      <a:gd name="connsiteY4" fmla="*/ 74145 h 74145"/>
                      <a:gd name="connsiteX5" fmla="*/ 68879 w 69300"/>
                      <a:gd name="connsiteY5" fmla="*/ 64245 h 74145"/>
                      <a:gd name="connsiteX6" fmla="*/ 0 w 69300"/>
                      <a:gd name="connsiteY6" fmla="*/ 3160 h 741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69300" h="74145">
                        <a:moveTo>
                          <a:pt x="0" y="3160"/>
                        </a:moveTo>
                        <a:lnTo>
                          <a:pt x="421" y="0"/>
                        </a:lnTo>
                        <a:cubicBezTo>
                          <a:pt x="18958" y="843"/>
                          <a:pt x="69090" y="7794"/>
                          <a:pt x="69301" y="61086"/>
                        </a:cubicBezTo>
                        <a:cubicBezTo>
                          <a:pt x="69301" y="64667"/>
                          <a:pt x="69301" y="68037"/>
                          <a:pt x="68669" y="70986"/>
                        </a:cubicBezTo>
                        <a:lnTo>
                          <a:pt x="68247" y="74145"/>
                        </a:lnTo>
                        <a:cubicBezTo>
                          <a:pt x="68669" y="70986"/>
                          <a:pt x="68879" y="67616"/>
                          <a:pt x="68879" y="64245"/>
                        </a:cubicBezTo>
                        <a:cubicBezTo>
                          <a:pt x="68879" y="10953"/>
                          <a:pt x="18536" y="3792"/>
                          <a:pt x="0" y="316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70" name="그래픽 16">
                <a:extLst>
                  <a:ext uri="{FF2B5EF4-FFF2-40B4-BE49-F238E27FC236}">
                    <a16:creationId xmlns:a16="http://schemas.microsoft.com/office/drawing/2014/main" id="{EBF2226A-C609-B955-38CF-EDC464839FB4}"/>
                  </a:ext>
                </a:extLst>
              </p:cNvPr>
              <p:cNvGrpSpPr/>
              <p:nvPr userDrawn="1"/>
            </p:nvGrpSpPr>
            <p:grpSpPr>
              <a:xfrm>
                <a:off x="5756895" y="6232408"/>
                <a:ext cx="148498" cy="147213"/>
                <a:chOff x="4940745" y="5453041"/>
                <a:chExt cx="183256" cy="190208"/>
              </a:xfrm>
              <a:effectLst>
                <a:outerShdw blurRad="5080" dist="2540" dir="5400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294" name="자유형: 도형 293">
                  <a:extLst>
                    <a:ext uri="{FF2B5EF4-FFF2-40B4-BE49-F238E27FC236}">
                      <a16:creationId xmlns:a16="http://schemas.microsoft.com/office/drawing/2014/main" id="{E59B33E1-D9B9-58B9-DAE4-90F59B57F1A5}"/>
                    </a:ext>
                  </a:extLst>
                </p:cNvPr>
                <p:cNvSpPr/>
                <p:nvPr/>
              </p:nvSpPr>
              <p:spPr>
                <a:xfrm>
                  <a:off x="5003094" y="5453041"/>
                  <a:ext cx="117115" cy="137758"/>
                </a:xfrm>
                <a:custGeom>
                  <a:avLst/>
                  <a:gdLst>
                    <a:gd name="connsiteX0" fmla="*/ 0 w 117115"/>
                    <a:gd name="connsiteY0" fmla="*/ 76884 h 137758"/>
                    <a:gd name="connsiteX1" fmla="*/ 99843 w 117115"/>
                    <a:gd name="connsiteY1" fmla="*/ 137759 h 137758"/>
                    <a:gd name="connsiteX2" fmla="*/ 117116 w 117115"/>
                    <a:gd name="connsiteY2" fmla="*/ 60875 h 137758"/>
                    <a:gd name="connsiteX3" fmla="*/ 17272 w 117115"/>
                    <a:gd name="connsiteY3" fmla="*/ 0 h 137758"/>
                    <a:gd name="connsiteX4" fmla="*/ 0 w 117115"/>
                    <a:gd name="connsiteY4" fmla="*/ 76884 h 1377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7115" h="137758">
                      <a:moveTo>
                        <a:pt x="0" y="76884"/>
                      </a:moveTo>
                      <a:lnTo>
                        <a:pt x="99843" y="137759"/>
                      </a:lnTo>
                      <a:lnTo>
                        <a:pt x="117116" y="60875"/>
                      </a:lnTo>
                      <a:lnTo>
                        <a:pt x="17272" y="0"/>
                      </a:lnTo>
                      <a:lnTo>
                        <a:pt x="0" y="76884"/>
                      </a:lnTo>
                      <a:close/>
                    </a:path>
                  </a:pathLst>
                </a:custGeom>
                <a:solidFill>
                  <a:srgbClr val="30293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295" name="자유형: 도형 294">
                  <a:extLst>
                    <a:ext uri="{FF2B5EF4-FFF2-40B4-BE49-F238E27FC236}">
                      <a16:creationId xmlns:a16="http://schemas.microsoft.com/office/drawing/2014/main" id="{CF9287C7-3C0D-0372-958C-B9EEC63897C0}"/>
                    </a:ext>
                  </a:extLst>
                </p:cNvPr>
                <p:cNvSpPr/>
                <p:nvPr/>
              </p:nvSpPr>
              <p:spPr>
                <a:xfrm>
                  <a:off x="5008571" y="5459360"/>
                  <a:ext cx="106162" cy="125120"/>
                </a:xfrm>
                <a:custGeom>
                  <a:avLst/>
                  <a:gdLst>
                    <a:gd name="connsiteX0" fmla="*/ 0 w 106162"/>
                    <a:gd name="connsiteY0" fmla="*/ 69932 h 125120"/>
                    <a:gd name="connsiteX1" fmla="*/ 30543 w 106162"/>
                    <a:gd name="connsiteY1" fmla="*/ 88469 h 125120"/>
                    <a:gd name="connsiteX2" fmla="*/ 66352 w 106162"/>
                    <a:gd name="connsiteY2" fmla="*/ 110375 h 125120"/>
                    <a:gd name="connsiteX3" fmla="*/ 78148 w 106162"/>
                    <a:gd name="connsiteY3" fmla="*/ 117537 h 125120"/>
                    <a:gd name="connsiteX4" fmla="*/ 90575 w 106162"/>
                    <a:gd name="connsiteY4" fmla="*/ 125120 h 125120"/>
                    <a:gd name="connsiteX5" fmla="*/ 95209 w 106162"/>
                    <a:gd name="connsiteY5" fmla="*/ 104267 h 125120"/>
                    <a:gd name="connsiteX6" fmla="*/ 106163 w 106162"/>
                    <a:gd name="connsiteY6" fmla="*/ 55188 h 125120"/>
                    <a:gd name="connsiteX7" fmla="*/ 73092 w 106162"/>
                    <a:gd name="connsiteY7" fmla="*/ 34966 h 125120"/>
                    <a:gd name="connsiteX8" fmla="*/ 60033 w 106162"/>
                    <a:gd name="connsiteY8" fmla="*/ 26962 h 125120"/>
                    <a:gd name="connsiteX9" fmla="*/ 57926 w 106162"/>
                    <a:gd name="connsiteY9" fmla="*/ 25909 h 125120"/>
                    <a:gd name="connsiteX10" fmla="*/ 15798 w 106162"/>
                    <a:gd name="connsiteY10" fmla="*/ 0 h 125120"/>
                    <a:gd name="connsiteX11" fmla="*/ 10953 w 106162"/>
                    <a:gd name="connsiteY11" fmla="*/ 21696 h 125120"/>
                    <a:gd name="connsiteX12" fmla="*/ 0 w 106162"/>
                    <a:gd name="connsiteY12" fmla="*/ 69932 h 1251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106162" h="125120">
                      <a:moveTo>
                        <a:pt x="0" y="69932"/>
                      </a:moveTo>
                      <a:lnTo>
                        <a:pt x="30543" y="88469"/>
                      </a:lnTo>
                      <a:lnTo>
                        <a:pt x="66352" y="110375"/>
                      </a:lnTo>
                      <a:lnTo>
                        <a:pt x="78148" y="117537"/>
                      </a:lnTo>
                      <a:lnTo>
                        <a:pt x="90575" y="125120"/>
                      </a:lnTo>
                      <a:lnTo>
                        <a:pt x="95209" y="104267"/>
                      </a:lnTo>
                      <a:lnTo>
                        <a:pt x="106163" y="55188"/>
                      </a:lnTo>
                      <a:lnTo>
                        <a:pt x="73092" y="34966"/>
                      </a:lnTo>
                      <a:lnTo>
                        <a:pt x="60033" y="26962"/>
                      </a:lnTo>
                      <a:lnTo>
                        <a:pt x="57926" y="25909"/>
                      </a:lnTo>
                      <a:lnTo>
                        <a:pt x="15798" y="0"/>
                      </a:lnTo>
                      <a:lnTo>
                        <a:pt x="10953" y="21696"/>
                      </a:lnTo>
                      <a:lnTo>
                        <a:pt x="0" y="69932"/>
                      </a:lnTo>
                      <a:close/>
                    </a:path>
                  </a:pathLst>
                </a:custGeom>
                <a:solidFill>
                  <a:srgbClr val="F3F9FE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96" name="그래픽 16">
                  <a:extLst>
                    <a:ext uri="{FF2B5EF4-FFF2-40B4-BE49-F238E27FC236}">
                      <a16:creationId xmlns:a16="http://schemas.microsoft.com/office/drawing/2014/main" id="{1961EE47-0E19-8131-1303-2B329D52EA03}"/>
                    </a:ext>
                  </a:extLst>
                </p:cNvPr>
                <p:cNvGrpSpPr/>
                <p:nvPr/>
              </p:nvGrpSpPr>
              <p:grpSpPr>
                <a:xfrm>
                  <a:off x="5008571" y="5481056"/>
                  <a:ext cx="106162" cy="95841"/>
                  <a:chOff x="5008571" y="5481056"/>
                  <a:chExt cx="106162" cy="95841"/>
                </a:xfrm>
              </p:grpSpPr>
              <p:sp>
                <p:nvSpPr>
                  <p:cNvPr id="303" name="자유형: 도형 302">
                    <a:extLst>
                      <a:ext uri="{FF2B5EF4-FFF2-40B4-BE49-F238E27FC236}">
                        <a16:creationId xmlns:a16="http://schemas.microsoft.com/office/drawing/2014/main" id="{5EA4EDFF-ABEA-384B-7DD7-DA5FB025B488}"/>
                      </a:ext>
                    </a:extLst>
                  </p:cNvPr>
                  <p:cNvSpPr/>
                  <p:nvPr/>
                </p:nvSpPr>
                <p:spPr>
                  <a:xfrm>
                    <a:off x="5081663" y="5494326"/>
                    <a:ext cx="33070" cy="69300"/>
                  </a:xfrm>
                  <a:custGeom>
                    <a:avLst/>
                    <a:gdLst>
                      <a:gd name="connsiteX0" fmla="*/ 0 w 33070"/>
                      <a:gd name="connsiteY0" fmla="*/ 0 h 69300"/>
                      <a:gd name="connsiteX1" fmla="*/ 22117 w 33070"/>
                      <a:gd name="connsiteY1" fmla="*/ 69301 h 69300"/>
                      <a:gd name="connsiteX2" fmla="*/ 33070 w 33070"/>
                      <a:gd name="connsiteY2" fmla="*/ 20222 h 69300"/>
                      <a:gd name="connsiteX3" fmla="*/ 0 w 33070"/>
                      <a:gd name="connsiteY3" fmla="*/ 0 h 693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3070" h="69300">
                        <a:moveTo>
                          <a:pt x="0" y="0"/>
                        </a:moveTo>
                        <a:lnTo>
                          <a:pt x="22117" y="69301"/>
                        </a:lnTo>
                        <a:lnTo>
                          <a:pt x="33070" y="2022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DB0DD"/>
                      </a:gs>
                      <a:gs pos="50000">
                        <a:srgbClr val="A0BDE3">
                          <a:alpha val="49804"/>
                        </a:srgbClr>
                      </a:gs>
                      <a:gs pos="100000">
                        <a:srgbClr val="B4CAE9">
                          <a:alpha val="0"/>
                        </a:srgbClr>
                      </a:gs>
                    </a:gsLst>
                    <a:lin ang="4518432" scaled="1"/>
                  </a:gra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04" name="자유형: 도형 303">
                    <a:extLst>
                      <a:ext uri="{FF2B5EF4-FFF2-40B4-BE49-F238E27FC236}">
                        <a16:creationId xmlns:a16="http://schemas.microsoft.com/office/drawing/2014/main" id="{B21F976F-B1CE-A776-3D60-092ECC0A94A4}"/>
                      </a:ext>
                    </a:extLst>
                  </p:cNvPr>
                  <p:cNvSpPr/>
                  <p:nvPr/>
                </p:nvSpPr>
                <p:spPr>
                  <a:xfrm>
                    <a:off x="5066497" y="5485269"/>
                    <a:ext cx="20221" cy="91628"/>
                  </a:xfrm>
                  <a:custGeom>
                    <a:avLst/>
                    <a:gdLst>
                      <a:gd name="connsiteX0" fmla="*/ 0 w 20221"/>
                      <a:gd name="connsiteY0" fmla="*/ 0 h 91628"/>
                      <a:gd name="connsiteX1" fmla="*/ 8426 w 20221"/>
                      <a:gd name="connsiteY1" fmla="*/ 84467 h 91628"/>
                      <a:gd name="connsiteX2" fmla="*/ 20222 w 20221"/>
                      <a:gd name="connsiteY2" fmla="*/ 91629 h 91628"/>
                      <a:gd name="connsiteX3" fmla="*/ 2107 w 20221"/>
                      <a:gd name="connsiteY3" fmla="*/ 1053 h 91628"/>
                      <a:gd name="connsiteX4" fmla="*/ 0 w 20221"/>
                      <a:gd name="connsiteY4" fmla="*/ 0 h 91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20221" h="91628">
                        <a:moveTo>
                          <a:pt x="0" y="0"/>
                        </a:moveTo>
                        <a:lnTo>
                          <a:pt x="8426" y="84467"/>
                        </a:lnTo>
                        <a:lnTo>
                          <a:pt x="20222" y="91629"/>
                        </a:lnTo>
                        <a:lnTo>
                          <a:pt x="2107" y="105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DB0DD"/>
                      </a:gs>
                      <a:gs pos="50000">
                        <a:srgbClr val="A0BDE3">
                          <a:alpha val="49804"/>
                        </a:srgbClr>
                      </a:gs>
                      <a:gs pos="100000">
                        <a:srgbClr val="B4CAE9">
                          <a:alpha val="0"/>
                        </a:srgbClr>
                      </a:gs>
                    </a:gsLst>
                    <a:lin ang="4518432" scaled="1"/>
                  </a:gra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05" name="자유형: 도형 304">
                    <a:extLst>
                      <a:ext uri="{FF2B5EF4-FFF2-40B4-BE49-F238E27FC236}">
                        <a16:creationId xmlns:a16="http://schemas.microsoft.com/office/drawing/2014/main" id="{B9430382-4FA2-FC95-A38E-369390625959}"/>
                      </a:ext>
                    </a:extLst>
                  </p:cNvPr>
                  <p:cNvSpPr/>
                  <p:nvPr/>
                </p:nvSpPr>
                <p:spPr>
                  <a:xfrm>
                    <a:off x="5008571" y="5481056"/>
                    <a:ext cx="30542" cy="66772"/>
                  </a:xfrm>
                  <a:custGeom>
                    <a:avLst/>
                    <a:gdLst>
                      <a:gd name="connsiteX0" fmla="*/ 0 w 30542"/>
                      <a:gd name="connsiteY0" fmla="*/ 48236 h 66772"/>
                      <a:gd name="connsiteX1" fmla="*/ 30543 w 30542"/>
                      <a:gd name="connsiteY1" fmla="*/ 66773 h 66772"/>
                      <a:gd name="connsiteX2" fmla="*/ 10953 w 30542"/>
                      <a:gd name="connsiteY2" fmla="*/ 0 h 66772"/>
                      <a:gd name="connsiteX3" fmla="*/ 0 w 30542"/>
                      <a:gd name="connsiteY3" fmla="*/ 48236 h 6677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0542" h="66772">
                        <a:moveTo>
                          <a:pt x="0" y="48236"/>
                        </a:moveTo>
                        <a:lnTo>
                          <a:pt x="30543" y="66773"/>
                        </a:lnTo>
                        <a:lnTo>
                          <a:pt x="10953" y="0"/>
                        </a:lnTo>
                        <a:lnTo>
                          <a:pt x="0" y="48236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8DB0DD"/>
                      </a:gs>
                      <a:gs pos="50000">
                        <a:srgbClr val="A0BDE3">
                          <a:alpha val="49804"/>
                        </a:srgbClr>
                      </a:gs>
                      <a:gs pos="100000">
                        <a:srgbClr val="B4CAE9">
                          <a:alpha val="0"/>
                        </a:srgbClr>
                      </a:gs>
                    </a:gsLst>
                    <a:lin ang="4518432" scaled="1"/>
                  </a:gra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97" name="자유형: 도형 296">
                  <a:extLst>
                    <a:ext uri="{FF2B5EF4-FFF2-40B4-BE49-F238E27FC236}">
                      <a16:creationId xmlns:a16="http://schemas.microsoft.com/office/drawing/2014/main" id="{E6A3FD2C-DC9D-102E-9FF1-9B88908EA3B0}"/>
                    </a:ext>
                  </a:extLst>
                </p:cNvPr>
                <p:cNvSpPr/>
                <p:nvPr/>
              </p:nvSpPr>
              <p:spPr>
                <a:xfrm>
                  <a:off x="4940745" y="5529924"/>
                  <a:ext cx="162192" cy="108058"/>
                </a:xfrm>
                <a:custGeom>
                  <a:avLst/>
                  <a:gdLst>
                    <a:gd name="connsiteX0" fmla="*/ 62349 w 162192"/>
                    <a:gd name="connsiteY0" fmla="*/ 0 h 108058"/>
                    <a:gd name="connsiteX1" fmla="*/ 162193 w 162192"/>
                    <a:gd name="connsiteY1" fmla="*/ 60875 h 108058"/>
                    <a:gd name="connsiteX2" fmla="*/ 99843 w 162192"/>
                    <a:gd name="connsiteY2" fmla="*/ 108058 h 108058"/>
                    <a:gd name="connsiteX3" fmla="*/ 0 w 162192"/>
                    <a:gd name="connsiteY3" fmla="*/ 47184 h 108058"/>
                    <a:gd name="connsiteX4" fmla="*/ 62349 w 162192"/>
                    <a:gd name="connsiteY4" fmla="*/ 0 h 1080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2192" h="108058">
                      <a:moveTo>
                        <a:pt x="62349" y="0"/>
                      </a:moveTo>
                      <a:lnTo>
                        <a:pt x="162193" y="60875"/>
                      </a:lnTo>
                      <a:lnTo>
                        <a:pt x="99843" y="108058"/>
                      </a:lnTo>
                      <a:lnTo>
                        <a:pt x="0" y="47184"/>
                      </a:lnTo>
                      <a:lnTo>
                        <a:pt x="62349" y="0"/>
                      </a:lnTo>
                      <a:close/>
                    </a:path>
                  </a:pathLst>
                </a:custGeom>
                <a:solidFill>
                  <a:srgbClr val="EBF1F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298" name="그래픽 16">
                  <a:extLst>
                    <a:ext uri="{FF2B5EF4-FFF2-40B4-BE49-F238E27FC236}">
                      <a16:creationId xmlns:a16="http://schemas.microsoft.com/office/drawing/2014/main" id="{B6761408-8DBA-4CF2-DEC7-BC4FC83E4982}"/>
                    </a:ext>
                  </a:extLst>
                </p:cNvPr>
                <p:cNvGrpSpPr/>
                <p:nvPr/>
              </p:nvGrpSpPr>
              <p:grpSpPr>
                <a:xfrm>
                  <a:off x="4971077" y="5536243"/>
                  <a:ext cx="122592" cy="79621"/>
                  <a:chOff x="4971077" y="5536243"/>
                  <a:chExt cx="122592" cy="79621"/>
                </a:xfrm>
              </p:grpSpPr>
              <p:sp>
                <p:nvSpPr>
                  <p:cNvPr id="301" name="자유형: 도형 300">
                    <a:extLst>
                      <a:ext uri="{FF2B5EF4-FFF2-40B4-BE49-F238E27FC236}">
                        <a16:creationId xmlns:a16="http://schemas.microsoft.com/office/drawing/2014/main" id="{F65CD3C5-6FB3-0458-1B2E-31E43FE1F28E}"/>
                      </a:ext>
                    </a:extLst>
                  </p:cNvPr>
                  <p:cNvSpPr/>
                  <p:nvPr/>
                </p:nvSpPr>
                <p:spPr>
                  <a:xfrm>
                    <a:off x="4985190" y="5584059"/>
                    <a:ext cx="35808" cy="23381"/>
                  </a:xfrm>
                  <a:custGeom>
                    <a:avLst/>
                    <a:gdLst>
                      <a:gd name="connsiteX0" fmla="*/ 0 w 35808"/>
                      <a:gd name="connsiteY0" fmla="*/ 9689 h 23381"/>
                      <a:gd name="connsiteX1" fmla="*/ 13270 w 35808"/>
                      <a:gd name="connsiteY1" fmla="*/ 0 h 23381"/>
                      <a:gd name="connsiteX2" fmla="*/ 35809 w 35808"/>
                      <a:gd name="connsiteY2" fmla="*/ 13691 h 23381"/>
                      <a:gd name="connsiteX3" fmla="*/ 22538 w 35808"/>
                      <a:gd name="connsiteY3" fmla="*/ 23381 h 23381"/>
                      <a:gd name="connsiteX4" fmla="*/ 0 w 35808"/>
                      <a:gd name="connsiteY4" fmla="*/ 9689 h 23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5808" h="23381">
                        <a:moveTo>
                          <a:pt x="0" y="9689"/>
                        </a:moveTo>
                        <a:lnTo>
                          <a:pt x="13270" y="0"/>
                        </a:lnTo>
                        <a:lnTo>
                          <a:pt x="35809" y="13691"/>
                        </a:lnTo>
                        <a:lnTo>
                          <a:pt x="22538" y="23381"/>
                        </a:lnTo>
                        <a:lnTo>
                          <a:pt x="0" y="9689"/>
                        </a:lnTo>
                        <a:close/>
                      </a:path>
                    </a:pathLst>
                  </a:custGeom>
                  <a:solidFill>
                    <a:srgbClr val="CAD7E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302" name="자유형: 도형 301">
                    <a:extLst>
                      <a:ext uri="{FF2B5EF4-FFF2-40B4-BE49-F238E27FC236}">
                        <a16:creationId xmlns:a16="http://schemas.microsoft.com/office/drawing/2014/main" id="{7005E546-8957-911C-6014-56E6407B69C7}"/>
                      </a:ext>
                    </a:extLst>
                  </p:cNvPr>
                  <p:cNvSpPr/>
                  <p:nvPr/>
                </p:nvSpPr>
                <p:spPr>
                  <a:xfrm>
                    <a:off x="4971077" y="5536243"/>
                    <a:ext cx="122592" cy="79621"/>
                  </a:xfrm>
                  <a:custGeom>
                    <a:avLst/>
                    <a:gdLst>
                      <a:gd name="connsiteX0" fmla="*/ 34124 w 122592"/>
                      <a:gd name="connsiteY0" fmla="*/ 0 h 79621"/>
                      <a:gd name="connsiteX1" fmla="*/ 122593 w 122592"/>
                      <a:gd name="connsiteY1" fmla="*/ 53924 h 79621"/>
                      <a:gd name="connsiteX2" fmla="*/ 88258 w 122592"/>
                      <a:gd name="connsiteY2" fmla="*/ 79622 h 79621"/>
                      <a:gd name="connsiteX3" fmla="*/ 0 w 122592"/>
                      <a:gd name="connsiteY3" fmla="*/ 25909 h 79621"/>
                      <a:gd name="connsiteX4" fmla="*/ 34124 w 122592"/>
                      <a:gd name="connsiteY4" fmla="*/ 0 h 796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2592" h="79621">
                        <a:moveTo>
                          <a:pt x="34124" y="0"/>
                        </a:moveTo>
                        <a:lnTo>
                          <a:pt x="122593" y="53924"/>
                        </a:lnTo>
                        <a:lnTo>
                          <a:pt x="88258" y="79622"/>
                        </a:lnTo>
                        <a:lnTo>
                          <a:pt x="0" y="25909"/>
                        </a:lnTo>
                        <a:lnTo>
                          <a:pt x="34124" y="0"/>
                        </a:lnTo>
                        <a:close/>
                      </a:path>
                    </a:pathLst>
                  </a:custGeom>
                  <a:solidFill>
                    <a:srgbClr val="302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299" name="자유형: 도형 298">
                  <a:extLst>
                    <a:ext uri="{FF2B5EF4-FFF2-40B4-BE49-F238E27FC236}">
                      <a16:creationId xmlns:a16="http://schemas.microsoft.com/office/drawing/2014/main" id="{CEA42455-5B2E-16D8-2CAC-726D28FE729C}"/>
                    </a:ext>
                  </a:extLst>
                </p:cNvPr>
                <p:cNvSpPr/>
                <p:nvPr/>
              </p:nvSpPr>
              <p:spPr>
                <a:xfrm>
                  <a:off x="4940745" y="5513916"/>
                  <a:ext cx="183256" cy="129333"/>
                </a:xfrm>
                <a:custGeom>
                  <a:avLst/>
                  <a:gdLst>
                    <a:gd name="connsiteX0" fmla="*/ 179465 w 183256"/>
                    <a:gd name="connsiteY0" fmla="*/ 0 h 129333"/>
                    <a:gd name="connsiteX1" fmla="*/ 183257 w 183256"/>
                    <a:gd name="connsiteY1" fmla="*/ 842 h 129333"/>
                    <a:gd name="connsiteX2" fmla="*/ 165352 w 183256"/>
                    <a:gd name="connsiteY2" fmla="*/ 79411 h 129333"/>
                    <a:gd name="connsiteX3" fmla="*/ 100054 w 183256"/>
                    <a:gd name="connsiteY3" fmla="*/ 129333 h 129333"/>
                    <a:gd name="connsiteX4" fmla="*/ 0 w 183256"/>
                    <a:gd name="connsiteY4" fmla="*/ 67405 h 129333"/>
                    <a:gd name="connsiteX5" fmla="*/ 0 w 183256"/>
                    <a:gd name="connsiteY5" fmla="*/ 63192 h 129333"/>
                    <a:gd name="connsiteX6" fmla="*/ 99843 w 183256"/>
                    <a:gd name="connsiteY6" fmla="*/ 124067 h 129333"/>
                    <a:gd name="connsiteX7" fmla="*/ 162193 w 183256"/>
                    <a:gd name="connsiteY7" fmla="*/ 76884 h 129333"/>
                    <a:gd name="connsiteX8" fmla="*/ 179465 w 183256"/>
                    <a:gd name="connsiteY8" fmla="*/ 0 h 1293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83256" h="129333">
                      <a:moveTo>
                        <a:pt x="179465" y="0"/>
                      </a:moveTo>
                      <a:lnTo>
                        <a:pt x="183257" y="842"/>
                      </a:lnTo>
                      <a:lnTo>
                        <a:pt x="165352" y="79411"/>
                      </a:lnTo>
                      <a:lnTo>
                        <a:pt x="100054" y="129333"/>
                      </a:lnTo>
                      <a:lnTo>
                        <a:pt x="0" y="67405"/>
                      </a:lnTo>
                      <a:lnTo>
                        <a:pt x="0" y="63192"/>
                      </a:lnTo>
                      <a:lnTo>
                        <a:pt x="99843" y="124067"/>
                      </a:lnTo>
                      <a:lnTo>
                        <a:pt x="162193" y="76884"/>
                      </a:lnTo>
                      <a:lnTo>
                        <a:pt x="179465" y="0"/>
                      </a:lnTo>
                      <a:close/>
                    </a:path>
                  </a:pathLst>
                </a:custGeom>
                <a:solidFill>
                  <a:srgbClr val="B4CAE9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00" name="자유형: 도형 299">
                  <a:extLst>
                    <a:ext uri="{FF2B5EF4-FFF2-40B4-BE49-F238E27FC236}">
                      <a16:creationId xmlns:a16="http://schemas.microsoft.com/office/drawing/2014/main" id="{6CC2A4FA-6BAB-3184-0634-204A3C3E50AA}"/>
                    </a:ext>
                  </a:extLst>
                </p:cNvPr>
                <p:cNvSpPr/>
                <p:nvPr/>
              </p:nvSpPr>
              <p:spPr>
                <a:xfrm>
                  <a:off x="5020367" y="5453041"/>
                  <a:ext cx="103634" cy="61717"/>
                </a:xfrm>
                <a:custGeom>
                  <a:avLst/>
                  <a:gdLst>
                    <a:gd name="connsiteX0" fmla="*/ 99843 w 103634"/>
                    <a:gd name="connsiteY0" fmla="*/ 60875 h 61717"/>
                    <a:gd name="connsiteX1" fmla="*/ 0 w 103634"/>
                    <a:gd name="connsiteY1" fmla="*/ 0 h 61717"/>
                    <a:gd name="connsiteX2" fmla="*/ 4002 w 103634"/>
                    <a:gd name="connsiteY2" fmla="*/ 0 h 61717"/>
                    <a:gd name="connsiteX3" fmla="*/ 103635 w 103634"/>
                    <a:gd name="connsiteY3" fmla="*/ 61717 h 61717"/>
                    <a:gd name="connsiteX4" fmla="*/ 99843 w 103634"/>
                    <a:gd name="connsiteY4" fmla="*/ 60875 h 6171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634" h="61717">
                      <a:moveTo>
                        <a:pt x="99843" y="60875"/>
                      </a:moveTo>
                      <a:lnTo>
                        <a:pt x="0" y="0"/>
                      </a:lnTo>
                      <a:lnTo>
                        <a:pt x="4002" y="0"/>
                      </a:lnTo>
                      <a:lnTo>
                        <a:pt x="103635" y="61717"/>
                      </a:lnTo>
                      <a:lnTo>
                        <a:pt x="99843" y="60875"/>
                      </a:lnTo>
                      <a:close/>
                    </a:path>
                  </a:pathLst>
                </a:custGeom>
                <a:solidFill>
                  <a:srgbClr val="EBF1FA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1" name="그래픽 16">
                <a:extLst>
                  <a:ext uri="{FF2B5EF4-FFF2-40B4-BE49-F238E27FC236}">
                    <a16:creationId xmlns:a16="http://schemas.microsoft.com/office/drawing/2014/main" id="{D8DC2975-4FAA-3D78-86E1-DF40005F6CFB}"/>
                  </a:ext>
                </a:extLst>
              </p:cNvPr>
              <p:cNvGrpSpPr/>
              <p:nvPr userDrawn="1"/>
            </p:nvGrpSpPr>
            <p:grpSpPr>
              <a:xfrm>
                <a:off x="5573557" y="6227024"/>
                <a:ext cx="269219" cy="426321"/>
                <a:chOff x="4758120" y="5493359"/>
                <a:chExt cx="292951" cy="485702"/>
              </a:xfrm>
            </p:grpSpPr>
            <p:grpSp>
              <p:nvGrpSpPr>
                <p:cNvPr id="230" name="그래픽 16">
                  <a:extLst>
                    <a:ext uri="{FF2B5EF4-FFF2-40B4-BE49-F238E27FC236}">
                      <a16:creationId xmlns:a16="http://schemas.microsoft.com/office/drawing/2014/main" id="{1637E2D8-5665-D246-B734-0269B150DA12}"/>
                    </a:ext>
                  </a:extLst>
                </p:cNvPr>
                <p:cNvGrpSpPr/>
                <p:nvPr/>
              </p:nvGrpSpPr>
              <p:grpSpPr>
                <a:xfrm>
                  <a:off x="4842797" y="5689230"/>
                  <a:ext cx="127615" cy="216534"/>
                  <a:chOff x="4842797" y="5689230"/>
                  <a:chExt cx="127615" cy="216534"/>
                </a:xfrm>
              </p:grpSpPr>
              <p:sp>
                <p:nvSpPr>
                  <p:cNvPr id="292" name="자유형: 도형 291">
                    <a:extLst>
                      <a:ext uri="{FF2B5EF4-FFF2-40B4-BE49-F238E27FC236}">
                        <a16:creationId xmlns:a16="http://schemas.microsoft.com/office/drawing/2014/main" id="{C92350A5-8DE0-3B92-D98C-54490B19F5F5}"/>
                      </a:ext>
                    </a:extLst>
                  </p:cNvPr>
                  <p:cNvSpPr/>
                  <p:nvPr/>
                </p:nvSpPr>
                <p:spPr>
                  <a:xfrm>
                    <a:off x="4911345" y="5859334"/>
                    <a:ext cx="59067" cy="46431"/>
                  </a:xfrm>
                  <a:custGeom>
                    <a:avLst/>
                    <a:gdLst>
                      <a:gd name="connsiteX0" fmla="*/ 331 w 59067"/>
                      <a:gd name="connsiteY0" fmla="*/ 7404 h 46431"/>
                      <a:gd name="connsiteX1" fmla="*/ 331 w 59067"/>
                      <a:gd name="connsiteY1" fmla="*/ 30364 h 46431"/>
                      <a:gd name="connsiteX2" fmla="*/ 17182 w 59067"/>
                      <a:gd name="connsiteY2" fmla="*/ 46373 h 46431"/>
                      <a:gd name="connsiteX3" fmla="*/ 47304 w 59067"/>
                      <a:gd name="connsiteY3" fmla="*/ 30364 h 46431"/>
                      <a:gd name="connsiteX4" fmla="*/ 57836 w 59067"/>
                      <a:gd name="connsiteY4" fmla="*/ 7194 h 46431"/>
                      <a:gd name="connsiteX5" fmla="*/ 33823 w 59067"/>
                      <a:gd name="connsiteY5" fmla="*/ 7194 h 46431"/>
                      <a:gd name="connsiteX6" fmla="*/ 17393 w 59067"/>
                      <a:gd name="connsiteY6" fmla="*/ 1085 h 46431"/>
                      <a:gd name="connsiteX7" fmla="*/ 121 w 59067"/>
                      <a:gd name="connsiteY7" fmla="*/ 7194 h 464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067" h="46431">
                        <a:moveTo>
                          <a:pt x="331" y="7404"/>
                        </a:moveTo>
                        <a:cubicBezTo>
                          <a:pt x="331" y="8668"/>
                          <a:pt x="2438" y="21938"/>
                          <a:pt x="331" y="30364"/>
                        </a:cubicBezTo>
                        <a:cubicBezTo>
                          <a:pt x="-1775" y="38790"/>
                          <a:pt x="6440" y="47215"/>
                          <a:pt x="17182" y="46373"/>
                        </a:cubicBezTo>
                        <a:cubicBezTo>
                          <a:pt x="27925" y="45530"/>
                          <a:pt x="40774" y="32681"/>
                          <a:pt x="47304" y="30364"/>
                        </a:cubicBezTo>
                        <a:cubicBezTo>
                          <a:pt x="53834" y="28047"/>
                          <a:pt x="62259" y="12460"/>
                          <a:pt x="57836" y="7194"/>
                        </a:cubicBezTo>
                        <a:cubicBezTo>
                          <a:pt x="53413" y="1928"/>
                          <a:pt x="41827" y="5087"/>
                          <a:pt x="33823" y="7194"/>
                        </a:cubicBezTo>
                        <a:cubicBezTo>
                          <a:pt x="25819" y="9300"/>
                          <a:pt x="18236" y="5508"/>
                          <a:pt x="17393" y="1085"/>
                        </a:cubicBezTo>
                        <a:cubicBezTo>
                          <a:pt x="16551" y="-3338"/>
                          <a:pt x="121" y="7194"/>
                          <a:pt x="121" y="7194"/>
                        </a:cubicBez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3" name="자유형: 도형 292">
                    <a:extLst>
                      <a:ext uri="{FF2B5EF4-FFF2-40B4-BE49-F238E27FC236}">
                        <a16:creationId xmlns:a16="http://schemas.microsoft.com/office/drawing/2014/main" id="{14C85DD0-ED91-70D7-7D9F-D9E73D038188}"/>
                      </a:ext>
                    </a:extLst>
                  </p:cNvPr>
                  <p:cNvSpPr/>
                  <p:nvPr/>
                </p:nvSpPr>
                <p:spPr>
                  <a:xfrm>
                    <a:off x="4842797" y="5689230"/>
                    <a:ext cx="93102" cy="188881"/>
                  </a:xfrm>
                  <a:custGeom>
                    <a:avLst/>
                    <a:gdLst>
                      <a:gd name="connsiteX0" fmla="*/ 49079 w 93102"/>
                      <a:gd name="connsiteY0" fmla="*/ 61024 h 188881"/>
                      <a:gd name="connsiteX1" fmla="*/ 57926 w 93102"/>
                      <a:gd name="connsiteY1" fmla="*/ 188882 h 188881"/>
                      <a:gd name="connsiteX2" fmla="*/ 93103 w 93102"/>
                      <a:gd name="connsiteY2" fmla="*/ 171610 h 188881"/>
                      <a:gd name="connsiteX3" fmla="*/ 86784 w 93102"/>
                      <a:gd name="connsiteY3" fmla="*/ 30481 h 188881"/>
                      <a:gd name="connsiteX4" fmla="*/ 56030 w 93102"/>
                      <a:gd name="connsiteY4" fmla="*/ 570 h 188881"/>
                      <a:gd name="connsiteX5" fmla="*/ 0 w 93102"/>
                      <a:gd name="connsiteY5" fmla="*/ 10259 h 188881"/>
                      <a:gd name="connsiteX6" fmla="*/ 25487 w 93102"/>
                      <a:gd name="connsiteY6" fmla="*/ 86300 h 188881"/>
                      <a:gd name="connsiteX7" fmla="*/ 49079 w 93102"/>
                      <a:gd name="connsiteY7" fmla="*/ 61234 h 1888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93102" h="188881">
                        <a:moveTo>
                          <a:pt x="49079" y="61024"/>
                        </a:moveTo>
                        <a:lnTo>
                          <a:pt x="57926" y="188882"/>
                        </a:lnTo>
                        <a:cubicBezTo>
                          <a:pt x="57926" y="188882"/>
                          <a:pt x="88048" y="186144"/>
                          <a:pt x="93103" y="171610"/>
                        </a:cubicBezTo>
                        <a:cubicBezTo>
                          <a:pt x="93103" y="171610"/>
                          <a:pt x="87416" y="50281"/>
                          <a:pt x="86784" y="30481"/>
                        </a:cubicBezTo>
                        <a:cubicBezTo>
                          <a:pt x="86152" y="10681"/>
                          <a:pt x="76884" y="-3011"/>
                          <a:pt x="56030" y="570"/>
                        </a:cubicBezTo>
                        <a:lnTo>
                          <a:pt x="0" y="10259"/>
                        </a:lnTo>
                        <a:lnTo>
                          <a:pt x="25487" y="86300"/>
                        </a:lnTo>
                        <a:lnTo>
                          <a:pt x="49079" y="61234"/>
                        </a:lnTo>
                        <a:close/>
                      </a:path>
                    </a:pathLst>
                  </a:custGeom>
                  <a:solidFill>
                    <a:srgbClr val="5B597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31" name="그래픽 16">
                  <a:extLst>
                    <a:ext uri="{FF2B5EF4-FFF2-40B4-BE49-F238E27FC236}">
                      <a16:creationId xmlns:a16="http://schemas.microsoft.com/office/drawing/2014/main" id="{0B2621D9-DDAB-9507-3E4E-A7B3EAA55034}"/>
                    </a:ext>
                  </a:extLst>
                </p:cNvPr>
                <p:cNvGrpSpPr/>
                <p:nvPr/>
              </p:nvGrpSpPr>
              <p:grpSpPr>
                <a:xfrm>
                  <a:off x="4890717" y="5798904"/>
                  <a:ext cx="48458" cy="136610"/>
                  <a:chOff x="4890717" y="5798904"/>
                  <a:chExt cx="48458" cy="136610"/>
                </a:xfrm>
              </p:grpSpPr>
              <p:sp>
                <p:nvSpPr>
                  <p:cNvPr id="283" name="자유형: 도형 282">
                    <a:extLst>
                      <a:ext uri="{FF2B5EF4-FFF2-40B4-BE49-F238E27FC236}">
                        <a16:creationId xmlns:a16="http://schemas.microsoft.com/office/drawing/2014/main" id="{92EA0CEF-B1E8-D6D6-2E68-66E14C7FDB61}"/>
                      </a:ext>
                    </a:extLst>
                  </p:cNvPr>
                  <p:cNvSpPr/>
                  <p:nvPr/>
                </p:nvSpPr>
                <p:spPr>
                  <a:xfrm rot="-850201">
                    <a:off x="4927822" y="5929610"/>
                    <a:ext cx="10953" cy="4634"/>
                  </a:xfrm>
                  <a:custGeom>
                    <a:avLst/>
                    <a:gdLst>
                      <a:gd name="connsiteX0" fmla="*/ 10953 w 10953"/>
                      <a:gd name="connsiteY0" fmla="*/ 2317 h 4634"/>
                      <a:gd name="connsiteX1" fmla="*/ 5477 w 10953"/>
                      <a:gd name="connsiteY1" fmla="*/ 4634 h 4634"/>
                      <a:gd name="connsiteX2" fmla="*/ 0 w 10953"/>
                      <a:gd name="connsiteY2" fmla="*/ 2317 h 4634"/>
                      <a:gd name="connsiteX3" fmla="*/ 5477 w 10953"/>
                      <a:gd name="connsiteY3" fmla="*/ 0 h 4634"/>
                      <a:gd name="connsiteX4" fmla="*/ 10953 w 10953"/>
                      <a:gd name="connsiteY4" fmla="*/ 2317 h 46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" h="4634">
                        <a:moveTo>
                          <a:pt x="10953" y="2317"/>
                        </a:moveTo>
                        <a:cubicBezTo>
                          <a:pt x="10953" y="3597"/>
                          <a:pt x="8501" y="4634"/>
                          <a:pt x="5477" y="4634"/>
                        </a:cubicBezTo>
                        <a:cubicBezTo>
                          <a:pt x="2452" y="4634"/>
                          <a:pt x="0" y="3597"/>
                          <a:pt x="0" y="2317"/>
                        </a:cubicBezTo>
                        <a:cubicBezTo>
                          <a:pt x="0" y="1037"/>
                          <a:pt x="2452" y="0"/>
                          <a:pt x="5477" y="0"/>
                        </a:cubicBezTo>
                        <a:cubicBezTo>
                          <a:pt x="8501" y="0"/>
                          <a:pt x="10953" y="1037"/>
                          <a:pt x="10953" y="2317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4" name="자유형: 도형 283">
                    <a:extLst>
                      <a:ext uri="{FF2B5EF4-FFF2-40B4-BE49-F238E27FC236}">
                        <a16:creationId xmlns:a16="http://schemas.microsoft.com/office/drawing/2014/main" id="{28CF651D-13B5-9E56-04AB-45123216A21B}"/>
                      </a:ext>
                    </a:extLst>
                  </p:cNvPr>
                  <p:cNvSpPr/>
                  <p:nvPr/>
                </p:nvSpPr>
                <p:spPr>
                  <a:xfrm>
                    <a:off x="4890717" y="5798904"/>
                    <a:ext cx="47921" cy="134395"/>
                  </a:xfrm>
                  <a:custGeom>
                    <a:avLst/>
                    <a:gdLst>
                      <a:gd name="connsiteX0" fmla="*/ 37600 w 47921"/>
                      <a:gd name="connsiteY0" fmla="*/ 134185 h 134395"/>
                      <a:gd name="connsiteX1" fmla="*/ 106 w 47921"/>
                      <a:gd name="connsiteY1" fmla="*/ 8012 h 134395"/>
                      <a:gd name="connsiteX2" fmla="*/ 2423 w 47921"/>
                      <a:gd name="connsiteY2" fmla="*/ 3799 h 134395"/>
                      <a:gd name="connsiteX3" fmla="*/ 17168 w 47921"/>
                      <a:gd name="connsiteY3" fmla="*/ 218 h 134395"/>
                      <a:gd name="connsiteX4" fmla="*/ 20960 w 47921"/>
                      <a:gd name="connsiteY4" fmla="*/ 2746 h 134395"/>
                      <a:gd name="connsiteX5" fmla="*/ 47922 w 47921"/>
                      <a:gd name="connsiteY5" fmla="*/ 131658 h 134395"/>
                      <a:gd name="connsiteX6" fmla="*/ 46026 w 47921"/>
                      <a:gd name="connsiteY6" fmla="*/ 130394 h 134395"/>
                      <a:gd name="connsiteX7" fmla="*/ 38653 w 47921"/>
                      <a:gd name="connsiteY7" fmla="*/ 132289 h 134395"/>
                      <a:gd name="connsiteX8" fmla="*/ 37600 w 47921"/>
                      <a:gd name="connsiteY8" fmla="*/ 134396 h 13439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47921" h="134395">
                        <a:moveTo>
                          <a:pt x="37600" y="134185"/>
                        </a:moveTo>
                        <a:lnTo>
                          <a:pt x="106" y="8012"/>
                        </a:lnTo>
                        <a:cubicBezTo>
                          <a:pt x="-315" y="6748"/>
                          <a:pt x="528" y="5273"/>
                          <a:pt x="2423" y="3799"/>
                        </a:cubicBezTo>
                        <a:cubicBezTo>
                          <a:pt x="6215" y="1061"/>
                          <a:pt x="12745" y="-624"/>
                          <a:pt x="17168" y="218"/>
                        </a:cubicBezTo>
                        <a:cubicBezTo>
                          <a:pt x="19485" y="639"/>
                          <a:pt x="20749" y="1693"/>
                          <a:pt x="20960" y="2746"/>
                        </a:cubicBezTo>
                        <a:lnTo>
                          <a:pt x="47922" y="131658"/>
                        </a:lnTo>
                        <a:cubicBezTo>
                          <a:pt x="47922" y="131658"/>
                          <a:pt x="47079" y="130604"/>
                          <a:pt x="46026" y="130394"/>
                        </a:cubicBezTo>
                        <a:cubicBezTo>
                          <a:pt x="43709" y="129972"/>
                          <a:pt x="40549" y="130815"/>
                          <a:pt x="38653" y="132289"/>
                        </a:cubicBezTo>
                        <a:cubicBezTo>
                          <a:pt x="37600" y="133132"/>
                          <a:pt x="37390" y="133764"/>
                          <a:pt x="37600" y="134396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5" name="자유형: 도형 284">
                    <a:extLst>
                      <a:ext uri="{FF2B5EF4-FFF2-40B4-BE49-F238E27FC236}">
                        <a16:creationId xmlns:a16="http://schemas.microsoft.com/office/drawing/2014/main" id="{E4998F4E-A2D0-BCEE-7AC4-8C1CE203443F}"/>
                      </a:ext>
                    </a:extLst>
                  </p:cNvPr>
                  <p:cNvSpPr/>
                  <p:nvPr/>
                </p:nvSpPr>
                <p:spPr>
                  <a:xfrm>
                    <a:off x="4893140" y="5798904"/>
                    <a:ext cx="14744" cy="3798"/>
                  </a:xfrm>
                  <a:custGeom>
                    <a:avLst/>
                    <a:gdLst>
                      <a:gd name="connsiteX0" fmla="*/ 0 w 14744"/>
                      <a:gd name="connsiteY0" fmla="*/ 3799 h 3798"/>
                      <a:gd name="connsiteX1" fmla="*/ 0 w 14744"/>
                      <a:gd name="connsiteY1" fmla="*/ 3799 h 3798"/>
                      <a:gd name="connsiteX2" fmla="*/ 14745 w 14744"/>
                      <a:gd name="connsiteY2" fmla="*/ 218 h 3798"/>
                      <a:gd name="connsiteX3" fmla="*/ 14745 w 14744"/>
                      <a:gd name="connsiteY3" fmla="*/ 218 h 3798"/>
                      <a:gd name="connsiteX4" fmla="*/ 0 w 14744"/>
                      <a:gd name="connsiteY4" fmla="*/ 3799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3798">
                        <a:moveTo>
                          <a:pt x="0" y="3799"/>
                        </a:moveTo>
                        <a:lnTo>
                          <a:pt x="0" y="3799"/>
                        </a:lnTo>
                        <a:cubicBezTo>
                          <a:pt x="3792" y="1061"/>
                          <a:pt x="10321" y="-624"/>
                          <a:pt x="14745" y="218"/>
                        </a:cubicBezTo>
                        <a:lnTo>
                          <a:pt x="14745" y="218"/>
                        </a:lnTo>
                        <a:cubicBezTo>
                          <a:pt x="10321" y="-624"/>
                          <a:pt x="3581" y="1061"/>
                          <a:pt x="0" y="3799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6" name="자유형: 도형 285">
                    <a:extLst>
                      <a:ext uri="{FF2B5EF4-FFF2-40B4-BE49-F238E27FC236}">
                        <a16:creationId xmlns:a16="http://schemas.microsoft.com/office/drawing/2014/main" id="{25022370-BD97-26BA-9E62-371A0B37BC62}"/>
                      </a:ext>
                    </a:extLst>
                  </p:cNvPr>
                  <p:cNvSpPr/>
                  <p:nvPr/>
                </p:nvSpPr>
                <p:spPr>
                  <a:xfrm>
                    <a:off x="4890823" y="5807127"/>
                    <a:ext cx="39389" cy="127437"/>
                  </a:xfrm>
                  <a:custGeom>
                    <a:avLst/>
                    <a:gdLst>
                      <a:gd name="connsiteX0" fmla="*/ 39390 w 39389"/>
                      <a:gd name="connsiteY0" fmla="*/ 127227 h 127437"/>
                      <a:gd name="connsiteX1" fmla="*/ 3792 w 39389"/>
                      <a:gd name="connsiteY1" fmla="*/ 2317 h 127437"/>
                      <a:gd name="connsiteX2" fmla="*/ 0 w 39389"/>
                      <a:gd name="connsiteY2" fmla="*/ 0 h 127437"/>
                      <a:gd name="connsiteX3" fmla="*/ 37494 w 39389"/>
                      <a:gd name="connsiteY3" fmla="*/ 126174 h 127437"/>
                      <a:gd name="connsiteX4" fmla="*/ 39390 w 39389"/>
                      <a:gd name="connsiteY4" fmla="*/ 127437 h 12743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9389" h="127437">
                        <a:moveTo>
                          <a:pt x="39390" y="127227"/>
                        </a:moveTo>
                        <a:lnTo>
                          <a:pt x="3792" y="2317"/>
                        </a:lnTo>
                        <a:cubicBezTo>
                          <a:pt x="1685" y="1896"/>
                          <a:pt x="421" y="1053"/>
                          <a:pt x="0" y="0"/>
                        </a:cubicBezTo>
                        <a:lnTo>
                          <a:pt x="37494" y="126174"/>
                        </a:lnTo>
                        <a:cubicBezTo>
                          <a:pt x="37494" y="126174"/>
                          <a:pt x="38336" y="127227"/>
                          <a:pt x="39390" y="127437"/>
                        </a:cubicBezTo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7" name="자유형: 도형 286">
                    <a:extLst>
                      <a:ext uri="{FF2B5EF4-FFF2-40B4-BE49-F238E27FC236}">
                        <a16:creationId xmlns:a16="http://schemas.microsoft.com/office/drawing/2014/main" id="{70BC3EE2-CC09-EF57-557B-18713E119E9A}"/>
                      </a:ext>
                    </a:extLst>
                  </p:cNvPr>
                  <p:cNvSpPr/>
                  <p:nvPr/>
                </p:nvSpPr>
                <p:spPr>
                  <a:xfrm>
                    <a:off x="4890736" y="5802703"/>
                    <a:ext cx="3878" cy="6740"/>
                  </a:xfrm>
                  <a:custGeom>
                    <a:avLst/>
                    <a:gdLst>
                      <a:gd name="connsiteX0" fmla="*/ 3879 w 3878"/>
                      <a:gd name="connsiteY0" fmla="*/ 6741 h 6740"/>
                      <a:gd name="connsiteX1" fmla="*/ 3879 w 3878"/>
                      <a:gd name="connsiteY1" fmla="*/ 6741 h 6740"/>
                      <a:gd name="connsiteX2" fmla="*/ 2404 w 3878"/>
                      <a:gd name="connsiteY2" fmla="*/ 0 h 6740"/>
                      <a:gd name="connsiteX3" fmla="*/ 2404 w 3878"/>
                      <a:gd name="connsiteY3" fmla="*/ 0 h 6740"/>
                      <a:gd name="connsiteX4" fmla="*/ 3879 w 3878"/>
                      <a:gd name="connsiteY4" fmla="*/ 6741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8" h="6740">
                        <a:moveTo>
                          <a:pt x="3879" y="6741"/>
                        </a:moveTo>
                        <a:lnTo>
                          <a:pt x="3879" y="6741"/>
                        </a:lnTo>
                        <a:cubicBezTo>
                          <a:pt x="-545" y="5898"/>
                          <a:pt x="-1177" y="2949"/>
                          <a:pt x="2404" y="0"/>
                        </a:cubicBezTo>
                        <a:lnTo>
                          <a:pt x="2404" y="0"/>
                        </a:lnTo>
                        <a:cubicBezTo>
                          <a:pt x="-1387" y="2738"/>
                          <a:pt x="-545" y="5898"/>
                          <a:pt x="3879" y="6741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8" name="자유형: 도형 287">
                    <a:extLst>
                      <a:ext uri="{FF2B5EF4-FFF2-40B4-BE49-F238E27FC236}">
                        <a16:creationId xmlns:a16="http://schemas.microsoft.com/office/drawing/2014/main" id="{2C2B7933-D453-4667-4F21-DF4C90E2D3BC}"/>
                      </a:ext>
                    </a:extLst>
                  </p:cNvPr>
                  <p:cNvSpPr/>
                  <p:nvPr/>
                </p:nvSpPr>
                <p:spPr>
                  <a:xfrm>
                    <a:off x="4907885" y="5799122"/>
                    <a:ext cx="3878" cy="6740"/>
                  </a:xfrm>
                  <a:custGeom>
                    <a:avLst/>
                    <a:gdLst>
                      <a:gd name="connsiteX0" fmla="*/ 0 w 3878"/>
                      <a:gd name="connsiteY0" fmla="*/ 0 h 6740"/>
                      <a:gd name="connsiteX1" fmla="*/ 0 w 3878"/>
                      <a:gd name="connsiteY1" fmla="*/ 0 h 6740"/>
                      <a:gd name="connsiteX2" fmla="*/ 1474 w 3878"/>
                      <a:gd name="connsiteY2" fmla="*/ 6741 h 6740"/>
                      <a:gd name="connsiteX3" fmla="*/ 1474 w 3878"/>
                      <a:gd name="connsiteY3" fmla="*/ 6741 h 6740"/>
                      <a:gd name="connsiteX4" fmla="*/ 0 w 3878"/>
                      <a:gd name="connsiteY4" fmla="*/ 0 h 67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878" h="674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423" y="843"/>
                          <a:pt x="5055" y="3792"/>
                          <a:pt x="1474" y="6741"/>
                        </a:cubicBezTo>
                        <a:lnTo>
                          <a:pt x="1474" y="6741"/>
                        </a:lnTo>
                        <a:cubicBezTo>
                          <a:pt x="5266" y="4002"/>
                          <a:pt x="4423" y="843"/>
                          <a:pt x="0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9" name="자유형: 도형 288">
                    <a:extLst>
                      <a:ext uri="{FF2B5EF4-FFF2-40B4-BE49-F238E27FC236}">
                        <a16:creationId xmlns:a16="http://schemas.microsoft.com/office/drawing/2014/main" id="{1C666B5B-E5FF-083F-954D-84D1C64AAEBA}"/>
                      </a:ext>
                    </a:extLst>
                  </p:cNvPr>
                  <p:cNvSpPr/>
                  <p:nvPr/>
                </p:nvSpPr>
                <p:spPr>
                  <a:xfrm>
                    <a:off x="4890824" y="5798904"/>
                    <a:ext cx="20851" cy="10757"/>
                  </a:xfrm>
                  <a:custGeom>
                    <a:avLst/>
                    <a:gdLst>
                      <a:gd name="connsiteX0" fmla="*/ 3791 w 20851"/>
                      <a:gd name="connsiteY0" fmla="*/ 10539 h 10757"/>
                      <a:gd name="connsiteX1" fmla="*/ 10531 w 20851"/>
                      <a:gd name="connsiteY1" fmla="*/ 5484 h 10757"/>
                      <a:gd name="connsiteX2" fmla="*/ 3791 w 20851"/>
                      <a:gd name="connsiteY2" fmla="*/ 10539 h 10757"/>
                      <a:gd name="connsiteX3" fmla="*/ 18535 w 20851"/>
                      <a:gd name="connsiteY3" fmla="*/ 6959 h 10757"/>
                      <a:gd name="connsiteX4" fmla="*/ 17061 w 20851"/>
                      <a:gd name="connsiteY4" fmla="*/ 218 h 10757"/>
                      <a:gd name="connsiteX5" fmla="*/ 2316 w 20851"/>
                      <a:gd name="connsiteY5" fmla="*/ 3799 h 10757"/>
                      <a:gd name="connsiteX6" fmla="*/ 3791 w 20851"/>
                      <a:gd name="connsiteY6" fmla="*/ 10539 h 107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0851" h="10757">
                        <a:moveTo>
                          <a:pt x="3791" y="10539"/>
                        </a:moveTo>
                        <a:lnTo>
                          <a:pt x="10531" y="5484"/>
                        </a:lnTo>
                        <a:lnTo>
                          <a:pt x="3791" y="10539"/>
                        </a:lnTo>
                        <a:cubicBezTo>
                          <a:pt x="8214" y="11382"/>
                          <a:pt x="14955" y="9697"/>
                          <a:pt x="18535" y="6959"/>
                        </a:cubicBezTo>
                        <a:cubicBezTo>
                          <a:pt x="22116" y="4220"/>
                          <a:pt x="21484" y="1061"/>
                          <a:pt x="17061" y="218"/>
                        </a:cubicBezTo>
                        <a:cubicBezTo>
                          <a:pt x="12638" y="-624"/>
                          <a:pt x="5897" y="1061"/>
                          <a:pt x="2316" y="3799"/>
                        </a:cubicBezTo>
                        <a:cubicBezTo>
                          <a:pt x="-1265" y="6537"/>
                          <a:pt x="-633" y="9697"/>
                          <a:pt x="3791" y="10539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0" name="자유형: 도형 289">
                    <a:extLst>
                      <a:ext uri="{FF2B5EF4-FFF2-40B4-BE49-F238E27FC236}">
                        <a16:creationId xmlns:a16="http://schemas.microsoft.com/office/drawing/2014/main" id="{E0F19E42-F335-0BA3-FADD-73F401C4269B}"/>
                      </a:ext>
                    </a:extLst>
                  </p:cNvPr>
                  <p:cNvSpPr/>
                  <p:nvPr/>
                </p:nvSpPr>
                <p:spPr>
                  <a:xfrm>
                    <a:off x="4894614" y="5805652"/>
                    <a:ext cx="14744" cy="3798"/>
                  </a:xfrm>
                  <a:custGeom>
                    <a:avLst/>
                    <a:gdLst>
                      <a:gd name="connsiteX0" fmla="*/ 14745 w 14744"/>
                      <a:gd name="connsiteY0" fmla="*/ 0 h 3798"/>
                      <a:gd name="connsiteX1" fmla="*/ 14745 w 14744"/>
                      <a:gd name="connsiteY1" fmla="*/ 0 h 3798"/>
                      <a:gd name="connsiteX2" fmla="*/ 0 w 14744"/>
                      <a:gd name="connsiteY2" fmla="*/ 3581 h 3798"/>
                      <a:gd name="connsiteX3" fmla="*/ 0 w 14744"/>
                      <a:gd name="connsiteY3" fmla="*/ 3581 h 3798"/>
                      <a:gd name="connsiteX4" fmla="*/ 14745 w 14744"/>
                      <a:gd name="connsiteY4" fmla="*/ 0 h 3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4744" h="3798">
                        <a:moveTo>
                          <a:pt x="14745" y="0"/>
                        </a:moveTo>
                        <a:lnTo>
                          <a:pt x="14745" y="0"/>
                        </a:lnTo>
                        <a:cubicBezTo>
                          <a:pt x="10953" y="2738"/>
                          <a:pt x="4423" y="4423"/>
                          <a:pt x="0" y="3581"/>
                        </a:cubicBezTo>
                        <a:lnTo>
                          <a:pt x="0" y="3581"/>
                        </a:lnTo>
                        <a:cubicBezTo>
                          <a:pt x="4423" y="4423"/>
                          <a:pt x="11164" y="2738"/>
                          <a:pt x="14745" y="0"/>
                        </a:cubicBezTo>
                      </a:path>
                    </a:pathLst>
                  </a:custGeom>
                  <a:solidFill>
                    <a:srgbClr val="D8744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91" name="자유형: 도형 290">
                    <a:extLst>
                      <a:ext uri="{FF2B5EF4-FFF2-40B4-BE49-F238E27FC236}">
                        <a16:creationId xmlns:a16="http://schemas.microsoft.com/office/drawing/2014/main" id="{07D3FBCF-840C-EC40-2F86-33342E6B5DC5}"/>
                      </a:ext>
                    </a:extLst>
                  </p:cNvPr>
                  <p:cNvSpPr/>
                  <p:nvPr/>
                </p:nvSpPr>
                <p:spPr>
                  <a:xfrm>
                    <a:off x="4894614" y="5801650"/>
                    <a:ext cx="44234" cy="132600"/>
                  </a:xfrm>
                  <a:custGeom>
                    <a:avLst/>
                    <a:gdLst>
                      <a:gd name="connsiteX0" fmla="*/ 44024 w 44234"/>
                      <a:gd name="connsiteY0" fmla="*/ 128912 h 132600"/>
                      <a:gd name="connsiteX1" fmla="*/ 17062 w 44234"/>
                      <a:gd name="connsiteY1" fmla="*/ 0 h 132600"/>
                      <a:gd name="connsiteX2" fmla="*/ 14745 w 44234"/>
                      <a:gd name="connsiteY2" fmla="*/ 4002 h 132600"/>
                      <a:gd name="connsiteX3" fmla="*/ 0 w 44234"/>
                      <a:gd name="connsiteY3" fmla="*/ 7583 h 132600"/>
                      <a:gd name="connsiteX4" fmla="*/ 35598 w 44234"/>
                      <a:gd name="connsiteY4" fmla="*/ 132493 h 132600"/>
                      <a:gd name="connsiteX5" fmla="*/ 42971 w 44234"/>
                      <a:gd name="connsiteY5" fmla="*/ 130597 h 132600"/>
                      <a:gd name="connsiteX6" fmla="*/ 44234 w 44234"/>
                      <a:gd name="connsiteY6" fmla="*/ 128490 h 132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4234" h="132600">
                        <a:moveTo>
                          <a:pt x="44024" y="128912"/>
                        </a:moveTo>
                        <a:lnTo>
                          <a:pt x="17062" y="0"/>
                        </a:lnTo>
                        <a:cubicBezTo>
                          <a:pt x="17272" y="1264"/>
                          <a:pt x="16641" y="2738"/>
                          <a:pt x="14745" y="4002"/>
                        </a:cubicBezTo>
                        <a:cubicBezTo>
                          <a:pt x="10953" y="6740"/>
                          <a:pt x="4423" y="8425"/>
                          <a:pt x="0" y="7583"/>
                        </a:cubicBezTo>
                        <a:lnTo>
                          <a:pt x="35598" y="132493"/>
                        </a:lnTo>
                        <a:cubicBezTo>
                          <a:pt x="37915" y="132914"/>
                          <a:pt x="41075" y="132071"/>
                          <a:pt x="42971" y="130597"/>
                        </a:cubicBezTo>
                        <a:cubicBezTo>
                          <a:pt x="43813" y="129965"/>
                          <a:pt x="44234" y="129122"/>
                          <a:pt x="44234" y="12849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32" name="그래픽 16">
                  <a:extLst>
                    <a:ext uri="{FF2B5EF4-FFF2-40B4-BE49-F238E27FC236}">
                      <a16:creationId xmlns:a16="http://schemas.microsoft.com/office/drawing/2014/main" id="{2BAC0D5A-826F-8ED8-DBC3-3B4FC1193549}"/>
                    </a:ext>
                  </a:extLst>
                </p:cNvPr>
                <p:cNvGrpSpPr/>
                <p:nvPr/>
              </p:nvGrpSpPr>
              <p:grpSpPr>
                <a:xfrm>
                  <a:off x="4844271" y="5834668"/>
                  <a:ext cx="21695" cy="144393"/>
                  <a:chOff x="4844271" y="5834668"/>
                  <a:chExt cx="21695" cy="144393"/>
                </a:xfrm>
              </p:grpSpPr>
              <p:sp>
                <p:nvSpPr>
                  <p:cNvPr id="274" name="자유형: 도형 273">
                    <a:extLst>
                      <a:ext uri="{FF2B5EF4-FFF2-40B4-BE49-F238E27FC236}">
                        <a16:creationId xmlns:a16="http://schemas.microsoft.com/office/drawing/2014/main" id="{7CD78D8B-4638-39B6-36BE-51CF9A27E052}"/>
                      </a:ext>
                    </a:extLst>
                  </p:cNvPr>
                  <p:cNvSpPr/>
                  <p:nvPr/>
                </p:nvSpPr>
                <p:spPr>
                  <a:xfrm rot="-33600">
                    <a:off x="4850952" y="5975458"/>
                    <a:ext cx="10953" cy="3370"/>
                  </a:xfrm>
                  <a:custGeom>
                    <a:avLst/>
                    <a:gdLst>
                      <a:gd name="connsiteX0" fmla="*/ 10953 w 10953"/>
                      <a:gd name="connsiteY0" fmla="*/ 1685 h 3370"/>
                      <a:gd name="connsiteX1" fmla="*/ 5477 w 10953"/>
                      <a:gd name="connsiteY1" fmla="*/ 3370 h 3370"/>
                      <a:gd name="connsiteX2" fmla="*/ 0 w 10953"/>
                      <a:gd name="connsiteY2" fmla="*/ 1685 h 3370"/>
                      <a:gd name="connsiteX3" fmla="*/ 5477 w 10953"/>
                      <a:gd name="connsiteY3" fmla="*/ 0 h 3370"/>
                      <a:gd name="connsiteX4" fmla="*/ 10953 w 10953"/>
                      <a:gd name="connsiteY4" fmla="*/ 1685 h 337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953" h="3370">
                        <a:moveTo>
                          <a:pt x="10953" y="1685"/>
                        </a:moveTo>
                        <a:cubicBezTo>
                          <a:pt x="10953" y="2616"/>
                          <a:pt x="8501" y="3370"/>
                          <a:pt x="5477" y="3370"/>
                        </a:cubicBezTo>
                        <a:cubicBezTo>
                          <a:pt x="2452" y="3370"/>
                          <a:pt x="0" y="2616"/>
                          <a:pt x="0" y="1685"/>
                        </a:cubicBezTo>
                        <a:cubicBezTo>
                          <a:pt x="0" y="754"/>
                          <a:pt x="2452" y="0"/>
                          <a:pt x="5477" y="0"/>
                        </a:cubicBezTo>
                        <a:cubicBezTo>
                          <a:pt x="8501" y="0"/>
                          <a:pt x="10953" y="754"/>
                          <a:pt x="10953" y="1685"/>
                        </a:cubicBezTo>
                        <a:close/>
                      </a:path>
                    </a:pathLst>
                  </a:custGeom>
                  <a:solidFill>
                    <a:srgbClr val="CB6C4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5" name="자유형: 도형 274">
                    <a:extLst>
                      <a:ext uri="{FF2B5EF4-FFF2-40B4-BE49-F238E27FC236}">
                        <a16:creationId xmlns:a16="http://schemas.microsoft.com/office/drawing/2014/main" id="{8D74E291-AEEA-0E7B-11F1-41699FFD5156}"/>
                      </a:ext>
                    </a:extLst>
                  </p:cNvPr>
                  <p:cNvSpPr/>
                  <p:nvPr/>
                </p:nvSpPr>
                <p:spPr>
                  <a:xfrm>
                    <a:off x="4847642" y="5834668"/>
                    <a:ext cx="18325" cy="142445"/>
                  </a:xfrm>
                  <a:custGeom>
                    <a:avLst/>
                    <a:gdLst>
                      <a:gd name="connsiteX0" fmla="*/ 5055 w 18325"/>
                      <a:gd name="connsiteY0" fmla="*/ 141182 h 142445"/>
                      <a:gd name="connsiteX1" fmla="*/ 0 w 18325"/>
                      <a:gd name="connsiteY1" fmla="*/ 1106 h 142445"/>
                      <a:gd name="connsiteX2" fmla="*/ 15166 w 18325"/>
                      <a:gd name="connsiteY2" fmla="*/ 1106 h 142445"/>
                      <a:gd name="connsiteX3" fmla="*/ 18326 w 18325"/>
                      <a:gd name="connsiteY3" fmla="*/ 3634 h 142445"/>
                      <a:gd name="connsiteX4" fmla="*/ 14324 w 18325"/>
                      <a:gd name="connsiteY4" fmla="*/ 142446 h 142445"/>
                      <a:gd name="connsiteX5" fmla="*/ 12849 w 18325"/>
                      <a:gd name="connsiteY5" fmla="*/ 141182 h 142445"/>
                      <a:gd name="connsiteX6" fmla="*/ 5266 w 18325"/>
                      <a:gd name="connsiteY6" fmla="*/ 141182 h 1424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18325" h="142445">
                        <a:moveTo>
                          <a:pt x="5055" y="141182"/>
                        </a:moveTo>
                        <a:lnTo>
                          <a:pt x="0" y="1106"/>
                        </a:lnTo>
                        <a:cubicBezTo>
                          <a:pt x="4213" y="-369"/>
                          <a:pt x="11164" y="-369"/>
                          <a:pt x="15166" y="1106"/>
                        </a:cubicBezTo>
                        <a:cubicBezTo>
                          <a:pt x="17272" y="1738"/>
                          <a:pt x="18326" y="2791"/>
                          <a:pt x="18326" y="3634"/>
                        </a:cubicBezTo>
                        <a:lnTo>
                          <a:pt x="14324" y="142446"/>
                        </a:lnTo>
                        <a:cubicBezTo>
                          <a:pt x="14324" y="142446"/>
                          <a:pt x="13902" y="141603"/>
                          <a:pt x="12849" y="141182"/>
                        </a:cubicBezTo>
                        <a:cubicBezTo>
                          <a:pt x="10743" y="140550"/>
                          <a:pt x="7373" y="140550"/>
                          <a:pt x="5266" y="14118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6" name="자유형: 도형 275">
                    <a:extLst>
                      <a:ext uri="{FF2B5EF4-FFF2-40B4-BE49-F238E27FC236}">
                        <a16:creationId xmlns:a16="http://schemas.microsoft.com/office/drawing/2014/main" id="{BE4C44AB-F128-6BF5-5ADE-7353A840FA3E}"/>
                      </a:ext>
                    </a:extLst>
                  </p:cNvPr>
                  <p:cNvSpPr/>
                  <p:nvPr/>
                </p:nvSpPr>
                <p:spPr>
                  <a:xfrm>
                    <a:off x="4847642" y="5834668"/>
                    <a:ext cx="15166" cy="1105"/>
                  </a:xfrm>
                  <a:custGeom>
                    <a:avLst/>
                    <a:gdLst>
                      <a:gd name="connsiteX0" fmla="*/ 0 w 15166"/>
                      <a:gd name="connsiteY0" fmla="*/ 1106 h 1105"/>
                      <a:gd name="connsiteX1" fmla="*/ 0 w 15166"/>
                      <a:gd name="connsiteY1" fmla="*/ 1106 h 1105"/>
                      <a:gd name="connsiteX2" fmla="*/ 15166 w 15166"/>
                      <a:gd name="connsiteY2" fmla="*/ 1106 h 1105"/>
                      <a:gd name="connsiteX3" fmla="*/ 15166 w 15166"/>
                      <a:gd name="connsiteY3" fmla="*/ 1106 h 1105"/>
                      <a:gd name="connsiteX4" fmla="*/ 0 w 15166"/>
                      <a:gd name="connsiteY4" fmla="*/ 1106 h 1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1105">
                        <a:moveTo>
                          <a:pt x="0" y="1106"/>
                        </a:moveTo>
                        <a:lnTo>
                          <a:pt x="0" y="1106"/>
                        </a:lnTo>
                        <a:cubicBezTo>
                          <a:pt x="4213" y="-369"/>
                          <a:pt x="11164" y="-369"/>
                          <a:pt x="15166" y="1106"/>
                        </a:cubicBezTo>
                        <a:lnTo>
                          <a:pt x="15166" y="1106"/>
                        </a:lnTo>
                        <a:cubicBezTo>
                          <a:pt x="10953" y="-158"/>
                          <a:pt x="4213" y="-158"/>
                          <a:pt x="0" y="1106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7" name="자유형: 도형 276">
                    <a:extLst>
                      <a:ext uri="{FF2B5EF4-FFF2-40B4-BE49-F238E27FC236}">
                        <a16:creationId xmlns:a16="http://schemas.microsoft.com/office/drawing/2014/main" id="{3321C701-D3BF-B024-9CE1-DEF910F4A4FD}"/>
                      </a:ext>
                    </a:extLst>
                  </p:cNvPr>
                  <p:cNvSpPr/>
                  <p:nvPr/>
                </p:nvSpPr>
                <p:spPr>
                  <a:xfrm>
                    <a:off x="4844482" y="5835774"/>
                    <a:ext cx="8214" cy="141339"/>
                  </a:xfrm>
                  <a:custGeom>
                    <a:avLst/>
                    <a:gdLst>
                      <a:gd name="connsiteX0" fmla="*/ 6740 w 8214"/>
                      <a:gd name="connsiteY0" fmla="*/ 141340 h 141339"/>
                      <a:gd name="connsiteX1" fmla="*/ 0 w 8214"/>
                      <a:gd name="connsiteY1" fmla="*/ 2528 h 141339"/>
                      <a:gd name="connsiteX2" fmla="*/ 3159 w 8214"/>
                      <a:gd name="connsiteY2" fmla="*/ 0 h 141339"/>
                      <a:gd name="connsiteX3" fmla="*/ 8215 w 8214"/>
                      <a:gd name="connsiteY3" fmla="*/ 140076 h 141339"/>
                      <a:gd name="connsiteX4" fmla="*/ 6530 w 8214"/>
                      <a:gd name="connsiteY4" fmla="*/ 141340 h 141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214" h="141339">
                        <a:moveTo>
                          <a:pt x="6740" y="141340"/>
                        </a:moveTo>
                        <a:lnTo>
                          <a:pt x="0" y="2528"/>
                        </a:lnTo>
                        <a:cubicBezTo>
                          <a:pt x="0" y="2528"/>
                          <a:pt x="1053" y="632"/>
                          <a:pt x="3159" y="0"/>
                        </a:cubicBezTo>
                        <a:lnTo>
                          <a:pt x="8215" y="140076"/>
                        </a:lnTo>
                        <a:cubicBezTo>
                          <a:pt x="7162" y="140497"/>
                          <a:pt x="6530" y="140918"/>
                          <a:pt x="6530" y="141340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8" name="자유형: 도형 277">
                    <a:extLst>
                      <a:ext uri="{FF2B5EF4-FFF2-40B4-BE49-F238E27FC236}">
                        <a16:creationId xmlns:a16="http://schemas.microsoft.com/office/drawing/2014/main" id="{ED523245-3511-6228-14C1-8C91A6435579}"/>
                      </a:ext>
                    </a:extLst>
                  </p:cNvPr>
                  <p:cNvSpPr/>
                  <p:nvPr/>
                </p:nvSpPr>
                <p:spPr>
                  <a:xfrm>
                    <a:off x="4844271" y="5835774"/>
                    <a:ext cx="3159" cy="5055"/>
                  </a:xfrm>
                  <a:custGeom>
                    <a:avLst/>
                    <a:gdLst>
                      <a:gd name="connsiteX0" fmla="*/ 3160 w 3159"/>
                      <a:gd name="connsiteY0" fmla="*/ 5055 h 5055"/>
                      <a:gd name="connsiteX1" fmla="*/ 3160 w 3159"/>
                      <a:gd name="connsiteY1" fmla="*/ 5055 h 5055"/>
                      <a:gd name="connsiteX2" fmla="*/ 3160 w 3159"/>
                      <a:gd name="connsiteY2" fmla="*/ 0 h 5055"/>
                      <a:gd name="connsiteX3" fmla="*/ 3160 w 3159"/>
                      <a:gd name="connsiteY3" fmla="*/ 0 h 5055"/>
                      <a:gd name="connsiteX4" fmla="*/ 3160 w 3159"/>
                      <a:gd name="connsiteY4" fmla="*/ 5055 h 5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9" h="5055">
                        <a:moveTo>
                          <a:pt x="3160" y="5055"/>
                        </a:moveTo>
                        <a:lnTo>
                          <a:pt x="3160" y="5055"/>
                        </a:lnTo>
                        <a:cubicBezTo>
                          <a:pt x="-1053" y="3791"/>
                          <a:pt x="-1053" y="1475"/>
                          <a:pt x="3160" y="0"/>
                        </a:cubicBezTo>
                        <a:lnTo>
                          <a:pt x="3160" y="0"/>
                        </a:lnTo>
                        <a:cubicBezTo>
                          <a:pt x="-1053" y="1475"/>
                          <a:pt x="-1053" y="3581"/>
                          <a:pt x="3160" y="5055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9" name="자유형: 도형 278">
                    <a:extLst>
                      <a:ext uri="{FF2B5EF4-FFF2-40B4-BE49-F238E27FC236}">
                        <a16:creationId xmlns:a16="http://schemas.microsoft.com/office/drawing/2014/main" id="{4A7C45C3-C5C6-5093-086F-995EBBB1E5FB}"/>
                      </a:ext>
                    </a:extLst>
                  </p:cNvPr>
                  <p:cNvSpPr/>
                  <p:nvPr/>
                </p:nvSpPr>
                <p:spPr>
                  <a:xfrm>
                    <a:off x="4862808" y="5835774"/>
                    <a:ext cx="3159" cy="5055"/>
                  </a:xfrm>
                  <a:custGeom>
                    <a:avLst/>
                    <a:gdLst>
                      <a:gd name="connsiteX0" fmla="*/ 0 w 3159"/>
                      <a:gd name="connsiteY0" fmla="*/ 0 h 5055"/>
                      <a:gd name="connsiteX1" fmla="*/ 0 w 3159"/>
                      <a:gd name="connsiteY1" fmla="*/ 0 h 5055"/>
                      <a:gd name="connsiteX2" fmla="*/ 0 w 3159"/>
                      <a:gd name="connsiteY2" fmla="*/ 5055 h 5055"/>
                      <a:gd name="connsiteX3" fmla="*/ 0 w 3159"/>
                      <a:gd name="connsiteY3" fmla="*/ 5055 h 5055"/>
                      <a:gd name="connsiteX4" fmla="*/ 0 w 3159"/>
                      <a:gd name="connsiteY4" fmla="*/ 0 h 505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159" h="5055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213" y="1264"/>
                          <a:pt x="4213" y="3581"/>
                          <a:pt x="0" y="5055"/>
                        </a:cubicBezTo>
                        <a:lnTo>
                          <a:pt x="0" y="5055"/>
                        </a:lnTo>
                        <a:cubicBezTo>
                          <a:pt x="4213" y="3581"/>
                          <a:pt x="4213" y="1475"/>
                          <a:pt x="0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0" name="자유형: 도형 279">
                    <a:extLst>
                      <a:ext uri="{FF2B5EF4-FFF2-40B4-BE49-F238E27FC236}">
                        <a16:creationId xmlns:a16="http://schemas.microsoft.com/office/drawing/2014/main" id="{AA94D09E-12EE-48CB-65E4-827C3533AF44}"/>
                      </a:ext>
                    </a:extLst>
                  </p:cNvPr>
                  <p:cNvSpPr/>
                  <p:nvPr/>
                </p:nvSpPr>
                <p:spPr>
                  <a:xfrm>
                    <a:off x="4844482" y="5834745"/>
                    <a:ext cx="21485" cy="7112"/>
                  </a:xfrm>
                  <a:custGeom>
                    <a:avLst/>
                    <a:gdLst>
                      <a:gd name="connsiteX0" fmla="*/ 3160 w 21485"/>
                      <a:gd name="connsiteY0" fmla="*/ 1028 h 7112"/>
                      <a:gd name="connsiteX1" fmla="*/ 10743 w 21485"/>
                      <a:gd name="connsiteY1" fmla="*/ 3556 h 7112"/>
                      <a:gd name="connsiteX2" fmla="*/ 3160 w 21485"/>
                      <a:gd name="connsiteY2" fmla="*/ 1028 h 7112"/>
                      <a:gd name="connsiteX3" fmla="*/ 3160 w 21485"/>
                      <a:gd name="connsiteY3" fmla="*/ 6084 h 7112"/>
                      <a:gd name="connsiteX4" fmla="*/ 18326 w 21485"/>
                      <a:gd name="connsiteY4" fmla="*/ 6084 h 7112"/>
                      <a:gd name="connsiteX5" fmla="*/ 18326 w 21485"/>
                      <a:gd name="connsiteY5" fmla="*/ 1028 h 7112"/>
                      <a:gd name="connsiteX6" fmla="*/ 3160 w 21485"/>
                      <a:gd name="connsiteY6" fmla="*/ 1028 h 7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85" h="7112">
                        <a:moveTo>
                          <a:pt x="3160" y="1028"/>
                        </a:moveTo>
                        <a:lnTo>
                          <a:pt x="10743" y="3556"/>
                        </a:lnTo>
                        <a:lnTo>
                          <a:pt x="3160" y="1028"/>
                        </a:lnTo>
                        <a:cubicBezTo>
                          <a:pt x="-1053" y="2503"/>
                          <a:pt x="-1053" y="4609"/>
                          <a:pt x="3160" y="6084"/>
                        </a:cubicBezTo>
                        <a:cubicBezTo>
                          <a:pt x="7372" y="7558"/>
                          <a:pt x="14113" y="7348"/>
                          <a:pt x="18326" y="6084"/>
                        </a:cubicBezTo>
                        <a:cubicBezTo>
                          <a:pt x="22539" y="4820"/>
                          <a:pt x="22539" y="2503"/>
                          <a:pt x="18326" y="1028"/>
                        </a:cubicBezTo>
                        <a:cubicBezTo>
                          <a:pt x="14113" y="-446"/>
                          <a:pt x="7372" y="-235"/>
                          <a:pt x="3160" y="1028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1" name="자유형: 도형 280">
                    <a:extLst>
                      <a:ext uri="{FF2B5EF4-FFF2-40B4-BE49-F238E27FC236}">
                        <a16:creationId xmlns:a16="http://schemas.microsoft.com/office/drawing/2014/main" id="{2F42475C-26AF-F1A2-0EDE-F51530188ACF}"/>
                      </a:ext>
                    </a:extLst>
                  </p:cNvPr>
                  <p:cNvSpPr/>
                  <p:nvPr/>
                </p:nvSpPr>
                <p:spPr>
                  <a:xfrm>
                    <a:off x="4844482" y="5838301"/>
                    <a:ext cx="21485" cy="140760"/>
                  </a:xfrm>
                  <a:custGeom>
                    <a:avLst/>
                    <a:gdLst>
                      <a:gd name="connsiteX0" fmla="*/ 17483 w 21485"/>
                      <a:gd name="connsiteY0" fmla="*/ 138812 h 140760"/>
                      <a:gd name="connsiteX1" fmla="*/ 21485 w 21485"/>
                      <a:gd name="connsiteY1" fmla="*/ 0 h 140760"/>
                      <a:gd name="connsiteX2" fmla="*/ 18326 w 21485"/>
                      <a:gd name="connsiteY2" fmla="*/ 2528 h 140760"/>
                      <a:gd name="connsiteX3" fmla="*/ 3159 w 21485"/>
                      <a:gd name="connsiteY3" fmla="*/ 2528 h 140760"/>
                      <a:gd name="connsiteX4" fmla="*/ 0 w 21485"/>
                      <a:gd name="connsiteY4" fmla="*/ 211 h 140760"/>
                      <a:gd name="connsiteX5" fmla="*/ 6740 w 21485"/>
                      <a:gd name="connsiteY5" fmla="*/ 139023 h 140760"/>
                      <a:gd name="connsiteX6" fmla="*/ 8215 w 21485"/>
                      <a:gd name="connsiteY6" fmla="*/ 140286 h 140760"/>
                      <a:gd name="connsiteX7" fmla="*/ 15798 w 21485"/>
                      <a:gd name="connsiteY7" fmla="*/ 140286 h 140760"/>
                      <a:gd name="connsiteX8" fmla="*/ 17483 w 21485"/>
                      <a:gd name="connsiteY8" fmla="*/ 139023 h 1407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1485" h="140760">
                        <a:moveTo>
                          <a:pt x="17483" y="138812"/>
                        </a:moveTo>
                        <a:lnTo>
                          <a:pt x="21485" y="0"/>
                        </a:lnTo>
                        <a:cubicBezTo>
                          <a:pt x="21485" y="0"/>
                          <a:pt x="20432" y="1896"/>
                          <a:pt x="18326" y="2528"/>
                        </a:cubicBezTo>
                        <a:cubicBezTo>
                          <a:pt x="14113" y="4002"/>
                          <a:pt x="7162" y="4002"/>
                          <a:pt x="3159" y="2528"/>
                        </a:cubicBezTo>
                        <a:cubicBezTo>
                          <a:pt x="1053" y="1896"/>
                          <a:pt x="211" y="1053"/>
                          <a:pt x="0" y="211"/>
                        </a:cubicBezTo>
                        <a:lnTo>
                          <a:pt x="6740" y="139023"/>
                        </a:lnTo>
                        <a:cubicBezTo>
                          <a:pt x="6740" y="139023"/>
                          <a:pt x="7372" y="139865"/>
                          <a:pt x="8215" y="140286"/>
                        </a:cubicBezTo>
                        <a:cubicBezTo>
                          <a:pt x="10321" y="140918"/>
                          <a:pt x="13691" y="140918"/>
                          <a:pt x="15798" y="140286"/>
                        </a:cubicBezTo>
                        <a:cubicBezTo>
                          <a:pt x="16851" y="139865"/>
                          <a:pt x="17483" y="139444"/>
                          <a:pt x="17483" y="139023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82" name="자유형: 도형 281">
                    <a:extLst>
                      <a:ext uri="{FF2B5EF4-FFF2-40B4-BE49-F238E27FC236}">
                        <a16:creationId xmlns:a16="http://schemas.microsoft.com/office/drawing/2014/main" id="{38715187-24CA-F7AD-652A-599F23511BA5}"/>
                      </a:ext>
                    </a:extLst>
                  </p:cNvPr>
                  <p:cNvSpPr/>
                  <p:nvPr/>
                </p:nvSpPr>
                <p:spPr>
                  <a:xfrm>
                    <a:off x="4847642" y="5840829"/>
                    <a:ext cx="15166" cy="1105"/>
                  </a:xfrm>
                  <a:custGeom>
                    <a:avLst/>
                    <a:gdLst>
                      <a:gd name="connsiteX0" fmla="*/ 15166 w 15166"/>
                      <a:gd name="connsiteY0" fmla="*/ 0 h 1105"/>
                      <a:gd name="connsiteX1" fmla="*/ 15166 w 15166"/>
                      <a:gd name="connsiteY1" fmla="*/ 0 h 1105"/>
                      <a:gd name="connsiteX2" fmla="*/ 0 w 15166"/>
                      <a:gd name="connsiteY2" fmla="*/ 0 h 1105"/>
                      <a:gd name="connsiteX3" fmla="*/ 0 w 15166"/>
                      <a:gd name="connsiteY3" fmla="*/ 0 h 1105"/>
                      <a:gd name="connsiteX4" fmla="*/ 15166 w 15166"/>
                      <a:gd name="connsiteY4" fmla="*/ 0 h 1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1105">
                        <a:moveTo>
                          <a:pt x="15166" y="0"/>
                        </a:moveTo>
                        <a:lnTo>
                          <a:pt x="15166" y="0"/>
                        </a:lnTo>
                        <a:cubicBezTo>
                          <a:pt x="10953" y="1474"/>
                          <a:pt x="4002" y="1474"/>
                          <a:pt x="0" y="0"/>
                        </a:cubicBezTo>
                        <a:lnTo>
                          <a:pt x="0" y="0"/>
                        </a:lnTo>
                        <a:cubicBezTo>
                          <a:pt x="4213" y="1264"/>
                          <a:pt x="10953" y="1264"/>
                          <a:pt x="15166" y="0"/>
                        </a:cubicBezTo>
                      </a:path>
                    </a:pathLst>
                  </a:custGeom>
                  <a:solidFill>
                    <a:srgbClr val="BC633B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33" name="그래픽 16">
                  <a:extLst>
                    <a:ext uri="{FF2B5EF4-FFF2-40B4-BE49-F238E27FC236}">
                      <a16:creationId xmlns:a16="http://schemas.microsoft.com/office/drawing/2014/main" id="{94DC957D-53CA-BF0E-CC47-E5CB592BFBE5}"/>
                    </a:ext>
                  </a:extLst>
                </p:cNvPr>
                <p:cNvGrpSpPr/>
                <p:nvPr/>
              </p:nvGrpSpPr>
              <p:grpSpPr>
                <a:xfrm>
                  <a:off x="4837886" y="5765656"/>
                  <a:ext cx="30505" cy="122240"/>
                  <a:chOff x="4837886" y="5765656"/>
                  <a:chExt cx="30505" cy="122240"/>
                </a:xfrm>
              </p:grpSpPr>
              <p:sp>
                <p:nvSpPr>
                  <p:cNvPr id="265" name="자유형: 도형 264">
                    <a:extLst>
                      <a:ext uri="{FF2B5EF4-FFF2-40B4-BE49-F238E27FC236}">
                        <a16:creationId xmlns:a16="http://schemas.microsoft.com/office/drawing/2014/main" id="{E00FC629-91E4-5BAB-49E0-BD95A262ED3A}"/>
                      </a:ext>
                    </a:extLst>
                  </p:cNvPr>
                  <p:cNvSpPr/>
                  <p:nvPr/>
                </p:nvSpPr>
                <p:spPr>
                  <a:xfrm rot="-4975800">
                    <a:off x="4840181" y="5878192"/>
                    <a:ext cx="7161" cy="10953"/>
                  </a:xfrm>
                  <a:custGeom>
                    <a:avLst/>
                    <a:gdLst>
                      <a:gd name="connsiteX0" fmla="*/ 7162 w 7161"/>
                      <a:gd name="connsiteY0" fmla="*/ 5477 h 10953"/>
                      <a:gd name="connsiteX1" fmla="*/ 3581 w 7161"/>
                      <a:gd name="connsiteY1" fmla="*/ 10953 h 10953"/>
                      <a:gd name="connsiteX2" fmla="*/ 0 w 7161"/>
                      <a:gd name="connsiteY2" fmla="*/ 5477 h 10953"/>
                      <a:gd name="connsiteX3" fmla="*/ 3581 w 7161"/>
                      <a:gd name="connsiteY3" fmla="*/ 0 h 10953"/>
                      <a:gd name="connsiteX4" fmla="*/ 7162 w 7161"/>
                      <a:gd name="connsiteY4" fmla="*/ 5477 h 10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7161" h="10953">
                        <a:moveTo>
                          <a:pt x="7162" y="5477"/>
                        </a:moveTo>
                        <a:cubicBezTo>
                          <a:pt x="7162" y="8501"/>
                          <a:pt x="5559" y="10953"/>
                          <a:pt x="3581" y="10953"/>
                        </a:cubicBezTo>
                        <a:cubicBezTo>
                          <a:pt x="1603" y="10953"/>
                          <a:pt x="0" y="8501"/>
                          <a:pt x="0" y="5477"/>
                        </a:cubicBezTo>
                        <a:cubicBezTo>
                          <a:pt x="0" y="2452"/>
                          <a:pt x="1603" y="0"/>
                          <a:pt x="3581" y="0"/>
                        </a:cubicBezTo>
                        <a:cubicBezTo>
                          <a:pt x="5559" y="0"/>
                          <a:pt x="7162" y="2452"/>
                          <a:pt x="7162" y="5477"/>
                        </a:cubicBezTo>
                        <a:close/>
                      </a:path>
                    </a:pathLst>
                  </a:custGeom>
                  <a:solidFill>
                    <a:srgbClr val="EA7D4C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6" name="자유형: 도형 265">
                    <a:extLst>
                      <a:ext uri="{FF2B5EF4-FFF2-40B4-BE49-F238E27FC236}">
                        <a16:creationId xmlns:a16="http://schemas.microsoft.com/office/drawing/2014/main" id="{9B89EE76-F9B0-3AF6-7259-29F5C328A2C7}"/>
                      </a:ext>
                    </a:extLst>
                  </p:cNvPr>
                  <p:cNvSpPr/>
                  <p:nvPr/>
                </p:nvSpPr>
                <p:spPr>
                  <a:xfrm>
                    <a:off x="4839848" y="5765656"/>
                    <a:ext cx="28526" cy="118775"/>
                  </a:xfrm>
                  <a:custGeom>
                    <a:avLst/>
                    <a:gdLst>
                      <a:gd name="connsiteX0" fmla="*/ 211 w 28526"/>
                      <a:gd name="connsiteY0" fmla="*/ 115405 h 118775"/>
                      <a:gd name="connsiteX1" fmla="*/ 10111 w 28526"/>
                      <a:gd name="connsiteY1" fmla="*/ 1660 h 118775"/>
                      <a:gd name="connsiteX2" fmla="*/ 25277 w 28526"/>
                      <a:gd name="connsiteY2" fmla="*/ 2502 h 118775"/>
                      <a:gd name="connsiteX3" fmla="*/ 28436 w 28526"/>
                      <a:gd name="connsiteY3" fmla="*/ 8611 h 118775"/>
                      <a:gd name="connsiteX4" fmla="*/ 9268 w 28526"/>
                      <a:gd name="connsiteY4" fmla="*/ 118776 h 118775"/>
                      <a:gd name="connsiteX5" fmla="*/ 7583 w 28526"/>
                      <a:gd name="connsiteY5" fmla="*/ 115827 h 118775"/>
                      <a:gd name="connsiteX6" fmla="*/ 0 w 28526"/>
                      <a:gd name="connsiteY6" fmla="*/ 115405 h 11877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8526" h="118775">
                        <a:moveTo>
                          <a:pt x="211" y="115405"/>
                        </a:moveTo>
                        <a:lnTo>
                          <a:pt x="10111" y="1660"/>
                        </a:lnTo>
                        <a:cubicBezTo>
                          <a:pt x="14324" y="-868"/>
                          <a:pt x="21064" y="-447"/>
                          <a:pt x="25277" y="2502"/>
                        </a:cubicBezTo>
                        <a:cubicBezTo>
                          <a:pt x="27804" y="4187"/>
                          <a:pt x="28858" y="6504"/>
                          <a:pt x="28436" y="8611"/>
                        </a:cubicBezTo>
                        <a:lnTo>
                          <a:pt x="9268" y="118776"/>
                        </a:lnTo>
                        <a:cubicBezTo>
                          <a:pt x="9268" y="118776"/>
                          <a:pt x="8847" y="116669"/>
                          <a:pt x="7583" y="115827"/>
                        </a:cubicBezTo>
                        <a:cubicBezTo>
                          <a:pt x="5477" y="114352"/>
                          <a:pt x="2106" y="114141"/>
                          <a:pt x="0" y="115405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7" name="자유형: 도형 266">
                    <a:extLst>
                      <a:ext uri="{FF2B5EF4-FFF2-40B4-BE49-F238E27FC236}">
                        <a16:creationId xmlns:a16="http://schemas.microsoft.com/office/drawing/2014/main" id="{A058DDD3-44B2-1210-FD1E-657523818AE3}"/>
                      </a:ext>
                    </a:extLst>
                  </p:cNvPr>
                  <p:cNvSpPr/>
                  <p:nvPr/>
                </p:nvSpPr>
                <p:spPr>
                  <a:xfrm>
                    <a:off x="4849959" y="5765656"/>
                    <a:ext cx="15166" cy="2502"/>
                  </a:xfrm>
                  <a:custGeom>
                    <a:avLst/>
                    <a:gdLst>
                      <a:gd name="connsiteX0" fmla="*/ 0 w 15166"/>
                      <a:gd name="connsiteY0" fmla="*/ 1660 h 2502"/>
                      <a:gd name="connsiteX1" fmla="*/ 0 w 15166"/>
                      <a:gd name="connsiteY1" fmla="*/ 1660 h 2502"/>
                      <a:gd name="connsiteX2" fmla="*/ 15166 w 15166"/>
                      <a:gd name="connsiteY2" fmla="*/ 2502 h 2502"/>
                      <a:gd name="connsiteX3" fmla="*/ 15166 w 15166"/>
                      <a:gd name="connsiteY3" fmla="*/ 2502 h 2502"/>
                      <a:gd name="connsiteX4" fmla="*/ 0 w 15166"/>
                      <a:gd name="connsiteY4" fmla="*/ 1660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502">
                        <a:moveTo>
                          <a:pt x="0" y="1660"/>
                        </a:moveTo>
                        <a:lnTo>
                          <a:pt x="0" y="1660"/>
                        </a:lnTo>
                        <a:cubicBezTo>
                          <a:pt x="4213" y="-868"/>
                          <a:pt x="10953" y="-447"/>
                          <a:pt x="15166" y="2502"/>
                        </a:cubicBezTo>
                        <a:lnTo>
                          <a:pt x="15166" y="2502"/>
                        </a:lnTo>
                        <a:cubicBezTo>
                          <a:pt x="10953" y="-447"/>
                          <a:pt x="4213" y="-868"/>
                          <a:pt x="0" y="16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8" name="자유형: 도형 267">
                    <a:extLst>
                      <a:ext uri="{FF2B5EF4-FFF2-40B4-BE49-F238E27FC236}">
                        <a16:creationId xmlns:a16="http://schemas.microsoft.com/office/drawing/2014/main" id="{08852FE9-34E5-7BA7-B5F9-44082391B2F6}"/>
                      </a:ext>
                    </a:extLst>
                  </p:cNvPr>
                  <p:cNvSpPr/>
                  <p:nvPr/>
                </p:nvSpPr>
                <p:spPr>
                  <a:xfrm>
                    <a:off x="4838374" y="5767526"/>
                    <a:ext cx="11374" cy="115852"/>
                  </a:xfrm>
                  <a:custGeom>
                    <a:avLst/>
                    <a:gdLst>
                      <a:gd name="connsiteX0" fmla="*/ 0 w 11374"/>
                      <a:gd name="connsiteY0" fmla="*/ 115852 h 115852"/>
                      <a:gd name="connsiteX1" fmla="*/ 8425 w 11374"/>
                      <a:gd name="connsiteY1" fmla="*/ 4213 h 115852"/>
                      <a:gd name="connsiteX2" fmla="*/ 11375 w 11374"/>
                      <a:gd name="connsiteY2" fmla="*/ 0 h 115852"/>
                      <a:gd name="connsiteX3" fmla="*/ 1474 w 11374"/>
                      <a:gd name="connsiteY3" fmla="*/ 113746 h 115852"/>
                      <a:gd name="connsiteX4" fmla="*/ 0 w 11374"/>
                      <a:gd name="connsiteY4" fmla="*/ 115852 h 1158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1374" h="115852">
                        <a:moveTo>
                          <a:pt x="0" y="115852"/>
                        </a:moveTo>
                        <a:lnTo>
                          <a:pt x="8425" y="4213"/>
                        </a:lnTo>
                        <a:cubicBezTo>
                          <a:pt x="8425" y="2528"/>
                          <a:pt x="9479" y="1053"/>
                          <a:pt x="11375" y="0"/>
                        </a:cubicBezTo>
                        <a:lnTo>
                          <a:pt x="1474" y="113746"/>
                        </a:lnTo>
                        <a:cubicBezTo>
                          <a:pt x="1474" y="113746"/>
                          <a:pt x="0" y="115010"/>
                          <a:pt x="0" y="11585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9" name="자유형: 도형 268">
                    <a:extLst>
                      <a:ext uri="{FF2B5EF4-FFF2-40B4-BE49-F238E27FC236}">
                        <a16:creationId xmlns:a16="http://schemas.microsoft.com/office/drawing/2014/main" id="{2EBA7437-298C-BD75-F252-78858FC9D218}"/>
                      </a:ext>
                    </a:extLst>
                  </p:cNvPr>
                  <p:cNvSpPr/>
                  <p:nvPr/>
                </p:nvSpPr>
                <p:spPr>
                  <a:xfrm>
                    <a:off x="4865125" y="5768369"/>
                    <a:ext cx="3266" cy="9900"/>
                  </a:xfrm>
                  <a:custGeom>
                    <a:avLst/>
                    <a:gdLst>
                      <a:gd name="connsiteX0" fmla="*/ 0 w 3266"/>
                      <a:gd name="connsiteY0" fmla="*/ 0 h 9900"/>
                      <a:gd name="connsiteX1" fmla="*/ 0 w 3266"/>
                      <a:gd name="connsiteY1" fmla="*/ 0 h 9900"/>
                      <a:gd name="connsiteX2" fmla="*/ 211 w 3266"/>
                      <a:gd name="connsiteY2" fmla="*/ 9900 h 9900"/>
                      <a:gd name="connsiteX3" fmla="*/ 211 w 3266"/>
                      <a:gd name="connsiteY3" fmla="*/ 9900 h 9900"/>
                      <a:gd name="connsiteX4" fmla="*/ 0 w 3266"/>
                      <a:gd name="connsiteY4" fmla="*/ 0 h 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6" h="9900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213" y="2949"/>
                          <a:pt x="4423" y="7372"/>
                          <a:pt x="211" y="9900"/>
                        </a:cubicBezTo>
                        <a:lnTo>
                          <a:pt x="211" y="9900"/>
                        </a:lnTo>
                        <a:cubicBezTo>
                          <a:pt x="4423" y="7372"/>
                          <a:pt x="4213" y="2949"/>
                          <a:pt x="0" y="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0" name="자유형: 도형 269">
                    <a:extLst>
                      <a:ext uri="{FF2B5EF4-FFF2-40B4-BE49-F238E27FC236}">
                        <a16:creationId xmlns:a16="http://schemas.microsoft.com/office/drawing/2014/main" id="{B24AF23F-014A-6D60-8CC4-76F32205E714}"/>
                      </a:ext>
                    </a:extLst>
                  </p:cNvPr>
                  <p:cNvSpPr/>
                  <p:nvPr/>
                </p:nvSpPr>
                <p:spPr>
                  <a:xfrm>
                    <a:off x="4846902" y="5767526"/>
                    <a:ext cx="3266" cy="9900"/>
                  </a:xfrm>
                  <a:custGeom>
                    <a:avLst/>
                    <a:gdLst>
                      <a:gd name="connsiteX0" fmla="*/ 3267 w 3266"/>
                      <a:gd name="connsiteY0" fmla="*/ 9900 h 9900"/>
                      <a:gd name="connsiteX1" fmla="*/ 3267 w 3266"/>
                      <a:gd name="connsiteY1" fmla="*/ 9900 h 9900"/>
                      <a:gd name="connsiteX2" fmla="*/ 3056 w 3266"/>
                      <a:gd name="connsiteY2" fmla="*/ 0 h 9900"/>
                      <a:gd name="connsiteX3" fmla="*/ 3056 w 3266"/>
                      <a:gd name="connsiteY3" fmla="*/ 0 h 9900"/>
                      <a:gd name="connsiteX4" fmla="*/ 3267 w 3266"/>
                      <a:gd name="connsiteY4" fmla="*/ 9900 h 9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266" h="9900">
                        <a:moveTo>
                          <a:pt x="3267" y="9900"/>
                        </a:moveTo>
                        <a:lnTo>
                          <a:pt x="3267" y="9900"/>
                        </a:lnTo>
                        <a:cubicBezTo>
                          <a:pt x="-946" y="6951"/>
                          <a:pt x="-1157" y="2528"/>
                          <a:pt x="3056" y="0"/>
                        </a:cubicBezTo>
                        <a:lnTo>
                          <a:pt x="3056" y="0"/>
                        </a:lnTo>
                        <a:cubicBezTo>
                          <a:pt x="-1157" y="2528"/>
                          <a:pt x="-946" y="6951"/>
                          <a:pt x="3267" y="990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1" name="자유형: 도형 270">
                    <a:extLst>
                      <a:ext uri="{FF2B5EF4-FFF2-40B4-BE49-F238E27FC236}">
                        <a16:creationId xmlns:a16="http://schemas.microsoft.com/office/drawing/2014/main" id="{8F5D5F0D-82C0-386C-BB2F-ACD46F4B801A}"/>
                      </a:ext>
                    </a:extLst>
                  </p:cNvPr>
                  <p:cNvSpPr/>
                  <p:nvPr/>
                </p:nvSpPr>
                <p:spPr>
                  <a:xfrm>
                    <a:off x="4846902" y="5765656"/>
                    <a:ext cx="21489" cy="14062"/>
                  </a:xfrm>
                  <a:custGeom>
                    <a:avLst/>
                    <a:gdLst>
                      <a:gd name="connsiteX0" fmla="*/ 3056 w 21489"/>
                      <a:gd name="connsiteY0" fmla="*/ 1660 h 14062"/>
                      <a:gd name="connsiteX1" fmla="*/ 10850 w 21489"/>
                      <a:gd name="connsiteY1" fmla="*/ 7136 h 14062"/>
                      <a:gd name="connsiteX2" fmla="*/ 3056 w 21489"/>
                      <a:gd name="connsiteY2" fmla="*/ 1660 h 14062"/>
                      <a:gd name="connsiteX3" fmla="*/ 3267 w 21489"/>
                      <a:gd name="connsiteY3" fmla="*/ 11560 h 14062"/>
                      <a:gd name="connsiteX4" fmla="*/ 18433 w 21489"/>
                      <a:gd name="connsiteY4" fmla="*/ 12402 h 14062"/>
                      <a:gd name="connsiteX5" fmla="*/ 18222 w 21489"/>
                      <a:gd name="connsiteY5" fmla="*/ 2502 h 14062"/>
                      <a:gd name="connsiteX6" fmla="*/ 3056 w 21489"/>
                      <a:gd name="connsiteY6" fmla="*/ 1660 h 140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489" h="14062">
                        <a:moveTo>
                          <a:pt x="3056" y="1660"/>
                        </a:moveTo>
                        <a:lnTo>
                          <a:pt x="10850" y="7136"/>
                        </a:lnTo>
                        <a:lnTo>
                          <a:pt x="3056" y="1660"/>
                        </a:lnTo>
                        <a:cubicBezTo>
                          <a:pt x="-1157" y="4187"/>
                          <a:pt x="-946" y="8611"/>
                          <a:pt x="3267" y="11560"/>
                        </a:cubicBezTo>
                        <a:cubicBezTo>
                          <a:pt x="7480" y="14509"/>
                          <a:pt x="14220" y="14930"/>
                          <a:pt x="18433" y="12402"/>
                        </a:cubicBezTo>
                        <a:cubicBezTo>
                          <a:pt x="22646" y="9875"/>
                          <a:pt x="22435" y="5451"/>
                          <a:pt x="18222" y="2502"/>
                        </a:cubicBezTo>
                        <a:cubicBezTo>
                          <a:pt x="14010" y="-447"/>
                          <a:pt x="7269" y="-868"/>
                          <a:pt x="3056" y="1660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2" name="자유형: 도형 271">
                    <a:extLst>
                      <a:ext uri="{FF2B5EF4-FFF2-40B4-BE49-F238E27FC236}">
                        <a16:creationId xmlns:a16="http://schemas.microsoft.com/office/drawing/2014/main" id="{531797D4-DC21-602B-B5F0-5F1E9D9137EE}"/>
                      </a:ext>
                    </a:extLst>
                  </p:cNvPr>
                  <p:cNvSpPr/>
                  <p:nvPr/>
                </p:nvSpPr>
                <p:spPr>
                  <a:xfrm>
                    <a:off x="4850169" y="5777426"/>
                    <a:ext cx="15166" cy="2502"/>
                  </a:xfrm>
                  <a:custGeom>
                    <a:avLst/>
                    <a:gdLst>
                      <a:gd name="connsiteX0" fmla="*/ 15166 w 15166"/>
                      <a:gd name="connsiteY0" fmla="*/ 843 h 2502"/>
                      <a:gd name="connsiteX1" fmla="*/ 15166 w 15166"/>
                      <a:gd name="connsiteY1" fmla="*/ 843 h 2502"/>
                      <a:gd name="connsiteX2" fmla="*/ 0 w 15166"/>
                      <a:gd name="connsiteY2" fmla="*/ 0 h 2502"/>
                      <a:gd name="connsiteX3" fmla="*/ 0 w 15166"/>
                      <a:gd name="connsiteY3" fmla="*/ 0 h 2502"/>
                      <a:gd name="connsiteX4" fmla="*/ 15166 w 15166"/>
                      <a:gd name="connsiteY4" fmla="*/ 843 h 250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502">
                        <a:moveTo>
                          <a:pt x="15166" y="843"/>
                        </a:moveTo>
                        <a:lnTo>
                          <a:pt x="15166" y="843"/>
                        </a:lnTo>
                        <a:cubicBezTo>
                          <a:pt x="10953" y="3370"/>
                          <a:pt x="4213" y="2949"/>
                          <a:pt x="0" y="0"/>
                        </a:cubicBezTo>
                        <a:lnTo>
                          <a:pt x="0" y="0"/>
                        </a:lnTo>
                        <a:cubicBezTo>
                          <a:pt x="4213" y="2949"/>
                          <a:pt x="10953" y="3370"/>
                          <a:pt x="15166" y="843"/>
                        </a:cubicBezTo>
                      </a:path>
                    </a:pathLst>
                  </a:custGeom>
                  <a:solidFill>
                    <a:srgbClr val="DA74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73" name="자유형: 도형 272">
                    <a:extLst>
                      <a:ext uri="{FF2B5EF4-FFF2-40B4-BE49-F238E27FC236}">
                        <a16:creationId xmlns:a16="http://schemas.microsoft.com/office/drawing/2014/main" id="{372C0505-C370-A513-E1FA-CD5A9817BC92}"/>
                      </a:ext>
                    </a:extLst>
                  </p:cNvPr>
                  <p:cNvSpPr/>
                  <p:nvPr/>
                </p:nvSpPr>
                <p:spPr>
                  <a:xfrm>
                    <a:off x="4838584" y="5771739"/>
                    <a:ext cx="29700" cy="115628"/>
                  </a:xfrm>
                  <a:custGeom>
                    <a:avLst/>
                    <a:gdLst>
                      <a:gd name="connsiteX0" fmla="*/ 10532 w 29700"/>
                      <a:gd name="connsiteY0" fmla="*/ 112903 h 115628"/>
                      <a:gd name="connsiteX1" fmla="*/ 29700 w 29700"/>
                      <a:gd name="connsiteY1" fmla="*/ 2738 h 115628"/>
                      <a:gd name="connsiteX2" fmla="*/ 26751 w 29700"/>
                      <a:gd name="connsiteY2" fmla="*/ 6530 h 115628"/>
                      <a:gd name="connsiteX3" fmla="*/ 11585 w 29700"/>
                      <a:gd name="connsiteY3" fmla="*/ 5687 h 115628"/>
                      <a:gd name="connsiteX4" fmla="*/ 8426 w 29700"/>
                      <a:gd name="connsiteY4" fmla="*/ 0 h 115628"/>
                      <a:gd name="connsiteX5" fmla="*/ 0 w 29700"/>
                      <a:gd name="connsiteY5" fmla="*/ 111639 h 115628"/>
                      <a:gd name="connsiteX6" fmla="*/ 1685 w 29700"/>
                      <a:gd name="connsiteY6" fmla="*/ 114377 h 115628"/>
                      <a:gd name="connsiteX7" fmla="*/ 9268 w 29700"/>
                      <a:gd name="connsiteY7" fmla="*/ 114799 h 115628"/>
                      <a:gd name="connsiteX8" fmla="*/ 10743 w 29700"/>
                      <a:gd name="connsiteY8" fmla="*/ 112903 h 1156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29700" h="115628">
                        <a:moveTo>
                          <a:pt x="10532" y="112903"/>
                        </a:moveTo>
                        <a:lnTo>
                          <a:pt x="29700" y="2738"/>
                        </a:lnTo>
                        <a:cubicBezTo>
                          <a:pt x="29490" y="4213"/>
                          <a:pt x="28437" y="5687"/>
                          <a:pt x="26751" y="6530"/>
                        </a:cubicBezTo>
                        <a:cubicBezTo>
                          <a:pt x="22538" y="9057"/>
                          <a:pt x="15798" y="8636"/>
                          <a:pt x="11585" y="5687"/>
                        </a:cubicBezTo>
                        <a:cubicBezTo>
                          <a:pt x="9268" y="4002"/>
                          <a:pt x="8215" y="2106"/>
                          <a:pt x="8426" y="0"/>
                        </a:cubicBezTo>
                        <a:lnTo>
                          <a:pt x="0" y="111639"/>
                        </a:lnTo>
                        <a:cubicBezTo>
                          <a:pt x="0" y="111639"/>
                          <a:pt x="421" y="113535"/>
                          <a:pt x="1685" y="114377"/>
                        </a:cubicBezTo>
                        <a:cubicBezTo>
                          <a:pt x="3792" y="115852"/>
                          <a:pt x="7162" y="116063"/>
                          <a:pt x="9268" y="114799"/>
                        </a:cubicBezTo>
                        <a:cubicBezTo>
                          <a:pt x="10111" y="114377"/>
                          <a:pt x="10532" y="113535"/>
                          <a:pt x="10743" y="112903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34" name="그래픽 16">
                  <a:extLst>
                    <a:ext uri="{FF2B5EF4-FFF2-40B4-BE49-F238E27FC236}">
                      <a16:creationId xmlns:a16="http://schemas.microsoft.com/office/drawing/2014/main" id="{4351AFC5-3398-980D-54A9-0CE10211F4B7}"/>
                    </a:ext>
                  </a:extLst>
                </p:cNvPr>
                <p:cNvGrpSpPr/>
                <p:nvPr/>
              </p:nvGrpSpPr>
              <p:grpSpPr>
                <a:xfrm>
                  <a:off x="4778257" y="5812306"/>
                  <a:ext cx="37661" cy="133139"/>
                  <a:chOff x="4778257" y="5812306"/>
                  <a:chExt cx="37661" cy="133139"/>
                </a:xfrm>
              </p:grpSpPr>
              <p:sp>
                <p:nvSpPr>
                  <p:cNvPr id="256" name="자유형: 도형 255">
                    <a:extLst>
                      <a:ext uri="{FF2B5EF4-FFF2-40B4-BE49-F238E27FC236}">
                        <a16:creationId xmlns:a16="http://schemas.microsoft.com/office/drawing/2014/main" id="{68A2321C-3A89-71F6-2F6F-EC98D0D2BBA4}"/>
                      </a:ext>
                    </a:extLst>
                  </p:cNvPr>
                  <p:cNvSpPr/>
                  <p:nvPr/>
                </p:nvSpPr>
                <p:spPr>
                  <a:xfrm rot="-4815602">
                    <a:off x="4780996" y="5937230"/>
                    <a:ext cx="5476" cy="10953"/>
                  </a:xfrm>
                  <a:custGeom>
                    <a:avLst/>
                    <a:gdLst>
                      <a:gd name="connsiteX0" fmla="*/ 5477 w 5476"/>
                      <a:gd name="connsiteY0" fmla="*/ 5477 h 10953"/>
                      <a:gd name="connsiteX1" fmla="*/ 2738 w 5476"/>
                      <a:gd name="connsiteY1" fmla="*/ 10953 h 10953"/>
                      <a:gd name="connsiteX2" fmla="*/ 0 w 5476"/>
                      <a:gd name="connsiteY2" fmla="*/ 5477 h 10953"/>
                      <a:gd name="connsiteX3" fmla="*/ 2738 w 5476"/>
                      <a:gd name="connsiteY3" fmla="*/ 0 h 10953"/>
                      <a:gd name="connsiteX4" fmla="*/ 5477 w 5476"/>
                      <a:gd name="connsiteY4" fmla="*/ 5477 h 10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476" h="10953">
                        <a:moveTo>
                          <a:pt x="5477" y="5477"/>
                        </a:moveTo>
                        <a:cubicBezTo>
                          <a:pt x="5477" y="8502"/>
                          <a:pt x="4251" y="10953"/>
                          <a:pt x="2738" y="10953"/>
                        </a:cubicBezTo>
                        <a:cubicBezTo>
                          <a:pt x="1226" y="10953"/>
                          <a:pt x="0" y="8501"/>
                          <a:pt x="0" y="5477"/>
                        </a:cubicBezTo>
                        <a:cubicBezTo>
                          <a:pt x="0" y="2452"/>
                          <a:pt x="1226" y="0"/>
                          <a:pt x="2738" y="0"/>
                        </a:cubicBezTo>
                        <a:cubicBezTo>
                          <a:pt x="4251" y="0"/>
                          <a:pt x="5477" y="2452"/>
                          <a:pt x="5477" y="5477"/>
                        </a:cubicBezTo>
                        <a:close/>
                      </a:path>
                    </a:pathLst>
                  </a:custGeom>
                  <a:solidFill>
                    <a:srgbClr val="D9734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7" name="자유형: 도형 256">
                    <a:extLst>
                      <a:ext uri="{FF2B5EF4-FFF2-40B4-BE49-F238E27FC236}">
                        <a16:creationId xmlns:a16="http://schemas.microsoft.com/office/drawing/2014/main" id="{B669CB67-947E-DC25-D338-CAEACE431D4E}"/>
                      </a:ext>
                    </a:extLst>
                  </p:cNvPr>
                  <p:cNvSpPr/>
                  <p:nvPr/>
                </p:nvSpPr>
                <p:spPr>
                  <a:xfrm>
                    <a:off x="4779605" y="5812359"/>
                    <a:ext cx="36109" cy="131052"/>
                  </a:xfrm>
                  <a:custGeom>
                    <a:avLst/>
                    <a:gdLst>
                      <a:gd name="connsiteX0" fmla="*/ 211 w 36109"/>
                      <a:gd name="connsiteY0" fmla="*/ 127682 h 131052"/>
                      <a:gd name="connsiteX1" fmla="*/ 17694 w 36109"/>
                      <a:gd name="connsiteY1" fmla="*/ 877 h 131052"/>
                      <a:gd name="connsiteX2" fmla="*/ 32860 w 36109"/>
                      <a:gd name="connsiteY2" fmla="*/ 2562 h 131052"/>
                      <a:gd name="connsiteX3" fmla="*/ 36019 w 36109"/>
                      <a:gd name="connsiteY3" fmla="*/ 7617 h 131052"/>
                      <a:gd name="connsiteX4" fmla="*/ 9268 w 36109"/>
                      <a:gd name="connsiteY4" fmla="*/ 131052 h 131052"/>
                      <a:gd name="connsiteX5" fmla="*/ 7583 w 36109"/>
                      <a:gd name="connsiteY5" fmla="*/ 128525 h 131052"/>
                      <a:gd name="connsiteX6" fmla="*/ 0 w 36109"/>
                      <a:gd name="connsiteY6" fmla="*/ 127682 h 13105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6109" h="131052">
                        <a:moveTo>
                          <a:pt x="211" y="127682"/>
                        </a:moveTo>
                        <a:lnTo>
                          <a:pt x="17694" y="877"/>
                        </a:lnTo>
                        <a:cubicBezTo>
                          <a:pt x="21696" y="-808"/>
                          <a:pt x="28436" y="34"/>
                          <a:pt x="32860" y="2562"/>
                        </a:cubicBezTo>
                        <a:cubicBezTo>
                          <a:pt x="35388" y="4036"/>
                          <a:pt x="36441" y="5932"/>
                          <a:pt x="36019" y="7617"/>
                        </a:cubicBezTo>
                        <a:lnTo>
                          <a:pt x="9268" y="131052"/>
                        </a:lnTo>
                        <a:cubicBezTo>
                          <a:pt x="9268" y="131052"/>
                          <a:pt x="8847" y="129367"/>
                          <a:pt x="7583" y="128525"/>
                        </a:cubicBezTo>
                        <a:cubicBezTo>
                          <a:pt x="5477" y="127261"/>
                          <a:pt x="2106" y="126840"/>
                          <a:pt x="0" y="127682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8" name="자유형: 도형 257">
                    <a:extLst>
                      <a:ext uri="{FF2B5EF4-FFF2-40B4-BE49-F238E27FC236}">
                        <a16:creationId xmlns:a16="http://schemas.microsoft.com/office/drawing/2014/main" id="{4AC00E00-E05A-A4A0-F073-0B1ADB0DFD03}"/>
                      </a:ext>
                    </a:extLst>
                  </p:cNvPr>
                  <p:cNvSpPr/>
                  <p:nvPr/>
                </p:nvSpPr>
                <p:spPr>
                  <a:xfrm>
                    <a:off x="4797299" y="5812306"/>
                    <a:ext cx="15166" cy="2614"/>
                  </a:xfrm>
                  <a:custGeom>
                    <a:avLst/>
                    <a:gdLst>
                      <a:gd name="connsiteX0" fmla="*/ 0 w 15166"/>
                      <a:gd name="connsiteY0" fmla="*/ 929 h 2614"/>
                      <a:gd name="connsiteX1" fmla="*/ 0 w 15166"/>
                      <a:gd name="connsiteY1" fmla="*/ 929 h 2614"/>
                      <a:gd name="connsiteX2" fmla="*/ 15166 w 15166"/>
                      <a:gd name="connsiteY2" fmla="*/ 2615 h 2614"/>
                      <a:gd name="connsiteX3" fmla="*/ 15166 w 15166"/>
                      <a:gd name="connsiteY3" fmla="*/ 2615 h 2614"/>
                      <a:gd name="connsiteX4" fmla="*/ 0 w 15166"/>
                      <a:gd name="connsiteY4" fmla="*/ 929 h 2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614">
                        <a:moveTo>
                          <a:pt x="0" y="929"/>
                        </a:moveTo>
                        <a:lnTo>
                          <a:pt x="0" y="929"/>
                        </a:lnTo>
                        <a:cubicBezTo>
                          <a:pt x="4002" y="-755"/>
                          <a:pt x="10743" y="87"/>
                          <a:pt x="15166" y="2615"/>
                        </a:cubicBezTo>
                        <a:lnTo>
                          <a:pt x="15166" y="2615"/>
                        </a:lnTo>
                        <a:cubicBezTo>
                          <a:pt x="10953" y="-124"/>
                          <a:pt x="4213" y="-755"/>
                          <a:pt x="0" y="929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9" name="자유형: 도형 258">
                    <a:extLst>
                      <a:ext uri="{FF2B5EF4-FFF2-40B4-BE49-F238E27FC236}">
                        <a16:creationId xmlns:a16="http://schemas.microsoft.com/office/drawing/2014/main" id="{D52C8DBD-C9FC-2CE4-84B4-A4DDEE071C9A}"/>
                      </a:ext>
                    </a:extLst>
                  </p:cNvPr>
                  <p:cNvSpPr/>
                  <p:nvPr/>
                </p:nvSpPr>
                <p:spPr>
                  <a:xfrm>
                    <a:off x="4778341" y="5813235"/>
                    <a:ext cx="18957" cy="128490"/>
                  </a:xfrm>
                  <a:custGeom>
                    <a:avLst/>
                    <a:gdLst>
                      <a:gd name="connsiteX0" fmla="*/ 0 w 18957"/>
                      <a:gd name="connsiteY0" fmla="*/ 128491 h 128490"/>
                      <a:gd name="connsiteX1" fmla="*/ 16009 w 18957"/>
                      <a:gd name="connsiteY1" fmla="*/ 3160 h 128490"/>
                      <a:gd name="connsiteX2" fmla="*/ 18958 w 18957"/>
                      <a:gd name="connsiteY2" fmla="*/ 0 h 128490"/>
                      <a:gd name="connsiteX3" fmla="*/ 1475 w 18957"/>
                      <a:gd name="connsiteY3" fmla="*/ 126805 h 128490"/>
                      <a:gd name="connsiteX4" fmla="*/ 0 w 18957"/>
                      <a:gd name="connsiteY4" fmla="*/ 128280 h 1284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957" h="128490">
                        <a:moveTo>
                          <a:pt x="0" y="128491"/>
                        </a:moveTo>
                        <a:lnTo>
                          <a:pt x="16009" y="3160"/>
                        </a:lnTo>
                        <a:cubicBezTo>
                          <a:pt x="16009" y="1896"/>
                          <a:pt x="17062" y="843"/>
                          <a:pt x="18958" y="0"/>
                        </a:cubicBezTo>
                        <a:lnTo>
                          <a:pt x="1475" y="126805"/>
                        </a:lnTo>
                        <a:cubicBezTo>
                          <a:pt x="1475" y="126805"/>
                          <a:pt x="0" y="127648"/>
                          <a:pt x="0" y="128280"/>
                        </a:cubicBezTo>
                      </a:path>
                    </a:pathLst>
                  </a:custGeom>
                  <a:solidFill>
                    <a:srgbClr val="00527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0" name="자유형: 도형 259">
                    <a:extLst>
                      <a:ext uri="{FF2B5EF4-FFF2-40B4-BE49-F238E27FC236}">
                        <a16:creationId xmlns:a16="http://schemas.microsoft.com/office/drawing/2014/main" id="{90C149F5-7582-2D2B-1325-8613437F7EA8}"/>
                      </a:ext>
                    </a:extLst>
                  </p:cNvPr>
                  <p:cNvSpPr/>
                  <p:nvPr/>
                </p:nvSpPr>
                <p:spPr>
                  <a:xfrm>
                    <a:off x="4812465" y="5814920"/>
                    <a:ext cx="3372" cy="8004"/>
                  </a:xfrm>
                  <a:custGeom>
                    <a:avLst/>
                    <a:gdLst>
                      <a:gd name="connsiteX0" fmla="*/ 0 w 3372"/>
                      <a:gd name="connsiteY0" fmla="*/ 0 h 8004"/>
                      <a:gd name="connsiteX1" fmla="*/ 0 w 3372"/>
                      <a:gd name="connsiteY1" fmla="*/ 0 h 8004"/>
                      <a:gd name="connsiteX2" fmla="*/ 421 w 3372"/>
                      <a:gd name="connsiteY2" fmla="*/ 8004 h 8004"/>
                      <a:gd name="connsiteX3" fmla="*/ 421 w 3372"/>
                      <a:gd name="connsiteY3" fmla="*/ 8004 h 8004"/>
                      <a:gd name="connsiteX4" fmla="*/ 0 w 3372"/>
                      <a:gd name="connsiteY4" fmla="*/ 0 h 8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2" h="8004">
                        <a:moveTo>
                          <a:pt x="0" y="0"/>
                        </a:moveTo>
                        <a:lnTo>
                          <a:pt x="0" y="0"/>
                        </a:lnTo>
                        <a:cubicBezTo>
                          <a:pt x="4213" y="2738"/>
                          <a:pt x="4423" y="6319"/>
                          <a:pt x="421" y="8004"/>
                        </a:cubicBezTo>
                        <a:lnTo>
                          <a:pt x="421" y="8004"/>
                        </a:lnTo>
                        <a:cubicBezTo>
                          <a:pt x="4423" y="6319"/>
                          <a:pt x="4423" y="2738"/>
                          <a:pt x="0" y="0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1" name="자유형: 도형 260">
                    <a:extLst>
                      <a:ext uri="{FF2B5EF4-FFF2-40B4-BE49-F238E27FC236}">
                        <a16:creationId xmlns:a16="http://schemas.microsoft.com/office/drawing/2014/main" id="{A9A25781-D6C3-0CAE-5AAA-CBD6C67A5655}"/>
                      </a:ext>
                    </a:extLst>
                  </p:cNvPr>
                  <p:cNvSpPr/>
                  <p:nvPr/>
                </p:nvSpPr>
                <p:spPr>
                  <a:xfrm>
                    <a:off x="4794348" y="5813235"/>
                    <a:ext cx="3372" cy="8004"/>
                  </a:xfrm>
                  <a:custGeom>
                    <a:avLst/>
                    <a:gdLst>
                      <a:gd name="connsiteX0" fmla="*/ 3372 w 3372"/>
                      <a:gd name="connsiteY0" fmla="*/ 8004 h 8004"/>
                      <a:gd name="connsiteX1" fmla="*/ 3372 w 3372"/>
                      <a:gd name="connsiteY1" fmla="*/ 8004 h 8004"/>
                      <a:gd name="connsiteX2" fmla="*/ 2951 w 3372"/>
                      <a:gd name="connsiteY2" fmla="*/ 0 h 8004"/>
                      <a:gd name="connsiteX3" fmla="*/ 2951 w 3372"/>
                      <a:gd name="connsiteY3" fmla="*/ 0 h 8004"/>
                      <a:gd name="connsiteX4" fmla="*/ 3372 w 3372"/>
                      <a:gd name="connsiteY4" fmla="*/ 8004 h 80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3372" h="8004">
                        <a:moveTo>
                          <a:pt x="3372" y="8004"/>
                        </a:moveTo>
                        <a:lnTo>
                          <a:pt x="3372" y="8004"/>
                        </a:lnTo>
                        <a:cubicBezTo>
                          <a:pt x="-841" y="5266"/>
                          <a:pt x="-1051" y="1685"/>
                          <a:pt x="2951" y="0"/>
                        </a:cubicBezTo>
                        <a:lnTo>
                          <a:pt x="2951" y="0"/>
                        </a:lnTo>
                        <a:cubicBezTo>
                          <a:pt x="-1051" y="1685"/>
                          <a:pt x="-1051" y="5266"/>
                          <a:pt x="3372" y="8004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2" name="자유형: 도형 261">
                    <a:extLst>
                      <a:ext uri="{FF2B5EF4-FFF2-40B4-BE49-F238E27FC236}">
                        <a16:creationId xmlns:a16="http://schemas.microsoft.com/office/drawing/2014/main" id="{C8DE1F12-B11B-30DF-93F5-A3051B1C6EA6}"/>
                      </a:ext>
                    </a:extLst>
                  </p:cNvPr>
                  <p:cNvSpPr/>
                  <p:nvPr/>
                </p:nvSpPr>
                <p:spPr>
                  <a:xfrm>
                    <a:off x="4794348" y="5812306"/>
                    <a:ext cx="21570" cy="11548"/>
                  </a:xfrm>
                  <a:custGeom>
                    <a:avLst/>
                    <a:gdLst>
                      <a:gd name="connsiteX0" fmla="*/ 2951 w 21570"/>
                      <a:gd name="connsiteY0" fmla="*/ 929 h 11548"/>
                      <a:gd name="connsiteX1" fmla="*/ 10745 w 21570"/>
                      <a:gd name="connsiteY1" fmla="*/ 5774 h 11548"/>
                      <a:gd name="connsiteX2" fmla="*/ 2951 w 21570"/>
                      <a:gd name="connsiteY2" fmla="*/ 929 h 11548"/>
                      <a:gd name="connsiteX3" fmla="*/ 3372 w 21570"/>
                      <a:gd name="connsiteY3" fmla="*/ 8934 h 11548"/>
                      <a:gd name="connsiteX4" fmla="*/ 18538 w 21570"/>
                      <a:gd name="connsiteY4" fmla="*/ 10619 h 11548"/>
                      <a:gd name="connsiteX5" fmla="*/ 18117 w 21570"/>
                      <a:gd name="connsiteY5" fmla="*/ 2615 h 11548"/>
                      <a:gd name="connsiteX6" fmla="*/ 2951 w 21570"/>
                      <a:gd name="connsiteY6" fmla="*/ 929 h 1154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21570" h="11548">
                        <a:moveTo>
                          <a:pt x="2951" y="929"/>
                        </a:moveTo>
                        <a:lnTo>
                          <a:pt x="10745" y="5774"/>
                        </a:lnTo>
                        <a:lnTo>
                          <a:pt x="2951" y="929"/>
                        </a:lnTo>
                        <a:cubicBezTo>
                          <a:pt x="-1051" y="2615"/>
                          <a:pt x="-1051" y="6195"/>
                          <a:pt x="3372" y="8934"/>
                        </a:cubicBezTo>
                        <a:cubicBezTo>
                          <a:pt x="7796" y="11672"/>
                          <a:pt x="14325" y="12304"/>
                          <a:pt x="18538" y="10619"/>
                        </a:cubicBezTo>
                        <a:cubicBezTo>
                          <a:pt x="22751" y="8934"/>
                          <a:pt x="22540" y="5353"/>
                          <a:pt x="18117" y="2615"/>
                        </a:cubicBezTo>
                        <a:cubicBezTo>
                          <a:pt x="13694" y="-124"/>
                          <a:pt x="7164" y="-755"/>
                          <a:pt x="2951" y="929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3" name="자유형: 도형 262">
                    <a:extLst>
                      <a:ext uri="{FF2B5EF4-FFF2-40B4-BE49-F238E27FC236}">
                        <a16:creationId xmlns:a16="http://schemas.microsoft.com/office/drawing/2014/main" id="{7290F4A0-4C12-EA2A-0A8A-33C791829894}"/>
                      </a:ext>
                    </a:extLst>
                  </p:cNvPr>
                  <p:cNvSpPr/>
                  <p:nvPr/>
                </p:nvSpPr>
                <p:spPr>
                  <a:xfrm>
                    <a:off x="4797509" y="5821240"/>
                    <a:ext cx="15166" cy="2614"/>
                  </a:xfrm>
                  <a:custGeom>
                    <a:avLst/>
                    <a:gdLst>
                      <a:gd name="connsiteX0" fmla="*/ 15166 w 15166"/>
                      <a:gd name="connsiteY0" fmla="*/ 1685 h 2614"/>
                      <a:gd name="connsiteX1" fmla="*/ 15166 w 15166"/>
                      <a:gd name="connsiteY1" fmla="*/ 1685 h 2614"/>
                      <a:gd name="connsiteX2" fmla="*/ 0 w 15166"/>
                      <a:gd name="connsiteY2" fmla="*/ 0 h 2614"/>
                      <a:gd name="connsiteX3" fmla="*/ 0 w 15166"/>
                      <a:gd name="connsiteY3" fmla="*/ 0 h 2614"/>
                      <a:gd name="connsiteX4" fmla="*/ 15166 w 15166"/>
                      <a:gd name="connsiteY4" fmla="*/ 1685 h 26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5166" h="2614">
                        <a:moveTo>
                          <a:pt x="15166" y="1685"/>
                        </a:moveTo>
                        <a:lnTo>
                          <a:pt x="15166" y="1685"/>
                        </a:lnTo>
                        <a:cubicBezTo>
                          <a:pt x="11164" y="3370"/>
                          <a:pt x="4423" y="2528"/>
                          <a:pt x="0" y="0"/>
                        </a:cubicBezTo>
                        <a:lnTo>
                          <a:pt x="0" y="0"/>
                        </a:lnTo>
                        <a:cubicBezTo>
                          <a:pt x="4213" y="2738"/>
                          <a:pt x="10953" y="3370"/>
                          <a:pt x="15166" y="1685"/>
                        </a:cubicBezTo>
                      </a:path>
                    </a:pathLst>
                  </a:custGeom>
                  <a:solidFill>
                    <a:srgbClr val="C7693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64" name="자유형: 도형 263">
                    <a:extLst>
                      <a:ext uri="{FF2B5EF4-FFF2-40B4-BE49-F238E27FC236}">
                        <a16:creationId xmlns:a16="http://schemas.microsoft.com/office/drawing/2014/main" id="{2E308C90-E510-5922-FF4B-B152CD3C690C}"/>
                      </a:ext>
                    </a:extLst>
                  </p:cNvPr>
                  <p:cNvSpPr/>
                  <p:nvPr/>
                </p:nvSpPr>
                <p:spPr>
                  <a:xfrm>
                    <a:off x="4778341" y="5816395"/>
                    <a:ext cx="37494" cy="128928"/>
                  </a:xfrm>
                  <a:custGeom>
                    <a:avLst/>
                    <a:gdLst>
                      <a:gd name="connsiteX0" fmla="*/ 10743 w 37494"/>
                      <a:gd name="connsiteY0" fmla="*/ 127016 h 128928"/>
                      <a:gd name="connsiteX1" fmla="*/ 37494 w 37494"/>
                      <a:gd name="connsiteY1" fmla="*/ 3581 h 128928"/>
                      <a:gd name="connsiteX2" fmla="*/ 34545 w 37494"/>
                      <a:gd name="connsiteY2" fmla="*/ 6530 h 128928"/>
                      <a:gd name="connsiteX3" fmla="*/ 19379 w 37494"/>
                      <a:gd name="connsiteY3" fmla="*/ 4845 h 128928"/>
                      <a:gd name="connsiteX4" fmla="*/ 16009 w 37494"/>
                      <a:gd name="connsiteY4" fmla="*/ 0 h 128928"/>
                      <a:gd name="connsiteX5" fmla="*/ 0 w 37494"/>
                      <a:gd name="connsiteY5" fmla="*/ 125331 h 128928"/>
                      <a:gd name="connsiteX6" fmla="*/ 1685 w 37494"/>
                      <a:gd name="connsiteY6" fmla="*/ 127648 h 128928"/>
                      <a:gd name="connsiteX7" fmla="*/ 9268 w 37494"/>
                      <a:gd name="connsiteY7" fmla="*/ 128490 h 128928"/>
                      <a:gd name="connsiteX8" fmla="*/ 10743 w 37494"/>
                      <a:gd name="connsiteY8" fmla="*/ 127016 h 1289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37494" h="128928">
                        <a:moveTo>
                          <a:pt x="10743" y="127016"/>
                        </a:moveTo>
                        <a:lnTo>
                          <a:pt x="37494" y="3581"/>
                        </a:lnTo>
                        <a:cubicBezTo>
                          <a:pt x="37283" y="4634"/>
                          <a:pt x="36230" y="5687"/>
                          <a:pt x="34545" y="6530"/>
                        </a:cubicBezTo>
                        <a:cubicBezTo>
                          <a:pt x="30543" y="8215"/>
                          <a:pt x="23802" y="7372"/>
                          <a:pt x="19379" y="4845"/>
                        </a:cubicBezTo>
                        <a:cubicBezTo>
                          <a:pt x="17062" y="3370"/>
                          <a:pt x="15798" y="1685"/>
                          <a:pt x="16009" y="0"/>
                        </a:cubicBezTo>
                        <a:lnTo>
                          <a:pt x="0" y="125331"/>
                        </a:lnTo>
                        <a:cubicBezTo>
                          <a:pt x="0" y="125331"/>
                          <a:pt x="421" y="127016"/>
                          <a:pt x="1685" y="127648"/>
                        </a:cubicBezTo>
                        <a:cubicBezTo>
                          <a:pt x="3792" y="128912"/>
                          <a:pt x="7162" y="129333"/>
                          <a:pt x="9268" y="128490"/>
                        </a:cubicBezTo>
                        <a:cubicBezTo>
                          <a:pt x="10111" y="128069"/>
                          <a:pt x="10532" y="127648"/>
                          <a:pt x="10743" y="127016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35" name="그래픽 16">
                  <a:extLst>
                    <a:ext uri="{FF2B5EF4-FFF2-40B4-BE49-F238E27FC236}">
                      <a16:creationId xmlns:a16="http://schemas.microsoft.com/office/drawing/2014/main" id="{9FDFCC1F-B398-2DB9-849E-5A7EFD4598CD}"/>
                    </a:ext>
                  </a:extLst>
                </p:cNvPr>
                <p:cNvGrpSpPr/>
                <p:nvPr/>
              </p:nvGrpSpPr>
              <p:grpSpPr>
                <a:xfrm>
                  <a:off x="4784239" y="5755977"/>
                  <a:ext cx="150878" cy="92164"/>
                  <a:chOff x="4784239" y="5755977"/>
                  <a:chExt cx="150878" cy="92164"/>
                </a:xfrm>
              </p:grpSpPr>
              <p:sp>
                <p:nvSpPr>
                  <p:cNvPr id="254" name="자유형: 도형 253">
                    <a:extLst>
                      <a:ext uri="{FF2B5EF4-FFF2-40B4-BE49-F238E27FC236}">
                        <a16:creationId xmlns:a16="http://schemas.microsoft.com/office/drawing/2014/main" id="{425BBAAC-D0C6-4447-4F0F-EEF7AE280222}"/>
                      </a:ext>
                    </a:extLst>
                  </p:cNvPr>
                  <p:cNvSpPr/>
                  <p:nvPr/>
                </p:nvSpPr>
                <p:spPr>
                  <a:xfrm>
                    <a:off x="4784241" y="5755977"/>
                    <a:ext cx="150876" cy="87319"/>
                  </a:xfrm>
                  <a:custGeom>
                    <a:avLst/>
                    <a:gdLst>
                      <a:gd name="connsiteX0" fmla="*/ 40862 w 150876"/>
                      <a:gd name="connsiteY0" fmla="*/ 5019 h 87319"/>
                      <a:gd name="connsiteX1" fmla="*/ 1051 w 150876"/>
                      <a:gd name="connsiteY1" fmla="*/ 39775 h 87319"/>
                      <a:gd name="connsiteX2" fmla="*/ 24221 w 150876"/>
                      <a:gd name="connsiteY2" fmla="*/ 73267 h 87319"/>
                      <a:gd name="connsiteX3" fmla="*/ 81937 w 150876"/>
                      <a:gd name="connsiteY3" fmla="*/ 86748 h 87319"/>
                      <a:gd name="connsiteX4" fmla="*/ 141969 w 150876"/>
                      <a:gd name="connsiteY4" fmla="*/ 63788 h 87319"/>
                      <a:gd name="connsiteX5" fmla="*/ 144075 w 150876"/>
                      <a:gd name="connsiteY5" fmla="*/ 62524 h 87319"/>
                      <a:gd name="connsiteX6" fmla="*/ 117324 w 150876"/>
                      <a:gd name="connsiteY6" fmla="*/ 19553 h 87319"/>
                      <a:gd name="connsiteX7" fmla="*/ 43179 w 150876"/>
                      <a:gd name="connsiteY7" fmla="*/ 3966 h 87319"/>
                      <a:gd name="connsiteX8" fmla="*/ 41072 w 150876"/>
                      <a:gd name="connsiteY8" fmla="*/ 5230 h 873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50876" h="87319">
                        <a:moveTo>
                          <a:pt x="40862" y="5019"/>
                        </a:moveTo>
                        <a:cubicBezTo>
                          <a:pt x="25064" y="14077"/>
                          <a:pt x="6106" y="25241"/>
                          <a:pt x="1051" y="39775"/>
                        </a:cubicBezTo>
                        <a:cubicBezTo>
                          <a:pt x="-4215" y="54309"/>
                          <a:pt x="11372" y="65894"/>
                          <a:pt x="24221" y="73267"/>
                        </a:cubicBezTo>
                        <a:cubicBezTo>
                          <a:pt x="37070" y="80639"/>
                          <a:pt x="56870" y="89697"/>
                          <a:pt x="81937" y="86748"/>
                        </a:cubicBezTo>
                        <a:cubicBezTo>
                          <a:pt x="106792" y="83799"/>
                          <a:pt x="126171" y="72845"/>
                          <a:pt x="141969" y="63788"/>
                        </a:cubicBezTo>
                        <a:cubicBezTo>
                          <a:pt x="142812" y="63367"/>
                          <a:pt x="143444" y="62945"/>
                          <a:pt x="144075" y="62524"/>
                        </a:cubicBezTo>
                        <a:cubicBezTo>
                          <a:pt x="160295" y="53256"/>
                          <a:pt x="145971" y="36194"/>
                          <a:pt x="117324" y="19553"/>
                        </a:cubicBezTo>
                        <a:cubicBezTo>
                          <a:pt x="88677" y="2913"/>
                          <a:pt x="59188" y="-5513"/>
                          <a:pt x="43179" y="3966"/>
                        </a:cubicBezTo>
                        <a:cubicBezTo>
                          <a:pt x="42547" y="4387"/>
                          <a:pt x="41704" y="4809"/>
                          <a:pt x="41072" y="5230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5" name="자유형: 도형 254">
                    <a:extLst>
                      <a:ext uri="{FF2B5EF4-FFF2-40B4-BE49-F238E27FC236}">
                        <a16:creationId xmlns:a16="http://schemas.microsoft.com/office/drawing/2014/main" id="{E9010F5B-88B9-B221-7C2E-A301CD5A7A4D}"/>
                      </a:ext>
                    </a:extLst>
                  </p:cNvPr>
                  <p:cNvSpPr/>
                  <p:nvPr/>
                </p:nvSpPr>
                <p:spPr>
                  <a:xfrm>
                    <a:off x="4784239" y="5801439"/>
                    <a:ext cx="150818" cy="46701"/>
                  </a:xfrm>
                  <a:custGeom>
                    <a:avLst/>
                    <a:gdLst>
                      <a:gd name="connsiteX0" fmla="*/ 0 w 150818"/>
                      <a:gd name="connsiteY0" fmla="*/ 0 h 46701"/>
                      <a:gd name="connsiteX1" fmla="*/ 0 w 150818"/>
                      <a:gd name="connsiteY1" fmla="*/ 4845 h 46701"/>
                      <a:gd name="connsiteX2" fmla="*/ 24223 w 150818"/>
                      <a:gd name="connsiteY2" fmla="*/ 32649 h 46701"/>
                      <a:gd name="connsiteX3" fmla="*/ 81939 w 150818"/>
                      <a:gd name="connsiteY3" fmla="*/ 46130 h 46701"/>
                      <a:gd name="connsiteX4" fmla="*/ 141971 w 150818"/>
                      <a:gd name="connsiteY4" fmla="*/ 23171 h 46701"/>
                      <a:gd name="connsiteX5" fmla="*/ 144078 w 150818"/>
                      <a:gd name="connsiteY5" fmla="*/ 21907 h 46701"/>
                      <a:gd name="connsiteX6" fmla="*/ 150818 w 150818"/>
                      <a:gd name="connsiteY6" fmla="*/ 12007 h 46701"/>
                      <a:gd name="connsiteX7" fmla="*/ 150818 w 150818"/>
                      <a:gd name="connsiteY7" fmla="*/ 7162 h 46701"/>
                      <a:gd name="connsiteX8" fmla="*/ 144078 w 150818"/>
                      <a:gd name="connsiteY8" fmla="*/ 17062 h 46701"/>
                      <a:gd name="connsiteX9" fmla="*/ 141971 w 150818"/>
                      <a:gd name="connsiteY9" fmla="*/ 18326 h 46701"/>
                      <a:gd name="connsiteX10" fmla="*/ 81939 w 150818"/>
                      <a:gd name="connsiteY10" fmla="*/ 41286 h 46701"/>
                      <a:gd name="connsiteX11" fmla="*/ 24223 w 150818"/>
                      <a:gd name="connsiteY11" fmla="*/ 27805 h 46701"/>
                      <a:gd name="connsiteX12" fmla="*/ 0 w 150818"/>
                      <a:gd name="connsiteY12" fmla="*/ 0 h 467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150818" h="46701">
                        <a:moveTo>
                          <a:pt x="0" y="0"/>
                        </a:moveTo>
                        <a:lnTo>
                          <a:pt x="0" y="4845"/>
                        </a:lnTo>
                        <a:cubicBezTo>
                          <a:pt x="0" y="16641"/>
                          <a:pt x="13060" y="26119"/>
                          <a:pt x="24223" y="32649"/>
                        </a:cubicBezTo>
                        <a:cubicBezTo>
                          <a:pt x="37073" y="40022"/>
                          <a:pt x="56873" y="49079"/>
                          <a:pt x="81939" y="46130"/>
                        </a:cubicBezTo>
                        <a:cubicBezTo>
                          <a:pt x="106795" y="43181"/>
                          <a:pt x="126173" y="32228"/>
                          <a:pt x="141971" y="23171"/>
                        </a:cubicBezTo>
                        <a:cubicBezTo>
                          <a:pt x="142814" y="22749"/>
                          <a:pt x="143446" y="22328"/>
                          <a:pt x="144078" y="21907"/>
                        </a:cubicBezTo>
                        <a:cubicBezTo>
                          <a:pt x="148712" y="19168"/>
                          <a:pt x="150818" y="15798"/>
                          <a:pt x="150818" y="12007"/>
                        </a:cubicBezTo>
                        <a:lnTo>
                          <a:pt x="150818" y="7162"/>
                        </a:lnTo>
                        <a:cubicBezTo>
                          <a:pt x="150818" y="10953"/>
                          <a:pt x="148712" y="14324"/>
                          <a:pt x="144078" y="17062"/>
                        </a:cubicBezTo>
                        <a:cubicBezTo>
                          <a:pt x="143446" y="17483"/>
                          <a:pt x="142603" y="17905"/>
                          <a:pt x="141971" y="18326"/>
                        </a:cubicBezTo>
                        <a:cubicBezTo>
                          <a:pt x="126173" y="27383"/>
                          <a:pt x="106795" y="38337"/>
                          <a:pt x="81939" y="41286"/>
                        </a:cubicBezTo>
                        <a:cubicBezTo>
                          <a:pt x="56873" y="44235"/>
                          <a:pt x="37073" y="35177"/>
                          <a:pt x="24223" y="27805"/>
                        </a:cubicBezTo>
                        <a:cubicBezTo>
                          <a:pt x="13060" y="21275"/>
                          <a:pt x="0" y="11796"/>
                          <a:pt x="0" y="0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36" name="그래픽 16">
                  <a:extLst>
                    <a:ext uri="{FF2B5EF4-FFF2-40B4-BE49-F238E27FC236}">
                      <a16:creationId xmlns:a16="http://schemas.microsoft.com/office/drawing/2014/main" id="{19D24B96-4F80-4400-DEA3-AF50DBFE92F8}"/>
                    </a:ext>
                  </a:extLst>
                </p:cNvPr>
                <p:cNvGrpSpPr/>
                <p:nvPr/>
              </p:nvGrpSpPr>
              <p:grpSpPr>
                <a:xfrm>
                  <a:off x="4800092" y="5493359"/>
                  <a:ext cx="250979" cy="433258"/>
                  <a:chOff x="4800092" y="5493359"/>
                  <a:chExt cx="250979" cy="433258"/>
                </a:xfrm>
              </p:grpSpPr>
              <p:sp>
                <p:nvSpPr>
                  <p:cNvPr id="247" name="자유형: 도형 246">
                    <a:extLst>
                      <a:ext uri="{FF2B5EF4-FFF2-40B4-BE49-F238E27FC236}">
                        <a16:creationId xmlns:a16="http://schemas.microsoft.com/office/drawing/2014/main" id="{E670A627-0188-E334-AB43-2FD6C4D943AE}"/>
                      </a:ext>
                    </a:extLst>
                  </p:cNvPr>
                  <p:cNvSpPr/>
                  <p:nvPr/>
                </p:nvSpPr>
                <p:spPr>
                  <a:xfrm>
                    <a:off x="4986122" y="5880187"/>
                    <a:ext cx="59067" cy="46430"/>
                  </a:xfrm>
                  <a:custGeom>
                    <a:avLst/>
                    <a:gdLst>
                      <a:gd name="connsiteX0" fmla="*/ 331 w 59067"/>
                      <a:gd name="connsiteY0" fmla="*/ 7404 h 46430"/>
                      <a:gd name="connsiteX1" fmla="*/ 331 w 59067"/>
                      <a:gd name="connsiteY1" fmla="*/ 30364 h 46430"/>
                      <a:gd name="connsiteX2" fmla="*/ 17182 w 59067"/>
                      <a:gd name="connsiteY2" fmla="*/ 46373 h 46430"/>
                      <a:gd name="connsiteX3" fmla="*/ 47304 w 59067"/>
                      <a:gd name="connsiteY3" fmla="*/ 30364 h 46430"/>
                      <a:gd name="connsiteX4" fmla="*/ 57836 w 59067"/>
                      <a:gd name="connsiteY4" fmla="*/ 7193 h 46430"/>
                      <a:gd name="connsiteX5" fmla="*/ 33823 w 59067"/>
                      <a:gd name="connsiteY5" fmla="*/ 7193 h 46430"/>
                      <a:gd name="connsiteX6" fmla="*/ 17393 w 59067"/>
                      <a:gd name="connsiteY6" fmla="*/ 1085 h 46430"/>
                      <a:gd name="connsiteX7" fmla="*/ 121 w 59067"/>
                      <a:gd name="connsiteY7" fmla="*/ 7193 h 4643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9067" h="46430">
                        <a:moveTo>
                          <a:pt x="331" y="7404"/>
                        </a:moveTo>
                        <a:cubicBezTo>
                          <a:pt x="331" y="8668"/>
                          <a:pt x="2438" y="21938"/>
                          <a:pt x="331" y="30364"/>
                        </a:cubicBezTo>
                        <a:cubicBezTo>
                          <a:pt x="-1775" y="38789"/>
                          <a:pt x="6440" y="47215"/>
                          <a:pt x="17182" y="46373"/>
                        </a:cubicBezTo>
                        <a:cubicBezTo>
                          <a:pt x="27925" y="45530"/>
                          <a:pt x="40774" y="32681"/>
                          <a:pt x="47304" y="30364"/>
                        </a:cubicBezTo>
                        <a:cubicBezTo>
                          <a:pt x="53834" y="28047"/>
                          <a:pt x="62259" y="12459"/>
                          <a:pt x="57836" y="7193"/>
                        </a:cubicBezTo>
                        <a:cubicBezTo>
                          <a:pt x="53412" y="1927"/>
                          <a:pt x="41827" y="5087"/>
                          <a:pt x="33823" y="7193"/>
                        </a:cubicBezTo>
                        <a:cubicBezTo>
                          <a:pt x="25819" y="9300"/>
                          <a:pt x="18236" y="5508"/>
                          <a:pt x="17393" y="1085"/>
                        </a:cubicBezTo>
                        <a:cubicBezTo>
                          <a:pt x="16550" y="-3339"/>
                          <a:pt x="121" y="7193"/>
                          <a:pt x="121" y="7193"/>
                        </a:cubicBez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8" name="자유형: 도형 247">
                    <a:extLst>
                      <a:ext uri="{FF2B5EF4-FFF2-40B4-BE49-F238E27FC236}">
                        <a16:creationId xmlns:a16="http://schemas.microsoft.com/office/drawing/2014/main" id="{B0410989-7CC5-4FAE-C49A-8C7025884298}"/>
                      </a:ext>
                    </a:extLst>
                  </p:cNvPr>
                  <p:cNvSpPr/>
                  <p:nvPr/>
                </p:nvSpPr>
                <p:spPr>
                  <a:xfrm>
                    <a:off x="4802909" y="5710084"/>
                    <a:ext cx="207768" cy="188882"/>
                  </a:xfrm>
                  <a:custGeom>
                    <a:avLst/>
                    <a:gdLst>
                      <a:gd name="connsiteX0" fmla="*/ 10188 w 207768"/>
                      <a:gd name="connsiteY0" fmla="*/ 21213 h 188882"/>
                      <a:gd name="connsiteX1" fmla="*/ 920 w 207768"/>
                      <a:gd name="connsiteY1" fmla="*/ 73452 h 188882"/>
                      <a:gd name="connsiteX2" fmla="*/ 75697 w 207768"/>
                      <a:gd name="connsiteY2" fmla="*/ 107154 h 188882"/>
                      <a:gd name="connsiteX3" fmla="*/ 163744 w 207768"/>
                      <a:gd name="connsiteY3" fmla="*/ 61024 h 188882"/>
                      <a:gd name="connsiteX4" fmla="*/ 172591 w 207768"/>
                      <a:gd name="connsiteY4" fmla="*/ 188882 h 188882"/>
                      <a:gd name="connsiteX5" fmla="*/ 207768 w 207768"/>
                      <a:gd name="connsiteY5" fmla="*/ 171610 h 188882"/>
                      <a:gd name="connsiteX6" fmla="*/ 201449 w 207768"/>
                      <a:gd name="connsiteY6" fmla="*/ 30481 h 188882"/>
                      <a:gd name="connsiteX7" fmla="*/ 170696 w 207768"/>
                      <a:gd name="connsiteY7" fmla="*/ 570 h 188882"/>
                      <a:gd name="connsiteX8" fmla="*/ 88546 w 207768"/>
                      <a:gd name="connsiteY8" fmla="*/ 37011 h 188882"/>
                      <a:gd name="connsiteX9" fmla="*/ 9977 w 207768"/>
                      <a:gd name="connsiteY9" fmla="*/ 21213 h 18888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207768" h="188882">
                        <a:moveTo>
                          <a:pt x="10188" y="21213"/>
                        </a:moveTo>
                        <a:cubicBezTo>
                          <a:pt x="4079" y="37221"/>
                          <a:pt x="-2451" y="57654"/>
                          <a:pt x="920" y="73452"/>
                        </a:cubicBezTo>
                        <a:cubicBezTo>
                          <a:pt x="4290" y="89250"/>
                          <a:pt x="49999" y="110735"/>
                          <a:pt x="75697" y="107154"/>
                        </a:cubicBezTo>
                        <a:cubicBezTo>
                          <a:pt x="101395" y="103573"/>
                          <a:pt x="158900" y="64183"/>
                          <a:pt x="163744" y="61024"/>
                        </a:cubicBezTo>
                        <a:lnTo>
                          <a:pt x="172591" y="188882"/>
                        </a:lnTo>
                        <a:cubicBezTo>
                          <a:pt x="172591" y="188882"/>
                          <a:pt x="202713" y="186144"/>
                          <a:pt x="207768" y="171610"/>
                        </a:cubicBezTo>
                        <a:cubicBezTo>
                          <a:pt x="207768" y="171610"/>
                          <a:pt x="202081" y="50281"/>
                          <a:pt x="201449" y="30481"/>
                        </a:cubicBezTo>
                        <a:cubicBezTo>
                          <a:pt x="200817" y="10681"/>
                          <a:pt x="191549" y="-3011"/>
                          <a:pt x="170696" y="570"/>
                        </a:cubicBezTo>
                        <a:cubicBezTo>
                          <a:pt x="149842" y="4151"/>
                          <a:pt x="88546" y="37011"/>
                          <a:pt x="88546" y="37011"/>
                        </a:cubicBezTo>
                        <a:lnTo>
                          <a:pt x="9977" y="21213"/>
                        </a:lnTo>
                        <a:close/>
                      </a:path>
                    </a:pathLst>
                  </a:custGeom>
                  <a:solidFill>
                    <a:srgbClr val="5B597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249" name="자유형: 도형 248">
                    <a:extLst>
                      <a:ext uri="{FF2B5EF4-FFF2-40B4-BE49-F238E27FC236}">
                        <a16:creationId xmlns:a16="http://schemas.microsoft.com/office/drawing/2014/main" id="{87790F7A-4F3A-E32C-DECA-58BE74475FC0}"/>
                      </a:ext>
                    </a:extLst>
                  </p:cNvPr>
                  <p:cNvSpPr/>
                  <p:nvPr/>
                </p:nvSpPr>
                <p:spPr>
                  <a:xfrm>
                    <a:off x="4831101" y="5493359"/>
                    <a:ext cx="76932" cy="87118"/>
                  </a:xfrm>
                  <a:custGeom>
                    <a:avLst/>
                    <a:gdLst>
                      <a:gd name="connsiteX0" fmla="*/ 67305 w 76932"/>
                      <a:gd name="connsiteY0" fmla="*/ 57418 h 87118"/>
                      <a:gd name="connsiteX1" fmla="*/ 70254 w 76932"/>
                      <a:gd name="connsiteY1" fmla="*/ 55523 h 87118"/>
                      <a:gd name="connsiteX2" fmla="*/ 75942 w 76932"/>
                      <a:gd name="connsiteY2" fmla="*/ 42674 h 87118"/>
                      <a:gd name="connsiteX3" fmla="*/ 72361 w 76932"/>
                      <a:gd name="connsiteY3" fmla="*/ 23295 h 87118"/>
                      <a:gd name="connsiteX4" fmla="*/ 44978 w 76932"/>
                      <a:gd name="connsiteY4" fmla="*/ 756 h 87118"/>
                      <a:gd name="connsiteX5" fmla="*/ 6009 w 76932"/>
                      <a:gd name="connsiteY5" fmla="*/ 14448 h 87118"/>
                      <a:gd name="connsiteX6" fmla="*/ 2007 w 76932"/>
                      <a:gd name="connsiteY6" fmla="*/ 55312 h 87118"/>
                      <a:gd name="connsiteX7" fmla="*/ 14013 w 76932"/>
                      <a:gd name="connsiteY7" fmla="*/ 78272 h 87118"/>
                      <a:gd name="connsiteX8" fmla="*/ 17384 w 76932"/>
                      <a:gd name="connsiteY8" fmla="*/ 87119 h 87118"/>
                      <a:gd name="connsiteX9" fmla="*/ 48558 w 76932"/>
                      <a:gd name="connsiteY9" fmla="*/ 84170 h 87118"/>
                      <a:gd name="connsiteX10" fmla="*/ 67727 w 76932"/>
                      <a:gd name="connsiteY10" fmla="*/ 57418 h 8711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76932" h="87118">
                        <a:moveTo>
                          <a:pt x="67305" y="57418"/>
                        </a:moveTo>
                        <a:lnTo>
                          <a:pt x="70254" y="55523"/>
                        </a:lnTo>
                        <a:cubicBezTo>
                          <a:pt x="70254" y="55523"/>
                          <a:pt x="74046" y="48782"/>
                          <a:pt x="75942" y="42674"/>
                        </a:cubicBezTo>
                        <a:cubicBezTo>
                          <a:pt x="77837" y="36565"/>
                          <a:pt x="77205" y="28561"/>
                          <a:pt x="72361" y="23295"/>
                        </a:cubicBezTo>
                        <a:cubicBezTo>
                          <a:pt x="67516" y="18029"/>
                          <a:pt x="61829" y="3916"/>
                          <a:pt x="44978" y="756"/>
                        </a:cubicBezTo>
                        <a:cubicBezTo>
                          <a:pt x="28126" y="-2403"/>
                          <a:pt x="11696" y="4758"/>
                          <a:pt x="6009" y="14448"/>
                        </a:cubicBezTo>
                        <a:cubicBezTo>
                          <a:pt x="322" y="24137"/>
                          <a:pt x="-1995" y="42674"/>
                          <a:pt x="2007" y="55312"/>
                        </a:cubicBezTo>
                        <a:cubicBezTo>
                          <a:pt x="6009" y="67950"/>
                          <a:pt x="14013" y="78272"/>
                          <a:pt x="14013" y="78272"/>
                        </a:cubicBezTo>
                        <a:lnTo>
                          <a:pt x="17384" y="87119"/>
                        </a:lnTo>
                        <a:lnTo>
                          <a:pt x="48558" y="84170"/>
                        </a:lnTo>
                        <a:lnTo>
                          <a:pt x="67727" y="57418"/>
                        </a:lnTo>
                        <a:close/>
                      </a:path>
                    </a:pathLst>
                  </a:custGeom>
                  <a:solidFill>
                    <a:srgbClr val="392D3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0" name="자유형: 도형 249">
                    <a:extLst>
                      <a:ext uri="{FF2B5EF4-FFF2-40B4-BE49-F238E27FC236}">
                        <a16:creationId xmlns:a16="http://schemas.microsoft.com/office/drawing/2014/main" id="{D5FB75FC-3B98-C635-4181-ACAEEE40B895}"/>
                      </a:ext>
                    </a:extLst>
                  </p:cNvPr>
                  <p:cNvSpPr/>
                  <p:nvPr/>
                </p:nvSpPr>
                <p:spPr>
                  <a:xfrm>
                    <a:off x="4839754" y="5533505"/>
                    <a:ext cx="63707" cy="69339"/>
                  </a:xfrm>
                  <a:custGeom>
                    <a:avLst/>
                    <a:gdLst>
                      <a:gd name="connsiteX0" fmla="*/ 63707 w 63707"/>
                      <a:gd name="connsiteY0" fmla="*/ 0 h 69339"/>
                      <a:gd name="connsiteX1" fmla="*/ 53807 w 63707"/>
                      <a:gd name="connsiteY1" fmla="*/ 52239 h 69339"/>
                      <a:gd name="connsiteX2" fmla="*/ 41169 w 63707"/>
                      <a:gd name="connsiteY2" fmla="*/ 54345 h 69339"/>
                      <a:gd name="connsiteX3" fmla="*/ 30005 w 63707"/>
                      <a:gd name="connsiteY3" fmla="*/ 49922 h 69339"/>
                      <a:gd name="connsiteX4" fmla="*/ 25160 w 63707"/>
                      <a:gd name="connsiteY4" fmla="*/ 68879 h 69339"/>
                      <a:gd name="connsiteX5" fmla="*/ 5571 w 63707"/>
                      <a:gd name="connsiteY5" fmla="*/ 64035 h 69339"/>
                      <a:gd name="connsiteX6" fmla="*/ 726 w 63707"/>
                      <a:gd name="connsiteY6" fmla="*/ 54767 h 69339"/>
                      <a:gd name="connsiteX7" fmla="*/ 4939 w 63707"/>
                      <a:gd name="connsiteY7" fmla="*/ 38126 h 69339"/>
                      <a:gd name="connsiteX8" fmla="*/ 24739 w 63707"/>
                      <a:gd name="connsiteY8" fmla="*/ 41918 h 69339"/>
                      <a:gd name="connsiteX9" fmla="*/ 35060 w 63707"/>
                      <a:gd name="connsiteY9" fmla="*/ 31385 h 69339"/>
                      <a:gd name="connsiteX10" fmla="*/ 33586 w 63707"/>
                      <a:gd name="connsiteY10" fmla="*/ 12639 h 69339"/>
                      <a:gd name="connsiteX11" fmla="*/ 44539 w 63707"/>
                      <a:gd name="connsiteY11" fmla="*/ 10743 h 69339"/>
                      <a:gd name="connsiteX12" fmla="*/ 46646 w 63707"/>
                      <a:gd name="connsiteY12" fmla="*/ 19590 h 69339"/>
                      <a:gd name="connsiteX13" fmla="*/ 52544 w 63707"/>
                      <a:gd name="connsiteY13" fmla="*/ 9900 h 69339"/>
                      <a:gd name="connsiteX14" fmla="*/ 57599 w 63707"/>
                      <a:gd name="connsiteY14" fmla="*/ 8215 h 69339"/>
                      <a:gd name="connsiteX15" fmla="*/ 63497 w 63707"/>
                      <a:gd name="connsiteY15" fmla="*/ 211 h 6933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63707" h="69339">
                        <a:moveTo>
                          <a:pt x="63707" y="0"/>
                        </a:moveTo>
                        <a:cubicBezTo>
                          <a:pt x="60759" y="24856"/>
                          <a:pt x="56124" y="47394"/>
                          <a:pt x="53807" y="52239"/>
                        </a:cubicBezTo>
                        <a:cubicBezTo>
                          <a:pt x="51490" y="57084"/>
                          <a:pt x="46435" y="55820"/>
                          <a:pt x="41169" y="54345"/>
                        </a:cubicBezTo>
                        <a:cubicBezTo>
                          <a:pt x="35903" y="52871"/>
                          <a:pt x="30005" y="49922"/>
                          <a:pt x="30005" y="49922"/>
                        </a:cubicBezTo>
                        <a:cubicBezTo>
                          <a:pt x="30005" y="49922"/>
                          <a:pt x="27056" y="66984"/>
                          <a:pt x="25160" y="68879"/>
                        </a:cubicBezTo>
                        <a:cubicBezTo>
                          <a:pt x="23265" y="70775"/>
                          <a:pt x="9784" y="66352"/>
                          <a:pt x="5571" y="64035"/>
                        </a:cubicBezTo>
                        <a:cubicBezTo>
                          <a:pt x="1358" y="61718"/>
                          <a:pt x="-1380" y="62771"/>
                          <a:pt x="726" y="54767"/>
                        </a:cubicBezTo>
                        <a:cubicBezTo>
                          <a:pt x="2833" y="46762"/>
                          <a:pt x="4939" y="38126"/>
                          <a:pt x="4939" y="38126"/>
                        </a:cubicBezTo>
                        <a:cubicBezTo>
                          <a:pt x="4939" y="38126"/>
                          <a:pt x="17788" y="44656"/>
                          <a:pt x="24739" y="41918"/>
                        </a:cubicBezTo>
                        <a:cubicBezTo>
                          <a:pt x="31690" y="39179"/>
                          <a:pt x="35060" y="31385"/>
                          <a:pt x="35060" y="31385"/>
                        </a:cubicBezTo>
                        <a:cubicBezTo>
                          <a:pt x="35060" y="31385"/>
                          <a:pt x="30216" y="18747"/>
                          <a:pt x="33586" y="12639"/>
                        </a:cubicBezTo>
                        <a:cubicBezTo>
                          <a:pt x="36956" y="6530"/>
                          <a:pt x="42222" y="9058"/>
                          <a:pt x="44539" y="10743"/>
                        </a:cubicBezTo>
                        <a:cubicBezTo>
                          <a:pt x="46856" y="12428"/>
                          <a:pt x="46646" y="19590"/>
                          <a:pt x="46646" y="19590"/>
                        </a:cubicBezTo>
                        <a:cubicBezTo>
                          <a:pt x="46646" y="19590"/>
                          <a:pt x="49595" y="11796"/>
                          <a:pt x="52544" y="9900"/>
                        </a:cubicBezTo>
                        <a:cubicBezTo>
                          <a:pt x="55493" y="8004"/>
                          <a:pt x="57599" y="8215"/>
                          <a:pt x="57599" y="8215"/>
                        </a:cubicBezTo>
                        <a:lnTo>
                          <a:pt x="63497" y="211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1" name="자유형: 도형 250">
                    <a:extLst>
                      <a:ext uri="{FF2B5EF4-FFF2-40B4-BE49-F238E27FC236}">
                        <a16:creationId xmlns:a16="http://schemas.microsoft.com/office/drawing/2014/main" id="{85307B10-FB58-FD3E-9B3F-C71B11D3AAD0}"/>
                      </a:ext>
                    </a:extLst>
                  </p:cNvPr>
                  <p:cNvSpPr/>
                  <p:nvPr/>
                </p:nvSpPr>
                <p:spPr>
                  <a:xfrm>
                    <a:off x="4800092" y="5589419"/>
                    <a:ext cx="109243" cy="184868"/>
                  </a:xfrm>
                  <a:custGeom>
                    <a:avLst/>
                    <a:gdLst>
                      <a:gd name="connsiteX0" fmla="*/ 50288 w 109243"/>
                      <a:gd name="connsiteY0" fmla="*/ 959 h 184868"/>
                      <a:gd name="connsiteX1" fmla="*/ 101895 w 109243"/>
                      <a:gd name="connsiteY1" fmla="*/ 41402 h 184868"/>
                      <a:gd name="connsiteX2" fmla="*/ 106318 w 109243"/>
                      <a:gd name="connsiteY2" fmla="*/ 93219 h 184868"/>
                      <a:gd name="connsiteX3" fmla="*/ 98735 w 109243"/>
                      <a:gd name="connsiteY3" fmla="*/ 140192 h 184868"/>
                      <a:gd name="connsiteX4" fmla="*/ 93048 w 109243"/>
                      <a:gd name="connsiteY4" fmla="*/ 181056 h 184868"/>
                      <a:gd name="connsiteX5" fmla="*/ 10688 w 109243"/>
                      <a:gd name="connsiteY5" fmla="*/ 160624 h 184868"/>
                      <a:gd name="connsiteX6" fmla="*/ 4579 w 109243"/>
                      <a:gd name="connsiteY6" fmla="*/ 103330 h 184868"/>
                      <a:gd name="connsiteX7" fmla="*/ 5632 w 109243"/>
                      <a:gd name="connsiteY7" fmla="*/ 16757 h 184868"/>
                      <a:gd name="connsiteX8" fmla="*/ 50499 w 109243"/>
                      <a:gd name="connsiteY8" fmla="*/ 1170 h 184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109243" h="184868">
                        <a:moveTo>
                          <a:pt x="50288" y="959"/>
                        </a:moveTo>
                        <a:cubicBezTo>
                          <a:pt x="64401" y="4329"/>
                          <a:pt x="92416" y="31712"/>
                          <a:pt x="101895" y="41402"/>
                        </a:cubicBezTo>
                        <a:cubicBezTo>
                          <a:pt x="111374" y="51091"/>
                          <a:pt x="110321" y="69838"/>
                          <a:pt x="106318" y="93219"/>
                        </a:cubicBezTo>
                        <a:cubicBezTo>
                          <a:pt x="102316" y="116600"/>
                          <a:pt x="96629" y="134926"/>
                          <a:pt x="98735" y="140192"/>
                        </a:cubicBezTo>
                        <a:cubicBezTo>
                          <a:pt x="100842" y="145458"/>
                          <a:pt x="111374" y="168418"/>
                          <a:pt x="93048" y="181056"/>
                        </a:cubicBezTo>
                        <a:cubicBezTo>
                          <a:pt x="74722" y="193695"/>
                          <a:pt x="23748" y="171788"/>
                          <a:pt x="10688" y="160624"/>
                        </a:cubicBezTo>
                        <a:cubicBezTo>
                          <a:pt x="-2372" y="149460"/>
                          <a:pt x="7950" y="126922"/>
                          <a:pt x="4579" y="103330"/>
                        </a:cubicBezTo>
                        <a:cubicBezTo>
                          <a:pt x="1209" y="79738"/>
                          <a:pt x="-4268" y="29817"/>
                          <a:pt x="5632" y="16757"/>
                        </a:cubicBezTo>
                        <a:cubicBezTo>
                          <a:pt x="15533" y="3697"/>
                          <a:pt x="33226" y="-2833"/>
                          <a:pt x="50499" y="1170"/>
                        </a:cubicBezTo>
                        <a:close/>
                      </a:path>
                    </a:pathLst>
                  </a:custGeom>
                  <a:solidFill>
                    <a:srgbClr val="24274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2" name="자유형: 도형 251">
                    <a:extLst>
                      <a:ext uri="{FF2B5EF4-FFF2-40B4-BE49-F238E27FC236}">
                        <a16:creationId xmlns:a16="http://schemas.microsoft.com/office/drawing/2014/main" id="{423A56C8-22A4-C636-52E5-0829F3039974}"/>
                      </a:ext>
                    </a:extLst>
                  </p:cNvPr>
                  <p:cNvSpPr/>
                  <p:nvPr/>
                </p:nvSpPr>
                <p:spPr>
                  <a:xfrm>
                    <a:off x="4882374" y="5627240"/>
                    <a:ext cx="128303" cy="88219"/>
                  </a:xfrm>
                  <a:custGeom>
                    <a:avLst/>
                    <a:gdLst>
                      <a:gd name="connsiteX0" fmla="*/ 9292 w 128303"/>
                      <a:gd name="connsiteY0" fmla="*/ 10953 h 88219"/>
                      <a:gd name="connsiteX1" fmla="*/ 69324 w 128303"/>
                      <a:gd name="connsiteY1" fmla="*/ 52239 h 88219"/>
                      <a:gd name="connsiteX2" fmla="*/ 107871 w 128303"/>
                      <a:gd name="connsiteY2" fmla="*/ 0 h 88219"/>
                      <a:gd name="connsiteX3" fmla="*/ 128303 w 128303"/>
                      <a:gd name="connsiteY3" fmla="*/ 13481 h 88219"/>
                      <a:gd name="connsiteX4" fmla="*/ 83226 w 128303"/>
                      <a:gd name="connsiteY4" fmla="*/ 82781 h 88219"/>
                      <a:gd name="connsiteX5" fmla="*/ 48260 w 128303"/>
                      <a:gd name="connsiteY5" fmla="*/ 74145 h 88219"/>
                      <a:gd name="connsiteX6" fmla="*/ 2130 w 128303"/>
                      <a:gd name="connsiteY6" fmla="*/ 35177 h 88219"/>
                      <a:gd name="connsiteX7" fmla="*/ 9081 w 128303"/>
                      <a:gd name="connsiteY7" fmla="*/ 10953 h 882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8303" h="88219">
                        <a:moveTo>
                          <a:pt x="9292" y="10953"/>
                        </a:moveTo>
                        <a:cubicBezTo>
                          <a:pt x="25722" y="7794"/>
                          <a:pt x="69324" y="52239"/>
                          <a:pt x="69324" y="52239"/>
                        </a:cubicBezTo>
                        <a:lnTo>
                          <a:pt x="107871" y="0"/>
                        </a:lnTo>
                        <a:lnTo>
                          <a:pt x="128303" y="13481"/>
                        </a:lnTo>
                        <a:cubicBezTo>
                          <a:pt x="128303" y="13481"/>
                          <a:pt x="89545" y="71196"/>
                          <a:pt x="83226" y="82781"/>
                        </a:cubicBezTo>
                        <a:cubicBezTo>
                          <a:pt x="76907" y="94367"/>
                          <a:pt x="67428" y="85520"/>
                          <a:pt x="48260" y="74145"/>
                        </a:cubicBezTo>
                        <a:cubicBezTo>
                          <a:pt x="29092" y="62771"/>
                          <a:pt x="6132" y="46130"/>
                          <a:pt x="2130" y="35177"/>
                        </a:cubicBezTo>
                        <a:cubicBezTo>
                          <a:pt x="-2083" y="23802"/>
                          <a:pt x="-187" y="12849"/>
                          <a:pt x="9081" y="10953"/>
                        </a:cubicBezTo>
                        <a:close/>
                      </a:path>
                    </a:pathLst>
                  </a:custGeom>
                  <a:solidFill>
                    <a:srgbClr val="24274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53" name="자유형: 도형 252">
                    <a:extLst>
                      <a:ext uri="{FF2B5EF4-FFF2-40B4-BE49-F238E27FC236}">
                        <a16:creationId xmlns:a16="http://schemas.microsoft.com/office/drawing/2014/main" id="{E0DF5572-E33A-5895-4713-207F2938DF06}"/>
                      </a:ext>
                    </a:extLst>
                  </p:cNvPr>
                  <p:cNvSpPr/>
                  <p:nvPr/>
                </p:nvSpPr>
                <p:spPr>
                  <a:xfrm>
                    <a:off x="4993405" y="5607884"/>
                    <a:ext cx="57666" cy="30308"/>
                  </a:xfrm>
                  <a:custGeom>
                    <a:avLst/>
                    <a:gdLst>
                      <a:gd name="connsiteX0" fmla="*/ 0 w 57666"/>
                      <a:gd name="connsiteY0" fmla="*/ 21462 h 30308"/>
                      <a:gd name="connsiteX1" fmla="*/ 9900 w 57666"/>
                      <a:gd name="connsiteY1" fmla="*/ 4822 h 30308"/>
                      <a:gd name="connsiteX2" fmla="*/ 31385 w 57666"/>
                      <a:gd name="connsiteY2" fmla="*/ 609 h 30308"/>
                      <a:gd name="connsiteX3" fmla="*/ 37283 w 57666"/>
                      <a:gd name="connsiteY3" fmla="*/ 3768 h 30308"/>
                      <a:gd name="connsiteX4" fmla="*/ 26330 w 57666"/>
                      <a:gd name="connsiteY4" fmla="*/ 9034 h 30308"/>
                      <a:gd name="connsiteX5" fmla="*/ 34966 w 57666"/>
                      <a:gd name="connsiteY5" fmla="*/ 11773 h 30308"/>
                      <a:gd name="connsiteX6" fmla="*/ 56452 w 57666"/>
                      <a:gd name="connsiteY6" fmla="*/ 7981 h 30308"/>
                      <a:gd name="connsiteX7" fmla="*/ 49290 w 57666"/>
                      <a:gd name="connsiteY7" fmla="*/ 16196 h 30308"/>
                      <a:gd name="connsiteX8" fmla="*/ 23381 w 57666"/>
                      <a:gd name="connsiteY8" fmla="*/ 23779 h 30308"/>
                      <a:gd name="connsiteX9" fmla="*/ 13691 w 57666"/>
                      <a:gd name="connsiteY9" fmla="*/ 30309 h 30308"/>
                      <a:gd name="connsiteX10" fmla="*/ 0 w 57666"/>
                      <a:gd name="connsiteY10" fmla="*/ 21462 h 3030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57666" h="30308">
                        <a:moveTo>
                          <a:pt x="0" y="21462"/>
                        </a:moveTo>
                        <a:cubicBezTo>
                          <a:pt x="1264" y="15564"/>
                          <a:pt x="4002" y="6717"/>
                          <a:pt x="9900" y="4822"/>
                        </a:cubicBezTo>
                        <a:cubicBezTo>
                          <a:pt x="15798" y="2926"/>
                          <a:pt x="25698" y="2504"/>
                          <a:pt x="31385" y="609"/>
                        </a:cubicBezTo>
                        <a:cubicBezTo>
                          <a:pt x="37073" y="-1287"/>
                          <a:pt x="38126" y="1662"/>
                          <a:pt x="37283" y="3768"/>
                        </a:cubicBezTo>
                        <a:cubicBezTo>
                          <a:pt x="36441" y="5875"/>
                          <a:pt x="27804" y="7349"/>
                          <a:pt x="26330" y="9034"/>
                        </a:cubicBezTo>
                        <a:cubicBezTo>
                          <a:pt x="24856" y="10719"/>
                          <a:pt x="29911" y="12405"/>
                          <a:pt x="34966" y="11773"/>
                        </a:cubicBezTo>
                        <a:cubicBezTo>
                          <a:pt x="40021" y="11141"/>
                          <a:pt x="53713" y="6717"/>
                          <a:pt x="56452" y="7981"/>
                        </a:cubicBezTo>
                        <a:cubicBezTo>
                          <a:pt x="59190" y="9245"/>
                          <a:pt x="57505" y="13879"/>
                          <a:pt x="49290" y="16196"/>
                        </a:cubicBezTo>
                        <a:cubicBezTo>
                          <a:pt x="41075" y="18513"/>
                          <a:pt x="28858" y="22515"/>
                          <a:pt x="23381" y="23779"/>
                        </a:cubicBezTo>
                        <a:cubicBezTo>
                          <a:pt x="18957" y="24832"/>
                          <a:pt x="13691" y="30309"/>
                          <a:pt x="13691" y="30309"/>
                        </a:cubicBezTo>
                        <a:lnTo>
                          <a:pt x="0" y="21462"/>
                        </a:lnTo>
                        <a:close/>
                      </a:path>
                    </a:pathLst>
                  </a:custGeom>
                  <a:solidFill>
                    <a:srgbClr val="F9CCC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37" name="그래픽 16">
                  <a:extLst>
                    <a:ext uri="{FF2B5EF4-FFF2-40B4-BE49-F238E27FC236}">
                      <a16:creationId xmlns:a16="http://schemas.microsoft.com/office/drawing/2014/main" id="{F312BBEE-AEB0-8E7B-6EC8-3835440C6091}"/>
                    </a:ext>
                  </a:extLst>
                </p:cNvPr>
                <p:cNvGrpSpPr/>
                <p:nvPr/>
              </p:nvGrpSpPr>
              <p:grpSpPr>
                <a:xfrm>
                  <a:off x="4827210" y="5750622"/>
                  <a:ext cx="5687" cy="84572"/>
                  <a:chOff x="4827210" y="5750622"/>
                  <a:chExt cx="5687" cy="84572"/>
                </a:xfrm>
              </p:grpSpPr>
              <p:sp>
                <p:nvSpPr>
                  <p:cNvPr id="245" name="자유형: 도형 244">
                    <a:extLst>
                      <a:ext uri="{FF2B5EF4-FFF2-40B4-BE49-F238E27FC236}">
                        <a16:creationId xmlns:a16="http://schemas.microsoft.com/office/drawing/2014/main" id="{74CBD67C-458F-2F19-C1A2-608F49EC00D1}"/>
                      </a:ext>
                    </a:extLst>
                  </p:cNvPr>
                  <p:cNvSpPr/>
                  <p:nvPr/>
                </p:nvSpPr>
                <p:spPr>
                  <a:xfrm>
                    <a:off x="4827262" y="5750622"/>
                    <a:ext cx="5371" cy="3264"/>
                  </a:xfrm>
                  <a:custGeom>
                    <a:avLst/>
                    <a:gdLst>
                      <a:gd name="connsiteX0" fmla="*/ 790 w 5371"/>
                      <a:gd name="connsiteY0" fmla="*/ 474 h 3264"/>
                      <a:gd name="connsiteX1" fmla="*/ 790 w 5371"/>
                      <a:gd name="connsiteY1" fmla="*/ 2791 h 3264"/>
                      <a:gd name="connsiteX2" fmla="*/ 4581 w 5371"/>
                      <a:gd name="connsiteY2" fmla="*/ 2791 h 3264"/>
                      <a:gd name="connsiteX3" fmla="*/ 4581 w 5371"/>
                      <a:gd name="connsiteY3" fmla="*/ 474 h 3264"/>
                      <a:gd name="connsiteX4" fmla="*/ 579 w 5371"/>
                      <a:gd name="connsiteY4" fmla="*/ 474 h 3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71" h="3264">
                        <a:moveTo>
                          <a:pt x="790" y="474"/>
                        </a:moveTo>
                        <a:cubicBezTo>
                          <a:pt x="-263" y="1106"/>
                          <a:pt x="-263" y="2159"/>
                          <a:pt x="790" y="2791"/>
                        </a:cubicBezTo>
                        <a:cubicBezTo>
                          <a:pt x="1843" y="3423"/>
                          <a:pt x="3528" y="3423"/>
                          <a:pt x="4581" y="2791"/>
                        </a:cubicBezTo>
                        <a:cubicBezTo>
                          <a:pt x="5635" y="2159"/>
                          <a:pt x="5635" y="1106"/>
                          <a:pt x="4581" y="474"/>
                        </a:cubicBezTo>
                        <a:cubicBezTo>
                          <a:pt x="3528" y="-158"/>
                          <a:pt x="1843" y="-158"/>
                          <a:pt x="579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6" name="자유형: 도형 245">
                    <a:extLst>
                      <a:ext uri="{FF2B5EF4-FFF2-40B4-BE49-F238E27FC236}">
                        <a16:creationId xmlns:a16="http://schemas.microsoft.com/office/drawing/2014/main" id="{A1404C88-4107-9F21-42EA-E1D48C48CE41}"/>
                      </a:ext>
                    </a:extLst>
                  </p:cNvPr>
                  <p:cNvSpPr/>
                  <p:nvPr/>
                </p:nvSpPr>
                <p:spPr>
                  <a:xfrm>
                    <a:off x="4827210" y="5752150"/>
                    <a:ext cx="5687" cy="83044"/>
                  </a:xfrm>
                  <a:custGeom>
                    <a:avLst/>
                    <a:gdLst>
                      <a:gd name="connsiteX0" fmla="*/ 0 w 5687"/>
                      <a:gd name="connsiteY0" fmla="*/ 0 h 83044"/>
                      <a:gd name="connsiteX1" fmla="*/ 0 w 5687"/>
                      <a:gd name="connsiteY1" fmla="*/ 81518 h 83044"/>
                      <a:gd name="connsiteX2" fmla="*/ 1053 w 5687"/>
                      <a:gd name="connsiteY2" fmla="*/ 82571 h 83044"/>
                      <a:gd name="connsiteX3" fmla="*/ 4845 w 5687"/>
                      <a:gd name="connsiteY3" fmla="*/ 82571 h 83044"/>
                      <a:gd name="connsiteX4" fmla="*/ 5687 w 5687"/>
                      <a:gd name="connsiteY4" fmla="*/ 81518 h 83044"/>
                      <a:gd name="connsiteX5" fmla="*/ 5687 w 5687"/>
                      <a:gd name="connsiteY5" fmla="*/ 0 h 83044"/>
                      <a:gd name="connsiteX6" fmla="*/ 4634 w 5687"/>
                      <a:gd name="connsiteY6" fmla="*/ 1053 h 83044"/>
                      <a:gd name="connsiteX7" fmla="*/ 842 w 5687"/>
                      <a:gd name="connsiteY7" fmla="*/ 1053 h 83044"/>
                      <a:gd name="connsiteX8" fmla="*/ 0 w 5687"/>
                      <a:gd name="connsiteY8" fmla="*/ 0 h 83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83044">
                        <a:moveTo>
                          <a:pt x="0" y="0"/>
                        </a:moveTo>
                        <a:lnTo>
                          <a:pt x="0" y="81518"/>
                        </a:lnTo>
                        <a:cubicBezTo>
                          <a:pt x="0" y="81518"/>
                          <a:pt x="421" y="82360"/>
                          <a:pt x="1053" y="82571"/>
                        </a:cubicBezTo>
                        <a:cubicBezTo>
                          <a:pt x="2106" y="83203"/>
                          <a:pt x="3791" y="83203"/>
                          <a:pt x="4845" y="82571"/>
                        </a:cubicBezTo>
                        <a:cubicBezTo>
                          <a:pt x="5477" y="82150"/>
                          <a:pt x="5687" y="81939"/>
                          <a:pt x="5687" y="81518"/>
                        </a:cubicBezTo>
                        <a:lnTo>
                          <a:pt x="5687" y="0"/>
                        </a:lnTo>
                        <a:cubicBezTo>
                          <a:pt x="5687" y="0"/>
                          <a:pt x="5266" y="843"/>
                          <a:pt x="4634" y="1053"/>
                        </a:cubicBezTo>
                        <a:cubicBezTo>
                          <a:pt x="3581" y="1685"/>
                          <a:pt x="1896" y="1685"/>
                          <a:pt x="842" y="1053"/>
                        </a:cubicBezTo>
                        <a:cubicBezTo>
                          <a:pt x="211" y="843"/>
                          <a:pt x="0" y="421"/>
                          <a:pt x="0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38" name="그래픽 16">
                  <a:extLst>
                    <a:ext uri="{FF2B5EF4-FFF2-40B4-BE49-F238E27FC236}">
                      <a16:creationId xmlns:a16="http://schemas.microsoft.com/office/drawing/2014/main" id="{D8B5B935-7A27-2800-4380-487F98A9EEFB}"/>
                    </a:ext>
                  </a:extLst>
                </p:cNvPr>
                <p:cNvGrpSpPr/>
                <p:nvPr/>
              </p:nvGrpSpPr>
              <p:grpSpPr>
                <a:xfrm>
                  <a:off x="4794771" y="5732929"/>
                  <a:ext cx="5687" cy="84571"/>
                  <a:chOff x="4794771" y="5732929"/>
                  <a:chExt cx="5687" cy="84571"/>
                </a:xfrm>
              </p:grpSpPr>
              <p:sp>
                <p:nvSpPr>
                  <p:cNvPr id="243" name="자유형: 도형 242">
                    <a:extLst>
                      <a:ext uri="{FF2B5EF4-FFF2-40B4-BE49-F238E27FC236}">
                        <a16:creationId xmlns:a16="http://schemas.microsoft.com/office/drawing/2014/main" id="{99C3BB7D-9DB6-7184-7FA3-3684A4544EFD}"/>
                      </a:ext>
                    </a:extLst>
                  </p:cNvPr>
                  <p:cNvSpPr/>
                  <p:nvPr/>
                </p:nvSpPr>
                <p:spPr>
                  <a:xfrm>
                    <a:off x="4794771" y="5734456"/>
                    <a:ext cx="5687" cy="83044"/>
                  </a:xfrm>
                  <a:custGeom>
                    <a:avLst/>
                    <a:gdLst>
                      <a:gd name="connsiteX0" fmla="*/ 0 w 5687"/>
                      <a:gd name="connsiteY0" fmla="*/ 0 h 83044"/>
                      <a:gd name="connsiteX1" fmla="*/ 0 w 5687"/>
                      <a:gd name="connsiteY1" fmla="*/ 81518 h 83044"/>
                      <a:gd name="connsiteX2" fmla="*/ 1053 w 5687"/>
                      <a:gd name="connsiteY2" fmla="*/ 82571 h 83044"/>
                      <a:gd name="connsiteX3" fmla="*/ 4845 w 5687"/>
                      <a:gd name="connsiteY3" fmla="*/ 82571 h 83044"/>
                      <a:gd name="connsiteX4" fmla="*/ 5687 w 5687"/>
                      <a:gd name="connsiteY4" fmla="*/ 81518 h 83044"/>
                      <a:gd name="connsiteX5" fmla="*/ 5687 w 5687"/>
                      <a:gd name="connsiteY5" fmla="*/ 0 h 83044"/>
                      <a:gd name="connsiteX6" fmla="*/ 4634 w 5687"/>
                      <a:gd name="connsiteY6" fmla="*/ 1053 h 83044"/>
                      <a:gd name="connsiteX7" fmla="*/ 843 w 5687"/>
                      <a:gd name="connsiteY7" fmla="*/ 1053 h 83044"/>
                      <a:gd name="connsiteX8" fmla="*/ 0 w 5687"/>
                      <a:gd name="connsiteY8" fmla="*/ 0 h 830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</a:cxnLst>
                    <a:rect l="l" t="t" r="r" b="b"/>
                    <a:pathLst>
                      <a:path w="5687" h="83044">
                        <a:moveTo>
                          <a:pt x="0" y="0"/>
                        </a:moveTo>
                        <a:lnTo>
                          <a:pt x="0" y="81518"/>
                        </a:lnTo>
                        <a:cubicBezTo>
                          <a:pt x="0" y="81518"/>
                          <a:pt x="421" y="82360"/>
                          <a:pt x="1053" y="82571"/>
                        </a:cubicBezTo>
                        <a:cubicBezTo>
                          <a:pt x="2106" y="83203"/>
                          <a:pt x="3792" y="83203"/>
                          <a:pt x="4845" y="82571"/>
                        </a:cubicBezTo>
                        <a:cubicBezTo>
                          <a:pt x="5477" y="82360"/>
                          <a:pt x="5687" y="81939"/>
                          <a:pt x="5687" y="81518"/>
                        </a:cubicBezTo>
                        <a:lnTo>
                          <a:pt x="5687" y="0"/>
                        </a:lnTo>
                        <a:cubicBezTo>
                          <a:pt x="5687" y="0"/>
                          <a:pt x="5266" y="842"/>
                          <a:pt x="4634" y="1053"/>
                        </a:cubicBezTo>
                        <a:cubicBezTo>
                          <a:pt x="3581" y="1685"/>
                          <a:pt x="1896" y="1685"/>
                          <a:pt x="843" y="1053"/>
                        </a:cubicBezTo>
                        <a:cubicBezTo>
                          <a:pt x="211" y="842"/>
                          <a:pt x="0" y="421"/>
                          <a:pt x="0" y="0"/>
                        </a:cubicBezTo>
                      </a:path>
                    </a:pathLst>
                  </a:custGeom>
                  <a:solidFill>
                    <a:schemeClr val="bg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244" name="자유형: 도형 243">
                    <a:extLst>
                      <a:ext uri="{FF2B5EF4-FFF2-40B4-BE49-F238E27FC236}">
                        <a16:creationId xmlns:a16="http://schemas.microsoft.com/office/drawing/2014/main" id="{1952E0E9-1A61-FDCC-80E0-4B9442A7EB47}"/>
                      </a:ext>
                    </a:extLst>
                  </p:cNvPr>
                  <p:cNvSpPr/>
                  <p:nvPr/>
                </p:nvSpPr>
                <p:spPr>
                  <a:xfrm>
                    <a:off x="4794824" y="5732929"/>
                    <a:ext cx="5371" cy="3264"/>
                  </a:xfrm>
                  <a:custGeom>
                    <a:avLst/>
                    <a:gdLst>
                      <a:gd name="connsiteX0" fmla="*/ 790 w 5371"/>
                      <a:gd name="connsiteY0" fmla="*/ 474 h 3264"/>
                      <a:gd name="connsiteX1" fmla="*/ 790 w 5371"/>
                      <a:gd name="connsiteY1" fmla="*/ 2791 h 3264"/>
                      <a:gd name="connsiteX2" fmla="*/ 4581 w 5371"/>
                      <a:gd name="connsiteY2" fmla="*/ 2791 h 3264"/>
                      <a:gd name="connsiteX3" fmla="*/ 4581 w 5371"/>
                      <a:gd name="connsiteY3" fmla="*/ 474 h 3264"/>
                      <a:gd name="connsiteX4" fmla="*/ 579 w 5371"/>
                      <a:gd name="connsiteY4" fmla="*/ 474 h 326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371" h="3264">
                        <a:moveTo>
                          <a:pt x="790" y="474"/>
                        </a:moveTo>
                        <a:cubicBezTo>
                          <a:pt x="-263" y="1106"/>
                          <a:pt x="-263" y="2159"/>
                          <a:pt x="790" y="2791"/>
                        </a:cubicBezTo>
                        <a:cubicBezTo>
                          <a:pt x="1843" y="3423"/>
                          <a:pt x="3528" y="3423"/>
                          <a:pt x="4581" y="2791"/>
                        </a:cubicBezTo>
                        <a:cubicBezTo>
                          <a:pt x="5635" y="2159"/>
                          <a:pt x="5635" y="1106"/>
                          <a:pt x="4581" y="474"/>
                        </a:cubicBezTo>
                        <a:cubicBezTo>
                          <a:pt x="3528" y="-158"/>
                          <a:pt x="1843" y="-158"/>
                          <a:pt x="579" y="474"/>
                        </a:cubicBezTo>
                        <a:close/>
                      </a:path>
                    </a:pathLst>
                  </a:custGeom>
                  <a:solidFill>
                    <a:srgbClr val="E94C4E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39" name="그래픽 16">
                  <a:extLst>
                    <a:ext uri="{FF2B5EF4-FFF2-40B4-BE49-F238E27FC236}">
                      <a16:creationId xmlns:a16="http://schemas.microsoft.com/office/drawing/2014/main" id="{B3C33B70-F70F-46C5-D9F9-E9725B483E6F}"/>
                    </a:ext>
                  </a:extLst>
                </p:cNvPr>
                <p:cNvGrpSpPr/>
                <p:nvPr/>
              </p:nvGrpSpPr>
              <p:grpSpPr>
                <a:xfrm>
                  <a:off x="4758120" y="5651572"/>
                  <a:ext cx="102792" cy="136250"/>
                  <a:chOff x="4758120" y="5651572"/>
                  <a:chExt cx="102792" cy="136250"/>
                </a:xfrm>
              </p:grpSpPr>
              <p:sp>
                <p:nvSpPr>
                  <p:cNvPr id="240" name="자유형: 도형 239">
                    <a:extLst>
                      <a:ext uri="{FF2B5EF4-FFF2-40B4-BE49-F238E27FC236}">
                        <a16:creationId xmlns:a16="http://schemas.microsoft.com/office/drawing/2014/main" id="{79BD30B5-BA39-FB7D-3A23-909B83E6A253}"/>
                      </a:ext>
                    </a:extLst>
                  </p:cNvPr>
                  <p:cNvSpPr/>
                  <p:nvPr/>
                </p:nvSpPr>
                <p:spPr>
                  <a:xfrm>
                    <a:off x="4770969" y="5651572"/>
                    <a:ext cx="40864" cy="11687"/>
                  </a:xfrm>
                  <a:custGeom>
                    <a:avLst/>
                    <a:gdLst>
                      <a:gd name="connsiteX0" fmla="*/ 36651 w 40864"/>
                      <a:gd name="connsiteY0" fmla="*/ 11688 h 11687"/>
                      <a:gd name="connsiteX1" fmla="*/ 40864 w 40864"/>
                      <a:gd name="connsiteY1" fmla="*/ 9370 h 11687"/>
                      <a:gd name="connsiteX2" fmla="*/ 4213 w 40864"/>
                      <a:gd name="connsiteY2" fmla="*/ 2419 h 11687"/>
                      <a:gd name="connsiteX3" fmla="*/ 0 w 40864"/>
                      <a:gd name="connsiteY3" fmla="*/ 4736 h 11687"/>
                      <a:gd name="connsiteX4" fmla="*/ 36651 w 40864"/>
                      <a:gd name="connsiteY4" fmla="*/ 11688 h 11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0864" h="11687">
                        <a:moveTo>
                          <a:pt x="36651" y="11688"/>
                        </a:moveTo>
                        <a:lnTo>
                          <a:pt x="40864" y="9370"/>
                        </a:lnTo>
                        <a:cubicBezTo>
                          <a:pt x="23170" y="-740"/>
                          <a:pt x="11585" y="-2004"/>
                          <a:pt x="4213" y="2419"/>
                        </a:cubicBezTo>
                        <a:lnTo>
                          <a:pt x="0" y="4736"/>
                        </a:lnTo>
                        <a:cubicBezTo>
                          <a:pt x="7372" y="313"/>
                          <a:pt x="18958" y="1577"/>
                          <a:pt x="36651" y="11688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41" name="자유형: 도형 240">
                    <a:extLst>
                      <a:ext uri="{FF2B5EF4-FFF2-40B4-BE49-F238E27FC236}">
                        <a16:creationId xmlns:a16="http://schemas.microsoft.com/office/drawing/2014/main" id="{6A5C5191-9AFE-DF71-78E4-382201864748}"/>
                      </a:ext>
                    </a:extLst>
                  </p:cNvPr>
                  <p:cNvSpPr/>
                  <p:nvPr/>
                </p:nvSpPr>
                <p:spPr>
                  <a:xfrm>
                    <a:off x="4758120" y="5653901"/>
                    <a:ext cx="98790" cy="133921"/>
                  </a:xfrm>
                  <a:custGeom>
                    <a:avLst/>
                    <a:gdLst>
                      <a:gd name="connsiteX0" fmla="*/ 49501 w 98790"/>
                      <a:gd name="connsiteY0" fmla="*/ 9358 h 133921"/>
                      <a:gd name="connsiteX1" fmla="*/ 0 w 98790"/>
                      <a:gd name="connsiteY1" fmla="*/ 42429 h 133921"/>
                      <a:gd name="connsiteX2" fmla="*/ 49290 w 98790"/>
                      <a:gd name="connsiteY2" fmla="*/ 124368 h 133921"/>
                      <a:gd name="connsiteX3" fmla="*/ 98790 w 98790"/>
                      <a:gd name="connsiteY3" fmla="*/ 99302 h 133921"/>
                      <a:gd name="connsiteX4" fmla="*/ 49711 w 98790"/>
                      <a:gd name="connsiteY4" fmla="*/ 9358 h 1339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8790" h="133921">
                        <a:moveTo>
                          <a:pt x="49501" y="9358"/>
                        </a:moveTo>
                        <a:cubicBezTo>
                          <a:pt x="7162" y="-15076"/>
                          <a:pt x="0" y="12729"/>
                          <a:pt x="0" y="42429"/>
                        </a:cubicBezTo>
                        <a:cubicBezTo>
                          <a:pt x="0" y="72129"/>
                          <a:pt x="12428" y="103093"/>
                          <a:pt x="49290" y="124368"/>
                        </a:cubicBezTo>
                        <a:cubicBezTo>
                          <a:pt x="86152" y="145642"/>
                          <a:pt x="98790" y="128791"/>
                          <a:pt x="98790" y="99302"/>
                        </a:cubicBezTo>
                        <a:cubicBezTo>
                          <a:pt x="98790" y="69812"/>
                          <a:pt x="92050" y="33793"/>
                          <a:pt x="49711" y="9358"/>
                        </a:cubicBezTo>
                        <a:close/>
                      </a:path>
                    </a:pathLst>
                  </a:custGeom>
                  <a:solidFill>
                    <a:srgbClr val="F6B23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242" name="자유형: 도형 241">
                    <a:extLst>
                      <a:ext uri="{FF2B5EF4-FFF2-40B4-BE49-F238E27FC236}">
                        <a16:creationId xmlns:a16="http://schemas.microsoft.com/office/drawing/2014/main" id="{0F02EB64-AC55-DD70-4E9F-CAA0CFE51CD3}"/>
                      </a:ext>
                    </a:extLst>
                  </p:cNvPr>
                  <p:cNvSpPr/>
                  <p:nvPr/>
                </p:nvSpPr>
                <p:spPr>
                  <a:xfrm>
                    <a:off x="4807620" y="5660942"/>
                    <a:ext cx="53291" cy="124488"/>
                  </a:xfrm>
                  <a:custGeom>
                    <a:avLst/>
                    <a:gdLst>
                      <a:gd name="connsiteX0" fmla="*/ 37283 w 53291"/>
                      <a:gd name="connsiteY0" fmla="*/ 124488 h 124488"/>
                      <a:gd name="connsiteX1" fmla="*/ 41496 w 53291"/>
                      <a:gd name="connsiteY1" fmla="*/ 122171 h 124488"/>
                      <a:gd name="connsiteX2" fmla="*/ 53292 w 53291"/>
                      <a:gd name="connsiteY2" fmla="*/ 89943 h 124488"/>
                      <a:gd name="connsiteX3" fmla="*/ 4213 w 53291"/>
                      <a:gd name="connsiteY3" fmla="*/ 0 h 124488"/>
                      <a:gd name="connsiteX4" fmla="*/ 0 w 53291"/>
                      <a:gd name="connsiteY4" fmla="*/ 2317 h 124488"/>
                      <a:gd name="connsiteX5" fmla="*/ 49079 w 53291"/>
                      <a:gd name="connsiteY5" fmla="*/ 92260 h 124488"/>
                      <a:gd name="connsiteX6" fmla="*/ 37283 w 53291"/>
                      <a:gd name="connsiteY6" fmla="*/ 124488 h 1244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3291" h="124488">
                        <a:moveTo>
                          <a:pt x="37283" y="124488"/>
                        </a:moveTo>
                        <a:lnTo>
                          <a:pt x="41496" y="122171"/>
                        </a:lnTo>
                        <a:cubicBezTo>
                          <a:pt x="49922" y="117327"/>
                          <a:pt x="53292" y="105320"/>
                          <a:pt x="53292" y="89943"/>
                        </a:cubicBezTo>
                        <a:cubicBezTo>
                          <a:pt x="53292" y="60454"/>
                          <a:pt x="46551" y="24434"/>
                          <a:pt x="4213" y="0"/>
                        </a:cubicBezTo>
                        <a:lnTo>
                          <a:pt x="0" y="2317"/>
                        </a:lnTo>
                        <a:cubicBezTo>
                          <a:pt x="42339" y="26751"/>
                          <a:pt x="49290" y="62771"/>
                          <a:pt x="49079" y="92260"/>
                        </a:cubicBezTo>
                        <a:cubicBezTo>
                          <a:pt x="49079" y="107637"/>
                          <a:pt x="45709" y="119433"/>
                          <a:pt x="37283" y="124488"/>
                        </a:cubicBezTo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grpSp>
            <p:nvGrpSpPr>
              <p:cNvPr id="72" name="그래픽 16">
                <a:extLst>
                  <a:ext uri="{FF2B5EF4-FFF2-40B4-BE49-F238E27FC236}">
                    <a16:creationId xmlns:a16="http://schemas.microsoft.com/office/drawing/2014/main" id="{6AF60309-8AF2-71F3-F1BF-F61412A8910C}"/>
                  </a:ext>
                </a:extLst>
              </p:cNvPr>
              <p:cNvGrpSpPr/>
              <p:nvPr userDrawn="1"/>
            </p:nvGrpSpPr>
            <p:grpSpPr>
              <a:xfrm>
                <a:off x="6319118" y="5823955"/>
                <a:ext cx="100570" cy="217163"/>
                <a:chOff x="5564218" y="4895391"/>
                <a:chExt cx="124110" cy="280586"/>
              </a:xfrm>
            </p:grpSpPr>
            <p:grpSp>
              <p:nvGrpSpPr>
                <p:cNvPr id="220" name="그래픽 16">
                  <a:extLst>
                    <a:ext uri="{FF2B5EF4-FFF2-40B4-BE49-F238E27FC236}">
                      <a16:creationId xmlns:a16="http://schemas.microsoft.com/office/drawing/2014/main" id="{3D17F525-44BB-FAC2-DE70-980B4EFA38CE}"/>
                    </a:ext>
                  </a:extLst>
                </p:cNvPr>
                <p:cNvGrpSpPr/>
                <p:nvPr/>
              </p:nvGrpSpPr>
              <p:grpSpPr>
                <a:xfrm>
                  <a:off x="5590907" y="5051250"/>
                  <a:ext cx="89102" cy="124726"/>
                  <a:chOff x="5590907" y="5051250"/>
                  <a:chExt cx="89102" cy="124726"/>
                </a:xfrm>
              </p:grpSpPr>
              <p:sp>
                <p:nvSpPr>
                  <p:cNvPr id="225" name="자유형: 도형 224">
                    <a:extLst>
                      <a:ext uri="{FF2B5EF4-FFF2-40B4-BE49-F238E27FC236}">
                        <a16:creationId xmlns:a16="http://schemas.microsoft.com/office/drawing/2014/main" id="{3C25B6D5-A863-EFF0-FC21-2F2C675CA9C6}"/>
                      </a:ext>
                    </a:extLst>
                  </p:cNvPr>
                  <p:cNvSpPr/>
                  <p:nvPr/>
                </p:nvSpPr>
                <p:spPr>
                  <a:xfrm>
                    <a:off x="5591283" y="5124303"/>
                    <a:ext cx="88726" cy="51673"/>
                  </a:xfrm>
                  <a:custGeom>
                    <a:avLst/>
                    <a:gdLst>
                      <a:gd name="connsiteX0" fmla="*/ 74696 w 88726"/>
                      <a:gd name="connsiteY0" fmla="*/ 5826 h 51673"/>
                      <a:gd name="connsiteX1" fmla="*/ 11925 w 88726"/>
                      <a:gd name="connsiteY1" fmla="*/ 9617 h 51673"/>
                      <a:gd name="connsiteX2" fmla="*/ 14031 w 88726"/>
                      <a:gd name="connsiteY2" fmla="*/ 45847 h 51673"/>
                      <a:gd name="connsiteX3" fmla="*/ 76802 w 88726"/>
                      <a:gd name="connsiteY3" fmla="*/ 42056 h 51673"/>
                      <a:gd name="connsiteX4" fmla="*/ 74696 w 88726"/>
                      <a:gd name="connsiteY4" fmla="*/ 5826 h 51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8726" h="51673">
                        <a:moveTo>
                          <a:pt x="74696" y="5826"/>
                        </a:moveTo>
                        <a:cubicBezTo>
                          <a:pt x="56791" y="-3231"/>
                          <a:pt x="28776" y="-1547"/>
                          <a:pt x="11925" y="9617"/>
                        </a:cubicBezTo>
                        <a:cubicBezTo>
                          <a:pt x="-4716" y="20571"/>
                          <a:pt x="-3873" y="36790"/>
                          <a:pt x="14031" y="45847"/>
                        </a:cubicBezTo>
                        <a:cubicBezTo>
                          <a:pt x="31936" y="54905"/>
                          <a:pt x="59951" y="53220"/>
                          <a:pt x="76802" y="42056"/>
                        </a:cubicBezTo>
                        <a:cubicBezTo>
                          <a:pt x="93443" y="31103"/>
                          <a:pt x="92600" y="14883"/>
                          <a:pt x="74696" y="5826"/>
                        </a:cubicBezTo>
                        <a:close/>
                      </a:path>
                    </a:pathLst>
                  </a:custGeom>
                  <a:solidFill>
                    <a:srgbClr val="040000">
                      <a:alpha val="30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6" name="자유형: 도형 225">
                    <a:extLst>
                      <a:ext uri="{FF2B5EF4-FFF2-40B4-BE49-F238E27FC236}">
                        <a16:creationId xmlns:a16="http://schemas.microsoft.com/office/drawing/2014/main" id="{12A2F7C3-27C2-0B7A-58C2-4C8614F527DD}"/>
                      </a:ext>
                    </a:extLst>
                  </p:cNvPr>
                  <p:cNvSpPr/>
                  <p:nvPr/>
                </p:nvSpPr>
                <p:spPr>
                  <a:xfrm>
                    <a:off x="5590907" y="5056448"/>
                    <a:ext cx="85714" cy="107873"/>
                  </a:xfrm>
                  <a:custGeom>
                    <a:avLst/>
                    <a:gdLst>
                      <a:gd name="connsiteX0" fmla="*/ 11668 w 85714"/>
                      <a:gd name="connsiteY0" fmla="*/ 8172 h 107873"/>
                      <a:gd name="connsiteX1" fmla="*/ 83 w 85714"/>
                      <a:gd name="connsiteY1" fmla="*/ 57673 h 107873"/>
                      <a:gd name="connsiteX2" fmla="*/ 46003 w 85714"/>
                      <a:gd name="connsiteY2" fmla="*/ 107805 h 107873"/>
                      <a:gd name="connsiteX3" fmla="*/ 85603 w 85714"/>
                      <a:gd name="connsiteY3" fmla="*/ 52618 h 107873"/>
                      <a:gd name="connsiteX4" fmla="*/ 67277 w 85714"/>
                      <a:gd name="connsiteY4" fmla="*/ 3749 h 107873"/>
                      <a:gd name="connsiteX5" fmla="*/ 11668 w 85714"/>
                      <a:gd name="connsiteY5" fmla="*/ 8172 h 1078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5714" h="107873">
                        <a:moveTo>
                          <a:pt x="11668" y="8172"/>
                        </a:moveTo>
                        <a:cubicBezTo>
                          <a:pt x="4928" y="18915"/>
                          <a:pt x="-760" y="43560"/>
                          <a:pt x="83" y="57673"/>
                        </a:cubicBezTo>
                        <a:cubicBezTo>
                          <a:pt x="1768" y="86741"/>
                          <a:pt x="22411" y="109280"/>
                          <a:pt x="46003" y="107805"/>
                        </a:cubicBezTo>
                        <a:cubicBezTo>
                          <a:pt x="69594" y="106331"/>
                          <a:pt x="87288" y="81686"/>
                          <a:pt x="85603" y="52618"/>
                        </a:cubicBezTo>
                        <a:cubicBezTo>
                          <a:pt x="84550" y="34924"/>
                          <a:pt x="79916" y="17230"/>
                          <a:pt x="67277" y="3749"/>
                        </a:cubicBezTo>
                        <a:cubicBezTo>
                          <a:pt x="59905" y="-3413"/>
                          <a:pt x="18830" y="589"/>
                          <a:pt x="11668" y="8172"/>
                        </a:cubicBezTo>
                        <a:close/>
                      </a:path>
                    </a:pathLst>
                  </a:custGeom>
                  <a:solidFill>
                    <a:srgbClr val="D1D1D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7" name="자유형: 도형 226">
                    <a:extLst>
                      <a:ext uri="{FF2B5EF4-FFF2-40B4-BE49-F238E27FC236}">
                        <a16:creationId xmlns:a16="http://schemas.microsoft.com/office/drawing/2014/main" id="{FFFC59A5-0D6A-FFC1-98D8-ED03185C9055}"/>
                      </a:ext>
                    </a:extLst>
                  </p:cNvPr>
                  <p:cNvSpPr/>
                  <p:nvPr/>
                </p:nvSpPr>
                <p:spPr>
                  <a:xfrm>
                    <a:off x="5601189" y="5051250"/>
                    <a:ext cx="60278" cy="35021"/>
                  </a:xfrm>
                  <a:custGeom>
                    <a:avLst/>
                    <a:gdLst>
                      <a:gd name="connsiteX0" fmla="*/ 50677 w 60278"/>
                      <a:gd name="connsiteY0" fmla="*/ 3891 h 35021"/>
                      <a:gd name="connsiteX1" fmla="*/ 8127 w 60278"/>
                      <a:gd name="connsiteY1" fmla="*/ 6419 h 35021"/>
                      <a:gd name="connsiteX2" fmla="*/ 9602 w 60278"/>
                      <a:gd name="connsiteY2" fmla="*/ 31064 h 35021"/>
                      <a:gd name="connsiteX3" fmla="*/ 52151 w 60278"/>
                      <a:gd name="connsiteY3" fmla="*/ 28536 h 35021"/>
                      <a:gd name="connsiteX4" fmla="*/ 50677 w 60278"/>
                      <a:gd name="connsiteY4" fmla="*/ 3891 h 35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278" h="35021">
                        <a:moveTo>
                          <a:pt x="50677" y="3891"/>
                        </a:moveTo>
                        <a:cubicBezTo>
                          <a:pt x="38460" y="-2217"/>
                          <a:pt x="19502" y="-954"/>
                          <a:pt x="8127" y="6419"/>
                        </a:cubicBezTo>
                        <a:cubicBezTo>
                          <a:pt x="-3247" y="14002"/>
                          <a:pt x="-2615" y="24955"/>
                          <a:pt x="9602" y="31064"/>
                        </a:cubicBezTo>
                        <a:cubicBezTo>
                          <a:pt x="21819" y="37172"/>
                          <a:pt x="40776" y="36119"/>
                          <a:pt x="52151" y="28536"/>
                        </a:cubicBezTo>
                        <a:cubicBezTo>
                          <a:pt x="63526" y="21163"/>
                          <a:pt x="62894" y="10000"/>
                          <a:pt x="50677" y="38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8" name="자유형: 도형 227">
                    <a:extLst>
                      <a:ext uri="{FF2B5EF4-FFF2-40B4-BE49-F238E27FC236}">
                        <a16:creationId xmlns:a16="http://schemas.microsoft.com/office/drawing/2014/main" id="{6F82DD30-CB6A-4374-2AB5-DE0A35934485}"/>
                      </a:ext>
                    </a:extLst>
                  </p:cNvPr>
                  <p:cNvSpPr/>
                  <p:nvPr/>
                </p:nvSpPr>
                <p:spPr>
                  <a:xfrm>
                    <a:off x="5611212" y="5061502"/>
                    <a:ext cx="40443" cy="17822"/>
                  </a:xfrm>
                  <a:custGeom>
                    <a:avLst/>
                    <a:gdLst>
                      <a:gd name="connsiteX0" fmla="*/ 34756 w 40443"/>
                      <a:gd name="connsiteY0" fmla="*/ 2697 h 17822"/>
                      <a:gd name="connsiteX1" fmla="*/ 5055 w 40443"/>
                      <a:gd name="connsiteY1" fmla="*/ 4382 h 17822"/>
                      <a:gd name="connsiteX2" fmla="*/ 0 w 40443"/>
                      <a:gd name="connsiteY2" fmla="*/ 10070 h 17822"/>
                      <a:gd name="connsiteX3" fmla="*/ 5687 w 40443"/>
                      <a:gd name="connsiteY3" fmla="*/ 15125 h 17822"/>
                      <a:gd name="connsiteX4" fmla="*/ 35388 w 40443"/>
                      <a:gd name="connsiteY4" fmla="*/ 13440 h 17822"/>
                      <a:gd name="connsiteX5" fmla="*/ 40443 w 40443"/>
                      <a:gd name="connsiteY5" fmla="*/ 7753 h 17822"/>
                      <a:gd name="connsiteX6" fmla="*/ 34756 w 40443"/>
                      <a:gd name="connsiteY6" fmla="*/ 2697 h 1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443" h="17822">
                        <a:moveTo>
                          <a:pt x="34756" y="2697"/>
                        </a:moveTo>
                        <a:cubicBezTo>
                          <a:pt x="26330" y="-1515"/>
                          <a:pt x="13060" y="-673"/>
                          <a:pt x="5055" y="4382"/>
                        </a:cubicBezTo>
                        <a:cubicBezTo>
                          <a:pt x="2528" y="6068"/>
                          <a:pt x="843" y="8174"/>
                          <a:pt x="0" y="10070"/>
                        </a:cubicBezTo>
                        <a:cubicBezTo>
                          <a:pt x="1053" y="11965"/>
                          <a:pt x="2949" y="13651"/>
                          <a:pt x="5687" y="15125"/>
                        </a:cubicBezTo>
                        <a:cubicBezTo>
                          <a:pt x="14113" y="19338"/>
                          <a:pt x="27383" y="18495"/>
                          <a:pt x="35388" y="13440"/>
                        </a:cubicBezTo>
                        <a:cubicBezTo>
                          <a:pt x="37915" y="11755"/>
                          <a:pt x="39600" y="9859"/>
                          <a:pt x="40443" y="7753"/>
                        </a:cubicBezTo>
                        <a:cubicBezTo>
                          <a:pt x="39390" y="5857"/>
                          <a:pt x="37494" y="4172"/>
                          <a:pt x="34756" y="2697"/>
                        </a:cubicBezTo>
                        <a:close/>
                      </a:path>
                    </a:pathLst>
                  </a:custGeom>
                  <a:solidFill>
                    <a:srgbClr val="56371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9" name="자유형: 도형 228">
                    <a:extLst>
                      <a:ext uri="{FF2B5EF4-FFF2-40B4-BE49-F238E27FC236}">
                        <a16:creationId xmlns:a16="http://schemas.microsoft.com/office/drawing/2014/main" id="{CE15EA5C-E415-EE36-8900-C0B2D1422902}"/>
                      </a:ext>
                    </a:extLst>
                  </p:cNvPr>
                  <p:cNvSpPr/>
                  <p:nvPr/>
                </p:nvSpPr>
                <p:spPr>
                  <a:xfrm>
                    <a:off x="5610288" y="5055182"/>
                    <a:ext cx="41930" cy="16388"/>
                  </a:xfrm>
                  <a:custGeom>
                    <a:avLst/>
                    <a:gdLst>
                      <a:gd name="connsiteX0" fmla="*/ 35258 w 41930"/>
                      <a:gd name="connsiteY0" fmla="*/ 2697 h 16388"/>
                      <a:gd name="connsiteX1" fmla="*/ 5558 w 41930"/>
                      <a:gd name="connsiteY1" fmla="*/ 4382 h 16388"/>
                      <a:gd name="connsiteX2" fmla="*/ 924 w 41930"/>
                      <a:gd name="connsiteY2" fmla="*/ 16389 h 16388"/>
                      <a:gd name="connsiteX3" fmla="*/ 5979 w 41930"/>
                      <a:gd name="connsiteY3" fmla="*/ 10702 h 16388"/>
                      <a:gd name="connsiteX4" fmla="*/ 35680 w 41930"/>
                      <a:gd name="connsiteY4" fmla="*/ 9017 h 16388"/>
                      <a:gd name="connsiteX5" fmla="*/ 41367 w 41930"/>
                      <a:gd name="connsiteY5" fmla="*/ 14072 h 16388"/>
                      <a:gd name="connsiteX6" fmla="*/ 35258 w 41930"/>
                      <a:gd name="connsiteY6" fmla="*/ 2697 h 16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1930" h="16388">
                        <a:moveTo>
                          <a:pt x="35258" y="2697"/>
                        </a:moveTo>
                        <a:cubicBezTo>
                          <a:pt x="26833" y="-1515"/>
                          <a:pt x="13563" y="-673"/>
                          <a:pt x="5558" y="4382"/>
                        </a:cubicBezTo>
                        <a:cubicBezTo>
                          <a:pt x="292" y="7963"/>
                          <a:pt x="-1182" y="12597"/>
                          <a:pt x="924" y="16389"/>
                        </a:cubicBezTo>
                        <a:cubicBezTo>
                          <a:pt x="1767" y="14283"/>
                          <a:pt x="3452" y="12387"/>
                          <a:pt x="5979" y="10702"/>
                        </a:cubicBezTo>
                        <a:cubicBezTo>
                          <a:pt x="13984" y="5436"/>
                          <a:pt x="27254" y="4593"/>
                          <a:pt x="35680" y="9017"/>
                        </a:cubicBezTo>
                        <a:cubicBezTo>
                          <a:pt x="38418" y="10491"/>
                          <a:pt x="40314" y="12176"/>
                          <a:pt x="41367" y="14072"/>
                        </a:cubicBezTo>
                        <a:cubicBezTo>
                          <a:pt x="43052" y="9859"/>
                          <a:pt x="40946" y="5436"/>
                          <a:pt x="35258" y="2697"/>
                        </a:cubicBezTo>
                        <a:close/>
                      </a:path>
                    </a:pathLst>
                  </a:custGeom>
                  <a:solidFill>
                    <a:srgbClr val="D1D1D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21" name="그래픽 16">
                  <a:extLst>
                    <a:ext uri="{FF2B5EF4-FFF2-40B4-BE49-F238E27FC236}">
                      <a16:creationId xmlns:a16="http://schemas.microsoft.com/office/drawing/2014/main" id="{00A183C7-A42A-B4EC-8618-8958E20A740B}"/>
                    </a:ext>
                  </a:extLst>
                </p:cNvPr>
                <p:cNvGrpSpPr/>
                <p:nvPr/>
              </p:nvGrpSpPr>
              <p:grpSpPr>
                <a:xfrm>
                  <a:off x="5564218" y="4895391"/>
                  <a:ext cx="124110" cy="184151"/>
                  <a:chOff x="5564218" y="4895391"/>
                  <a:chExt cx="124110" cy="184151"/>
                </a:xfrm>
              </p:grpSpPr>
              <p:sp>
                <p:nvSpPr>
                  <p:cNvPr id="222" name="자유형: 도형 221">
                    <a:extLst>
                      <a:ext uri="{FF2B5EF4-FFF2-40B4-BE49-F238E27FC236}">
                        <a16:creationId xmlns:a16="http://schemas.microsoft.com/office/drawing/2014/main" id="{CA678648-F327-7168-0757-C38E35FFD9C0}"/>
                      </a:ext>
                    </a:extLst>
                  </p:cNvPr>
                  <p:cNvSpPr/>
                  <p:nvPr/>
                </p:nvSpPr>
                <p:spPr>
                  <a:xfrm>
                    <a:off x="5623837" y="5021426"/>
                    <a:ext cx="13704" cy="58116"/>
                  </a:xfrm>
                  <a:custGeom>
                    <a:avLst/>
                    <a:gdLst>
                      <a:gd name="connsiteX0" fmla="*/ 5069 w 13704"/>
                      <a:gd name="connsiteY0" fmla="*/ 13 h 58116"/>
                      <a:gd name="connsiteX1" fmla="*/ 13 w 13704"/>
                      <a:gd name="connsiteY1" fmla="*/ 5701 h 58116"/>
                      <a:gd name="connsiteX2" fmla="*/ 3173 w 13704"/>
                      <a:gd name="connsiteY2" fmla="*/ 57939 h 58116"/>
                      <a:gd name="connsiteX3" fmla="*/ 13705 w 13704"/>
                      <a:gd name="connsiteY3" fmla="*/ 57307 h 58116"/>
                      <a:gd name="connsiteX4" fmla="*/ 10545 w 13704"/>
                      <a:gd name="connsiteY4" fmla="*/ 5069 h 58116"/>
                      <a:gd name="connsiteX5" fmla="*/ 5069 w 13704"/>
                      <a:gd name="connsiteY5" fmla="*/ 13 h 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704" h="58116">
                        <a:moveTo>
                          <a:pt x="5069" y="13"/>
                        </a:moveTo>
                        <a:cubicBezTo>
                          <a:pt x="2120" y="13"/>
                          <a:pt x="-197" y="2752"/>
                          <a:pt x="13" y="5701"/>
                        </a:cubicBezTo>
                        <a:lnTo>
                          <a:pt x="3173" y="57939"/>
                        </a:lnTo>
                        <a:cubicBezTo>
                          <a:pt x="8649" y="58571"/>
                          <a:pt x="13705" y="57307"/>
                          <a:pt x="13705" y="57307"/>
                        </a:cubicBezTo>
                        <a:lnTo>
                          <a:pt x="10545" y="5069"/>
                        </a:lnTo>
                        <a:cubicBezTo>
                          <a:pt x="10545" y="2120"/>
                          <a:pt x="7807" y="-197"/>
                          <a:pt x="5069" y="13"/>
                        </a:cubicBezTo>
                        <a:close/>
                      </a:path>
                    </a:pathLst>
                  </a:custGeom>
                  <a:solidFill>
                    <a:srgbClr val="904E3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23" name="자유형: 도형 222">
                    <a:extLst>
                      <a:ext uri="{FF2B5EF4-FFF2-40B4-BE49-F238E27FC236}">
                        <a16:creationId xmlns:a16="http://schemas.microsoft.com/office/drawing/2014/main" id="{149DDC6B-466E-EC80-4832-975EC5043CEC}"/>
                      </a:ext>
                    </a:extLst>
                  </p:cNvPr>
                  <p:cNvSpPr/>
                  <p:nvPr/>
                </p:nvSpPr>
                <p:spPr>
                  <a:xfrm>
                    <a:off x="5564218" y="4895391"/>
                    <a:ext cx="124110" cy="173301"/>
                  </a:xfrm>
                  <a:custGeom>
                    <a:avLst/>
                    <a:gdLst>
                      <a:gd name="connsiteX0" fmla="*/ 123878 w 124110"/>
                      <a:gd name="connsiteY0" fmla="*/ 83078 h 173301"/>
                      <a:gd name="connsiteX1" fmla="*/ 67216 w 124110"/>
                      <a:gd name="connsiteY1" fmla="*/ 173232 h 173301"/>
                      <a:gd name="connsiteX2" fmla="*/ 232 w 124110"/>
                      <a:gd name="connsiteY2" fmla="*/ 90450 h 173301"/>
                      <a:gd name="connsiteX3" fmla="*/ 56894 w 124110"/>
                      <a:gd name="connsiteY3" fmla="*/ 85 h 173301"/>
                      <a:gd name="connsiteX4" fmla="*/ 123878 w 124110"/>
                      <a:gd name="connsiteY4" fmla="*/ 82867 h 173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110" h="173301">
                        <a:moveTo>
                          <a:pt x="123878" y="83078"/>
                        </a:moveTo>
                        <a:cubicBezTo>
                          <a:pt x="126827" y="130893"/>
                          <a:pt x="101339" y="171336"/>
                          <a:pt x="67216" y="173232"/>
                        </a:cubicBezTo>
                        <a:cubicBezTo>
                          <a:pt x="33092" y="175127"/>
                          <a:pt x="3181" y="138265"/>
                          <a:pt x="232" y="90450"/>
                        </a:cubicBezTo>
                        <a:cubicBezTo>
                          <a:pt x="-2717" y="42635"/>
                          <a:pt x="22771" y="2192"/>
                          <a:pt x="56894" y="85"/>
                        </a:cubicBezTo>
                        <a:cubicBezTo>
                          <a:pt x="91018" y="-2021"/>
                          <a:pt x="120929" y="35052"/>
                          <a:pt x="123878" y="82867"/>
                        </a:cubicBezTo>
                        <a:close/>
                      </a:path>
                    </a:pathLst>
                  </a:custGeom>
                  <a:solidFill>
                    <a:srgbClr val="92D0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224" name="자유형: 도형 223">
                    <a:extLst>
                      <a:ext uri="{FF2B5EF4-FFF2-40B4-BE49-F238E27FC236}">
                        <a16:creationId xmlns:a16="http://schemas.microsoft.com/office/drawing/2014/main" id="{A9A1E8E0-240C-1A0C-3DA9-927155236FB7}"/>
                      </a:ext>
                    </a:extLst>
                  </p:cNvPr>
                  <p:cNvSpPr/>
                  <p:nvPr/>
                </p:nvSpPr>
                <p:spPr>
                  <a:xfrm>
                    <a:off x="5597229" y="4909589"/>
                    <a:ext cx="89390" cy="156359"/>
                  </a:xfrm>
                  <a:custGeom>
                    <a:avLst/>
                    <a:gdLst>
                      <a:gd name="connsiteX0" fmla="*/ 89181 w 89390"/>
                      <a:gd name="connsiteY0" fmla="*/ 69301 h 156359"/>
                      <a:gd name="connsiteX1" fmla="*/ 34626 w 89390"/>
                      <a:gd name="connsiteY1" fmla="*/ 156295 h 156359"/>
                      <a:gd name="connsiteX2" fmla="*/ 1766 w 89390"/>
                      <a:gd name="connsiteY2" fmla="*/ 145131 h 156359"/>
                      <a:gd name="connsiteX3" fmla="*/ 56953 w 89390"/>
                      <a:gd name="connsiteY3" fmla="*/ 0 h 156359"/>
                      <a:gd name="connsiteX4" fmla="*/ 89181 w 89390"/>
                      <a:gd name="connsiteY4" fmla="*/ 69090 h 1563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9390" h="156359">
                        <a:moveTo>
                          <a:pt x="89181" y="69301"/>
                        </a:moveTo>
                        <a:cubicBezTo>
                          <a:pt x="91920" y="115431"/>
                          <a:pt x="67485" y="154399"/>
                          <a:pt x="34626" y="156295"/>
                        </a:cubicBezTo>
                        <a:cubicBezTo>
                          <a:pt x="22830" y="156927"/>
                          <a:pt x="11666" y="152925"/>
                          <a:pt x="1766" y="145131"/>
                        </a:cubicBezTo>
                        <a:cubicBezTo>
                          <a:pt x="-15717" y="131229"/>
                          <a:pt x="103505" y="164721"/>
                          <a:pt x="56953" y="0"/>
                        </a:cubicBezTo>
                        <a:cubicBezTo>
                          <a:pt x="74647" y="13902"/>
                          <a:pt x="87286" y="39179"/>
                          <a:pt x="89181" y="69090"/>
                        </a:cubicBezTo>
                        <a:close/>
                      </a:path>
                    </a:pathLst>
                  </a:custGeom>
                  <a:solidFill>
                    <a:srgbClr val="7CBF3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73" name="자유형: 도형 72">
                <a:extLst>
                  <a:ext uri="{FF2B5EF4-FFF2-40B4-BE49-F238E27FC236}">
                    <a16:creationId xmlns:a16="http://schemas.microsoft.com/office/drawing/2014/main" id="{9B0B4A0D-2EA6-90D0-1459-953EC6318441}"/>
                  </a:ext>
                </a:extLst>
              </p:cNvPr>
              <p:cNvSpPr/>
              <p:nvPr userDrawn="1"/>
            </p:nvSpPr>
            <p:spPr>
              <a:xfrm>
                <a:off x="6715832" y="5624990"/>
                <a:ext cx="421941" cy="194328"/>
              </a:xfrm>
              <a:custGeom>
                <a:avLst/>
                <a:gdLst>
                  <a:gd name="connsiteX0" fmla="*/ 14956 w 520702"/>
                  <a:gd name="connsiteY0" fmla="*/ 0 h 251083"/>
                  <a:gd name="connsiteX1" fmla="*/ 0 w 520702"/>
                  <a:gd name="connsiteY1" fmla="*/ 9479 h 251083"/>
                  <a:gd name="connsiteX2" fmla="*/ 505747 w 520702"/>
                  <a:gd name="connsiteY2" fmla="*/ 251083 h 251083"/>
                  <a:gd name="connsiteX3" fmla="*/ 520702 w 520702"/>
                  <a:gd name="connsiteY3" fmla="*/ 241604 h 251083"/>
                  <a:gd name="connsiteX4" fmla="*/ 14956 w 520702"/>
                  <a:gd name="connsiteY4" fmla="*/ 0 h 2510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20702" h="251083">
                    <a:moveTo>
                      <a:pt x="14956" y="0"/>
                    </a:moveTo>
                    <a:lnTo>
                      <a:pt x="0" y="9479"/>
                    </a:lnTo>
                    <a:lnTo>
                      <a:pt x="505747" y="251083"/>
                    </a:lnTo>
                    <a:lnTo>
                      <a:pt x="520702" y="241604"/>
                    </a:lnTo>
                    <a:lnTo>
                      <a:pt x="14956" y="0"/>
                    </a:lnTo>
                    <a:close/>
                  </a:path>
                </a:pathLst>
              </a:custGeom>
              <a:solidFill>
                <a:srgbClr val="040000">
                  <a:alpha val="30000"/>
                </a:srgbClr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4" name="그래픽 16">
                <a:extLst>
                  <a:ext uri="{FF2B5EF4-FFF2-40B4-BE49-F238E27FC236}">
                    <a16:creationId xmlns:a16="http://schemas.microsoft.com/office/drawing/2014/main" id="{4DCFC269-C520-3CA1-CC60-4095DF968FE2}"/>
                  </a:ext>
                </a:extLst>
              </p:cNvPr>
              <p:cNvGrpSpPr/>
              <p:nvPr userDrawn="1"/>
            </p:nvGrpSpPr>
            <p:grpSpPr>
              <a:xfrm>
                <a:off x="7200448" y="5698705"/>
                <a:ext cx="100570" cy="217163"/>
                <a:chOff x="6661232" y="4732355"/>
                <a:chExt cx="124110" cy="280586"/>
              </a:xfrm>
            </p:grpSpPr>
            <p:grpSp>
              <p:nvGrpSpPr>
                <p:cNvPr id="210" name="그래픽 16">
                  <a:extLst>
                    <a:ext uri="{FF2B5EF4-FFF2-40B4-BE49-F238E27FC236}">
                      <a16:creationId xmlns:a16="http://schemas.microsoft.com/office/drawing/2014/main" id="{79B64DD8-B0E1-4822-161A-50E97677B6B9}"/>
                    </a:ext>
                  </a:extLst>
                </p:cNvPr>
                <p:cNvGrpSpPr/>
                <p:nvPr/>
              </p:nvGrpSpPr>
              <p:grpSpPr>
                <a:xfrm>
                  <a:off x="6687921" y="4888215"/>
                  <a:ext cx="89102" cy="124726"/>
                  <a:chOff x="6687921" y="4888215"/>
                  <a:chExt cx="89102" cy="124726"/>
                </a:xfrm>
              </p:grpSpPr>
              <p:sp>
                <p:nvSpPr>
                  <p:cNvPr id="215" name="자유형: 도형 214">
                    <a:extLst>
                      <a:ext uri="{FF2B5EF4-FFF2-40B4-BE49-F238E27FC236}">
                        <a16:creationId xmlns:a16="http://schemas.microsoft.com/office/drawing/2014/main" id="{A5089B81-DACA-7CCB-AC3E-112738C3C5F0}"/>
                      </a:ext>
                    </a:extLst>
                  </p:cNvPr>
                  <p:cNvSpPr/>
                  <p:nvPr/>
                </p:nvSpPr>
                <p:spPr>
                  <a:xfrm>
                    <a:off x="6688297" y="4961268"/>
                    <a:ext cx="88726" cy="51673"/>
                  </a:xfrm>
                  <a:custGeom>
                    <a:avLst/>
                    <a:gdLst>
                      <a:gd name="connsiteX0" fmla="*/ 74696 w 88726"/>
                      <a:gd name="connsiteY0" fmla="*/ 5826 h 51673"/>
                      <a:gd name="connsiteX1" fmla="*/ 11925 w 88726"/>
                      <a:gd name="connsiteY1" fmla="*/ 9617 h 51673"/>
                      <a:gd name="connsiteX2" fmla="*/ 14031 w 88726"/>
                      <a:gd name="connsiteY2" fmla="*/ 45848 h 51673"/>
                      <a:gd name="connsiteX3" fmla="*/ 76802 w 88726"/>
                      <a:gd name="connsiteY3" fmla="*/ 42056 h 51673"/>
                      <a:gd name="connsiteX4" fmla="*/ 74696 w 88726"/>
                      <a:gd name="connsiteY4" fmla="*/ 5826 h 516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8726" h="51673">
                        <a:moveTo>
                          <a:pt x="74696" y="5826"/>
                        </a:moveTo>
                        <a:cubicBezTo>
                          <a:pt x="56791" y="-3232"/>
                          <a:pt x="28776" y="-1546"/>
                          <a:pt x="11925" y="9617"/>
                        </a:cubicBezTo>
                        <a:cubicBezTo>
                          <a:pt x="-4716" y="20571"/>
                          <a:pt x="-3873" y="36790"/>
                          <a:pt x="14031" y="45848"/>
                        </a:cubicBezTo>
                        <a:cubicBezTo>
                          <a:pt x="31936" y="54905"/>
                          <a:pt x="59951" y="53220"/>
                          <a:pt x="76802" y="42056"/>
                        </a:cubicBezTo>
                        <a:cubicBezTo>
                          <a:pt x="93442" y="31103"/>
                          <a:pt x="92600" y="14883"/>
                          <a:pt x="74696" y="5826"/>
                        </a:cubicBezTo>
                        <a:close/>
                      </a:path>
                    </a:pathLst>
                  </a:custGeom>
                  <a:solidFill>
                    <a:srgbClr val="040000">
                      <a:alpha val="30000"/>
                    </a:srgbClr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6" name="자유형: 도형 215">
                    <a:extLst>
                      <a:ext uri="{FF2B5EF4-FFF2-40B4-BE49-F238E27FC236}">
                        <a16:creationId xmlns:a16="http://schemas.microsoft.com/office/drawing/2014/main" id="{5DB43171-476F-8AD1-2A29-54EA19BD5855}"/>
                      </a:ext>
                    </a:extLst>
                  </p:cNvPr>
                  <p:cNvSpPr/>
                  <p:nvPr/>
                </p:nvSpPr>
                <p:spPr>
                  <a:xfrm>
                    <a:off x="6687921" y="4893202"/>
                    <a:ext cx="85713" cy="107873"/>
                  </a:xfrm>
                  <a:custGeom>
                    <a:avLst/>
                    <a:gdLst>
                      <a:gd name="connsiteX0" fmla="*/ 11668 w 85713"/>
                      <a:gd name="connsiteY0" fmla="*/ 8172 h 107873"/>
                      <a:gd name="connsiteX1" fmla="*/ 83 w 85713"/>
                      <a:gd name="connsiteY1" fmla="*/ 57673 h 107873"/>
                      <a:gd name="connsiteX2" fmla="*/ 46002 w 85713"/>
                      <a:gd name="connsiteY2" fmla="*/ 107805 h 107873"/>
                      <a:gd name="connsiteX3" fmla="*/ 85603 w 85713"/>
                      <a:gd name="connsiteY3" fmla="*/ 52618 h 107873"/>
                      <a:gd name="connsiteX4" fmla="*/ 67277 w 85713"/>
                      <a:gd name="connsiteY4" fmla="*/ 3749 h 107873"/>
                      <a:gd name="connsiteX5" fmla="*/ 11668 w 85713"/>
                      <a:gd name="connsiteY5" fmla="*/ 8172 h 10787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85713" h="107873">
                        <a:moveTo>
                          <a:pt x="11668" y="8172"/>
                        </a:moveTo>
                        <a:cubicBezTo>
                          <a:pt x="4928" y="18915"/>
                          <a:pt x="-759" y="43771"/>
                          <a:pt x="83" y="57673"/>
                        </a:cubicBezTo>
                        <a:cubicBezTo>
                          <a:pt x="1768" y="86741"/>
                          <a:pt x="22411" y="109280"/>
                          <a:pt x="46002" y="107805"/>
                        </a:cubicBezTo>
                        <a:cubicBezTo>
                          <a:pt x="69594" y="106331"/>
                          <a:pt x="87288" y="81686"/>
                          <a:pt x="85603" y="52618"/>
                        </a:cubicBezTo>
                        <a:cubicBezTo>
                          <a:pt x="84550" y="34924"/>
                          <a:pt x="79916" y="17230"/>
                          <a:pt x="67277" y="3749"/>
                        </a:cubicBezTo>
                        <a:cubicBezTo>
                          <a:pt x="59905" y="-3413"/>
                          <a:pt x="18830" y="589"/>
                          <a:pt x="11668" y="8172"/>
                        </a:cubicBezTo>
                        <a:close/>
                      </a:path>
                    </a:pathLst>
                  </a:custGeom>
                  <a:solidFill>
                    <a:srgbClr val="D1D1D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7" name="자유형: 도형 216">
                    <a:extLst>
                      <a:ext uri="{FF2B5EF4-FFF2-40B4-BE49-F238E27FC236}">
                        <a16:creationId xmlns:a16="http://schemas.microsoft.com/office/drawing/2014/main" id="{7583E629-6A51-8864-AACF-6C2A2CAD7824}"/>
                      </a:ext>
                    </a:extLst>
                  </p:cNvPr>
                  <p:cNvSpPr/>
                  <p:nvPr/>
                </p:nvSpPr>
                <p:spPr>
                  <a:xfrm>
                    <a:off x="6697992" y="4888215"/>
                    <a:ext cx="60278" cy="35021"/>
                  </a:xfrm>
                  <a:custGeom>
                    <a:avLst/>
                    <a:gdLst>
                      <a:gd name="connsiteX0" fmla="*/ 50677 w 60278"/>
                      <a:gd name="connsiteY0" fmla="*/ 3891 h 35021"/>
                      <a:gd name="connsiteX1" fmla="*/ 8127 w 60278"/>
                      <a:gd name="connsiteY1" fmla="*/ 6419 h 35021"/>
                      <a:gd name="connsiteX2" fmla="*/ 9602 w 60278"/>
                      <a:gd name="connsiteY2" fmla="*/ 31064 h 35021"/>
                      <a:gd name="connsiteX3" fmla="*/ 52151 w 60278"/>
                      <a:gd name="connsiteY3" fmla="*/ 28536 h 35021"/>
                      <a:gd name="connsiteX4" fmla="*/ 50677 w 60278"/>
                      <a:gd name="connsiteY4" fmla="*/ 3891 h 350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60278" h="35021">
                        <a:moveTo>
                          <a:pt x="50677" y="3891"/>
                        </a:moveTo>
                        <a:cubicBezTo>
                          <a:pt x="38459" y="-2217"/>
                          <a:pt x="19502" y="-954"/>
                          <a:pt x="8127" y="6419"/>
                        </a:cubicBezTo>
                        <a:cubicBezTo>
                          <a:pt x="-3247" y="14002"/>
                          <a:pt x="-2615" y="24955"/>
                          <a:pt x="9602" y="31064"/>
                        </a:cubicBezTo>
                        <a:cubicBezTo>
                          <a:pt x="21819" y="37172"/>
                          <a:pt x="40776" y="36119"/>
                          <a:pt x="52151" y="28536"/>
                        </a:cubicBezTo>
                        <a:cubicBezTo>
                          <a:pt x="63526" y="21163"/>
                          <a:pt x="62894" y="10000"/>
                          <a:pt x="50677" y="38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8" name="자유형: 도형 217">
                    <a:extLst>
                      <a:ext uri="{FF2B5EF4-FFF2-40B4-BE49-F238E27FC236}">
                        <a16:creationId xmlns:a16="http://schemas.microsoft.com/office/drawing/2014/main" id="{C80BD180-B70B-D875-2140-E7862AF34DEB}"/>
                      </a:ext>
                    </a:extLst>
                  </p:cNvPr>
                  <p:cNvSpPr/>
                  <p:nvPr/>
                </p:nvSpPr>
                <p:spPr>
                  <a:xfrm>
                    <a:off x="6708015" y="4898466"/>
                    <a:ext cx="40442" cy="17822"/>
                  </a:xfrm>
                  <a:custGeom>
                    <a:avLst/>
                    <a:gdLst>
                      <a:gd name="connsiteX0" fmla="*/ 34756 w 40442"/>
                      <a:gd name="connsiteY0" fmla="*/ 2697 h 17822"/>
                      <a:gd name="connsiteX1" fmla="*/ 5055 w 40442"/>
                      <a:gd name="connsiteY1" fmla="*/ 4382 h 17822"/>
                      <a:gd name="connsiteX2" fmla="*/ 0 w 40442"/>
                      <a:gd name="connsiteY2" fmla="*/ 10070 h 17822"/>
                      <a:gd name="connsiteX3" fmla="*/ 5687 w 40442"/>
                      <a:gd name="connsiteY3" fmla="*/ 15125 h 17822"/>
                      <a:gd name="connsiteX4" fmla="*/ 35388 w 40442"/>
                      <a:gd name="connsiteY4" fmla="*/ 13440 h 17822"/>
                      <a:gd name="connsiteX5" fmla="*/ 40443 w 40442"/>
                      <a:gd name="connsiteY5" fmla="*/ 7753 h 17822"/>
                      <a:gd name="connsiteX6" fmla="*/ 34756 w 40442"/>
                      <a:gd name="connsiteY6" fmla="*/ 2697 h 178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0442" h="17822">
                        <a:moveTo>
                          <a:pt x="34756" y="2697"/>
                        </a:moveTo>
                        <a:cubicBezTo>
                          <a:pt x="26330" y="-1515"/>
                          <a:pt x="13060" y="-673"/>
                          <a:pt x="5055" y="4382"/>
                        </a:cubicBezTo>
                        <a:cubicBezTo>
                          <a:pt x="2528" y="6068"/>
                          <a:pt x="843" y="8174"/>
                          <a:pt x="0" y="10070"/>
                        </a:cubicBezTo>
                        <a:cubicBezTo>
                          <a:pt x="1053" y="11966"/>
                          <a:pt x="2949" y="13651"/>
                          <a:pt x="5687" y="15125"/>
                        </a:cubicBezTo>
                        <a:cubicBezTo>
                          <a:pt x="14113" y="19338"/>
                          <a:pt x="27383" y="18495"/>
                          <a:pt x="35388" y="13440"/>
                        </a:cubicBezTo>
                        <a:cubicBezTo>
                          <a:pt x="37915" y="11755"/>
                          <a:pt x="39600" y="9859"/>
                          <a:pt x="40443" y="7753"/>
                        </a:cubicBezTo>
                        <a:cubicBezTo>
                          <a:pt x="39390" y="5857"/>
                          <a:pt x="37494" y="4172"/>
                          <a:pt x="34756" y="2697"/>
                        </a:cubicBezTo>
                        <a:close/>
                      </a:path>
                    </a:pathLst>
                  </a:custGeom>
                  <a:solidFill>
                    <a:srgbClr val="56371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9" name="자유형: 도형 218">
                    <a:extLst>
                      <a:ext uri="{FF2B5EF4-FFF2-40B4-BE49-F238E27FC236}">
                        <a16:creationId xmlns:a16="http://schemas.microsoft.com/office/drawing/2014/main" id="{BD3CE42C-E312-CB16-573F-A154A9C8D081}"/>
                      </a:ext>
                    </a:extLst>
                  </p:cNvPr>
                  <p:cNvSpPr/>
                  <p:nvPr/>
                </p:nvSpPr>
                <p:spPr>
                  <a:xfrm>
                    <a:off x="6707091" y="4891936"/>
                    <a:ext cx="41930" cy="16388"/>
                  </a:xfrm>
                  <a:custGeom>
                    <a:avLst/>
                    <a:gdLst>
                      <a:gd name="connsiteX0" fmla="*/ 35258 w 41930"/>
                      <a:gd name="connsiteY0" fmla="*/ 2697 h 16388"/>
                      <a:gd name="connsiteX1" fmla="*/ 5558 w 41930"/>
                      <a:gd name="connsiteY1" fmla="*/ 4382 h 16388"/>
                      <a:gd name="connsiteX2" fmla="*/ 924 w 41930"/>
                      <a:gd name="connsiteY2" fmla="*/ 16389 h 16388"/>
                      <a:gd name="connsiteX3" fmla="*/ 5979 w 41930"/>
                      <a:gd name="connsiteY3" fmla="*/ 10702 h 16388"/>
                      <a:gd name="connsiteX4" fmla="*/ 35680 w 41930"/>
                      <a:gd name="connsiteY4" fmla="*/ 9017 h 16388"/>
                      <a:gd name="connsiteX5" fmla="*/ 41367 w 41930"/>
                      <a:gd name="connsiteY5" fmla="*/ 14072 h 16388"/>
                      <a:gd name="connsiteX6" fmla="*/ 35258 w 41930"/>
                      <a:gd name="connsiteY6" fmla="*/ 2697 h 163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41930" h="16388">
                        <a:moveTo>
                          <a:pt x="35258" y="2697"/>
                        </a:moveTo>
                        <a:cubicBezTo>
                          <a:pt x="26833" y="-1515"/>
                          <a:pt x="13562" y="-673"/>
                          <a:pt x="5558" y="4382"/>
                        </a:cubicBezTo>
                        <a:cubicBezTo>
                          <a:pt x="292" y="7963"/>
                          <a:pt x="-1182" y="12597"/>
                          <a:pt x="924" y="16389"/>
                        </a:cubicBezTo>
                        <a:cubicBezTo>
                          <a:pt x="1767" y="14283"/>
                          <a:pt x="3452" y="12387"/>
                          <a:pt x="5979" y="10702"/>
                        </a:cubicBezTo>
                        <a:cubicBezTo>
                          <a:pt x="13984" y="5436"/>
                          <a:pt x="27254" y="4593"/>
                          <a:pt x="35680" y="9017"/>
                        </a:cubicBezTo>
                        <a:cubicBezTo>
                          <a:pt x="38418" y="10491"/>
                          <a:pt x="40314" y="12176"/>
                          <a:pt x="41367" y="14072"/>
                        </a:cubicBezTo>
                        <a:cubicBezTo>
                          <a:pt x="43052" y="9859"/>
                          <a:pt x="40946" y="5436"/>
                          <a:pt x="35258" y="2697"/>
                        </a:cubicBezTo>
                        <a:close/>
                      </a:path>
                    </a:pathLst>
                  </a:custGeom>
                  <a:solidFill>
                    <a:srgbClr val="D1D1D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211" name="그래픽 16">
                  <a:extLst>
                    <a:ext uri="{FF2B5EF4-FFF2-40B4-BE49-F238E27FC236}">
                      <a16:creationId xmlns:a16="http://schemas.microsoft.com/office/drawing/2014/main" id="{A671D275-B913-3C8F-D7FC-5216C845ADD6}"/>
                    </a:ext>
                  </a:extLst>
                </p:cNvPr>
                <p:cNvGrpSpPr/>
                <p:nvPr/>
              </p:nvGrpSpPr>
              <p:grpSpPr>
                <a:xfrm>
                  <a:off x="6661232" y="4732355"/>
                  <a:ext cx="124110" cy="183940"/>
                  <a:chOff x="6661232" y="4732355"/>
                  <a:chExt cx="124110" cy="183940"/>
                </a:xfrm>
              </p:grpSpPr>
              <p:sp>
                <p:nvSpPr>
                  <p:cNvPr id="212" name="자유형: 도형 211">
                    <a:extLst>
                      <a:ext uri="{FF2B5EF4-FFF2-40B4-BE49-F238E27FC236}">
                        <a16:creationId xmlns:a16="http://schemas.microsoft.com/office/drawing/2014/main" id="{B1E05D40-2D65-2373-9358-2C77774433A2}"/>
                      </a:ext>
                    </a:extLst>
                  </p:cNvPr>
                  <p:cNvSpPr/>
                  <p:nvPr/>
                </p:nvSpPr>
                <p:spPr>
                  <a:xfrm>
                    <a:off x="6720640" y="4858180"/>
                    <a:ext cx="13704" cy="58116"/>
                  </a:xfrm>
                  <a:custGeom>
                    <a:avLst/>
                    <a:gdLst>
                      <a:gd name="connsiteX0" fmla="*/ 5068 w 13704"/>
                      <a:gd name="connsiteY0" fmla="*/ 13 h 58116"/>
                      <a:gd name="connsiteX1" fmla="*/ 13 w 13704"/>
                      <a:gd name="connsiteY1" fmla="*/ 5701 h 58116"/>
                      <a:gd name="connsiteX2" fmla="*/ 3173 w 13704"/>
                      <a:gd name="connsiteY2" fmla="*/ 57939 h 58116"/>
                      <a:gd name="connsiteX3" fmla="*/ 13705 w 13704"/>
                      <a:gd name="connsiteY3" fmla="*/ 57307 h 58116"/>
                      <a:gd name="connsiteX4" fmla="*/ 10545 w 13704"/>
                      <a:gd name="connsiteY4" fmla="*/ 5069 h 58116"/>
                      <a:gd name="connsiteX5" fmla="*/ 5068 w 13704"/>
                      <a:gd name="connsiteY5" fmla="*/ 13 h 581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3704" h="58116">
                        <a:moveTo>
                          <a:pt x="5068" y="13"/>
                        </a:moveTo>
                        <a:cubicBezTo>
                          <a:pt x="2120" y="13"/>
                          <a:pt x="-198" y="2752"/>
                          <a:pt x="13" y="5701"/>
                        </a:cubicBezTo>
                        <a:lnTo>
                          <a:pt x="3173" y="57939"/>
                        </a:lnTo>
                        <a:cubicBezTo>
                          <a:pt x="8650" y="58571"/>
                          <a:pt x="13705" y="57307"/>
                          <a:pt x="13705" y="57307"/>
                        </a:cubicBezTo>
                        <a:lnTo>
                          <a:pt x="10545" y="5069"/>
                        </a:lnTo>
                        <a:cubicBezTo>
                          <a:pt x="10545" y="2120"/>
                          <a:pt x="7807" y="-197"/>
                          <a:pt x="5068" y="13"/>
                        </a:cubicBezTo>
                        <a:close/>
                      </a:path>
                    </a:pathLst>
                  </a:custGeom>
                  <a:solidFill>
                    <a:srgbClr val="904E39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13" name="자유형: 도형 212">
                    <a:extLst>
                      <a:ext uri="{FF2B5EF4-FFF2-40B4-BE49-F238E27FC236}">
                        <a16:creationId xmlns:a16="http://schemas.microsoft.com/office/drawing/2014/main" id="{F369EF54-0830-ADFE-70C5-350533224AEC}"/>
                      </a:ext>
                    </a:extLst>
                  </p:cNvPr>
                  <p:cNvSpPr/>
                  <p:nvPr/>
                </p:nvSpPr>
                <p:spPr>
                  <a:xfrm>
                    <a:off x="6661232" y="4732355"/>
                    <a:ext cx="124110" cy="173301"/>
                  </a:xfrm>
                  <a:custGeom>
                    <a:avLst/>
                    <a:gdLst>
                      <a:gd name="connsiteX0" fmla="*/ 123878 w 124110"/>
                      <a:gd name="connsiteY0" fmla="*/ 83078 h 173301"/>
                      <a:gd name="connsiteX1" fmla="*/ 67216 w 124110"/>
                      <a:gd name="connsiteY1" fmla="*/ 173232 h 173301"/>
                      <a:gd name="connsiteX2" fmla="*/ 232 w 124110"/>
                      <a:gd name="connsiteY2" fmla="*/ 90450 h 173301"/>
                      <a:gd name="connsiteX3" fmla="*/ 56894 w 124110"/>
                      <a:gd name="connsiteY3" fmla="*/ 86 h 173301"/>
                      <a:gd name="connsiteX4" fmla="*/ 123878 w 124110"/>
                      <a:gd name="connsiteY4" fmla="*/ 82867 h 17330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24110" h="173301">
                        <a:moveTo>
                          <a:pt x="123878" y="83078"/>
                        </a:moveTo>
                        <a:cubicBezTo>
                          <a:pt x="126827" y="130893"/>
                          <a:pt x="101339" y="171336"/>
                          <a:pt x="67216" y="173232"/>
                        </a:cubicBezTo>
                        <a:cubicBezTo>
                          <a:pt x="33092" y="175127"/>
                          <a:pt x="3181" y="138265"/>
                          <a:pt x="232" y="90450"/>
                        </a:cubicBezTo>
                        <a:cubicBezTo>
                          <a:pt x="-2717" y="42635"/>
                          <a:pt x="22771" y="2192"/>
                          <a:pt x="56894" y="86"/>
                        </a:cubicBezTo>
                        <a:cubicBezTo>
                          <a:pt x="91018" y="-2021"/>
                          <a:pt x="120929" y="35052"/>
                          <a:pt x="123878" y="82867"/>
                        </a:cubicBezTo>
                        <a:close/>
                      </a:path>
                    </a:pathLst>
                  </a:custGeom>
                  <a:solidFill>
                    <a:srgbClr val="92D0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214" name="자유형: 도형 213">
                    <a:extLst>
                      <a:ext uri="{FF2B5EF4-FFF2-40B4-BE49-F238E27FC236}">
                        <a16:creationId xmlns:a16="http://schemas.microsoft.com/office/drawing/2014/main" id="{B1730054-5F6E-8DB2-BAF2-D61A534F92BD}"/>
                      </a:ext>
                    </a:extLst>
                  </p:cNvPr>
                  <p:cNvSpPr/>
                  <p:nvPr/>
                </p:nvSpPr>
                <p:spPr>
                  <a:xfrm>
                    <a:off x="6694032" y="4746554"/>
                    <a:ext cx="89391" cy="156359"/>
                  </a:xfrm>
                  <a:custGeom>
                    <a:avLst/>
                    <a:gdLst>
                      <a:gd name="connsiteX0" fmla="*/ 89182 w 89391"/>
                      <a:gd name="connsiteY0" fmla="*/ 69301 h 156359"/>
                      <a:gd name="connsiteX1" fmla="*/ 34626 w 89391"/>
                      <a:gd name="connsiteY1" fmla="*/ 156295 h 156359"/>
                      <a:gd name="connsiteX2" fmla="*/ 1766 w 89391"/>
                      <a:gd name="connsiteY2" fmla="*/ 145131 h 156359"/>
                      <a:gd name="connsiteX3" fmla="*/ 56954 w 89391"/>
                      <a:gd name="connsiteY3" fmla="*/ 0 h 156359"/>
                      <a:gd name="connsiteX4" fmla="*/ 89182 w 89391"/>
                      <a:gd name="connsiteY4" fmla="*/ 69090 h 1563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9391" h="156359">
                        <a:moveTo>
                          <a:pt x="89182" y="69301"/>
                        </a:moveTo>
                        <a:cubicBezTo>
                          <a:pt x="91920" y="115431"/>
                          <a:pt x="67486" y="154399"/>
                          <a:pt x="34626" y="156295"/>
                        </a:cubicBezTo>
                        <a:cubicBezTo>
                          <a:pt x="22830" y="156927"/>
                          <a:pt x="11666" y="152925"/>
                          <a:pt x="1766" y="145131"/>
                        </a:cubicBezTo>
                        <a:cubicBezTo>
                          <a:pt x="-15717" y="131229"/>
                          <a:pt x="103505" y="164721"/>
                          <a:pt x="56954" y="0"/>
                        </a:cubicBezTo>
                        <a:cubicBezTo>
                          <a:pt x="74647" y="13692"/>
                          <a:pt x="87286" y="39179"/>
                          <a:pt x="89182" y="69090"/>
                        </a:cubicBezTo>
                        <a:close/>
                      </a:path>
                    </a:pathLst>
                  </a:custGeom>
                  <a:solidFill>
                    <a:srgbClr val="7CBF33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</p:grp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121CB53E-56B3-8734-332D-0BC4F58244BD}"/>
                  </a:ext>
                </a:extLst>
              </p:cNvPr>
              <p:cNvSpPr/>
              <p:nvPr userDrawn="1"/>
            </p:nvSpPr>
            <p:spPr>
              <a:xfrm>
                <a:off x="4407388" y="5552917"/>
                <a:ext cx="611763" cy="990548"/>
              </a:xfrm>
              <a:custGeom>
                <a:avLst/>
                <a:gdLst>
                  <a:gd name="connsiteX0" fmla="*/ 136615 w 754954"/>
                  <a:gd name="connsiteY0" fmla="*/ 471 h 1222400"/>
                  <a:gd name="connsiteX1" fmla="*/ 148624 w 754954"/>
                  <a:gd name="connsiteY1" fmla="*/ 1449 h 1222400"/>
                  <a:gd name="connsiteX2" fmla="*/ 305873 w 754954"/>
                  <a:gd name="connsiteY2" fmla="*/ 33941 h 1222400"/>
                  <a:gd name="connsiteX3" fmla="*/ 521287 w 754954"/>
                  <a:gd name="connsiteY3" fmla="*/ 78669 h 1222400"/>
                  <a:gd name="connsiteX4" fmla="*/ 528646 w 754954"/>
                  <a:gd name="connsiteY4" fmla="*/ 81034 h 1222400"/>
                  <a:gd name="connsiteX5" fmla="*/ 530401 w 754954"/>
                  <a:gd name="connsiteY5" fmla="*/ 81034 h 1222400"/>
                  <a:gd name="connsiteX6" fmla="*/ 532921 w 754954"/>
                  <a:gd name="connsiteY6" fmla="*/ 81844 h 1222400"/>
                  <a:gd name="connsiteX7" fmla="*/ 532921 w 754954"/>
                  <a:gd name="connsiteY7" fmla="*/ 82847 h 1222400"/>
                  <a:gd name="connsiteX8" fmla="*/ 532921 w 754954"/>
                  <a:gd name="connsiteY8" fmla="*/ 83850 h 1222400"/>
                  <a:gd name="connsiteX9" fmla="*/ 532921 w 754954"/>
                  <a:gd name="connsiteY9" fmla="*/ 84853 h 1222400"/>
                  <a:gd name="connsiteX10" fmla="*/ 532921 w 754954"/>
                  <a:gd name="connsiteY10" fmla="*/ 85856 h 1222400"/>
                  <a:gd name="connsiteX11" fmla="*/ 532921 w 754954"/>
                  <a:gd name="connsiteY11" fmla="*/ 86859 h 1222400"/>
                  <a:gd name="connsiteX12" fmla="*/ 532921 w 754954"/>
                  <a:gd name="connsiteY12" fmla="*/ 87862 h 1222400"/>
                  <a:gd name="connsiteX13" fmla="*/ 532921 w 754954"/>
                  <a:gd name="connsiteY13" fmla="*/ 88864 h 1222400"/>
                  <a:gd name="connsiteX14" fmla="*/ 532921 w 754954"/>
                  <a:gd name="connsiteY14" fmla="*/ 89867 h 1222400"/>
                  <a:gd name="connsiteX15" fmla="*/ 532921 w 754954"/>
                  <a:gd name="connsiteY15" fmla="*/ 90870 h 1222400"/>
                  <a:gd name="connsiteX16" fmla="*/ 532921 w 754954"/>
                  <a:gd name="connsiteY16" fmla="*/ 91873 h 1222400"/>
                  <a:gd name="connsiteX17" fmla="*/ 532921 w 754954"/>
                  <a:gd name="connsiteY17" fmla="*/ 92876 h 1222400"/>
                  <a:gd name="connsiteX18" fmla="*/ 532921 w 754954"/>
                  <a:gd name="connsiteY18" fmla="*/ 93879 h 1222400"/>
                  <a:gd name="connsiteX19" fmla="*/ 532921 w 754954"/>
                  <a:gd name="connsiteY19" fmla="*/ 94882 h 1222400"/>
                  <a:gd name="connsiteX20" fmla="*/ 532921 w 754954"/>
                  <a:gd name="connsiteY20" fmla="*/ 95884 h 1222400"/>
                  <a:gd name="connsiteX21" fmla="*/ 532921 w 754954"/>
                  <a:gd name="connsiteY21" fmla="*/ 96887 h 1222400"/>
                  <a:gd name="connsiteX22" fmla="*/ 532921 w 754954"/>
                  <a:gd name="connsiteY22" fmla="*/ 97890 h 1222400"/>
                  <a:gd name="connsiteX23" fmla="*/ 532921 w 754954"/>
                  <a:gd name="connsiteY23" fmla="*/ 98893 h 1222400"/>
                  <a:gd name="connsiteX24" fmla="*/ 532921 w 754954"/>
                  <a:gd name="connsiteY24" fmla="*/ 99896 h 1222400"/>
                  <a:gd name="connsiteX25" fmla="*/ 532921 w 754954"/>
                  <a:gd name="connsiteY25" fmla="*/ 100899 h 1222400"/>
                  <a:gd name="connsiteX26" fmla="*/ 532921 w 754954"/>
                  <a:gd name="connsiteY26" fmla="*/ 101902 h 1222400"/>
                  <a:gd name="connsiteX27" fmla="*/ 532921 w 754954"/>
                  <a:gd name="connsiteY27" fmla="*/ 102905 h 1222400"/>
                  <a:gd name="connsiteX28" fmla="*/ 532921 w 754954"/>
                  <a:gd name="connsiteY28" fmla="*/ 103907 h 1222400"/>
                  <a:gd name="connsiteX29" fmla="*/ 532921 w 754954"/>
                  <a:gd name="connsiteY29" fmla="*/ 104910 h 1222400"/>
                  <a:gd name="connsiteX30" fmla="*/ 532921 w 754954"/>
                  <a:gd name="connsiteY30" fmla="*/ 105913 h 1222400"/>
                  <a:gd name="connsiteX31" fmla="*/ 532921 w 754954"/>
                  <a:gd name="connsiteY31" fmla="*/ 106916 h 1222400"/>
                  <a:gd name="connsiteX32" fmla="*/ 532921 w 754954"/>
                  <a:gd name="connsiteY32" fmla="*/ 107919 h 1222400"/>
                  <a:gd name="connsiteX33" fmla="*/ 532921 w 754954"/>
                  <a:gd name="connsiteY33" fmla="*/ 108922 h 1222400"/>
                  <a:gd name="connsiteX34" fmla="*/ 532921 w 754954"/>
                  <a:gd name="connsiteY34" fmla="*/ 109925 h 1222400"/>
                  <a:gd name="connsiteX35" fmla="*/ 532921 w 754954"/>
                  <a:gd name="connsiteY35" fmla="*/ 110927 h 1222400"/>
                  <a:gd name="connsiteX36" fmla="*/ 532921 w 754954"/>
                  <a:gd name="connsiteY36" fmla="*/ 111930 h 1222400"/>
                  <a:gd name="connsiteX37" fmla="*/ 532921 w 754954"/>
                  <a:gd name="connsiteY37" fmla="*/ 112933 h 1222400"/>
                  <a:gd name="connsiteX38" fmla="*/ 532921 w 754954"/>
                  <a:gd name="connsiteY38" fmla="*/ 113936 h 1222400"/>
                  <a:gd name="connsiteX39" fmla="*/ 532921 w 754954"/>
                  <a:gd name="connsiteY39" fmla="*/ 114939 h 1222400"/>
                  <a:gd name="connsiteX40" fmla="*/ 532921 w 754954"/>
                  <a:gd name="connsiteY40" fmla="*/ 115942 h 1222400"/>
                  <a:gd name="connsiteX41" fmla="*/ 532921 w 754954"/>
                  <a:gd name="connsiteY41" fmla="*/ 116945 h 1222400"/>
                  <a:gd name="connsiteX42" fmla="*/ 532921 w 754954"/>
                  <a:gd name="connsiteY42" fmla="*/ 117947 h 1222400"/>
                  <a:gd name="connsiteX43" fmla="*/ 532921 w 754954"/>
                  <a:gd name="connsiteY43" fmla="*/ 118950 h 1222400"/>
                  <a:gd name="connsiteX44" fmla="*/ 532921 w 754954"/>
                  <a:gd name="connsiteY44" fmla="*/ 119953 h 1222400"/>
                  <a:gd name="connsiteX45" fmla="*/ 532921 w 754954"/>
                  <a:gd name="connsiteY45" fmla="*/ 120956 h 1222400"/>
                  <a:gd name="connsiteX46" fmla="*/ 532921 w 754954"/>
                  <a:gd name="connsiteY46" fmla="*/ 121959 h 1222400"/>
                  <a:gd name="connsiteX47" fmla="*/ 532921 w 754954"/>
                  <a:gd name="connsiteY47" fmla="*/ 122962 h 1222400"/>
                  <a:gd name="connsiteX48" fmla="*/ 532921 w 754954"/>
                  <a:gd name="connsiteY48" fmla="*/ 123965 h 1222400"/>
                  <a:gd name="connsiteX49" fmla="*/ 532921 w 754954"/>
                  <a:gd name="connsiteY49" fmla="*/ 124967 h 1222400"/>
                  <a:gd name="connsiteX50" fmla="*/ 532921 w 754954"/>
                  <a:gd name="connsiteY50" fmla="*/ 125970 h 1222400"/>
                  <a:gd name="connsiteX51" fmla="*/ 532921 w 754954"/>
                  <a:gd name="connsiteY51" fmla="*/ 126973 h 1222400"/>
                  <a:gd name="connsiteX52" fmla="*/ 532921 w 754954"/>
                  <a:gd name="connsiteY52" fmla="*/ 127976 h 1222400"/>
                  <a:gd name="connsiteX53" fmla="*/ 532921 w 754954"/>
                  <a:gd name="connsiteY53" fmla="*/ 128979 h 1222400"/>
                  <a:gd name="connsiteX54" fmla="*/ 532921 w 754954"/>
                  <a:gd name="connsiteY54" fmla="*/ 129982 h 1222400"/>
                  <a:gd name="connsiteX55" fmla="*/ 532921 w 754954"/>
                  <a:gd name="connsiteY55" fmla="*/ 130985 h 1222400"/>
                  <a:gd name="connsiteX56" fmla="*/ 532921 w 754954"/>
                  <a:gd name="connsiteY56" fmla="*/ 131988 h 1222400"/>
                  <a:gd name="connsiteX57" fmla="*/ 532921 w 754954"/>
                  <a:gd name="connsiteY57" fmla="*/ 132990 h 1222400"/>
                  <a:gd name="connsiteX58" fmla="*/ 532921 w 754954"/>
                  <a:gd name="connsiteY58" fmla="*/ 133993 h 1222400"/>
                  <a:gd name="connsiteX59" fmla="*/ 532921 w 754954"/>
                  <a:gd name="connsiteY59" fmla="*/ 134996 h 1222400"/>
                  <a:gd name="connsiteX60" fmla="*/ 532921 w 754954"/>
                  <a:gd name="connsiteY60" fmla="*/ 135999 h 1222400"/>
                  <a:gd name="connsiteX61" fmla="*/ 532921 w 754954"/>
                  <a:gd name="connsiteY61" fmla="*/ 137002 h 1222400"/>
                  <a:gd name="connsiteX62" fmla="*/ 532921 w 754954"/>
                  <a:gd name="connsiteY62" fmla="*/ 138005 h 1222400"/>
                  <a:gd name="connsiteX63" fmla="*/ 532921 w 754954"/>
                  <a:gd name="connsiteY63" fmla="*/ 139008 h 1222400"/>
                  <a:gd name="connsiteX64" fmla="*/ 532921 w 754954"/>
                  <a:gd name="connsiteY64" fmla="*/ 140010 h 1222400"/>
                  <a:gd name="connsiteX65" fmla="*/ 532921 w 754954"/>
                  <a:gd name="connsiteY65" fmla="*/ 141013 h 1222400"/>
                  <a:gd name="connsiteX66" fmla="*/ 532921 w 754954"/>
                  <a:gd name="connsiteY66" fmla="*/ 142016 h 1222400"/>
                  <a:gd name="connsiteX67" fmla="*/ 532921 w 754954"/>
                  <a:gd name="connsiteY67" fmla="*/ 143019 h 1222400"/>
                  <a:gd name="connsiteX68" fmla="*/ 532921 w 754954"/>
                  <a:gd name="connsiteY68" fmla="*/ 144022 h 1222400"/>
                  <a:gd name="connsiteX69" fmla="*/ 532921 w 754954"/>
                  <a:gd name="connsiteY69" fmla="*/ 145025 h 1222400"/>
                  <a:gd name="connsiteX70" fmla="*/ 532921 w 754954"/>
                  <a:gd name="connsiteY70" fmla="*/ 146028 h 1222400"/>
                  <a:gd name="connsiteX71" fmla="*/ 532921 w 754954"/>
                  <a:gd name="connsiteY71" fmla="*/ 147030 h 1222400"/>
                  <a:gd name="connsiteX72" fmla="*/ 532921 w 754954"/>
                  <a:gd name="connsiteY72" fmla="*/ 148033 h 1222400"/>
                  <a:gd name="connsiteX73" fmla="*/ 532921 w 754954"/>
                  <a:gd name="connsiteY73" fmla="*/ 149036 h 1222400"/>
                  <a:gd name="connsiteX74" fmla="*/ 532921 w 754954"/>
                  <a:gd name="connsiteY74" fmla="*/ 150039 h 1222400"/>
                  <a:gd name="connsiteX75" fmla="*/ 532921 w 754954"/>
                  <a:gd name="connsiteY75" fmla="*/ 151042 h 1222400"/>
                  <a:gd name="connsiteX76" fmla="*/ 532921 w 754954"/>
                  <a:gd name="connsiteY76" fmla="*/ 152045 h 1222400"/>
                  <a:gd name="connsiteX77" fmla="*/ 532921 w 754954"/>
                  <a:gd name="connsiteY77" fmla="*/ 153048 h 1222400"/>
                  <a:gd name="connsiteX78" fmla="*/ 532921 w 754954"/>
                  <a:gd name="connsiteY78" fmla="*/ 154050 h 1222400"/>
                  <a:gd name="connsiteX79" fmla="*/ 532921 w 754954"/>
                  <a:gd name="connsiteY79" fmla="*/ 155053 h 1222400"/>
                  <a:gd name="connsiteX80" fmla="*/ 532921 w 754954"/>
                  <a:gd name="connsiteY80" fmla="*/ 156056 h 1222400"/>
                  <a:gd name="connsiteX81" fmla="*/ 532921 w 754954"/>
                  <a:gd name="connsiteY81" fmla="*/ 157059 h 1222400"/>
                  <a:gd name="connsiteX82" fmla="*/ 532921 w 754954"/>
                  <a:gd name="connsiteY82" fmla="*/ 158062 h 1222400"/>
                  <a:gd name="connsiteX83" fmla="*/ 532921 w 754954"/>
                  <a:gd name="connsiteY83" fmla="*/ 159065 h 1222400"/>
                  <a:gd name="connsiteX84" fmla="*/ 532921 w 754954"/>
                  <a:gd name="connsiteY84" fmla="*/ 160068 h 1222400"/>
                  <a:gd name="connsiteX85" fmla="*/ 532921 w 754954"/>
                  <a:gd name="connsiteY85" fmla="*/ 161071 h 1222400"/>
                  <a:gd name="connsiteX86" fmla="*/ 532921 w 754954"/>
                  <a:gd name="connsiteY86" fmla="*/ 162073 h 1222400"/>
                  <a:gd name="connsiteX87" fmla="*/ 532921 w 754954"/>
                  <a:gd name="connsiteY87" fmla="*/ 163076 h 1222400"/>
                  <a:gd name="connsiteX88" fmla="*/ 532921 w 754954"/>
                  <a:gd name="connsiteY88" fmla="*/ 164079 h 1222400"/>
                  <a:gd name="connsiteX89" fmla="*/ 532921 w 754954"/>
                  <a:gd name="connsiteY89" fmla="*/ 165082 h 1222400"/>
                  <a:gd name="connsiteX90" fmla="*/ 532921 w 754954"/>
                  <a:gd name="connsiteY90" fmla="*/ 166085 h 1222400"/>
                  <a:gd name="connsiteX91" fmla="*/ 532921 w 754954"/>
                  <a:gd name="connsiteY91" fmla="*/ 167088 h 1222400"/>
                  <a:gd name="connsiteX92" fmla="*/ 532921 w 754954"/>
                  <a:gd name="connsiteY92" fmla="*/ 168091 h 1222400"/>
                  <a:gd name="connsiteX93" fmla="*/ 532921 w 754954"/>
                  <a:gd name="connsiteY93" fmla="*/ 169093 h 1222400"/>
                  <a:gd name="connsiteX94" fmla="*/ 532921 w 754954"/>
                  <a:gd name="connsiteY94" fmla="*/ 170096 h 1222400"/>
                  <a:gd name="connsiteX95" fmla="*/ 532921 w 754954"/>
                  <a:gd name="connsiteY95" fmla="*/ 171099 h 1222400"/>
                  <a:gd name="connsiteX96" fmla="*/ 532921 w 754954"/>
                  <a:gd name="connsiteY96" fmla="*/ 172102 h 1222400"/>
                  <a:gd name="connsiteX97" fmla="*/ 532921 w 754954"/>
                  <a:gd name="connsiteY97" fmla="*/ 173105 h 1222400"/>
                  <a:gd name="connsiteX98" fmla="*/ 532921 w 754954"/>
                  <a:gd name="connsiteY98" fmla="*/ 174108 h 1222400"/>
                  <a:gd name="connsiteX99" fmla="*/ 532921 w 754954"/>
                  <a:gd name="connsiteY99" fmla="*/ 175111 h 1222400"/>
                  <a:gd name="connsiteX100" fmla="*/ 532921 w 754954"/>
                  <a:gd name="connsiteY100" fmla="*/ 176113 h 1222400"/>
                  <a:gd name="connsiteX101" fmla="*/ 532921 w 754954"/>
                  <a:gd name="connsiteY101" fmla="*/ 177116 h 1222400"/>
                  <a:gd name="connsiteX102" fmla="*/ 532921 w 754954"/>
                  <a:gd name="connsiteY102" fmla="*/ 178119 h 1222400"/>
                  <a:gd name="connsiteX103" fmla="*/ 532921 w 754954"/>
                  <a:gd name="connsiteY103" fmla="*/ 179122 h 1222400"/>
                  <a:gd name="connsiteX104" fmla="*/ 532921 w 754954"/>
                  <a:gd name="connsiteY104" fmla="*/ 180125 h 1222400"/>
                  <a:gd name="connsiteX105" fmla="*/ 532921 w 754954"/>
                  <a:gd name="connsiteY105" fmla="*/ 181128 h 1222400"/>
                  <a:gd name="connsiteX106" fmla="*/ 532921 w 754954"/>
                  <a:gd name="connsiteY106" fmla="*/ 182131 h 1222400"/>
                  <a:gd name="connsiteX107" fmla="*/ 532921 w 754954"/>
                  <a:gd name="connsiteY107" fmla="*/ 183133 h 1222400"/>
                  <a:gd name="connsiteX108" fmla="*/ 532921 w 754954"/>
                  <a:gd name="connsiteY108" fmla="*/ 184136 h 1222400"/>
                  <a:gd name="connsiteX109" fmla="*/ 532921 w 754954"/>
                  <a:gd name="connsiteY109" fmla="*/ 185139 h 1222400"/>
                  <a:gd name="connsiteX110" fmla="*/ 532921 w 754954"/>
                  <a:gd name="connsiteY110" fmla="*/ 186142 h 1222400"/>
                  <a:gd name="connsiteX111" fmla="*/ 532921 w 754954"/>
                  <a:gd name="connsiteY111" fmla="*/ 187145 h 1222400"/>
                  <a:gd name="connsiteX112" fmla="*/ 532921 w 754954"/>
                  <a:gd name="connsiteY112" fmla="*/ 188148 h 1222400"/>
                  <a:gd name="connsiteX113" fmla="*/ 532921 w 754954"/>
                  <a:gd name="connsiteY113" fmla="*/ 189151 h 1222400"/>
                  <a:gd name="connsiteX114" fmla="*/ 532921 w 754954"/>
                  <a:gd name="connsiteY114" fmla="*/ 190154 h 1222400"/>
                  <a:gd name="connsiteX115" fmla="*/ 532921 w 754954"/>
                  <a:gd name="connsiteY115" fmla="*/ 191156 h 1222400"/>
                  <a:gd name="connsiteX116" fmla="*/ 532921 w 754954"/>
                  <a:gd name="connsiteY116" fmla="*/ 192159 h 1222400"/>
                  <a:gd name="connsiteX117" fmla="*/ 532921 w 754954"/>
                  <a:gd name="connsiteY117" fmla="*/ 193162 h 1222400"/>
                  <a:gd name="connsiteX118" fmla="*/ 532921 w 754954"/>
                  <a:gd name="connsiteY118" fmla="*/ 194165 h 1222400"/>
                  <a:gd name="connsiteX119" fmla="*/ 532921 w 754954"/>
                  <a:gd name="connsiteY119" fmla="*/ 195168 h 1222400"/>
                  <a:gd name="connsiteX120" fmla="*/ 532921 w 754954"/>
                  <a:gd name="connsiteY120" fmla="*/ 196171 h 1222400"/>
                  <a:gd name="connsiteX121" fmla="*/ 532921 w 754954"/>
                  <a:gd name="connsiteY121" fmla="*/ 197174 h 1222400"/>
                  <a:gd name="connsiteX122" fmla="*/ 532921 w 754954"/>
                  <a:gd name="connsiteY122" fmla="*/ 198176 h 1222400"/>
                  <a:gd name="connsiteX123" fmla="*/ 532921 w 754954"/>
                  <a:gd name="connsiteY123" fmla="*/ 199179 h 1222400"/>
                  <a:gd name="connsiteX124" fmla="*/ 532921 w 754954"/>
                  <a:gd name="connsiteY124" fmla="*/ 200182 h 1222400"/>
                  <a:gd name="connsiteX125" fmla="*/ 532921 w 754954"/>
                  <a:gd name="connsiteY125" fmla="*/ 201185 h 1222400"/>
                  <a:gd name="connsiteX126" fmla="*/ 532921 w 754954"/>
                  <a:gd name="connsiteY126" fmla="*/ 202188 h 1222400"/>
                  <a:gd name="connsiteX127" fmla="*/ 532921 w 754954"/>
                  <a:gd name="connsiteY127" fmla="*/ 203191 h 1222400"/>
                  <a:gd name="connsiteX128" fmla="*/ 532921 w 754954"/>
                  <a:gd name="connsiteY128" fmla="*/ 204194 h 1222400"/>
                  <a:gd name="connsiteX129" fmla="*/ 532921 w 754954"/>
                  <a:gd name="connsiteY129" fmla="*/ 205196 h 1222400"/>
                  <a:gd name="connsiteX130" fmla="*/ 532921 w 754954"/>
                  <a:gd name="connsiteY130" fmla="*/ 206199 h 1222400"/>
                  <a:gd name="connsiteX131" fmla="*/ 532921 w 754954"/>
                  <a:gd name="connsiteY131" fmla="*/ 207202 h 1222400"/>
                  <a:gd name="connsiteX132" fmla="*/ 532921 w 754954"/>
                  <a:gd name="connsiteY132" fmla="*/ 208205 h 1222400"/>
                  <a:gd name="connsiteX133" fmla="*/ 532921 w 754954"/>
                  <a:gd name="connsiteY133" fmla="*/ 209208 h 1222400"/>
                  <a:gd name="connsiteX134" fmla="*/ 532921 w 754954"/>
                  <a:gd name="connsiteY134" fmla="*/ 210211 h 1222400"/>
                  <a:gd name="connsiteX135" fmla="*/ 532921 w 754954"/>
                  <a:gd name="connsiteY135" fmla="*/ 211214 h 1222400"/>
                  <a:gd name="connsiteX136" fmla="*/ 532921 w 754954"/>
                  <a:gd name="connsiteY136" fmla="*/ 212216 h 1222400"/>
                  <a:gd name="connsiteX137" fmla="*/ 532921 w 754954"/>
                  <a:gd name="connsiteY137" fmla="*/ 213219 h 1222400"/>
                  <a:gd name="connsiteX138" fmla="*/ 525098 w 754954"/>
                  <a:gd name="connsiteY138" fmla="*/ 228463 h 1222400"/>
                  <a:gd name="connsiteX139" fmla="*/ 444669 w 754954"/>
                  <a:gd name="connsiteY139" fmla="*/ 417402 h 1222400"/>
                  <a:gd name="connsiteX140" fmla="*/ 437849 w 754954"/>
                  <a:gd name="connsiteY140" fmla="*/ 453305 h 1222400"/>
                  <a:gd name="connsiteX141" fmla="*/ 505643 w 754954"/>
                  <a:gd name="connsiteY141" fmla="*/ 642244 h 1222400"/>
                  <a:gd name="connsiteX142" fmla="*/ 667705 w 754954"/>
                  <a:gd name="connsiteY142" fmla="*/ 837000 h 1222400"/>
                  <a:gd name="connsiteX143" fmla="*/ 746731 w 754954"/>
                  <a:gd name="connsiteY143" fmla="*/ 900180 h 1222400"/>
                  <a:gd name="connsiteX144" fmla="*/ 746932 w 754954"/>
                  <a:gd name="connsiteY144" fmla="*/ 899578 h 1222400"/>
                  <a:gd name="connsiteX145" fmla="*/ 754954 w 754954"/>
                  <a:gd name="connsiteY145" fmla="*/ 907401 h 1222400"/>
                  <a:gd name="connsiteX146" fmla="*/ 754553 w 754954"/>
                  <a:gd name="connsiteY146" fmla="*/ 908002 h 1222400"/>
                  <a:gd name="connsiteX147" fmla="*/ 754954 w 754954"/>
                  <a:gd name="connsiteY147" fmla="*/ 908604 h 1222400"/>
                  <a:gd name="connsiteX148" fmla="*/ 754553 w 754954"/>
                  <a:gd name="connsiteY148" fmla="*/ 909206 h 1222400"/>
                  <a:gd name="connsiteX149" fmla="*/ 754954 w 754954"/>
                  <a:gd name="connsiteY149" fmla="*/ 909807 h 1222400"/>
                  <a:gd name="connsiteX150" fmla="*/ 754553 w 754954"/>
                  <a:gd name="connsiteY150" fmla="*/ 910409 h 1222400"/>
                  <a:gd name="connsiteX151" fmla="*/ 754954 w 754954"/>
                  <a:gd name="connsiteY151" fmla="*/ 911011 h 1222400"/>
                  <a:gd name="connsiteX152" fmla="*/ 754553 w 754954"/>
                  <a:gd name="connsiteY152" fmla="*/ 911613 h 1222400"/>
                  <a:gd name="connsiteX153" fmla="*/ 754954 w 754954"/>
                  <a:gd name="connsiteY153" fmla="*/ 912214 h 1222400"/>
                  <a:gd name="connsiteX154" fmla="*/ 754553 w 754954"/>
                  <a:gd name="connsiteY154" fmla="*/ 912816 h 1222400"/>
                  <a:gd name="connsiteX155" fmla="*/ 754954 w 754954"/>
                  <a:gd name="connsiteY155" fmla="*/ 913418 h 1222400"/>
                  <a:gd name="connsiteX156" fmla="*/ 754553 w 754954"/>
                  <a:gd name="connsiteY156" fmla="*/ 914019 h 1222400"/>
                  <a:gd name="connsiteX157" fmla="*/ 754954 w 754954"/>
                  <a:gd name="connsiteY157" fmla="*/ 914621 h 1222400"/>
                  <a:gd name="connsiteX158" fmla="*/ 754553 w 754954"/>
                  <a:gd name="connsiteY158" fmla="*/ 915223 h 1222400"/>
                  <a:gd name="connsiteX159" fmla="*/ 754954 w 754954"/>
                  <a:gd name="connsiteY159" fmla="*/ 915825 h 1222400"/>
                  <a:gd name="connsiteX160" fmla="*/ 754553 w 754954"/>
                  <a:gd name="connsiteY160" fmla="*/ 916426 h 1222400"/>
                  <a:gd name="connsiteX161" fmla="*/ 754954 w 754954"/>
                  <a:gd name="connsiteY161" fmla="*/ 917028 h 1222400"/>
                  <a:gd name="connsiteX162" fmla="*/ 754553 w 754954"/>
                  <a:gd name="connsiteY162" fmla="*/ 917630 h 1222400"/>
                  <a:gd name="connsiteX163" fmla="*/ 754954 w 754954"/>
                  <a:gd name="connsiteY163" fmla="*/ 918232 h 1222400"/>
                  <a:gd name="connsiteX164" fmla="*/ 754553 w 754954"/>
                  <a:gd name="connsiteY164" fmla="*/ 918833 h 1222400"/>
                  <a:gd name="connsiteX165" fmla="*/ 754954 w 754954"/>
                  <a:gd name="connsiteY165" fmla="*/ 919435 h 1222400"/>
                  <a:gd name="connsiteX166" fmla="*/ 754553 w 754954"/>
                  <a:gd name="connsiteY166" fmla="*/ 920037 h 1222400"/>
                  <a:gd name="connsiteX167" fmla="*/ 754954 w 754954"/>
                  <a:gd name="connsiteY167" fmla="*/ 920638 h 1222400"/>
                  <a:gd name="connsiteX168" fmla="*/ 754553 w 754954"/>
                  <a:gd name="connsiteY168" fmla="*/ 921240 h 1222400"/>
                  <a:gd name="connsiteX169" fmla="*/ 754954 w 754954"/>
                  <a:gd name="connsiteY169" fmla="*/ 921842 h 1222400"/>
                  <a:gd name="connsiteX170" fmla="*/ 754553 w 754954"/>
                  <a:gd name="connsiteY170" fmla="*/ 922444 h 1222400"/>
                  <a:gd name="connsiteX171" fmla="*/ 754954 w 754954"/>
                  <a:gd name="connsiteY171" fmla="*/ 923045 h 1222400"/>
                  <a:gd name="connsiteX172" fmla="*/ 754553 w 754954"/>
                  <a:gd name="connsiteY172" fmla="*/ 923647 h 1222400"/>
                  <a:gd name="connsiteX173" fmla="*/ 754954 w 754954"/>
                  <a:gd name="connsiteY173" fmla="*/ 924249 h 1222400"/>
                  <a:gd name="connsiteX174" fmla="*/ 754553 w 754954"/>
                  <a:gd name="connsiteY174" fmla="*/ 924850 h 1222400"/>
                  <a:gd name="connsiteX175" fmla="*/ 754954 w 754954"/>
                  <a:gd name="connsiteY175" fmla="*/ 925452 h 1222400"/>
                  <a:gd name="connsiteX176" fmla="*/ 754553 w 754954"/>
                  <a:gd name="connsiteY176" fmla="*/ 926054 h 1222400"/>
                  <a:gd name="connsiteX177" fmla="*/ 754954 w 754954"/>
                  <a:gd name="connsiteY177" fmla="*/ 926656 h 1222400"/>
                  <a:gd name="connsiteX178" fmla="*/ 754553 w 754954"/>
                  <a:gd name="connsiteY178" fmla="*/ 927257 h 1222400"/>
                  <a:gd name="connsiteX179" fmla="*/ 754954 w 754954"/>
                  <a:gd name="connsiteY179" fmla="*/ 927859 h 1222400"/>
                  <a:gd name="connsiteX180" fmla="*/ 754553 w 754954"/>
                  <a:gd name="connsiteY180" fmla="*/ 928461 h 1222400"/>
                  <a:gd name="connsiteX181" fmla="*/ 754954 w 754954"/>
                  <a:gd name="connsiteY181" fmla="*/ 929062 h 1222400"/>
                  <a:gd name="connsiteX182" fmla="*/ 754553 w 754954"/>
                  <a:gd name="connsiteY182" fmla="*/ 929664 h 1222400"/>
                  <a:gd name="connsiteX183" fmla="*/ 754954 w 754954"/>
                  <a:gd name="connsiteY183" fmla="*/ 930266 h 1222400"/>
                  <a:gd name="connsiteX184" fmla="*/ 754553 w 754954"/>
                  <a:gd name="connsiteY184" fmla="*/ 930868 h 1222400"/>
                  <a:gd name="connsiteX185" fmla="*/ 754954 w 754954"/>
                  <a:gd name="connsiteY185" fmla="*/ 931469 h 1222400"/>
                  <a:gd name="connsiteX186" fmla="*/ 754553 w 754954"/>
                  <a:gd name="connsiteY186" fmla="*/ 932071 h 1222400"/>
                  <a:gd name="connsiteX187" fmla="*/ 754954 w 754954"/>
                  <a:gd name="connsiteY187" fmla="*/ 932673 h 1222400"/>
                  <a:gd name="connsiteX188" fmla="*/ 754553 w 754954"/>
                  <a:gd name="connsiteY188" fmla="*/ 933274 h 1222400"/>
                  <a:gd name="connsiteX189" fmla="*/ 754954 w 754954"/>
                  <a:gd name="connsiteY189" fmla="*/ 933876 h 1222400"/>
                  <a:gd name="connsiteX190" fmla="*/ 754553 w 754954"/>
                  <a:gd name="connsiteY190" fmla="*/ 934478 h 1222400"/>
                  <a:gd name="connsiteX191" fmla="*/ 754954 w 754954"/>
                  <a:gd name="connsiteY191" fmla="*/ 935080 h 1222400"/>
                  <a:gd name="connsiteX192" fmla="*/ 754553 w 754954"/>
                  <a:gd name="connsiteY192" fmla="*/ 935681 h 1222400"/>
                  <a:gd name="connsiteX193" fmla="*/ 754954 w 754954"/>
                  <a:gd name="connsiteY193" fmla="*/ 936283 h 1222400"/>
                  <a:gd name="connsiteX194" fmla="*/ 754553 w 754954"/>
                  <a:gd name="connsiteY194" fmla="*/ 936885 h 1222400"/>
                  <a:gd name="connsiteX195" fmla="*/ 754954 w 754954"/>
                  <a:gd name="connsiteY195" fmla="*/ 937486 h 1222400"/>
                  <a:gd name="connsiteX196" fmla="*/ 754553 w 754954"/>
                  <a:gd name="connsiteY196" fmla="*/ 938088 h 1222400"/>
                  <a:gd name="connsiteX197" fmla="*/ 754954 w 754954"/>
                  <a:gd name="connsiteY197" fmla="*/ 938690 h 1222400"/>
                  <a:gd name="connsiteX198" fmla="*/ 754553 w 754954"/>
                  <a:gd name="connsiteY198" fmla="*/ 939292 h 1222400"/>
                  <a:gd name="connsiteX199" fmla="*/ 754954 w 754954"/>
                  <a:gd name="connsiteY199" fmla="*/ 939893 h 1222400"/>
                  <a:gd name="connsiteX200" fmla="*/ 754553 w 754954"/>
                  <a:gd name="connsiteY200" fmla="*/ 940495 h 1222400"/>
                  <a:gd name="connsiteX201" fmla="*/ 754954 w 754954"/>
                  <a:gd name="connsiteY201" fmla="*/ 941097 h 1222400"/>
                  <a:gd name="connsiteX202" fmla="*/ 754553 w 754954"/>
                  <a:gd name="connsiteY202" fmla="*/ 941698 h 1222400"/>
                  <a:gd name="connsiteX203" fmla="*/ 754954 w 754954"/>
                  <a:gd name="connsiteY203" fmla="*/ 942300 h 1222400"/>
                  <a:gd name="connsiteX204" fmla="*/ 754553 w 754954"/>
                  <a:gd name="connsiteY204" fmla="*/ 942902 h 1222400"/>
                  <a:gd name="connsiteX205" fmla="*/ 754954 w 754954"/>
                  <a:gd name="connsiteY205" fmla="*/ 943504 h 1222400"/>
                  <a:gd name="connsiteX206" fmla="*/ 754553 w 754954"/>
                  <a:gd name="connsiteY206" fmla="*/ 944105 h 1222400"/>
                  <a:gd name="connsiteX207" fmla="*/ 754954 w 754954"/>
                  <a:gd name="connsiteY207" fmla="*/ 944707 h 1222400"/>
                  <a:gd name="connsiteX208" fmla="*/ 754553 w 754954"/>
                  <a:gd name="connsiteY208" fmla="*/ 945309 h 1222400"/>
                  <a:gd name="connsiteX209" fmla="*/ 754954 w 754954"/>
                  <a:gd name="connsiteY209" fmla="*/ 945910 h 1222400"/>
                  <a:gd name="connsiteX210" fmla="*/ 754553 w 754954"/>
                  <a:gd name="connsiteY210" fmla="*/ 946512 h 1222400"/>
                  <a:gd name="connsiteX211" fmla="*/ 754954 w 754954"/>
                  <a:gd name="connsiteY211" fmla="*/ 947114 h 1222400"/>
                  <a:gd name="connsiteX212" fmla="*/ 754553 w 754954"/>
                  <a:gd name="connsiteY212" fmla="*/ 947716 h 1222400"/>
                  <a:gd name="connsiteX213" fmla="*/ 754954 w 754954"/>
                  <a:gd name="connsiteY213" fmla="*/ 948317 h 1222400"/>
                  <a:gd name="connsiteX214" fmla="*/ 754553 w 754954"/>
                  <a:gd name="connsiteY214" fmla="*/ 948919 h 1222400"/>
                  <a:gd name="connsiteX215" fmla="*/ 754954 w 754954"/>
                  <a:gd name="connsiteY215" fmla="*/ 949521 h 1222400"/>
                  <a:gd name="connsiteX216" fmla="*/ 754553 w 754954"/>
                  <a:gd name="connsiteY216" fmla="*/ 950123 h 1222400"/>
                  <a:gd name="connsiteX217" fmla="*/ 754954 w 754954"/>
                  <a:gd name="connsiteY217" fmla="*/ 950724 h 1222400"/>
                  <a:gd name="connsiteX218" fmla="*/ 754553 w 754954"/>
                  <a:gd name="connsiteY218" fmla="*/ 951326 h 1222400"/>
                  <a:gd name="connsiteX219" fmla="*/ 754954 w 754954"/>
                  <a:gd name="connsiteY219" fmla="*/ 951928 h 1222400"/>
                  <a:gd name="connsiteX220" fmla="*/ 754553 w 754954"/>
                  <a:gd name="connsiteY220" fmla="*/ 952529 h 1222400"/>
                  <a:gd name="connsiteX221" fmla="*/ 754954 w 754954"/>
                  <a:gd name="connsiteY221" fmla="*/ 953131 h 1222400"/>
                  <a:gd name="connsiteX222" fmla="*/ 754553 w 754954"/>
                  <a:gd name="connsiteY222" fmla="*/ 953733 h 1222400"/>
                  <a:gd name="connsiteX223" fmla="*/ 754954 w 754954"/>
                  <a:gd name="connsiteY223" fmla="*/ 954335 h 1222400"/>
                  <a:gd name="connsiteX224" fmla="*/ 754553 w 754954"/>
                  <a:gd name="connsiteY224" fmla="*/ 954936 h 1222400"/>
                  <a:gd name="connsiteX225" fmla="*/ 754954 w 754954"/>
                  <a:gd name="connsiteY225" fmla="*/ 955538 h 1222400"/>
                  <a:gd name="connsiteX226" fmla="*/ 754553 w 754954"/>
                  <a:gd name="connsiteY226" fmla="*/ 956140 h 1222400"/>
                  <a:gd name="connsiteX227" fmla="*/ 754954 w 754954"/>
                  <a:gd name="connsiteY227" fmla="*/ 956741 h 1222400"/>
                  <a:gd name="connsiteX228" fmla="*/ 754553 w 754954"/>
                  <a:gd name="connsiteY228" fmla="*/ 957343 h 1222400"/>
                  <a:gd name="connsiteX229" fmla="*/ 754954 w 754954"/>
                  <a:gd name="connsiteY229" fmla="*/ 957945 h 1222400"/>
                  <a:gd name="connsiteX230" fmla="*/ 754553 w 754954"/>
                  <a:gd name="connsiteY230" fmla="*/ 958547 h 1222400"/>
                  <a:gd name="connsiteX231" fmla="*/ 754954 w 754954"/>
                  <a:gd name="connsiteY231" fmla="*/ 959148 h 1222400"/>
                  <a:gd name="connsiteX232" fmla="*/ 754553 w 754954"/>
                  <a:gd name="connsiteY232" fmla="*/ 959750 h 1222400"/>
                  <a:gd name="connsiteX233" fmla="*/ 754954 w 754954"/>
                  <a:gd name="connsiteY233" fmla="*/ 960352 h 1222400"/>
                  <a:gd name="connsiteX234" fmla="*/ 754553 w 754954"/>
                  <a:gd name="connsiteY234" fmla="*/ 960953 h 1222400"/>
                  <a:gd name="connsiteX235" fmla="*/ 754954 w 754954"/>
                  <a:gd name="connsiteY235" fmla="*/ 961555 h 1222400"/>
                  <a:gd name="connsiteX236" fmla="*/ 754553 w 754954"/>
                  <a:gd name="connsiteY236" fmla="*/ 962157 h 1222400"/>
                  <a:gd name="connsiteX237" fmla="*/ 754954 w 754954"/>
                  <a:gd name="connsiteY237" fmla="*/ 962759 h 1222400"/>
                  <a:gd name="connsiteX238" fmla="*/ 754553 w 754954"/>
                  <a:gd name="connsiteY238" fmla="*/ 963360 h 1222400"/>
                  <a:gd name="connsiteX239" fmla="*/ 754954 w 754954"/>
                  <a:gd name="connsiteY239" fmla="*/ 963962 h 1222400"/>
                  <a:gd name="connsiteX240" fmla="*/ 754553 w 754954"/>
                  <a:gd name="connsiteY240" fmla="*/ 964564 h 1222400"/>
                  <a:gd name="connsiteX241" fmla="*/ 754954 w 754954"/>
                  <a:gd name="connsiteY241" fmla="*/ 965165 h 1222400"/>
                  <a:gd name="connsiteX242" fmla="*/ 754553 w 754954"/>
                  <a:gd name="connsiteY242" fmla="*/ 965767 h 1222400"/>
                  <a:gd name="connsiteX243" fmla="*/ 754954 w 754954"/>
                  <a:gd name="connsiteY243" fmla="*/ 966369 h 1222400"/>
                  <a:gd name="connsiteX244" fmla="*/ 754553 w 754954"/>
                  <a:gd name="connsiteY244" fmla="*/ 966971 h 1222400"/>
                  <a:gd name="connsiteX245" fmla="*/ 754954 w 754954"/>
                  <a:gd name="connsiteY245" fmla="*/ 967572 h 1222400"/>
                  <a:gd name="connsiteX246" fmla="*/ 754553 w 754954"/>
                  <a:gd name="connsiteY246" fmla="*/ 968174 h 1222400"/>
                  <a:gd name="connsiteX247" fmla="*/ 754954 w 754954"/>
                  <a:gd name="connsiteY247" fmla="*/ 968776 h 1222400"/>
                  <a:gd name="connsiteX248" fmla="*/ 754553 w 754954"/>
                  <a:gd name="connsiteY248" fmla="*/ 969377 h 1222400"/>
                  <a:gd name="connsiteX249" fmla="*/ 754954 w 754954"/>
                  <a:gd name="connsiteY249" fmla="*/ 969979 h 1222400"/>
                  <a:gd name="connsiteX250" fmla="*/ 754553 w 754954"/>
                  <a:gd name="connsiteY250" fmla="*/ 970581 h 1222400"/>
                  <a:gd name="connsiteX251" fmla="*/ 754954 w 754954"/>
                  <a:gd name="connsiteY251" fmla="*/ 971183 h 1222400"/>
                  <a:gd name="connsiteX252" fmla="*/ 754553 w 754954"/>
                  <a:gd name="connsiteY252" fmla="*/ 971784 h 1222400"/>
                  <a:gd name="connsiteX253" fmla="*/ 754954 w 754954"/>
                  <a:gd name="connsiteY253" fmla="*/ 972386 h 1222400"/>
                  <a:gd name="connsiteX254" fmla="*/ 754553 w 754954"/>
                  <a:gd name="connsiteY254" fmla="*/ 972988 h 1222400"/>
                  <a:gd name="connsiteX255" fmla="*/ 754954 w 754954"/>
                  <a:gd name="connsiteY255" fmla="*/ 973589 h 1222400"/>
                  <a:gd name="connsiteX256" fmla="*/ 754553 w 754954"/>
                  <a:gd name="connsiteY256" fmla="*/ 974191 h 1222400"/>
                  <a:gd name="connsiteX257" fmla="*/ 754954 w 754954"/>
                  <a:gd name="connsiteY257" fmla="*/ 974793 h 1222400"/>
                  <a:gd name="connsiteX258" fmla="*/ 754553 w 754954"/>
                  <a:gd name="connsiteY258" fmla="*/ 975395 h 1222400"/>
                  <a:gd name="connsiteX259" fmla="*/ 754954 w 754954"/>
                  <a:gd name="connsiteY259" fmla="*/ 975996 h 1222400"/>
                  <a:gd name="connsiteX260" fmla="*/ 754553 w 754954"/>
                  <a:gd name="connsiteY260" fmla="*/ 976598 h 1222400"/>
                  <a:gd name="connsiteX261" fmla="*/ 754954 w 754954"/>
                  <a:gd name="connsiteY261" fmla="*/ 977200 h 1222400"/>
                  <a:gd name="connsiteX262" fmla="*/ 754553 w 754954"/>
                  <a:gd name="connsiteY262" fmla="*/ 977801 h 1222400"/>
                  <a:gd name="connsiteX263" fmla="*/ 754954 w 754954"/>
                  <a:gd name="connsiteY263" fmla="*/ 978403 h 1222400"/>
                  <a:gd name="connsiteX264" fmla="*/ 754553 w 754954"/>
                  <a:gd name="connsiteY264" fmla="*/ 979005 h 1222400"/>
                  <a:gd name="connsiteX265" fmla="*/ 754954 w 754954"/>
                  <a:gd name="connsiteY265" fmla="*/ 979607 h 1222400"/>
                  <a:gd name="connsiteX266" fmla="*/ 754553 w 754954"/>
                  <a:gd name="connsiteY266" fmla="*/ 980208 h 1222400"/>
                  <a:gd name="connsiteX267" fmla="*/ 754954 w 754954"/>
                  <a:gd name="connsiteY267" fmla="*/ 980810 h 1222400"/>
                  <a:gd name="connsiteX268" fmla="*/ 754553 w 754954"/>
                  <a:gd name="connsiteY268" fmla="*/ 981412 h 1222400"/>
                  <a:gd name="connsiteX269" fmla="*/ 754954 w 754954"/>
                  <a:gd name="connsiteY269" fmla="*/ 982014 h 1222400"/>
                  <a:gd name="connsiteX270" fmla="*/ 754553 w 754954"/>
                  <a:gd name="connsiteY270" fmla="*/ 982615 h 1222400"/>
                  <a:gd name="connsiteX271" fmla="*/ 754954 w 754954"/>
                  <a:gd name="connsiteY271" fmla="*/ 983217 h 1222400"/>
                  <a:gd name="connsiteX272" fmla="*/ 754553 w 754954"/>
                  <a:gd name="connsiteY272" fmla="*/ 983819 h 1222400"/>
                  <a:gd name="connsiteX273" fmla="*/ 754954 w 754954"/>
                  <a:gd name="connsiteY273" fmla="*/ 984420 h 1222400"/>
                  <a:gd name="connsiteX274" fmla="*/ 754553 w 754954"/>
                  <a:gd name="connsiteY274" fmla="*/ 985022 h 1222400"/>
                  <a:gd name="connsiteX275" fmla="*/ 754954 w 754954"/>
                  <a:gd name="connsiteY275" fmla="*/ 985624 h 1222400"/>
                  <a:gd name="connsiteX276" fmla="*/ 754553 w 754954"/>
                  <a:gd name="connsiteY276" fmla="*/ 986226 h 1222400"/>
                  <a:gd name="connsiteX277" fmla="*/ 754954 w 754954"/>
                  <a:gd name="connsiteY277" fmla="*/ 986827 h 1222400"/>
                  <a:gd name="connsiteX278" fmla="*/ 754553 w 754954"/>
                  <a:gd name="connsiteY278" fmla="*/ 987429 h 1222400"/>
                  <a:gd name="connsiteX279" fmla="*/ 754954 w 754954"/>
                  <a:gd name="connsiteY279" fmla="*/ 988031 h 1222400"/>
                  <a:gd name="connsiteX280" fmla="*/ 754553 w 754954"/>
                  <a:gd name="connsiteY280" fmla="*/ 988632 h 1222400"/>
                  <a:gd name="connsiteX281" fmla="*/ 754954 w 754954"/>
                  <a:gd name="connsiteY281" fmla="*/ 989234 h 1222400"/>
                  <a:gd name="connsiteX282" fmla="*/ 754553 w 754954"/>
                  <a:gd name="connsiteY282" fmla="*/ 989836 h 1222400"/>
                  <a:gd name="connsiteX283" fmla="*/ 754954 w 754954"/>
                  <a:gd name="connsiteY283" fmla="*/ 990438 h 1222400"/>
                  <a:gd name="connsiteX284" fmla="*/ 754553 w 754954"/>
                  <a:gd name="connsiteY284" fmla="*/ 991039 h 1222400"/>
                  <a:gd name="connsiteX285" fmla="*/ 754954 w 754954"/>
                  <a:gd name="connsiteY285" fmla="*/ 991641 h 1222400"/>
                  <a:gd name="connsiteX286" fmla="*/ 754553 w 754954"/>
                  <a:gd name="connsiteY286" fmla="*/ 992243 h 1222400"/>
                  <a:gd name="connsiteX287" fmla="*/ 754954 w 754954"/>
                  <a:gd name="connsiteY287" fmla="*/ 992844 h 1222400"/>
                  <a:gd name="connsiteX288" fmla="*/ 754553 w 754954"/>
                  <a:gd name="connsiteY288" fmla="*/ 993446 h 1222400"/>
                  <a:gd name="connsiteX289" fmla="*/ 754954 w 754954"/>
                  <a:gd name="connsiteY289" fmla="*/ 994048 h 1222400"/>
                  <a:gd name="connsiteX290" fmla="*/ 754553 w 754954"/>
                  <a:gd name="connsiteY290" fmla="*/ 994650 h 1222400"/>
                  <a:gd name="connsiteX291" fmla="*/ 754954 w 754954"/>
                  <a:gd name="connsiteY291" fmla="*/ 995251 h 1222400"/>
                  <a:gd name="connsiteX292" fmla="*/ 754553 w 754954"/>
                  <a:gd name="connsiteY292" fmla="*/ 995853 h 1222400"/>
                  <a:gd name="connsiteX293" fmla="*/ 754954 w 754954"/>
                  <a:gd name="connsiteY293" fmla="*/ 996455 h 1222400"/>
                  <a:gd name="connsiteX294" fmla="*/ 754553 w 754954"/>
                  <a:gd name="connsiteY294" fmla="*/ 997056 h 1222400"/>
                  <a:gd name="connsiteX295" fmla="*/ 754954 w 754954"/>
                  <a:gd name="connsiteY295" fmla="*/ 997658 h 1222400"/>
                  <a:gd name="connsiteX296" fmla="*/ 754553 w 754954"/>
                  <a:gd name="connsiteY296" fmla="*/ 998260 h 1222400"/>
                  <a:gd name="connsiteX297" fmla="*/ 754954 w 754954"/>
                  <a:gd name="connsiteY297" fmla="*/ 998862 h 1222400"/>
                  <a:gd name="connsiteX298" fmla="*/ 754553 w 754954"/>
                  <a:gd name="connsiteY298" fmla="*/ 999463 h 1222400"/>
                  <a:gd name="connsiteX299" fmla="*/ 754954 w 754954"/>
                  <a:gd name="connsiteY299" fmla="*/ 1000065 h 1222400"/>
                  <a:gd name="connsiteX300" fmla="*/ 754553 w 754954"/>
                  <a:gd name="connsiteY300" fmla="*/ 1000667 h 1222400"/>
                  <a:gd name="connsiteX301" fmla="*/ 754954 w 754954"/>
                  <a:gd name="connsiteY301" fmla="*/ 1001268 h 1222400"/>
                  <a:gd name="connsiteX302" fmla="*/ 754553 w 754954"/>
                  <a:gd name="connsiteY302" fmla="*/ 1001870 h 1222400"/>
                  <a:gd name="connsiteX303" fmla="*/ 754954 w 754954"/>
                  <a:gd name="connsiteY303" fmla="*/ 1002472 h 1222400"/>
                  <a:gd name="connsiteX304" fmla="*/ 754553 w 754954"/>
                  <a:gd name="connsiteY304" fmla="*/ 1003074 h 1222400"/>
                  <a:gd name="connsiteX305" fmla="*/ 754954 w 754954"/>
                  <a:gd name="connsiteY305" fmla="*/ 1003675 h 1222400"/>
                  <a:gd name="connsiteX306" fmla="*/ 754553 w 754954"/>
                  <a:gd name="connsiteY306" fmla="*/ 1004277 h 1222400"/>
                  <a:gd name="connsiteX307" fmla="*/ 754954 w 754954"/>
                  <a:gd name="connsiteY307" fmla="*/ 1004879 h 1222400"/>
                  <a:gd name="connsiteX308" fmla="*/ 754553 w 754954"/>
                  <a:gd name="connsiteY308" fmla="*/ 1005480 h 1222400"/>
                  <a:gd name="connsiteX309" fmla="*/ 754954 w 754954"/>
                  <a:gd name="connsiteY309" fmla="*/ 1006082 h 1222400"/>
                  <a:gd name="connsiteX310" fmla="*/ 754553 w 754954"/>
                  <a:gd name="connsiteY310" fmla="*/ 1006684 h 1222400"/>
                  <a:gd name="connsiteX311" fmla="*/ 754954 w 754954"/>
                  <a:gd name="connsiteY311" fmla="*/ 1007286 h 1222400"/>
                  <a:gd name="connsiteX312" fmla="*/ 754553 w 754954"/>
                  <a:gd name="connsiteY312" fmla="*/ 1007887 h 1222400"/>
                  <a:gd name="connsiteX313" fmla="*/ 754954 w 754954"/>
                  <a:gd name="connsiteY313" fmla="*/ 1008489 h 1222400"/>
                  <a:gd name="connsiteX314" fmla="*/ 754553 w 754954"/>
                  <a:gd name="connsiteY314" fmla="*/ 1009091 h 1222400"/>
                  <a:gd name="connsiteX315" fmla="*/ 754954 w 754954"/>
                  <a:gd name="connsiteY315" fmla="*/ 1009692 h 1222400"/>
                  <a:gd name="connsiteX316" fmla="*/ 754553 w 754954"/>
                  <a:gd name="connsiteY316" fmla="*/ 1010294 h 1222400"/>
                  <a:gd name="connsiteX317" fmla="*/ 754954 w 754954"/>
                  <a:gd name="connsiteY317" fmla="*/ 1010896 h 1222400"/>
                  <a:gd name="connsiteX318" fmla="*/ 754553 w 754954"/>
                  <a:gd name="connsiteY318" fmla="*/ 1011498 h 1222400"/>
                  <a:gd name="connsiteX319" fmla="*/ 754954 w 754954"/>
                  <a:gd name="connsiteY319" fmla="*/ 1012099 h 1222400"/>
                  <a:gd name="connsiteX320" fmla="*/ 754553 w 754954"/>
                  <a:gd name="connsiteY320" fmla="*/ 1012701 h 1222400"/>
                  <a:gd name="connsiteX321" fmla="*/ 754954 w 754954"/>
                  <a:gd name="connsiteY321" fmla="*/ 1013303 h 1222400"/>
                  <a:gd name="connsiteX322" fmla="*/ 754553 w 754954"/>
                  <a:gd name="connsiteY322" fmla="*/ 1013905 h 1222400"/>
                  <a:gd name="connsiteX323" fmla="*/ 754954 w 754954"/>
                  <a:gd name="connsiteY323" fmla="*/ 1014506 h 1222400"/>
                  <a:gd name="connsiteX324" fmla="*/ 754553 w 754954"/>
                  <a:gd name="connsiteY324" fmla="*/ 1015108 h 1222400"/>
                  <a:gd name="connsiteX325" fmla="*/ 754954 w 754954"/>
                  <a:gd name="connsiteY325" fmla="*/ 1015710 h 1222400"/>
                  <a:gd name="connsiteX326" fmla="*/ 754553 w 754954"/>
                  <a:gd name="connsiteY326" fmla="*/ 1016311 h 1222400"/>
                  <a:gd name="connsiteX327" fmla="*/ 754954 w 754954"/>
                  <a:gd name="connsiteY327" fmla="*/ 1016913 h 1222400"/>
                  <a:gd name="connsiteX328" fmla="*/ 754553 w 754954"/>
                  <a:gd name="connsiteY328" fmla="*/ 1017515 h 1222400"/>
                  <a:gd name="connsiteX329" fmla="*/ 754954 w 754954"/>
                  <a:gd name="connsiteY329" fmla="*/ 1018117 h 1222400"/>
                  <a:gd name="connsiteX330" fmla="*/ 754553 w 754954"/>
                  <a:gd name="connsiteY330" fmla="*/ 1018718 h 1222400"/>
                  <a:gd name="connsiteX331" fmla="*/ 754954 w 754954"/>
                  <a:gd name="connsiteY331" fmla="*/ 1019320 h 1222400"/>
                  <a:gd name="connsiteX332" fmla="*/ 754553 w 754954"/>
                  <a:gd name="connsiteY332" fmla="*/ 1019922 h 1222400"/>
                  <a:gd name="connsiteX333" fmla="*/ 754954 w 754954"/>
                  <a:gd name="connsiteY333" fmla="*/ 1020523 h 1222400"/>
                  <a:gd name="connsiteX334" fmla="*/ 754553 w 754954"/>
                  <a:gd name="connsiteY334" fmla="*/ 1021125 h 1222400"/>
                  <a:gd name="connsiteX335" fmla="*/ 754954 w 754954"/>
                  <a:gd name="connsiteY335" fmla="*/ 1021727 h 1222400"/>
                  <a:gd name="connsiteX336" fmla="*/ 754553 w 754954"/>
                  <a:gd name="connsiteY336" fmla="*/ 1022329 h 1222400"/>
                  <a:gd name="connsiteX337" fmla="*/ 754954 w 754954"/>
                  <a:gd name="connsiteY337" fmla="*/ 1022930 h 1222400"/>
                  <a:gd name="connsiteX338" fmla="*/ 754553 w 754954"/>
                  <a:gd name="connsiteY338" fmla="*/ 1023532 h 1222400"/>
                  <a:gd name="connsiteX339" fmla="*/ 754954 w 754954"/>
                  <a:gd name="connsiteY339" fmla="*/ 1024134 h 1222400"/>
                  <a:gd name="connsiteX340" fmla="*/ 754553 w 754954"/>
                  <a:gd name="connsiteY340" fmla="*/ 1024735 h 1222400"/>
                  <a:gd name="connsiteX341" fmla="*/ 754954 w 754954"/>
                  <a:gd name="connsiteY341" fmla="*/ 1025337 h 1222400"/>
                  <a:gd name="connsiteX342" fmla="*/ 754553 w 754954"/>
                  <a:gd name="connsiteY342" fmla="*/ 1025939 h 1222400"/>
                  <a:gd name="connsiteX343" fmla="*/ 754954 w 754954"/>
                  <a:gd name="connsiteY343" fmla="*/ 1026541 h 1222400"/>
                  <a:gd name="connsiteX344" fmla="*/ 754553 w 754954"/>
                  <a:gd name="connsiteY344" fmla="*/ 1027142 h 1222400"/>
                  <a:gd name="connsiteX345" fmla="*/ 754954 w 754954"/>
                  <a:gd name="connsiteY345" fmla="*/ 1027744 h 1222400"/>
                  <a:gd name="connsiteX346" fmla="*/ 754553 w 754954"/>
                  <a:gd name="connsiteY346" fmla="*/ 1028346 h 1222400"/>
                  <a:gd name="connsiteX347" fmla="*/ 754954 w 754954"/>
                  <a:gd name="connsiteY347" fmla="*/ 1028948 h 1222400"/>
                  <a:gd name="connsiteX348" fmla="*/ 754553 w 754954"/>
                  <a:gd name="connsiteY348" fmla="*/ 1029549 h 1222400"/>
                  <a:gd name="connsiteX349" fmla="*/ 754954 w 754954"/>
                  <a:gd name="connsiteY349" fmla="*/ 1030151 h 1222400"/>
                  <a:gd name="connsiteX350" fmla="*/ 754553 w 754954"/>
                  <a:gd name="connsiteY350" fmla="*/ 1030753 h 1222400"/>
                  <a:gd name="connsiteX351" fmla="*/ 754954 w 754954"/>
                  <a:gd name="connsiteY351" fmla="*/ 1031354 h 1222400"/>
                  <a:gd name="connsiteX352" fmla="*/ 754553 w 754954"/>
                  <a:gd name="connsiteY352" fmla="*/ 1031956 h 1222400"/>
                  <a:gd name="connsiteX353" fmla="*/ 754954 w 754954"/>
                  <a:gd name="connsiteY353" fmla="*/ 1032558 h 1222400"/>
                  <a:gd name="connsiteX354" fmla="*/ 754553 w 754954"/>
                  <a:gd name="connsiteY354" fmla="*/ 1033160 h 1222400"/>
                  <a:gd name="connsiteX355" fmla="*/ 754954 w 754954"/>
                  <a:gd name="connsiteY355" fmla="*/ 1033761 h 1222400"/>
                  <a:gd name="connsiteX356" fmla="*/ 754553 w 754954"/>
                  <a:gd name="connsiteY356" fmla="*/ 1034363 h 1222400"/>
                  <a:gd name="connsiteX357" fmla="*/ 754954 w 754954"/>
                  <a:gd name="connsiteY357" fmla="*/ 1034965 h 1222400"/>
                  <a:gd name="connsiteX358" fmla="*/ 754553 w 754954"/>
                  <a:gd name="connsiteY358" fmla="*/ 1035566 h 1222400"/>
                  <a:gd name="connsiteX359" fmla="*/ 754954 w 754954"/>
                  <a:gd name="connsiteY359" fmla="*/ 1036168 h 1222400"/>
                  <a:gd name="connsiteX360" fmla="*/ 754553 w 754954"/>
                  <a:gd name="connsiteY360" fmla="*/ 1036770 h 1222400"/>
                  <a:gd name="connsiteX361" fmla="*/ 754954 w 754954"/>
                  <a:gd name="connsiteY361" fmla="*/ 1037372 h 1222400"/>
                  <a:gd name="connsiteX362" fmla="*/ 754553 w 754954"/>
                  <a:gd name="connsiteY362" fmla="*/ 1037973 h 1222400"/>
                  <a:gd name="connsiteX363" fmla="*/ 754954 w 754954"/>
                  <a:gd name="connsiteY363" fmla="*/ 1038575 h 1222400"/>
                  <a:gd name="connsiteX364" fmla="*/ 754553 w 754954"/>
                  <a:gd name="connsiteY364" fmla="*/ 1039177 h 1222400"/>
                  <a:gd name="connsiteX365" fmla="*/ 754954 w 754954"/>
                  <a:gd name="connsiteY365" fmla="*/ 1039778 h 1222400"/>
                  <a:gd name="connsiteX366" fmla="*/ 754553 w 754954"/>
                  <a:gd name="connsiteY366" fmla="*/ 1040380 h 1222400"/>
                  <a:gd name="connsiteX367" fmla="*/ 754954 w 754954"/>
                  <a:gd name="connsiteY367" fmla="*/ 1040982 h 1222400"/>
                  <a:gd name="connsiteX368" fmla="*/ 754553 w 754954"/>
                  <a:gd name="connsiteY368" fmla="*/ 1041584 h 1222400"/>
                  <a:gd name="connsiteX369" fmla="*/ 754954 w 754954"/>
                  <a:gd name="connsiteY369" fmla="*/ 1042185 h 1222400"/>
                  <a:gd name="connsiteX370" fmla="*/ 754553 w 754954"/>
                  <a:gd name="connsiteY370" fmla="*/ 1042787 h 1222400"/>
                  <a:gd name="connsiteX371" fmla="*/ 754954 w 754954"/>
                  <a:gd name="connsiteY371" fmla="*/ 1043389 h 1222400"/>
                  <a:gd name="connsiteX372" fmla="*/ 754553 w 754954"/>
                  <a:gd name="connsiteY372" fmla="*/ 1043990 h 1222400"/>
                  <a:gd name="connsiteX373" fmla="*/ 754954 w 754954"/>
                  <a:gd name="connsiteY373" fmla="*/ 1044592 h 1222400"/>
                  <a:gd name="connsiteX374" fmla="*/ 754553 w 754954"/>
                  <a:gd name="connsiteY374" fmla="*/ 1045194 h 1222400"/>
                  <a:gd name="connsiteX375" fmla="*/ 754954 w 754954"/>
                  <a:gd name="connsiteY375" fmla="*/ 1045796 h 1222400"/>
                  <a:gd name="connsiteX376" fmla="*/ 754553 w 754954"/>
                  <a:gd name="connsiteY376" fmla="*/ 1046397 h 1222400"/>
                  <a:gd name="connsiteX377" fmla="*/ 754954 w 754954"/>
                  <a:gd name="connsiteY377" fmla="*/ 1046999 h 1222400"/>
                  <a:gd name="connsiteX378" fmla="*/ 754553 w 754954"/>
                  <a:gd name="connsiteY378" fmla="*/ 1047601 h 1222400"/>
                  <a:gd name="connsiteX379" fmla="*/ 754954 w 754954"/>
                  <a:gd name="connsiteY379" fmla="*/ 1048202 h 1222400"/>
                  <a:gd name="connsiteX380" fmla="*/ 754553 w 754954"/>
                  <a:gd name="connsiteY380" fmla="*/ 1048804 h 1222400"/>
                  <a:gd name="connsiteX381" fmla="*/ 754954 w 754954"/>
                  <a:gd name="connsiteY381" fmla="*/ 1049406 h 1222400"/>
                  <a:gd name="connsiteX382" fmla="*/ 754553 w 754954"/>
                  <a:gd name="connsiteY382" fmla="*/ 1050008 h 1222400"/>
                  <a:gd name="connsiteX383" fmla="*/ 754954 w 754954"/>
                  <a:gd name="connsiteY383" fmla="*/ 1050609 h 1222400"/>
                  <a:gd name="connsiteX384" fmla="*/ 754553 w 754954"/>
                  <a:gd name="connsiteY384" fmla="*/ 1051211 h 1222400"/>
                  <a:gd name="connsiteX385" fmla="*/ 754954 w 754954"/>
                  <a:gd name="connsiteY385" fmla="*/ 1051813 h 1222400"/>
                  <a:gd name="connsiteX386" fmla="*/ 754553 w 754954"/>
                  <a:gd name="connsiteY386" fmla="*/ 1052414 h 1222400"/>
                  <a:gd name="connsiteX387" fmla="*/ 754954 w 754954"/>
                  <a:gd name="connsiteY387" fmla="*/ 1053016 h 1222400"/>
                  <a:gd name="connsiteX388" fmla="*/ 754553 w 754954"/>
                  <a:gd name="connsiteY388" fmla="*/ 1053618 h 1222400"/>
                  <a:gd name="connsiteX389" fmla="*/ 754954 w 754954"/>
                  <a:gd name="connsiteY389" fmla="*/ 1054220 h 1222400"/>
                  <a:gd name="connsiteX390" fmla="*/ 754553 w 754954"/>
                  <a:gd name="connsiteY390" fmla="*/ 1054821 h 1222400"/>
                  <a:gd name="connsiteX391" fmla="*/ 754954 w 754954"/>
                  <a:gd name="connsiteY391" fmla="*/ 1055423 h 1222400"/>
                  <a:gd name="connsiteX392" fmla="*/ 754553 w 754954"/>
                  <a:gd name="connsiteY392" fmla="*/ 1056025 h 1222400"/>
                  <a:gd name="connsiteX393" fmla="*/ 754954 w 754954"/>
                  <a:gd name="connsiteY393" fmla="*/ 1056626 h 1222400"/>
                  <a:gd name="connsiteX394" fmla="*/ 754553 w 754954"/>
                  <a:gd name="connsiteY394" fmla="*/ 1057228 h 1222400"/>
                  <a:gd name="connsiteX395" fmla="*/ 754954 w 754954"/>
                  <a:gd name="connsiteY395" fmla="*/ 1057830 h 1222400"/>
                  <a:gd name="connsiteX396" fmla="*/ 754553 w 754954"/>
                  <a:gd name="connsiteY396" fmla="*/ 1058432 h 1222400"/>
                  <a:gd name="connsiteX397" fmla="*/ 754954 w 754954"/>
                  <a:gd name="connsiteY397" fmla="*/ 1059033 h 1222400"/>
                  <a:gd name="connsiteX398" fmla="*/ 754553 w 754954"/>
                  <a:gd name="connsiteY398" fmla="*/ 1059635 h 1222400"/>
                  <a:gd name="connsiteX399" fmla="*/ 754954 w 754954"/>
                  <a:gd name="connsiteY399" fmla="*/ 1060237 h 1222400"/>
                  <a:gd name="connsiteX400" fmla="*/ 754553 w 754954"/>
                  <a:gd name="connsiteY400" fmla="*/ 1060838 h 1222400"/>
                  <a:gd name="connsiteX401" fmla="*/ 754954 w 754954"/>
                  <a:gd name="connsiteY401" fmla="*/ 1061440 h 1222400"/>
                  <a:gd name="connsiteX402" fmla="*/ 754553 w 754954"/>
                  <a:gd name="connsiteY402" fmla="*/ 1062042 h 1222400"/>
                  <a:gd name="connsiteX403" fmla="*/ 754954 w 754954"/>
                  <a:gd name="connsiteY403" fmla="*/ 1062644 h 1222400"/>
                  <a:gd name="connsiteX404" fmla="*/ 754553 w 754954"/>
                  <a:gd name="connsiteY404" fmla="*/ 1063245 h 1222400"/>
                  <a:gd name="connsiteX405" fmla="*/ 754954 w 754954"/>
                  <a:gd name="connsiteY405" fmla="*/ 1063847 h 1222400"/>
                  <a:gd name="connsiteX406" fmla="*/ 754553 w 754954"/>
                  <a:gd name="connsiteY406" fmla="*/ 1064449 h 1222400"/>
                  <a:gd name="connsiteX407" fmla="*/ 754954 w 754954"/>
                  <a:gd name="connsiteY407" fmla="*/ 1065051 h 1222400"/>
                  <a:gd name="connsiteX408" fmla="*/ 744926 w 754954"/>
                  <a:gd name="connsiteY408" fmla="*/ 1072071 h 1222400"/>
                  <a:gd name="connsiteX409" fmla="*/ 513666 w 754954"/>
                  <a:gd name="connsiteY409" fmla="*/ 1180981 h 1222400"/>
                  <a:gd name="connsiteX410" fmla="*/ 433637 w 754954"/>
                  <a:gd name="connsiteY410" fmla="*/ 1219090 h 1222400"/>
                  <a:gd name="connsiteX411" fmla="*/ 405958 w 754954"/>
                  <a:gd name="connsiteY411" fmla="*/ 1216483 h 1222400"/>
                  <a:gd name="connsiteX412" fmla="*/ 117535 w 754954"/>
                  <a:gd name="connsiteY412" fmla="*/ 919435 h 1222400"/>
                  <a:gd name="connsiteX413" fmla="*/ 19255 w 754954"/>
                  <a:gd name="connsiteY413" fmla="*/ 688977 h 1222400"/>
                  <a:gd name="connsiteX414" fmla="*/ 4613 w 754954"/>
                  <a:gd name="connsiteY414" fmla="*/ 595310 h 1222400"/>
                  <a:gd name="connsiteX415" fmla="*/ 0 w 754954"/>
                  <a:gd name="connsiteY415" fmla="*/ 569637 h 1222400"/>
                  <a:gd name="connsiteX416" fmla="*/ 0 w 754954"/>
                  <a:gd name="connsiteY416" fmla="*/ 382737 h 1222400"/>
                  <a:gd name="connsiteX417" fmla="*/ 4412 w 754954"/>
                  <a:gd name="connsiteY417" fmla="*/ 358267 h 1222400"/>
                  <a:gd name="connsiteX418" fmla="*/ 100687 w 754954"/>
                  <a:gd name="connsiteY418" fmla="*/ 55804 h 1222400"/>
                  <a:gd name="connsiteX419" fmla="*/ 128968 w 754954"/>
                  <a:gd name="connsiteY419" fmla="*/ 9271 h 1222400"/>
                  <a:gd name="connsiteX420" fmla="*/ 136615 w 754954"/>
                  <a:gd name="connsiteY420" fmla="*/ 471 h 1222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</a:cxnLst>
                <a:rect l="l" t="t" r="r" b="b"/>
                <a:pathLst>
                  <a:path w="754954" h="1222400">
                    <a:moveTo>
                      <a:pt x="136615" y="471"/>
                    </a:moveTo>
                    <a:cubicBezTo>
                      <a:pt x="139147" y="-507"/>
                      <a:pt x="142406" y="145"/>
                      <a:pt x="148624" y="1449"/>
                    </a:cubicBezTo>
                    <a:cubicBezTo>
                      <a:pt x="200973" y="12279"/>
                      <a:pt x="253523" y="23110"/>
                      <a:pt x="305873" y="33941"/>
                    </a:cubicBezTo>
                    <a:cubicBezTo>
                      <a:pt x="377677" y="48784"/>
                      <a:pt x="449482" y="63827"/>
                      <a:pt x="521287" y="78669"/>
                    </a:cubicBezTo>
                    <a:lnTo>
                      <a:pt x="528646" y="81034"/>
                    </a:lnTo>
                    <a:lnTo>
                      <a:pt x="530401" y="81034"/>
                    </a:lnTo>
                    <a:lnTo>
                      <a:pt x="532921" y="81844"/>
                    </a:lnTo>
                    <a:cubicBezTo>
                      <a:pt x="532921" y="82045"/>
                      <a:pt x="532921" y="82446"/>
                      <a:pt x="532921" y="82847"/>
                    </a:cubicBezTo>
                    <a:cubicBezTo>
                      <a:pt x="532921" y="83048"/>
                      <a:pt x="532921" y="83449"/>
                      <a:pt x="532921" y="83850"/>
                    </a:cubicBezTo>
                    <a:cubicBezTo>
                      <a:pt x="532921" y="84051"/>
                      <a:pt x="532921" y="84452"/>
                      <a:pt x="532921" y="84853"/>
                    </a:cubicBezTo>
                    <a:cubicBezTo>
                      <a:pt x="532921" y="85054"/>
                      <a:pt x="532921" y="85455"/>
                      <a:pt x="532921" y="85856"/>
                    </a:cubicBezTo>
                    <a:cubicBezTo>
                      <a:pt x="532921" y="86056"/>
                      <a:pt x="532921" y="86458"/>
                      <a:pt x="532921" y="86859"/>
                    </a:cubicBezTo>
                    <a:cubicBezTo>
                      <a:pt x="532921" y="87059"/>
                      <a:pt x="532921" y="87460"/>
                      <a:pt x="532921" y="87862"/>
                    </a:cubicBezTo>
                    <a:cubicBezTo>
                      <a:pt x="532921" y="88062"/>
                      <a:pt x="532921" y="88463"/>
                      <a:pt x="532921" y="88864"/>
                    </a:cubicBezTo>
                    <a:cubicBezTo>
                      <a:pt x="532921" y="89065"/>
                      <a:pt x="532921" y="89466"/>
                      <a:pt x="532921" y="89867"/>
                    </a:cubicBezTo>
                    <a:cubicBezTo>
                      <a:pt x="532921" y="90068"/>
                      <a:pt x="532921" y="90469"/>
                      <a:pt x="532921" y="90870"/>
                    </a:cubicBezTo>
                    <a:cubicBezTo>
                      <a:pt x="532921" y="91071"/>
                      <a:pt x="532921" y="91472"/>
                      <a:pt x="532921" y="91873"/>
                    </a:cubicBezTo>
                    <a:cubicBezTo>
                      <a:pt x="532921" y="92074"/>
                      <a:pt x="532921" y="92475"/>
                      <a:pt x="532921" y="92876"/>
                    </a:cubicBezTo>
                    <a:cubicBezTo>
                      <a:pt x="532921" y="93076"/>
                      <a:pt x="532921" y="93478"/>
                      <a:pt x="532921" y="93879"/>
                    </a:cubicBezTo>
                    <a:cubicBezTo>
                      <a:pt x="532921" y="94079"/>
                      <a:pt x="532921" y="94480"/>
                      <a:pt x="532921" y="94882"/>
                    </a:cubicBezTo>
                    <a:cubicBezTo>
                      <a:pt x="532921" y="95082"/>
                      <a:pt x="532921" y="95483"/>
                      <a:pt x="532921" y="95884"/>
                    </a:cubicBezTo>
                    <a:cubicBezTo>
                      <a:pt x="532921" y="96085"/>
                      <a:pt x="532921" y="96486"/>
                      <a:pt x="532921" y="96887"/>
                    </a:cubicBezTo>
                    <a:cubicBezTo>
                      <a:pt x="532921" y="97088"/>
                      <a:pt x="532921" y="97489"/>
                      <a:pt x="532921" y="97890"/>
                    </a:cubicBezTo>
                    <a:cubicBezTo>
                      <a:pt x="532921" y="98091"/>
                      <a:pt x="532921" y="98492"/>
                      <a:pt x="532921" y="98893"/>
                    </a:cubicBezTo>
                    <a:cubicBezTo>
                      <a:pt x="532921" y="99094"/>
                      <a:pt x="532921" y="99495"/>
                      <a:pt x="532921" y="99896"/>
                    </a:cubicBezTo>
                    <a:cubicBezTo>
                      <a:pt x="532921" y="100096"/>
                      <a:pt x="532921" y="100498"/>
                      <a:pt x="532921" y="100899"/>
                    </a:cubicBezTo>
                    <a:cubicBezTo>
                      <a:pt x="532921" y="101099"/>
                      <a:pt x="532921" y="101501"/>
                      <a:pt x="532921" y="101902"/>
                    </a:cubicBezTo>
                    <a:cubicBezTo>
                      <a:pt x="532921" y="102102"/>
                      <a:pt x="532921" y="102503"/>
                      <a:pt x="532921" y="102905"/>
                    </a:cubicBezTo>
                    <a:cubicBezTo>
                      <a:pt x="532921" y="103105"/>
                      <a:pt x="532921" y="103506"/>
                      <a:pt x="532921" y="103907"/>
                    </a:cubicBezTo>
                    <a:cubicBezTo>
                      <a:pt x="532921" y="104108"/>
                      <a:pt x="532921" y="104509"/>
                      <a:pt x="532921" y="104910"/>
                    </a:cubicBezTo>
                    <a:cubicBezTo>
                      <a:pt x="532921" y="105111"/>
                      <a:pt x="532921" y="105512"/>
                      <a:pt x="532921" y="105913"/>
                    </a:cubicBezTo>
                    <a:cubicBezTo>
                      <a:pt x="532921" y="106114"/>
                      <a:pt x="532921" y="106515"/>
                      <a:pt x="532921" y="106916"/>
                    </a:cubicBezTo>
                    <a:cubicBezTo>
                      <a:pt x="532921" y="107117"/>
                      <a:pt x="532921" y="107518"/>
                      <a:pt x="532921" y="107919"/>
                    </a:cubicBezTo>
                    <a:cubicBezTo>
                      <a:pt x="532921" y="108119"/>
                      <a:pt x="532921" y="108521"/>
                      <a:pt x="532921" y="108922"/>
                    </a:cubicBezTo>
                    <a:cubicBezTo>
                      <a:pt x="532921" y="109122"/>
                      <a:pt x="532921" y="109523"/>
                      <a:pt x="532921" y="109925"/>
                    </a:cubicBezTo>
                    <a:cubicBezTo>
                      <a:pt x="532921" y="110125"/>
                      <a:pt x="532921" y="110526"/>
                      <a:pt x="532921" y="110927"/>
                    </a:cubicBezTo>
                    <a:cubicBezTo>
                      <a:pt x="532921" y="111128"/>
                      <a:pt x="532921" y="111529"/>
                      <a:pt x="532921" y="111930"/>
                    </a:cubicBezTo>
                    <a:cubicBezTo>
                      <a:pt x="532921" y="112131"/>
                      <a:pt x="532921" y="112532"/>
                      <a:pt x="532921" y="112933"/>
                    </a:cubicBezTo>
                    <a:cubicBezTo>
                      <a:pt x="532921" y="113134"/>
                      <a:pt x="532921" y="113535"/>
                      <a:pt x="532921" y="113936"/>
                    </a:cubicBezTo>
                    <a:cubicBezTo>
                      <a:pt x="532921" y="114137"/>
                      <a:pt x="532921" y="114538"/>
                      <a:pt x="532921" y="114939"/>
                    </a:cubicBezTo>
                    <a:cubicBezTo>
                      <a:pt x="532921" y="115139"/>
                      <a:pt x="532921" y="115541"/>
                      <a:pt x="532921" y="115942"/>
                    </a:cubicBezTo>
                    <a:cubicBezTo>
                      <a:pt x="532921" y="116142"/>
                      <a:pt x="532921" y="116543"/>
                      <a:pt x="532921" y="116945"/>
                    </a:cubicBezTo>
                    <a:cubicBezTo>
                      <a:pt x="532921" y="117145"/>
                      <a:pt x="532921" y="117546"/>
                      <a:pt x="532921" y="117947"/>
                    </a:cubicBezTo>
                    <a:cubicBezTo>
                      <a:pt x="532921" y="118148"/>
                      <a:pt x="532921" y="118549"/>
                      <a:pt x="532921" y="118950"/>
                    </a:cubicBezTo>
                    <a:cubicBezTo>
                      <a:pt x="532921" y="119151"/>
                      <a:pt x="532921" y="119552"/>
                      <a:pt x="532921" y="119953"/>
                    </a:cubicBezTo>
                    <a:cubicBezTo>
                      <a:pt x="532921" y="120154"/>
                      <a:pt x="532921" y="120555"/>
                      <a:pt x="532921" y="120956"/>
                    </a:cubicBezTo>
                    <a:cubicBezTo>
                      <a:pt x="532921" y="121157"/>
                      <a:pt x="532921" y="121558"/>
                      <a:pt x="532921" y="121959"/>
                    </a:cubicBezTo>
                    <a:cubicBezTo>
                      <a:pt x="532921" y="122159"/>
                      <a:pt x="532921" y="122561"/>
                      <a:pt x="532921" y="122962"/>
                    </a:cubicBezTo>
                    <a:cubicBezTo>
                      <a:pt x="532921" y="123162"/>
                      <a:pt x="532921" y="123563"/>
                      <a:pt x="532921" y="123965"/>
                    </a:cubicBezTo>
                    <a:cubicBezTo>
                      <a:pt x="532921" y="124165"/>
                      <a:pt x="532921" y="124566"/>
                      <a:pt x="532921" y="124967"/>
                    </a:cubicBezTo>
                    <a:cubicBezTo>
                      <a:pt x="532921" y="125168"/>
                      <a:pt x="532921" y="125569"/>
                      <a:pt x="532921" y="125970"/>
                    </a:cubicBezTo>
                    <a:cubicBezTo>
                      <a:pt x="532921" y="126171"/>
                      <a:pt x="532921" y="126572"/>
                      <a:pt x="532921" y="126973"/>
                    </a:cubicBezTo>
                    <a:cubicBezTo>
                      <a:pt x="532921" y="127174"/>
                      <a:pt x="532921" y="127575"/>
                      <a:pt x="532921" y="127976"/>
                    </a:cubicBezTo>
                    <a:cubicBezTo>
                      <a:pt x="532921" y="128177"/>
                      <a:pt x="532921" y="128578"/>
                      <a:pt x="532921" y="128979"/>
                    </a:cubicBezTo>
                    <a:cubicBezTo>
                      <a:pt x="532921" y="129179"/>
                      <a:pt x="532921" y="129581"/>
                      <a:pt x="532921" y="129982"/>
                    </a:cubicBezTo>
                    <a:cubicBezTo>
                      <a:pt x="532921" y="130182"/>
                      <a:pt x="532921" y="130584"/>
                      <a:pt x="532921" y="130985"/>
                    </a:cubicBezTo>
                    <a:cubicBezTo>
                      <a:pt x="532921" y="131185"/>
                      <a:pt x="532921" y="131586"/>
                      <a:pt x="532921" y="131988"/>
                    </a:cubicBezTo>
                    <a:cubicBezTo>
                      <a:pt x="532921" y="132188"/>
                      <a:pt x="532921" y="132589"/>
                      <a:pt x="532921" y="132990"/>
                    </a:cubicBezTo>
                    <a:cubicBezTo>
                      <a:pt x="532921" y="133191"/>
                      <a:pt x="532921" y="133592"/>
                      <a:pt x="532921" y="133993"/>
                    </a:cubicBezTo>
                    <a:cubicBezTo>
                      <a:pt x="532921" y="134194"/>
                      <a:pt x="532921" y="134595"/>
                      <a:pt x="532921" y="134996"/>
                    </a:cubicBezTo>
                    <a:cubicBezTo>
                      <a:pt x="532921" y="135197"/>
                      <a:pt x="532921" y="135598"/>
                      <a:pt x="532921" y="135999"/>
                    </a:cubicBezTo>
                    <a:cubicBezTo>
                      <a:pt x="532921" y="136200"/>
                      <a:pt x="532921" y="136601"/>
                      <a:pt x="532921" y="137002"/>
                    </a:cubicBezTo>
                    <a:cubicBezTo>
                      <a:pt x="532921" y="137202"/>
                      <a:pt x="532921" y="137604"/>
                      <a:pt x="532921" y="138005"/>
                    </a:cubicBezTo>
                    <a:cubicBezTo>
                      <a:pt x="532921" y="138205"/>
                      <a:pt x="532921" y="138606"/>
                      <a:pt x="532921" y="139008"/>
                    </a:cubicBezTo>
                    <a:cubicBezTo>
                      <a:pt x="532921" y="139208"/>
                      <a:pt x="532921" y="139609"/>
                      <a:pt x="532921" y="140010"/>
                    </a:cubicBezTo>
                    <a:cubicBezTo>
                      <a:pt x="532921" y="140211"/>
                      <a:pt x="532921" y="140612"/>
                      <a:pt x="532921" y="141013"/>
                    </a:cubicBezTo>
                    <a:cubicBezTo>
                      <a:pt x="532921" y="141214"/>
                      <a:pt x="532921" y="141615"/>
                      <a:pt x="532921" y="142016"/>
                    </a:cubicBezTo>
                    <a:cubicBezTo>
                      <a:pt x="532921" y="142217"/>
                      <a:pt x="532921" y="142618"/>
                      <a:pt x="532921" y="143019"/>
                    </a:cubicBezTo>
                    <a:cubicBezTo>
                      <a:pt x="532921" y="143220"/>
                      <a:pt x="532921" y="143621"/>
                      <a:pt x="532921" y="144022"/>
                    </a:cubicBezTo>
                    <a:cubicBezTo>
                      <a:pt x="532921" y="144222"/>
                      <a:pt x="532921" y="144624"/>
                      <a:pt x="532921" y="145025"/>
                    </a:cubicBezTo>
                    <a:cubicBezTo>
                      <a:pt x="532921" y="145225"/>
                      <a:pt x="532921" y="145626"/>
                      <a:pt x="532921" y="146028"/>
                    </a:cubicBezTo>
                    <a:cubicBezTo>
                      <a:pt x="532921" y="146228"/>
                      <a:pt x="532921" y="146629"/>
                      <a:pt x="532921" y="147030"/>
                    </a:cubicBezTo>
                    <a:cubicBezTo>
                      <a:pt x="532921" y="147231"/>
                      <a:pt x="532921" y="147632"/>
                      <a:pt x="532921" y="148033"/>
                    </a:cubicBezTo>
                    <a:cubicBezTo>
                      <a:pt x="532921" y="148234"/>
                      <a:pt x="532921" y="148635"/>
                      <a:pt x="532921" y="149036"/>
                    </a:cubicBezTo>
                    <a:cubicBezTo>
                      <a:pt x="532921" y="149237"/>
                      <a:pt x="532921" y="149638"/>
                      <a:pt x="532921" y="150039"/>
                    </a:cubicBezTo>
                    <a:cubicBezTo>
                      <a:pt x="532921" y="150240"/>
                      <a:pt x="532921" y="150641"/>
                      <a:pt x="532921" y="151042"/>
                    </a:cubicBezTo>
                    <a:cubicBezTo>
                      <a:pt x="532921" y="151242"/>
                      <a:pt x="532921" y="151644"/>
                      <a:pt x="532921" y="152045"/>
                    </a:cubicBezTo>
                    <a:cubicBezTo>
                      <a:pt x="532921" y="152245"/>
                      <a:pt x="532921" y="152646"/>
                      <a:pt x="532921" y="153048"/>
                    </a:cubicBezTo>
                    <a:cubicBezTo>
                      <a:pt x="532921" y="153248"/>
                      <a:pt x="532921" y="153649"/>
                      <a:pt x="532921" y="154050"/>
                    </a:cubicBezTo>
                    <a:cubicBezTo>
                      <a:pt x="532921" y="154251"/>
                      <a:pt x="532921" y="154652"/>
                      <a:pt x="532921" y="155053"/>
                    </a:cubicBezTo>
                    <a:cubicBezTo>
                      <a:pt x="532921" y="155254"/>
                      <a:pt x="532921" y="155655"/>
                      <a:pt x="532921" y="156056"/>
                    </a:cubicBezTo>
                    <a:cubicBezTo>
                      <a:pt x="532921" y="156257"/>
                      <a:pt x="532921" y="156658"/>
                      <a:pt x="532921" y="157059"/>
                    </a:cubicBezTo>
                    <a:cubicBezTo>
                      <a:pt x="532921" y="157260"/>
                      <a:pt x="532921" y="157661"/>
                      <a:pt x="532921" y="158062"/>
                    </a:cubicBezTo>
                    <a:cubicBezTo>
                      <a:pt x="532921" y="158263"/>
                      <a:pt x="532921" y="158664"/>
                      <a:pt x="532921" y="159065"/>
                    </a:cubicBezTo>
                    <a:cubicBezTo>
                      <a:pt x="532921" y="159265"/>
                      <a:pt x="532921" y="159667"/>
                      <a:pt x="532921" y="160068"/>
                    </a:cubicBezTo>
                    <a:cubicBezTo>
                      <a:pt x="532921" y="160268"/>
                      <a:pt x="532921" y="160669"/>
                      <a:pt x="532921" y="161071"/>
                    </a:cubicBezTo>
                    <a:cubicBezTo>
                      <a:pt x="532921" y="161271"/>
                      <a:pt x="532921" y="161672"/>
                      <a:pt x="532921" y="162073"/>
                    </a:cubicBezTo>
                    <a:cubicBezTo>
                      <a:pt x="532921" y="162274"/>
                      <a:pt x="532921" y="162675"/>
                      <a:pt x="532921" y="163076"/>
                    </a:cubicBezTo>
                    <a:cubicBezTo>
                      <a:pt x="532921" y="163277"/>
                      <a:pt x="532921" y="163678"/>
                      <a:pt x="532921" y="164079"/>
                    </a:cubicBezTo>
                    <a:cubicBezTo>
                      <a:pt x="532921" y="164280"/>
                      <a:pt x="532921" y="164681"/>
                      <a:pt x="532921" y="165082"/>
                    </a:cubicBezTo>
                    <a:cubicBezTo>
                      <a:pt x="532921" y="165283"/>
                      <a:pt x="532921" y="165684"/>
                      <a:pt x="532921" y="166085"/>
                    </a:cubicBezTo>
                    <a:cubicBezTo>
                      <a:pt x="532921" y="166285"/>
                      <a:pt x="532921" y="166687"/>
                      <a:pt x="532921" y="167088"/>
                    </a:cubicBezTo>
                    <a:cubicBezTo>
                      <a:pt x="532921" y="167288"/>
                      <a:pt x="532921" y="167689"/>
                      <a:pt x="532921" y="168091"/>
                    </a:cubicBezTo>
                    <a:cubicBezTo>
                      <a:pt x="532921" y="168291"/>
                      <a:pt x="532921" y="168692"/>
                      <a:pt x="532921" y="169093"/>
                    </a:cubicBezTo>
                    <a:cubicBezTo>
                      <a:pt x="532921" y="169294"/>
                      <a:pt x="532921" y="169695"/>
                      <a:pt x="532921" y="170096"/>
                    </a:cubicBezTo>
                    <a:cubicBezTo>
                      <a:pt x="532921" y="170297"/>
                      <a:pt x="532921" y="170698"/>
                      <a:pt x="532921" y="171099"/>
                    </a:cubicBezTo>
                    <a:cubicBezTo>
                      <a:pt x="532921" y="171300"/>
                      <a:pt x="532921" y="171701"/>
                      <a:pt x="532921" y="172102"/>
                    </a:cubicBezTo>
                    <a:cubicBezTo>
                      <a:pt x="532921" y="172303"/>
                      <a:pt x="532921" y="172704"/>
                      <a:pt x="532921" y="173105"/>
                    </a:cubicBezTo>
                    <a:cubicBezTo>
                      <a:pt x="532921" y="173305"/>
                      <a:pt x="532921" y="173707"/>
                      <a:pt x="532921" y="174108"/>
                    </a:cubicBezTo>
                    <a:cubicBezTo>
                      <a:pt x="532921" y="174308"/>
                      <a:pt x="532921" y="174709"/>
                      <a:pt x="532921" y="175111"/>
                    </a:cubicBezTo>
                    <a:cubicBezTo>
                      <a:pt x="532921" y="175311"/>
                      <a:pt x="532921" y="175712"/>
                      <a:pt x="532921" y="176113"/>
                    </a:cubicBezTo>
                    <a:cubicBezTo>
                      <a:pt x="532921" y="176314"/>
                      <a:pt x="532921" y="176715"/>
                      <a:pt x="532921" y="177116"/>
                    </a:cubicBezTo>
                    <a:cubicBezTo>
                      <a:pt x="532921" y="177317"/>
                      <a:pt x="532921" y="177718"/>
                      <a:pt x="532921" y="178119"/>
                    </a:cubicBezTo>
                    <a:cubicBezTo>
                      <a:pt x="532921" y="178320"/>
                      <a:pt x="532921" y="178721"/>
                      <a:pt x="532921" y="179122"/>
                    </a:cubicBezTo>
                    <a:cubicBezTo>
                      <a:pt x="532921" y="179323"/>
                      <a:pt x="532921" y="179724"/>
                      <a:pt x="532921" y="180125"/>
                    </a:cubicBezTo>
                    <a:cubicBezTo>
                      <a:pt x="532921" y="180325"/>
                      <a:pt x="532921" y="180727"/>
                      <a:pt x="532921" y="181128"/>
                    </a:cubicBezTo>
                    <a:cubicBezTo>
                      <a:pt x="532921" y="181328"/>
                      <a:pt x="532921" y="181729"/>
                      <a:pt x="532921" y="182131"/>
                    </a:cubicBezTo>
                    <a:cubicBezTo>
                      <a:pt x="532921" y="182331"/>
                      <a:pt x="532921" y="182732"/>
                      <a:pt x="532921" y="183133"/>
                    </a:cubicBezTo>
                    <a:cubicBezTo>
                      <a:pt x="532921" y="183334"/>
                      <a:pt x="532921" y="183735"/>
                      <a:pt x="532921" y="184136"/>
                    </a:cubicBezTo>
                    <a:cubicBezTo>
                      <a:pt x="532921" y="184337"/>
                      <a:pt x="532921" y="184738"/>
                      <a:pt x="532921" y="185139"/>
                    </a:cubicBezTo>
                    <a:cubicBezTo>
                      <a:pt x="532921" y="185340"/>
                      <a:pt x="532921" y="185741"/>
                      <a:pt x="532921" y="186142"/>
                    </a:cubicBezTo>
                    <a:cubicBezTo>
                      <a:pt x="532921" y="186343"/>
                      <a:pt x="532921" y="186744"/>
                      <a:pt x="532921" y="187145"/>
                    </a:cubicBezTo>
                    <a:cubicBezTo>
                      <a:pt x="532921" y="187346"/>
                      <a:pt x="532921" y="187747"/>
                      <a:pt x="532921" y="188148"/>
                    </a:cubicBezTo>
                    <a:cubicBezTo>
                      <a:pt x="532921" y="188348"/>
                      <a:pt x="532921" y="188750"/>
                      <a:pt x="532921" y="189151"/>
                    </a:cubicBezTo>
                    <a:cubicBezTo>
                      <a:pt x="532921" y="189351"/>
                      <a:pt x="532921" y="189752"/>
                      <a:pt x="532921" y="190154"/>
                    </a:cubicBezTo>
                    <a:cubicBezTo>
                      <a:pt x="532921" y="190354"/>
                      <a:pt x="532921" y="190755"/>
                      <a:pt x="532921" y="191156"/>
                    </a:cubicBezTo>
                    <a:cubicBezTo>
                      <a:pt x="532921" y="191357"/>
                      <a:pt x="532921" y="191758"/>
                      <a:pt x="532921" y="192159"/>
                    </a:cubicBezTo>
                    <a:cubicBezTo>
                      <a:pt x="532921" y="192360"/>
                      <a:pt x="532921" y="192761"/>
                      <a:pt x="532921" y="193162"/>
                    </a:cubicBezTo>
                    <a:cubicBezTo>
                      <a:pt x="532921" y="193363"/>
                      <a:pt x="532921" y="193764"/>
                      <a:pt x="532921" y="194165"/>
                    </a:cubicBezTo>
                    <a:cubicBezTo>
                      <a:pt x="532921" y="194366"/>
                      <a:pt x="532921" y="194767"/>
                      <a:pt x="532921" y="195168"/>
                    </a:cubicBezTo>
                    <a:cubicBezTo>
                      <a:pt x="532921" y="195368"/>
                      <a:pt x="532921" y="195770"/>
                      <a:pt x="532921" y="196171"/>
                    </a:cubicBezTo>
                    <a:cubicBezTo>
                      <a:pt x="532921" y="196371"/>
                      <a:pt x="532921" y="196772"/>
                      <a:pt x="532921" y="197174"/>
                    </a:cubicBezTo>
                    <a:cubicBezTo>
                      <a:pt x="532921" y="197374"/>
                      <a:pt x="532921" y="197775"/>
                      <a:pt x="532921" y="198176"/>
                    </a:cubicBezTo>
                    <a:cubicBezTo>
                      <a:pt x="532921" y="198377"/>
                      <a:pt x="532921" y="198778"/>
                      <a:pt x="532921" y="199179"/>
                    </a:cubicBezTo>
                    <a:cubicBezTo>
                      <a:pt x="532921" y="199380"/>
                      <a:pt x="532921" y="199781"/>
                      <a:pt x="532921" y="200182"/>
                    </a:cubicBezTo>
                    <a:cubicBezTo>
                      <a:pt x="532921" y="200383"/>
                      <a:pt x="532921" y="200784"/>
                      <a:pt x="532921" y="201185"/>
                    </a:cubicBezTo>
                    <a:cubicBezTo>
                      <a:pt x="532921" y="201386"/>
                      <a:pt x="532921" y="201787"/>
                      <a:pt x="532921" y="202188"/>
                    </a:cubicBezTo>
                    <a:cubicBezTo>
                      <a:pt x="532921" y="202388"/>
                      <a:pt x="532921" y="202790"/>
                      <a:pt x="532921" y="203191"/>
                    </a:cubicBezTo>
                    <a:cubicBezTo>
                      <a:pt x="532921" y="203391"/>
                      <a:pt x="532921" y="203792"/>
                      <a:pt x="532921" y="204194"/>
                    </a:cubicBezTo>
                    <a:cubicBezTo>
                      <a:pt x="532921" y="204394"/>
                      <a:pt x="532921" y="204795"/>
                      <a:pt x="532921" y="205196"/>
                    </a:cubicBezTo>
                    <a:cubicBezTo>
                      <a:pt x="532921" y="205397"/>
                      <a:pt x="532921" y="205798"/>
                      <a:pt x="532921" y="206199"/>
                    </a:cubicBezTo>
                    <a:cubicBezTo>
                      <a:pt x="532921" y="206400"/>
                      <a:pt x="532921" y="206801"/>
                      <a:pt x="532921" y="207202"/>
                    </a:cubicBezTo>
                    <a:cubicBezTo>
                      <a:pt x="532921" y="207403"/>
                      <a:pt x="532921" y="207804"/>
                      <a:pt x="532921" y="208205"/>
                    </a:cubicBezTo>
                    <a:cubicBezTo>
                      <a:pt x="532921" y="208406"/>
                      <a:pt x="532921" y="208807"/>
                      <a:pt x="532921" y="209208"/>
                    </a:cubicBezTo>
                    <a:cubicBezTo>
                      <a:pt x="532921" y="209408"/>
                      <a:pt x="532921" y="209810"/>
                      <a:pt x="532921" y="210211"/>
                    </a:cubicBezTo>
                    <a:cubicBezTo>
                      <a:pt x="532921" y="210411"/>
                      <a:pt x="532921" y="210812"/>
                      <a:pt x="532921" y="211214"/>
                    </a:cubicBezTo>
                    <a:cubicBezTo>
                      <a:pt x="532921" y="211414"/>
                      <a:pt x="532921" y="211815"/>
                      <a:pt x="532921" y="212216"/>
                    </a:cubicBezTo>
                    <a:cubicBezTo>
                      <a:pt x="532921" y="212417"/>
                      <a:pt x="532921" y="212818"/>
                      <a:pt x="532921" y="213219"/>
                    </a:cubicBezTo>
                    <a:cubicBezTo>
                      <a:pt x="532319" y="219237"/>
                      <a:pt x="528107" y="223649"/>
                      <a:pt x="525098" y="228463"/>
                    </a:cubicBezTo>
                    <a:cubicBezTo>
                      <a:pt x="487993" y="287030"/>
                      <a:pt x="460113" y="349609"/>
                      <a:pt x="444669" y="417402"/>
                    </a:cubicBezTo>
                    <a:cubicBezTo>
                      <a:pt x="441861" y="429236"/>
                      <a:pt x="439655" y="441270"/>
                      <a:pt x="437849" y="453305"/>
                    </a:cubicBezTo>
                    <a:cubicBezTo>
                      <a:pt x="448279" y="519293"/>
                      <a:pt x="471546" y="582072"/>
                      <a:pt x="505643" y="642244"/>
                    </a:cubicBezTo>
                    <a:cubicBezTo>
                      <a:pt x="547964" y="717057"/>
                      <a:pt x="603923" y="780238"/>
                      <a:pt x="667705" y="837000"/>
                    </a:cubicBezTo>
                    <a:cubicBezTo>
                      <a:pt x="692978" y="859464"/>
                      <a:pt x="719253" y="880524"/>
                      <a:pt x="746731" y="900180"/>
                    </a:cubicBezTo>
                    <a:lnTo>
                      <a:pt x="746932" y="899578"/>
                    </a:lnTo>
                    <a:cubicBezTo>
                      <a:pt x="749740" y="901785"/>
                      <a:pt x="753550" y="903389"/>
                      <a:pt x="754954" y="907401"/>
                    </a:cubicBezTo>
                    <a:cubicBezTo>
                      <a:pt x="754754" y="907601"/>
                      <a:pt x="754553" y="907802"/>
                      <a:pt x="754553" y="908002"/>
                    </a:cubicBezTo>
                    <a:cubicBezTo>
                      <a:pt x="754754" y="908203"/>
                      <a:pt x="754954" y="908403"/>
                      <a:pt x="754954" y="908604"/>
                    </a:cubicBezTo>
                    <a:cubicBezTo>
                      <a:pt x="754754" y="908805"/>
                      <a:pt x="754553" y="909005"/>
                      <a:pt x="754553" y="909206"/>
                    </a:cubicBezTo>
                    <a:cubicBezTo>
                      <a:pt x="754754" y="909406"/>
                      <a:pt x="754954" y="909607"/>
                      <a:pt x="754954" y="909807"/>
                    </a:cubicBezTo>
                    <a:cubicBezTo>
                      <a:pt x="754754" y="910008"/>
                      <a:pt x="754553" y="910209"/>
                      <a:pt x="754553" y="910409"/>
                    </a:cubicBezTo>
                    <a:cubicBezTo>
                      <a:pt x="754754" y="910610"/>
                      <a:pt x="754954" y="910810"/>
                      <a:pt x="754954" y="911011"/>
                    </a:cubicBezTo>
                    <a:cubicBezTo>
                      <a:pt x="754754" y="911211"/>
                      <a:pt x="754553" y="911412"/>
                      <a:pt x="754553" y="911613"/>
                    </a:cubicBezTo>
                    <a:cubicBezTo>
                      <a:pt x="754754" y="911813"/>
                      <a:pt x="754954" y="912014"/>
                      <a:pt x="754954" y="912214"/>
                    </a:cubicBezTo>
                    <a:cubicBezTo>
                      <a:pt x="754754" y="912415"/>
                      <a:pt x="754553" y="912615"/>
                      <a:pt x="754553" y="912816"/>
                    </a:cubicBezTo>
                    <a:cubicBezTo>
                      <a:pt x="754754" y="913017"/>
                      <a:pt x="754954" y="913217"/>
                      <a:pt x="754954" y="913418"/>
                    </a:cubicBezTo>
                    <a:cubicBezTo>
                      <a:pt x="754754" y="913618"/>
                      <a:pt x="754553" y="913819"/>
                      <a:pt x="754553" y="914019"/>
                    </a:cubicBezTo>
                    <a:cubicBezTo>
                      <a:pt x="754754" y="914220"/>
                      <a:pt x="754954" y="914421"/>
                      <a:pt x="754954" y="914621"/>
                    </a:cubicBezTo>
                    <a:cubicBezTo>
                      <a:pt x="754754" y="914822"/>
                      <a:pt x="754553" y="915022"/>
                      <a:pt x="754553" y="915223"/>
                    </a:cubicBezTo>
                    <a:cubicBezTo>
                      <a:pt x="754754" y="915423"/>
                      <a:pt x="754954" y="915624"/>
                      <a:pt x="754954" y="915825"/>
                    </a:cubicBezTo>
                    <a:cubicBezTo>
                      <a:pt x="754754" y="916025"/>
                      <a:pt x="754553" y="916226"/>
                      <a:pt x="754553" y="916426"/>
                    </a:cubicBezTo>
                    <a:cubicBezTo>
                      <a:pt x="754754" y="916627"/>
                      <a:pt x="754954" y="916828"/>
                      <a:pt x="754954" y="917028"/>
                    </a:cubicBezTo>
                    <a:cubicBezTo>
                      <a:pt x="754754" y="917229"/>
                      <a:pt x="754553" y="917429"/>
                      <a:pt x="754553" y="917630"/>
                    </a:cubicBezTo>
                    <a:cubicBezTo>
                      <a:pt x="754754" y="917830"/>
                      <a:pt x="754954" y="918031"/>
                      <a:pt x="754954" y="918232"/>
                    </a:cubicBezTo>
                    <a:cubicBezTo>
                      <a:pt x="754754" y="918432"/>
                      <a:pt x="754553" y="918633"/>
                      <a:pt x="754553" y="918833"/>
                    </a:cubicBezTo>
                    <a:cubicBezTo>
                      <a:pt x="754754" y="919034"/>
                      <a:pt x="754954" y="919234"/>
                      <a:pt x="754954" y="919435"/>
                    </a:cubicBezTo>
                    <a:cubicBezTo>
                      <a:pt x="754754" y="919636"/>
                      <a:pt x="754553" y="919836"/>
                      <a:pt x="754553" y="920037"/>
                    </a:cubicBezTo>
                    <a:cubicBezTo>
                      <a:pt x="754754" y="920237"/>
                      <a:pt x="754954" y="920438"/>
                      <a:pt x="754954" y="920638"/>
                    </a:cubicBezTo>
                    <a:cubicBezTo>
                      <a:pt x="754754" y="920839"/>
                      <a:pt x="754553" y="921040"/>
                      <a:pt x="754553" y="921240"/>
                    </a:cubicBezTo>
                    <a:cubicBezTo>
                      <a:pt x="754754" y="921441"/>
                      <a:pt x="754954" y="921641"/>
                      <a:pt x="754954" y="921842"/>
                    </a:cubicBezTo>
                    <a:cubicBezTo>
                      <a:pt x="754754" y="922042"/>
                      <a:pt x="754553" y="922243"/>
                      <a:pt x="754553" y="922444"/>
                    </a:cubicBezTo>
                    <a:cubicBezTo>
                      <a:pt x="754754" y="922644"/>
                      <a:pt x="754954" y="922845"/>
                      <a:pt x="754954" y="923045"/>
                    </a:cubicBezTo>
                    <a:cubicBezTo>
                      <a:pt x="754754" y="923246"/>
                      <a:pt x="754553" y="923446"/>
                      <a:pt x="754553" y="923647"/>
                    </a:cubicBezTo>
                    <a:cubicBezTo>
                      <a:pt x="754754" y="923848"/>
                      <a:pt x="754954" y="924048"/>
                      <a:pt x="754954" y="924249"/>
                    </a:cubicBezTo>
                    <a:cubicBezTo>
                      <a:pt x="754754" y="924449"/>
                      <a:pt x="754553" y="924650"/>
                      <a:pt x="754553" y="924850"/>
                    </a:cubicBezTo>
                    <a:cubicBezTo>
                      <a:pt x="754754" y="925051"/>
                      <a:pt x="754954" y="925252"/>
                      <a:pt x="754954" y="925452"/>
                    </a:cubicBezTo>
                    <a:cubicBezTo>
                      <a:pt x="754754" y="925653"/>
                      <a:pt x="754553" y="925853"/>
                      <a:pt x="754553" y="926054"/>
                    </a:cubicBezTo>
                    <a:cubicBezTo>
                      <a:pt x="754754" y="926254"/>
                      <a:pt x="754954" y="926455"/>
                      <a:pt x="754954" y="926656"/>
                    </a:cubicBezTo>
                    <a:cubicBezTo>
                      <a:pt x="754754" y="926856"/>
                      <a:pt x="754553" y="927057"/>
                      <a:pt x="754553" y="927257"/>
                    </a:cubicBezTo>
                    <a:cubicBezTo>
                      <a:pt x="754754" y="927458"/>
                      <a:pt x="754954" y="927658"/>
                      <a:pt x="754954" y="927859"/>
                    </a:cubicBezTo>
                    <a:cubicBezTo>
                      <a:pt x="754754" y="928060"/>
                      <a:pt x="754553" y="928260"/>
                      <a:pt x="754553" y="928461"/>
                    </a:cubicBezTo>
                    <a:cubicBezTo>
                      <a:pt x="754754" y="928661"/>
                      <a:pt x="754954" y="928862"/>
                      <a:pt x="754954" y="929062"/>
                    </a:cubicBezTo>
                    <a:cubicBezTo>
                      <a:pt x="754754" y="929263"/>
                      <a:pt x="754553" y="929464"/>
                      <a:pt x="754553" y="929664"/>
                    </a:cubicBezTo>
                    <a:cubicBezTo>
                      <a:pt x="754754" y="929865"/>
                      <a:pt x="754954" y="930065"/>
                      <a:pt x="754954" y="930266"/>
                    </a:cubicBezTo>
                    <a:cubicBezTo>
                      <a:pt x="754754" y="930466"/>
                      <a:pt x="754553" y="930667"/>
                      <a:pt x="754553" y="930868"/>
                    </a:cubicBezTo>
                    <a:cubicBezTo>
                      <a:pt x="754754" y="931068"/>
                      <a:pt x="754954" y="931269"/>
                      <a:pt x="754954" y="931469"/>
                    </a:cubicBezTo>
                    <a:cubicBezTo>
                      <a:pt x="754754" y="931670"/>
                      <a:pt x="754553" y="931870"/>
                      <a:pt x="754553" y="932071"/>
                    </a:cubicBezTo>
                    <a:cubicBezTo>
                      <a:pt x="754754" y="932272"/>
                      <a:pt x="754954" y="932472"/>
                      <a:pt x="754954" y="932673"/>
                    </a:cubicBezTo>
                    <a:cubicBezTo>
                      <a:pt x="754754" y="932873"/>
                      <a:pt x="754553" y="933074"/>
                      <a:pt x="754553" y="933274"/>
                    </a:cubicBezTo>
                    <a:cubicBezTo>
                      <a:pt x="754754" y="933475"/>
                      <a:pt x="754954" y="933676"/>
                      <a:pt x="754954" y="933876"/>
                    </a:cubicBezTo>
                    <a:cubicBezTo>
                      <a:pt x="754754" y="934077"/>
                      <a:pt x="754553" y="934277"/>
                      <a:pt x="754553" y="934478"/>
                    </a:cubicBezTo>
                    <a:cubicBezTo>
                      <a:pt x="754754" y="934678"/>
                      <a:pt x="754954" y="934879"/>
                      <a:pt x="754954" y="935080"/>
                    </a:cubicBezTo>
                    <a:cubicBezTo>
                      <a:pt x="754754" y="935280"/>
                      <a:pt x="754553" y="935481"/>
                      <a:pt x="754553" y="935681"/>
                    </a:cubicBezTo>
                    <a:cubicBezTo>
                      <a:pt x="754754" y="935882"/>
                      <a:pt x="754954" y="936082"/>
                      <a:pt x="754954" y="936283"/>
                    </a:cubicBezTo>
                    <a:cubicBezTo>
                      <a:pt x="754754" y="936484"/>
                      <a:pt x="754553" y="936684"/>
                      <a:pt x="754553" y="936885"/>
                    </a:cubicBezTo>
                    <a:cubicBezTo>
                      <a:pt x="754754" y="937085"/>
                      <a:pt x="754954" y="937286"/>
                      <a:pt x="754954" y="937486"/>
                    </a:cubicBezTo>
                    <a:cubicBezTo>
                      <a:pt x="754754" y="937687"/>
                      <a:pt x="754553" y="937888"/>
                      <a:pt x="754553" y="938088"/>
                    </a:cubicBezTo>
                    <a:cubicBezTo>
                      <a:pt x="754754" y="938289"/>
                      <a:pt x="754954" y="938489"/>
                      <a:pt x="754954" y="938690"/>
                    </a:cubicBezTo>
                    <a:cubicBezTo>
                      <a:pt x="754754" y="938890"/>
                      <a:pt x="754553" y="939091"/>
                      <a:pt x="754553" y="939292"/>
                    </a:cubicBezTo>
                    <a:cubicBezTo>
                      <a:pt x="754754" y="939492"/>
                      <a:pt x="754954" y="939693"/>
                      <a:pt x="754954" y="939893"/>
                    </a:cubicBezTo>
                    <a:cubicBezTo>
                      <a:pt x="754754" y="940094"/>
                      <a:pt x="754553" y="940294"/>
                      <a:pt x="754553" y="940495"/>
                    </a:cubicBezTo>
                    <a:cubicBezTo>
                      <a:pt x="754754" y="940696"/>
                      <a:pt x="754954" y="940896"/>
                      <a:pt x="754954" y="941097"/>
                    </a:cubicBezTo>
                    <a:cubicBezTo>
                      <a:pt x="754754" y="941297"/>
                      <a:pt x="754553" y="941498"/>
                      <a:pt x="754553" y="941698"/>
                    </a:cubicBezTo>
                    <a:cubicBezTo>
                      <a:pt x="754754" y="941899"/>
                      <a:pt x="754954" y="942100"/>
                      <a:pt x="754954" y="942300"/>
                    </a:cubicBezTo>
                    <a:cubicBezTo>
                      <a:pt x="754754" y="942501"/>
                      <a:pt x="754553" y="942701"/>
                      <a:pt x="754553" y="942902"/>
                    </a:cubicBezTo>
                    <a:cubicBezTo>
                      <a:pt x="754754" y="943102"/>
                      <a:pt x="754954" y="943303"/>
                      <a:pt x="754954" y="943504"/>
                    </a:cubicBezTo>
                    <a:cubicBezTo>
                      <a:pt x="754754" y="943704"/>
                      <a:pt x="754553" y="943905"/>
                      <a:pt x="754553" y="944105"/>
                    </a:cubicBezTo>
                    <a:cubicBezTo>
                      <a:pt x="754754" y="944306"/>
                      <a:pt x="754954" y="944506"/>
                      <a:pt x="754954" y="944707"/>
                    </a:cubicBezTo>
                    <a:cubicBezTo>
                      <a:pt x="754754" y="944908"/>
                      <a:pt x="754553" y="945108"/>
                      <a:pt x="754553" y="945309"/>
                    </a:cubicBezTo>
                    <a:cubicBezTo>
                      <a:pt x="754754" y="945509"/>
                      <a:pt x="754954" y="945710"/>
                      <a:pt x="754954" y="945910"/>
                    </a:cubicBezTo>
                    <a:cubicBezTo>
                      <a:pt x="754754" y="946111"/>
                      <a:pt x="754553" y="946312"/>
                      <a:pt x="754553" y="946512"/>
                    </a:cubicBezTo>
                    <a:cubicBezTo>
                      <a:pt x="754754" y="946713"/>
                      <a:pt x="754954" y="946913"/>
                      <a:pt x="754954" y="947114"/>
                    </a:cubicBezTo>
                    <a:cubicBezTo>
                      <a:pt x="754754" y="947314"/>
                      <a:pt x="754553" y="947515"/>
                      <a:pt x="754553" y="947716"/>
                    </a:cubicBezTo>
                    <a:cubicBezTo>
                      <a:pt x="754754" y="947916"/>
                      <a:pt x="754954" y="948117"/>
                      <a:pt x="754954" y="948317"/>
                    </a:cubicBezTo>
                    <a:cubicBezTo>
                      <a:pt x="754754" y="948518"/>
                      <a:pt x="754553" y="948719"/>
                      <a:pt x="754553" y="948919"/>
                    </a:cubicBezTo>
                    <a:cubicBezTo>
                      <a:pt x="754754" y="949120"/>
                      <a:pt x="754954" y="949320"/>
                      <a:pt x="754954" y="949521"/>
                    </a:cubicBezTo>
                    <a:cubicBezTo>
                      <a:pt x="754754" y="949721"/>
                      <a:pt x="754553" y="949922"/>
                      <a:pt x="754553" y="950123"/>
                    </a:cubicBezTo>
                    <a:cubicBezTo>
                      <a:pt x="754754" y="950323"/>
                      <a:pt x="754954" y="950524"/>
                      <a:pt x="754954" y="950724"/>
                    </a:cubicBezTo>
                    <a:cubicBezTo>
                      <a:pt x="754754" y="950925"/>
                      <a:pt x="754553" y="951125"/>
                      <a:pt x="754553" y="951326"/>
                    </a:cubicBezTo>
                    <a:cubicBezTo>
                      <a:pt x="754754" y="951527"/>
                      <a:pt x="754954" y="951727"/>
                      <a:pt x="754954" y="951928"/>
                    </a:cubicBezTo>
                    <a:cubicBezTo>
                      <a:pt x="754754" y="952128"/>
                      <a:pt x="754553" y="952329"/>
                      <a:pt x="754553" y="952529"/>
                    </a:cubicBezTo>
                    <a:cubicBezTo>
                      <a:pt x="754754" y="952730"/>
                      <a:pt x="754954" y="952931"/>
                      <a:pt x="754954" y="953131"/>
                    </a:cubicBezTo>
                    <a:cubicBezTo>
                      <a:pt x="754754" y="953332"/>
                      <a:pt x="754553" y="953532"/>
                      <a:pt x="754553" y="953733"/>
                    </a:cubicBezTo>
                    <a:cubicBezTo>
                      <a:pt x="754754" y="953933"/>
                      <a:pt x="754954" y="954134"/>
                      <a:pt x="754954" y="954335"/>
                    </a:cubicBezTo>
                    <a:cubicBezTo>
                      <a:pt x="754754" y="954535"/>
                      <a:pt x="754553" y="954736"/>
                      <a:pt x="754553" y="954936"/>
                    </a:cubicBezTo>
                    <a:cubicBezTo>
                      <a:pt x="754754" y="955137"/>
                      <a:pt x="754954" y="955337"/>
                      <a:pt x="754954" y="955538"/>
                    </a:cubicBezTo>
                    <a:cubicBezTo>
                      <a:pt x="754754" y="955739"/>
                      <a:pt x="754553" y="955939"/>
                      <a:pt x="754553" y="956140"/>
                    </a:cubicBezTo>
                    <a:cubicBezTo>
                      <a:pt x="754754" y="956340"/>
                      <a:pt x="754954" y="956541"/>
                      <a:pt x="754954" y="956741"/>
                    </a:cubicBezTo>
                    <a:cubicBezTo>
                      <a:pt x="754754" y="956942"/>
                      <a:pt x="754553" y="957143"/>
                      <a:pt x="754553" y="957343"/>
                    </a:cubicBezTo>
                    <a:cubicBezTo>
                      <a:pt x="754754" y="957544"/>
                      <a:pt x="754954" y="957744"/>
                      <a:pt x="754954" y="957945"/>
                    </a:cubicBezTo>
                    <a:cubicBezTo>
                      <a:pt x="754754" y="958145"/>
                      <a:pt x="754553" y="958346"/>
                      <a:pt x="754553" y="958547"/>
                    </a:cubicBezTo>
                    <a:cubicBezTo>
                      <a:pt x="754754" y="958747"/>
                      <a:pt x="754954" y="958948"/>
                      <a:pt x="754954" y="959148"/>
                    </a:cubicBezTo>
                    <a:cubicBezTo>
                      <a:pt x="754754" y="959349"/>
                      <a:pt x="754553" y="959549"/>
                      <a:pt x="754553" y="959750"/>
                    </a:cubicBezTo>
                    <a:cubicBezTo>
                      <a:pt x="754754" y="959951"/>
                      <a:pt x="754954" y="960151"/>
                      <a:pt x="754954" y="960352"/>
                    </a:cubicBezTo>
                    <a:cubicBezTo>
                      <a:pt x="754754" y="960552"/>
                      <a:pt x="754553" y="960753"/>
                      <a:pt x="754553" y="960953"/>
                    </a:cubicBezTo>
                    <a:cubicBezTo>
                      <a:pt x="754754" y="961154"/>
                      <a:pt x="754954" y="961355"/>
                      <a:pt x="754954" y="961555"/>
                    </a:cubicBezTo>
                    <a:cubicBezTo>
                      <a:pt x="754754" y="961756"/>
                      <a:pt x="754553" y="961956"/>
                      <a:pt x="754553" y="962157"/>
                    </a:cubicBezTo>
                    <a:cubicBezTo>
                      <a:pt x="754754" y="962357"/>
                      <a:pt x="754954" y="962558"/>
                      <a:pt x="754954" y="962759"/>
                    </a:cubicBezTo>
                    <a:cubicBezTo>
                      <a:pt x="754754" y="962959"/>
                      <a:pt x="754553" y="963160"/>
                      <a:pt x="754553" y="963360"/>
                    </a:cubicBezTo>
                    <a:cubicBezTo>
                      <a:pt x="754754" y="963561"/>
                      <a:pt x="754954" y="963761"/>
                      <a:pt x="754954" y="963962"/>
                    </a:cubicBezTo>
                    <a:cubicBezTo>
                      <a:pt x="754754" y="964163"/>
                      <a:pt x="754553" y="964363"/>
                      <a:pt x="754553" y="964564"/>
                    </a:cubicBezTo>
                    <a:cubicBezTo>
                      <a:pt x="754754" y="964764"/>
                      <a:pt x="754954" y="964965"/>
                      <a:pt x="754954" y="965165"/>
                    </a:cubicBezTo>
                    <a:cubicBezTo>
                      <a:pt x="754754" y="965366"/>
                      <a:pt x="754553" y="965567"/>
                      <a:pt x="754553" y="965767"/>
                    </a:cubicBezTo>
                    <a:cubicBezTo>
                      <a:pt x="754754" y="965968"/>
                      <a:pt x="754954" y="966168"/>
                      <a:pt x="754954" y="966369"/>
                    </a:cubicBezTo>
                    <a:cubicBezTo>
                      <a:pt x="754754" y="966569"/>
                      <a:pt x="754553" y="966770"/>
                      <a:pt x="754553" y="966971"/>
                    </a:cubicBezTo>
                    <a:cubicBezTo>
                      <a:pt x="754754" y="967171"/>
                      <a:pt x="754954" y="967372"/>
                      <a:pt x="754954" y="967572"/>
                    </a:cubicBezTo>
                    <a:cubicBezTo>
                      <a:pt x="754754" y="967773"/>
                      <a:pt x="754553" y="967973"/>
                      <a:pt x="754553" y="968174"/>
                    </a:cubicBezTo>
                    <a:cubicBezTo>
                      <a:pt x="754754" y="968375"/>
                      <a:pt x="754954" y="968575"/>
                      <a:pt x="754954" y="968776"/>
                    </a:cubicBezTo>
                    <a:cubicBezTo>
                      <a:pt x="754754" y="968976"/>
                      <a:pt x="754553" y="969177"/>
                      <a:pt x="754553" y="969377"/>
                    </a:cubicBezTo>
                    <a:cubicBezTo>
                      <a:pt x="754754" y="969578"/>
                      <a:pt x="754954" y="969779"/>
                      <a:pt x="754954" y="969979"/>
                    </a:cubicBezTo>
                    <a:cubicBezTo>
                      <a:pt x="754754" y="970180"/>
                      <a:pt x="754553" y="970380"/>
                      <a:pt x="754553" y="970581"/>
                    </a:cubicBezTo>
                    <a:cubicBezTo>
                      <a:pt x="754754" y="970781"/>
                      <a:pt x="754954" y="970982"/>
                      <a:pt x="754954" y="971183"/>
                    </a:cubicBezTo>
                    <a:cubicBezTo>
                      <a:pt x="754754" y="971383"/>
                      <a:pt x="754553" y="971584"/>
                      <a:pt x="754553" y="971784"/>
                    </a:cubicBezTo>
                    <a:cubicBezTo>
                      <a:pt x="754754" y="971985"/>
                      <a:pt x="754954" y="972185"/>
                      <a:pt x="754954" y="972386"/>
                    </a:cubicBezTo>
                    <a:cubicBezTo>
                      <a:pt x="754754" y="972587"/>
                      <a:pt x="754553" y="972787"/>
                      <a:pt x="754553" y="972988"/>
                    </a:cubicBezTo>
                    <a:cubicBezTo>
                      <a:pt x="754754" y="973188"/>
                      <a:pt x="754954" y="973389"/>
                      <a:pt x="754954" y="973589"/>
                    </a:cubicBezTo>
                    <a:cubicBezTo>
                      <a:pt x="754754" y="973790"/>
                      <a:pt x="754553" y="973991"/>
                      <a:pt x="754553" y="974191"/>
                    </a:cubicBezTo>
                    <a:cubicBezTo>
                      <a:pt x="754754" y="974392"/>
                      <a:pt x="754954" y="974592"/>
                      <a:pt x="754954" y="974793"/>
                    </a:cubicBezTo>
                    <a:cubicBezTo>
                      <a:pt x="754754" y="974993"/>
                      <a:pt x="754553" y="975194"/>
                      <a:pt x="754553" y="975395"/>
                    </a:cubicBezTo>
                    <a:cubicBezTo>
                      <a:pt x="754754" y="975595"/>
                      <a:pt x="754954" y="975796"/>
                      <a:pt x="754954" y="975996"/>
                    </a:cubicBezTo>
                    <a:cubicBezTo>
                      <a:pt x="754754" y="976197"/>
                      <a:pt x="754553" y="976397"/>
                      <a:pt x="754553" y="976598"/>
                    </a:cubicBezTo>
                    <a:cubicBezTo>
                      <a:pt x="754754" y="976799"/>
                      <a:pt x="754954" y="976999"/>
                      <a:pt x="754954" y="977200"/>
                    </a:cubicBezTo>
                    <a:cubicBezTo>
                      <a:pt x="754754" y="977400"/>
                      <a:pt x="754553" y="977601"/>
                      <a:pt x="754553" y="977801"/>
                    </a:cubicBezTo>
                    <a:cubicBezTo>
                      <a:pt x="754754" y="978002"/>
                      <a:pt x="754954" y="978203"/>
                      <a:pt x="754954" y="978403"/>
                    </a:cubicBezTo>
                    <a:cubicBezTo>
                      <a:pt x="754754" y="978604"/>
                      <a:pt x="754553" y="978804"/>
                      <a:pt x="754553" y="979005"/>
                    </a:cubicBezTo>
                    <a:cubicBezTo>
                      <a:pt x="754754" y="979205"/>
                      <a:pt x="754954" y="979406"/>
                      <a:pt x="754954" y="979607"/>
                    </a:cubicBezTo>
                    <a:cubicBezTo>
                      <a:pt x="754754" y="979807"/>
                      <a:pt x="754553" y="980008"/>
                      <a:pt x="754553" y="980208"/>
                    </a:cubicBezTo>
                    <a:cubicBezTo>
                      <a:pt x="754754" y="980409"/>
                      <a:pt x="754954" y="980609"/>
                      <a:pt x="754954" y="980810"/>
                    </a:cubicBezTo>
                    <a:cubicBezTo>
                      <a:pt x="754754" y="981011"/>
                      <a:pt x="754553" y="981211"/>
                      <a:pt x="754553" y="981412"/>
                    </a:cubicBezTo>
                    <a:cubicBezTo>
                      <a:pt x="754754" y="981612"/>
                      <a:pt x="754954" y="981813"/>
                      <a:pt x="754954" y="982014"/>
                    </a:cubicBezTo>
                    <a:cubicBezTo>
                      <a:pt x="754754" y="982214"/>
                      <a:pt x="754553" y="982415"/>
                      <a:pt x="754553" y="982615"/>
                    </a:cubicBezTo>
                    <a:cubicBezTo>
                      <a:pt x="754754" y="982816"/>
                      <a:pt x="754954" y="983016"/>
                      <a:pt x="754954" y="983217"/>
                    </a:cubicBezTo>
                    <a:cubicBezTo>
                      <a:pt x="754754" y="983418"/>
                      <a:pt x="754553" y="983618"/>
                      <a:pt x="754553" y="983819"/>
                    </a:cubicBezTo>
                    <a:cubicBezTo>
                      <a:pt x="754754" y="984019"/>
                      <a:pt x="754954" y="984220"/>
                      <a:pt x="754954" y="984420"/>
                    </a:cubicBezTo>
                    <a:cubicBezTo>
                      <a:pt x="754754" y="984621"/>
                      <a:pt x="754553" y="984822"/>
                      <a:pt x="754553" y="985022"/>
                    </a:cubicBezTo>
                    <a:cubicBezTo>
                      <a:pt x="754754" y="985223"/>
                      <a:pt x="754954" y="985423"/>
                      <a:pt x="754954" y="985624"/>
                    </a:cubicBezTo>
                    <a:cubicBezTo>
                      <a:pt x="754754" y="985824"/>
                      <a:pt x="754553" y="986025"/>
                      <a:pt x="754553" y="986226"/>
                    </a:cubicBezTo>
                    <a:cubicBezTo>
                      <a:pt x="754754" y="986426"/>
                      <a:pt x="754954" y="986627"/>
                      <a:pt x="754954" y="986827"/>
                    </a:cubicBezTo>
                    <a:cubicBezTo>
                      <a:pt x="754754" y="987028"/>
                      <a:pt x="754553" y="987228"/>
                      <a:pt x="754553" y="987429"/>
                    </a:cubicBezTo>
                    <a:cubicBezTo>
                      <a:pt x="754754" y="987630"/>
                      <a:pt x="754954" y="987830"/>
                      <a:pt x="754954" y="988031"/>
                    </a:cubicBezTo>
                    <a:cubicBezTo>
                      <a:pt x="754754" y="988231"/>
                      <a:pt x="754553" y="988432"/>
                      <a:pt x="754553" y="988632"/>
                    </a:cubicBezTo>
                    <a:cubicBezTo>
                      <a:pt x="754754" y="988833"/>
                      <a:pt x="754954" y="989034"/>
                      <a:pt x="754954" y="989234"/>
                    </a:cubicBezTo>
                    <a:cubicBezTo>
                      <a:pt x="754754" y="989435"/>
                      <a:pt x="754553" y="989635"/>
                      <a:pt x="754553" y="989836"/>
                    </a:cubicBezTo>
                    <a:cubicBezTo>
                      <a:pt x="754754" y="990036"/>
                      <a:pt x="754954" y="990237"/>
                      <a:pt x="754954" y="990438"/>
                    </a:cubicBezTo>
                    <a:cubicBezTo>
                      <a:pt x="754754" y="990638"/>
                      <a:pt x="754553" y="990839"/>
                      <a:pt x="754553" y="991039"/>
                    </a:cubicBezTo>
                    <a:cubicBezTo>
                      <a:pt x="754754" y="991240"/>
                      <a:pt x="754954" y="991440"/>
                      <a:pt x="754954" y="991641"/>
                    </a:cubicBezTo>
                    <a:cubicBezTo>
                      <a:pt x="754754" y="991842"/>
                      <a:pt x="754553" y="992042"/>
                      <a:pt x="754553" y="992243"/>
                    </a:cubicBezTo>
                    <a:cubicBezTo>
                      <a:pt x="754754" y="992443"/>
                      <a:pt x="754954" y="992644"/>
                      <a:pt x="754954" y="992844"/>
                    </a:cubicBezTo>
                    <a:cubicBezTo>
                      <a:pt x="754754" y="993045"/>
                      <a:pt x="754553" y="993246"/>
                      <a:pt x="754553" y="993446"/>
                    </a:cubicBezTo>
                    <a:cubicBezTo>
                      <a:pt x="754754" y="993647"/>
                      <a:pt x="754954" y="993847"/>
                      <a:pt x="754954" y="994048"/>
                    </a:cubicBezTo>
                    <a:cubicBezTo>
                      <a:pt x="754754" y="994248"/>
                      <a:pt x="754553" y="994449"/>
                      <a:pt x="754553" y="994650"/>
                    </a:cubicBezTo>
                    <a:cubicBezTo>
                      <a:pt x="754754" y="994850"/>
                      <a:pt x="754954" y="995051"/>
                      <a:pt x="754954" y="995251"/>
                    </a:cubicBezTo>
                    <a:cubicBezTo>
                      <a:pt x="754754" y="995452"/>
                      <a:pt x="754553" y="995652"/>
                      <a:pt x="754553" y="995853"/>
                    </a:cubicBezTo>
                    <a:cubicBezTo>
                      <a:pt x="754754" y="996054"/>
                      <a:pt x="754954" y="996254"/>
                      <a:pt x="754954" y="996455"/>
                    </a:cubicBezTo>
                    <a:cubicBezTo>
                      <a:pt x="754754" y="996655"/>
                      <a:pt x="754553" y="996856"/>
                      <a:pt x="754553" y="997056"/>
                    </a:cubicBezTo>
                    <a:cubicBezTo>
                      <a:pt x="754754" y="997257"/>
                      <a:pt x="754954" y="997458"/>
                      <a:pt x="754954" y="997658"/>
                    </a:cubicBezTo>
                    <a:cubicBezTo>
                      <a:pt x="754754" y="997859"/>
                      <a:pt x="754553" y="998059"/>
                      <a:pt x="754553" y="998260"/>
                    </a:cubicBezTo>
                    <a:cubicBezTo>
                      <a:pt x="754754" y="998460"/>
                      <a:pt x="754954" y="998661"/>
                      <a:pt x="754954" y="998862"/>
                    </a:cubicBezTo>
                    <a:cubicBezTo>
                      <a:pt x="754754" y="999062"/>
                      <a:pt x="754553" y="999263"/>
                      <a:pt x="754553" y="999463"/>
                    </a:cubicBezTo>
                    <a:cubicBezTo>
                      <a:pt x="754754" y="999664"/>
                      <a:pt x="754954" y="999864"/>
                      <a:pt x="754954" y="1000065"/>
                    </a:cubicBezTo>
                    <a:cubicBezTo>
                      <a:pt x="754754" y="1000266"/>
                      <a:pt x="754553" y="1000466"/>
                      <a:pt x="754553" y="1000667"/>
                    </a:cubicBezTo>
                    <a:cubicBezTo>
                      <a:pt x="754754" y="1000867"/>
                      <a:pt x="754954" y="1001068"/>
                      <a:pt x="754954" y="1001268"/>
                    </a:cubicBezTo>
                    <a:cubicBezTo>
                      <a:pt x="754754" y="1001469"/>
                      <a:pt x="754553" y="1001670"/>
                      <a:pt x="754553" y="1001870"/>
                    </a:cubicBezTo>
                    <a:cubicBezTo>
                      <a:pt x="754754" y="1002071"/>
                      <a:pt x="754954" y="1002271"/>
                      <a:pt x="754954" y="1002472"/>
                    </a:cubicBezTo>
                    <a:cubicBezTo>
                      <a:pt x="754754" y="1002672"/>
                      <a:pt x="754553" y="1002873"/>
                      <a:pt x="754553" y="1003074"/>
                    </a:cubicBezTo>
                    <a:cubicBezTo>
                      <a:pt x="754754" y="1003274"/>
                      <a:pt x="754954" y="1003475"/>
                      <a:pt x="754954" y="1003675"/>
                    </a:cubicBezTo>
                    <a:cubicBezTo>
                      <a:pt x="754754" y="1003876"/>
                      <a:pt x="754553" y="1004076"/>
                      <a:pt x="754553" y="1004277"/>
                    </a:cubicBezTo>
                    <a:cubicBezTo>
                      <a:pt x="754754" y="1004478"/>
                      <a:pt x="754954" y="1004678"/>
                      <a:pt x="754954" y="1004879"/>
                    </a:cubicBezTo>
                    <a:cubicBezTo>
                      <a:pt x="754754" y="1005079"/>
                      <a:pt x="754553" y="1005280"/>
                      <a:pt x="754553" y="1005480"/>
                    </a:cubicBezTo>
                    <a:cubicBezTo>
                      <a:pt x="754754" y="1005681"/>
                      <a:pt x="754954" y="1005882"/>
                      <a:pt x="754954" y="1006082"/>
                    </a:cubicBezTo>
                    <a:cubicBezTo>
                      <a:pt x="754754" y="1006283"/>
                      <a:pt x="754553" y="1006483"/>
                      <a:pt x="754553" y="1006684"/>
                    </a:cubicBezTo>
                    <a:cubicBezTo>
                      <a:pt x="754754" y="1006884"/>
                      <a:pt x="754954" y="1007085"/>
                      <a:pt x="754954" y="1007286"/>
                    </a:cubicBezTo>
                    <a:cubicBezTo>
                      <a:pt x="754754" y="1007486"/>
                      <a:pt x="754553" y="1007687"/>
                      <a:pt x="754553" y="1007887"/>
                    </a:cubicBezTo>
                    <a:cubicBezTo>
                      <a:pt x="754754" y="1008088"/>
                      <a:pt x="754954" y="1008288"/>
                      <a:pt x="754954" y="1008489"/>
                    </a:cubicBezTo>
                    <a:cubicBezTo>
                      <a:pt x="754754" y="1008690"/>
                      <a:pt x="754553" y="1008890"/>
                      <a:pt x="754553" y="1009091"/>
                    </a:cubicBezTo>
                    <a:cubicBezTo>
                      <a:pt x="754754" y="1009291"/>
                      <a:pt x="754954" y="1009492"/>
                      <a:pt x="754954" y="1009692"/>
                    </a:cubicBezTo>
                    <a:cubicBezTo>
                      <a:pt x="754754" y="1009893"/>
                      <a:pt x="754553" y="1010094"/>
                      <a:pt x="754553" y="1010294"/>
                    </a:cubicBezTo>
                    <a:cubicBezTo>
                      <a:pt x="754754" y="1010495"/>
                      <a:pt x="754954" y="1010695"/>
                      <a:pt x="754954" y="1010896"/>
                    </a:cubicBezTo>
                    <a:cubicBezTo>
                      <a:pt x="754754" y="1011096"/>
                      <a:pt x="754553" y="1011297"/>
                      <a:pt x="754553" y="1011498"/>
                    </a:cubicBezTo>
                    <a:cubicBezTo>
                      <a:pt x="754754" y="1011698"/>
                      <a:pt x="754954" y="1011899"/>
                      <a:pt x="754954" y="1012099"/>
                    </a:cubicBezTo>
                    <a:cubicBezTo>
                      <a:pt x="754754" y="1012300"/>
                      <a:pt x="754553" y="1012500"/>
                      <a:pt x="754553" y="1012701"/>
                    </a:cubicBezTo>
                    <a:cubicBezTo>
                      <a:pt x="754754" y="1012902"/>
                      <a:pt x="754954" y="1013102"/>
                      <a:pt x="754954" y="1013303"/>
                    </a:cubicBezTo>
                    <a:cubicBezTo>
                      <a:pt x="754754" y="1013503"/>
                      <a:pt x="754553" y="1013704"/>
                      <a:pt x="754553" y="1013905"/>
                    </a:cubicBezTo>
                    <a:cubicBezTo>
                      <a:pt x="754754" y="1014105"/>
                      <a:pt x="754954" y="1014306"/>
                      <a:pt x="754954" y="1014506"/>
                    </a:cubicBezTo>
                    <a:cubicBezTo>
                      <a:pt x="754754" y="1014707"/>
                      <a:pt x="754553" y="1014907"/>
                      <a:pt x="754553" y="1015108"/>
                    </a:cubicBezTo>
                    <a:cubicBezTo>
                      <a:pt x="754754" y="1015309"/>
                      <a:pt x="754954" y="1015509"/>
                      <a:pt x="754954" y="1015710"/>
                    </a:cubicBezTo>
                    <a:cubicBezTo>
                      <a:pt x="754754" y="1015910"/>
                      <a:pt x="754553" y="1016111"/>
                      <a:pt x="754553" y="1016311"/>
                    </a:cubicBezTo>
                    <a:cubicBezTo>
                      <a:pt x="754754" y="1016512"/>
                      <a:pt x="754954" y="1016713"/>
                      <a:pt x="754954" y="1016913"/>
                    </a:cubicBezTo>
                    <a:cubicBezTo>
                      <a:pt x="754754" y="1017114"/>
                      <a:pt x="754553" y="1017314"/>
                      <a:pt x="754553" y="1017515"/>
                    </a:cubicBezTo>
                    <a:cubicBezTo>
                      <a:pt x="754754" y="1017715"/>
                      <a:pt x="754954" y="1017916"/>
                      <a:pt x="754954" y="1018117"/>
                    </a:cubicBezTo>
                    <a:cubicBezTo>
                      <a:pt x="754754" y="1018317"/>
                      <a:pt x="754553" y="1018518"/>
                      <a:pt x="754553" y="1018718"/>
                    </a:cubicBezTo>
                    <a:cubicBezTo>
                      <a:pt x="754754" y="1018919"/>
                      <a:pt x="754954" y="1019119"/>
                      <a:pt x="754954" y="1019320"/>
                    </a:cubicBezTo>
                    <a:cubicBezTo>
                      <a:pt x="754754" y="1019521"/>
                      <a:pt x="754553" y="1019721"/>
                      <a:pt x="754553" y="1019922"/>
                    </a:cubicBezTo>
                    <a:cubicBezTo>
                      <a:pt x="754754" y="1020122"/>
                      <a:pt x="754954" y="1020323"/>
                      <a:pt x="754954" y="1020523"/>
                    </a:cubicBezTo>
                    <a:cubicBezTo>
                      <a:pt x="754754" y="1020724"/>
                      <a:pt x="754553" y="1020925"/>
                      <a:pt x="754553" y="1021125"/>
                    </a:cubicBezTo>
                    <a:cubicBezTo>
                      <a:pt x="754754" y="1021326"/>
                      <a:pt x="754954" y="1021526"/>
                      <a:pt x="754954" y="1021727"/>
                    </a:cubicBezTo>
                    <a:cubicBezTo>
                      <a:pt x="754754" y="1021927"/>
                      <a:pt x="754553" y="1022128"/>
                      <a:pt x="754553" y="1022329"/>
                    </a:cubicBezTo>
                    <a:cubicBezTo>
                      <a:pt x="754754" y="1022529"/>
                      <a:pt x="754954" y="1022730"/>
                      <a:pt x="754954" y="1022930"/>
                    </a:cubicBezTo>
                    <a:cubicBezTo>
                      <a:pt x="754754" y="1023131"/>
                      <a:pt x="754553" y="1023331"/>
                      <a:pt x="754553" y="1023532"/>
                    </a:cubicBezTo>
                    <a:cubicBezTo>
                      <a:pt x="754754" y="1023733"/>
                      <a:pt x="754954" y="1023933"/>
                      <a:pt x="754954" y="1024134"/>
                    </a:cubicBezTo>
                    <a:cubicBezTo>
                      <a:pt x="754754" y="1024334"/>
                      <a:pt x="754553" y="1024535"/>
                      <a:pt x="754553" y="1024735"/>
                    </a:cubicBezTo>
                    <a:cubicBezTo>
                      <a:pt x="754754" y="1024936"/>
                      <a:pt x="754954" y="1025137"/>
                      <a:pt x="754954" y="1025337"/>
                    </a:cubicBezTo>
                    <a:cubicBezTo>
                      <a:pt x="754754" y="1025538"/>
                      <a:pt x="754553" y="1025738"/>
                      <a:pt x="754553" y="1025939"/>
                    </a:cubicBezTo>
                    <a:cubicBezTo>
                      <a:pt x="754754" y="1026139"/>
                      <a:pt x="754954" y="1026340"/>
                      <a:pt x="754954" y="1026541"/>
                    </a:cubicBezTo>
                    <a:cubicBezTo>
                      <a:pt x="754754" y="1026741"/>
                      <a:pt x="754553" y="1026942"/>
                      <a:pt x="754553" y="1027142"/>
                    </a:cubicBezTo>
                    <a:cubicBezTo>
                      <a:pt x="754754" y="1027343"/>
                      <a:pt x="754954" y="1027543"/>
                      <a:pt x="754954" y="1027744"/>
                    </a:cubicBezTo>
                    <a:cubicBezTo>
                      <a:pt x="754754" y="1027945"/>
                      <a:pt x="754553" y="1028145"/>
                      <a:pt x="754553" y="1028346"/>
                    </a:cubicBezTo>
                    <a:cubicBezTo>
                      <a:pt x="754754" y="1028546"/>
                      <a:pt x="754954" y="1028747"/>
                      <a:pt x="754954" y="1028948"/>
                    </a:cubicBezTo>
                    <a:cubicBezTo>
                      <a:pt x="754754" y="1029148"/>
                      <a:pt x="754553" y="1029349"/>
                      <a:pt x="754553" y="1029549"/>
                    </a:cubicBezTo>
                    <a:cubicBezTo>
                      <a:pt x="754754" y="1029750"/>
                      <a:pt x="754954" y="1029950"/>
                      <a:pt x="754954" y="1030151"/>
                    </a:cubicBezTo>
                    <a:cubicBezTo>
                      <a:pt x="754754" y="1030352"/>
                      <a:pt x="754553" y="1030552"/>
                      <a:pt x="754553" y="1030753"/>
                    </a:cubicBezTo>
                    <a:cubicBezTo>
                      <a:pt x="754754" y="1030953"/>
                      <a:pt x="754954" y="1031154"/>
                      <a:pt x="754954" y="1031354"/>
                    </a:cubicBezTo>
                    <a:cubicBezTo>
                      <a:pt x="754754" y="1031555"/>
                      <a:pt x="754553" y="1031756"/>
                      <a:pt x="754553" y="1031956"/>
                    </a:cubicBezTo>
                    <a:cubicBezTo>
                      <a:pt x="754754" y="1032157"/>
                      <a:pt x="754954" y="1032357"/>
                      <a:pt x="754954" y="1032558"/>
                    </a:cubicBezTo>
                    <a:cubicBezTo>
                      <a:pt x="754754" y="1032758"/>
                      <a:pt x="754553" y="1032959"/>
                      <a:pt x="754553" y="1033160"/>
                    </a:cubicBezTo>
                    <a:cubicBezTo>
                      <a:pt x="754754" y="1033360"/>
                      <a:pt x="754954" y="1033561"/>
                      <a:pt x="754954" y="1033761"/>
                    </a:cubicBezTo>
                    <a:cubicBezTo>
                      <a:pt x="754754" y="1033962"/>
                      <a:pt x="754553" y="1034162"/>
                      <a:pt x="754553" y="1034363"/>
                    </a:cubicBezTo>
                    <a:cubicBezTo>
                      <a:pt x="754754" y="1034564"/>
                      <a:pt x="754954" y="1034764"/>
                      <a:pt x="754954" y="1034965"/>
                    </a:cubicBezTo>
                    <a:cubicBezTo>
                      <a:pt x="754754" y="1035165"/>
                      <a:pt x="754553" y="1035366"/>
                      <a:pt x="754553" y="1035566"/>
                    </a:cubicBezTo>
                    <a:cubicBezTo>
                      <a:pt x="754754" y="1035767"/>
                      <a:pt x="754954" y="1035968"/>
                      <a:pt x="754954" y="1036168"/>
                    </a:cubicBezTo>
                    <a:cubicBezTo>
                      <a:pt x="754754" y="1036369"/>
                      <a:pt x="754553" y="1036569"/>
                      <a:pt x="754553" y="1036770"/>
                    </a:cubicBezTo>
                    <a:cubicBezTo>
                      <a:pt x="754754" y="1036970"/>
                      <a:pt x="754954" y="1037171"/>
                      <a:pt x="754954" y="1037372"/>
                    </a:cubicBezTo>
                    <a:cubicBezTo>
                      <a:pt x="754754" y="1037572"/>
                      <a:pt x="754553" y="1037773"/>
                      <a:pt x="754553" y="1037973"/>
                    </a:cubicBezTo>
                    <a:cubicBezTo>
                      <a:pt x="754754" y="1038174"/>
                      <a:pt x="754954" y="1038374"/>
                      <a:pt x="754954" y="1038575"/>
                    </a:cubicBezTo>
                    <a:cubicBezTo>
                      <a:pt x="754754" y="1038776"/>
                      <a:pt x="754553" y="1038976"/>
                      <a:pt x="754553" y="1039177"/>
                    </a:cubicBezTo>
                    <a:cubicBezTo>
                      <a:pt x="754754" y="1039377"/>
                      <a:pt x="754954" y="1039578"/>
                      <a:pt x="754954" y="1039778"/>
                    </a:cubicBezTo>
                    <a:cubicBezTo>
                      <a:pt x="754754" y="1039979"/>
                      <a:pt x="754553" y="1040180"/>
                      <a:pt x="754553" y="1040380"/>
                    </a:cubicBezTo>
                    <a:cubicBezTo>
                      <a:pt x="754754" y="1040581"/>
                      <a:pt x="754954" y="1040781"/>
                      <a:pt x="754954" y="1040982"/>
                    </a:cubicBezTo>
                    <a:cubicBezTo>
                      <a:pt x="754754" y="1041182"/>
                      <a:pt x="754553" y="1041383"/>
                      <a:pt x="754553" y="1041584"/>
                    </a:cubicBezTo>
                    <a:cubicBezTo>
                      <a:pt x="754754" y="1041784"/>
                      <a:pt x="754954" y="1041985"/>
                      <a:pt x="754954" y="1042185"/>
                    </a:cubicBezTo>
                    <a:cubicBezTo>
                      <a:pt x="754754" y="1042386"/>
                      <a:pt x="754553" y="1042586"/>
                      <a:pt x="754553" y="1042787"/>
                    </a:cubicBezTo>
                    <a:cubicBezTo>
                      <a:pt x="754754" y="1042988"/>
                      <a:pt x="754954" y="1043188"/>
                      <a:pt x="754954" y="1043389"/>
                    </a:cubicBezTo>
                    <a:cubicBezTo>
                      <a:pt x="754754" y="1043589"/>
                      <a:pt x="754553" y="1043790"/>
                      <a:pt x="754553" y="1043990"/>
                    </a:cubicBezTo>
                    <a:cubicBezTo>
                      <a:pt x="754754" y="1044191"/>
                      <a:pt x="754954" y="1044392"/>
                      <a:pt x="754954" y="1044592"/>
                    </a:cubicBezTo>
                    <a:cubicBezTo>
                      <a:pt x="754754" y="1044793"/>
                      <a:pt x="754553" y="1044993"/>
                      <a:pt x="754553" y="1045194"/>
                    </a:cubicBezTo>
                    <a:cubicBezTo>
                      <a:pt x="754754" y="1045394"/>
                      <a:pt x="754954" y="1045595"/>
                      <a:pt x="754954" y="1045796"/>
                    </a:cubicBezTo>
                    <a:cubicBezTo>
                      <a:pt x="754754" y="1045996"/>
                      <a:pt x="754553" y="1046197"/>
                      <a:pt x="754553" y="1046397"/>
                    </a:cubicBezTo>
                    <a:cubicBezTo>
                      <a:pt x="754754" y="1046598"/>
                      <a:pt x="754954" y="1046798"/>
                      <a:pt x="754954" y="1046999"/>
                    </a:cubicBezTo>
                    <a:cubicBezTo>
                      <a:pt x="754754" y="1047200"/>
                      <a:pt x="754553" y="1047400"/>
                      <a:pt x="754553" y="1047601"/>
                    </a:cubicBezTo>
                    <a:cubicBezTo>
                      <a:pt x="754754" y="1047801"/>
                      <a:pt x="754954" y="1048002"/>
                      <a:pt x="754954" y="1048202"/>
                    </a:cubicBezTo>
                    <a:cubicBezTo>
                      <a:pt x="754754" y="1048403"/>
                      <a:pt x="754553" y="1048604"/>
                      <a:pt x="754553" y="1048804"/>
                    </a:cubicBezTo>
                    <a:cubicBezTo>
                      <a:pt x="754754" y="1049005"/>
                      <a:pt x="754954" y="1049205"/>
                      <a:pt x="754954" y="1049406"/>
                    </a:cubicBezTo>
                    <a:cubicBezTo>
                      <a:pt x="754754" y="1049606"/>
                      <a:pt x="754553" y="1049807"/>
                      <a:pt x="754553" y="1050008"/>
                    </a:cubicBezTo>
                    <a:cubicBezTo>
                      <a:pt x="754754" y="1050208"/>
                      <a:pt x="754954" y="1050409"/>
                      <a:pt x="754954" y="1050609"/>
                    </a:cubicBezTo>
                    <a:cubicBezTo>
                      <a:pt x="754754" y="1050810"/>
                      <a:pt x="754553" y="1051010"/>
                      <a:pt x="754553" y="1051211"/>
                    </a:cubicBezTo>
                    <a:cubicBezTo>
                      <a:pt x="754754" y="1051412"/>
                      <a:pt x="754954" y="1051612"/>
                      <a:pt x="754954" y="1051813"/>
                    </a:cubicBezTo>
                    <a:cubicBezTo>
                      <a:pt x="754754" y="1052013"/>
                      <a:pt x="754553" y="1052214"/>
                      <a:pt x="754553" y="1052414"/>
                    </a:cubicBezTo>
                    <a:cubicBezTo>
                      <a:pt x="754754" y="1052615"/>
                      <a:pt x="754954" y="1052816"/>
                      <a:pt x="754954" y="1053016"/>
                    </a:cubicBezTo>
                    <a:cubicBezTo>
                      <a:pt x="754754" y="1053217"/>
                      <a:pt x="754553" y="1053417"/>
                      <a:pt x="754553" y="1053618"/>
                    </a:cubicBezTo>
                    <a:cubicBezTo>
                      <a:pt x="754754" y="1053818"/>
                      <a:pt x="754954" y="1054019"/>
                      <a:pt x="754954" y="1054220"/>
                    </a:cubicBezTo>
                    <a:cubicBezTo>
                      <a:pt x="754754" y="1054420"/>
                      <a:pt x="754553" y="1054621"/>
                      <a:pt x="754553" y="1054821"/>
                    </a:cubicBezTo>
                    <a:cubicBezTo>
                      <a:pt x="754754" y="1055022"/>
                      <a:pt x="754954" y="1055222"/>
                      <a:pt x="754954" y="1055423"/>
                    </a:cubicBezTo>
                    <a:cubicBezTo>
                      <a:pt x="754754" y="1055624"/>
                      <a:pt x="754553" y="1055824"/>
                      <a:pt x="754553" y="1056025"/>
                    </a:cubicBezTo>
                    <a:cubicBezTo>
                      <a:pt x="754754" y="1056225"/>
                      <a:pt x="754954" y="1056426"/>
                      <a:pt x="754954" y="1056626"/>
                    </a:cubicBezTo>
                    <a:cubicBezTo>
                      <a:pt x="754754" y="1056827"/>
                      <a:pt x="754553" y="1057028"/>
                      <a:pt x="754553" y="1057228"/>
                    </a:cubicBezTo>
                    <a:cubicBezTo>
                      <a:pt x="754754" y="1057429"/>
                      <a:pt x="754954" y="1057629"/>
                      <a:pt x="754954" y="1057830"/>
                    </a:cubicBezTo>
                    <a:cubicBezTo>
                      <a:pt x="754754" y="1058030"/>
                      <a:pt x="754553" y="1058231"/>
                      <a:pt x="754553" y="1058432"/>
                    </a:cubicBezTo>
                    <a:cubicBezTo>
                      <a:pt x="754754" y="1058632"/>
                      <a:pt x="754954" y="1058833"/>
                      <a:pt x="754954" y="1059033"/>
                    </a:cubicBezTo>
                    <a:cubicBezTo>
                      <a:pt x="754754" y="1059234"/>
                      <a:pt x="754553" y="1059434"/>
                      <a:pt x="754553" y="1059635"/>
                    </a:cubicBezTo>
                    <a:cubicBezTo>
                      <a:pt x="754754" y="1059836"/>
                      <a:pt x="754954" y="1060036"/>
                      <a:pt x="754954" y="1060237"/>
                    </a:cubicBezTo>
                    <a:cubicBezTo>
                      <a:pt x="754754" y="1060437"/>
                      <a:pt x="754553" y="1060638"/>
                      <a:pt x="754553" y="1060838"/>
                    </a:cubicBezTo>
                    <a:cubicBezTo>
                      <a:pt x="754754" y="1061039"/>
                      <a:pt x="754954" y="1061240"/>
                      <a:pt x="754954" y="1061440"/>
                    </a:cubicBezTo>
                    <a:cubicBezTo>
                      <a:pt x="754754" y="1061641"/>
                      <a:pt x="754553" y="1061841"/>
                      <a:pt x="754553" y="1062042"/>
                    </a:cubicBezTo>
                    <a:cubicBezTo>
                      <a:pt x="754754" y="1062243"/>
                      <a:pt x="754954" y="1062443"/>
                      <a:pt x="754954" y="1062644"/>
                    </a:cubicBezTo>
                    <a:cubicBezTo>
                      <a:pt x="754754" y="1062844"/>
                      <a:pt x="754553" y="1063045"/>
                      <a:pt x="754553" y="1063245"/>
                    </a:cubicBezTo>
                    <a:cubicBezTo>
                      <a:pt x="754754" y="1063446"/>
                      <a:pt x="754954" y="1063647"/>
                      <a:pt x="754954" y="1063847"/>
                    </a:cubicBezTo>
                    <a:cubicBezTo>
                      <a:pt x="754754" y="1064048"/>
                      <a:pt x="754553" y="1064248"/>
                      <a:pt x="754553" y="1064449"/>
                    </a:cubicBezTo>
                    <a:cubicBezTo>
                      <a:pt x="754754" y="1064649"/>
                      <a:pt x="754954" y="1064850"/>
                      <a:pt x="754954" y="1065051"/>
                    </a:cubicBezTo>
                    <a:cubicBezTo>
                      <a:pt x="753149" y="1069463"/>
                      <a:pt x="748536" y="1070265"/>
                      <a:pt x="744926" y="1072071"/>
                    </a:cubicBezTo>
                    <a:cubicBezTo>
                      <a:pt x="667906" y="1108374"/>
                      <a:pt x="590686" y="1144678"/>
                      <a:pt x="513666" y="1180981"/>
                    </a:cubicBezTo>
                    <a:cubicBezTo>
                      <a:pt x="486789" y="1193617"/>
                      <a:pt x="460113" y="1205852"/>
                      <a:pt x="433637" y="1219090"/>
                    </a:cubicBezTo>
                    <a:cubicBezTo>
                      <a:pt x="423208" y="1224305"/>
                      <a:pt x="415385" y="1223302"/>
                      <a:pt x="405958" y="1216483"/>
                    </a:cubicBezTo>
                    <a:cubicBezTo>
                      <a:pt x="292635" y="1134047"/>
                      <a:pt x="193352" y="1038174"/>
                      <a:pt x="117535" y="919435"/>
                    </a:cubicBezTo>
                    <a:cubicBezTo>
                      <a:pt x="72005" y="848031"/>
                      <a:pt x="38510" y="771613"/>
                      <a:pt x="19255" y="688977"/>
                    </a:cubicBezTo>
                    <a:cubicBezTo>
                      <a:pt x="12235" y="658089"/>
                      <a:pt x="7020" y="627000"/>
                      <a:pt x="4613" y="595310"/>
                    </a:cubicBezTo>
                    <a:cubicBezTo>
                      <a:pt x="3811" y="586685"/>
                      <a:pt x="4613" y="577659"/>
                      <a:pt x="0" y="569637"/>
                    </a:cubicBezTo>
                    <a:lnTo>
                      <a:pt x="0" y="382737"/>
                    </a:lnTo>
                    <a:cubicBezTo>
                      <a:pt x="4011" y="375115"/>
                      <a:pt x="3811" y="366290"/>
                      <a:pt x="4412" y="358267"/>
                    </a:cubicBezTo>
                    <a:cubicBezTo>
                      <a:pt x="12836" y="249757"/>
                      <a:pt x="47335" y="149672"/>
                      <a:pt x="100687" y="55804"/>
                    </a:cubicBezTo>
                    <a:cubicBezTo>
                      <a:pt x="109713" y="39958"/>
                      <a:pt x="119340" y="24715"/>
                      <a:pt x="128968" y="9271"/>
                    </a:cubicBezTo>
                    <a:cubicBezTo>
                      <a:pt x="132278" y="4056"/>
                      <a:pt x="134083" y="1449"/>
                      <a:pt x="136615" y="471"/>
                    </a:cubicBezTo>
                    <a:close/>
                  </a:path>
                </a:pathLst>
              </a:custGeom>
              <a:solidFill>
                <a:srgbClr val="E38717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F4E5CCB8-761D-1FE4-5083-0277ADAC6F2F}"/>
                  </a:ext>
                </a:extLst>
              </p:cNvPr>
              <p:cNvSpPr/>
              <p:nvPr userDrawn="1"/>
            </p:nvSpPr>
            <p:spPr>
              <a:xfrm>
                <a:off x="4406900" y="5552917"/>
                <a:ext cx="611763" cy="884171"/>
              </a:xfrm>
              <a:custGeom>
                <a:avLst/>
                <a:gdLst>
                  <a:gd name="connsiteX0" fmla="*/ 602 w 754954"/>
                  <a:gd name="connsiteY0" fmla="*/ 382737 h 1091122"/>
                  <a:gd name="connsiteX1" fmla="*/ 5014 w 754954"/>
                  <a:gd name="connsiteY1" fmla="*/ 358267 h 1091122"/>
                  <a:gd name="connsiteX2" fmla="*/ 101289 w 754954"/>
                  <a:gd name="connsiteY2" fmla="*/ 55804 h 1091122"/>
                  <a:gd name="connsiteX3" fmla="*/ 129570 w 754954"/>
                  <a:gd name="connsiteY3" fmla="*/ 9271 h 1091122"/>
                  <a:gd name="connsiteX4" fmla="*/ 149226 w 754954"/>
                  <a:gd name="connsiteY4" fmla="*/ 1449 h 1091122"/>
                  <a:gd name="connsiteX5" fmla="*/ 306475 w 754954"/>
                  <a:gd name="connsiteY5" fmla="*/ 33941 h 1091122"/>
                  <a:gd name="connsiteX6" fmla="*/ 521889 w 754954"/>
                  <a:gd name="connsiteY6" fmla="*/ 78669 h 1091122"/>
                  <a:gd name="connsiteX7" fmla="*/ 533121 w 754954"/>
                  <a:gd name="connsiteY7" fmla="*/ 82279 h 1091122"/>
                  <a:gd name="connsiteX8" fmla="*/ 525299 w 754954"/>
                  <a:gd name="connsiteY8" fmla="*/ 97523 h 1091122"/>
                  <a:gd name="connsiteX9" fmla="*/ 444869 w 754954"/>
                  <a:gd name="connsiteY9" fmla="*/ 286462 h 1091122"/>
                  <a:gd name="connsiteX10" fmla="*/ 432635 w 754954"/>
                  <a:gd name="connsiteY10" fmla="*/ 373912 h 1091122"/>
                  <a:gd name="connsiteX11" fmla="*/ 505844 w 754954"/>
                  <a:gd name="connsiteY11" fmla="*/ 667951 h 1091122"/>
                  <a:gd name="connsiteX12" fmla="*/ 667906 w 754954"/>
                  <a:gd name="connsiteY12" fmla="*/ 862707 h 1091122"/>
                  <a:gd name="connsiteX13" fmla="*/ 746931 w 754954"/>
                  <a:gd name="connsiteY13" fmla="*/ 925887 h 1091122"/>
                  <a:gd name="connsiteX14" fmla="*/ 754954 w 754954"/>
                  <a:gd name="connsiteY14" fmla="*/ 933709 h 1091122"/>
                  <a:gd name="connsiteX15" fmla="*/ 744926 w 754954"/>
                  <a:gd name="connsiteY15" fmla="*/ 940729 h 1091122"/>
                  <a:gd name="connsiteX16" fmla="*/ 513666 w 754954"/>
                  <a:gd name="connsiteY16" fmla="*/ 1049640 h 1091122"/>
                  <a:gd name="connsiteX17" fmla="*/ 433637 w 754954"/>
                  <a:gd name="connsiteY17" fmla="*/ 1087749 h 1091122"/>
                  <a:gd name="connsiteX18" fmla="*/ 405958 w 754954"/>
                  <a:gd name="connsiteY18" fmla="*/ 1085141 h 1091122"/>
                  <a:gd name="connsiteX19" fmla="*/ 117535 w 754954"/>
                  <a:gd name="connsiteY19" fmla="*/ 788094 h 1091122"/>
                  <a:gd name="connsiteX20" fmla="*/ 19255 w 754954"/>
                  <a:gd name="connsiteY20" fmla="*/ 557636 h 1091122"/>
                  <a:gd name="connsiteX21" fmla="*/ 4613 w 754954"/>
                  <a:gd name="connsiteY21" fmla="*/ 463969 h 1091122"/>
                  <a:gd name="connsiteX22" fmla="*/ 0 w 754954"/>
                  <a:gd name="connsiteY22" fmla="*/ 438295 h 1091122"/>
                  <a:gd name="connsiteX23" fmla="*/ 0 w 754954"/>
                  <a:gd name="connsiteY23" fmla="*/ 382536 h 10911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754954" h="1091122">
                    <a:moveTo>
                      <a:pt x="602" y="382737"/>
                    </a:moveTo>
                    <a:cubicBezTo>
                      <a:pt x="4613" y="375115"/>
                      <a:pt x="4413" y="366290"/>
                      <a:pt x="5014" y="358267"/>
                    </a:cubicBezTo>
                    <a:cubicBezTo>
                      <a:pt x="13438" y="249757"/>
                      <a:pt x="47937" y="149672"/>
                      <a:pt x="101289" y="55804"/>
                    </a:cubicBezTo>
                    <a:cubicBezTo>
                      <a:pt x="110315" y="39958"/>
                      <a:pt x="119942" y="24715"/>
                      <a:pt x="129570" y="9271"/>
                    </a:cubicBezTo>
                    <a:cubicBezTo>
                      <a:pt x="136189" y="-1159"/>
                      <a:pt x="136790" y="-1159"/>
                      <a:pt x="149226" y="1449"/>
                    </a:cubicBezTo>
                    <a:cubicBezTo>
                      <a:pt x="201575" y="12279"/>
                      <a:pt x="254125" y="23110"/>
                      <a:pt x="306475" y="33941"/>
                    </a:cubicBezTo>
                    <a:cubicBezTo>
                      <a:pt x="378279" y="48784"/>
                      <a:pt x="450084" y="63827"/>
                      <a:pt x="521889" y="78669"/>
                    </a:cubicBezTo>
                    <a:cubicBezTo>
                      <a:pt x="525500" y="79471"/>
                      <a:pt x="529310" y="79672"/>
                      <a:pt x="533121" y="82279"/>
                    </a:cubicBezTo>
                    <a:cubicBezTo>
                      <a:pt x="532520" y="88296"/>
                      <a:pt x="528508" y="92709"/>
                      <a:pt x="525299" y="97523"/>
                    </a:cubicBezTo>
                    <a:cubicBezTo>
                      <a:pt x="488193" y="156090"/>
                      <a:pt x="460314" y="218669"/>
                      <a:pt x="444869" y="286462"/>
                    </a:cubicBezTo>
                    <a:cubicBezTo>
                      <a:pt x="438251" y="315344"/>
                      <a:pt x="434239" y="344427"/>
                      <a:pt x="432635" y="373912"/>
                    </a:cubicBezTo>
                    <a:cubicBezTo>
                      <a:pt x="427019" y="479413"/>
                      <a:pt x="454096" y="576690"/>
                      <a:pt x="505844" y="667951"/>
                    </a:cubicBezTo>
                    <a:cubicBezTo>
                      <a:pt x="548164" y="742564"/>
                      <a:pt x="603923" y="805945"/>
                      <a:pt x="667906" y="862707"/>
                    </a:cubicBezTo>
                    <a:cubicBezTo>
                      <a:pt x="693178" y="885171"/>
                      <a:pt x="719453" y="906231"/>
                      <a:pt x="746931" y="925887"/>
                    </a:cubicBezTo>
                    <a:cubicBezTo>
                      <a:pt x="749940" y="928093"/>
                      <a:pt x="753550" y="929698"/>
                      <a:pt x="754954" y="933709"/>
                    </a:cubicBezTo>
                    <a:cubicBezTo>
                      <a:pt x="753149" y="938122"/>
                      <a:pt x="748737" y="939125"/>
                      <a:pt x="744926" y="940729"/>
                    </a:cubicBezTo>
                    <a:cubicBezTo>
                      <a:pt x="667906" y="977033"/>
                      <a:pt x="590686" y="1013337"/>
                      <a:pt x="513666" y="1049640"/>
                    </a:cubicBezTo>
                    <a:cubicBezTo>
                      <a:pt x="486990" y="1062276"/>
                      <a:pt x="460113" y="1074511"/>
                      <a:pt x="433637" y="1087749"/>
                    </a:cubicBezTo>
                    <a:cubicBezTo>
                      <a:pt x="423208" y="1092964"/>
                      <a:pt x="415385" y="1092162"/>
                      <a:pt x="405958" y="1085141"/>
                    </a:cubicBezTo>
                    <a:cubicBezTo>
                      <a:pt x="292836" y="1002706"/>
                      <a:pt x="193352" y="906833"/>
                      <a:pt x="117535" y="788094"/>
                    </a:cubicBezTo>
                    <a:cubicBezTo>
                      <a:pt x="72005" y="716690"/>
                      <a:pt x="38510" y="640071"/>
                      <a:pt x="19255" y="557636"/>
                    </a:cubicBezTo>
                    <a:cubicBezTo>
                      <a:pt x="12034" y="526748"/>
                      <a:pt x="7020" y="495659"/>
                      <a:pt x="4613" y="463969"/>
                    </a:cubicBezTo>
                    <a:cubicBezTo>
                      <a:pt x="4011" y="455344"/>
                      <a:pt x="4613" y="446318"/>
                      <a:pt x="0" y="438295"/>
                    </a:cubicBezTo>
                    <a:lnTo>
                      <a:pt x="0" y="382536"/>
                    </a:lnTo>
                    <a:close/>
                  </a:path>
                </a:pathLst>
              </a:custGeom>
              <a:solidFill>
                <a:srgbClr val="F5A91C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70B81CAA-C08D-EC71-D2D8-106B297F7A88}"/>
                  </a:ext>
                </a:extLst>
              </p:cNvPr>
              <p:cNvGrpSpPr/>
              <p:nvPr userDrawn="1"/>
            </p:nvGrpSpPr>
            <p:grpSpPr>
              <a:xfrm>
                <a:off x="6626518" y="5219460"/>
                <a:ext cx="585241" cy="543048"/>
                <a:chOff x="-2815178" y="2017125"/>
                <a:chExt cx="2748433" cy="2569175"/>
              </a:xfrm>
            </p:grpSpPr>
            <p:grpSp>
              <p:nvGrpSpPr>
                <p:cNvPr id="184" name="그래픽 16">
                  <a:extLst>
                    <a:ext uri="{FF2B5EF4-FFF2-40B4-BE49-F238E27FC236}">
                      <a16:creationId xmlns:a16="http://schemas.microsoft.com/office/drawing/2014/main" id="{8AE03F52-454F-2D0E-2546-1F22235FF032}"/>
                    </a:ext>
                  </a:extLst>
                </p:cNvPr>
                <p:cNvGrpSpPr/>
                <p:nvPr/>
              </p:nvGrpSpPr>
              <p:grpSpPr>
                <a:xfrm>
                  <a:off x="-2427695" y="3573280"/>
                  <a:ext cx="2150085" cy="1013020"/>
                  <a:chOff x="6054188" y="4539705"/>
                  <a:chExt cx="502587" cy="247923"/>
                </a:xfrm>
              </p:grpSpPr>
              <p:sp>
                <p:nvSpPr>
                  <p:cNvPr id="207" name="자유형: 도형 206">
                    <a:extLst>
                      <a:ext uri="{FF2B5EF4-FFF2-40B4-BE49-F238E27FC236}">
                        <a16:creationId xmlns:a16="http://schemas.microsoft.com/office/drawing/2014/main" id="{44DDE58C-6A3E-C2B0-93D8-01E6F860E410}"/>
                      </a:ext>
                    </a:extLst>
                  </p:cNvPr>
                  <p:cNvSpPr/>
                  <p:nvPr/>
                </p:nvSpPr>
                <p:spPr>
                  <a:xfrm>
                    <a:off x="6550246" y="4776675"/>
                    <a:ext cx="6529" cy="10953"/>
                  </a:xfrm>
                  <a:custGeom>
                    <a:avLst/>
                    <a:gdLst>
                      <a:gd name="connsiteX0" fmla="*/ 6108 w 6529"/>
                      <a:gd name="connsiteY0" fmla="*/ 0 h 10953"/>
                      <a:gd name="connsiteX1" fmla="*/ 6530 w 6529"/>
                      <a:gd name="connsiteY1" fmla="*/ 7162 h 10953"/>
                      <a:gd name="connsiteX2" fmla="*/ 632 w 6529"/>
                      <a:gd name="connsiteY2" fmla="*/ 10953 h 10953"/>
                      <a:gd name="connsiteX3" fmla="*/ 0 w 6529"/>
                      <a:gd name="connsiteY3" fmla="*/ 3792 h 10953"/>
                      <a:gd name="connsiteX4" fmla="*/ 211 w 6529"/>
                      <a:gd name="connsiteY4" fmla="*/ 1896 h 10953"/>
                      <a:gd name="connsiteX5" fmla="*/ 6108 w 6529"/>
                      <a:gd name="connsiteY5" fmla="*/ 0 h 109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6529" h="10953">
                        <a:moveTo>
                          <a:pt x="6108" y="0"/>
                        </a:moveTo>
                        <a:lnTo>
                          <a:pt x="6530" y="7162"/>
                        </a:lnTo>
                        <a:lnTo>
                          <a:pt x="632" y="10953"/>
                        </a:lnTo>
                        <a:lnTo>
                          <a:pt x="0" y="3792"/>
                        </a:lnTo>
                        <a:lnTo>
                          <a:pt x="211" y="1896"/>
                        </a:lnTo>
                        <a:lnTo>
                          <a:pt x="6108" y="0"/>
                        </a:lnTo>
                        <a:close/>
                      </a:path>
                    </a:pathLst>
                  </a:custGeom>
                  <a:solidFill>
                    <a:srgbClr val="40353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8" name="자유형: 도형 207">
                    <a:extLst>
                      <a:ext uri="{FF2B5EF4-FFF2-40B4-BE49-F238E27FC236}">
                        <a16:creationId xmlns:a16="http://schemas.microsoft.com/office/drawing/2014/main" id="{F218EAE9-F802-3D66-6E18-0FFA6FD7E34B}"/>
                      </a:ext>
                    </a:extLst>
                  </p:cNvPr>
                  <p:cNvSpPr/>
                  <p:nvPr/>
                </p:nvSpPr>
                <p:spPr>
                  <a:xfrm>
                    <a:off x="6054188" y="4543497"/>
                    <a:ext cx="496689" cy="244131"/>
                  </a:xfrm>
                  <a:custGeom>
                    <a:avLst/>
                    <a:gdLst>
                      <a:gd name="connsiteX0" fmla="*/ 496058 w 496689"/>
                      <a:gd name="connsiteY0" fmla="*/ 236970 h 244131"/>
                      <a:gd name="connsiteX1" fmla="*/ 496689 w 496689"/>
                      <a:gd name="connsiteY1" fmla="*/ 244132 h 244131"/>
                      <a:gd name="connsiteX2" fmla="*/ 421 w 496689"/>
                      <a:gd name="connsiteY2" fmla="*/ 7162 h 244131"/>
                      <a:gd name="connsiteX3" fmla="*/ 0 w 496689"/>
                      <a:gd name="connsiteY3" fmla="*/ 0 h 244131"/>
                      <a:gd name="connsiteX4" fmla="*/ 485315 w 496689"/>
                      <a:gd name="connsiteY4" fmla="*/ 227070 h 244131"/>
                      <a:gd name="connsiteX5" fmla="*/ 496058 w 496689"/>
                      <a:gd name="connsiteY5" fmla="*/ 236970 h 24413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96689" h="244131">
                        <a:moveTo>
                          <a:pt x="496058" y="236970"/>
                        </a:moveTo>
                        <a:lnTo>
                          <a:pt x="496689" y="244132"/>
                        </a:lnTo>
                        <a:lnTo>
                          <a:pt x="421" y="7162"/>
                        </a:lnTo>
                        <a:lnTo>
                          <a:pt x="0" y="0"/>
                        </a:lnTo>
                        <a:lnTo>
                          <a:pt x="485315" y="227070"/>
                        </a:lnTo>
                        <a:lnTo>
                          <a:pt x="496058" y="236970"/>
                        </a:lnTo>
                        <a:close/>
                      </a:path>
                    </a:pathLst>
                  </a:custGeom>
                  <a:solidFill>
                    <a:srgbClr val="685750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9" name="자유형: 도형 208">
                    <a:extLst>
                      <a:ext uri="{FF2B5EF4-FFF2-40B4-BE49-F238E27FC236}">
                        <a16:creationId xmlns:a16="http://schemas.microsoft.com/office/drawing/2014/main" id="{05737237-D76D-E131-851E-BEA51AFBD867}"/>
                      </a:ext>
                    </a:extLst>
                  </p:cNvPr>
                  <p:cNvSpPr/>
                  <p:nvPr/>
                </p:nvSpPr>
                <p:spPr>
                  <a:xfrm>
                    <a:off x="6054188" y="4539705"/>
                    <a:ext cx="502165" cy="240761"/>
                  </a:xfrm>
                  <a:custGeom>
                    <a:avLst/>
                    <a:gdLst>
                      <a:gd name="connsiteX0" fmla="*/ 502166 w 502165"/>
                      <a:gd name="connsiteY0" fmla="*/ 236970 h 240761"/>
                      <a:gd name="connsiteX1" fmla="*/ 5898 w 502165"/>
                      <a:gd name="connsiteY1" fmla="*/ 0 h 240761"/>
                      <a:gd name="connsiteX2" fmla="*/ 0 w 502165"/>
                      <a:gd name="connsiteY2" fmla="*/ 3792 h 240761"/>
                      <a:gd name="connsiteX3" fmla="*/ 496058 w 502165"/>
                      <a:gd name="connsiteY3" fmla="*/ 240762 h 240761"/>
                      <a:gd name="connsiteX4" fmla="*/ 502166 w 502165"/>
                      <a:gd name="connsiteY4" fmla="*/ 236970 h 2407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2165" h="240761">
                        <a:moveTo>
                          <a:pt x="502166" y="236970"/>
                        </a:moveTo>
                        <a:lnTo>
                          <a:pt x="5898" y="0"/>
                        </a:lnTo>
                        <a:lnTo>
                          <a:pt x="0" y="3792"/>
                        </a:lnTo>
                        <a:lnTo>
                          <a:pt x="496058" y="240762"/>
                        </a:lnTo>
                        <a:lnTo>
                          <a:pt x="502166" y="23697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85" name="그래픽 16">
                  <a:extLst>
                    <a:ext uri="{FF2B5EF4-FFF2-40B4-BE49-F238E27FC236}">
                      <a16:creationId xmlns:a16="http://schemas.microsoft.com/office/drawing/2014/main" id="{867A81E6-1D5E-6AFC-5382-621A0E01A3C7}"/>
                    </a:ext>
                  </a:extLst>
                </p:cNvPr>
                <p:cNvGrpSpPr/>
                <p:nvPr/>
              </p:nvGrpSpPr>
              <p:grpSpPr>
                <a:xfrm>
                  <a:off x="-2518714" y="2180705"/>
                  <a:ext cx="2239299" cy="2376343"/>
                  <a:chOff x="6032913" y="4198889"/>
                  <a:chExt cx="523441" cy="581577"/>
                </a:xfrm>
              </p:grpSpPr>
              <p:sp>
                <p:nvSpPr>
                  <p:cNvPr id="204" name="자유형: 도형 203">
                    <a:extLst>
                      <a:ext uri="{FF2B5EF4-FFF2-40B4-BE49-F238E27FC236}">
                        <a16:creationId xmlns:a16="http://schemas.microsoft.com/office/drawing/2014/main" id="{BF814AD5-880F-15D2-5953-2EB03A957BA4}"/>
                      </a:ext>
                    </a:extLst>
                  </p:cNvPr>
                  <p:cNvSpPr/>
                  <p:nvPr/>
                </p:nvSpPr>
                <p:spPr>
                  <a:xfrm>
                    <a:off x="6528971" y="4435859"/>
                    <a:ext cx="27383" cy="344607"/>
                  </a:xfrm>
                  <a:custGeom>
                    <a:avLst/>
                    <a:gdLst>
                      <a:gd name="connsiteX0" fmla="*/ 5898 w 27383"/>
                      <a:gd name="connsiteY0" fmla="*/ 0 h 344607"/>
                      <a:gd name="connsiteX1" fmla="*/ 27383 w 27383"/>
                      <a:gd name="connsiteY1" fmla="*/ 340816 h 344607"/>
                      <a:gd name="connsiteX2" fmla="*/ 21275 w 27383"/>
                      <a:gd name="connsiteY2" fmla="*/ 344607 h 344607"/>
                      <a:gd name="connsiteX3" fmla="*/ 0 w 27383"/>
                      <a:gd name="connsiteY3" fmla="*/ 3581 h 344607"/>
                      <a:gd name="connsiteX4" fmla="*/ 211 w 27383"/>
                      <a:gd name="connsiteY4" fmla="*/ 1896 h 344607"/>
                      <a:gd name="connsiteX5" fmla="*/ 5898 w 27383"/>
                      <a:gd name="connsiteY5" fmla="*/ 0 h 3446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27383" h="344607">
                        <a:moveTo>
                          <a:pt x="5898" y="0"/>
                        </a:moveTo>
                        <a:lnTo>
                          <a:pt x="27383" y="340816"/>
                        </a:lnTo>
                        <a:lnTo>
                          <a:pt x="21275" y="344607"/>
                        </a:lnTo>
                        <a:lnTo>
                          <a:pt x="0" y="3581"/>
                        </a:lnTo>
                        <a:lnTo>
                          <a:pt x="211" y="1896"/>
                        </a:lnTo>
                        <a:lnTo>
                          <a:pt x="5898" y="0"/>
                        </a:lnTo>
                        <a:close/>
                      </a:path>
                    </a:pathLst>
                  </a:custGeom>
                  <a:solidFill>
                    <a:srgbClr val="D1D1D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5" name="자유형: 도형 204">
                    <a:extLst>
                      <a:ext uri="{FF2B5EF4-FFF2-40B4-BE49-F238E27FC236}">
                        <a16:creationId xmlns:a16="http://schemas.microsoft.com/office/drawing/2014/main" id="{4D7907B0-4335-3988-24A2-FA8C046BC0C2}"/>
                      </a:ext>
                    </a:extLst>
                  </p:cNvPr>
                  <p:cNvSpPr/>
                  <p:nvPr/>
                </p:nvSpPr>
                <p:spPr>
                  <a:xfrm>
                    <a:off x="6032913" y="4202470"/>
                    <a:ext cx="517332" cy="577996"/>
                  </a:xfrm>
                  <a:custGeom>
                    <a:avLst/>
                    <a:gdLst>
                      <a:gd name="connsiteX0" fmla="*/ 496058 w 517332"/>
                      <a:gd name="connsiteY0" fmla="*/ 236970 h 577996"/>
                      <a:gd name="connsiteX1" fmla="*/ 517332 w 517332"/>
                      <a:gd name="connsiteY1" fmla="*/ 577997 h 577996"/>
                      <a:gd name="connsiteX2" fmla="*/ 21275 w 517332"/>
                      <a:gd name="connsiteY2" fmla="*/ 341026 h 577996"/>
                      <a:gd name="connsiteX3" fmla="*/ 0 w 517332"/>
                      <a:gd name="connsiteY3" fmla="*/ 0 h 577996"/>
                      <a:gd name="connsiteX4" fmla="*/ 485315 w 517332"/>
                      <a:gd name="connsiteY4" fmla="*/ 227281 h 577996"/>
                      <a:gd name="connsiteX5" fmla="*/ 496058 w 517332"/>
                      <a:gd name="connsiteY5" fmla="*/ 236970 h 5779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517332" h="577996">
                        <a:moveTo>
                          <a:pt x="496058" y="236970"/>
                        </a:moveTo>
                        <a:lnTo>
                          <a:pt x="517332" y="577997"/>
                        </a:lnTo>
                        <a:lnTo>
                          <a:pt x="21275" y="341026"/>
                        </a:lnTo>
                        <a:lnTo>
                          <a:pt x="0" y="0"/>
                        </a:lnTo>
                        <a:lnTo>
                          <a:pt x="485315" y="227281"/>
                        </a:lnTo>
                        <a:lnTo>
                          <a:pt x="496058" y="23697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 cap="flat">
                    <a:noFill/>
                    <a:prstDash val="solid"/>
                    <a:miter/>
                  </a:ln>
                  <a:effectLst>
                    <a:outerShdw blurRad="38100" dist="12700" dir="2700000" algn="tl" rotWithShape="0">
                      <a:prstClr val="black">
                        <a:alpha val="24000"/>
                      </a:prstClr>
                    </a:outerShdw>
                  </a:effectLst>
                </p:spPr>
                <p:txBody>
                  <a:bodyPr rtlCol="0" anchor="ctr"/>
                  <a:lstStyle/>
                  <a:p>
                    <a:endParaRPr lang="ko-KR" altLang="en-US" dirty="0"/>
                  </a:p>
                </p:txBody>
              </p:sp>
              <p:sp>
                <p:nvSpPr>
                  <p:cNvPr id="206" name="자유형: 도형 205">
                    <a:extLst>
                      <a:ext uri="{FF2B5EF4-FFF2-40B4-BE49-F238E27FC236}">
                        <a16:creationId xmlns:a16="http://schemas.microsoft.com/office/drawing/2014/main" id="{3D0F3B89-662F-A968-71B9-7093F370DBFB}"/>
                      </a:ext>
                    </a:extLst>
                  </p:cNvPr>
                  <p:cNvSpPr/>
                  <p:nvPr/>
                </p:nvSpPr>
                <p:spPr>
                  <a:xfrm>
                    <a:off x="6032913" y="4198889"/>
                    <a:ext cx="501955" cy="240550"/>
                  </a:xfrm>
                  <a:custGeom>
                    <a:avLst/>
                    <a:gdLst>
                      <a:gd name="connsiteX0" fmla="*/ 501955 w 501955"/>
                      <a:gd name="connsiteY0" fmla="*/ 236970 h 240550"/>
                      <a:gd name="connsiteX1" fmla="*/ 5898 w 501955"/>
                      <a:gd name="connsiteY1" fmla="*/ 0 h 240550"/>
                      <a:gd name="connsiteX2" fmla="*/ 0 w 501955"/>
                      <a:gd name="connsiteY2" fmla="*/ 3581 h 240550"/>
                      <a:gd name="connsiteX3" fmla="*/ 496058 w 501955"/>
                      <a:gd name="connsiteY3" fmla="*/ 240551 h 240550"/>
                      <a:gd name="connsiteX4" fmla="*/ 501955 w 501955"/>
                      <a:gd name="connsiteY4" fmla="*/ 236970 h 2405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01955" h="240550">
                        <a:moveTo>
                          <a:pt x="501955" y="236970"/>
                        </a:moveTo>
                        <a:lnTo>
                          <a:pt x="5898" y="0"/>
                        </a:lnTo>
                        <a:lnTo>
                          <a:pt x="0" y="3581"/>
                        </a:lnTo>
                        <a:lnTo>
                          <a:pt x="496058" y="240551"/>
                        </a:lnTo>
                        <a:lnTo>
                          <a:pt x="501955" y="236970"/>
                        </a:lnTo>
                        <a:close/>
                      </a:path>
                    </a:pathLst>
                  </a:custGeom>
                  <a:solidFill>
                    <a:srgbClr val="836E68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grpSp>
              <p:nvGrpSpPr>
                <p:cNvPr id="186" name="그룹 185">
                  <a:extLst>
                    <a:ext uri="{FF2B5EF4-FFF2-40B4-BE49-F238E27FC236}">
                      <a16:creationId xmlns:a16="http://schemas.microsoft.com/office/drawing/2014/main" id="{7026D4CF-D6B7-7A40-A8BF-2920451FF5EB}"/>
                    </a:ext>
                  </a:extLst>
                </p:cNvPr>
                <p:cNvGrpSpPr/>
                <p:nvPr userDrawn="1"/>
              </p:nvGrpSpPr>
              <p:grpSpPr>
                <a:xfrm>
                  <a:off x="-2346724" y="2780013"/>
                  <a:ext cx="981474" cy="1049834"/>
                  <a:chOff x="-2306153" y="2949838"/>
                  <a:chExt cx="739758" cy="754334"/>
                </a:xfrm>
              </p:grpSpPr>
              <p:sp>
                <p:nvSpPr>
                  <p:cNvPr id="199" name="자유형: 도형 198">
                    <a:extLst>
                      <a:ext uri="{FF2B5EF4-FFF2-40B4-BE49-F238E27FC236}">
                        <a16:creationId xmlns:a16="http://schemas.microsoft.com/office/drawing/2014/main" id="{3490E443-0C26-B298-74BE-3A400095A94A}"/>
                      </a:ext>
                    </a:extLst>
                  </p:cNvPr>
                  <p:cNvSpPr/>
                  <p:nvPr/>
                </p:nvSpPr>
                <p:spPr>
                  <a:xfrm>
                    <a:off x="-2306153" y="2949838"/>
                    <a:ext cx="155448" cy="494447"/>
                  </a:xfrm>
                  <a:custGeom>
                    <a:avLst/>
                    <a:gdLst>
                      <a:gd name="connsiteX0" fmla="*/ 10532 w 52660"/>
                      <a:gd name="connsiteY0" fmla="*/ 168723 h 188733"/>
                      <a:gd name="connsiteX1" fmla="*/ 52660 w 52660"/>
                      <a:gd name="connsiteY1" fmla="*/ 188734 h 188733"/>
                      <a:gd name="connsiteX2" fmla="*/ 42128 w 52660"/>
                      <a:gd name="connsiteY2" fmla="*/ 20011 h 188733"/>
                      <a:gd name="connsiteX3" fmla="*/ 0 w 52660"/>
                      <a:gd name="connsiteY3" fmla="*/ 0 h 188733"/>
                      <a:gd name="connsiteX4" fmla="*/ 10532 w 52660"/>
                      <a:gd name="connsiteY4" fmla="*/ 168723 h 188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2660" h="188733">
                        <a:moveTo>
                          <a:pt x="10532" y="168723"/>
                        </a:moveTo>
                        <a:lnTo>
                          <a:pt x="52660" y="188734"/>
                        </a:lnTo>
                        <a:lnTo>
                          <a:pt x="42128" y="20011"/>
                        </a:lnTo>
                        <a:lnTo>
                          <a:pt x="0" y="0"/>
                        </a:lnTo>
                        <a:lnTo>
                          <a:pt x="10532" y="168723"/>
                        </a:lnTo>
                        <a:close/>
                      </a:path>
                    </a:pathLst>
                  </a:custGeom>
                  <a:solidFill>
                    <a:srgbClr val="B4AFA6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0" name="자유형: 도형 199">
                    <a:extLst>
                      <a:ext uri="{FF2B5EF4-FFF2-40B4-BE49-F238E27FC236}">
                        <a16:creationId xmlns:a16="http://schemas.microsoft.com/office/drawing/2014/main" id="{7E46D8F7-313D-AB95-A7E6-D4BC613CEEF9}"/>
                      </a:ext>
                    </a:extLst>
                  </p:cNvPr>
                  <p:cNvSpPr/>
                  <p:nvPr/>
                </p:nvSpPr>
                <p:spPr>
                  <a:xfrm>
                    <a:off x="-2141462" y="3298462"/>
                    <a:ext cx="135549" cy="213009"/>
                  </a:xfrm>
                  <a:custGeom>
                    <a:avLst/>
                    <a:gdLst>
                      <a:gd name="connsiteX0" fmla="*/ 3792 w 45919"/>
                      <a:gd name="connsiteY0" fmla="*/ 61296 h 81307"/>
                      <a:gd name="connsiteX1" fmla="*/ 45920 w 45919"/>
                      <a:gd name="connsiteY1" fmla="*/ 81307 h 81307"/>
                      <a:gd name="connsiteX2" fmla="*/ 42128 w 45919"/>
                      <a:gd name="connsiteY2" fmla="*/ 20011 h 81307"/>
                      <a:gd name="connsiteX3" fmla="*/ 0 w 45919"/>
                      <a:gd name="connsiteY3" fmla="*/ 0 h 81307"/>
                      <a:gd name="connsiteX4" fmla="*/ 3792 w 45919"/>
                      <a:gd name="connsiteY4" fmla="*/ 61296 h 81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5919" h="81307">
                        <a:moveTo>
                          <a:pt x="3792" y="61296"/>
                        </a:moveTo>
                        <a:lnTo>
                          <a:pt x="45920" y="81307"/>
                        </a:lnTo>
                        <a:lnTo>
                          <a:pt x="42128" y="20011"/>
                        </a:lnTo>
                        <a:lnTo>
                          <a:pt x="0" y="0"/>
                        </a:lnTo>
                        <a:lnTo>
                          <a:pt x="3792" y="61296"/>
                        </a:lnTo>
                        <a:close/>
                      </a:path>
                    </a:pathLst>
                  </a:custGeom>
                  <a:solidFill>
                    <a:srgbClr val="9BAE65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1" name="자유형: 도형 200">
                    <a:extLst>
                      <a:ext uri="{FF2B5EF4-FFF2-40B4-BE49-F238E27FC236}">
                        <a16:creationId xmlns:a16="http://schemas.microsoft.com/office/drawing/2014/main" id="{86AC7D7D-428F-DF67-3702-4B8884519F84}"/>
                      </a:ext>
                    </a:extLst>
                  </p:cNvPr>
                  <p:cNvSpPr/>
                  <p:nvPr/>
                </p:nvSpPr>
                <p:spPr>
                  <a:xfrm>
                    <a:off x="-2004665" y="3192765"/>
                    <a:ext cx="147363" cy="381870"/>
                  </a:xfrm>
                  <a:custGeom>
                    <a:avLst/>
                    <a:gdLst>
                      <a:gd name="connsiteX0" fmla="*/ 7794 w 49921"/>
                      <a:gd name="connsiteY0" fmla="*/ 125752 h 145762"/>
                      <a:gd name="connsiteX1" fmla="*/ 49922 w 49921"/>
                      <a:gd name="connsiteY1" fmla="*/ 145763 h 145762"/>
                      <a:gd name="connsiteX2" fmla="*/ 42128 w 49921"/>
                      <a:gd name="connsiteY2" fmla="*/ 20011 h 145762"/>
                      <a:gd name="connsiteX3" fmla="*/ 0 w 49921"/>
                      <a:gd name="connsiteY3" fmla="*/ 0 h 145762"/>
                      <a:gd name="connsiteX4" fmla="*/ 7794 w 49921"/>
                      <a:gd name="connsiteY4" fmla="*/ 125752 h 1457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921" h="145762">
                        <a:moveTo>
                          <a:pt x="7794" y="125752"/>
                        </a:moveTo>
                        <a:lnTo>
                          <a:pt x="49922" y="145763"/>
                        </a:lnTo>
                        <a:lnTo>
                          <a:pt x="42128" y="20011"/>
                        </a:lnTo>
                        <a:lnTo>
                          <a:pt x="0" y="0"/>
                        </a:lnTo>
                        <a:lnTo>
                          <a:pt x="7794" y="125752"/>
                        </a:lnTo>
                        <a:close/>
                      </a:path>
                    </a:pathLst>
                  </a:custGeom>
                  <a:solidFill>
                    <a:srgbClr val="F4AC54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2" name="자유형: 도형 201">
                    <a:extLst>
                      <a:ext uri="{FF2B5EF4-FFF2-40B4-BE49-F238E27FC236}">
                        <a16:creationId xmlns:a16="http://schemas.microsoft.com/office/drawing/2014/main" id="{53FDE228-B0DA-380B-C42C-9B61FCE97A67}"/>
                      </a:ext>
                    </a:extLst>
                  </p:cNvPr>
                  <p:cNvSpPr/>
                  <p:nvPr/>
                </p:nvSpPr>
                <p:spPr>
                  <a:xfrm>
                    <a:off x="-1877879" y="2999538"/>
                    <a:ext cx="165396" cy="635718"/>
                  </a:xfrm>
                  <a:custGeom>
                    <a:avLst/>
                    <a:gdLst>
                      <a:gd name="connsiteX0" fmla="*/ 14113 w 56030"/>
                      <a:gd name="connsiteY0" fmla="*/ 222647 h 242657"/>
                      <a:gd name="connsiteX1" fmla="*/ 56030 w 56030"/>
                      <a:gd name="connsiteY1" fmla="*/ 242657 h 242657"/>
                      <a:gd name="connsiteX2" fmla="*/ 42128 w 56030"/>
                      <a:gd name="connsiteY2" fmla="*/ 20221 h 242657"/>
                      <a:gd name="connsiteX3" fmla="*/ 0 w 56030"/>
                      <a:gd name="connsiteY3" fmla="*/ 0 h 242657"/>
                      <a:gd name="connsiteX4" fmla="*/ 14113 w 56030"/>
                      <a:gd name="connsiteY4" fmla="*/ 222647 h 24265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6030" h="242657">
                        <a:moveTo>
                          <a:pt x="14113" y="222647"/>
                        </a:moveTo>
                        <a:lnTo>
                          <a:pt x="56030" y="242657"/>
                        </a:lnTo>
                        <a:lnTo>
                          <a:pt x="42128" y="20221"/>
                        </a:lnTo>
                        <a:lnTo>
                          <a:pt x="0" y="0"/>
                        </a:lnTo>
                        <a:lnTo>
                          <a:pt x="14113" y="222647"/>
                        </a:lnTo>
                        <a:close/>
                      </a:path>
                    </a:pathLst>
                  </a:custGeom>
                  <a:solidFill>
                    <a:srgbClr val="EA5B51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203" name="자유형: 도형 202">
                    <a:extLst>
                      <a:ext uri="{FF2B5EF4-FFF2-40B4-BE49-F238E27FC236}">
                        <a16:creationId xmlns:a16="http://schemas.microsoft.com/office/drawing/2014/main" id="{1AE7903D-79F7-45F9-4994-2A0131584891}"/>
                      </a:ext>
                    </a:extLst>
                  </p:cNvPr>
                  <p:cNvSpPr/>
                  <p:nvPr/>
                </p:nvSpPr>
                <p:spPr>
                  <a:xfrm>
                    <a:off x="-1711892" y="3350443"/>
                    <a:ext cx="145497" cy="353729"/>
                  </a:xfrm>
                  <a:custGeom>
                    <a:avLst/>
                    <a:gdLst>
                      <a:gd name="connsiteX0" fmla="*/ 7372 w 49289"/>
                      <a:gd name="connsiteY0" fmla="*/ 114799 h 135020"/>
                      <a:gd name="connsiteX1" fmla="*/ 49290 w 49289"/>
                      <a:gd name="connsiteY1" fmla="*/ 135020 h 135020"/>
                      <a:gd name="connsiteX2" fmla="*/ 42128 w 49289"/>
                      <a:gd name="connsiteY2" fmla="*/ 20011 h 135020"/>
                      <a:gd name="connsiteX3" fmla="*/ 0 w 49289"/>
                      <a:gd name="connsiteY3" fmla="*/ 0 h 135020"/>
                      <a:gd name="connsiteX4" fmla="*/ 7372 w 49289"/>
                      <a:gd name="connsiteY4" fmla="*/ 114799 h 1350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49289" h="135020">
                        <a:moveTo>
                          <a:pt x="7372" y="114799"/>
                        </a:moveTo>
                        <a:lnTo>
                          <a:pt x="49290" y="135020"/>
                        </a:lnTo>
                        <a:lnTo>
                          <a:pt x="42128" y="20011"/>
                        </a:lnTo>
                        <a:lnTo>
                          <a:pt x="0" y="0"/>
                        </a:lnTo>
                        <a:lnTo>
                          <a:pt x="7372" y="114799"/>
                        </a:lnTo>
                        <a:close/>
                      </a:path>
                    </a:pathLst>
                  </a:custGeom>
                  <a:solidFill>
                    <a:srgbClr val="5D99A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87" name="자유형: 도형 186">
                  <a:extLst>
                    <a:ext uri="{FF2B5EF4-FFF2-40B4-BE49-F238E27FC236}">
                      <a16:creationId xmlns:a16="http://schemas.microsoft.com/office/drawing/2014/main" id="{8FF44D88-237A-143F-D5ED-177E0D928BAE}"/>
                    </a:ext>
                  </a:extLst>
                </p:cNvPr>
                <p:cNvSpPr/>
                <p:nvPr/>
              </p:nvSpPr>
              <p:spPr>
                <a:xfrm>
                  <a:off x="-2338485" y="3447652"/>
                  <a:ext cx="1849535" cy="844948"/>
                </a:xfrm>
                <a:custGeom>
                  <a:avLst/>
                  <a:gdLst>
                    <a:gd name="connsiteX0" fmla="*/ 447189 w 447189"/>
                    <a:gd name="connsiteY0" fmla="*/ 216959 h 216959"/>
                    <a:gd name="connsiteX1" fmla="*/ 211 w 447189"/>
                    <a:gd name="connsiteY1" fmla="*/ 3581 h 216959"/>
                    <a:gd name="connsiteX2" fmla="*/ 0 w 447189"/>
                    <a:gd name="connsiteY2" fmla="*/ 0 h 216959"/>
                    <a:gd name="connsiteX3" fmla="*/ 446978 w 447189"/>
                    <a:gd name="connsiteY3" fmla="*/ 213589 h 216959"/>
                    <a:gd name="connsiteX4" fmla="*/ 447189 w 447189"/>
                    <a:gd name="connsiteY4" fmla="*/ 216959 h 2169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47189" h="216959">
                      <a:moveTo>
                        <a:pt x="447189" y="216959"/>
                      </a:moveTo>
                      <a:lnTo>
                        <a:pt x="211" y="3581"/>
                      </a:lnTo>
                      <a:lnTo>
                        <a:pt x="0" y="0"/>
                      </a:lnTo>
                      <a:lnTo>
                        <a:pt x="446978" y="213589"/>
                      </a:lnTo>
                      <a:lnTo>
                        <a:pt x="447189" y="216959"/>
                      </a:lnTo>
                      <a:close/>
                    </a:path>
                  </a:pathLst>
                </a:custGeom>
                <a:solidFill>
                  <a:srgbClr val="A0819C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grpSp>
              <p:nvGrpSpPr>
                <p:cNvPr id="188" name="그래픽 16">
                  <a:extLst>
                    <a:ext uri="{FF2B5EF4-FFF2-40B4-BE49-F238E27FC236}">
                      <a16:creationId xmlns:a16="http://schemas.microsoft.com/office/drawing/2014/main" id="{29F2FD7E-9EC6-A1DE-11F3-C1F1C209B02D}"/>
                    </a:ext>
                  </a:extLst>
                </p:cNvPr>
                <p:cNvGrpSpPr/>
                <p:nvPr/>
              </p:nvGrpSpPr>
              <p:grpSpPr>
                <a:xfrm>
                  <a:off x="-2815178" y="2017125"/>
                  <a:ext cx="2748433" cy="1279682"/>
                  <a:chOff x="5963613" y="4158859"/>
                  <a:chExt cx="642452" cy="313185"/>
                </a:xfrm>
              </p:grpSpPr>
              <p:grpSp>
                <p:nvGrpSpPr>
                  <p:cNvPr id="190" name="그래픽 16">
                    <a:extLst>
                      <a:ext uri="{FF2B5EF4-FFF2-40B4-BE49-F238E27FC236}">
                        <a16:creationId xmlns:a16="http://schemas.microsoft.com/office/drawing/2014/main" id="{63916A6F-084A-9B65-15FF-BC41CFD84404}"/>
                      </a:ext>
                    </a:extLst>
                  </p:cNvPr>
                  <p:cNvGrpSpPr/>
                  <p:nvPr/>
                </p:nvGrpSpPr>
                <p:grpSpPr>
                  <a:xfrm>
                    <a:off x="5963613" y="4158859"/>
                    <a:ext cx="33070" cy="22174"/>
                    <a:chOff x="5963613" y="4158859"/>
                    <a:chExt cx="33070" cy="22174"/>
                  </a:xfrm>
                </p:grpSpPr>
                <p:sp>
                  <p:nvSpPr>
                    <p:cNvPr id="197" name="자유형: 도형 196">
                      <a:extLst>
                        <a:ext uri="{FF2B5EF4-FFF2-40B4-BE49-F238E27FC236}">
                          <a16:creationId xmlns:a16="http://schemas.microsoft.com/office/drawing/2014/main" id="{0D578CF1-6C65-4179-2062-CEC9513CE3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63613" y="4158859"/>
                      <a:ext cx="31806" cy="21915"/>
                    </a:xfrm>
                    <a:custGeom>
                      <a:avLst/>
                      <a:gdLst>
                        <a:gd name="connsiteX0" fmla="*/ 6319 w 31806"/>
                        <a:gd name="connsiteY0" fmla="*/ 219 h 21915"/>
                        <a:gd name="connsiteX1" fmla="*/ 31807 w 31806"/>
                        <a:gd name="connsiteY1" fmla="*/ 12436 h 21915"/>
                        <a:gd name="connsiteX2" fmla="*/ 26751 w 31806"/>
                        <a:gd name="connsiteY2" fmla="*/ 21915 h 21915"/>
                        <a:gd name="connsiteX3" fmla="*/ 1264 w 31806"/>
                        <a:gd name="connsiteY3" fmla="*/ 9698 h 21915"/>
                        <a:gd name="connsiteX4" fmla="*/ 0 w 31806"/>
                        <a:gd name="connsiteY4" fmla="*/ 7381 h 21915"/>
                        <a:gd name="connsiteX5" fmla="*/ 3581 w 31806"/>
                        <a:gd name="connsiteY5" fmla="*/ 640 h 21915"/>
                        <a:gd name="connsiteX6" fmla="*/ 6319 w 31806"/>
                        <a:gd name="connsiteY6" fmla="*/ 219 h 219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1806" h="21915">
                          <a:moveTo>
                            <a:pt x="6319" y="219"/>
                          </a:moveTo>
                          <a:lnTo>
                            <a:pt x="31807" y="12436"/>
                          </a:lnTo>
                          <a:lnTo>
                            <a:pt x="26751" y="21915"/>
                          </a:lnTo>
                          <a:lnTo>
                            <a:pt x="1264" y="9698"/>
                          </a:lnTo>
                          <a:cubicBezTo>
                            <a:pt x="1264" y="9698"/>
                            <a:pt x="0" y="8434"/>
                            <a:pt x="0" y="7381"/>
                          </a:cubicBezTo>
                          <a:cubicBezTo>
                            <a:pt x="0" y="5064"/>
                            <a:pt x="1474" y="1904"/>
                            <a:pt x="3581" y="640"/>
                          </a:cubicBezTo>
                          <a:cubicBezTo>
                            <a:pt x="4634" y="9"/>
                            <a:pt x="5687" y="-202"/>
                            <a:pt x="6319" y="219"/>
                          </a:cubicBezTo>
                          <a:close/>
                        </a:path>
                      </a:pathLst>
                    </a:custGeom>
                    <a:solidFill>
                      <a:srgbClr val="57494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8" name="자유형: 도형 197">
                      <a:extLst>
                        <a:ext uri="{FF2B5EF4-FFF2-40B4-BE49-F238E27FC236}">
                          <a16:creationId xmlns:a16="http://schemas.microsoft.com/office/drawing/2014/main" id="{6B8D594E-EC1E-0654-174D-A26FF014483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9083" y="4171036"/>
                      <a:ext cx="7600" cy="9997"/>
                    </a:xfrm>
                    <a:custGeom>
                      <a:avLst/>
                      <a:gdLst>
                        <a:gd name="connsiteX0" fmla="*/ 3599 w 7600"/>
                        <a:gd name="connsiteY0" fmla="*/ 680 h 9997"/>
                        <a:gd name="connsiteX1" fmla="*/ 18 w 7600"/>
                        <a:gd name="connsiteY1" fmla="*/ 7421 h 9997"/>
                        <a:gd name="connsiteX2" fmla="*/ 4020 w 7600"/>
                        <a:gd name="connsiteY2" fmla="*/ 9317 h 9997"/>
                        <a:gd name="connsiteX3" fmla="*/ 7601 w 7600"/>
                        <a:gd name="connsiteY3" fmla="*/ 2576 h 9997"/>
                        <a:gd name="connsiteX4" fmla="*/ 3599 w 7600"/>
                        <a:gd name="connsiteY4" fmla="*/ 680 h 999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600" h="9997">
                          <a:moveTo>
                            <a:pt x="3599" y="680"/>
                          </a:moveTo>
                          <a:cubicBezTo>
                            <a:pt x="1492" y="1944"/>
                            <a:pt x="-193" y="5104"/>
                            <a:pt x="18" y="7421"/>
                          </a:cubicBezTo>
                          <a:cubicBezTo>
                            <a:pt x="228" y="9738"/>
                            <a:pt x="1914" y="10791"/>
                            <a:pt x="4020" y="9317"/>
                          </a:cubicBezTo>
                          <a:cubicBezTo>
                            <a:pt x="6126" y="8053"/>
                            <a:pt x="7601" y="4893"/>
                            <a:pt x="7601" y="2576"/>
                          </a:cubicBezTo>
                          <a:cubicBezTo>
                            <a:pt x="7601" y="259"/>
                            <a:pt x="5705" y="-794"/>
                            <a:pt x="3599" y="680"/>
                          </a:cubicBezTo>
                          <a:close/>
                        </a:path>
                      </a:pathLst>
                    </a:custGeom>
                    <a:solidFill>
                      <a:srgbClr val="211A1A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91" name="그래픽 16">
                    <a:extLst>
                      <a:ext uri="{FF2B5EF4-FFF2-40B4-BE49-F238E27FC236}">
                        <a16:creationId xmlns:a16="http://schemas.microsoft.com/office/drawing/2014/main" id="{4CBA3A31-8882-B94E-D5AA-828B26C0BAFE}"/>
                      </a:ext>
                    </a:extLst>
                  </p:cNvPr>
                  <p:cNvGrpSpPr/>
                  <p:nvPr/>
                </p:nvGrpSpPr>
                <p:grpSpPr>
                  <a:xfrm>
                    <a:off x="5984852" y="4164905"/>
                    <a:ext cx="600158" cy="300013"/>
                    <a:chOff x="5984852" y="4164905"/>
                    <a:chExt cx="600158" cy="300013"/>
                  </a:xfrm>
                </p:grpSpPr>
                <p:sp>
                  <p:nvSpPr>
                    <p:cNvPr id="195" name="자유형: 도형 194">
                      <a:extLst>
                        <a:ext uri="{FF2B5EF4-FFF2-40B4-BE49-F238E27FC236}">
                          <a16:creationId xmlns:a16="http://schemas.microsoft.com/office/drawing/2014/main" id="{FA767C57-9CDC-15C9-E481-639703AA3B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84852" y="4164905"/>
                      <a:ext cx="597410" cy="299601"/>
                    </a:xfrm>
                    <a:custGeom>
                      <a:avLst/>
                      <a:gdLst>
                        <a:gd name="connsiteX0" fmla="*/ 13306 w 597410"/>
                        <a:gd name="connsiteY0" fmla="*/ 493 h 299601"/>
                        <a:gd name="connsiteX1" fmla="*/ 597411 w 597410"/>
                        <a:gd name="connsiteY1" fmla="*/ 279380 h 299601"/>
                        <a:gd name="connsiteX2" fmla="*/ 586879 w 597410"/>
                        <a:gd name="connsiteY2" fmla="*/ 299602 h 299601"/>
                        <a:gd name="connsiteX3" fmla="*/ 2774 w 597410"/>
                        <a:gd name="connsiteY3" fmla="*/ 20714 h 299601"/>
                        <a:gd name="connsiteX4" fmla="*/ 36 w 597410"/>
                        <a:gd name="connsiteY4" fmla="*/ 15659 h 299601"/>
                        <a:gd name="connsiteX5" fmla="*/ 7619 w 597410"/>
                        <a:gd name="connsiteY5" fmla="*/ 1335 h 299601"/>
                        <a:gd name="connsiteX6" fmla="*/ 13516 w 597410"/>
                        <a:gd name="connsiteY6" fmla="*/ 493 h 29960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97410" h="299601">
                          <a:moveTo>
                            <a:pt x="13306" y="493"/>
                          </a:moveTo>
                          <a:lnTo>
                            <a:pt x="597411" y="279380"/>
                          </a:lnTo>
                          <a:lnTo>
                            <a:pt x="586879" y="299602"/>
                          </a:lnTo>
                          <a:lnTo>
                            <a:pt x="2774" y="20714"/>
                          </a:lnTo>
                          <a:cubicBezTo>
                            <a:pt x="1299" y="19872"/>
                            <a:pt x="246" y="18187"/>
                            <a:pt x="36" y="15659"/>
                          </a:cubicBezTo>
                          <a:cubicBezTo>
                            <a:pt x="-386" y="10604"/>
                            <a:pt x="2984" y="4074"/>
                            <a:pt x="7619" y="1335"/>
                          </a:cubicBezTo>
                          <a:cubicBezTo>
                            <a:pt x="9936" y="-139"/>
                            <a:pt x="12042" y="-350"/>
                            <a:pt x="13516" y="493"/>
                          </a:cubicBezTo>
                          <a:close/>
                        </a:path>
                      </a:pathLst>
                    </a:custGeom>
                    <a:solidFill>
                      <a:srgbClr val="E5E0D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6" name="자유형: 도형 195">
                      <a:extLst>
                        <a:ext uri="{FF2B5EF4-FFF2-40B4-BE49-F238E27FC236}">
                          <a16:creationId xmlns:a16="http://schemas.microsoft.com/office/drawing/2014/main" id="{36D4E141-A2B1-6EAB-E6DA-824CDB6CD4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68773" y="4443873"/>
                      <a:ext cx="16238" cy="21045"/>
                    </a:xfrm>
                    <a:custGeom>
                      <a:avLst/>
                      <a:gdLst>
                        <a:gd name="connsiteX0" fmla="*/ 7592 w 16238"/>
                        <a:gd name="connsiteY0" fmla="*/ 1255 h 21045"/>
                        <a:gd name="connsiteX1" fmla="*/ 9 w 16238"/>
                        <a:gd name="connsiteY1" fmla="*/ 15578 h 21045"/>
                        <a:gd name="connsiteX2" fmla="*/ 8646 w 16238"/>
                        <a:gd name="connsiteY2" fmla="*/ 19791 h 21045"/>
                        <a:gd name="connsiteX3" fmla="*/ 16229 w 16238"/>
                        <a:gd name="connsiteY3" fmla="*/ 5467 h 21045"/>
                        <a:gd name="connsiteX4" fmla="*/ 7592 w 16238"/>
                        <a:gd name="connsiteY4" fmla="*/ 1255 h 2104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16238" h="21045">
                          <a:moveTo>
                            <a:pt x="7592" y="1255"/>
                          </a:moveTo>
                          <a:cubicBezTo>
                            <a:pt x="3169" y="3993"/>
                            <a:pt x="-201" y="10523"/>
                            <a:pt x="9" y="15578"/>
                          </a:cubicBezTo>
                          <a:cubicBezTo>
                            <a:pt x="220" y="20633"/>
                            <a:pt x="4222" y="22529"/>
                            <a:pt x="8646" y="19791"/>
                          </a:cubicBezTo>
                          <a:cubicBezTo>
                            <a:pt x="13069" y="17053"/>
                            <a:pt x="16439" y="10523"/>
                            <a:pt x="16229" y="5467"/>
                          </a:cubicBezTo>
                          <a:cubicBezTo>
                            <a:pt x="16018" y="412"/>
                            <a:pt x="12016" y="-1484"/>
                            <a:pt x="7592" y="1255"/>
                          </a:cubicBezTo>
                          <a:close/>
                        </a:path>
                      </a:pathLst>
                    </a:custGeom>
                    <a:solidFill>
                      <a:srgbClr val="B4AFA6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192" name="그래픽 16">
                    <a:extLst>
                      <a:ext uri="{FF2B5EF4-FFF2-40B4-BE49-F238E27FC236}">
                        <a16:creationId xmlns:a16="http://schemas.microsoft.com/office/drawing/2014/main" id="{BC119F80-2ADA-6010-1196-A7053B4CAEAC}"/>
                      </a:ext>
                    </a:extLst>
                  </p:cNvPr>
                  <p:cNvGrpSpPr/>
                  <p:nvPr/>
                </p:nvGrpSpPr>
                <p:grpSpPr>
                  <a:xfrm>
                    <a:off x="6573205" y="4449964"/>
                    <a:ext cx="32859" cy="22080"/>
                    <a:chOff x="6573205" y="4449964"/>
                    <a:chExt cx="32859" cy="22080"/>
                  </a:xfrm>
                </p:grpSpPr>
                <p:sp>
                  <p:nvSpPr>
                    <p:cNvPr id="193" name="자유형: 도형 192">
                      <a:extLst>
                        <a:ext uri="{FF2B5EF4-FFF2-40B4-BE49-F238E27FC236}">
                          <a16:creationId xmlns:a16="http://schemas.microsoft.com/office/drawing/2014/main" id="{27AE7BA7-8EDD-207A-2501-FF1D00B580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73205" y="4449964"/>
                      <a:ext cx="31806" cy="21915"/>
                    </a:xfrm>
                    <a:custGeom>
                      <a:avLst/>
                      <a:gdLst>
                        <a:gd name="connsiteX0" fmla="*/ 6319 w 31806"/>
                        <a:gd name="connsiteY0" fmla="*/ 219 h 21915"/>
                        <a:gd name="connsiteX1" fmla="*/ 31807 w 31806"/>
                        <a:gd name="connsiteY1" fmla="*/ 12436 h 21915"/>
                        <a:gd name="connsiteX2" fmla="*/ 26751 w 31806"/>
                        <a:gd name="connsiteY2" fmla="*/ 21915 h 21915"/>
                        <a:gd name="connsiteX3" fmla="*/ 1264 w 31806"/>
                        <a:gd name="connsiteY3" fmla="*/ 9698 h 21915"/>
                        <a:gd name="connsiteX4" fmla="*/ 0 w 31806"/>
                        <a:gd name="connsiteY4" fmla="*/ 7381 h 21915"/>
                        <a:gd name="connsiteX5" fmla="*/ 3581 w 31806"/>
                        <a:gd name="connsiteY5" fmla="*/ 640 h 21915"/>
                        <a:gd name="connsiteX6" fmla="*/ 6319 w 31806"/>
                        <a:gd name="connsiteY6" fmla="*/ 219 h 2191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1806" h="21915">
                          <a:moveTo>
                            <a:pt x="6319" y="219"/>
                          </a:moveTo>
                          <a:lnTo>
                            <a:pt x="31807" y="12436"/>
                          </a:lnTo>
                          <a:lnTo>
                            <a:pt x="26751" y="21915"/>
                          </a:lnTo>
                          <a:lnTo>
                            <a:pt x="1264" y="9698"/>
                          </a:lnTo>
                          <a:cubicBezTo>
                            <a:pt x="1264" y="9698"/>
                            <a:pt x="0" y="8434"/>
                            <a:pt x="0" y="7381"/>
                          </a:cubicBezTo>
                          <a:cubicBezTo>
                            <a:pt x="0" y="5064"/>
                            <a:pt x="1474" y="1904"/>
                            <a:pt x="3581" y="640"/>
                          </a:cubicBezTo>
                          <a:cubicBezTo>
                            <a:pt x="4634" y="9"/>
                            <a:pt x="5687" y="-202"/>
                            <a:pt x="6319" y="219"/>
                          </a:cubicBezTo>
                          <a:close/>
                        </a:path>
                      </a:pathLst>
                    </a:custGeom>
                    <a:solidFill>
                      <a:srgbClr val="574943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194" name="자유형: 도형 193">
                      <a:extLst>
                        <a:ext uri="{FF2B5EF4-FFF2-40B4-BE49-F238E27FC236}">
                          <a16:creationId xmlns:a16="http://schemas.microsoft.com/office/drawing/2014/main" id="{9B1FE17B-58F7-E20C-ECB0-02E0F3575B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98464" y="4462141"/>
                      <a:ext cx="7600" cy="9903"/>
                    </a:xfrm>
                    <a:custGeom>
                      <a:avLst/>
                      <a:gdLst>
                        <a:gd name="connsiteX0" fmla="*/ 3599 w 7600"/>
                        <a:gd name="connsiteY0" fmla="*/ 680 h 9903"/>
                        <a:gd name="connsiteX1" fmla="*/ 18 w 7600"/>
                        <a:gd name="connsiteY1" fmla="*/ 7421 h 9903"/>
                        <a:gd name="connsiteX2" fmla="*/ 4020 w 7600"/>
                        <a:gd name="connsiteY2" fmla="*/ 9317 h 9903"/>
                        <a:gd name="connsiteX3" fmla="*/ 7601 w 7600"/>
                        <a:gd name="connsiteY3" fmla="*/ 2576 h 9903"/>
                        <a:gd name="connsiteX4" fmla="*/ 3599 w 7600"/>
                        <a:gd name="connsiteY4" fmla="*/ 680 h 990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7600" h="9903">
                          <a:moveTo>
                            <a:pt x="3599" y="680"/>
                          </a:moveTo>
                          <a:cubicBezTo>
                            <a:pt x="1492" y="1944"/>
                            <a:pt x="-193" y="5104"/>
                            <a:pt x="18" y="7421"/>
                          </a:cubicBezTo>
                          <a:cubicBezTo>
                            <a:pt x="228" y="9738"/>
                            <a:pt x="2124" y="10581"/>
                            <a:pt x="4020" y="9317"/>
                          </a:cubicBezTo>
                          <a:cubicBezTo>
                            <a:pt x="6126" y="8053"/>
                            <a:pt x="7601" y="4893"/>
                            <a:pt x="7601" y="2576"/>
                          </a:cubicBezTo>
                          <a:cubicBezTo>
                            <a:pt x="7601" y="259"/>
                            <a:pt x="5705" y="-794"/>
                            <a:pt x="3599" y="680"/>
                          </a:cubicBezTo>
                          <a:close/>
                        </a:path>
                      </a:pathLst>
                    </a:custGeom>
                    <a:solidFill>
                      <a:srgbClr val="211A1A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pic>
              <p:nvPicPr>
                <p:cNvPr id="189" name="그래픽 188">
                  <a:extLst>
                    <a:ext uri="{FF2B5EF4-FFF2-40B4-BE49-F238E27FC236}">
                      <a16:creationId xmlns:a16="http://schemas.microsoft.com/office/drawing/2014/main" id="{92153B6C-9757-3D44-A1F1-B9FB666F9F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-1432762" y="3024090"/>
                  <a:ext cx="1024090" cy="1235294"/>
                </a:xfrm>
                <a:prstGeom prst="rect">
                  <a:avLst/>
                </a:prstGeom>
                <a:scene3d>
                  <a:camera prst="isometricOffAxis2Left">
                    <a:rot lat="1920000" lon="3360000" rev="300000"/>
                  </a:camera>
                  <a:lightRig rig="threePt" dir="t"/>
                </a:scene3d>
              </p:spPr>
            </p:pic>
          </p:grpSp>
          <p:grpSp>
            <p:nvGrpSpPr>
              <p:cNvPr id="78" name="그룹 77">
                <a:extLst>
                  <a:ext uri="{FF2B5EF4-FFF2-40B4-BE49-F238E27FC236}">
                    <a16:creationId xmlns:a16="http://schemas.microsoft.com/office/drawing/2014/main" id="{BE3A68EA-B86E-EA41-A967-E488B9122A38}"/>
                  </a:ext>
                </a:extLst>
              </p:cNvPr>
              <p:cNvGrpSpPr/>
              <p:nvPr userDrawn="1"/>
            </p:nvGrpSpPr>
            <p:grpSpPr>
              <a:xfrm rot="21351724">
                <a:off x="8327407" y="4536280"/>
                <a:ext cx="538686" cy="331882"/>
                <a:chOff x="4044805" y="2022438"/>
                <a:chExt cx="4556039" cy="2884373"/>
              </a:xfrm>
            </p:grpSpPr>
            <p:sp>
              <p:nvSpPr>
                <p:cNvPr id="129" name="자유형: 도형 128">
                  <a:extLst>
                    <a:ext uri="{FF2B5EF4-FFF2-40B4-BE49-F238E27FC236}">
                      <a16:creationId xmlns:a16="http://schemas.microsoft.com/office/drawing/2014/main" id="{B2B4209A-AB13-8352-B570-953E9A9F90CD}"/>
                    </a:ext>
                  </a:extLst>
                </p:cNvPr>
                <p:cNvSpPr/>
                <p:nvPr/>
              </p:nvSpPr>
              <p:spPr>
                <a:xfrm>
                  <a:off x="4044805" y="2078868"/>
                  <a:ext cx="4556039" cy="2827943"/>
                </a:xfrm>
                <a:custGeom>
                  <a:avLst/>
                  <a:gdLst>
                    <a:gd name="connsiteX0" fmla="*/ 4555902 w 4556039"/>
                    <a:gd name="connsiteY0" fmla="*/ 1653783 h 2827943"/>
                    <a:gd name="connsiteX1" fmla="*/ 4468186 w 4556039"/>
                    <a:gd name="connsiteY1" fmla="*/ 1494168 h 2827943"/>
                    <a:gd name="connsiteX2" fmla="*/ 1963485 w 4556039"/>
                    <a:gd name="connsiteY2" fmla="*/ 47093 h 2827943"/>
                    <a:gd name="connsiteX3" fmla="*/ 1611183 w 4556039"/>
                    <a:gd name="connsiteY3" fmla="*/ 47093 h 2827943"/>
                    <a:gd name="connsiteX4" fmla="*/ 87656 w 4556039"/>
                    <a:gd name="connsiteY4" fmla="*/ 926650 h 2827943"/>
                    <a:gd name="connsiteX5" fmla="*/ 419 w 4556039"/>
                    <a:gd name="connsiteY5" fmla="*/ 1091298 h 2827943"/>
                    <a:gd name="connsiteX6" fmla="*/ 419 w 4556039"/>
                    <a:gd name="connsiteY6" fmla="*/ 1189080 h 2827943"/>
                    <a:gd name="connsiteX7" fmla="*/ 87895 w 4556039"/>
                    <a:gd name="connsiteY7" fmla="*/ 1334075 h 2827943"/>
                    <a:gd name="connsiteX8" fmla="*/ 2593315 w 4556039"/>
                    <a:gd name="connsiteY8" fmla="*/ 2780670 h 2827943"/>
                    <a:gd name="connsiteX9" fmla="*/ 2945618 w 4556039"/>
                    <a:gd name="connsiteY9" fmla="*/ 2780670 h 2827943"/>
                    <a:gd name="connsiteX10" fmla="*/ 4468186 w 4556039"/>
                    <a:gd name="connsiteY10" fmla="*/ 1901593 h 2827943"/>
                    <a:gd name="connsiteX11" fmla="*/ 4555423 w 4556039"/>
                    <a:gd name="connsiteY11" fmla="*/ 1763068 h 2827943"/>
                    <a:gd name="connsiteX12" fmla="*/ 4555902 w 4556039"/>
                    <a:gd name="connsiteY12" fmla="*/ 1654022 h 28279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556039" h="2827943">
                      <a:moveTo>
                        <a:pt x="4555902" y="1653783"/>
                      </a:moveTo>
                      <a:cubicBezTo>
                        <a:pt x="4558299" y="1592190"/>
                        <a:pt x="4529300" y="1529638"/>
                        <a:pt x="4468186" y="1494168"/>
                      </a:cubicBezTo>
                      <a:lnTo>
                        <a:pt x="1963485" y="47093"/>
                      </a:lnTo>
                      <a:cubicBezTo>
                        <a:pt x="1854679" y="-15698"/>
                        <a:pt x="1720468" y="-15698"/>
                        <a:pt x="1611183" y="47093"/>
                      </a:cubicBezTo>
                      <a:lnTo>
                        <a:pt x="87656" y="926650"/>
                      </a:lnTo>
                      <a:cubicBezTo>
                        <a:pt x="25104" y="962839"/>
                        <a:pt x="-3895" y="1028027"/>
                        <a:pt x="419" y="1091298"/>
                      </a:cubicBezTo>
                      <a:lnTo>
                        <a:pt x="419" y="1189080"/>
                      </a:lnTo>
                      <a:cubicBezTo>
                        <a:pt x="2576" y="1245879"/>
                        <a:pt x="31575" y="1301720"/>
                        <a:pt x="87895" y="1334075"/>
                      </a:cubicBezTo>
                      <a:lnTo>
                        <a:pt x="2593315" y="2780670"/>
                      </a:lnTo>
                      <a:cubicBezTo>
                        <a:pt x="2702361" y="2843701"/>
                        <a:pt x="2836571" y="2843701"/>
                        <a:pt x="2945618" y="2780670"/>
                      </a:cubicBezTo>
                      <a:lnTo>
                        <a:pt x="4468186" y="1901593"/>
                      </a:lnTo>
                      <a:cubicBezTo>
                        <a:pt x="4522350" y="1870437"/>
                        <a:pt x="4551109" y="1817471"/>
                        <a:pt x="4555423" y="1763068"/>
                      </a:cubicBezTo>
                      <a:lnTo>
                        <a:pt x="4555902" y="1654022"/>
                      </a:lnTo>
                      <a:close/>
                    </a:path>
                  </a:pathLst>
                </a:custGeom>
                <a:gradFill>
                  <a:gsLst>
                    <a:gs pos="100000">
                      <a:srgbClr val="F5A617"/>
                    </a:gs>
                    <a:gs pos="85000">
                      <a:srgbClr val="F6B238"/>
                    </a:gs>
                    <a:gs pos="0">
                      <a:srgbClr val="F6B238"/>
                    </a:gs>
                  </a:gsLst>
                  <a:lin ang="0" scaled="1"/>
                </a:gra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0" name="자유형: 도형 129">
                  <a:extLst>
                    <a:ext uri="{FF2B5EF4-FFF2-40B4-BE49-F238E27FC236}">
                      <a16:creationId xmlns:a16="http://schemas.microsoft.com/office/drawing/2014/main" id="{8378418B-B14A-89A3-D5D6-F15A65462C12}"/>
                    </a:ext>
                  </a:extLst>
                </p:cNvPr>
                <p:cNvSpPr/>
                <p:nvPr/>
              </p:nvSpPr>
              <p:spPr>
                <a:xfrm>
                  <a:off x="4077338" y="3243741"/>
                  <a:ext cx="4475915" cy="1608067"/>
                </a:xfrm>
                <a:custGeom>
                  <a:avLst/>
                  <a:gdLst>
                    <a:gd name="connsiteX0" fmla="*/ 4417678 w 4475915"/>
                    <a:gd name="connsiteY0" fmla="*/ 638937 h 1608067"/>
                    <a:gd name="connsiteX1" fmla="*/ 2858681 w 4475915"/>
                    <a:gd name="connsiteY1" fmla="*/ 1519692 h 1608067"/>
                    <a:gd name="connsiteX2" fmla="*/ 2616862 w 4475915"/>
                    <a:gd name="connsiteY2" fmla="*/ 1516097 h 1608067"/>
                    <a:gd name="connsiteX3" fmla="*/ 58477 w 4475915"/>
                    <a:gd name="connsiteY3" fmla="*/ 54882 h 1608067"/>
                    <a:gd name="connsiteX4" fmla="*/ 0 w 4475915"/>
                    <a:gd name="connsiteY4" fmla="*/ 0 h 1608067"/>
                    <a:gd name="connsiteX5" fmla="*/ 479 w 4475915"/>
                    <a:gd name="connsiteY5" fmla="*/ 10785 h 1608067"/>
                    <a:gd name="connsiteX6" fmla="*/ 73336 w 4475915"/>
                    <a:gd name="connsiteY6" fmla="*/ 131334 h 1608067"/>
                    <a:gd name="connsiteX7" fmla="*/ 2580674 w 4475915"/>
                    <a:gd name="connsiteY7" fmla="*/ 1565228 h 1608067"/>
                    <a:gd name="connsiteX8" fmla="*/ 2902060 w 4475915"/>
                    <a:gd name="connsiteY8" fmla="*/ 1565707 h 1608067"/>
                    <a:gd name="connsiteX9" fmla="*/ 4402579 w 4475915"/>
                    <a:gd name="connsiteY9" fmla="*/ 712753 h 1608067"/>
                    <a:gd name="connsiteX10" fmla="*/ 4475197 w 4475915"/>
                    <a:gd name="connsiteY10" fmla="*/ 597476 h 1608067"/>
                    <a:gd name="connsiteX11" fmla="*/ 4475916 w 4475915"/>
                    <a:gd name="connsiteY11" fmla="*/ 589806 h 1608067"/>
                    <a:gd name="connsiteX12" fmla="*/ 4475916 w 4475915"/>
                    <a:gd name="connsiteY12" fmla="*/ 584534 h 1608067"/>
                    <a:gd name="connsiteX13" fmla="*/ 4417678 w 4475915"/>
                    <a:gd name="connsiteY13" fmla="*/ 639177 h 160806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475915" h="1608067">
                      <a:moveTo>
                        <a:pt x="4417678" y="638937"/>
                      </a:moveTo>
                      <a:lnTo>
                        <a:pt x="2858681" y="1519692"/>
                      </a:lnTo>
                      <a:cubicBezTo>
                        <a:pt x="2784146" y="1561873"/>
                        <a:pt x="2691157" y="1558517"/>
                        <a:pt x="2616862" y="1516097"/>
                      </a:cubicBezTo>
                      <a:lnTo>
                        <a:pt x="58477" y="54882"/>
                      </a:lnTo>
                      <a:cubicBezTo>
                        <a:pt x="33552" y="40503"/>
                        <a:pt x="14380" y="21569"/>
                        <a:pt x="0" y="0"/>
                      </a:cubicBezTo>
                      <a:lnTo>
                        <a:pt x="479" y="10785"/>
                      </a:lnTo>
                      <a:cubicBezTo>
                        <a:pt x="2636" y="62072"/>
                        <a:pt x="29239" y="105930"/>
                        <a:pt x="73336" y="131334"/>
                      </a:cubicBezTo>
                      <a:lnTo>
                        <a:pt x="2580674" y="1565228"/>
                      </a:lnTo>
                      <a:cubicBezTo>
                        <a:pt x="2680133" y="1622267"/>
                        <a:pt x="2802361" y="1622267"/>
                        <a:pt x="2902060" y="1565707"/>
                      </a:cubicBezTo>
                      <a:lnTo>
                        <a:pt x="4402579" y="712753"/>
                      </a:lnTo>
                      <a:cubicBezTo>
                        <a:pt x="4444760" y="688307"/>
                        <a:pt x="4471362" y="646366"/>
                        <a:pt x="4475197" y="597476"/>
                      </a:cubicBezTo>
                      <a:lnTo>
                        <a:pt x="4475916" y="589806"/>
                      </a:lnTo>
                      <a:cubicBezTo>
                        <a:pt x="4475916" y="589806"/>
                        <a:pt x="4475916" y="587410"/>
                        <a:pt x="4475916" y="584534"/>
                      </a:cubicBezTo>
                      <a:cubicBezTo>
                        <a:pt x="4461536" y="605864"/>
                        <a:pt x="4442363" y="624797"/>
                        <a:pt x="4417678" y="639177"/>
                      </a:cubicBezTo>
                      <a:close/>
                    </a:path>
                  </a:pathLst>
                </a:custGeom>
                <a:solidFill>
                  <a:srgbClr val="004A8D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1" name="자유형: 도형 130">
                  <a:extLst>
                    <a:ext uri="{FF2B5EF4-FFF2-40B4-BE49-F238E27FC236}">
                      <a16:creationId xmlns:a16="http://schemas.microsoft.com/office/drawing/2014/main" id="{C6DB5DFE-F2B9-AEA3-E85F-14322ABDD2D6}"/>
                    </a:ext>
                  </a:extLst>
                </p:cNvPr>
                <p:cNvSpPr/>
                <p:nvPr/>
              </p:nvSpPr>
              <p:spPr>
                <a:xfrm>
                  <a:off x="4330421" y="2213557"/>
                  <a:ext cx="4010493" cy="2370011"/>
                </a:xfrm>
                <a:custGeom>
                  <a:avLst/>
                  <a:gdLst>
                    <a:gd name="connsiteX0" fmla="*/ 29718 w 4010493"/>
                    <a:gd name="connsiteY0" fmla="*/ 832464 h 2370011"/>
                    <a:gd name="connsiteX1" fmla="*/ 1435812 w 4010493"/>
                    <a:gd name="connsiteY1" fmla="*/ 18095 h 2370011"/>
                    <a:gd name="connsiteX2" fmla="*/ 1571700 w 4010493"/>
                    <a:gd name="connsiteY2" fmla="*/ 18574 h 2370011"/>
                    <a:gd name="connsiteX3" fmla="*/ 3980775 w 4010493"/>
                    <a:gd name="connsiteY3" fmla="*/ 1433534 h 2370011"/>
                    <a:gd name="connsiteX4" fmla="*/ 3980536 w 4010493"/>
                    <a:gd name="connsiteY4" fmla="*/ 1537548 h 2370011"/>
                    <a:gd name="connsiteX5" fmla="*/ 2574443 w 4010493"/>
                    <a:gd name="connsiteY5" fmla="*/ 2351917 h 2370011"/>
                    <a:gd name="connsiteX6" fmla="*/ 2438555 w 4010493"/>
                    <a:gd name="connsiteY6" fmla="*/ 2351437 h 2370011"/>
                    <a:gd name="connsiteX7" fmla="*/ 29718 w 4010493"/>
                    <a:gd name="connsiteY7" fmla="*/ 936477 h 2370011"/>
                    <a:gd name="connsiteX8" fmla="*/ 29958 w 4010493"/>
                    <a:gd name="connsiteY8" fmla="*/ 832464 h 23700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4010493" h="2370011">
                      <a:moveTo>
                        <a:pt x="29718" y="832464"/>
                      </a:moveTo>
                      <a:lnTo>
                        <a:pt x="1435812" y="18095"/>
                      </a:lnTo>
                      <a:cubicBezTo>
                        <a:pt x="1477992" y="-6111"/>
                        <a:pt x="1529759" y="-6111"/>
                        <a:pt x="1571700" y="18574"/>
                      </a:cubicBezTo>
                      <a:lnTo>
                        <a:pt x="3980775" y="1433534"/>
                      </a:lnTo>
                      <a:cubicBezTo>
                        <a:pt x="4020559" y="1456782"/>
                        <a:pt x="4020320" y="1514540"/>
                        <a:pt x="3980536" y="1537548"/>
                      </a:cubicBezTo>
                      <a:lnTo>
                        <a:pt x="2574443" y="2351917"/>
                      </a:lnTo>
                      <a:cubicBezTo>
                        <a:pt x="2532262" y="2376122"/>
                        <a:pt x="2480496" y="2376122"/>
                        <a:pt x="2438555" y="2351437"/>
                      </a:cubicBezTo>
                      <a:lnTo>
                        <a:pt x="29718" y="936477"/>
                      </a:lnTo>
                      <a:cubicBezTo>
                        <a:pt x="-10065" y="913230"/>
                        <a:pt x="-9826" y="855471"/>
                        <a:pt x="29958" y="832464"/>
                      </a:cubicBezTo>
                      <a:close/>
                    </a:path>
                  </a:pathLst>
                </a:custGeom>
                <a:solidFill>
                  <a:srgbClr val="F7F9FF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32" name="그룹 131">
                  <a:extLst>
                    <a:ext uri="{FF2B5EF4-FFF2-40B4-BE49-F238E27FC236}">
                      <a16:creationId xmlns:a16="http://schemas.microsoft.com/office/drawing/2014/main" id="{40B7F365-65DC-E641-3E69-D27FF6B53A92}"/>
                    </a:ext>
                  </a:extLst>
                </p:cNvPr>
                <p:cNvGrpSpPr/>
                <p:nvPr/>
              </p:nvGrpSpPr>
              <p:grpSpPr>
                <a:xfrm>
                  <a:off x="4985619" y="2022438"/>
                  <a:ext cx="2102434" cy="2213526"/>
                  <a:chOff x="533706" y="1942141"/>
                  <a:chExt cx="2585226" cy="2721833"/>
                </a:xfrm>
                <a:solidFill>
                  <a:srgbClr val="003B68"/>
                </a:solidFill>
                <a:scene3d>
                  <a:camera prst="isometricTopUp">
                    <a:rot lat="19080000" lon="18960000" rev="2880000"/>
                  </a:camera>
                  <a:lightRig rig="threePt" dir="t"/>
                </a:scene3d>
              </p:grpSpPr>
              <p:sp>
                <p:nvSpPr>
                  <p:cNvPr id="148" name="자유형: 도형 147">
                    <a:extLst>
                      <a:ext uri="{FF2B5EF4-FFF2-40B4-BE49-F238E27FC236}">
                        <a16:creationId xmlns:a16="http://schemas.microsoft.com/office/drawing/2014/main" id="{23C32AC6-2A41-9C4A-02B5-3C775590C161}"/>
                      </a:ext>
                    </a:extLst>
                  </p:cNvPr>
                  <p:cNvSpPr/>
                  <p:nvPr/>
                </p:nvSpPr>
                <p:spPr>
                  <a:xfrm>
                    <a:off x="716327" y="2949917"/>
                    <a:ext cx="485314" cy="356616"/>
                  </a:xfrm>
                  <a:custGeom>
                    <a:avLst/>
                    <a:gdLst>
                      <a:gd name="connsiteX0" fmla="*/ 451282 w 485314"/>
                      <a:gd name="connsiteY0" fmla="*/ 323303 h 356616"/>
                      <a:gd name="connsiteX1" fmla="*/ 370756 w 485314"/>
                      <a:gd name="connsiteY1" fmla="*/ 278966 h 356616"/>
                      <a:gd name="connsiteX2" fmla="*/ 315394 w 485314"/>
                      <a:gd name="connsiteY2" fmla="*/ 250446 h 356616"/>
                      <a:gd name="connsiteX3" fmla="*/ 305329 w 485314"/>
                      <a:gd name="connsiteY3" fmla="*/ 242298 h 356616"/>
                      <a:gd name="connsiteX4" fmla="*/ 288792 w 485314"/>
                      <a:gd name="connsiteY4" fmla="*/ 220249 h 356616"/>
                      <a:gd name="connsiteX5" fmla="*/ 260991 w 485314"/>
                      <a:gd name="connsiteY5" fmla="*/ 209704 h 356616"/>
                      <a:gd name="connsiteX6" fmla="*/ 254281 w 485314"/>
                      <a:gd name="connsiteY6" fmla="*/ 206109 h 356616"/>
                      <a:gd name="connsiteX7" fmla="*/ 239661 w 485314"/>
                      <a:gd name="connsiteY7" fmla="*/ 196043 h 356616"/>
                      <a:gd name="connsiteX8" fmla="*/ 227199 w 485314"/>
                      <a:gd name="connsiteY8" fmla="*/ 172556 h 356616"/>
                      <a:gd name="connsiteX9" fmla="*/ 227199 w 485314"/>
                      <a:gd name="connsiteY9" fmla="*/ 58717 h 356616"/>
                      <a:gd name="connsiteX10" fmla="*/ 220968 w 485314"/>
                      <a:gd name="connsiteY10" fmla="*/ 52726 h 356616"/>
                      <a:gd name="connsiteX11" fmla="*/ 221687 w 485314"/>
                      <a:gd name="connsiteY11" fmla="*/ 12223 h 356616"/>
                      <a:gd name="connsiteX12" fmla="*/ 227439 w 485314"/>
                      <a:gd name="connsiteY12" fmla="*/ 6711 h 356616"/>
                      <a:gd name="connsiteX13" fmla="*/ 227439 w 485314"/>
                      <a:gd name="connsiteY13" fmla="*/ 4074 h 356616"/>
                      <a:gd name="connsiteX14" fmla="*/ 210183 w 485314"/>
                      <a:gd name="connsiteY14" fmla="*/ 479 h 356616"/>
                      <a:gd name="connsiteX15" fmla="*/ 162730 w 485314"/>
                      <a:gd name="connsiteY15" fmla="*/ 31635 h 356616"/>
                      <a:gd name="connsiteX16" fmla="*/ 131814 w 485314"/>
                      <a:gd name="connsiteY16" fmla="*/ 33792 h 356616"/>
                      <a:gd name="connsiteX17" fmla="*/ 122467 w 485314"/>
                      <a:gd name="connsiteY17" fmla="*/ 29478 h 356616"/>
                      <a:gd name="connsiteX18" fmla="*/ 93947 w 485314"/>
                      <a:gd name="connsiteY18" fmla="*/ 34032 h 356616"/>
                      <a:gd name="connsiteX19" fmla="*/ 63990 w 485314"/>
                      <a:gd name="connsiteY19" fmla="*/ 21330 h 356616"/>
                      <a:gd name="connsiteX20" fmla="*/ 54163 w 485314"/>
                      <a:gd name="connsiteY20" fmla="*/ 7190 h 356616"/>
                      <a:gd name="connsiteX21" fmla="*/ 31156 w 485314"/>
                      <a:gd name="connsiteY21" fmla="*/ 0 h 356616"/>
                      <a:gd name="connsiteX22" fmla="*/ 7909 w 485314"/>
                      <a:gd name="connsiteY22" fmla="*/ 7190 h 356616"/>
                      <a:gd name="connsiteX23" fmla="*/ 10785 w 485314"/>
                      <a:gd name="connsiteY23" fmla="*/ 22528 h 356616"/>
                      <a:gd name="connsiteX24" fmla="*/ 10785 w 485314"/>
                      <a:gd name="connsiteY24" fmla="*/ 32834 h 356616"/>
                      <a:gd name="connsiteX25" fmla="*/ 0 w 485314"/>
                      <a:gd name="connsiteY25" fmla="*/ 85319 h 356616"/>
                      <a:gd name="connsiteX26" fmla="*/ 13421 w 485314"/>
                      <a:gd name="connsiteY26" fmla="*/ 94427 h 356616"/>
                      <a:gd name="connsiteX27" fmla="*/ 24206 w 485314"/>
                      <a:gd name="connsiteY27" fmla="*/ 126062 h 356616"/>
                      <a:gd name="connsiteX28" fmla="*/ 11504 w 485314"/>
                      <a:gd name="connsiteY28" fmla="*/ 165366 h 356616"/>
                      <a:gd name="connsiteX29" fmla="*/ 22289 w 485314"/>
                      <a:gd name="connsiteY29" fmla="*/ 170639 h 356616"/>
                      <a:gd name="connsiteX30" fmla="*/ 37387 w 485314"/>
                      <a:gd name="connsiteY30" fmla="*/ 192208 h 356616"/>
                      <a:gd name="connsiteX31" fmla="*/ 29239 w 485314"/>
                      <a:gd name="connsiteY31" fmla="*/ 215935 h 356616"/>
                      <a:gd name="connsiteX32" fmla="*/ 24206 w 485314"/>
                      <a:gd name="connsiteY32" fmla="*/ 220968 h 356616"/>
                      <a:gd name="connsiteX33" fmla="*/ 92509 w 485314"/>
                      <a:gd name="connsiteY33" fmla="*/ 324741 h 356616"/>
                      <a:gd name="connsiteX34" fmla="*/ 175432 w 485314"/>
                      <a:gd name="connsiteY34" fmla="*/ 289511 h 356616"/>
                      <a:gd name="connsiteX35" fmla="*/ 175432 w 485314"/>
                      <a:gd name="connsiteY35" fmla="*/ 289032 h 356616"/>
                      <a:gd name="connsiteX36" fmla="*/ 193646 w 485314"/>
                      <a:gd name="connsiteY36" fmla="*/ 261950 h 356616"/>
                      <a:gd name="connsiteX37" fmla="*/ 216175 w 485314"/>
                      <a:gd name="connsiteY37" fmla="*/ 252843 h 356616"/>
                      <a:gd name="connsiteX38" fmla="*/ 239661 w 485314"/>
                      <a:gd name="connsiteY38" fmla="*/ 234149 h 356616"/>
                      <a:gd name="connsiteX39" fmla="*/ 269140 w 485314"/>
                      <a:gd name="connsiteY39" fmla="*/ 245653 h 356616"/>
                      <a:gd name="connsiteX40" fmla="*/ 274892 w 485314"/>
                      <a:gd name="connsiteY40" fmla="*/ 260752 h 356616"/>
                      <a:gd name="connsiteX41" fmla="*/ 288552 w 485314"/>
                      <a:gd name="connsiteY41" fmla="*/ 263148 h 356616"/>
                      <a:gd name="connsiteX42" fmla="*/ 312039 w 485314"/>
                      <a:gd name="connsiteY42" fmla="*/ 287594 h 356616"/>
                      <a:gd name="connsiteX43" fmla="*/ 313477 w 485314"/>
                      <a:gd name="connsiteY43" fmla="*/ 297899 h 356616"/>
                      <a:gd name="connsiteX44" fmla="*/ 322105 w 485314"/>
                      <a:gd name="connsiteY44" fmla="*/ 301494 h 356616"/>
                      <a:gd name="connsiteX45" fmla="*/ 322584 w 485314"/>
                      <a:gd name="connsiteY45" fmla="*/ 301494 h 356616"/>
                      <a:gd name="connsiteX46" fmla="*/ 332171 w 485314"/>
                      <a:gd name="connsiteY46" fmla="*/ 308444 h 356616"/>
                      <a:gd name="connsiteX47" fmla="*/ 346311 w 485314"/>
                      <a:gd name="connsiteY47" fmla="*/ 323782 h 356616"/>
                      <a:gd name="connsiteX48" fmla="*/ 379863 w 485314"/>
                      <a:gd name="connsiteY48" fmla="*/ 326179 h 356616"/>
                      <a:gd name="connsiteX49" fmla="*/ 401912 w 485314"/>
                      <a:gd name="connsiteY49" fmla="*/ 337683 h 356616"/>
                      <a:gd name="connsiteX50" fmla="*/ 408862 w 485314"/>
                      <a:gd name="connsiteY50" fmla="*/ 346550 h 356616"/>
                      <a:gd name="connsiteX51" fmla="*/ 423002 w 485314"/>
                      <a:gd name="connsiteY51" fmla="*/ 341038 h 356616"/>
                      <a:gd name="connsiteX52" fmla="*/ 434506 w 485314"/>
                      <a:gd name="connsiteY52" fmla="*/ 338881 h 356616"/>
                      <a:gd name="connsiteX53" fmla="*/ 447927 w 485314"/>
                      <a:gd name="connsiteY53" fmla="*/ 341757 h 356616"/>
                      <a:gd name="connsiteX54" fmla="*/ 479802 w 485314"/>
                      <a:gd name="connsiteY54" fmla="*/ 356616 h 356616"/>
                      <a:gd name="connsiteX55" fmla="*/ 485314 w 485314"/>
                      <a:gd name="connsiteY55" fmla="*/ 351343 h 356616"/>
                      <a:gd name="connsiteX56" fmla="*/ 485314 w 485314"/>
                      <a:gd name="connsiteY56" fmla="*/ 341997 h 356616"/>
                      <a:gd name="connsiteX57" fmla="*/ 451043 w 485314"/>
                      <a:gd name="connsiteY57" fmla="*/ 322344 h 3566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485314" h="356616">
                        <a:moveTo>
                          <a:pt x="451282" y="323303"/>
                        </a:moveTo>
                        <a:lnTo>
                          <a:pt x="370756" y="278966"/>
                        </a:lnTo>
                        <a:lnTo>
                          <a:pt x="315394" y="250446"/>
                        </a:lnTo>
                        <a:cubicBezTo>
                          <a:pt x="311560" y="248529"/>
                          <a:pt x="308205" y="245653"/>
                          <a:pt x="305329" y="242298"/>
                        </a:cubicBezTo>
                        <a:lnTo>
                          <a:pt x="288792" y="220249"/>
                        </a:lnTo>
                        <a:lnTo>
                          <a:pt x="260991" y="209704"/>
                        </a:lnTo>
                        <a:cubicBezTo>
                          <a:pt x="258355" y="208745"/>
                          <a:pt x="256198" y="207547"/>
                          <a:pt x="254281" y="206109"/>
                        </a:cubicBezTo>
                        <a:lnTo>
                          <a:pt x="239661" y="196043"/>
                        </a:lnTo>
                        <a:cubicBezTo>
                          <a:pt x="231753" y="190291"/>
                          <a:pt x="227199" y="181903"/>
                          <a:pt x="227199" y="172556"/>
                        </a:cubicBezTo>
                        <a:lnTo>
                          <a:pt x="227199" y="58717"/>
                        </a:lnTo>
                        <a:lnTo>
                          <a:pt x="220968" y="52726"/>
                        </a:lnTo>
                        <a:cubicBezTo>
                          <a:pt x="209704" y="40742"/>
                          <a:pt x="210183" y="23247"/>
                          <a:pt x="221687" y="12223"/>
                        </a:cubicBezTo>
                        <a:lnTo>
                          <a:pt x="227439" y="6711"/>
                        </a:lnTo>
                        <a:lnTo>
                          <a:pt x="227439" y="4074"/>
                        </a:lnTo>
                        <a:cubicBezTo>
                          <a:pt x="220009" y="2636"/>
                          <a:pt x="214497" y="1678"/>
                          <a:pt x="210183" y="479"/>
                        </a:cubicBezTo>
                        <a:cubicBezTo>
                          <a:pt x="201795" y="5752"/>
                          <a:pt x="185977" y="16057"/>
                          <a:pt x="162730" y="31635"/>
                        </a:cubicBezTo>
                        <a:cubicBezTo>
                          <a:pt x="153623" y="37627"/>
                          <a:pt x="141880" y="38585"/>
                          <a:pt x="131814" y="33792"/>
                        </a:cubicBezTo>
                        <a:lnTo>
                          <a:pt x="122467" y="29478"/>
                        </a:lnTo>
                        <a:lnTo>
                          <a:pt x="93947" y="34032"/>
                        </a:lnTo>
                        <a:cubicBezTo>
                          <a:pt x="81964" y="35710"/>
                          <a:pt x="70460" y="30677"/>
                          <a:pt x="63990" y="21330"/>
                        </a:cubicBezTo>
                        <a:lnTo>
                          <a:pt x="54163" y="7190"/>
                        </a:lnTo>
                        <a:lnTo>
                          <a:pt x="31156" y="0"/>
                        </a:lnTo>
                        <a:lnTo>
                          <a:pt x="7909" y="7190"/>
                        </a:lnTo>
                        <a:lnTo>
                          <a:pt x="10785" y="22528"/>
                        </a:lnTo>
                        <a:cubicBezTo>
                          <a:pt x="11504" y="25644"/>
                          <a:pt x="11264" y="29239"/>
                          <a:pt x="10785" y="32834"/>
                        </a:cubicBezTo>
                        <a:lnTo>
                          <a:pt x="0" y="85319"/>
                        </a:lnTo>
                        <a:lnTo>
                          <a:pt x="13421" y="94427"/>
                        </a:lnTo>
                        <a:cubicBezTo>
                          <a:pt x="23726" y="102335"/>
                          <a:pt x="27801" y="114558"/>
                          <a:pt x="24206" y="126062"/>
                        </a:cubicBezTo>
                        <a:lnTo>
                          <a:pt x="11504" y="165366"/>
                        </a:lnTo>
                        <a:lnTo>
                          <a:pt x="22289" y="170639"/>
                        </a:lnTo>
                        <a:cubicBezTo>
                          <a:pt x="30916" y="175672"/>
                          <a:pt x="36189" y="183341"/>
                          <a:pt x="37387" y="192208"/>
                        </a:cubicBezTo>
                        <a:cubicBezTo>
                          <a:pt x="38585" y="200836"/>
                          <a:pt x="35470" y="209464"/>
                          <a:pt x="29239" y="215935"/>
                        </a:cubicBezTo>
                        <a:lnTo>
                          <a:pt x="24206" y="220968"/>
                        </a:lnTo>
                        <a:lnTo>
                          <a:pt x="92509" y="324741"/>
                        </a:lnTo>
                        <a:lnTo>
                          <a:pt x="175432" y="289511"/>
                        </a:lnTo>
                        <a:lnTo>
                          <a:pt x="175432" y="289032"/>
                        </a:lnTo>
                        <a:cubicBezTo>
                          <a:pt x="175432" y="277049"/>
                          <a:pt x="182622" y="266503"/>
                          <a:pt x="193646" y="261950"/>
                        </a:cubicBezTo>
                        <a:lnTo>
                          <a:pt x="216175" y="252843"/>
                        </a:lnTo>
                        <a:cubicBezTo>
                          <a:pt x="220009" y="243017"/>
                          <a:pt x="228877" y="235827"/>
                          <a:pt x="239661" y="234149"/>
                        </a:cubicBezTo>
                        <a:cubicBezTo>
                          <a:pt x="250925" y="232232"/>
                          <a:pt x="262429" y="236785"/>
                          <a:pt x="269140" y="245653"/>
                        </a:cubicBezTo>
                        <a:cubicBezTo>
                          <a:pt x="272495" y="249967"/>
                          <a:pt x="274412" y="255239"/>
                          <a:pt x="274892" y="260752"/>
                        </a:cubicBezTo>
                        <a:lnTo>
                          <a:pt x="288552" y="263148"/>
                        </a:lnTo>
                        <a:cubicBezTo>
                          <a:pt x="301015" y="266024"/>
                          <a:pt x="310361" y="275610"/>
                          <a:pt x="312039" y="287594"/>
                        </a:cubicBezTo>
                        <a:lnTo>
                          <a:pt x="313477" y="297899"/>
                        </a:lnTo>
                        <a:lnTo>
                          <a:pt x="322105" y="301494"/>
                        </a:lnTo>
                        <a:cubicBezTo>
                          <a:pt x="322105" y="301494"/>
                          <a:pt x="322345" y="301494"/>
                          <a:pt x="322584" y="301494"/>
                        </a:cubicBezTo>
                        <a:cubicBezTo>
                          <a:pt x="326419" y="303172"/>
                          <a:pt x="329534" y="305568"/>
                          <a:pt x="332171" y="308444"/>
                        </a:cubicBezTo>
                        <a:lnTo>
                          <a:pt x="346311" y="323782"/>
                        </a:lnTo>
                        <a:lnTo>
                          <a:pt x="379863" y="326179"/>
                        </a:lnTo>
                        <a:cubicBezTo>
                          <a:pt x="388731" y="326898"/>
                          <a:pt x="396879" y="331212"/>
                          <a:pt x="401912" y="337683"/>
                        </a:cubicBezTo>
                        <a:lnTo>
                          <a:pt x="408862" y="346550"/>
                        </a:lnTo>
                        <a:lnTo>
                          <a:pt x="423002" y="341038"/>
                        </a:lnTo>
                        <a:cubicBezTo>
                          <a:pt x="426358" y="339600"/>
                          <a:pt x="430432" y="338881"/>
                          <a:pt x="434506" y="338881"/>
                        </a:cubicBezTo>
                        <a:cubicBezTo>
                          <a:pt x="439060" y="338881"/>
                          <a:pt x="443613" y="339840"/>
                          <a:pt x="447927" y="341757"/>
                        </a:cubicBezTo>
                        <a:lnTo>
                          <a:pt x="479802" y="356616"/>
                        </a:lnTo>
                        <a:lnTo>
                          <a:pt x="485314" y="351343"/>
                        </a:lnTo>
                        <a:lnTo>
                          <a:pt x="485314" y="341997"/>
                        </a:lnTo>
                        <a:cubicBezTo>
                          <a:pt x="485314" y="341997"/>
                          <a:pt x="451043" y="322344"/>
                          <a:pt x="451043" y="322344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9" name="자유형: 도형 148">
                    <a:extLst>
                      <a:ext uri="{FF2B5EF4-FFF2-40B4-BE49-F238E27FC236}">
                        <a16:creationId xmlns:a16="http://schemas.microsoft.com/office/drawing/2014/main" id="{52FC8ABC-ADE0-CC85-1693-8DC3517F795F}"/>
                      </a:ext>
                    </a:extLst>
                  </p:cNvPr>
                  <p:cNvSpPr/>
                  <p:nvPr/>
                </p:nvSpPr>
                <p:spPr>
                  <a:xfrm>
                    <a:off x="1830992" y="3329300"/>
                    <a:ext cx="227678" cy="189811"/>
                  </a:xfrm>
                  <a:custGeom>
                    <a:avLst/>
                    <a:gdLst>
                      <a:gd name="connsiteX0" fmla="*/ 36189 w 227678"/>
                      <a:gd name="connsiteY0" fmla="*/ 162251 h 189811"/>
                      <a:gd name="connsiteX1" fmla="*/ 26123 w 227678"/>
                      <a:gd name="connsiteY1" fmla="*/ 187415 h 189811"/>
                      <a:gd name="connsiteX2" fmla="*/ 23007 w 227678"/>
                      <a:gd name="connsiteY2" fmla="*/ 189812 h 189811"/>
                      <a:gd name="connsiteX3" fmla="*/ 26842 w 227678"/>
                      <a:gd name="connsiteY3" fmla="*/ 189812 h 189811"/>
                      <a:gd name="connsiteX4" fmla="*/ 49370 w 227678"/>
                      <a:gd name="connsiteY4" fmla="*/ 173994 h 189811"/>
                      <a:gd name="connsiteX5" fmla="*/ 62552 w 227678"/>
                      <a:gd name="connsiteY5" fmla="*/ 159614 h 189811"/>
                      <a:gd name="connsiteX6" fmla="*/ 72378 w 227678"/>
                      <a:gd name="connsiteY6" fmla="*/ 155780 h 189811"/>
                      <a:gd name="connsiteX7" fmla="*/ 125822 w 227678"/>
                      <a:gd name="connsiteY7" fmla="*/ 160573 h 189811"/>
                      <a:gd name="connsiteX8" fmla="*/ 163689 w 227678"/>
                      <a:gd name="connsiteY8" fmla="*/ 166085 h 189811"/>
                      <a:gd name="connsiteX9" fmla="*/ 192688 w 227678"/>
                      <a:gd name="connsiteY9" fmla="*/ 166565 h 189811"/>
                      <a:gd name="connsiteX10" fmla="*/ 209224 w 227678"/>
                      <a:gd name="connsiteY10" fmla="*/ 136367 h 189811"/>
                      <a:gd name="connsiteX11" fmla="*/ 219769 w 227678"/>
                      <a:gd name="connsiteY11" fmla="*/ 130136 h 189811"/>
                      <a:gd name="connsiteX12" fmla="*/ 227678 w 227678"/>
                      <a:gd name="connsiteY12" fmla="*/ 130136 h 189811"/>
                      <a:gd name="connsiteX13" fmla="*/ 227678 w 227678"/>
                      <a:gd name="connsiteY13" fmla="*/ 128698 h 189811"/>
                      <a:gd name="connsiteX14" fmla="*/ 227678 w 227678"/>
                      <a:gd name="connsiteY14" fmla="*/ 114318 h 189811"/>
                      <a:gd name="connsiteX15" fmla="*/ 162730 w 227678"/>
                      <a:gd name="connsiteY15" fmla="*/ 98261 h 189811"/>
                      <a:gd name="connsiteX16" fmla="*/ 154821 w 227678"/>
                      <a:gd name="connsiteY16" fmla="*/ 91551 h 189811"/>
                      <a:gd name="connsiteX17" fmla="*/ 125583 w 227678"/>
                      <a:gd name="connsiteY17" fmla="*/ 27801 h 189811"/>
                      <a:gd name="connsiteX18" fmla="*/ 97542 w 227678"/>
                      <a:gd name="connsiteY18" fmla="*/ 3355 h 189811"/>
                      <a:gd name="connsiteX19" fmla="*/ 80766 w 227678"/>
                      <a:gd name="connsiteY19" fmla="*/ 0 h 189811"/>
                      <a:gd name="connsiteX20" fmla="*/ 67824 w 227678"/>
                      <a:gd name="connsiteY20" fmla="*/ 3116 h 189811"/>
                      <a:gd name="connsiteX21" fmla="*/ 67824 w 227678"/>
                      <a:gd name="connsiteY21" fmla="*/ 7430 h 189811"/>
                      <a:gd name="connsiteX22" fmla="*/ 77650 w 227678"/>
                      <a:gd name="connsiteY22" fmla="*/ 41222 h 189811"/>
                      <a:gd name="connsiteX23" fmla="*/ 64709 w 227678"/>
                      <a:gd name="connsiteY23" fmla="*/ 72138 h 189811"/>
                      <a:gd name="connsiteX24" fmla="*/ 26842 w 227678"/>
                      <a:gd name="connsiteY24" fmla="*/ 93228 h 189811"/>
                      <a:gd name="connsiteX25" fmla="*/ 26123 w 227678"/>
                      <a:gd name="connsiteY25" fmla="*/ 103054 h 189811"/>
                      <a:gd name="connsiteX26" fmla="*/ 15818 w 227678"/>
                      <a:gd name="connsiteY26" fmla="*/ 122227 h 189811"/>
                      <a:gd name="connsiteX27" fmla="*/ 0 w 227678"/>
                      <a:gd name="connsiteY27" fmla="*/ 134450 h 189811"/>
                      <a:gd name="connsiteX28" fmla="*/ 17975 w 227678"/>
                      <a:gd name="connsiteY28" fmla="*/ 140681 h 189811"/>
                      <a:gd name="connsiteX29" fmla="*/ 35949 w 227678"/>
                      <a:gd name="connsiteY29" fmla="*/ 161771 h 1898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</a:cxnLst>
                    <a:rect l="l" t="t" r="r" b="b"/>
                    <a:pathLst>
                      <a:path w="227678" h="189811">
                        <a:moveTo>
                          <a:pt x="36189" y="162251"/>
                        </a:moveTo>
                        <a:cubicBezTo>
                          <a:pt x="37866" y="171837"/>
                          <a:pt x="33792" y="181424"/>
                          <a:pt x="26123" y="187415"/>
                        </a:cubicBezTo>
                        <a:lnTo>
                          <a:pt x="23007" y="189812"/>
                        </a:lnTo>
                        <a:lnTo>
                          <a:pt x="26842" y="189812"/>
                        </a:lnTo>
                        <a:lnTo>
                          <a:pt x="49370" y="173994"/>
                        </a:lnTo>
                        <a:lnTo>
                          <a:pt x="62552" y="159614"/>
                        </a:lnTo>
                        <a:cubicBezTo>
                          <a:pt x="65188" y="156978"/>
                          <a:pt x="68783" y="155540"/>
                          <a:pt x="72378" y="155780"/>
                        </a:cubicBezTo>
                        <a:lnTo>
                          <a:pt x="125822" y="160573"/>
                        </a:lnTo>
                        <a:lnTo>
                          <a:pt x="163689" y="166085"/>
                        </a:lnTo>
                        <a:lnTo>
                          <a:pt x="192688" y="166565"/>
                        </a:lnTo>
                        <a:lnTo>
                          <a:pt x="209224" y="136367"/>
                        </a:lnTo>
                        <a:cubicBezTo>
                          <a:pt x="211381" y="132533"/>
                          <a:pt x="215456" y="130136"/>
                          <a:pt x="219769" y="130136"/>
                        </a:cubicBezTo>
                        <a:lnTo>
                          <a:pt x="227678" y="130136"/>
                        </a:lnTo>
                        <a:cubicBezTo>
                          <a:pt x="227678" y="130136"/>
                          <a:pt x="227678" y="129177"/>
                          <a:pt x="227678" y="128698"/>
                        </a:cubicBezTo>
                        <a:lnTo>
                          <a:pt x="227678" y="114318"/>
                        </a:lnTo>
                        <a:lnTo>
                          <a:pt x="162730" y="98261"/>
                        </a:lnTo>
                        <a:cubicBezTo>
                          <a:pt x="159135" y="97303"/>
                          <a:pt x="156259" y="94906"/>
                          <a:pt x="154821" y="91551"/>
                        </a:cubicBezTo>
                        <a:lnTo>
                          <a:pt x="125583" y="27801"/>
                        </a:lnTo>
                        <a:lnTo>
                          <a:pt x="97542" y="3355"/>
                        </a:lnTo>
                        <a:lnTo>
                          <a:pt x="80766" y="0"/>
                        </a:lnTo>
                        <a:lnTo>
                          <a:pt x="67824" y="3116"/>
                        </a:lnTo>
                        <a:lnTo>
                          <a:pt x="67824" y="7430"/>
                        </a:lnTo>
                        <a:cubicBezTo>
                          <a:pt x="67824" y="7430"/>
                          <a:pt x="77650" y="41222"/>
                          <a:pt x="77650" y="41222"/>
                        </a:cubicBezTo>
                        <a:cubicBezTo>
                          <a:pt x="81485" y="52965"/>
                          <a:pt x="75973" y="65907"/>
                          <a:pt x="64709" y="72138"/>
                        </a:cubicBezTo>
                        <a:lnTo>
                          <a:pt x="26842" y="93228"/>
                        </a:lnTo>
                        <a:lnTo>
                          <a:pt x="26123" y="103054"/>
                        </a:lnTo>
                        <a:cubicBezTo>
                          <a:pt x="25644" y="110484"/>
                          <a:pt x="22049" y="117434"/>
                          <a:pt x="15818" y="122227"/>
                        </a:cubicBezTo>
                        <a:lnTo>
                          <a:pt x="0" y="134450"/>
                        </a:lnTo>
                        <a:lnTo>
                          <a:pt x="17975" y="140681"/>
                        </a:lnTo>
                        <a:cubicBezTo>
                          <a:pt x="27561" y="144036"/>
                          <a:pt x="34511" y="151945"/>
                          <a:pt x="35949" y="161771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0" name="자유형: 도형 149">
                    <a:extLst>
                      <a:ext uri="{FF2B5EF4-FFF2-40B4-BE49-F238E27FC236}">
                        <a16:creationId xmlns:a16="http://schemas.microsoft.com/office/drawing/2014/main" id="{E4F20019-70C8-AEE6-694B-6233ED326BAA}"/>
                      </a:ext>
                    </a:extLst>
                  </p:cNvPr>
                  <p:cNvSpPr/>
                  <p:nvPr/>
                </p:nvSpPr>
                <p:spPr>
                  <a:xfrm>
                    <a:off x="1526383" y="3572557"/>
                    <a:ext cx="108087" cy="72617"/>
                  </a:xfrm>
                  <a:custGeom>
                    <a:avLst/>
                    <a:gdLst>
                      <a:gd name="connsiteX0" fmla="*/ 62072 w 108087"/>
                      <a:gd name="connsiteY0" fmla="*/ 61833 h 72617"/>
                      <a:gd name="connsiteX1" fmla="*/ 65188 w 108087"/>
                      <a:gd name="connsiteY1" fmla="*/ 61353 h 72617"/>
                      <a:gd name="connsiteX2" fmla="*/ 98980 w 108087"/>
                      <a:gd name="connsiteY2" fmla="*/ 61353 h 72617"/>
                      <a:gd name="connsiteX3" fmla="*/ 108087 w 108087"/>
                      <a:gd name="connsiteY3" fmla="*/ 46974 h 72617"/>
                      <a:gd name="connsiteX4" fmla="*/ 98022 w 108087"/>
                      <a:gd name="connsiteY4" fmla="*/ 39784 h 72617"/>
                      <a:gd name="connsiteX5" fmla="*/ 87956 w 108087"/>
                      <a:gd name="connsiteY5" fmla="*/ 10545 h 72617"/>
                      <a:gd name="connsiteX6" fmla="*/ 90592 w 108087"/>
                      <a:gd name="connsiteY6" fmla="*/ 1678 h 72617"/>
                      <a:gd name="connsiteX7" fmla="*/ 88435 w 108087"/>
                      <a:gd name="connsiteY7" fmla="*/ 240 h 72617"/>
                      <a:gd name="connsiteX8" fmla="*/ 75973 w 108087"/>
                      <a:gd name="connsiteY8" fmla="*/ 7669 h 72617"/>
                      <a:gd name="connsiteX9" fmla="*/ 52486 w 108087"/>
                      <a:gd name="connsiteY9" fmla="*/ 10066 h 72617"/>
                      <a:gd name="connsiteX10" fmla="*/ 38825 w 108087"/>
                      <a:gd name="connsiteY10" fmla="*/ 0 h 72617"/>
                      <a:gd name="connsiteX11" fmla="*/ 0 w 108087"/>
                      <a:gd name="connsiteY11" fmla="*/ 22768 h 72617"/>
                      <a:gd name="connsiteX12" fmla="*/ 21090 w 108087"/>
                      <a:gd name="connsiteY12" fmla="*/ 72617 h 72617"/>
                      <a:gd name="connsiteX13" fmla="*/ 62072 w 108087"/>
                      <a:gd name="connsiteY13" fmla="*/ 61833 h 72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108087" h="72617">
                        <a:moveTo>
                          <a:pt x="62072" y="61833"/>
                        </a:moveTo>
                        <a:cubicBezTo>
                          <a:pt x="62072" y="61833"/>
                          <a:pt x="63990" y="61353"/>
                          <a:pt x="65188" y="61353"/>
                        </a:cubicBezTo>
                        <a:lnTo>
                          <a:pt x="98980" y="61353"/>
                        </a:lnTo>
                        <a:lnTo>
                          <a:pt x="108087" y="46974"/>
                        </a:lnTo>
                        <a:lnTo>
                          <a:pt x="98022" y="39784"/>
                        </a:lnTo>
                        <a:cubicBezTo>
                          <a:pt x="88435" y="32834"/>
                          <a:pt x="84601" y="21330"/>
                          <a:pt x="87956" y="10545"/>
                        </a:cubicBezTo>
                        <a:lnTo>
                          <a:pt x="90592" y="1678"/>
                        </a:lnTo>
                        <a:lnTo>
                          <a:pt x="88435" y="240"/>
                        </a:lnTo>
                        <a:lnTo>
                          <a:pt x="75973" y="7669"/>
                        </a:lnTo>
                        <a:cubicBezTo>
                          <a:pt x="68543" y="11744"/>
                          <a:pt x="60155" y="12702"/>
                          <a:pt x="52486" y="10066"/>
                        </a:cubicBezTo>
                        <a:cubicBezTo>
                          <a:pt x="46974" y="8149"/>
                          <a:pt x="42180" y="4554"/>
                          <a:pt x="38825" y="0"/>
                        </a:cubicBezTo>
                        <a:lnTo>
                          <a:pt x="0" y="22768"/>
                        </a:lnTo>
                        <a:lnTo>
                          <a:pt x="21090" y="72617"/>
                        </a:lnTo>
                        <a:lnTo>
                          <a:pt x="62072" y="61833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1" name="자유형: 도형 150">
                    <a:extLst>
                      <a:ext uri="{FF2B5EF4-FFF2-40B4-BE49-F238E27FC236}">
                        <a16:creationId xmlns:a16="http://schemas.microsoft.com/office/drawing/2014/main" id="{3A2CF9C9-321F-1816-FC68-4BCAE201DEF6}"/>
                      </a:ext>
                    </a:extLst>
                  </p:cNvPr>
                  <p:cNvSpPr/>
                  <p:nvPr/>
                </p:nvSpPr>
                <p:spPr>
                  <a:xfrm>
                    <a:off x="1647172" y="3551466"/>
                    <a:ext cx="246132" cy="239661"/>
                  </a:xfrm>
                  <a:custGeom>
                    <a:avLst/>
                    <a:gdLst>
                      <a:gd name="connsiteX0" fmla="*/ 16776 w 246132"/>
                      <a:gd name="connsiteY0" fmla="*/ 136607 h 239661"/>
                      <a:gd name="connsiteX1" fmla="*/ 0 w 246132"/>
                      <a:gd name="connsiteY1" fmla="*/ 168242 h 239661"/>
                      <a:gd name="connsiteX2" fmla="*/ 16057 w 246132"/>
                      <a:gd name="connsiteY2" fmla="*/ 170639 h 239661"/>
                      <a:gd name="connsiteX3" fmla="*/ 20851 w 246132"/>
                      <a:gd name="connsiteY3" fmla="*/ 172556 h 239661"/>
                      <a:gd name="connsiteX4" fmla="*/ 52486 w 246132"/>
                      <a:gd name="connsiteY4" fmla="*/ 193167 h 239661"/>
                      <a:gd name="connsiteX5" fmla="*/ 70700 w 246132"/>
                      <a:gd name="connsiteY5" fmla="*/ 210183 h 239661"/>
                      <a:gd name="connsiteX6" fmla="*/ 93228 w 246132"/>
                      <a:gd name="connsiteY6" fmla="*/ 212819 h 239661"/>
                      <a:gd name="connsiteX7" fmla="*/ 99939 w 246132"/>
                      <a:gd name="connsiteY7" fmla="*/ 215935 h 239661"/>
                      <a:gd name="connsiteX8" fmla="*/ 124864 w 246132"/>
                      <a:gd name="connsiteY8" fmla="*/ 239661 h 239661"/>
                      <a:gd name="connsiteX9" fmla="*/ 132293 w 246132"/>
                      <a:gd name="connsiteY9" fmla="*/ 235347 h 239661"/>
                      <a:gd name="connsiteX10" fmla="*/ 132293 w 246132"/>
                      <a:gd name="connsiteY10" fmla="*/ 205390 h 239661"/>
                      <a:gd name="connsiteX11" fmla="*/ 141880 w 246132"/>
                      <a:gd name="connsiteY11" fmla="*/ 193646 h 239661"/>
                      <a:gd name="connsiteX12" fmla="*/ 179027 w 246132"/>
                      <a:gd name="connsiteY12" fmla="*/ 185977 h 239661"/>
                      <a:gd name="connsiteX13" fmla="*/ 179027 w 246132"/>
                      <a:gd name="connsiteY13" fmla="*/ 174473 h 239661"/>
                      <a:gd name="connsiteX14" fmla="*/ 184060 w 246132"/>
                      <a:gd name="connsiteY14" fmla="*/ 164647 h 239661"/>
                      <a:gd name="connsiteX15" fmla="*/ 205150 w 246132"/>
                      <a:gd name="connsiteY15" fmla="*/ 149788 h 239661"/>
                      <a:gd name="connsiteX16" fmla="*/ 203233 w 246132"/>
                      <a:gd name="connsiteY16" fmla="*/ 146193 h 239661"/>
                      <a:gd name="connsiteX17" fmla="*/ 202514 w 246132"/>
                      <a:gd name="connsiteY17" fmla="*/ 136607 h 239661"/>
                      <a:gd name="connsiteX18" fmla="*/ 217373 w 246132"/>
                      <a:gd name="connsiteY18" fmla="*/ 95865 h 239661"/>
                      <a:gd name="connsiteX19" fmla="*/ 220968 w 246132"/>
                      <a:gd name="connsiteY19" fmla="*/ 90832 h 239661"/>
                      <a:gd name="connsiteX20" fmla="*/ 246132 w 246132"/>
                      <a:gd name="connsiteY20" fmla="*/ 69981 h 239661"/>
                      <a:gd name="connsiteX21" fmla="*/ 242058 w 246132"/>
                      <a:gd name="connsiteY21" fmla="*/ 47453 h 239661"/>
                      <a:gd name="connsiteX22" fmla="*/ 223604 w 246132"/>
                      <a:gd name="connsiteY22" fmla="*/ 32594 h 239661"/>
                      <a:gd name="connsiteX23" fmla="*/ 219290 w 246132"/>
                      <a:gd name="connsiteY23" fmla="*/ 20851 h 239661"/>
                      <a:gd name="connsiteX24" fmla="*/ 221687 w 246132"/>
                      <a:gd name="connsiteY24" fmla="*/ 9347 h 239661"/>
                      <a:gd name="connsiteX25" fmla="*/ 219770 w 246132"/>
                      <a:gd name="connsiteY25" fmla="*/ 9347 h 239661"/>
                      <a:gd name="connsiteX26" fmla="*/ 189333 w 246132"/>
                      <a:gd name="connsiteY26" fmla="*/ 9347 h 239661"/>
                      <a:gd name="connsiteX27" fmla="*/ 180944 w 246132"/>
                      <a:gd name="connsiteY27" fmla="*/ 5992 h 239661"/>
                      <a:gd name="connsiteX28" fmla="*/ 174713 w 246132"/>
                      <a:gd name="connsiteY28" fmla="*/ 0 h 239661"/>
                      <a:gd name="connsiteX29" fmla="*/ 158177 w 246132"/>
                      <a:gd name="connsiteY29" fmla="*/ 13661 h 239661"/>
                      <a:gd name="connsiteX30" fmla="*/ 122946 w 246132"/>
                      <a:gd name="connsiteY30" fmla="*/ 23966 h 239661"/>
                      <a:gd name="connsiteX31" fmla="*/ 99939 w 246132"/>
                      <a:gd name="connsiteY31" fmla="*/ 27801 h 239661"/>
                      <a:gd name="connsiteX32" fmla="*/ 94906 w 246132"/>
                      <a:gd name="connsiteY32" fmla="*/ 40982 h 239661"/>
                      <a:gd name="connsiteX33" fmla="*/ 63750 w 246132"/>
                      <a:gd name="connsiteY33" fmla="*/ 57998 h 239661"/>
                      <a:gd name="connsiteX34" fmla="*/ 60395 w 246132"/>
                      <a:gd name="connsiteY34" fmla="*/ 57519 h 239661"/>
                      <a:gd name="connsiteX35" fmla="*/ 50569 w 246132"/>
                      <a:gd name="connsiteY35" fmla="*/ 74535 h 239661"/>
                      <a:gd name="connsiteX36" fmla="*/ 28520 w 246132"/>
                      <a:gd name="connsiteY36" fmla="*/ 80286 h 239661"/>
                      <a:gd name="connsiteX37" fmla="*/ 11983 w 246132"/>
                      <a:gd name="connsiteY37" fmla="*/ 106889 h 239661"/>
                      <a:gd name="connsiteX38" fmla="*/ 17256 w 246132"/>
                      <a:gd name="connsiteY38" fmla="*/ 127979 h 239661"/>
                      <a:gd name="connsiteX39" fmla="*/ 16297 w 246132"/>
                      <a:gd name="connsiteY39" fmla="*/ 136607 h 23966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246132" h="239661">
                        <a:moveTo>
                          <a:pt x="16776" y="136607"/>
                        </a:moveTo>
                        <a:lnTo>
                          <a:pt x="0" y="168242"/>
                        </a:lnTo>
                        <a:lnTo>
                          <a:pt x="16057" y="170639"/>
                        </a:lnTo>
                        <a:cubicBezTo>
                          <a:pt x="17735" y="170878"/>
                          <a:pt x="19413" y="171597"/>
                          <a:pt x="20851" y="172556"/>
                        </a:cubicBezTo>
                        <a:lnTo>
                          <a:pt x="52486" y="193167"/>
                        </a:lnTo>
                        <a:lnTo>
                          <a:pt x="70700" y="210183"/>
                        </a:lnTo>
                        <a:lnTo>
                          <a:pt x="93228" y="212819"/>
                        </a:lnTo>
                        <a:cubicBezTo>
                          <a:pt x="95865" y="213059"/>
                          <a:pt x="98261" y="214257"/>
                          <a:pt x="99939" y="215935"/>
                        </a:cubicBezTo>
                        <a:lnTo>
                          <a:pt x="124864" y="239661"/>
                        </a:lnTo>
                        <a:lnTo>
                          <a:pt x="132293" y="235347"/>
                        </a:lnTo>
                        <a:lnTo>
                          <a:pt x="132293" y="205390"/>
                        </a:lnTo>
                        <a:cubicBezTo>
                          <a:pt x="132293" y="199638"/>
                          <a:pt x="136367" y="194845"/>
                          <a:pt x="141880" y="193646"/>
                        </a:cubicBezTo>
                        <a:lnTo>
                          <a:pt x="179027" y="185977"/>
                        </a:lnTo>
                        <a:lnTo>
                          <a:pt x="179027" y="174473"/>
                        </a:lnTo>
                        <a:cubicBezTo>
                          <a:pt x="179027" y="170639"/>
                          <a:pt x="180944" y="166804"/>
                          <a:pt x="184060" y="164647"/>
                        </a:cubicBezTo>
                        <a:lnTo>
                          <a:pt x="205150" y="149788"/>
                        </a:lnTo>
                        <a:lnTo>
                          <a:pt x="203233" y="146193"/>
                        </a:lnTo>
                        <a:cubicBezTo>
                          <a:pt x="201795" y="143317"/>
                          <a:pt x="201555" y="139723"/>
                          <a:pt x="202514" y="136607"/>
                        </a:cubicBezTo>
                        <a:lnTo>
                          <a:pt x="217373" y="95865"/>
                        </a:lnTo>
                        <a:cubicBezTo>
                          <a:pt x="218092" y="93947"/>
                          <a:pt x="219290" y="92030"/>
                          <a:pt x="220968" y="90832"/>
                        </a:cubicBezTo>
                        <a:lnTo>
                          <a:pt x="246132" y="69981"/>
                        </a:lnTo>
                        <a:lnTo>
                          <a:pt x="242058" y="47453"/>
                        </a:lnTo>
                        <a:lnTo>
                          <a:pt x="223604" y="32594"/>
                        </a:lnTo>
                        <a:cubicBezTo>
                          <a:pt x="220009" y="29718"/>
                          <a:pt x="218571" y="25165"/>
                          <a:pt x="219290" y="20851"/>
                        </a:cubicBezTo>
                        <a:lnTo>
                          <a:pt x="221687" y="9347"/>
                        </a:lnTo>
                        <a:cubicBezTo>
                          <a:pt x="221687" y="9347"/>
                          <a:pt x="220488" y="9347"/>
                          <a:pt x="219770" y="9347"/>
                        </a:cubicBezTo>
                        <a:lnTo>
                          <a:pt x="189333" y="9347"/>
                        </a:lnTo>
                        <a:cubicBezTo>
                          <a:pt x="186217" y="9347"/>
                          <a:pt x="183341" y="8148"/>
                          <a:pt x="180944" y="5992"/>
                        </a:cubicBezTo>
                        <a:lnTo>
                          <a:pt x="174713" y="0"/>
                        </a:lnTo>
                        <a:cubicBezTo>
                          <a:pt x="171358" y="6471"/>
                          <a:pt x="165366" y="11264"/>
                          <a:pt x="158177" y="13661"/>
                        </a:cubicBezTo>
                        <a:lnTo>
                          <a:pt x="122946" y="23966"/>
                        </a:lnTo>
                        <a:lnTo>
                          <a:pt x="99939" y="27801"/>
                        </a:lnTo>
                        <a:lnTo>
                          <a:pt x="94906" y="40982"/>
                        </a:lnTo>
                        <a:cubicBezTo>
                          <a:pt x="90113" y="53205"/>
                          <a:pt x="77171" y="60395"/>
                          <a:pt x="63750" y="57998"/>
                        </a:cubicBezTo>
                        <a:lnTo>
                          <a:pt x="60395" y="57519"/>
                        </a:lnTo>
                        <a:cubicBezTo>
                          <a:pt x="59436" y="64229"/>
                          <a:pt x="55841" y="70221"/>
                          <a:pt x="50569" y="74535"/>
                        </a:cubicBezTo>
                        <a:cubicBezTo>
                          <a:pt x="44577" y="79328"/>
                          <a:pt x="36668" y="81485"/>
                          <a:pt x="28520" y="80286"/>
                        </a:cubicBezTo>
                        <a:lnTo>
                          <a:pt x="11983" y="106889"/>
                        </a:lnTo>
                        <a:lnTo>
                          <a:pt x="17256" y="127979"/>
                        </a:lnTo>
                        <a:cubicBezTo>
                          <a:pt x="17975" y="130855"/>
                          <a:pt x="17735" y="133971"/>
                          <a:pt x="16297" y="136607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2" name="자유형: 도형 151">
                    <a:extLst>
                      <a:ext uri="{FF2B5EF4-FFF2-40B4-BE49-F238E27FC236}">
                        <a16:creationId xmlns:a16="http://schemas.microsoft.com/office/drawing/2014/main" id="{C48F652C-FA6F-08BC-122C-C861CCB96FDC}"/>
                      </a:ext>
                    </a:extLst>
                  </p:cNvPr>
                  <p:cNvSpPr/>
                  <p:nvPr/>
                </p:nvSpPr>
                <p:spPr>
                  <a:xfrm>
                    <a:off x="1099306" y="3782979"/>
                    <a:ext cx="321385" cy="126780"/>
                  </a:xfrm>
                  <a:custGeom>
                    <a:avLst/>
                    <a:gdLst>
                      <a:gd name="connsiteX0" fmla="*/ 120550 w 321385"/>
                      <a:gd name="connsiteY0" fmla="*/ 74535 h 126780"/>
                      <a:gd name="connsiteX1" fmla="*/ 148111 w 321385"/>
                      <a:gd name="connsiteY1" fmla="*/ 93228 h 126780"/>
                      <a:gd name="connsiteX2" fmla="*/ 156978 w 321385"/>
                      <a:gd name="connsiteY2" fmla="*/ 103534 h 126780"/>
                      <a:gd name="connsiteX3" fmla="*/ 163209 w 321385"/>
                      <a:gd name="connsiteY3" fmla="*/ 116715 h 126780"/>
                      <a:gd name="connsiteX4" fmla="*/ 178308 w 321385"/>
                      <a:gd name="connsiteY4" fmla="*/ 126781 h 126780"/>
                      <a:gd name="connsiteX5" fmla="*/ 203473 w 321385"/>
                      <a:gd name="connsiteY5" fmla="*/ 126781 h 126780"/>
                      <a:gd name="connsiteX6" fmla="*/ 248529 w 321385"/>
                      <a:gd name="connsiteY6" fmla="*/ 115277 h 126780"/>
                      <a:gd name="connsiteX7" fmla="*/ 287354 w 321385"/>
                      <a:gd name="connsiteY7" fmla="*/ 91551 h 126780"/>
                      <a:gd name="connsiteX8" fmla="*/ 295263 w 321385"/>
                      <a:gd name="connsiteY8" fmla="*/ 89873 h 126780"/>
                      <a:gd name="connsiteX9" fmla="*/ 301015 w 321385"/>
                      <a:gd name="connsiteY9" fmla="*/ 90592 h 126780"/>
                      <a:gd name="connsiteX10" fmla="*/ 313717 w 321385"/>
                      <a:gd name="connsiteY10" fmla="*/ 93708 h 126780"/>
                      <a:gd name="connsiteX11" fmla="*/ 321386 w 321385"/>
                      <a:gd name="connsiteY11" fmla="*/ 83402 h 126780"/>
                      <a:gd name="connsiteX12" fmla="*/ 319229 w 321385"/>
                      <a:gd name="connsiteY12" fmla="*/ 73336 h 126780"/>
                      <a:gd name="connsiteX13" fmla="*/ 274173 w 321385"/>
                      <a:gd name="connsiteY13" fmla="*/ 69262 h 126780"/>
                      <a:gd name="connsiteX14" fmla="*/ 247091 w 321385"/>
                      <a:gd name="connsiteY14" fmla="*/ 68304 h 126780"/>
                      <a:gd name="connsiteX15" fmla="*/ 226959 w 321385"/>
                      <a:gd name="connsiteY15" fmla="*/ 55601 h 126780"/>
                      <a:gd name="connsiteX16" fmla="*/ 224563 w 321385"/>
                      <a:gd name="connsiteY16" fmla="*/ 51048 h 126780"/>
                      <a:gd name="connsiteX17" fmla="*/ 224563 w 321385"/>
                      <a:gd name="connsiteY17" fmla="*/ 40503 h 126780"/>
                      <a:gd name="connsiteX18" fmla="*/ 227439 w 321385"/>
                      <a:gd name="connsiteY18" fmla="*/ 34511 h 126780"/>
                      <a:gd name="connsiteX19" fmla="*/ 235347 w 321385"/>
                      <a:gd name="connsiteY19" fmla="*/ 21809 h 126780"/>
                      <a:gd name="connsiteX20" fmla="*/ 214737 w 321385"/>
                      <a:gd name="connsiteY20" fmla="*/ 21809 h 126780"/>
                      <a:gd name="connsiteX21" fmla="*/ 206348 w 321385"/>
                      <a:gd name="connsiteY21" fmla="*/ 18454 h 126780"/>
                      <a:gd name="connsiteX22" fmla="*/ 201795 w 321385"/>
                      <a:gd name="connsiteY22" fmla="*/ 13900 h 126780"/>
                      <a:gd name="connsiteX23" fmla="*/ 191250 w 321385"/>
                      <a:gd name="connsiteY23" fmla="*/ 0 h 126780"/>
                      <a:gd name="connsiteX24" fmla="*/ 187415 w 321385"/>
                      <a:gd name="connsiteY24" fmla="*/ 0 h 126780"/>
                      <a:gd name="connsiteX25" fmla="*/ 166804 w 321385"/>
                      <a:gd name="connsiteY25" fmla="*/ 16057 h 126780"/>
                      <a:gd name="connsiteX26" fmla="*/ 138045 w 321385"/>
                      <a:gd name="connsiteY26" fmla="*/ 16057 h 126780"/>
                      <a:gd name="connsiteX27" fmla="*/ 123905 w 321385"/>
                      <a:gd name="connsiteY27" fmla="*/ 5273 h 126780"/>
                      <a:gd name="connsiteX28" fmla="*/ 102575 w 321385"/>
                      <a:gd name="connsiteY28" fmla="*/ 5273 h 126780"/>
                      <a:gd name="connsiteX29" fmla="*/ 99459 w 321385"/>
                      <a:gd name="connsiteY29" fmla="*/ 20132 h 126780"/>
                      <a:gd name="connsiteX30" fmla="*/ 73336 w 321385"/>
                      <a:gd name="connsiteY30" fmla="*/ 38346 h 126780"/>
                      <a:gd name="connsiteX31" fmla="*/ 47693 w 321385"/>
                      <a:gd name="connsiteY31" fmla="*/ 34511 h 126780"/>
                      <a:gd name="connsiteX32" fmla="*/ 17975 w 321385"/>
                      <a:gd name="connsiteY32" fmla="*/ 37867 h 126780"/>
                      <a:gd name="connsiteX33" fmla="*/ 0 w 321385"/>
                      <a:gd name="connsiteY33" fmla="*/ 59436 h 126780"/>
                      <a:gd name="connsiteX34" fmla="*/ 59196 w 321385"/>
                      <a:gd name="connsiteY34" fmla="*/ 82683 h 126780"/>
                      <a:gd name="connsiteX35" fmla="*/ 98980 w 321385"/>
                      <a:gd name="connsiteY35" fmla="*/ 70940 h 126780"/>
                      <a:gd name="connsiteX36" fmla="*/ 121269 w 321385"/>
                      <a:gd name="connsiteY36" fmla="*/ 74535 h 1267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</a:cxnLst>
                    <a:rect l="l" t="t" r="r" b="b"/>
                    <a:pathLst>
                      <a:path w="321385" h="126780">
                        <a:moveTo>
                          <a:pt x="120550" y="74535"/>
                        </a:moveTo>
                        <a:lnTo>
                          <a:pt x="148111" y="93228"/>
                        </a:lnTo>
                        <a:cubicBezTo>
                          <a:pt x="151706" y="95625"/>
                          <a:pt x="155061" y="99220"/>
                          <a:pt x="156978" y="103534"/>
                        </a:cubicBezTo>
                        <a:lnTo>
                          <a:pt x="163209" y="116715"/>
                        </a:lnTo>
                        <a:cubicBezTo>
                          <a:pt x="167044" y="118872"/>
                          <a:pt x="173035" y="122467"/>
                          <a:pt x="178308" y="126781"/>
                        </a:cubicBezTo>
                        <a:lnTo>
                          <a:pt x="203473" y="126781"/>
                        </a:lnTo>
                        <a:lnTo>
                          <a:pt x="248529" y="115277"/>
                        </a:lnTo>
                        <a:lnTo>
                          <a:pt x="287354" y="91551"/>
                        </a:lnTo>
                        <a:cubicBezTo>
                          <a:pt x="289751" y="90113"/>
                          <a:pt x="292387" y="89633"/>
                          <a:pt x="295263" y="89873"/>
                        </a:cubicBezTo>
                        <a:lnTo>
                          <a:pt x="301015" y="90592"/>
                        </a:lnTo>
                        <a:lnTo>
                          <a:pt x="313717" y="93708"/>
                        </a:lnTo>
                        <a:lnTo>
                          <a:pt x="321386" y="83402"/>
                        </a:lnTo>
                        <a:lnTo>
                          <a:pt x="319229" y="73336"/>
                        </a:lnTo>
                        <a:lnTo>
                          <a:pt x="274173" y="69262"/>
                        </a:lnTo>
                        <a:lnTo>
                          <a:pt x="247091" y="68304"/>
                        </a:lnTo>
                        <a:cubicBezTo>
                          <a:pt x="238223" y="67824"/>
                          <a:pt x="230794" y="63031"/>
                          <a:pt x="226959" y="55601"/>
                        </a:cubicBezTo>
                        <a:lnTo>
                          <a:pt x="224563" y="51048"/>
                        </a:lnTo>
                        <a:cubicBezTo>
                          <a:pt x="222885" y="47693"/>
                          <a:pt x="222885" y="43858"/>
                          <a:pt x="224563" y="40503"/>
                        </a:cubicBezTo>
                        <a:lnTo>
                          <a:pt x="227439" y="34511"/>
                        </a:lnTo>
                        <a:lnTo>
                          <a:pt x="235347" y="21809"/>
                        </a:lnTo>
                        <a:lnTo>
                          <a:pt x="214737" y="21809"/>
                        </a:lnTo>
                        <a:cubicBezTo>
                          <a:pt x="211621" y="21809"/>
                          <a:pt x="208745" y="20611"/>
                          <a:pt x="206348" y="18454"/>
                        </a:cubicBezTo>
                        <a:lnTo>
                          <a:pt x="201795" y="13900"/>
                        </a:lnTo>
                        <a:lnTo>
                          <a:pt x="191250" y="0"/>
                        </a:lnTo>
                        <a:lnTo>
                          <a:pt x="187415" y="0"/>
                        </a:lnTo>
                        <a:lnTo>
                          <a:pt x="166804" y="16057"/>
                        </a:lnTo>
                        <a:cubicBezTo>
                          <a:pt x="158177" y="22528"/>
                          <a:pt x="146433" y="22528"/>
                          <a:pt x="138045" y="16057"/>
                        </a:cubicBezTo>
                        <a:lnTo>
                          <a:pt x="123905" y="5273"/>
                        </a:lnTo>
                        <a:lnTo>
                          <a:pt x="102575" y="5273"/>
                        </a:lnTo>
                        <a:lnTo>
                          <a:pt x="99459" y="20132"/>
                        </a:lnTo>
                        <a:cubicBezTo>
                          <a:pt x="97063" y="32115"/>
                          <a:pt x="85319" y="40024"/>
                          <a:pt x="73336" y="38346"/>
                        </a:cubicBezTo>
                        <a:lnTo>
                          <a:pt x="47693" y="34511"/>
                        </a:lnTo>
                        <a:lnTo>
                          <a:pt x="17975" y="37867"/>
                        </a:lnTo>
                        <a:lnTo>
                          <a:pt x="0" y="59436"/>
                        </a:lnTo>
                        <a:cubicBezTo>
                          <a:pt x="16057" y="65188"/>
                          <a:pt x="35949" y="72857"/>
                          <a:pt x="59196" y="82683"/>
                        </a:cubicBezTo>
                        <a:lnTo>
                          <a:pt x="98980" y="70940"/>
                        </a:lnTo>
                        <a:cubicBezTo>
                          <a:pt x="106889" y="68783"/>
                          <a:pt x="115037" y="70221"/>
                          <a:pt x="121269" y="74535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3" name="자유형: 도형 152">
                    <a:extLst>
                      <a:ext uri="{FF2B5EF4-FFF2-40B4-BE49-F238E27FC236}">
                        <a16:creationId xmlns:a16="http://schemas.microsoft.com/office/drawing/2014/main" id="{AEFAF604-3B15-4B53-17CF-6B64C6FEF22B}"/>
                      </a:ext>
                    </a:extLst>
                  </p:cNvPr>
                  <p:cNvSpPr/>
                  <p:nvPr/>
                </p:nvSpPr>
                <p:spPr>
                  <a:xfrm>
                    <a:off x="1275697" y="3517674"/>
                    <a:ext cx="97542" cy="141160"/>
                  </a:xfrm>
                  <a:custGeom>
                    <a:avLst/>
                    <a:gdLst>
                      <a:gd name="connsiteX0" fmla="*/ 44577 w 97542"/>
                      <a:gd name="connsiteY0" fmla="*/ 140202 h 141160"/>
                      <a:gd name="connsiteX1" fmla="*/ 48412 w 97542"/>
                      <a:gd name="connsiteY1" fmla="*/ 141160 h 141160"/>
                      <a:gd name="connsiteX2" fmla="*/ 69502 w 97542"/>
                      <a:gd name="connsiteY2" fmla="*/ 126541 h 141160"/>
                      <a:gd name="connsiteX3" fmla="*/ 82923 w 97542"/>
                      <a:gd name="connsiteY3" fmla="*/ 115756 h 141160"/>
                      <a:gd name="connsiteX4" fmla="*/ 97542 w 97542"/>
                      <a:gd name="connsiteY4" fmla="*/ 92749 h 141160"/>
                      <a:gd name="connsiteX5" fmla="*/ 82683 w 97542"/>
                      <a:gd name="connsiteY5" fmla="*/ 58957 h 141160"/>
                      <a:gd name="connsiteX6" fmla="*/ 83402 w 97542"/>
                      <a:gd name="connsiteY6" fmla="*/ 55841 h 141160"/>
                      <a:gd name="connsiteX7" fmla="*/ 74774 w 97542"/>
                      <a:gd name="connsiteY7" fmla="*/ 37867 h 141160"/>
                      <a:gd name="connsiteX8" fmla="*/ 45536 w 97542"/>
                      <a:gd name="connsiteY8" fmla="*/ 0 h 141160"/>
                      <a:gd name="connsiteX9" fmla="*/ 18214 w 97542"/>
                      <a:gd name="connsiteY9" fmla="*/ 17256 h 141160"/>
                      <a:gd name="connsiteX10" fmla="*/ 0 w 97542"/>
                      <a:gd name="connsiteY10" fmla="*/ 47693 h 141160"/>
                      <a:gd name="connsiteX11" fmla="*/ 26842 w 97542"/>
                      <a:gd name="connsiteY11" fmla="*/ 119831 h 141160"/>
                      <a:gd name="connsiteX12" fmla="*/ 44337 w 97542"/>
                      <a:gd name="connsiteY12" fmla="*/ 139962 h 14116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97542" h="141160">
                        <a:moveTo>
                          <a:pt x="44577" y="140202"/>
                        </a:moveTo>
                        <a:lnTo>
                          <a:pt x="48412" y="141160"/>
                        </a:lnTo>
                        <a:lnTo>
                          <a:pt x="69502" y="126541"/>
                        </a:lnTo>
                        <a:lnTo>
                          <a:pt x="82923" y="115756"/>
                        </a:lnTo>
                        <a:lnTo>
                          <a:pt x="97542" y="92749"/>
                        </a:lnTo>
                        <a:cubicBezTo>
                          <a:pt x="85559" y="85320"/>
                          <a:pt x="79568" y="72378"/>
                          <a:pt x="82683" y="58957"/>
                        </a:cubicBezTo>
                        <a:lnTo>
                          <a:pt x="83402" y="55841"/>
                        </a:lnTo>
                        <a:lnTo>
                          <a:pt x="74774" y="37867"/>
                        </a:lnTo>
                        <a:lnTo>
                          <a:pt x="45536" y="0"/>
                        </a:lnTo>
                        <a:lnTo>
                          <a:pt x="18214" y="17256"/>
                        </a:lnTo>
                        <a:lnTo>
                          <a:pt x="0" y="47693"/>
                        </a:lnTo>
                        <a:lnTo>
                          <a:pt x="26842" y="119831"/>
                        </a:lnTo>
                        <a:lnTo>
                          <a:pt x="44337" y="139962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4" name="자유형: 도형 153">
                    <a:extLst>
                      <a:ext uri="{FF2B5EF4-FFF2-40B4-BE49-F238E27FC236}">
                        <a16:creationId xmlns:a16="http://schemas.microsoft.com/office/drawing/2014/main" id="{43454043-AE39-919F-9805-87F7914A0044}"/>
                      </a:ext>
                    </a:extLst>
                  </p:cNvPr>
                  <p:cNvSpPr/>
                  <p:nvPr/>
                </p:nvSpPr>
                <p:spPr>
                  <a:xfrm>
                    <a:off x="1107694" y="3400959"/>
                    <a:ext cx="135887" cy="139962"/>
                  </a:xfrm>
                  <a:custGeom>
                    <a:avLst/>
                    <a:gdLst>
                      <a:gd name="connsiteX0" fmla="*/ 53205 w 135887"/>
                      <a:gd name="connsiteY0" fmla="*/ 124624 h 139962"/>
                      <a:gd name="connsiteX1" fmla="*/ 62791 w 135887"/>
                      <a:gd name="connsiteY1" fmla="*/ 133012 h 139962"/>
                      <a:gd name="connsiteX2" fmla="*/ 132053 w 135887"/>
                      <a:gd name="connsiteY2" fmla="*/ 139962 h 139962"/>
                      <a:gd name="connsiteX3" fmla="*/ 115517 w 135887"/>
                      <a:gd name="connsiteY3" fmla="*/ 127979 h 139962"/>
                      <a:gd name="connsiteX4" fmla="*/ 110244 w 135887"/>
                      <a:gd name="connsiteY4" fmla="*/ 99459 h 139962"/>
                      <a:gd name="connsiteX5" fmla="*/ 106889 w 135887"/>
                      <a:gd name="connsiteY5" fmla="*/ 85080 h 139962"/>
                      <a:gd name="connsiteX6" fmla="*/ 118632 w 135887"/>
                      <a:gd name="connsiteY6" fmla="*/ 64708 h 139962"/>
                      <a:gd name="connsiteX7" fmla="*/ 128698 w 135887"/>
                      <a:gd name="connsiteY7" fmla="*/ 57998 h 139962"/>
                      <a:gd name="connsiteX8" fmla="*/ 135888 w 135887"/>
                      <a:gd name="connsiteY8" fmla="*/ 27561 h 139962"/>
                      <a:gd name="connsiteX9" fmla="*/ 123665 w 135887"/>
                      <a:gd name="connsiteY9" fmla="*/ 13421 h 139962"/>
                      <a:gd name="connsiteX10" fmla="*/ 107848 w 135887"/>
                      <a:gd name="connsiteY10" fmla="*/ 9107 h 139962"/>
                      <a:gd name="connsiteX11" fmla="*/ 101616 w 135887"/>
                      <a:gd name="connsiteY11" fmla="*/ 11983 h 139962"/>
                      <a:gd name="connsiteX12" fmla="*/ 80526 w 135887"/>
                      <a:gd name="connsiteY12" fmla="*/ 12702 h 139962"/>
                      <a:gd name="connsiteX13" fmla="*/ 46015 w 135887"/>
                      <a:gd name="connsiteY13" fmla="*/ 0 h 139962"/>
                      <a:gd name="connsiteX14" fmla="*/ 30916 w 135887"/>
                      <a:gd name="connsiteY14" fmla="*/ 42660 h 139962"/>
                      <a:gd name="connsiteX15" fmla="*/ 22528 w 135887"/>
                      <a:gd name="connsiteY15" fmla="*/ 54403 h 139962"/>
                      <a:gd name="connsiteX16" fmla="*/ 0 w 135887"/>
                      <a:gd name="connsiteY16" fmla="*/ 72617 h 139962"/>
                      <a:gd name="connsiteX17" fmla="*/ 1198 w 135887"/>
                      <a:gd name="connsiteY17" fmla="*/ 86518 h 139962"/>
                      <a:gd name="connsiteX18" fmla="*/ 15099 w 135887"/>
                      <a:gd name="connsiteY18" fmla="*/ 92030 h 139962"/>
                      <a:gd name="connsiteX19" fmla="*/ 15099 w 135887"/>
                      <a:gd name="connsiteY19" fmla="*/ 92030 h 139962"/>
                      <a:gd name="connsiteX20" fmla="*/ 27561 w 135887"/>
                      <a:gd name="connsiteY20" fmla="*/ 102096 h 139962"/>
                      <a:gd name="connsiteX21" fmla="*/ 36908 w 135887"/>
                      <a:gd name="connsiteY21" fmla="*/ 116236 h 139962"/>
                      <a:gd name="connsiteX22" fmla="*/ 53444 w 135887"/>
                      <a:gd name="connsiteY22" fmla="*/ 124384 h 1399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</a:cxnLst>
                    <a:rect l="l" t="t" r="r" b="b"/>
                    <a:pathLst>
                      <a:path w="135887" h="139962">
                        <a:moveTo>
                          <a:pt x="53205" y="124624"/>
                        </a:moveTo>
                        <a:cubicBezTo>
                          <a:pt x="57039" y="126541"/>
                          <a:pt x="60395" y="129417"/>
                          <a:pt x="62791" y="133012"/>
                        </a:cubicBezTo>
                        <a:lnTo>
                          <a:pt x="132053" y="139962"/>
                        </a:lnTo>
                        <a:cubicBezTo>
                          <a:pt x="125343" y="137805"/>
                          <a:pt x="119591" y="133731"/>
                          <a:pt x="115517" y="127979"/>
                        </a:cubicBezTo>
                        <a:cubicBezTo>
                          <a:pt x="109286" y="119591"/>
                          <a:pt x="107368" y="109285"/>
                          <a:pt x="110244" y="99459"/>
                        </a:cubicBezTo>
                        <a:cubicBezTo>
                          <a:pt x="107848" y="95146"/>
                          <a:pt x="106410" y="90113"/>
                          <a:pt x="106889" y="85080"/>
                        </a:cubicBezTo>
                        <a:cubicBezTo>
                          <a:pt x="107368" y="76931"/>
                          <a:pt x="111682" y="69502"/>
                          <a:pt x="118632" y="64708"/>
                        </a:cubicBezTo>
                        <a:lnTo>
                          <a:pt x="128698" y="57998"/>
                        </a:lnTo>
                        <a:lnTo>
                          <a:pt x="135888" y="27561"/>
                        </a:lnTo>
                        <a:lnTo>
                          <a:pt x="123665" y="13421"/>
                        </a:lnTo>
                        <a:lnTo>
                          <a:pt x="107848" y="9107"/>
                        </a:lnTo>
                        <a:lnTo>
                          <a:pt x="101616" y="11983"/>
                        </a:lnTo>
                        <a:cubicBezTo>
                          <a:pt x="94427" y="14859"/>
                          <a:pt x="87237" y="15099"/>
                          <a:pt x="80526" y="12702"/>
                        </a:cubicBezTo>
                        <a:lnTo>
                          <a:pt x="46015" y="0"/>
                        </a:lnTo>
                        <a:lnTo>
                          <a:pt x="30916" y="42660"/>
                        </a:lnTo>
                        <a:cubicBezTo>
                          <a:pt x="29239" y="47453"/>
                          <a:pt x="26123" y="51527"/>
                          <a:pt x="22528" y="54403"/>
                        </a:cubicBezTo>
                        <a:lnTo>
                          <a:pt x="0" y="72617"/>
                        </a:lnTo>
                        <a:lnTo>
                          <a:pt x="1198" y="86518"/>
                        </a:lnTo>
                        <a:lnTo>
                          <a:pt x="15099" y="92030"/>
                        </a:lnTo>
                        <a:cubicBezTo>
                          <a:pt x="15099" y="92030"/>
                          <a:pt x="15099" y="92030"/>
                          <a:pt x="15099" y="92030"/>
                        </a:cubicBezTo>
                        <a:cubicBezTo>
                          <a:pt x="20132" y="94187"/>
                          <a:pt x="24445" y="97542"/>
                          <a:pt x="27561" y="102096"/>
                        </a:cubicBezTo>
                        <a:lnTo>
                          <a:pt x="36908" y="116236"/>
                        </a:lnTo>
                        <a:lnTo>
                          <a:pt x="53444" y="124384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5" name="자유형: 도형 154">
                    <a:extLst>
                      <a:ext uri="{FF2B5EF4-FFF2-40B4-BE49-F238E27FC236}">
                        <a16:creationId xmlns:a16="http://schemas.microsoft.com/office/drawing/2014/main" id="{6392EEDE-72BE-6B30-794C-01B673A1660C}"/>
                      </a:ext>
                    </a:extLst>
                  </p:cNvPr>
                  <p:cNvSpPr/>
                  <p:nvPr/>
                </p:nvSpPr>
                <p:spPr>
                  <a:xfrm>
                    <a:off x="1019739" y="3576391"/>
                    <a:ext cx="328575" cy="254040"/>
                  </a:xfrm>
                  <a:custGeom>
                    <a:avLst/>
                    <a:gdLst>
                      <a:gd name="connsiteX0" fmla="*/ 126302 w 328575"/>
                      <a:gd name="connsiteY0" fmla="*/ 199638 h 254040"/>
                      <a:gd name="connsiteX1" fmla="*/ 130136 w 328575"/>
                      <a:gd name="connsiteY1" fmla="*/ 199638 h 254040"/>
                      <a:gd name="connsiteX2" fmla="*/ 141400 w 328575"/>
                      <a:gd name="connsiteY2" fmla="*/ 201316 h 254040"/>
                      <a:gd name="connsiteX3" fmla="*/ 144036 w 328575"/>
                      <a:gd name="connsiteY3" fmla="*/ 188853 h 254040"/>
                      <a:gd name="connsiteX4" fmla="*/ 166804 w 328575"/>
                      <a:gd name="connsiteY4" fmla="*/ 170399 h 254040"/>
                      <a:gd name="connsiteX5" fmla="*/ 212100 w 328575"/>
                      <a:gd name="connsiteY5" fmla="*/ 170399 h 254040"/>
                      <a:gd name="connsiteX6" fmla="*/ 217613 w 328575"/>
                      <a:gd name="connsiteY6" fmla="*/ 171837 h 254040"/>
                      <a:gd name="connsiteX7" fmla="*/ 221447 w 328575"/>
                      <a:gd name="connsiteY7" fmla="*/ 173754 h 254040"/>
                      <a:gd name="connsiteX8" fmla="*/ 231513 w 328575"/>
                      <a:gd name="connsiteY8" fmla="*/ 181184 h 254040"/>
                      <a:gd name="connsiteX9" fmla="*/ 248289 w 328575"/>
                      <a:gd name="connsiteY9" fmla="*/ 168003 h 254040"/>
                      <a:gd name="connsiteX10" fmla="*/ 254281 w 328575"/>
                      <a:gd name="connsiteY10" fmla="*/ 165606 h 254040"/>
                      <a:gd name="connsiteX11" fmla="*/ 258834 w 328575"/>
                      <a:gd name="connsiteY11" fmla="*/ 165127 h 254040"/>
                      <a:gd name="connsiteX12" fmla="*/ 283759 w 328575"/>
                      <a:gd name="connsiteY12" fmla="*/ 165127 h 254040"/>
                      <a:gd name="connsiteX13" fmla="*/ 291908 w 328575"/>
                      <a:gd name="connsiteY13" fmla="*/ 168242 h 254040"/>
                      <a:gd name="connsiteX14" fmla="*/ 296461 w 328575"/>
                      <a:gd name="connsiteY14" fmla="*/ 172556 h 254040"/>
                      <a:gd name="connsiteX15" fmla="*/ 307246 w 328575"/>
                      <a:gd name="connsiteY15" fmla="*/ 186456 h 254040"/>
                      <a:gd name="connsiteX16" fmla="*/ 324981 w 328575"/>
                      <a:gd name="connsiteY16" fmla="*/ 186456 h 254040"/>
                      <a:gd name="connsiteX17" fmla="*/ 328576 w 328575"/>
                      <a:gd name="connsiteY17" fmla="*/ 180225 h 254040"/>
                      <a:gd name="connsiteX18" fmla="*/ 328576 w 328575"/>
                      <a:gd name="connsiteY18" fmla="*/ 170878 h 254040"/>
                      <a:gd name="connsiteX19" fmla="*/ 307246 w 328575"/>
                      <a:gd name="connsiteY19" fmla="*/ 156739 h 254040"/>
                      <a:gd name="connsiteX20" fmla="*/ 302692 w 328575"/>
                      <a:gd name="connsiteY20" fmla="*/ 150987 h 254040"/>
                      <a:gd name="connsiteX21" fmla="*/ 301015 w 328575"/>
                      <a:gd name="connsiteY21" fmla="*/ 146433 h 254040"/>
                      <a:gd name="connsiteX22" fmla="*/ 296461 w 328575"/>
                      <a:gd name="connsiteY22" fmla="*/ 123905 h 254040"/>
                      <a:gd name="connsiteX23" fmla="*/ 282081 w 328575"/>
                      <a:gd name="connsiteY23" fmla="*/ 120310 h 254040"/>
                      <a:gd name="connsiteX24" fmla="*/ 276569 w 328575"/>
                      <a:gd name="connsiteY24" fmla="*/ 117434 h 254040"/>
                      <a:gd name="connsiteX25" fmla="*/ 273454 w 328575"/>
                      <a:gd name="connsiteY25" fmla="*/ 114318 h 254040"/>
                      <a:gd name="connsiteX26" fmla="*/ 247810 w 328575"/>
                      <a:gd name="connsiteY26" fmla="*/ 84361 h 254040"/>
                      <a:gd name="connsiteX27" fmla="*/ 245653 w 328575"/>
                      <a:gd name="connsiteY27" fmla="*/ 80766 h 254040"/>
                      <a:gd name="connsiteX28" fmla="*/ 218092 w 328575"/>
                      <a:gd name="connsiteY28" fmla="*/ 6710 h 254040"/>
                      <a:gd name="connsiteX29" fmla="*/ 151945 w 328575"/>
                      <a:gd name="connsiteY29" fmla="*/ 0 h 254040"/>
                      <a:gd name="connsiteX30" fmla="*/ 142838 w 328575"/>
                      <a:gd name="connsiteY30" fmla="*/ 11983 h 254040"/>
                      <a:gd name="connsiteX31" fmla="*/ 143797 w 328575"/>
                      <a:gd name="connsiteY31" fmla="*/ 31396 h 254040"/>
                      <a:gd name="connsiteX32" fmla="*/ 133731 w 328575"/>
                      <a:gd name="connsiteY32" fmla="*/ 53205 h 254040"/>
                      <a:gd name="connsiteX33" fmla="*/ 109525 w 328575"/>
                      <a:gd name="connsiteY33" fmla="*/ 72138 h 254040"/>
                      <a:gd name="connsiteX34" fmla="*/ 102575 w 328575"/>
                      <a:gd name="connsiteY34" fmla="*/ 91551 h 254040"/>
                      <a:gd name="connsiteX35" fmla="*/ 9826 w 328575"/>
                      <a:gd name="connsiteY35" fmla="*/ 193407 h 254040"/>
                      <a:gd name="connsiteX36" fmla="*/ 9107 w 328575"/>
                      <a:gd name="connsiteY36" fmla="*/ 200836 h 254040"/>
                      <a:gd name="connsiteX37" fmla="*/ 3595 w 328575"/>
                      <a:gd name="connsiteY37" fmla="*/ 214018 h 254040"/>
                      <a:gd name="connsiteX38" fmla="*/ 0 w 328575"/>
                      <a:gd name="connsiteY38" fmla="*/ 218331 h 254040"/>
                      <a:gd name="connsiteX39" fmla="*/ 32354 w 328575"/>
                      <a:gd name="connsiteY39" fmla="*/ 254041 h 254040"/>
                      <a:gd name="connsiteX40" fmla="*/ 34511 w 328575"/>
                      <a:gd name="connsiteY40" fmla="*/ 254041 h 254040"/>
                      <a:gd name="connsiteX41" fmla="*/ 72138 w 328575"/>
                      <a:gd name="connsiteY41" fmla="*/ 209224 h 254040"/>
                      <a:gd name="connsiteX42" fmla="*/ 79088 w 328575"/>
                      <a:gd name="connsiteY42" fmla="*/ 205150 h 254040"/>
                      <a:gd name="connsiteX43" fmla="*/ 84600 w 328575"/>
                      <a:gd name="connsiteY43" fmla="*/ 204191 h 254040"/>
                      <a:gd name="connsiteX44" fmla="*/ 126302 w 328575"/>
                      <a:gd name="connsiteY44" fmla="*/ 199877 h 25404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</a:cxnLst>
                    <a:rect l="l" t="t" r="r" b="b"/>
                    <a:pathLst>
                      <a:path w="328575" h="254040">
                        <a:moveTo>
                          <a:pt x="126302" y="199638"/>
                        </a:moveTo>
                        <a:cubicBezTo>
                          <a:pt x="126302" y="199638"/>
                          <a:pt x="129657" y="199638"/>
                          <a:pt x="130136" y="199638"/>
                        </a:cubicBezTo>
                        <a:lnTo>
                          <a:pt x="141400" y="201316"/>
                        </a:lnTo>
                        <a:lnTo>
                          <a:pt x="144036" y="188853"/>
                        </a:lnTo>
                        <a:cubicBezTo>
                          <a:pt x="146673" y="177829"/>
                          <a:pt x="156020" y="170399"/>
                          <a:pt x="166804" y="170399"/>
                        </a:cubicBezTo>
                        <a:lnTo>
                          <a:pt x="212100" y="170399"/>
                        </a:lnTo>
                        <a:cubicBezTo>
                          <a:pt x="214018" y="170399"/>
                          <a:pt x="215935" y="170878"/>
                          <a:pt x="217613" y="171837"/>
                        </a:cubicBezTo>
                        <a:lnTo>
                          <a:pt x="221447" y="173754"/>
                        </a:lnTo>
                        <a:lnTo>
                          <a:pt x="231513" y="181184"/>
                        </a:lnTo>
                        <a:lnTo>
                          <a:pt x="248289" y="168003"/>
                        </a:lnTo>
                        <a:cubicBezTo>
                          <a:pt x="249967" y="166565"/>
                          <a:pt x="252124" y="165846"/>
                          <a:pt x="254281" y="165606"/>
                        </a:cubicBezTo>
                        <a:lnTo>
                          <a:pt x="258834" y="165127"/>
                        </a:lnTo>
                        <a:lnTo>
                          <a:pt x="283759" y="165127"/>
                        </a:lnTo>
                        <a:cubicBezTo>
                          <a:pt x="286875" y="165127"/>
                          <a:pt x="289751" y="166325"/>
                          <a:pt x="291908" y="168242"/>
                        </a:cubicBezTo>
                        <a:lnTo>
                          <a:pt x="296461" y="172556"/>
                        </a:lnTo>
                        <a:lnTo>
                          <a:pt x="307246" y="186456"/>
                        </a:lnTo>
                        <a:lnTo>
                          <a:pt x="324981" y="186456"/>
                        </a:lnTo>
                        <a:lnTo>
                          <a:pt x="328576" y="180225"/>
                        </a:lnTo>
                        <a:lnTo>
                          <a:pt x="328576" y="170878"/>
                        </a:lnTo>
                        <a:lnTo>
                          <a:pt x="307246" y="156739"/>
                        </a:lnTo>
                        <a:cubicBezTo>
                          <a:pt x="305089" y="155300"/>
                          <a:pt x="303651" y="153383"/>
                          <a:pt x="302692" y="150987"/>
                        </a:cubicBezTo>
                        <a:lnTo>
                          <a:pt x="301015" y="146433"/>
                        </a:lnTo>
                        <a:lnTo>
                          <a:pt x="296461" y="123905"/>
                        </a:lnTo>
                        <a:lnTo>
                          <a:pt x="282081" y="120310"/>
                        </a:lnTo>
                        <a:cubicBezTo>
                          <a:pt x="279924" y="119831"/>
                          <a:pt x="278247" y="118872"/>
                          <a:pt x="276569" y="117434"/>
                        </a:cubicBezTo>
                        <a:lnTo>
                          <a:pt x="273454" y="114318"/>
                        </a:lnTo>
                        <a:lnTo>
                          <a:pt x="247810" y="84361"/>
                        </a:lnTo>
                        <a:cubicBezTo>
                          <a:pt x="247810" y="84361"/>
                          <a:pt x="246132" y="82204"/>
                          <a:pt x="245653" y="80766"/>
                        </a:cubicBezTo>
                        <a:lnTo>
                          <a:pt x="218092" y="6710"/>
                        </a:lnTo>
                        <a:lnTo>
                          <a:pt x="151945" y="0"/>
                        </a:lnTo>
                        <a:cubicBezTo>
                          <a:pt x="149549" y="4553"/>
                          <a:pt x="146673" y="8628"/>
                          <a:pt x="142838" y="11983"/>
                        </a:cubicBezTo>
                        <a:lnTo>
                          <a:pt x="143797" y="31396"/>
                        </a:lnTo>
                        <a:cubicBezTo>
                          <a:pt x="143797" y="40023"/>
                          <a:pt x="140442" y="47932"/>
                          <a:pt x="133731" y="53205"/>
                        </a:cubicBezTo>
                        <a:lnTo>
                          <a:pt x="109525" y="72138"/>
                        </a:lnTo>
                        <a:cubicBezTo>
                          <a:pt x="110005" y="79328"/>
                          <a:pt x="107608" y="86278"/>
                          <a:pt x="102575" y="91551"/>
                        </a:cubicBezTo>
                        <a:lnTo>
                          <a:pt x="9826" y="193407"/>
                        </a:lnTo>
                        <a:lnTo>
                          <a:pt x="9107" y="200836"/>
                        </a:lnTo>
                        <a:cubicBezTo>
                          <a:pt x="8148" y="206348"/>
                          <a:pt x="6471" y="210423"/>
                          <a:pt x="3595" y="214018"/>
                        </a:cubicBezTo>
                        <a:lnTo>
                          <a:pt x="0" y="218331"/>
                        </a:lnTo>
                        <a:cubicBezTo>
                          <a:pt x="19173" y="242777"/>
                          <a:pt x="28759" y="251405"/>
                          <a:pt x="32354" y="254041"/>
                        </a:cubicBezTo>
                        <a:cubicBezTo>
                          <a:pt x="33073" y="254041"/>
                          <a:pt x="33792" y="254041"/>
                          <a:pt x="34511" y="254041"/>
                        </a:cubicBezTo>
                        <a:lnTo>
                          <a:pt x="72138" y="209224"/>
                        </a:lnTo>
                        <a:cubicBezTo>
                          <a:pt x="73816" y="207067"/>
                          <a:pt x="76212" y="205629"/>
                          <a:pt x="79088" y="205150"/>
                        </a:cubicBezTo>
                        <a:lnTo>
                          <a:pt x="84600" y="204191"/>
                        </a:lnTo>
                        <a:lnTo>
                          <a:pt x="126302" y="199877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6" name="자유형: 도형 155">
                    <a:extLst>
                      <a:ext uri="{FF2B5EF4-FFF2-40B4-BE49-F238E27FC236}">
                        <a16:creationId xmlns:a16="http://schemas.microsoft.com/office/drawing/2014/main" id="{C942BDC9-5C73-FFA8-AB2E-9AC7E1FEAFCB}"/>
                      </a:ext>
                    </a:extLst>
                  </p:cNvPr>
                  <p:cNvSpPr/>
                  <p:nvPr/>
                </p:nvSpPr>
                <p:spPr>
                  <a:xfrm>
                    <a:off x="1436750" y="3809102"/>
                    <a:ext cx="245413" cy="193646"/>
                  </a:xfrm>
                  <a:custGeom>
                    <a:avLst/>
                    <a:gdLst>
                      <a:gd name="connsiteX0" fmla="*/ 48891 w 245413"/>
                      <a:gd name="connsiteY0" fmla="*/ 156739 h 193646"/>
                      <a:gd name="connsiteX1" fmla="*/ 57039 w 245413"/>
                      <a:gd name="connsiteY1" fmla="*/ 179267 h 193646"/>
                      <a:gd name="connsiteX2" fmla="*/ 87237 w 245413"/>
                      <a:gd name="connsiteY2" fmla="*/ 193646 h 193646"/>
                      <a:gd name="connsiteX3" fmla="*/ 158656 w 245413"/>
                      <a:gd name="connsiteY3" fmla="*/ 193646 h 193646"/>
                      <a:gd name="connsiteX4" fmla="*/ 164887 w 245413"/>
                      <a:gd name="connsiteY4" fmla="*/ 185258 h 193646"/>
                      <a:gd name="connsiteX5" fmla="*/ 194126 w 245413"/>
                      <a:gd name="connsiteY5" fmla="*/ 175672 h 193646"/>
                      <a:gd name="connsiteX6" fmla="*/ 202035 w 245413"/>
                      <a:gd name="connsiteY6" fmla="*/ 178068 h 193646"/>
                      <a:gd name="connsiteX7" fmla="*/ 216894 w 245413"/>
                      <a:gd name="connsiteY7" fmla="*/ 188614 h 193646"/>
                      <a:gd name="connsiteX8" fmla="*/ 227199 w 245413"/>
                      <a:gd name="connsiteY8" fmla="*/ 179746 h 193646"/>
                      <a:gd name="connsiteX9" fmla="*/ 228158 w 245413"/>
                      <a:gd name="connsiteY9" fmla="*/ 178548 h 193646"/>
                      <a:gd name="connsiteX10" fmla="*/ 245413 w 245413"/>
                      <a:gd name="connsiteY10" fmla="*/ 159375 h 193646"/>
                      <a:gd name="connsiteX11" fmla="*/ 232711 w 245413"/>
                      <a:gd name="connsiteY11" fmla="*/ 151226 h 193646"/>
                      <a:gd name="connsiteX12" fmla="*/ 227199 w 245413"/>
                      <a:gd name="connsiteY12" fmla="*/ 141160 h 193646"/>
                      <a:gd name="connsiteX13" fmla="*/ 227199 w 245413"/>
                      <a:gd name="connsiteY13" fmla="*/ 106170 h 193646"/>
                      <a:gd name="connsiteX14" fmla="*/ 234868 w 245413"/>
                      <a:gd name="connsiteY14" fmla="*/ 94906 h 193646"/>
                      <a:gd name="connsiteX15" fmla="*/ 244934 w 245413"/>
                      <a:gd name="connsiteY15" fmla="*/ 91071 h 193646"/>
                      <a:gd name="connsiteX16" fmla="*/ 229116 w 245413"/>
                      <a:gd name="connsiteY16" fmla="*/ 91071 h 193646"/>
                      <a:gd name="connsiteX17" fmla="*/ 217852 w 245413"/>
                      <a:gd name="connsiteY17" fmla="*/ 82923 h 193646"/>
                      <a:gd name="connsiteX18" fmla="*/ 208745 w 245413"/>
                      <a:gd name="connsiteY18" fmla="*/ 56800 h 193646"/>
                      <a:gd name="connsiteX19" fmla="*/ 179267 w 245413"/>
                      <a:gd name="connsiteY19" fmla="*/ 45056 h 193646"/>
                      <a:gd name="connsiteX20" fmla="*/ 171598 w 245413"/>
                      <a:gd name="connsiteY20" fmla="*/ 34032 h 193646"/>
                      <a:gd name="connsiteX21" fmla="*/ 171598 w 245413"/>
                      <a:gd name="connsiteY21" fmla="*/ 2636 h 193646"/>
                      <a:gd name="connsiteX22" fmla="*/ 165606 w 245413"/>
                      <a:gd name="connsiteY22" fmla="*/ 0 h 193646"/>
                      <a:gd name="connsiteX23" fmla="*/ 153144 w 245413"/>
                      <a:gd name="connsiteY23" fmla="*/ 12702 h 193646"/>
                      <a:gd name="connsiteX24" fmla="*/ 144516 w 245413"/>
                      <a:gd name="connsiteY24" fmla="*/ 16297 h 193646"/>
                      <a:gd name="connsiteX25" fmla="*/ 124145 w 245413"/>
                      <a:gd name="connsiteY25" fmla="*/ 16297 h 193646"/>
                      <a:gd name="connsiteX26" fmla="*/ 99220 w 245413"/>
                      <a:gd name="connsiteY26" fmla="*/ 31875 h 193646"/>
                      <a:gd name="connsiteX27" fmla="*/ 91790 w 245413"/>
                      <a:gd name="connsiteY27" fmla="*/ 33553 h 193646"/>
                      <a:gd name="connsiteX28" fmla="*/ 87237 w 245413"/>
                      <a:gd name="connsiteY28" fmla="*/ 33073 h 193646"/>
                      <a:gd name="connsiteX29" fmla="*/ 87237 w 245413"/>
                      <a:gd name="connsiteY29" fmla="*/ 52965 h 193646"/>
                      <a:gd name="connsiteX30" fmla="*/ 66626 w 245413"/>
                      <a:gd name="connsiteY30" fmla="*/ 75733 h 193646"/>
                      <a:gd name="connsiteX31" fmla="*/ 17016 w 245413"/>
                      <a:gd name="connsiteY31" fmla="*/ 81964 h 193646"/>
                      <a:gd name="connsiteX32" fmla="*/ 0 w 245413"/>
                      <a:gd name="connsiteY32" fmla="*/ 104972 h 193646"/>
                      <a:gd name="connsiteX33" fmla="*/ 0 w 245413"/>
                      <a:gd name="connsiteY33" fmla="*/ 124145 h 193646"/>
                      <a:gd name="connsiteX34" fmla="*/ 43139 w 245413"/>
                      <a:gd name="connsiteY34" fmla="*/ 150507 h 193646"/>
                      <a:gd name="connsiteX35" fmla="*/ 48172 w 245413"/>
                      <a:gd name="connsiteY35" fmla="*/ 156499 h 19364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</a:cxnLst>
                    <a:rect l="l" t="t" r="r" b="b"/>
                    <a:pathLst>
                      <a:path w="245413" h="193646">
                        <a:moveTo>
                          <a:pt x="48891" y="156739"/>
                        </a:moveTo>
                        <a:lnTo>
                          <a:pt x="57039" y="179267"/>
                        </a:lnTo>
                        <a:lnTo>
                          <a:pt x="87237" y="193646"/>
                        </a:lnTo>
                        <a:lnTo>
                          <a:pt x="158656" y="193646"/>
                        </a:lnTo>
                        <a:cubicBezTo>
                          <a:pt x="158656" y="193646"/>
                          <a:pt x="164887" y="185258"/>
                          <a:pt x="164887" y="185258"/>
                        </a:cubicBezTo>
                        <a:cubicBezTo>
                          <a:pt x="171598" y="176391"/>
                          <a:pt x="183341" y="172556"/>
                          <a:pt x="194126" y="175672"/>
                        </a:cubicBezTo>
                        <a:lnTo>
                          <a:pt x="202035" y="178068"/>
                        </a:lnTo>
                        <a:cubicBezTo>
                          <a:pt x="208266" y="179746"/>
                          <a:pt x="213538" y="183580"/>
                          <a:pt x="216894" y="188614"/>
                        </a:cubicBezTo>
                        <a:lnTo>
                          <a:pt x="227199" y="179746"/>
                        </a:lnTo>
                        <a:cubicBezTo>
                          <a:pt x="227199" y="179746"/>
                          <a:pt x="227918" y="179027"/>
                          <a:pt x="228158" y="178548"/>
                        </a:cubicBezTo>
                        <a:lnTo>
                          <a:pt x="245413" y="159375"/>
                        </a:lnTo>
                        <a:lnTo>
                          <a:pt x="232711" y="151226"/>
                        </a:lnTo>
                        <a:cubicBezTo>
                          <a:pt x="229356" y="149069"/>
                          <a:pt x="227199" y="145235"/>
                          <a:pt x="227199" y="141160"/>
                        </a:cubicBezTo>
                        <a:lnTo>
                          <a:pt x="227199" y="106170"/>
                        </a:lnTo>
                        <a:cubicBezTo>
                          <a:pt x="227199" y="101137"/>
                          <a:pt x="230315" y="96823"/>
                          <a:pt x="234868" y="94906"/>
                        </a:cubicBezTo>
                        <a:lnTo>
                          <a:pt x="244934" y="91071"/>
                        </a:lnTo>
                        <a:lnTo>
                          <a:pt x="229116" y="91071"/>
                        </a:lnTo>
                        <a:cubicBezTo>
                          <a:pt x="224083" y="91071"/>
                          <a:pt x="219530" y="87716"/>
                          <a:pt x="217852" y="82923"/>
                        </a:cubicBezTo>
                        <a:lnTo>
                          <a:pt x="208745" y="56800"/>
                        </a:lnTo>
                        <a:lnTo>
                          <a:pt x="179267" y="45056"/>
                        </a:lnTo>
                        <a:cubicBezTo>
                          <a:pt x="174713" y="43139"/>
                          <a:pt x="171598" y="38825"/>
                          <a:pt x="171598" y="34032"/>
                        </a:cubicBezTo>
                        <a:lnTo>
                          <a:pt x="171598" y="2636"/>
                        </a:lnTo>
                        <a:lnTo>
                          <a:pt x="165606" y="0"/>
                        </a:lnTo>
                        <a:lnTo>
                          <a:pt x="153144" y="12702"/>
                        </a:lnTo>
                        <a:cubicBezTo>
                          <a:pt x="150987" y="15099"/>
                          <a:pt x="147871" y="16297"/>
                          <a:pt x="144516" y="16297"/>
                        </a:cubicBezTo>
                        <a:lnTo>
                          <a:pt x="124145" y="16297"/>
                        </a:lnTo>
                        <a:lnTo>
                          <a:pt x="99220" y="31875"/>
                        </a:lnTo>
                        <a:cubicBezTo>
                          <a:pt x="97063" y="33313"/>
                          <a:pt x="94427" y="33792"/>
                          <a:pt x="91790" y="33553"/>
                        </a:cubicBezTo>
                        <a:lnTo>
                          <a:pt x="87237" y="33073"/>
                        </a:lnTo>
                        <a:lnTo>
                          <a:pt x="87237" y="52965"/>
                        </a:lnTo>
                        <a:cubicBezTo>
                          <a:pt x="87237" y="64469"/>
                          <a:pt x="78369" y="74295"/>
                          <a:pt x="66626" y="75733"/>
                        </a:cubicBezTo>
                        <a:lnTo>
                          <a:pt x="17016" y="81964"/>
                        </a:lnTo>
                        <a:lnTo>
                          <a:pt x="0" y="104972"/>
                        </a:lnTo>
                        <a:lnTo>
                          <a:pt x="0" y="124145"/>
                        </a:lnTo>
                        <a:lnTo>
                          <a:pt x="43139" y="150507"/>
                        </a:lnTo>
                        <a:cubicBezTo>
                          <a:pt x="45536" y="151945"/>
                          <a:pt x="47213" y="154102"/>
                          <a:pt x="48172" y="156499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7" name="자유형: 도형 156">
                    <a:extLst>
                      <a:ext uri="{FF2B5EF4-FFF2-40B4-BE49-F238E27FC236}">
                        <a16:creationId xmlns:a16="http://schemas.microsoft.com/office/drawing/2014/main" id="{A2DC8345-60B6-4428-A805-5531C81C333D}"/>
                      </a:ext>
                    </a:extLst>
                  </p:cNvPr>
                  <p:cNvSpPr/>
                  <p:nvPr/>
                </p:nvSpPr>
                <p:spPr>
                  <a:xfrm>
                    <a:off x="1749747" y="2959982"/>
                    <a:ext cx="486752" cy="485314"/>
                  </a:xfrm>
                  <a:custGeom>
                    <a:avLst/>
                    <a:gdLst>
                      <a:gd name="connsiteX0" fmla="*/ 22288 w 486752"/>
                      <a:gd name="connsiteY0" fmla="*/ 229356 h 485314"/>
                      <a:gd name="connsiteX1" fmla="*/ 67585 w 486752"/>
                      <a:gd name="connsiteY1" fmla="*/ 230315 h 485314"/>
                      <a:gd name="connsiteX2" fmla="*/ 72138 w 486752"/>
                      <a:gd name="connsiteY2" fmla="*/ 231273 h 485314"/>
                      <a:gd name="connsiteX3" fmla="*/ 97063 w 486752"/>
                      <a:gd name="connsiteY3" fmla="*/ 242537 h 485314"/>
                      <a:gd name="connsiteX4" fmla="*/ 110244 w 486752"/>
                      <a:gd name="connsiteY4" fmla="*/ 270338 h 485314"/>
                      <a:gd name="connsiteX5" fmla="*/ 104013 w 486752"/>
                      <a:gd name="connsiteY5" fmla="*/ 291668 h 485314"/>
                      <a:gd name="connsiteX6" fmla="*/ 109765 w 486752"/>
                      <a:gd name="connsiteY6" fmla="*/ 311560 h 485314"/>
                      <a:gd name="connsiteX7" fmla="*/ 120310 w 486752"/>
                      <a:gd name="connsiteY7" fmla="*/ 326419 h 485314"/>
                      <a:gd name="connsiteX8" fmla="*/ 132533 w 486752"/>
                      <a:gd name="connsiteY8" fmla="*/ 333608 h 485314"/>
                      <a:gd name="connsiteX9" fmla="*/ 157697 w 486752"/>
                      <a:gd name="connsiteY9" fmla="*/ 327377 h 485314"/>
                      <a:gd name="connsiteX10" fmla="*/ 161771 w 486752"/>
                      <a:gd name="connsiteY10" fmla="*/ 327138 h 485314"/>
                      <a:gd name="connsiteX11" fmla="*/ 165127 w 486752"/>
                      <a:gd name="connsiteY11" fmla="*/ 327138 h 485314"/>
                      <a:gd name="connsiteX12" fmla="*/ 193886 w 486752"/>
                      <a:gd name="connsiteY12" fmla="*/ 333129 h 485314"/>
                      <a:gd name="connsiteX13" fmla="*/ 198440 w 486752"/>
                      <a:gd name="connsiteY13" fmla="*/ 335046 h 485314"/>
                      <a:gd name="connsiteX14" fmla="*/ 201795 w 486752"/>
                      <a:gd name="connsiteY14" fmla="*/ 337203 h 485314"/>
                      <a:gd name="connsiteX15" fmla="*/ 240380 w 486752"/>
                      <a:gd name="connsiteY15" fmla="*/ 371715 h 485314"/>
                      <a:gd name="connsiteX16" fmla="*/ 243256 w 486752"/>
                      <a:gd name="connsiteY16" fmla="*/ 375549 h 485314"/>
                      <a:gd name="connsiteX17" fmla="*/ 268421 w 486752"/>
                      <a:gd name="connsiteY17" fmla="*/ 430432 h 485314"/>
                      <a:gd name="connsiteX18" fmla="*/ 342236 w 486752"/>
                      <a:gd name="connsiteY18" fmla="*/ 448646 h 485314"/>
                      <a:gd name="connsiteX19" fmla="*/ 351344 w 486752"/>
                      <a:gd name="connsiteY19" fmla="*/ 460389 h 485314"/>
                      <a:gd name="connsiteX20" fmla="*/ 351344 w 486752"/>
                      <a:gd name="connsiteY20" fmla="*/ 484116 h 485314"/>
                      <a:gd name="connsiteX21" fmla="*/ 352781 w 486752"/>
                      <a:gd name="connsiteY21" fmla="*/ 485314 h 485314"/>
                      <a:gd name="connsiteX22" fmla="*/ 354699 w 486752"/>
                      <a:gd name="connsiteY22" fmla="*/ 479562 h 485314"/>
                      <a:gd name="connsiteX23" fmla="*/ 369318 w 486752"/>
                      <a:gd name="connsiteY23" fmla="*/ 428035 h 485314"/>
                      <a:gd name="connsiteX24" fmla="*/ 371715 w 486752"/>
                      <a:gd name="connsiteY24" fmla="*/ 423481 h 485314"/>
                      <a:gd name="connsiteX25" fmla="*/ 404069 w 486752"/>
                      <a:gd name="connsiteY25" fmla="*/ 385615 h 485314"/>
                      <a:gd name="connsiteX26" fmla="*/ 423721 w 486752"/>
                      <a:gd name="connsiteY26" fmla="*/ 349905 h 485314"/>
                      <a:gd name="connsiteX27" fmla="*/ 436423 w 486752"/>
                      <a:gd name="connsiteY27" fmla="*/ 292387 h 485314"/>
                      <a:gd name="connsiteX28" fmla="*/ 437861 w 486752"/>
                      <a:gd name="connsiteY28" fmla="*/ 288792 h 485314"/>
                      <a:gd name="connsiteX29" fmla="*/ 480281 w 486752"/>
                      <a:gd name="connsiteY29" fmla="*/ 218571 h 485314"/>
                      <a:gd name="connsiteX30" fmla="*/ 486752 w 486752"/>
                      <a:gd name="connsiteY30" fmla="*/ 192208 h 485314"/>
                      <a:gd name="connsiteX31" fmla="*/ 476207 w 486752"/>
                      <a:gd name="connsiteY31" fmla="*/ 166085 h 485314"/>
                      <a:gd name="connsiteX32" fmla="*/ 440498 w 486752"/>
                      <a:gd name="connsiteY32" fmla="*/ 138524 h 485314"/>
                      <a:gd name="connsiteX33" fmla="*/ 435944 w 486752"/>
                      <a:gd name="connsiteY33" fmla="*/ 128938 h 485314"/>
                      <a:gd name="connsiteX34" fmla="*/ 435944 w 486752"/>
                      <a:gd name="connsiteY34" fmla="*/ 84361 h 485314"/>
                      <a:gd name="connsiteX35" fmla="*/ 413895 w 486752"/>
                      <a:gd name="connsiteY35" fmla="*/ 41941 h 485314"/>
                      <a:gd name="connsiteX36" fmla="*/ 373153 w 486752"/>
                      <a:gd name="connsiteY36" fmla="*/ 9107 h 485314"/>
                      <a:gd name="connsiteX37" fmla="*/ 309882 w 486752"/>
                      <a:gd name="connsiteY37" fmla="*/ 0 h 485314"/>
                      <a:gd name="connsiteX38" fmla="*/ 285197 w 486752"/>
                      <a:gd name="connsiteY38" fmla="*/ 21090 h 485314"/>
                      <a:gd name="connsiteX39" fmla="*/ 280404 w 486752"/>
                      <a:gd name="connsiteY39" fmla="*/ 23487 h 485314"/>
                      <a:gd name="connsiteX40" fmla="*/ 226240 w 486752"/>
                      <a:gd name="connsiteY40" fmla="*/ 36908 h 485314"/>
                      <a:gd name="connsiteX41" fmla="*/ 218092 w 486752"/>
                      <a:gd name="connsiteY41" fmla="*/ 35949 h 485314"/>
                      <a:gd name="connsiteX42" fmla="*/ 191010 w 486752"/>
                      <a:gd name="connsiteY42" fmla="*/ 22528 h 485314"/>
                      <a:gd name="connsiteX43" fmla="*/ 161532 w 486752"/>
                      <a:gd name="connsiteY43" fmla="*/ 21809 h 485314"/>
                      <a:gd name="connsiteX44" fmla="*/ 150028 w 486752"/>
                      <a:gd name="connsiteY44" fmla="*/ 35470 h 485314"/>
                      <a:gd name="connsiteX45" fmla="*/ 131574 w 486752"/>
                      <a:gd name="connsiteY45" fmla="*/ 44098 h 485314"/>
                      <a:gd name="connsiteX46" fmla="*/ 127739 w 486752"/>
                      <a:gd name="connsiteY46" fmla="*/ 43858 h 485314"/>
                      <a:gd name="connsiteX47" fmla="*/ 107608 w 486752"/>
                      <a:gd name="connsiteY47" fmla="*/ 40503 h 485314"/>
                      <a:gd name="connsiteX48" fmla="*/ 94427 w 486752"/>
                      <a:gd name="connsiteY48" fmla="*/ 49610 h 485314"/>
                      <a:gd name="connsiteX49" fmla="*/ 59436 w 486752"/>
                      <a:gd name="connsiteY49" fmla="*/ 57998 h 485314"/>
                      <a:gd name="connsiteX50" fmla="*/ 56800 w 486752"/>
                      <a:gd name="connsiteY50" fmla="*/ 60395 h 485314"/>
                      <a:gd name="connsiteX51" fmla="*/ 56800 w 486752"/>
                      <a:gd name="connsiteY51" fmla="*/ 85799 h 485314"/>
                      <a:gd name="connsiteX52" fmla="*/ 55841 w 486752"/>
                      <a:gd name="connsiteY52" fmla="*/ 90352 h 485314"/>
                      <a:gd name="connsiteX53" fmla="*/ 54643 w 486752"/>
                      <a:gd name="connsiteY53" fmla="*/ 93228 h 485314"/>
                      <a:gd name="connsiteX54" fmla="*/ 37387 w 486752"/>
                      <a:gd name="connsiteY54" fmla="*/ 126541 h 485314"/>
                      <a:gd name="connsiteX55" fmla="*/ 16057 w 486752"/>
                      <a:gd name="connsiteY55" fmla="*/ 139483 h 485314"/>
                      <a:gd name="connsiteX56" fmla="*/ 0 w 486752"/>
                      <a:gd name="connsiteY56" fmla="*/ 139483 h 485314"/>
                      <a:gd name="connsiteX57" fmla="*/ 959 w 486752"/>
                      <a:gd name="connsiteY57" fmla="*/ 140202 h 485314"/>
                      <a:gd name="connsiteX58" fmla="*/ 11264 w 486752"/>
                      <a:gd name="connsiteY58" fmla="*/ 172077 h 485314"/>
                      <a:gd name="connsiteX59" fmla="*/ 2876 w 486752"/>
                      <a:gd name="connsiteY59" fmla="*/ 197481 h 485314"/>
                      <a:gd name="connsiteX60" fmla="*/ 6950 w 486752"/>
                      <a:gd name="connsiteY60" fmla="*/ 224323 h 485314"/>
                      <a:gd name="connsiteX61" fmla="*/ 20851 w 486752"/>
                      <a:gd name="connsiteY61" fmla="*/ 228637 h 485314"/>
                      <a:gd name="connsiteX62" fmla="*/ 23007 w 486752"/>
                      <a:gd name="connsiteY62" fmla="*/ 229595 h 4853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</a:cxnLst>
                    <a:rect l="l" t="t" r="r" b="b"/>
                    <a:pathLst>
                      <a:path w="486752" h="485314">
                        <a:moveTo>
                          <a:pt x="22288" y="229356"/>
                        </a:moveTo>
                        <a:lnTo>
                          <a:pt x="67585" y="230315"/>
                        </a:lnTo>
                        <a:cubicBezTo>
                          <a:pt x="69262" y="230315"/>
                          <a:pt x="70700" y="230794"/>
                          <a:pt x="72138" y="231273"/>
                        </a:cubicBezTo>
                        <a:lnTo>
                          <a:pt x="97063" y="242537"/>
                        </a:lnTo>
                        <a:cubicBezTo>
                          <a:pt x="107848" y="247570"/>
                          <a:pt x="113360" y="259314"/>
                          <a:pt x="110244" y="270338"/>
                        </a:cubicBezTo>
                        <a:lnTo>
                          <a:pt x="104013" y="291668"/>
                        </a:lnTo>
                        <a:lnTo>
                          <a:pt x="109765" y="311560"/>
                        </a:lnTo>
                        <a:lnTo>
                          <a:pt x="120310" y="326419"/>
                        </a:lnTo>
                        <a:lnTo>
                          <a:pt x="132533" y="333608"/>
                        </a:lnTo>
                        <a:lnTo>
                          <a:pt x="157697" y="327377"/>
                        </a:lnTo>
                        <a:cubicBezTo>
                          <a:pt x="159135" y="327138"/>
                          <a:pt x="160333" y="326898"/>
                          <a:pt x="161771" y="327138"/>
                        </a:cubicBezTo>
                        <a:lnTo>
                          <a:pt x="165127" y="327138"/>
                        </a:lnTo>
                        <a:cubicBezTo>
                          <a:pt x="165127" y="327138"/>
                          <a:pt x="193886" y="333129"/>
                          <a:pt x="193886" y="333129"/>
                        </a:cubicBezTo>
                        <a:cubicBezTo>
                          <a:pt x="195564" y="333369"/>
                          <a:pt x="197002" y="334088"/>
                          <a:pt x="198440" y="335046"/>
                        </a:cubicBezTo>
                        <a:lnTo>
                          <a:pt x="201795" y="337203"/>
                        </a:lnTo>
                        <a:lnTo>
                          <a:pt x="240380" y="371715"/>
                        </a:lnTo>
                        <a:cubicBezTo>
                          <a:pt x="241579" y="372913"/>
                          <a:pt x="242537" y="374111"/>
                          <a:pt x="243256" y="375549"/>
                        </a:cubicBezTo>
                        <a:lnTo>
                          <a:pt x="268421" y="430432"/>
                        </a:lnTo>
                        <a:lnTo>
                          <a:pt x="342236" y="448646"/>
                        </a:lnTo>
                        <a:cubicBezTo>
                          <a:pt x="347509" y="450084"/>
                          <a:pt x="351344" y="454877"/>
                          <a:pt x="351344" y="460389"/>
                        </a:cubicBezTo>
                        <a:lnTo>
                          <a:pt x="351344" y="484116"/>
                        </a:lnTo>
                        <a:lnTo>
                          <a:pt x="352781" y="485314"/>
                        </a:lnTo>
                        <a:lnTo>
                          <a:pt x="354699" y="479562"/>
                        </a:lnTo>
                        <a:lnTo>
                          <a:pt x="369318" y="428035"/>
                        </a:lnTo>
                        <a:cubicBezTo>
                          <a:pt x="369797" y="426357"/>
                          <a:pt x="370516" y="424919"/>
                          <a:pt x="371715" y="423481"/>
                        </a:cubicBezTo>
                        <a:lnTo>
                          <a:pt x="404069" y="385615"/>
                        </a:lnTo>
                        <a:lnTo>
                          <a:pt x="423721" y="349905"/>
                        </a:lnTo>
                        <a:lnTo>
                          <a:pt x="436423" y="292387"/>
                        </a:lnTo>
                        <a:cubicBezTo>
                          <a:pt x="436663" y="291189"/>
                          <a:pt x="437142" y="289990"/>
                          <a:pt x="437861" y="288792"/>
                        </a:cubicBezTo>
                        <a:lnTo>
                          <a:pt x="480281" y="218571"/>
                        </a:lnTo>
                        <a:lnTo>
                          <a:pt x="486752" y="192208"/>
                        </a:lnTo>
                        <a:lnTo>
                          <a:pt x="476207" y="166085"/>
                        </a:lnTo>
                        <a:lnTo>
                          <a:pt x="440498" y="138524"/>
                        </a:lnTo>
                        <a:cubicBezTo>
                          <a:pt x="437622" y="136367"/>
                          <a:pt x="435944" y="132772"/>
                          <a:pt x="435944" y="128938"/>
                        </a:cubicBezTo>
                        <a:lnTo>
                          <a:pt x="435944" y="84361"/>
                        </a:lnTo>
                        <a:lnTo>
                          <a:pt x="413895" y="41941"/>
                        </a:lnTo>
                        <a:lnTo>
                          <a:pt x="373153" y="9107"/>
                        </a:lnTo>
                        <a:lnTo>
                          <a:pt x="309882" y="0"/>
                        </a:lnTo>
                        <a:lnTo>
                          <a:pt x="285197" y="21090"/>
                        </a:lnTo>
                        <a:cubicBezTo>
                          <a:pt x="283759" y="22289"/>
                          <a:pt x="282081" y="23247"/>
                          <a:pt x="280404" y="23487"/>
                        </a:cubicBezTo>
                        <a:lnTo>
                          <a:pt x="226240" y="36908"/>
                        </a:lnTo>
                        <a:cubicBezTo>
                          <a:pt x="223364" y="37627"/>
                          <a:pt x="220488" y="37147"/>
                          <a:pt x="218092" y="35949"/>
                        </a:cubicBezTo>
                        <a:lnTo>
                          <a:pt x="191010" y="22528"/>
                        </a:lnTo>
                        <a:lnTo>
                          <a:pt x="161532" y="21809"/>
                        </a:lnTo>
                        <a:lnTo>
                          <a:pt x="150028" y="35470"/>
                        </a:lnTo>
                        <a:cubicBezTo>
                          <a:pt x="145474" y="40982"/>
                          <a:pt x="138764" y="44098"/>
                          <a:pt x="131574" y="44098"/>
                        </a:cubicBezTo>
                        <a:cubicBezTo>
                          <a:pt x="130855" y="44098"/>
                          <a:pt x="128219" y="44098"/>
                          <a:pt x="127739" y="43858"/>
                        </a:cubicBezTo>
                        <a:lnTo>
                          <a:pt x="107608" y="40503"/>
                        </a:lnTo>
                        <a:cubicBezTo>
                          <a:pt x="104492" y="44817"/>
                          <a:pt x="99699" y="48172"/>
                          <a:pt x="94427" y="49610"/>
                        </a:cubicBezTo>
                        <a:lnTo>
                          <a:pt x="59436" y="57998"/>
                        </a:lnTo>
                        <a:lnTo>
                          <a:pt x="56800" y="60395"/>
                        </a:lnTo>
                        <a:lnTo>
                          <a:pt x="56800" y="85799"/>
                        </a:lnTo>
                        <a:cubicBezTo>
                          <a:pt x="56800" y="87237"/>
                          <a:pt x="56560" y="88914"/>
                          <a:pt x="55841" y="90352"/>
                        </a:cubicBezTo>
                        <a:lnTo>
                          <a:pt x="54643" y="93228"/>
                        </a:lnTo>
                        <a:lnTo>
                          <a:pt x="37387" y="126541"/>
                        </a:lnTo>
                        <a:cubicBezTo>
                          <a:pt x="32834" y="134690"/>
                          <a:pt x="24685" y="139483"/>
                          <a:pt x="16057" y="139483"/>
                        </a:cubicBezTo>
                        <a:lnTo>
                          <a:pt x="0" y="139483"/>
                        </a:lnTo>
                        <a:lnTo>
                          <a:pt x="959" y="140202"/>
                        </a:lnTo>
                        <a:cubicBezTo>
                          <a:pt x="11024" y="147871"/>
                          <a:pt x="15099" y="160333"/>
                          <a:pt x="11264" y="172077"/>
                        </a:cubicBezTo>
                        <a:lnTo>
                          <a:pt x="2876" y="197481"/>
                        </a:lnTo>
                        <a:lnTo>
                          <a:pt x="6950" y="224323"/>
                        </a:lnTo>
                        <a:lnTo>
                          <a:pt x="20851" y="228637"/>
                        </a:lnTo>
                        <a:cubicBezTo>
                          <a:pt x="20851" y="228637"/>
                          <a:pt x="22049" y="229116"/>
                          <a:pt x="23007" y="229595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8" name="자유형: 도형 157">
                    <a:extLst>
                      <a:ext uri="{FF2B5EF4-FFF2-40B4-BE49-F238E27FC236}">
                        <a16:creationId xmlns:a16="http://schemas.microsoft.com/office/drawing/2014/main" id="{1B7B2829-1840-C60D-DED1-39001920F6AE}"/>
                      </a:ext>
                    </a:extLst>
                  </p:cNvPr>
                  <p:cNvSpPr/>
                  <p:nvPr/>
                </p:nvSpPr>
                <p:spPr>
                  <a:xfrm>
                    <a:off x="1767482" y="3231039"/>
                    <a:ext cx="75493" cy="119111"/>
                  </a:xfrm>
                  <a:custGeom>
                    <a:avLst/>
                    <a:gdLst>
                      <a:gd name="connsiteX0" fmla="*/ 70700 w 75493"/>
                      <a:gd name="connsiteY0" fmla="*/ 83162 h 119111"/>
                      <a:gd name="connsiteX1" fmla="*/ 53924 w 75493"/>
                      <a:gd name="connsiteY1" fmla="*/ 57998 h 119111"/>
                      <a:gd name="connsiteX2" fmla="*/ 52486 w 75493"/>
                      <a:gd name="connsiteY2" fmla="*/ 54643 h 119111"/>
                      <a:gd name="connsiteX3" fmla="*/ 43858 w 75493"/>
                      <a:gd name="connsiteY3" fmla="*/ 24685 h 119111"/>
                      <a:gd name="connsiteX4" fmla="*/ 43618 w 75493"/>
                      <a:gd name="connsiteY4" fmla="*/ 19413 h 119111"/>
                      <a:gd name="connsiteX5" fmla="*/ 44098 w 75493"/>
                      <a:gd name="connsiteY5" fmla="*/ 15818 h 119111"/>
                      <a:gd name="connsiteX6" fmla="*/ 47693 w 75493"/>
                      <a:gd name="connsiteY6" fmla="*/ 3116 h 119111"/>
                      <a:gd name="connsiteX7" fmla="*/ 40742 w 75493"/>
                      <a:gd name="connsiteY7" fmla="*/ 0 h 119111"/>
                      <a:gd name="connsiteX8" fmla="*/ 18933 w 75493"/>
                      <a:gd name="connsiteY8" fmla="*/ 0 h 119111"/>
                      <a:gd name="connsiteX9" fmla="*/ 17735 w 75493"/>
                      <a:gd name="connsiteY9" fmla="*/ 1917 h 119111"/>
                      <a:gd name="connsiteX10" fmla="*/ 31156 w 75493"/>
                      <a:gd name="connsiteY10" fmla="*/ 25164 h 119111"/>
                      <a:gd name="connsiteX11" fmla="*/ 32594 w 75493"/>
                      <a:gd name="connsiteY11" fmla="*/ 63990 h 119111"/>
                      <a:gd name="connsiteX12" fmla="*/ 25883 w 75493"/>
                      <a:gd name="connsiteY12" fmla="*/ 83162 h 119111"/>
                      <a:gd name="connsiteX13" fmla="*/ 0 w 75493"/>
                      <a:gd name="connsiteY13" fmla="*/ 114798 h 119111"/>
                      <a:gd name="connsiteX14" fmla="*/ 3116 w 75493"/>
                      <a:gd name="connsiteY14" fmla="*/ 119112 h 119111"/>
                      <a:gd name="connsiteX15" fmla="*/ 8148 w 75493"/>
                      <a:gd name="connsiteY15" fmla="*/ 118393 h 119111"/>
                      <a:gd name="connsiteX16" fmla="*/ 28999 w 75493"/>
                      <a:gd name="connsiteY16" fmla="*/ 100178 h 119111"/>
                      <a:gd name="connsiteX17" fmla="*/ 75493 w 75493"/>
                      <a:gd name="connsiteY17" fmla="*/ 87956 h 119111"/>
                      <a:gd name="connsiteX18" fmla="*/ 72617 w 75493"/>
                      <a:gd name="connsiteY18" fmla="*/ 85319 h 119111"/>
                      <a:gd name="connsiteX19" fmla="*/ 70700 w 75493"/>
                      <a:gd name="connsiteY19" fmla="*/ 82683 h 11911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</a:cxnLst>
                    <a:rect l="l" t="t" r="r" b="b"/>
                    <a:pathLst>
                      <a:path w="75493" h="119111">
                        <a:moveTo>
                          <a:pt x="70700" y="83162"/>
                        </a:moveTo>
                        <a:lnTo>
                          <a:pt x="53924" y="57998"/>
                        </a:lnTo>
                        <a:cubicBezTo>
                          <a:pt x="53924" y="57998"/>
                          <a:pt x="52726" y="55841"/>
                          <a:pt x="52486" y="54643"/>
                        </a:cubicBezTo>
                        <a:lnTo>
                          <a:pt x="43858" y="24685"/>
                        </a:lnTo>
                        <a:cubicBezTo>
                          <a:pt x="43379" y="23007"/>
                          <a:pt x="43139" y="21090"/>
                          <a:pt x="43618" y="19413"/>
                        </a:cubicBezTo>
                        <a:lnTo>
                          <a:pt x="44098" y="15818"/>
                        </a:lnTo>
                        <a:lnTo>
                          <a:pt x="47693" y="3116"/>
                        </a:lnTo>
                        <a:lnTo>
                          <a:pt x="40742" y="0"/>
                        </a:lnTo>
                        <a:lnTo>
                          <a:pt x="18933" y="0"/>
                        </a:lnTo>
                        <a:cubicBezTo>
                          <a:pt x="18933" y="0"/>
                          <a:pt x="18214" y="1198"/>
                          <a:pt x="17735" y="1917"/>
                        </a:cubicBezTo>
                        <a:cubicBezTo>
                          <a:pt x="26123" y="7669"/>
                          <a:pt x="30916" y="15818"/>
                          <a:pt x="31156" y="25164"/>
                        </a:cubicBezTo>
                        <a:lnTo>
                          <a:pt x="32594" y="63990"/>
                        </a:lnTo>
                        <a:cubicBezTo>
                          <a:pt x="32594" y="70940"/>
                          <a:pt x="30437" y="77890"/>
                          <a:pt x="25883" y="83162"/>
                        </a:cubicBezTo>
                        <a:lnTo>
                          <a:pt x="0" y="114798"/>
                        </a:lnTo>
                        <a:lnTo>
                          <a:pt x="3116" y="119112"/>
                        </a:lnTo>
                        <a:lnTo>
                          <a:pt x="8148" y="118393"/>
                        </a:lnTo>
                        <a:cubicBezTo>
                          <a:pt x="11743" y="109525"/>
                          <a:pt x="19652" y="102815"/>
                          <a:pt x="28999" y="100178"/>
                        </a:cubicBezTo>
                        <a:lnTo>
                          <a:pt x="75493" y="87956"/>
                        </a:lnTo>
                        <a:cubicBezTo>
                          <a:pt x="75493" y="87956"/>
                          <a:pt x="73336" y="86278"/>
                          <a:pt x="72617" y="85319"/>
                        </a:cubicBezTo>
                        <a:lnTo>
                          <a:pt x="70700" y="82683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59" name="자유형: 도형 158">
                    <a:extLst>
                      <a:ext uri="{FF2B5EF4-FFF2-40B4-BE49-F238E27FC236}">
                        <a16:creationId xmlns:a16="http://schemas.microsoft.com/office/drawing/2014/main" id="{67E91827-5819-FC41-1A8F-B49AF9BF409D}"/>
                      </a:ext>
                    </a:extLst>
                  </p:cNvPr>
                  <p:cNvSpPr/>
                  <p:nvPr/>
                </p:nvSpPr>
                <p:spPr>
                  <a:xfrm>
                    <a:off x="938014" y="3918867"/>
                    <a:ext cx="891060" cy="505205"/>
                  </a:xfrm>
                  <a:custGeom>
                    <a:avLst/>
                    <a:gdLst>
                      <a:gd name="connsiteX0" fmla="*/ 243736 w 891060"/>
                      <a:gd name="connsiteY0" fmla="*/ 489149 h 505205"/>
                      <a:gd name="connsiteX1" fmla="*/ 247331 w 891060"/>
                      <a:gd name="connsiteY1" fmla="*/ 494181 h 505205"/>
                      <a:gd name="connsiteX2" fmla="*/ 252603 w 891060"/>
                      <a:gd name="connsiteY2" fmla="*/ 505206 h 505205"/>
                      <a:gd name="connsiteX3" fmla="*/ 298139 w 891060"/>
                      <a:gd name="connsiteY3" fmla="*/ 505206 h 505205"/>
                      <a:gd name="connsiteX4" fmla="*/ 347749 w 891060"/>
                      <a:gd name="connsiteY4" fmla="*/ 486512 h 505205"/>
                      <a:gd name="connsiteX5" fmla="*/ 383458 w 891060"/>
                      <a:gd name="connsiteY5" fmla="*/ 400234 h 505205"/>
                      <a:gd name="connsiteX6" fmla="*/ 395441 w 891060"/>
                      <a:gd name="connsiteY6" fmla="*/ 392805 h 505205"/>
                      <a:gd name="connsiteX7" fmla="*/ 467579 w 891060"/>
                      <a:gd name="connsiteY7" fmla="*/ 398796 h 505205"/>
                      <a:gd name="connsiteX8" fmla="*/ 539478 w 891060"/>
                      <a:gd name="connsiteY8" fmla="*/ 402871 h 505205"/>
                      <a:gd name="connsiteX9" fmla="*/ 573270 w 891060"/>
                      <a:gd name="connsiteY9" fmla="*/ 397598 h 505205"/>
                      <a:gd name="connsiteX10" fmla="*/ 582137 w 891060"/>
                      <a:gd name="connsiteY10" fmla="*/ 369318 h 505205"/>
                      <a:gd name="connsiteX11" fmla="*/ 596277 w 891060"/>
                      <a:gd name="connsiteY11" fmla="*/ 358294 h 505205"/>
                      <a:gd name="connsiteX12" fmla="*/ 596277 w 891060"/>
                      <a:gd name="connsiteY12" fmla="*/ 324981 h 505205"/>
                      <a:gd name="connsiteX13" fmla="*/ 610897 w 891060"/>
                      <a:gd name="connsiteY13" fmla="*/ 301733 h 505205"/>
                      <a:gd name="connsiteX14" fmla="*/ 654515 w 891060"/>
                      <a:gd name="connsiteY14" fmla="*/ 279445 h 505205"/>
                      <a:gd name="connsiteX15" fmla="*/ 649003 w 891060"/>
                      <a:gd name="connsiteY15" fmla="*/ 256677 h 505205"/>
                      <a:gd name="connsiteX16" fmla="*/ 616169 w 891060"/>
                      <a:gd name="connsiteY16" fmla="*/ 232232 h 505205"/>
                      <a:gd name="connsiteX17" fmla="*/ 609938 w 891060"/>
                      <a:gd name="connsiteY17" fmla="*/ 197002 h 505205"/>
                      <a:gd name="connsiteX18" fmla="*/ 632706 w 891060"/>
                      <a:gd name="connsiteY18" fmla="*/ 163209 h 505205"/>
                      <a:gd name="connsiteX19" fmla="*/ 655474 w 891060"/>
                      <a:gd name="connsiteY19" fmla="*/ 151466 h 505205"/>
                      <a:gd name="connsiteX20" fmla="*/ 731926 w 891060"/>
                      <a:gd name="connsiteY20" fmla="*/ 151466 h 505205"/>
                      <a:gd name="connsiteX21" fmla="*/ 758289 w 891060"/>
                      <a:gd name="connsiteY21" fmla="*/ 172077 h 505205"/>
                      <a:gd name="connsiteX22" fmla="*/ 764520 w 891060"/>
                      <a:gd name="connsiteY22" fmla="*/ 201795 h 505205"/>
                      <a:gd name="connsiteX23" fmla="*/ 772668 w 891060"/>
                      <a:gd name="connsiteY23" fmla="*/ 219530 h 505205"/>
                      <a:gd name="connsiteX24" fmla="*/ 791122 w 891060"/>
                      <a:gd name="connsiteY24" fmla="*/ 222885 h 505205"/>
                      <a:gd name="connsiteX25" fmla="*/ 807419 w 891060"/>
                      <a:gd name="connsiteY25" fmla="*/ 232471 h 505205"/>
                      <a:gd name="connsiteX26" fmla="*/ 822997 w 891060"/>
                      <a:gd name="connsiteY26" fmla="*/ 251884 h 505205"/>
                      <a:gd name="connsiteX27" fmla="*/ 838096 w 891060"/>
                      <a:gd name="connsiteY27" fmla="*/ 254760 h 505205"/>
                      <a:gd name="connsiteX28" fmla="*/ 848881 w 891060"/>
                      <a:gd name="connsiteY28" fmla="*/ 226001 h 505205"/>
                      <a:gd name="connsiteX29" fmla="*/ 862062 w 891060"/>
                      <a:gd name="connsiteY29" fmla="*/ 211621 h 505205"/>
                      <a:gd name="connsiteX30" fmla="*/ 891061 w 891060"/>
                      <a:gd name="connsiteY30" fmla="*/ 197002 h 505205"/>
                      <a:gd name="connsiteX31" fmla="*/ 886987 w 891060"/>
                      <a:gd name="connsiteY31" fmla="*/ 158176 h 505205"/>
                      <a:gd name="connsiteX32" fmla="*/ 879797 w 891060"/>
                      <a:gd name="connsiteY32" fmla="*/ 147871 h 505205"/>
                      <a:gd name="connsiteX33" fmla="*/ 823716 w 891060"/>
                      <a:gd name="connsiteY33" fmla="*/ 147871 h 505205"/>
                      <a:gd name="connsiteX34" fmla="*/ 805981 w 891060"/>
                      <a:gd name="connsiteY34" fmla="*/ 141640 h 505205"/>
                      <a:gd name="connsiteX35" fmla="*/ 799031 w 891060"/>
                      <a:gd name="connsiteY35" fmla="*/ 145714 h 505205"/>
                      <a:gd name="connsiteX36" fmla="*/ 784891 w 891060"/>
                      <a:gd name="connsiteY36" fmla="*/ 149069 h 505205"/>
                      <a:gd name="connsiteX37" fmla="*/ 769313 w 891060"/>
                      <a:gd name="connsiteY37" fmla="*/ 148350 h 505205"/>
                      <a:gd name="connsiteX38" fmla="*/ 743669 w 891060"/>
                      <a:gd name="connsiteY38" fmla="*/ 122227 h 505205"/>
                      <a:gd name="connsiteX39" fmla="*/ 743669 w 891060"/>
                      <a:gd name="connsiteY39" fmla="*/ 121029 h 505205"/>
                      <a:gd name="connsiteX40" fmla="*/ 737438 w 891060"/>
                      <a:gd name="connsiteY40" fmla="*/ 114558 h 505205"/>
                      <a:gd name="connsiteX41" fmla="*/ 726653 w 891060"/>
                      <a:gd name="connsiteY41" fmla="*/ 123186 h 505205"/>
                      <a:gd name="connsiteX42" fmla="*/ 701968 w 891060"/>
                      <a:gd name="connsiteY42" fmla="*/ 128458 h 505205"/>
                      <a:gd name="connsiteX43" fmla="*/ 685432 w 891060"/>
                      <a:gd name="connsiteY43" fmla="*/ 115756 h 505205"/>
                      <a:gd name="connsiteX44" fmla="*/ 664102 w 891060"/>
                      <a:gd name="connsiteY44" fmla="*/ 125822 h 505205"/>
                      <a:gd name="connsiteX45" fmla="*/ 581898 w 891060"/>
                      <a:gd name="connsiteY45" fmla="*/ 125822 h 505205"/>
                      <a:gd name="connsiteX46" fmla="*/ 569915 w 891060"/>
                      <a:gd name="connsiteY46" fmla="*/ 123186 h 505205"/>
                      <a:gd name="connsiteX47" fmla="*/ 531809 w 891060"/>
                      <a:gd name="connsiteY47" fmla="*/ 104972 h 505205"/>
                      <a:gd name="connsiteX48" fmla="*/ 518148 w 891060"/>
                      <a:gd name="connsiteY48" fmla="*/ 90113 h 505205"/>
                      <a:gd name="connsiteX49" fmla="*/ 511437 w 891060"/>
                      <a:gd name="connsiteY49" fmla="*/ 71659 h 505205"/>
                      <a:gd name="connsiteX50" fmla="*/ 462786 w 891060"/>
                      <a:gd name="connsiteY50" fmla="*/ 41941 h 505205"/>
                      <a:gd name="connsiteX51" fmla="*/ 457034 w 891060"/>
                      <a:gd name="connsiteY51" fmla="*/ 31635 h 505205"/>
                      <a:gd name="connsiteX52" fmla="*/ 457034 w 891060"/>
                      <a:gd name="connsiteY52" fmla="*/ 0 h 505205"/>
                      <a:gd name="connsiteX53" fmla="*/ 425878 w 891060"/>
                      <a:gd name="connsiteY53" fmla="*/ 18694 h 505205"/>
                      <a:gd name="connsiteX54" fmla="*/ 422523 w 891060"/>
                      <a:gd name="connsiteY54" fmla="*/ 20131 h 505205"/>
                      <a:gd name="connsiteX55" fmla="*/ 370756 w 891060"/>
                      <a:gd name="connsiteY55" fmla="*/ 33073 h 505205"/>
                      <a:gd name="connsiteX56" fmla="*/ 367880 w 891060"/>
                      <a:gd name="connsiteY56" fmla="*/ 33552 h 505205"/>
                      <a:gd name="connsiteX57" fmla="*/ 339600 w 891060"/>
                      <a:gd name="connsiteY57" fmla="*/ 33552 h 505205"/>
                      <a:gd name="connsiteX58" fmla="*/ 278007 w 891060"/>
                      <a:gd name="connsiteY58" fmla="*/ 19892 h 505205"/>
                      <a:gd name="connsiteX59" fmla="*/ 270817 w 891060"/>
                      <a:gd name="connsiteY59" fmla="*/ 15818 h 505205"/>
                      <a:gd name="connsiteX60" fmla="*/ 266983 w 891060"/>
                      <a:gd name="connsiteY60" fmla="*/ 23487 h 505205"/>
                      <a:gd name="connsiteX61" fmla="*/ 254041 w 891060"/>
                      <a:gd name="connsiteY61" fmla="*/ 33792 h 505205"/>
                      <a:gd name="connsiteX62" fmla="*/ 246132 w 891060"/>
                      <a:gd name="connsiteY62" fmla="*/ 47213 h 505205"/>
                      <a:gd name="connsiteX63" fmla="*/ 244934 w 891060"/>
                      <a:gd name="connsiteY63" fmla="*/ 48412 h 505205"/>
                      <a:gd name="connsiteX64" fmla="*/ 244934 w 891060"/>
                      <a:gd name="connsiteY64" fmla="*/ 48891 h 505205"/>
                      <a:gd name="connsiteX65" fmla="*/ 236306 w 891060"/>
                      <a:gd name="connsiteY65" fmla="*/ 72617 h 505205"/>
                      <a:gd name="connsiteX66" fmla="*/ 211142 w 891060"/>
                      <a:gd name="connsiteY66" fmla="*/ 80526 h 505205"/>
                      <a:gd name="connsiteX67" fmla="*/ 192927 w 891060"/>
                      <a:gd name="connsiteY67" fmla="*/ 78129 h 505205"/>
                      <a:gd name="connsiteX68" fmla="*/ 182862 w 891060"/>
                      <a:gd name="connsiteY68" fmla="*/ 75014 h 505205"/>
                      <a:gd name="connsiteX69" fmla="*/ 146193 w 891060"/>
                      <a:gd name="connsiteY69" fmla="*/ 55841 h 505205"/>
                      <a:gd name="connsiteX70" fmla="*/ 119831 w 891060"/>
                      <a:gd name="connsiteY70" fmla="*/ 62312 h 505205"/>
                      <a:gd name="connsiteX71" fmla="*/ 62072 w 891060"/>
                      <a:gd name="connsiteY71" fmla="*/ 49849 h 505205"/>
                      <a:gd name="connsiteX72" fmla="*/ 57519 w 891060"/>
                      <a:gd name="connsiteY72" fmla="*/ 55841 h 505205"/>
                      <a:gd name="connsiteX73" fmla="*/ 49131 w 891060"/>
                      <a:gd name="connsiteY73" fmla="*/ 63510 h 505205"/>
                      <a:gd name="connsiteX74" fmla="*/ 26842 w 891060"/>
                      <a:gd name="connsiteY74" fmla="*/ 77171 h 505205"/>
                      <a:gd name="connsiteX75" fmla="*/ 35949 w 891060"/>
                      <a:gd name="connsiteY75" fmla="*/ 94426 h 505205"/>
                      <a:gd name="connsiteX76" fmla="*/ 38346 w 891060"/>
                      <a:gd name="connsiteY76" fmla="*/ 111922 h 505205"/>
                      <a:gd name="connsiteX77" fmla="*/ 42660 w 891060"/>
                      <a:gd name="connsiteY77" fmla="*/ 110723 h 505205"/>
                      <a:gd name="connsiteX78" fmla="*/ 68543 w 891060"/>
                      <a:gd name="connsiteY78" fmla="*/ 116236 h 505205"/>
                      <a:gd name="connsiteX79" fmla="*/ 77411 w 891060"/>
                      <a:gd name="connsiteY79" fmla="*/ 139243 h 505205"/>
                      <a:gd name="connsiteX80" fmla="*/ 59676 w 891060"/>
                      <a:gd name="connsiteY80" fmla="*/ 161771 h 505205"/>
                      <a:gd name="connsiteX81" fmla="*/ 19173 w 891060"/>
                      <a:gd name="connsiteY81" fmla="*/ 176151 h 505205"/>
                      <a:gd name="connsiteX82" fmla="*/ 18454 w 891060"/>
                      <a:gd name="connsiteY82" fmla="*/ 178787 h 505205"/>
                      <a:gd name="connsiteX83" fmla="*/ 0 w 891060"/>
                      <a:gd name="connsiteY83" fmla="*/ 223844 h 505205"/>
                      <a:gd name="connsiteX84" fmla="*/ 21090 w 891060"/>
                      <a:gd name="connsiteY84" fmla="*/ 222645 h 505205"/>
                      <a:gd name="connsiteX85" fmla="*/ 47453 w 891060"/>
                      <a:gd name="connsiteY85" fmla="*/ 238223 h 505205"/>
                      <a:gd name="connsiteX86" fmla="*/ 42420 w 891060"/>
                      <a:gd name="connsiteY86" fmla="*/ 266743 h 505205"/>
                      <a:gd name="connsiteX87" fmla="*/ 35949 w 891060"/>
                      <a:gd name="connsiteY87" fmla="*/ 273453 h 505205"/>
                      <a:gd name="connsiteX88" fmla="*/ 36428 w 891060"/>
                      <a:gd name="connsiteY88" fmla="*/ 273933 h 505205"/>
                      <a:gd name="connsiteX89" fmla="*/ 46974 w 891060"/>
                      <a:gd name="connsiteY89" fmla="*/ 293345 h 505205"/>
                      <a:gd name="connsiteX90" fmla="*/ 50808 w 891060"/>
                      <a:gd name="connsiteY90" fmla="*/ 289511 h 505205"/>
                      <a:gd name="connsiteX91" fmla="*/ 70221 w 891060"/>
                      <a:gd name="connsiteY91" fmla="*/ 281602 h 505205"/>
                      <a:gd name="connsiteX92" fmla="*/ 90113 w 891060"/>
                      <a:gd name="connsiteY92" fmla="*/ 281602 h 505205"/>
                      <a:gd name="connsiteX93" fmla="*/ 105930 w 891060"/>
                      <a:gd name="connsiteY93" fmla="*/ 272495 h 505205"/>
                      <a:gd name="connsiteX94" fmla="*/ 105211 w 891060"/>
                      <a:gd name="connsiteY94" fmla="*/ 267702 h 505205"/>
                      <a:gd name="connsiteX95" fmla="*/ 111682 w 891060"/>
                      <a:gd name="connsiteY95" fmla="*/ 248049 h 505205"/>
                      <a:gd name="connsiteX96" fmla="*/ 137326 w 891060"/>
                      <a:gd name="connsiteY96" fmla="*/ 218571 h 505205"/>
                      <a:gd name="connsiteX97" fmla="*/ 160573 w 891060"/>
                      <a:gd name="connsiteY97" fmla="*/ 209464 h 505205"/>
                      <a:gd name="connsiteX98" fmla="*/ 197241 w 891060"/>
                      <a:gd name="connsiteY98" fmla="*/ 212579 h 505205"/>
                      <a:gd name="connsiteX99" fmla="*/ 202754 w 891060"/>
                      <a:gd name="connsiteY99" fmla="*/ 207307 h 505205"/>
                      <a:gd name="connsiteX100" fmla="*/ 231273 w 891060"/>
                      <a:gd name="connsiteY100" fmla="*/ 202274 h 505205"/>
                      <a:gd name="connsiteX101" fmla="*/ 236546 w 891060"/>
                      <a:gd name="connsiteY101" fmla="*/ 204431 h 505205"/>
                      <a:gd name="connsiteX102" fmla="*/ 253322 w 891060"/>
                      <a:gd name="connsiteY102" fmla="*/ 225042 h 505205"/>
                      <a:gd name="connsiteX103" fmla="*/ 253082 w 891060"/>
                      <a:gd name="connsiteY103" fmla="*/ 234389 h 505205"/>
                      <a:gd name="connsiteX104" fmla="*/ 256917 w 891060"/>
                      <a:gd name="connsiteY104" fmla="*/ 235827 h 505205"/>
                      <a:gd name="connsiteX105" fmla="*/ 267941 w 891060"/>
                      <a:gd name="connsiteY105" fmla="*/ 240859 h 505205"/>
                      <a:gd name="connsiteX106" fmla="*/ 281123 w 891060"/>
                      <a:gd name="connsiteY106" fmla="*/ 274652 h 505205"/>
                      <a:gd name="connsiteX107" fmla="*/ 279445 w 891060"/>
                      <a:gd name="connsiteY107" fmla="*/ 278486 h 505205"/>
                      <a:gd name="connsiteX108" fmla="*/ 255958 w 891060"/>
                      <a:gd name="connsiteY108" fmla="*/ 294544 h 505205"/>
                      <a:gd name="connsiteX109" fmla="*/ 244215 w 891060"/>
                      <a:gd name="connsiteY109" fmla="*/ 295263 h 505205"/>
                      <a:gd name="connsiteX110" fmla="*/ 240620 w 891060"/>
                      <a:gd name="connsiteY110" fmla="*/ 299097 h 505205"/>
                      <a:gd name="connsiteX111" fmla="*/ 209943 w 891060"/>
                      <a:gd name="connsiteY111" fmla="*/ 307246 h 505205"/>
                      <a:gd name="connsiteX112" fmla="*/ 209464 w 891060"/>
                      <a:gd name="connsiteY112" fmla="*/ 307246 h 505205"/>
                      <a:gd name="connsiteX113" fmla="*/ 190531 w 891060"/>
                      <a:gd name="connsiteY113" fmla="*/ 327617 h 505205"/>
                      <a:gd name="connsiteX114" fmla="*/ 192448 w 891060"/>
                      <a:gd name="connsiteY114" fmla="*/ 330014 h 505205"/>
                      <a:gd name="connsiteX115" fmla="*/ 191969 w 891060"/>
                      <a:gd name="connsiteY115" fmla="*/ 365004 h 505205"/>
                      <a:gd name="connsiteX116" fmla="*/ 180944 w 891060"/>
                      <a:gd name="connsiteY116" fmla="*/ 378186 h 505205"/>
                      <a:gd name="connsiteX117" fmla="*/ 181903 w 891060"/>
                      <a:gd name="connsiteY117" fmla="*/ 403590 h 505205"/>
                      <a:gd name="connsiteX118" fmla="*/ 193167 w 891060"/>
                      <a:gd name="connsiteY118" fmla="*/ 412457 h 505205"/>
                      <a:gd name="connsiteX119" fmla="*/ 197721 w 891060"/>
                      <a:gd name="connsiteY119" fmla="*/ 420605 h 505205"/>
                      <a:gd name="connsiteX120" fmla="*/ 198440 w 891060"/>
                      <a:gd name="connsiteY120" fmla="*/ 427076 h 505205"/>
                      <a:gd name="connsiteX121" fmla="*/ 187894 w 891060"/>
                      <a:gd name="connsiteY121" fmla="*/ 447448 h 505205"/>
                      <a:gd name="connsiteX122" fmla="*/ 155780 w 891060"/>
                      <a:gd name="connsiteY122" fmla="*/ 468298 h 505205"/>
                      <a:gd name="connsiteX123" fmla="*/ 156739 w 891060"/>
                      <a:gd name="connsiteY123" fmla="*/ 472133 h 505205"/>
                      <a:gd name="connsiteX124" fmla="*/ 195324 w 891060"/>
                      <a:gd name="connsiteY124" fmla="*/ 474529 h 505205"/>
                      <a:gd name="connsiteX125" fmla="*/ 197721 w 891060"/>
                      <a:gd name="connsiteY125" fmla="*/ 475009 h 505205"/>
                      <a:gd name="connsiteX126" fmla="*/ 235827 w 891060"/>
                      <a:gd name="connsiteY126" fmla="*/ 485314 h 505205"/>
                      <a:gd name="connsiteX127" fmla="*/ 242298 w 891060"/>
                      <a:gd name="connsiteY127" fmla="*/ 489868 h 5052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891060" h="505205">
                        <a:moveTo>
                          <a:pt x="243736" y="489149"/>
                        </a:moveTo>
                        <a:lnTo>
                          <a:pt x="247331" y="494181"/>
                        </a:lnTo>
                        <a:lnTo>
                          <a:pt x="252603" y="505206"/>
                        </a:lnTo>
                        <a:lnTo>
                          <a:pt x="298139" y="505206"/>
                        </a:lnTo>
                        <a:lnTo>
                          <a:pt x="347749" y="486512"/>
                        </a:lnTo>
                        <a:lnTo>
                          <a:pt x="383458" y="400234"/>
                        </a:lnTo>
                        <a:cubicBezTo>
                          <a:pt x="385375" y="395441"/>
                          <a:pt x="390408" y="392565"/>
                          <a:pt x="395441" y="392805"/>
                        </a:cubicBezTo>
                        <a:lnTo>
                          <a:pt x="467579" y="398796"/>
                        </a:lnTo>
                        <a:lnTo>
                          <a:pt x="539478" y="402871"/>
                        </a:lnTo>
                        <a:lnTo>
                          <a:pt x="573270" y="397598"/>
                        </a:lnTo>
                        <a:cubicBezTo>
                          <a:pt x="569915" y="387532"/>
                          <a:pt x="573270" y="376028"/>
                          <a:pt x="582137" y="369318"/>
                        </a:cubicBezTo>
                        <a:lnTo>
                          <a:pt x="596277" y="358294"/>
                        </a:lnTo>
                        <a:lnTo>
                          <a:pt x="596277" y="324981"/>
                        </a:lnTo>
                        <a:cubicBezTo>
                          <a:pt x="596277" y="315154"/>
                          <a:pt x="602029" y="306047"/>
                          <a:pt x="610897" y="301733"/>
                        </a:cubicBezTo>
                        <a:lnTo>
                          <a:pt x="654515" y="279445"/>
                        </a:lnTo>
                        <a:lnTo>
                          <a:pt x="649003" y="256677"/>
                        </a:lnTo>
                        <a:lnTo>
                          <a:pt x="616169" y="232232"/>
                        </a:lnTo>
                        <a:cubicBezTo>
                          <a:pt x="604905" y="224083"/>
                          <a:pt x="602269" y="208505"/>
                          <a:pt x="609938" y="197002"/>
                        </a:cubicBezTo>
                        <a:lnTo>
                          <a:pt x="632706" y="163209"/>
                        </a:lnTo>
                        <a:cubicBezTo>
                          <a:pt x="637739" y="155780"/>
                          <a:pt x="646127" y="151466"/>
                          <a:pt x="655474" y="151466"/>
                        </a:cubicBezTo>
                        <a:lnTo>
                          <a:pt x="731926" y="151466"/>
                        </a:lnTo>
                        <a:cubicBezTo>
                          <a:pt x="744868" y="151466"/>
                          <a:pt x="755652" y="159854"/>
                          <a:pt x="758289" y="172077"/>
                        </a:cubicBezTo>
                        <a:lnTo>
                          <a:pt x="764520" y="201795"/>
                        </a:lnTo>
                        <a:lnTo>
                          <a:pt x="772668" y="219530"/>
                        </a:lnTo>
                        <a:lnTo>
                          <a:pt x="791122" y="222885"/>
                        </a:lnTo>
                        <a:cubicBezTo>
                          <a:pt x="797593" y="224083"/>
                          <a:pt x="803345" y="227439"/>
                          <a:pt x="807419" y="232471"/>
                        </a:cubicBezTo>
                        <a:lnTo>
                          <a:pt x="822997" y="251884"/>
                        </a:lnTo>
                        <a:lnTo>
                          <a:pt x="838096" y="254760"/>
                        </a:lnTo>
                        <a:lnTo>
                          <a:pt x="848881" y="226001"/>
                        </a:lnTo>
                        <a:cubicBezTo>
                          <a:pt x="851277" y="219769"/>
                          <a:pt x="855831" y="214737"/>
                          <a:pt x="862062" y="211621"/>
                        </a:cubicBezTo>
                        <a:lnTo>
                          <a:pt x="891061" y="197002"/>
                        </a:lnTo>
                        <a:lnTo>
                          <a:pt x="886987" y="158176"/>
                        </a:lnTo>
                        <a:lnTo>
                          <a:pt x="879797" y="147871"/>
                        </a:lnTo>
                        <a:lnTo>
                          <a:pt x="823716" y="147871"/>
                        </a:lnTo>
                        <a:cubicBezTo>
                          <a:pt x="817006" y="147871"/>
                          <a:pt x="810774" y="145474"/>
                          <a:pt x="805981" y="141640"/>
                        </a:cubicBezTo>
                        <a:lnTo>
                          <a:pt x="799031" y="145714"/>
                        </a:lnTo>
                        <a:cubicBezTo>
                          <a:pt x="794238" y="148111"/>
                          <a:pt x="789684" y="149309"/>
                          <a:pt x="784891" y="149069"/>
                        </a:cubicBezTo>
                        <a:lnTo>
                          <a:pt x="769313" y="148350"/>
                        </a:lnTo>
                        <a:cubicBezTo>
                          <a:pt x="754933" y="147631"/>
                          <a:pt x="743669" y="136128"/>
                          <a:pt x="743669" y="122227"/>
                        </a:cubicBezTo>
                        <a:lnTo>
                          <a:pt x="743669" y="121029"/>
                        </a:lnTo>
                        <a:lnTo>
                          <a:pt x="737438" y="114558"/>
                        </a:lnTo>
                        <a:lnTo>
                          <a:pt x="726653" y="123186"/>
                        </a:lnTo>
                        <a:cubicBezTo>
                          <a:pt x="719943" y="128698"/>
                          <a:pt x="710596" y="130615"/>
                          <a:pt x="701968" y="128458"/>
                        </a:cubicBezTo>
                        <a:cubicBezTo>
                          <a:pt x="694778" y="126541"/>
                          <a:pt x="688787" y="121988"/>
                          <a:pt x="685432" y="115756"/>
                        </a:cubicBezTo>
                        <a:cubicBezTo>
                          <a:pt x="680159" y="122227"/>
                          <a:pt x="672250" y="125822"/>
                          <a:pt x="664102" y="125822"/>
                        </a:cubicBezTo>
                        <a:lnTo>
                          <a:pt x="581898" y="125822"/>
                        </a:lnTo>
                        <a:cubicBezTo>
                          <a:pt x="577584" y="125822"/>
                          <a:pt x="573749" y="124864"/>
                          <a:pt x="569915" y="123186"/>
                        </a:cubicBezTo>
                        <a:lnTo>
                          <a:pt x="531809" y="104972"/>
                        </a:lnTo>
                        <a:cubicBezTo>
                          <a:pt x="525577" y="102335"/>
                          <a:pt x="520544" y="96823"/>
                          <a:pt x="518148" y="90113"/>
                        </a:cubicBezTo>
                        <a:lnTo>
                          <a:pt x="511437" y="71659"/>
                        </a:lnTo>
                        <a:lnTo>
                          <a:pt x="462786" y="41941"/>
                        </a:lnTo>
                        <a:cubicBezTo>
                          <a:pt x="459191" y="39784"/>
                          <a:pt x="457034" y="35949"/>
                          <a:pt x="457034" y="31635"/>
                        </a:cubicBezTo>
                        <a:lnTo>
                          <a:pt x="457034" y="0"/>
                        </a:lnTo>
                        <a:lnTo>
                          <a:pt x="425878" y="18694"/>
                        </a:lnTo>
                        <a:cubicBezTo>
                          <a:pt x="425878" y="18694"/>
                          <a:pt x="423721" y="19652"/>
                          <a:pt x="422523" y="20131"/>
                        </a:cubicBezTo>
                        <a:lnTo>
                          <a:pt x="370756" y="33073"/>
                        </a:lnTo>
                        <a:cubicBezTo>
                          <a:pt x="370756" y="33073"/>
                          <a:pt x="368839" y="33313"/>
                          <a:pt x="367880" y="33552"/>
                        </a:cubicBezTo>
                        <a:lnTo>
                          <a:pt x="339600" y="33552"/>
                        </a:lnTo>
                        <a:cubicBezTo>
                          <a:pt x="330014" y="38106"/>
                          <a:pt x="315155" y="34511"/>
                          <a:pt x="278007" y="19892"/>
                        </a:cubicBezTo>
                        <a:cubicBezTo>
                          <a:pt x="275371" y="19173"/>
                          <a:pt x="272974" y="17735"/>
                          <a:pt x="270817" y="15818"/>
                        </a:cubicBezTo>
                        <a:cubicBezTo>
                          <a:pt x="269859" y="18454"/>
                          <a:pt x="268660" y="21090"/>
                          <a:pt x="266983" y="23487"/>
                        </a:cubicBezTo>
                        <a:cubicBezTo>
                          <a:pt x="263628" y="28040"/>
                          <a:pt x="259314" y="31635"/>
                          <a:pt x="254041" y="33792"/>
                        </a:cubicBezTo>
                        <a:cubicBezTo>
                          <a:pt x="252843" y="38585"/>
                          <a:pt x="250206" y="43379"/>
                          <a:pt x="246132" y="47213"/>
                        </a:cubicBezTo>
                        <a:lnTo>
                          <a:pt x="244934" y="48412"/>
                        </a:lnTo>
                        <a:lnTo>
                          <a:pt x="244934" y="48891"/>
                        </a:lnTo>
                        <a:cubicBezTo>
                          <a:pt x="245653" y="58477"/>
                          <a:pt x="242537" y="66866"/>
                          <a:pt x="236306" y="72617"/>
                        </a:cubicBezTo>
                        <a:cubicBezTo>
                          <a:pt x="229596" y="78849"/>
                          <a:pt x="220488" y="81724"/>
                          <a:pt x="211142" y="80526"/>
                        </a:cubicBezTo>
                        <a:lnTo>
                          <a:pt x="192927" y="78129"/>
                        </a:lnTo>
                        <a:cubicBezTo>
                          <a:pt x="189572" y="77650"/>
                          <a:pt x="185977" y="76692"/>
                          <a:pt x="182862" y="75014"/>
                        </a:cubicBezTo>
                        <a:lnTo>
                          <a:pt x="146193" y="55841"/>
                        </a:lnTo>
                        <a:cubicBezTo>
                          <a:pt x="139004" y="61832"/>
                          <a:pt x="129177" y="64229"/>
                          <a:pt x="119831" y="62312"/>
                        </a:cubicBezTo>
                        <a:lnTo>
                          <a:pt x="62072" y="49849"/>
                        </a:lnTo>
                        <a:lnTo>
                          <a:pt x="57519" y="55841"/>
                        </a:lnTo>
                        <a:cubicBezTo>
                          <a:pt x="55601" y="58717"/>
                          <a:pt x="52486" y="61353"/>
                          <a:pt x="49131" y="63510"/>
                        </a:cubicBezTo>
                        <a:lnTo>
                          <a:pt x="26842" y="77171"/>
                        </a:lnTo>
                        <a:lnTo>
                          <a:pt x="35949" y="94426"/>
                        </a:lnTo>
                        <a:cubicBezTo>
                          <a:pt x="38825" y="99939"/>
                          <a:pt x="39544" y="106170"/>
                          <a:pt x="38346" y="111922"/>
                        </a:cubicBezTo>
                        <a:lnTo>
                          <a:pt x="42660" y="110723"/>
                        </a:lnTo>
                        <a:cubicBezTo>
                          <a:pt x="51767" y="108087"/>
                          <a:pt x="61353" y="110244"/>
                          <a:pt x="68543" y="116236"/>
                        </a:cubicBezTo>
                        <a:cubicBezTo>
                          <a:pt x="75254" y="121988"/>
                          <a:pt x="78609" y="130615"/>
                          <a:pt x="77411" y="139243"/>
                        </a:cubicBezTo>
                        <a:cubicBezTo>
                          <a:pt x="75973" y="150028"/>
                          <a:pt x="69502" y="158416"/>
                          <a:pt x="59676" y="161771"/>
                        </a:cubicBezTo>
                        <a:lnTo>
                          <a:pt x="19173" y="176151"/>
                        </a:lnTo>
                        <a:cubicBezTo>
                          <a:pt x="19173" y="176151"/>
                          <a:pt x="18694" y="177829"/>
                          <a:pt x="18454" y="178787"/>
                        </a:cubicBezTo>
                        <a:lnTo>
                          <a:pt x="0" y="223844"/>
                        </a:lnTo>
                        <a:lnTo>
                          <a:pt x="21090" y="222645"/>
                        </a:lnTo>
                        <a:cubicBezTo>
                          <a:pt x="33073" y="222406"/>
                          <a:pt x="43139" y="228397"/>
                          <a:pt x="47453" y="238223"/>
                        </a:cubicBezTo>
                        <a:cubicBezTo>
                          <a:pt x="51767" y="247810"/>
                          <a:pt x="49850" y="259074"/>
                          <a:pt x="42420" y="266743"/>
                        </a:cubicBezTo>
                        <a:lnTo>
                          <a:pt x="35949" y="273453"/>
                        </a:lnTo>
                        <a:lnTo>
                          <a:pt x="36428" y="273933"/>
                        </a:lnTo>
                        <a:cubicBezTo>
                          <a:pt x="42899" y="278726"/>
                          <a:pt x="46734" y="285916"/>
                          <a:pt x="46974" y="293345"/>
                        </a:cubicBezTo>
                        <a:lnTo>
                          <a:pt x="50808" y="289511"/>
                        </a:lnTo>
                        <a:cubicBezTo>
                          <a:pt x="55841" y="284478"/>
                          <a:pt x="63031" y="281602"/>
                          <a:pt x="70221" y="281602"/>
                        </a:cubicBezTo>
                        <a:lnTo>
                          <a:pt x="90113" y="281602"/>
                        </a:lnTo>
                        <a:lnTo>
                          <a:pt x="105930" y="272495"/>
                        </a:lnTo>
                        <a:lnTo>
                          <a:pt x="105211" y="267702"/>
                        </a:lnTo>
                        <a:cubicBezTo>
                          <a:pt x="104492" y="260032"/>
                          <a:pt x="106889" y="253322"/>
                          <a:pt x="111682" y="248049"/>
                        </a:cubicBezTo>
                        <a:lnTo>
                          <a:pt x="137326" y="218571"/>
                        </a:lnTo>
                        <a:cubicBezTo>
                          <a:pt x="143078" y="211861"/>
                          <a:pt x="151706" y="208505"/>
                          <a:pt x="160573" y="209464"/>
                        </a:cubicBezTo>
                        <a:lnTo>
                          <a:pt x="197241" y="212579"/>
                        </a:lnTo>
                        <a:lnTo>
                          <a:pt x="202754" y="207307"/>
                        </a:lnTo>
                        <a:cubicBezTo>
                          <a:pt x="211142" y="200357"/>
                          <a:pt x="221926" y="198440"/>
                          <a:pt x="231273" y="202274"/>
                        </a:cubicBezTo>
                        <a:lnTo>
                          <a:pt x="236546" y="204431"/>
                        </a:lnTo>
                        <a:cubicBezTo>
                          <a:pt x="245653" y="208026"/>
                          <a:pt x="251884" y="215695"/>
                          <a:pt x="253322" y="225042"/>
                        </a:cubicBezTo>
                        <a:cubicBezTo>
                          <a:pt x="253801" y="228157"/>
                          <a:pt x="253562" y="231273"/>
                          <a:pt x="253082" y="234389"/>
                        </a:cubicBezTo>
                        <a:cubicBezTo>
                          <a:pt x="254281" y="234868"/>
                          <a:pt x="255719" y="235347"/>
                          <a:pt x="256917" y="235827"/>
                        </a:cubicBezTo>
                        <a:lnTo>
                          <a:pt x="267941" y="240859"/>
                        </a:lnTo>
                        <a:cubicBezTo>
                          <a:pt x="281123" y="247091"/>
                          <a:pt x="286635" y="261710"/>
                          <a:pt x="281123" y="274652"/>
                        </a:cubicBezTo>
                        <a:lnTo>
                          <a:pt x="279445" y="278486"/>
                        </a:lnTo>
                        <a:cubicBezTo>
                          <a:pt x="275371" y="287594"/>
                          <a:pt x="266264" y="293825"/>
                          <a:pt x="255958" y="294544"/>
                        </a:cubicBezTo>
                        <a:lnTo>
                          <a:pt x="244215" y="295263"/>
                        </a:lnTo>
                        <a:lnTo>
                          <a:pt x="240620" y="299097"/>
                        </a:lnTo>
                        <a:cubicBezTo>
                          <a:pt x="232951" y="307246"/>
                          <a:pt x="220968" y="310361"/>
                          <a:pt x="209943" y="307246"/>
                        </a:cubicBezTo>
                        <a:lnTo>
                          <a:pt x="209464" y="307246"/>
                        </a:lnTo>
                        <a:cubicBezTo>
                          <a:pt x="209464" y="307246"/>
                          <a:pt x="190531" y="327617"/>
                          <a:pt x="190531" y="327617"/>
                        </a:cubicBezTo>
                        <a:lnTo>
                          <a:pt x="192448" y="330014"/>
                        </a:lnTo>
                        <a:cubicBezTo>
                          <a:pt x="200597" y="340319"/>
                          <a:pt x="200357" y="354699"/>
                          <a:pt x="191969" y="365004"/>
                        </a:cubicBezTo>
                        <a:lnTo>
                          <a:pt x="180944" y="378186"/>
                        </a:lnTo>
                        <a:lnTo>
                          <a:pt x="181903" y="403590"/>
                        </a:lnTo>
                        <a:lnTo>
                          <a:pt x="193167" y="412457"/>
                        </a:lnTo>
                        <a:cubicBezTo>
                          <a:pt x="195803" y="414374"/>
                          <a:pt x="197241" y="417250"/>
                          <a:pt x="197721" y="420605"/>
                        </a:cubicBezTo>
                        <a:lnTo>
                          <a:pt x="198440" y="427076"/>
                        </a:lnTo>
                        <a:cubicBezTo>
                          <a:pt x="198200" y="436423"/>
                          <a:pt x="194126" y="443373"/>
                          <a:pt x="187894" y="447448"/>
                        </a:cubicBezTo>
                        <a:lnTo>
                          <a:pt x="155780" y="468298"/>
                        </a:lnTo>
                        <a:lnTo>
                          <a:pt x="156739" y="472133"/>
                        </a:lnTo>
                        <a:lnTo>
                          <a:pt x="195324" y="474529"/>
                        </a:lnTo>
                        <a:cubicBezTo>
                          <a:pt x="195324" y="474529"/>
                          <a:pt x="197002" y="474529"/>
                          <a:pt x="197721" y="475009"/>
                        </a:cubicBezTo>
                        <a:lnTo>
                          <a:pt x="235827" y="485314"/>
                        </a:lnTo>
                        <a:cubicBezTo>
                          <a:pt x="238463" y="486033"/>
                          <a:pt x="240860" y="487711"/>
                          <a:pt x="242298" y="489868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0" name="자유형: 도형 159">
                    <a:extLst>
                      <a:ext uri="{FF2B5EF4-FFF2-40B4-BE49-F238E27FC236}">
                        <a16:creationId xmlns:a16="http://schemas.microsoft.com/office/drawing/2014/main" id="{4BB36CE9-8F1A-6F2E-7FBF-8A90C3FFAF33}"/>
                      </a:ext>
                    </a:extLst>
                  </p:cNvPr>
                  <p:cNvSpPr/>
                  <p:nvPr/>
                </p:nvSpPr>
                <p:spPr>
                  <a:xfrm>
                    <a:off x="1491153" y="3675851"/>
                    <a:ext cx="130375" cy="125342"/>
                  </a:xfrm>
                  <a:custGeom>
                    <a:avLst/>
                    <a:gdLst>
                      <a:gd name="connsiteX0" fmla="*/ 32594 w 130375"/>
                      <a:gd name="connsiteY0" fmla="*/ 123425 h 125342"/>
                      <a:gd name="connsiteX1" fmla="*/ 55362 w 130375"/>
                      <a:gd name="connsiteY1" fmla="*/ 109285 h 125342"/>
                      <a:gd name="connsiteX2" fmla="*/ 61593 w 130375"/>
                      <a:gd name="connsiteY2" fmla="*/ 107368 h 125342"/>
                      <a:gd name="connsiteX3" fmla="*/ 78130 w 130375"/>
                      <a:gd name="connsiteY3" fmla="*/ 107368 h 125342"/>
                      <a:gd name="connsiteX4" fmla="*/ 88914 w 130375"/>
                      <a:gd name="connsiteY4" fmla="*/ 96344 h 125342"/>
                      <a:gd name="connsiteX5" fmla="*/ 106170 w 130375"/>
                      <a:gd name="connsiteY5" fmla="*/ 46494 h 125342"/>
                      <a:gd name="connsiteX6" fmla="*/ 110005 w 130375"/>
                      <a:gd name="connsiteY6" fmla="*/ 40982 h 125342"/>
                      <a:gd name="connsiteX7" fmla="*/ 130376 w 130375"/>
                      <a:gd name="connsiteY7" fmla="*/ 2636 h 125342"/>
                      <a:gd name="connsiteX8" fmla="*/ 129657 w 130375"/>
                      <a:gd name="connsiteY8" fmla="*/ 0 h 125342"/>
                      <a:gd name="connsiteX9" fmla="*/ 103294 w 130375"/>
                      <a:gd name="connsiteY9" fmla="*/ 0 h 125342"/>
                      <a:gd name="connsiteX10" fmla="*/ 57998 w 130375"/>
                      <a:gd name="connsiteY10" fmla="*/ 12223 h 125342"/>
                      <a:gd name="connsiteX11" fmla="*/ 13661 w 130375"/>
                      <a:gd name="connsiteY11" fmla="*/ 90592 h 125342"/>
                      <a:gd name="connsiteX12" fmla="*/ 13661 w 130375"/>
                      <a:gd name="connsiteY12" fmla="*/ 90592 h 125342"/>
                      <a:gd name="connsiteX13" fmla="*/ 13181 w 130375"/>
                      <a:gd name="connsiteY13" fmla="*/ 91790 h 125342"/>
                      <a:gd name="connsiteX14" fmla="*/ 959 w 130375"/>
                      <a:gd name="connsiteY14" fmla="*/ 117913 h 125342"/>
                      <a:gd name="connsiteX15" fmla="*/ 0 w 130375"/>
                      <a:gd name="connsiteY15" fmla="*/ 125343 h 125342"/>
                      <a:gd name="connsiteX16" fmla="*/ 20132 w 130375"/>
                      <a:gd name="connsiteY16" fmla="*/ 120550 h 125342"/>
                      <a:gd name="connsiteX17" fmla="*/ 32594 w 130375"/>
                      <a:gd name="connsiteY17" fmla="*/ 123425 h 1253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130375" h="125342">
                        <a:moveTo>
                          <a:pt x="32594" y="123425"/>
                        </a:moveTo>
                        <a:lnTo>
                          <a:pt x="55362" y="109285"/>
                        </a:lnTo>
                        <a:cubicBezTo>
                          <a:pt x="57279" y="108087"/>
                          <a:pt x="59436" y="107368"/>
                          <a:pt x="61593" y="107368"/>
                        </a:cubicBezTo>
                        <a:lnTo>
                          <a:pt x="78130" y="107368"/>
                        </a:lnTo>
                        <a:lnTo>
                          <a:pt x="88914" y="96344"/>
                        </a:lnTo>
                        <a:lnTo>
                          <a:pt x="106170" y="46494"/>
                        </a:lnTo>
                        <a:cubicBezTo>
                          <a:pt x="106889" y="44337"/>
                          <a:pt x="108327" y="42420"/>
                          <a:pt x="110005" y="40982"/>
                        </a:cubicBezTo>
                        <a:lnTo>
                          <a:pt x="130376" y="2636"/>
                        </a:lnTo>
                        <a:lnTo>
                          <a:pt x="129657" y="0"/>
                        </a:lnTo>
                        <a:lnTo>
                          <a:pt x="103294" y="0"/>
                        </a:lnTo>
                        <a:lnTo>
                          <a:pt x="57998" y="12223"/>
                        </a:lnTo>
                        <a:lnTo>
                          <a:pt x="13661" y="90592"/>
                        </a:lnTo>
                        <a:cubicBezTo>
                          <a:pt x="13661" y="90592"/>
                          <a:pt x="13661" y="90592"/>
                          <a:pt x="13661" y="90592"/>
                        </a:cubicBezTo>
                        <a:cubicBezTo>
                          <a:pt x="13661" y="91071"/>
                          <a:pt x="13421" y="91311"/>
                          <a:pt x="13181" y="91790"/>
                        </a:cubicBezTo>
                        <a:cubicBezTo>
                          <a:pt x="5272" y="106889"/>
                          <a:pt x="1438" y="116236"/>
                          <a:pt x="959" y="117913"/>
                        </a:cubicBezTo>
                        <a:lnTo>
                          <a:pt x="0" y="125343"/>
                        </a:lnTo>
                        <a:cubicBezTo>
                          <a:pt x="6471" y="120310"/>
                          <a:pt x="13421" y="118872"/>
                          <a:pt x="20132" y="120550"/>
                        </a:cubicBezTo>
                        <a:lnTo>
                          <a:pt x="32594" y="123425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1" name="자유형: 도형 160">
                    <a:extLst>
                      <a:ext uri="{FF2B5EF4-FFF2-40B4-BE49-F238E27FC236}">
                        <a16:creationId xmlns:a16="http://schemas.microsoft.com/office/drawing/2014/main" id="{B5E69CA0-AE71-D837-B6A7-3F56A753E4E1}"/>
                      </a:ext>
                    </a:extLst>
                  </p:cNvPr>
                  <p:cNvSpPr/>
                  <p:nvPr/>
                </p:nvSpPr>
                <p:spPr>
                  <a:xfrm>
                    <a:off x="1463112" y="3837862"/>
                    <a:ext cx="19652" cy="9826"/>
                  </a:xfrm>
                  <a:custGeom>
                    <a:avLst/>
                    <a:gdLst>
                      <a:gd name="connsiteX0" fmla="*/ 19652 w 19652"/>
                      <a:gd name="connsiteY0" fmla="*/ 0 h 9826"/>
                      <a:gd name="connsiteX1" fmla="*/ 18933 w 19652"/>
                      <a:gd name="connsiteY1" fmla="*/ 479 h 9826"/>
                      <a:gd name="connsiteX2" fmla="*/ 13181 w 19652"/>
                      <a:gd name="connsiteY2" fmla="*/ 4074 h 9826"/>
                      <a:gd name="connsiteX3" fmla="*/ 0 w 19652"/>
                      <a:gd name="connsiteY3" fmla="*/ 9826 h 9826"/>
                      <a:gd name="connsiteX4" fmla="*/ 19652 w 19652"/>
                      <a:gd name="connsiteY4" fmla="*/ 7430 h 9826"/>
                      <a:gd name="connsiteX5" fmla="*/ 19652 w 19652"/>
                      <a:gd name="connsiteY5" fmla="*/ 0 h 98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19652" h="9826">
                        <a:moveTo>
                          <a:pt x="19652" y="0"/>
                        </a:moveTo>
                        <a:cubicBezTo>
                          <a:pt x="19652" y="0"/>
                          <a:pt x="19173" y="240"/>
                          <a:pt x="18933" y="479"/>
                        </a:cubicBezTo>
                        <a:lnTo>
                          <a:pt x="13181" y="4074"/>
                        </a:lnTo>
                        <a:lnTo>
                          <a:pt x="0" y="9826"/>
                        </a:lnTo>
                        <a:lnTo>
                          <a:pt x="19652" y="7430"/>
                        </a:lnTo>
                        <a:lnTo>
                          <a:pt x="19652" y="0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2" name="자유형: 도형 161">
                    <a:extLst>
                      <a:ext uri="{FF2B5EF4-FFF2-40B4-BE49-F238E27FC236}">
                        <a16:creationId xmlns:a16="http://schemas.microsoft.com/office/drawing/2014/main" id="{BB9727E6-76BC-907E-69FC-F151C68F2E2C}"/>
                      </a:ext>
                    </a:extLst>
                  </p:cNvPr>
                  <p:cNvSpPr/>
                  <p:nvPr/>
                </p:nvSpPr>
                <p:spPr>
                  <a:xfrm>
                    <a:off x="1821885" y="3433313"/>
                    <a:ext cx="531089" cy="497536"/>
                  </a:xfrm>
                  <a:custGeom>
                    <a:avLst/>
                    <a:gdLst>
                      <a:gd name="connsiteX0" fmla="*/ 415333 w 531089"/>
                      <a:gd name="connsiteY0" fmla="*/ 73576 h 497536"/>
                      <a:gd name="connsiteX1" fmla="*/ 415333 w 531089"/>
                      <a:gd name="connsiteY1" fmla="*/ 20132 h 497536"/>
                      <a:gd name="connsiteX2" fmla="*/ 374591 w 531089"/>
                      <a:gd name="connsiteY2" fmla="*/ 0 h 497536"/>
                      <a:gd name="connsiteX3" fmla="*/ 343674 w 531089"/>
                      <a:gd name="connsiteY3" fmla="*/ 7909 h 497536"/>
                      <a:gd name="connsiteX4" fmla="*/ 330014 w 531089"/>
                      <a:gd name="connsiteY4" fmla="*/ 59196 h 497536"/>
                      <a:gd name="connsiteX5" fmla="*/ 318510 w 531089"/>
                      <a:gd name="connsiteY5" fmla="*/ 68064 h 497536"/>
                      <a:gd name="connsiteX6" fmla="*/ 305329 w 531089"/>
                      <a:gd name="connsiteY6" fmla="*/ 68064 h 497536"/>
                      <a:gd name="connsiteX7" fmla="*/ 298139 w 531089"/>
                      <a:gd name="connsiteY7" fmla="*/ 73816 h 497536"/>
                      <a:gd name="connsiteX8" fmla="*/ 287354 w 531089"/>
                      <a:gd name="connsiteY8" fmla="*/ 71659 h 497536"/>
                      <a:gd name="connsiteX9" fmla="*/ 283280 w 531089"/>
                      <a:gd name="connsiteY9" fmla="*/ 68303 h 497536"/>
                      <a:gd name="connsiteX10" fmla="*/ 247331 w 531089"/>
                      <a:gd name="connsiteY10" fmla="*/ 68303 h 497536"/>
                      <a:gd name="connsiteX11" fmla="*/ 230554 w 531089"/>
                      <a:gd name="connsiteY11" fmla="*/ 98741 h 497536"/>
                      <a:gd name="connsiteX12" fmla="*/ 219769 w 531089"/>
                      <a:gd name="connsiteY12" fmla="*/ 104972 h 497536"/>
                      <a:gd name="connsiteX13" fmla="*/ 170160 w 531089"/>
                      <a:gd name="connsiteY13" fmla="*/ 103773 h 497536"/>
                      <a:gd name="connsiteX14" fmla="*/ 131095 w 531089"/>
                      <a:gd name="connsiteY14" fmla="*/ 98261 h 497536"/>
                      <a:gd name="connsiteX15" fmla="*/ 93228 w 531089"/>
                      <a:gd name="connsiteY15" fmla="*/ 94906 h 497536"/>
                      <a:gd name="connsiteX16" fmla="*/ 88675 w 531089"/>
                      <a:gd name="connsiteY16" fmla="*/ 99939 h 497536"/>
                      <a:gd name="connsiteX17" fmla="*/ 92509 w 531089"/>
                      <a:gd name="connsiteY17" fmla="*/ 108087 h 497536"/>
                      <a:gd name="connsiteX18" fmla="*/ 93468 w 531089"/>
                      <a:gd name="connsiteY18" fmla="*/ 115756 h 497536"/>
                      <a:gd name="connsiteX19" fmla="*/ 90352 w 531089"/>
                      <a:gd name="connsiteY19" fmla="*/ 129896 h 497536"/>
                      <a:gd name="connsiteX20" fmla="*/ 103054 w 531089"/>
                      <a:gd name="connsiteY20" fmla="*/ 140202 h 497536"/>
                      <a:gd name="connsiteX21" fmla="*/ 107368 w 531089"/>
                      <a:gd name="connsiteY21" fmla="*/ 147392 h 497536"/>
                      <a:gd name="connsiteX22" fmla="*/ 116475 w 531089"/>
                      <a:gd name="connsiteY22" fmla="*/ 198200 h 497536"/>
                      <a:gd name="connsiteX23" fmla="*/ 112401 w 531089"/>
                      <a:gd name="connsiteY23" fmla="*/ 209464 h 497536"/>
                      <a:gd name="connsiteX24" fmla="*/ 80047 w 531089"/>
                      <a:gd name="connsiteY24" fmla="*/ 236306 h 497536"/>
                      <a:gd name="connsiteX25" fmla="*/ 72617 w 531089"/>
                      <a:gd name="connsiteY25" fmla="*/ 256917 h 497536"/>
                      <a:gd name="connsiteX26" fmla="*/ 80287 w 531089"/>
                      <a:gd name="connsiteY26" fmla="*/ 272016 h 497536"/>
                      <a:gd name="connsiteX27" fmla="*/ 76452 w 531089"/>
                      <a:gd name="connsiteY27" fmla="*/ 287354 h 497536"/>
                      <a:gd name="connsiteX28" fmla="*/ 46734 w 531089"/>
                      <a:gd name="connsiteY28" fmla="*/ 308444 h 497536"/>
                      <a:gd name="connsiteX29" fmla="*/ 46734 w 531089"/>
                      <a:gd name="connsiteY29" fmla="*/ 328576 h 497536"/>
                      <a:gd name="connsiteX30" fmla="*/ 37147 w 531089"/>
                      <a:gd name="connsiteY30" fmla="*/ 340319 h 497536"/>
                      <a:gd name="connsiteX31" fmla="*/ 0 w 531089"/>
                      <a:gd name="connsiteY31" fmla="*/ 348228 h 497536"/>
                      <a:gd name="connsiteX32" fmla="*/ 23487 w 531089"/>
                      <a:gd name="connsiteY32" fmla="*/ 352542 h 497536"/>
                      <a:gd name="connsiteX33" fmla="*/ 75493 w 531089"/>
                      <a:gd name="connsiteY33" fmla="*/ 331931 h 497536"/>
                      <a:gd name="connsiteX34" fmla="*/ 88914 w 531089"/>
                      <a:gd name="connsiteY34" fmla="*/ 335286 h 497536"/>
                      <a:gd name="connsiteX35" fmla="*/ 104492 w 531089"/>
                      <a:gd name="connsiteY35" fmla="*/ 353500 h 497536"/>
                      <a:gd name="connsiteX36" fmla="*/ 117434 w 531089"/>
                      <a:gd name="connsiteY36" fmla="*/ 353500 h 497536"/>
                      <a:gd name="connsiteX37" fmla="*/ 138045 w 531089"/>
                      <a:gd name="connsiteY37" fmla="*/ 320906 h 497536"/>
                      <a:gd name="connsiteX38" fmla="*/ 151226 w 531089"/>
                      <a:gd name="connsiteY38" fmla="*/ 315874 h 497536"/>
                      <a:gd name="connsiteX39" fmla="*/ 191729 w 531089"/>
                      <a:gd name="connsiteY39" fmla="*/ 326658 h 497536"/>
                      <a:gd name="connsiteX40" fmla="*/ 196283 w 531089"/>
                      <a:gd name="connsiteY40" fmla="*/ 329055 h 497536"/>
                      <a:gd name="connsiteX41" fmla="*/ 220009 w 531089"/>
                      <a:gd name="connsiteY41" fmla="*/ 348468 h 497536"/>
                      <a:gd name="connsiteX42" fmla="*/ 247570 w 531089"/>
                      <a:gd name="connsiteY42" fmla="*/ 353500 h 497536"/>
                      <a:gd name="connsiteX43" fmla="*/ 251405 w 531089"/>
                      <a:gd name="connsiteY43" fmla="*/ 353500 h 497536"/>
                      <a:gd name="connsiteX44" fmla="*/ 259314 w 531089"/>
                      <a:gd name="connsiteY44" fmla="*/ 356856 h 497536"/>
                      <a:gd name="connsiteX45" fmla="*/ 262909 w 531089"/>
                      <a:gd name="connsiteY45" fmla="*/ 360211 h 497536"/>
                      <a:gd name="connsiteX46" fmla="*/ 267941 w 531089"/>
                      <a:gd name="connsiteY46" fmla="*/ 413895 h 497536"/>
                      <a:gd name="connsiteX47" fmla="*/ 270338 w 531089"/>
                      <a:gd name="connsiteY47" fmla="*/ 444332 h 497536"/>
                      <a:gd name="connsiteX48" fmla="*/ 268421 w 531089"/>
                      <a:gd name="connsiteY48" fmla="*/ 493702 h 497536"/>
                      <a:gd name="connsiteX49" fmla="*/ 272255 w 531089"/>
                      <a:gd name="connsiteY49" fmla="*/ 497537 h 497536"/>
                      <a:gd name="connsiteX50" fmla="*/ 287354 w 531089"/>
                      <a:gd name="connsiteY50" fmla="*/ 497537 h 497536"/>
                      <a:gd name="connsiteX51" fmla="*/ 323783 w 531089"/>
                      <a:gd name="connsiteY51" fmla="*/ 486033 h 497536"/>
                      <a:gd name="connsiteX52" fmla="*/ 329534 w 531089"/>
                      <a:gd name="connsiteY52" fmla="*/ 485554 h 497536"/>
                      <a:gd name="connsiteX53" fmla="*/ 345592 w 531089"/>
                      <a:gd name="connsiteY53" fmla="*/ 488430 h 497536"/>
                      <a:gd name="connsiteX54" fmla="*/ 371475 w 531089"/>
                      <a:gd name="connsiteY54" fmla="*/ 426357 h 497536"/>
                      <a:gd name="connsiteX55" fmla="*/ 375070 w 531089"/>
                      <a:gd name="connsiteY55" fmla="*/ 421564 h 497536"/>
                      <a:gd name="connsiteX56" fmla="*/ 378425 w 531089"/>
                      <a:gd name="connsiteY56" fmla="*/ 418928 h 497536"/>
                      <a:gd name="connsiteX57" fmla="*/ 428994 w 531089"/>
                      <a:gd name="connsiteY57" fmla="*/ 388970 h 497536"/>
                      <a:gd name="connsiteX58" fmla="*/ 432828 w 531089"/>
                      <a:gd name="connsiteY58" fmla="*/ 387532 h 497536"/>
                      <a:gd name="connsiteX59" fmla="*/ 464703 w 531089"/>
                      <a:gd name="connsiteY59" fmla="*/ 381062 h 497536"/>
                      <a:gd name="connsiteX60" fmla="*/ 519826 w 531089"/>
                      <a:gd name="connsiteY60" fmla="*/ 326898 h 497536"/>
                      <a:gd name="connsiteX61" fmla="*/ 531090 w 531089"/>
                      <a:gd name="connsiteY61" fmla="*/ 307485 h 497536"/>
                      <a:gd name="connsiteX62" fmla="*/ 505206 w 531089"/>
                      <a:gd name="connsiteY62" fmla="*/ 298139 h 497536"/>
                      <a:gd name="connsiteX63" fmla="*/ 487232 w 531089"/>
                      <a:gd name="connsiteY63" fmla="*/ 283280 h 497536"/>
                      <a:gd name="connsiteX64" fmla="*/ 432109 w 531089"/>
                      <a:gd name="connsiteY64" fmla="*/ 187415 h 497536"/>
                      <a:gd name="connsiteX65" fmla="*/ 409102 w 531089"/>
                      <a:gd name="connsiteY65" fmla="*/ 173754 h 497536"/>
                      <a:gd name="connsiteX66" fmla="*/ 404069 w 531089"/>
                      <a:gd name="connsiteY66" fmla="*/ 147392 h 497536"/>
                      <a:gd name="connsiteX67" fmla="*/ 406226 w 531089"/>
                      <a:gd name="connsiteY67" fmla="*/ 138764 h 497536"/>
                      <a:gd name="connsiteX68" fmla="*/ 432349 w 531089"/>
                      <a:gd name="connsiteY68" fmla="*/ 114798 h 497536"/>
                      <a:gd name="connsiteX69" fmla="*/ 437142 w 531089"/>
                      <a:gd name="connsiteY69" fmla="*/ 113839 h 497536"/>
                      <a:gd name="connsiteX70" fmla="*/ 437142 w 531089"/>
                      <a:gd name="connsiteY70" fmla="*/ 112401 h 497536"/>
                      <a:gd name="connsiteX71" fmla="*/ 422763 w 531089"/>
                      <a:gd name="connsiteY71" fmla="*/ 92749 h 497536"/>
                      <a:gd name="connsiteX72" fmla="*/ 416292 w 531089"/>
                      <a:gd name="connsiteY72" fmla="*/ 73576 h 49753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</a:cxnLst>
                    <a:rect l="l" t="t" r="r" b="b"/>
                    <a:pathLst>
                      <a:path w="531089" h="497536">
                        <a:moveTo>
                          <a:pt x="415333" y="73576"/>
                        </a:moveTo>
                        <a:lnTo>
                          <a:pt x="415333" y="20132"/>
                        </a:lnTo>
                        <a:lnTo>
                          <a:pt x="374591" y="0"/>
                        </a:lnTo>
                        <a:lnTo>
                          <a:pt x="343674" y="7909"/>
                        </a:lnTo>
                        <a:lnTo>
                          <a:pt x="330014" y="59196"/>
                        </a:lnTo>
                        <a:cubicBezTo>
                          <a:pt x="328576" y="64469"/>
                          <a:pt x="323783" y="68064"/>
                          <a:pt x="318510" y="68064"/>
                        </a:cubicBezTo>
                        <a:lnTo>
                          <a:pt x="305329" y="68064"/>
                        </a:lnTo>
                        <a:cubicBezTo>
                          <a:pt x="303891" y="70700"/>
                          <a:pt x="301254" y="72857"/>
                          <a:pt x="298139" y="73816"/>
                        </a:cubicBezTo>
                        <a:cubicBezTo>
                          <a:pt x="294304" y="74774"/>
                          <a:pt x="290230" y="73816"/>
                          <a:pt x="287354" y="71659"/>
                        </a:cubicBezTo>
                        <a:lnTo>
                          <a:pt x="283280" y="68303"/>
                        </a:lnTo>
                        <a:lnTo>
                          <a:pt x="247331" y="68303"/>
                        </a:lnTo>
                        <a:lnTo>
                          <a:pt x="230554" y="98741"/>
                        </a:lnTo>
                        <a:cubicBezTo>
                          <a:pt x="228397" y="102575"/>
                          <a:pt x="224563" y="104972"/>
                          <a:pt x="219769" y="104972"/>
                        </a:cubicBezTo>
                        <a:lnTo>
                          <a:pt x="170160" y="103773"/>
                        </a:lnTo>
                        <a:lnTo>
                          <a:pt x="131095" y="98261"/>
                        </a:lnTo>
                        <a:lnTo>
                          <a:pt x="93228" y="94906"/>
                        </a:lnTo>
                        <a:lnTo>
                          <a:pt x="88675" y="99939"/>
                        </a:lnTo>
                        <a:lnTo>
                          <a:pt x="92509" y="108087"/>
                        </a:lnTo>
                        <a:cubicBezTo>
                          <a:pt x="93708" y="110484"/>
                          <a:pt x="93947" y="113120"/>
                          <a:pt x="93468" y="115756"/>
                        </a:cubicBezTo>
                        <a:lnTo>
                          <a:pt x="90352" y="129896"/>
                        </a:lnTo>
                        <a:lnTo>
                          <a:pt x="103054" y="140202"/>
                        </a:lnTo>
                        <a:cubicBezTo>
                          <a:pt x="105211" y="142119"/>
                          <a:pt x="106889" y="144516"/>
                          <a:pt x="107368" y="147392"/>
                        </a:cubicBezTo>
                        <a:lnTo>
                          <a:pt x="116475" y="198200"/>
                        </a:lnTo>
                        <a:cubicBezTo>
                          <a:pt x="117194" y="202514"/>
                          <a:pt x="115756" y="206828"/>
                          <a:pt x="112401" y="209464"/>
                        </a:cubicBezTo>
                        <a:lnTo>
                          <a:pt x="80047" y="236306"/>
                        </a:lnTo>
                        <a:lnTo>
                          <a:pt x="72617" y="256917"/>
                        </a:lnTo>
                        <a:lnTo>
                          <a:pt x="80287" y="272016"/>
                        </a:lnTo>
                        <a:cubicBezTo>
                          <a:pt x="82923" y="277288"/>
                          <a:pt x="81485" y="283759"/>
                          <a:pt x="76452" y="287354"/>
                        </a:cubicBezTo>
                        <a:lnTo>
                          <a:pt x="46734" y="308444"/>
                        </a:lnTo>
                        <a:lnTo>
                          <a:pt x="46734" y="328576"/>
                        </a:lnTo>
                        <a:cubicBezTo>
                          <a:pt x="46734" y="334327"/>
                          <a:pt x="42660" y="339121"/>
                          <a:pt x="37147" y="340319"/>
                        </a:cubicBezTo>
                        <a:lnTo>
                          <a:pt x="0" y="348228"/>
                        </a:lnTo>
                        <a:lnTo>
                          <a:pt x="23487" y="352542"/>
                        </a:lnTo>
                        <a:lnTo>
                          <a:pt x="75493" y="331931"/>
                        </a:lnTo>
                        <a:cubicBezTo>
                          <a:pt x="80287" y="330014"/>
                          <a:pt x="85559" y="331452"/>
                          <a:pt x="88914" y="335286"/>
                        </a:cubicBezTo>
                        <a:lnTo>
                          <a:pt x="104492" y="353500"/>
                        </a:lnTo>
                        <a:lnTo>
                          <a:pt x="117434" y="353500"/>
                        </a:lnTo>
                        <a:lnTo>
                          <a:pt x="138045" y="320906"/>
                        </a:lnTo>
                        <a:cubicBezTo>
                          <a:pt x="140921" y="316593"/>
                          <a:pt x="146193" y="314436"/>
                          <a:pt x="151226" y="315874"/>
                        </a:cubicBezTo>
                        <a:lnTo>
                          <a:pt x="191729" y="326658"/>
                        </a:lnTo>
                        <a:cubicBezTo>
                          <a:pt x="193407" y="327138"/>
                          <a:pt x="194845" y="327857"/>
                          <a:pt x="196283" y="329055"/>
                        </a:cubicBezTo>
                        <a:lnTo>
                          <a:pt x="220009" y="348468"/>
                        </a:lnTo>
                        <a:cubicBezTo>
                          <a:pt x="233670" y="351343"/>
                          <a:pt x="245413" y="353261"/>
                          <a:pt x="247570" y="353500"/>
                        </a:cubicBezTo>
                        <a:lnTo>
                          <a:pt x="251405" y="353500"/>
                        </a:lnTo>
                        <a:cubicBezTo>
                          <a:pt x="254281" y="353500"/>
                          <a:pt x="257157" y="354699"/>
                          <a:pt x="259314" y="356856"/>
                        </a:cubicBezTo>
                        <a:lnTo>
                          <a:pt x="262909" y="360211"/>
                        </a:lnTo>
                        <a:cubicBezTo>
                          <a:pt x="268900" y="367161"/>
                          <a:pt x="273214" y="375549"/>
                          <a:pt x="267941" y="413895"/>
                        </a:cubicBezTo>
                        <a:lnTo>
                          <a:pt x="270338" y="444332"/>
                        </a:lnTo>
                        <a:lnTo>
                          <a:pt x="268421" y="493702"/>
                        </a:lnTo>
                        <a:lnTo>
                          <a:pt x="272255" y="497537"/>
                        </a:lnTo>
                        <a:lnTo>
                          <a:pt x="287354" y="497537"/>
                        </a:lnTo>
                        <a:lnTo>
                          <a:pt x="323783" y="486033"/>
                        </a:lnTo>
                        <a:cubicBezTo>
                          <a:pt x="325700" y="485554"/>
                          <a:pt x="327617" y="485314"/>
                          <a:pt x="329534" y="485554"/>
                        </a:cubicBezTo>
                        <a:lnTo>
                          <a:pt x="345592" y="488430"/>
                        </a:lnTo>
                        <a:lnTo>
                          <a:pt x="371475" y="426357"/>
                        </a:lnTo>
                        <a:cubicBezTo>
                          <a:pt x="372194" y="424440"/>
                          <a:pt x="373392" y="423002"/>
                          <a:pt x="375070" y="421564"/>
                        </a:cubicBezTo>
                        <a:lnTo>
                          <a:pt x="378425" y="418928"/>
                        </a:lnTo>
                        <a:lnTo>
                          <a:pt x="428994" y="388970"/>
                        </a:lnTo>
                        <a:cubicBezTo>
                          <a:pt x="428994" y="388970"/>
                          <a:pt x="431390" y="387772"/>
                          <a:pt x="432828" y="387532"/>
                        </a:cubicBezTo>
                        <a:lnTo>
                          <a:pt x="464703" y="381062"/>
                        </a:lnTo>
                        <a:lnTo>
                          <a:pt x="519826" y="326898"/>
                        </a:lnTo>
                        <a:lnTo>
                          <a:pt x="531090" y="307485"/>
                        </a:lnTo>
                        <a:lnTo>
                          <a:pt x="505206" y="298139"/>
                        </a:lnTo>
                        <a:cubicBezTo>
                          <a:pt x="497777" y="295502"/>
                          <a:pt x="491306" y="290230"/>
                          <a:pt x="487232" y="283280"/>
                        </a:cubicBezTo>
                        <a:lnTo>
                          <a:pt x="432109" y="187415"/>
                        </a:lnTo>
                        <a:cubicBezTo>
                          <a:pt x="422763" y="185977"/>
                          <a:pt x="414375" y="181184"/>
                          <a:pt x="409102" y="173754"/>
                        </a:cubicBezTo>
                        <a:cubicBezTo>
                          <a:pt x="403350" y="166085"/>
                          <a:pt x="401673" y="156499"/>
                          <a:pt x="404069" y="147392"/>
                        </a:cubicBezTo>
                        <a:lnTo>
                          <a:pt x="406226" y="138764"/>
                        </a:lnTo>
                        <a:cubicBezTo>
                          <a:pt x="409342" y="126781"/>
                          <a:pt x="419407" y="117434"/>
                          <a:pt x="432349" y="114798"/>
                        </a:cubicBezTo>
                        <a:lnTo>
                          <a:pt x="437142" y="113839"/>
                        </a:lnTo>
                        <a:lnTo>
                          <a:pt x="437142" y="112401"/>
                        </a:lnTo>
                        <a:cubicBezTo>
                          <a:pt x="437142" y="112401"/>
                          <a:pt x="422763" y="92749"/>
                          <a:pt x="422763" y="92749"/>
                        </a:cubicBezTo>
                        <a:cubicBezTo>
                          <a:pt x="418449" y="87237"/>
                          <a:pt x="416292" y="80526"/>
                          <a:pt x="416292" y="73576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3" name="자유형: 도형 162">
                    <a:extLst>
                      <a:ext uri="{FF2B5EF4-FFF2-40B4-BE49-F238E27FC236}">
                        <a16:creationId xmlns:a16="http://schemas.microsoft.com/office/drawing/2014/main" id="{B0E96E34-DEFA-694C-E2E3-113C53CC0AA5}"/>
                      </a:ext>
                    </a:extLst>
                  </p:cNvPr>
                  <p:cNvSpPr/>
                  <p:nvPr/>
                </p:nvSpPr>
                <p:spPr>
                  <a:xfrm>
                    <a:off x="1378512" y="3713238"/>
                    <a:ext cx="81484" cy="102335"/>
                  </a:xfrm>
                  <a:custGeom>
                    <a:avLst/>
                    <a:gdLst>
                      <a:gd name="connsiteX0" fmla="*/ 74295 w 81484"/>
                      <a:gd name="connsiteY0" fmla="*/ 41222 h 102335"/>
                      <a:gd name="connsiteX1" fmla="*/ 72857 w 81484"/>
                      <a:gd name="connsiteY1" fmla="*/ 37148 h 102335"/>
                      <a:gd name="connsiteX2" fmla="*/ 67345 w 81484"/>
                      <a:gd name="connsiteY2" fmla="*/ 9347 h 102335"/>
                      <a:gd name="connsiteX3" fmla="*/ 53205 w 81484"/>
                      <a:gd name="connsiteY3" fmla="*/ 0 h 102335"/>
                      <a:gd name="connsiteX4" fmla="*/ 27561 w 81484"/>
                      <a:gd name="connsiteY4" fmla="*/ 4793 h 102335"/>
                      <a:gd name="connsiteX5" fmla="*/ 12223 w 81484"/>
                      <a:gd name="connsiteY5" fmla="*/ 28999 h 102335"/>
                      <a:gd name="connsiteX6" fmla="*/ 12223 w 81484"/>
                      <a:gd name="connsiteY6" fmla="*/ 50808 h 102335"/>
                      <a:gd name="connsiteX7" fmla="*/ 11024 w 81484"/>
                      <a:gd name="connsiteY7" fmla="*/ 56320 h 102335"/>
                      <a:gd name="connsiteX8" fmla="*/ 0 w 81484"/>
                      <a:gd name="connsiteY8" fmla="*/ 75973 h 102335"/>
                      <a:gd name="connsiteX9" fmla="*/ 0 w 81484"/>
                      <a:gd name="connsiteY9" fmla="*/ 96344 h 102335"/>
                      <a:gd name="connsiteX10" fmla="*/ 0 w 81484"/>
                      <a:gd name="connsiteY10" fmla="*/ 97542 h 102335"/>
                      <a:gd name="connsiteX11" fmla="*/ 53684 w 81484"/>
                      <a:gd name="connsiteY11" fmla="*/ 102335 h 102335"/>
                      <a:gd name="connsiteX12" fmla="*/ 69502 w 81484"/>
                      <a:gd name="connsiteY12" fmla="*/ 95625 h 102335"/>
                      <a:gd name="connsiteX13" fmla="*/ 72138 w 81484"/>
                      <a:gd name="connsiteY13" fmla="*/ 74295 h 102335"/>
                      <a:gd name="connsiteX14" fmla="*/ 72138 w 81484"/>
                      <a:gd name="connsiteY14" fmla="*/ 74295 h 102335"/>
                      <a:gd name="connsiteX15" fmla="*/ 81485 w 81484"/>
                      <a:gd name="connsiteY15" fmla="*/ 49131 h 102335"/>
                      <a:gd name="connsiteX16" fmla="*/ 78369 w 81484"/>
                      <a:gd name="connsiteY16" fmla="*/ 46734 h 102335"/>
                      <a:gd name="connsiteX17" fmla="*/ 74535 w 81484"/>
                      <a:gd name="connsiteY17" fmla="*/ 41461 h 10233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81484" h="102335">
                        <a:moveTo>
                          <a:pt x="74295" y="41222"/>
                        </a:moveTo>
                        <a:lnTo>
                          <a:pt x="72857" y="37148"/>
                        </a:lnTo>
                        <a:lnTo>
                          <a:pt x="67345" y="9347"/>
                        </a:lnTo>
                        <a:lnTo>
                          <a:pt x="53205" y="0"/>
                        </a:lnTo>
                        <a:lnTo>
                          <a:pt x="27561" y="4793"/>
                        </a:lnTo>
                        <a:lnTo>
                          <a:pt x="12223" y="28999"/>
                        </a:lnTo>
                        <a:lnTo>
                          <a:pt x="12223" y="50808"/>
                        </a:lnTo>
                        <a:cubicBezTo>
                          <a:pt x="12223" y="52725"/>
                          <a:pt x="11743" y="54643"/>
                          <a:pt x="11024" y="56320"/>
                        </a:cubicBezTo>
                        <a:lnTo>
                          <a:pt x="0" y="75973"/>
                        </a:lnTo>
                        <a:lnTo>
                          <a:pt x="0" y="96344"/>
                        </a:lnTo>
                        <a:cubicBezTo>
                          <a:pt x="0" y="96344"/>
                          <a:pt x="0" y="97063"/>
                          <a:pt x="0" y="97542"/>
                        </a:cubicBezTo>
                        <a:lnTo>
                          <a:pt x="53684" y="102335"/>
                        </a:lnTo>
                        <a:lnTo>
                          <a:pt x="69502" y="95625"/>
                        </a:lnTo>
                        <a:lnTo>
                          <a:pt x="72138" y="74295"/>
                        </a:lnTo>
                        <a:cubicBezTo>
                          <a:pt x="72138" y="74295"/>
                          <a:pt x="72138" y="74295"/>
                          <a:pt x="72138" y="74295"/>
                        </a:cubicBezTo>
                        <a:cubicBezTo>
                          <a:pt x="72617" y="70700"/>
                          <a:pt x="74055" y="64708"/>
                          <a:pt x="81485" y="49131"/>
                        </a:cubicBezTo>
                        <a:lnTo>
                          <a:pt x="78369" y="46734"/>
                        </a:lnTo>
                        <a:cubicBezTo>
                          <a:pt x="76692" y="45296"/>
                          <a:pt x="75254" y="43618"/>
                          <a:pt x="74535" y="41461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4" name="자유형: 도형 163">
                    <a:extLst>
                      <a:ext uri="{FF2B5EF4-FFF2-40B4-BE49-F238E27FC236}">
                        <a16:creationId xmlns:a16="http://schemas.microsoft.com/office/drawing/2014/main" id="{F30A9ED6-3D2C-A9E4-8C98-9FB5136D49D1}"/>
                      </a:ext>
                    </a:extLst>
                  </p:cNvPr>
                  <p:cNvSpPr/>
                  <p:nvPr/>
                </p:nvSpPr>
                <p:spPr>
                  <a:xfrm>
                    <a:off x="1624884" y="3759492"/>
                    <a:ext cx="700769" cy="535163"/>
                  </a:xfrm>
                  <a:custGeom>
                    <a:avLst/>
                    <a:gdLst>
                      <a:gd name="connsiteX0" fmla="*/ 518148 w 700769"/>
                      <a:gd name="connsiteY0" fmla="*/ 289031 h 535163"/>
                      <a:gd name="connsiteX1" fmla="*/ 517669 w 700769"/>
                      <a:gd name="connsiteY1" fmla="*/ 284957 h 535163"/>
                      <a:gd name="connsiteX2" fmla="*/ 517669 w 700769"/>
                      <a:gd name="connsiteY2" fmla="*/ 229835 h 535163"/>
                      <a:gd name="connsiteX3" fmla="*/ 518627 w 700769"/>
                      <a:gd name="connsiteY3" fmla="*/ 226001 h 535163"/>
                      <a:gd name="connsiteX4" fmla="*/ 527015 w 700769"/>
                      <a:gd name="connsiteY4" fmla="*/ 202274 h 535163"/>
                      <a:gd name="connsiteX5" fmla="*/ 526057 w 700769"/>
                      <a:gd name="connsiteY5" fmla="*/ 202274 h 535163"/>
                      <a:gd name="connsiteX6" fmla="*/ 492264 w 700769"/>
                      <a:gd name="connsiteY6" fmla="*/ 212819 h 535163"/>
                      <a:gd name="connsiteX7" fmla="*/ 488670 w 700769"/>
                      <a:gd name="connsiteY7" fmla="*/ 213299 h 535163"/>
                      <a:gd name="connsiteX8" fmla="*/ 456795 w 700769"/>
                      <a:gd name="connsiteY8" fmla="*/ 213299 h 535163"/>
                      <a:gd name="connsiteX9" fmla="*/ 448406 w 700769"/>
                      <a:gd name="connsiteY9" fmla="*/ 209943 h 535163"/>
                      <a:gd name="connsiteX10" fmla="*/ 426358 w 700769"/>
                      <a:gd name="connsiteY10" fmla="*/ 188374 h 535163"/>
                      <a:gd name="connsiteX11" fmla="*/ 422763 w 700769"/>
                      <a:gd name="connsiteY11" fmla="*/ 179267 h 535163"/>
                      <a:gd name="connsiteX12" fmla="*/ 425399 w 700769"/>
                      <a:gd name="connsiteY12" fmla="*/ 118872 h 535163"/>
                      <a:gd name="connsiteX13" fmla="*/ 423002 w 700769"/>
                      <a:gd name="connsiteY13" fmla="*/ 87716 h 535163"/>
                      <a:gd name="connsiteX14" fmla="*/ 424920 w 700769"/>
                      <a:gd name="connsiteY14" fmla="*/ 66626 h 535163"/>
                      <a:gd name="connsiteX15" fmla="*/ 403350 w 700769"/>
                      <a:gd name="connsiteY15" fmla="*/ 62312 h 535163"/>
                      <a:gd name="connsiteX16" fmla="*/ 400714 w 700769"/>
                      <a:gd name="connsiteY16" fmla="*/ 61353 h 535163"/>
                      <a:gd name="connsiteX17" fmla="*/ 396879 w 700769"/>
                      <a:gd name="connsiteY17" fmla="*/ 59436 h 535163"/>
                      <a:gd name="connsiteX18" fmla="*/ 394483 w 700769"/>
                      <a:gd name="connsiteY18" fmla="*/ 57998 h 535163"/>
                      <a:gd name="connsiteX19" fmla="*/ 370277 w 700769"/>
                      <a:gd name="connsiteY19" fmla="*/ 38346 h 535163"/>
                      <a:gd name="connsiteX20" fmla="*/ 358773 w 700769"/>
                      <a:gd name="connsiteY20" fmla="*/ 35470 h 535163"/>
                      <a:gd name="connsiteX21" fmla="*/ 340799 w 700769"/>
                      <a:gd name="connsiteY21" fmla="*/ 63750 h 535163"/>
                      <a:gd name="connsiteX22" fmla="*/ 330733 w 700769"/>
                      <a:gd name="connsiteY22" fmla="*/ 69262 h 535163"/>
                      <a:gd name="connsiteX23" fmla="*/ 287594 w 700769"/>
                      <a:gd name="connsiteY23" fmla="*/ 69262 h 535163"/>
                      <a:gd name="connsiteX24" fmla="*/ 278487 w 700769"/>
                      <a:gd name="connsiteY24" fmla="*/ 65188 h 535163"/>
                      <a:gd name="connsiteX25" fmla="*/ 267941 w 700769"/>
                      <a:gd name="connsiteY25" fmla="*/ 52965 h 535163"/>
                      <a:gd name="connsiteX26" fmla="*/ 227678 w 700769"/>
                      <a:gd name="connsiteY26" fmla="*/ 69022 h 535163"/>
                      <a:gd name="connsiteX27" fmla="*/ 220968 w 700769"/>
                      <a:gd name="connsiteY27" fmla="*/ 69741 h 535163"/>
                      <a:gd name="connsiteX28" fmla="*/ 179506 w 700769"/>
                      <a:gd name="connsiteY28" fmla="*/ 62072 h 535163"/>
                      <a:gd name="connsiteX29" fmla="*/ 149069 w 700769"/>
                      <a:gd name="connsiteY29" fmla="*/ 80047 h 535163"/>
                      <a:gd name="connsiteX30" fmla="*/ 134690 w 700769"/>
                      <a:gd name="connsiteY30" fmla="*/ 78369 h 535163"/>
                      <a:gd name="connsiteX31" fmla="*/ 100658 w 700769"/>
                      <a:gd name="connsiteY31" fmla="*/ 46015 h 535163"/>
                      <a:gd name="connsiteX32" fmla="*/ 78130 w 700769"/>
                      <a:gd name="connsiteY32" fmla="*/ 43139 h 535163"/>
                      <a:gd name="connsiteX33" fmla="*/ 71179 w 700769"/>
                      <a:gd name="connsiteY33" fmla="*/ 39784 h 535163"/>
                      <a:gd name="connsiteX34" fmla="*/ 48891 w 700769"/>
                      <a:gd name="connsiteY34" fmla="*/ 18214 h 535163"/>
                      <a:gd name="connsiteX35" fmla="*/ 24685 w 700769"/>
                      <a:gd name="connsiteY35" fmla="*/ 2636 h 535163"/>
                      <a:gd name="connsiteX36" fmla="*/ 4554 w 700769"/>
                      <a:gd name="connsiteY36" fmla="*/ 0 h 535163"/>
                      <a:gd name="connsiteX37" fmla="*/ 0 w 700769"/>
                      <a:gd name="connsiteY37" fmla="*/ 13421 h 535163"/>
                      <a:gd name="connsiteX38" fmla="*/ 19413 w 700769"/>
                      <a:gd name="connsiteY38" fmla="*/ 22049 h 535163"/>
                      <a:gd name="connsiteX39" fmla="*/ 26602 w 700769"/>
                      <a:gd name="connsiteY39" fmla="*/ 33073 h 535163"/>
                      <a:gd name="connsiteX40" fmla="*/ 26602 w 700769"/>
                      <a:gd name="connsiteY40" fmla="*/ 63750 h 535163"/>
                      <a:gd name="connsiteX41" fmla="*/ 50089 w 700769"/>
                      <a:gd name="connsiteY41" fmla="*/ 73097 h 535163"/>
                      <a:gd name="connsiteX42" fmla="*/ 57039 w 700769"/>
                      <a:gd name="connsiteY42" fmla="*/ 80286 h 535163"/>
                      <a:gd name="connsiteX43" fmla="*/ 63510 w 700769"/>
                      <a:gd name="connsiteY43" fmla="*/ 99220 h 535163"/>
                      <a:gd name="connsiteX44" fmla="*/ 101856 w 700769"/>
                      <a:gd name="connsiteY44" fmla="*/ 99220 h 535163"/>
                      <a:gd name="connsiteX45" fmla="*/ 113839 w 700769"/>
                      <a:gd name="connsiteY45" fmla="*/ 109525 h 535163"/>
                      <a:gd name="connsiteX46" fmla="*/ 119591 w 700769"/>
                      <a:gd name="connsiteY46" fmla="*/ 152664 h 535163"/>
                      <a:gd name="connsiteX47" fmla="*/ 111922 w 700769"/>
                      <a:gd name="connsiteY47" fmla="*/ 165366 h 535163"/>
                      <a:gd name="connsiteX48" fmla="*/ 84361 w 700769"/>
                      <a:gd name="connsiteY48" fmla="*/ 175911 h 535163"/>
                      <a:gd name="connsiteX49" fmla="*/ 97303 w 700769"/>
                      <a:gd name="connsiteY49" fmla="*/ 184060 h 535163"/>
                      <a:gd name="connsiteX50" fmla="*/ 102575 w 700769"/>
                      <a:gd name="connsiteY50" fmla="*/ 191489 h 535163"/>
                      <a:gd name="connsiteX51" fmla="*/ 106889 w 700769"/>
                      <a:gd name="connsiteY51" fmla="*/ 210902 h 535163"/>
                      <a:gd name="connsiteX52" fmla="*/ 104013 w 700769"/>
                      <a:gd name="connsiteY52" fmla="*/ 221687 h 535163"/>
                      <a:gd name="connsiteX53" fmla="*/ 82444 w 700769"/>
                      <a:gd name="connsiteY53" fmla="*/ 245413 h 535163"/>
                      <a:gd name="connsiteX54" fmla="*/ 92989 w 700769"/>
                      <a:gd name="connsiteY54" fmla="*/ 256438 h 535163"/>
                      <a:gd name="connsiteX55" fmla="*/ 98741 w 700769"/>
                      <a:gd name="connsiteY55" fmla="*/ 266024 h 535163"/>
                      <a:gd name="connsiteX56" fmla="*/ 113120 w 700769"/>
                      <a:gd name="connsiteY56" fmla="*/ 258355 h 535163"/>
                      <a:gd name="connsiteX57" fmla="*/ 140442 w 700769"/>
                      <a:gd name="connsiteY57" fmla="*/ 259314 h 535163"/>
                      <a:gd name="connsiteX58" fmla="*/ 147631 w 700769"/>
                      <a:gd name="connsiteY58" fmla="*/ 265784 h 535163"/>
                      <a:gd name="connsiteX59" fmla="*/ 201795 w 700769"/>
                      <a:gd name="connsiteY59" fmla="*/ 265784 h 535163"/>
                      <a:gd name="connsiteX60" fmla="*/ 224083 w 700769"/>
                      <a:gd name="connsiteY60" fmla="*/ 277288 h 535163"/>
                      <a:gd name="connsiteX61" fmla="*/ 238223 w 700769"/>
                      <a:gd name="connsiteY61" fmla="*/ 297659 h 535163"/>
                      <a:gd name="connsiteX62" fmla="*/ 242777 w 700769"/>
                      <a:gd name="connsiteY62" fmla="*/ 310122 h 535163"/>
                      <a:gd name="connsiteX63" fmla="*/ 248529 w 700769"/>
                      <a:gd name="connsiteY63" fmla="*/ 363326 h 535163"/>
                      <a:gd name="connsiteX64" fmla="*/ 234149 w 700769"/>
                      <a:gd name="connsiteY64" fmla="*/ 389450 h 535163"/>
                      <a:gd name="connsiteX65" fmla="*/ 200836 w 700769"/>
                      <a:gd name="connsiteY65" fmla="*/ 406226 h 535163"/>
                      <a:gd name="connsiteX66" fmla="*/ 187415 w 700769"/>
                      <a:gd name="connsiteY66" fmla="*/ 441935 h 535163"/>
                      <a:gd name="connsiteX67" fmla="*/ 187415 w 700769"/>
                      <a:gd name="connsiteY67" fmla="*/ 442415 h 535163"/>
                      <a:gd name="connsiteX68" fmla="*/ 187415 w 700769"/>
                      <a:gd name="connsiteY68" fmla="*/ 457753 h 535163"/>
                      <a:gd name="connsiteX69" fmla="*/ 172556 w 700769"/>
                      <a:gd name="connsiteY69" fmla="*/ 481240 h 535163"/>
                      <a:gd name="connsiteX70" fmla="*/ 153863 w 700769"/>
                      <a:gd name="connsiteY70" fmla="*/ 490826 h 535163"/>
                      <a:gd name="connsiteX71" fmla="*/ 155780 w 700769"/>
                      <a:gd name="connsiteY71" fmla="*/ 505925 h 535163"/>
                      <a:gd name="connsiteX72" fmla="*/ 177829 w 700769"/>
                      <a:gd name="connsiteY72" fmla="*/ 522941 h 535163"/>
                      <a:gd name="connsiteX73" fmla="*/ 205150 w 700769"/>
                      <a:gd name="connsiteY73" fmla="*/ 519586 h 535163"/>
                      <a:gd name="connsiteX74" fmla="*/ 208266 w 700769"/>
                      <a:gd name="connsiteY74" fmla="*/ 519586 h 535163"/>
                      <a:gd name="connsiteX75" fmla="*/ 218811 w 700769"/>
                      <a:gd name="connsiteY75" fmla="*/ 521743 h 535163"/>
                      <a:gd name="connsiteX76" fmla="*/ 251165 w 700769"/>
                      <a:gd name="connsiteY76" fmla="*/ 535164 h 535163"/>
                      <a:gd name="connsiteX77" fmla="*/ 277288 w 700769"/>
                      <a:gd name="connsiteY77" fmla="*/ 530370 h 535163"/>
                      <a:gd name="connsiteX78" fmla="*/ 294784 w 700769"/>
                      <a:gd name="connsiteY78" fmla="*/ 497057 h 535163"/>
                      <a:gd name="connsiteX79" fmla="*/ 318989 w 700769"/>
                      <a:gd name="connsiteY79" fmla="*/ 482678 h 535163"/>
                      <a:gd name="connsiteX80" fmla="*/ 342955 w 700769"/>
                      <a:gd name="connsiteY80" fmla="*/ 482678 h 535163"/>
                      <a:gd name="connsiteX81" fmla="*/ 372913 w 700769"/>
                      <a:gd name="connsiteY81" fmla="*/ 456794 h 535163"/>
                      <a:gd name="connsiteX82" fmla="*/ 381541 w 700769"/>
                      <a:gd name="connsiteY82" fmla="*/ 436183 h 535163"/>
                      <a:gd name="connsiteX83" fmla="*/ 394003 w 700769"/>
                      <a:gd name="connsiteY83" fmla="*/ 415093 h 535163"/>
                      <a:gd name="connsiteX84" fmla="*/ 417011 w 700769"/>
                      <a:gd name="connsiteY84" fmla="*/ 402152 h 535163"/>
                      <a:gd name="connsiteX85" fmla="*/ 440498 w 700769"/>
                      <a:gd name="connsiteY85" fmla="*/ 414374 h 535163"/>
                      <a:gd name="connsiteX86" fmla="*/ 457753 w 700769"/>
                      <a:gd name="connsiteY86" fmla="*/ 441456 h 535163"/>
                      <a:gd name="connsiteX87" fmla="*/ 483157 w 700769"/>
                      <a:gd name="connsiteY87" fmla="*/ 475009 h 535163"/>
                      <a:gd name="connsiteX88" fmla="*/ 501851 w 700769"/>
                      <a:gd name="connsiteY88" fmla="*/ 488190 h 535163"/>
                      <a:gd name="connsiteX89" fmla="*/ 537321 w 700769"/>
                      <a:gd name="connsiteY89" fmla="*/ 472372 h 535163"/>
                      <a:gd name="connsiteX90" fmla="*/ 550981 w 700769"/>
                      <a:gd name="connsiteY90" fmla="*/ 475009 h 535163"/>
                      <a:gd name="connsiteX91" fmla="*/ 577824 w 700769"/>
                      <a:gd name="connsiteY91" fmla="*/ 503528 h 535163"/>
                      <a:gd name="connsiteX92" fmla="*/ 593162 w 700769"/>
                      <a:gd name="connsiteY92" fmla="*/ 498735 h 535163"/>
                      <a:gd name="connsiteX93" fmla="*/ 595798 w 700769"/>
                      <a:gd name="connsiteY93" fmla="*/ 498256 h 535163"/>
                      <a:gd name="connsiteX94" fmla="*/ 645168 w 700769"/>
                      <a:gd name="connsiteY94" fmla="*/ 494421 h 535163"/>
                      <a:gd name="connsiteX95" fmla="*/ 653077 w 700769"/>
                      <a:gd name="connsiteY95" fmla="*/ 496578 h 535163"/>
                      <a:gd name="connsiteX96" fmla="*/ 683035 w 700769"/>
                      <a:gd name="connsiteY96" fmla="*/ 517668 h 535163"/>
                      <a:gd name="connsiteX97" fmla="*/ 685671 w 700769"/>
                      <a:gd name="connsiteY97" fmla="*/ 512156 h 535163"/>
                      <a:gd name="connsiteX98" fmla="*/ 685671 w 700769"/>
                      <a:gd name="connsiteY98" fmla="*/ 486273 h 535163"/>
                      <a:gd name="connsiteX99" fmla="*/ 688547 w 700769"/>
                      <a:gd name="connsiteY99" fmla="*/ 478364 h 535163"/>
                      <a:gd name="connsiteX100" fmla="*/ 700770 w 700769"/>
                      <a:gd name="connsiteY100" fmla="*/ 464464 h 535163"/>
                      <a:gd name="connsiteX101" fmla="*/ 700770 w 700769"/>
                      <a:gd name="connsiteY101" fmla="*/ 451522 h 535163"/>
                      <a:gd name="connsiteX102" fmla="*/ 672011 w 700769"/>
                      <a:gd name="connsiteY102" fmla="*/ 436663 h 535163"/>
                      <a:gd name="connsiteX103" fmla="*/ 659548 w 700769"/>
                      <a:gd name="connsiteY103" fmla="*/ 413176 h 535163"/>
                      <a:gd name="connsiteX104" fmla="*/ 662424 w 700769"/>
                      <a:gd name="connsiteY104" fmla="*/ 383698 h 535163"/>
                      <a:gd name="connsiteX105" fmla="*/ 628632 w 700769"/>
                      <a:gd name="connsiteY105" fmla="*/ 379623 h 535163"/>
                      <a:gd name="connsiteX106" fmla="*/ 612095 w 700769"/>
                      <a:gd name="connsiteY106" fmla="*/ 369797 h 535163"/>
                      <a:gd name="connsiteX107" fmla="*/ 600352 w 700769"/>
                      <a:gd name="connsiteY107" fmla="*/ 353261 h 535163"/>
                      <a:gd name="connsiteX108" fmla="*/ 566559 w 700769"/>
                      <a:gd name="connsiteY108" fmla="*/ 348707 h 535163"/>
                      <a:gd name="connsiteX109" fmla="*/ 559849 w 700769"/>
                      <a:gd name="connsiteY109" fmla="*/ 345352 h 535163"/>
                      <a:gd name="connsiteX110" fmla="*/ 555775 w 700769"/>
                      <a:gd name="connsiteY110" fmla="*/ 341278 h 535163"/>
                      <a:gd name="connsiteX111" fmla="*/ 521982 w 700769"/>
                      <a:gd name="connsiteY111" fmla="*/ 295263 h 535163"/>
                      <a:gd name="connsiteX112" fmla="*/ 519826 w 700769"/>
                      <a:gd name="connsiteY112" fmla="*/ 289511 h 53516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</a:cxnLst>
                    <a:rect l="l" t="t" r="r" b="b"/>
                    <a:pathLst>
                      <a:path w="700769" h="535163">
                        <a:moveTo>
                          <a:pt x="518148" y="289031"/>
                        </a:moveTo>
                        <a:lnTo>
                          <a:pt x="517669" y="284957"/>
                        </a:lnTo>
                        <a:lnTo>
                          <a:pt x="517669" y="229835"/>
                        </a:lnTo>
                        <a:cubicBezTo>
                          <a:pt x="517908" y="228397"/>
                          <a:pt x="518148" y="227199"/>
                          <a:pt x="518627" y="226001"/>
                        </a:cubicBezTo>
                        <a:lnTo>
                          <a:pt x="527015" y="202274"/>
                        </a:lnTo>
                        <a:lnTo>
                          <a:pt x="526057" y="202274"/>
                        </a:lnTo>
                        <a:cubicBezTo>
                          <a:pt x="526057" y="202274"/>
                          <a:pt x="492264" y="212819"/>
                          <a:pt x="492264" y="212819"/>
                        </a:cubicBezTo>
                        <a:cubicBezTo>
                          <a:pt x="491066" y="213299"/>
                          <a:pt x="489868" y="213299"/>
                          <a:pt x="488670" y="213299"/>
                        </a:cubicBezTo>
                        <a:lnTo>
                          <a:pt x="456795" y="213299"/>
                        </a:lnTo>
                        <a:cubicBezTo>
                          <a:pt x="453679" y="213299"/>
                          <a:pt x="450563" y="212100"/>
                          <a:pt x="448406" y="209943"/>
                        </a:cubicBezTo>
                        <a:lnTo>
                          <a:pt x="426358" y="188374"/>
                        </a:lnTo>
                        <a:cubicBezTo>
                          <a:pt x="423961" y="185977"/>
                          <a:pt x="422523" y="182622"/>
                          <a:pt x="422763" y="179267"/>
                        </a:cubicBezTo>
                        <a:lnTo>
                          <a:pt x="425399" y="118872"/>
                        </a:lnTo>
                        <a:lnTo>
                          <a:pt x="423002" y="87716"/>
                        </a:lnTo>
                        <a:cubicBezTo>
                          <a:pt x="423961" y="79568"/>
                          <a:pt x="424440" y="72378"/>
                          <a:pt x="424920" y="66626"/>
                        </a:cubicBezTo>
                        <a:cubicBezTo>
                          <a:pt x="417011" y="65188"/>
                          <a:pt x="408383" y="63271"/>
                          <a:pt x="403350" y="62312"/>
                        </a:cubicBezTo>
                        <a:cubicBezTo>
                          <a:pt x="402391" y="62312"/>
                          <a:pt x="401433" y="61833"/>
                          <a:pt x="400714" y="61353"/>
                        </a:cubicBezTo>
                        <a:lnTo>
                          <a:pt x="396879" y="59436"/>
                        </a:lnTo>
                        <a:cubicBezTo>
                          <a:pt x="396879" y="59436"/>
                          <a:pt x="395202" y="58477"/>
                          <a:pt x="394483" y="57998"/>
                        </a:cubicBezTo>
                        <a:lnTo>
                          <a:pt x="370277" y="38346"/>
                        </a:lnTo>
                        <a:lnTo>
                          <a:pt x="358773" y="35470"/>
                        </a:lnTo>
                        <a:lnTo>
                          <a:pt x="340799" y="63750"/>
                        </a:lnTo>
                        <a:cubicBezTo>
                          <a:pt x="338642" y="67105"/>
                          <a:pt x="334807" y="69262"/>
                          <a:pt x="330733" y="69262"/>
                        </a:cubicBezTo>
                        <a:lnTo>
                          <a:pt x="287594" y="69262"/>
                        </a:lnTo>
                        <a:cubicBezTo>
                          <a:pt x="283999" y="69262"/>
                          <a:pt x="280883" y="67824"/>
                          <a:pt x="278487" y="65188"/>
                        </a:cubicBezTo>
                        <a:lnTo>
                          <a:pt x="267941" y="52965"/>
                        </a:lnTo>
                        <a:lnTo>
                          <a:pt x="227678" y="69022"/>
                        </a:lnTo>
                        <a:cubicBezTo>
                          <a:pt x="225521" y="69981"/>
                          <a:pt x="223364" y="69981"/>
                          <a:pt x="220968" y="69741"/>
                        </a:cubicBezTo>
                        <a:lnTo>
                          <a:pt x="179506" y="62072"/>
                        </a:lnTo>
                        <a:lnTo>
                          <a:pt x="149069" y="80047"/>
                        </a:lnTo>
                        <a:cubicBezTo>
                          <a:pt x="144516" y="82683"/>
                          <a:pt x="138524" y="82204"/>
                          <a:pt x="134690" y="78369"/>
                        </a:cubicBezTo>
                        <a:lnTo>
                          <a:pt x="100658" y="46015"/>
                        </a:lnTo>
                        <a:lnTo>
                          <a:pt x="78130" y="43139"/>
                        </a:lnTo>
                        <a:cubicBezTo>
                          <a:pt x="75493" y="42899"/>
                          <a:pt x="73097" y="41701"/>
                          <a:pt x="71179" y="39784"/>
                        </a:cubicBezTo>
                        <a:lnTo>
                          <a:pt x="48891" y="18214"/>
                        </a:lnTo>
                        <a:lnTo>
                          <a:pt x="24685" y="2636"/>
                        </a:lnTo>
                        <a:lnTo>
                          <a:pt x="4554" y="0"/>
                        </a:lnTo>
                        <a:lnTo>
                          <a:pt x="0" y="13421"/>
                        </a:lnTo>
                        <a:lnTo>
                          <a:pt x="19413" y="22049"/>
                        </a:lnTo>
                        <a:cubicBezTo>
                          <a:pt x="23727" y="23966"/>
                          <a:pt x="26602" y="28280"/>
                          <a:pt x="26602" y="33073"/>
                        </a:cubicBezTo>
                        <a:lnTo>
                          <a:pt x="26602" y="63750"/>
                        </a:lnTo>
                        <a:lnTo>
                          <a:pt x="50089" y="73097"/>
                        </a:lnTo>
                        <a:cubicBezTo>
                          <a:pt x="53444" y="74295"/>
                          <a:pt x="55841" y="76931"/>
                          <a:pt x="57039" y="80286"/>
                        </a:cubicBezTo>
                        <a:lnTo>
                          <a:pt x="63510" y="99220"/>
                        </a:lnTo>
                        <a:lnTo>
                          <a:pt x="101856" y="99220"/>
                        </a:lnTo>
                        <a:cubicBezTo>
                          <a:pt x="107848" y="99220"/>
                          <a:pt x="112881" y="103773"/>
                          <a:pt x="113839" y="109525"/>
                        </a:cubicBezTo>
                        <a:lnTo>
                          <a:pt x="119591" y="152664"/>
                        </a:lnTo>
                        <a:cubicBezTo>
                          <a:pt x="120310" y="158176"/>
                          <a:pt x="117194" y="163449"/>
                          <a:pt x="111922" y="165366"/>
                        </a:cubicBezTo>
                        <a:lnTo>
                          <a:pt x="84361" y="175911"/>
                        </a:lnTo>
                        <a:lnTo>
                          <a:pt x="97303" y="184060"/>
                        </a:lnTo>
                        <a:cubicBezTo>
                          <a:pt x="99939" y="185738"/>
                          <a:pt x="101856" y="188374"/>
                          <a:pt x="102575" y="191489"/>
                        </a:cubicBezTo>
                        <a:lnTo>
                          <a:pt x="106889" y="210902"/>
                        </a:lnTo>
                        <a:cubicBezTo>
                          <a:pt x="107848" y="214737"/>
                          <a:pt x="106889" y="218811"/>
                          <a:pt x="104013" y="221687"/>
                        </a:cubicBezTo>
                        <a:lnTo>
                          <a:pt x="82444" y="245413"/>
                        </a:lnTo>
                        <a:lnTo>
                          <a:pt x="92989" y="256438"/>
                        </a:lnTo>
                        <a:cubicBezTo>
                          <a:pt x="95625" y="259314"/>
                          <a:pt x="97542" y="262669"/>
                          <a:pt x="98741" y="266024"/>
                        </a:cubicBezTo>
                        <a:lnTo>
                          <a:pt x="113120" y="258355"/>
                        </a:lnTo>
                        <a:cubicBezTo>
                          <a:pt x="121748" y="253801"/>
                          <a:pt x="132293" y="254281"/>
                          <a:pt x="140442" y="259314"/>
                        </a:cubicBezTo>
                        <a:cubicBezTo>
                          <a:pt x="143317" y="260991"/>
                          <a:pt x="145714" y="263148"/>
                          <a:pt x="147631" y="265784"/>
                        </a:cubicBezTo>
                        <a:lnTo>
                          <a:pt x="201795" y="265784"/>
                        </a:lnTo>
                        <a:cubicBezTo>
                          <a:pt x="210662" y="265784"/>
                          <a:pt x="219050" y="270098"/>
                          <a:pt x="224083" y="277288"/>
                        </a:cubicBezTo>
                        <a:lnTo>
                          <a:pt x="238223" y="297659"/>
                        </a:lnTo>
                        <a:cubicBezTo>
                          <a:pt x="240620" y="300775"/>
                          <a:pt x="242298" y="305568"/>
                          <a:pt x="242777" y="310122"/>
                        </a:cubicBezTo>
                        <a:lnTo>
                          <a:pt x="248529" y="363326"/>
                        </a:lnTo>
                        <a:cubicBezTo>
                          <a:pt x="249727" y="374111"/>
                          <a:pt x="243975" y="384417"/>
                          <a:pt x="234149" y="389450"/>
                        </a:cubicBezTo>
                        <a:lnTo>
                          <a:pt x="200836" y="406226"/>
                        </a:lnTo>
                        <a:lnTo>
                          <a:pt x="187415" y="441935"/>
                        </a:lnTo>
                        <a:cubicBezTo>
                          <a:pt x="187415" y="441935"/>
                          <a:pt x="187415" y="442175"/>
                          <a:pt x="187415" y="442415"/>
                        </a:cubicBezTo>
                        <a:lnTo>
                          <a:pt x="187415" y="457753"/>
                        </a:lnTo>
                        <a:cubicBezTo>
                          <a:pt x="187415" y="467819"/>
                          <a:pt x="181663" y="476686"/>
                          <a:pt x="172556" y="481240"/>
                        </a:cubicBezTo>
                        <a:cubicBezTo>
                          <a:pt x="163449" y="485554"/>
                          <a:pt x="157697" y="488669"/>
                          <a:pt x="153863" y="490826"/>
                        </a:cubicBezTo>
                        <a:cubicBezTo>
                          <a:pt x="154342" y="494901"/>
                          <a:pt x="155061" y="500173"/>
                          <a:pt x="155780" y="505925"/>
                        </a:cubicBezTo>
                        <a:lnTo>
                          <a:pt x="177829" y="522941"/>
                        </a:lnTo>
                        <a:lnTo>
                          <a:pt x="205150" y="519586"/>
                        </a:lnTo>
                        <a:cubicBezTo>
                          <a:pt x="205150" y="519586"/>
                          <a:pt x="207307" y="519586"/>
                          <a:pt x="208266" y="519586"/>
                        </a:cubicBezTo>
                        <a:cubicBezTo>
                          <a:pt x="211861" y="519586"/>
                          <a:pt x="215456" y="520305"/>
                          <a:pt x="218811" y="521743"/>
                        </a:cubicBezTo>
                        <a:lnTo>
                          <a:pt x="251165" y="535164"/>
                        </a:lnTo>
                        <a:lnTo>
                          <a:pt x="277288" y="530370"/>
                        </a:lnTo>
                        <a:lnTo>
                          <a:pt x="294784" y="497057"/>
                        </a:lnTo>
                        <a:cubicBezTo>
                          <a:pt x="299577" y="488190"/>
                          <a:pt x="308684" y="482678"/>
                          <a:pt x="318989" y="482678"/>
                        </a:cubicBezTo>
                        <a:lnTo>
                          <a:pt x="342955" y="482678"/>
                        </a:lnTo>
                        <a:lnTo>
                          <a:pt x="372913" y="456794"/>
                        </a:lnTo>
                        <a:lnTo>
                          <a:pt x="381541" y="436183"/>
                        </a:lnTo>
                        <a:lnTo>
                          <a:pt x="394003" y="415093"/>
                        </a:lnTo>
                        <a:cubicBezTo>
                          <a:pt x="398797" y="407184"/>
                          <a:pt x="407424" y="402152"/>
                          <a:pt x="417011" y="402152"/>
                        </a:cubicBezTo>
                        <a:cubicBezTo>
                          <a:pt x="427796" y="403110"/>
                          <a:pt x="435944" y="407424"/>
                          <a:pt x="440498" y="414374"/>
                        </a:cubicBezTo>
                        <a:lnTo>
                          <a:pt x="457753" y="441456"/>
                        </a:lnTo>
                        <a:lnTo>
                          <a:pt x="483157" y="475009"/>
                        </a:lnTo>
                        <a:lnTo>
                          <a:pt x="501851" y="488190"/>
                        </a:lnTo>
                        <a:lnTo>
                          <a:pt x="537321" y="472372"/>
                        </a:lnTo>
                        <a:cubicBezTo>
                          <a:pt x="541874" y="470216"/>
                          <a:pt x="547387" y="471414"/>
                          <a:pt x="550981" y="475009"/>
                        </a:cubicBezTo>
                        <a:lnTo>
                          <a:pt x="577824" y="503528"/>
                        </a:lnTo>
                        <a:lnTo>
                          <a:pt x="593162" y="498735"/>
                        </a:lnTo>
                        <a:cubicBezTo>
                          <a:pt x="593162" y="498735"/>
                          <a:pt x="594840" y="498256"/>
                          <a:pt x="595798" y="498256"/>
                        </a:cubicBezTo>
                        <a:lnTo>
                          <a:pt x="645168" y="494421"/>
                        </a:lnTo>
                        <a:cubicBezTo>
                          <a:pt x="648044" y="494421"/>
                          <a:pt x="650681" y="494901"/>
                          <a:pt x="653077" y="496578"/>
                        </a:cubicBezTo>
                        <a:lnTo>
                          <a:pt x="683035" y="517668"/>
                        </a:lnTo>
                        <a:lnTo>
                          <a:pt x="685671" y="512156"/>
                        </a:lnTo>
                        <a:lnTo>
                          <a:pt x="685671" y="486273"/>
                        </a:lnTo>
                        <a:cubicBezTo>
                          <a:pt x="685671" y="483397"/>
                          <a:pt x="686630" y="480521"/>
                          <a:pt x="688547" y="478364"/>
                        </a:cubicBezTo>
                        <a:lnTo>
                          <a:pt x="700770" y="464464"/>
                        </a:lnTo>
                        <a:lnTo>
                          <a:pt x="700770" y="451522"/>
                        </a:lnTo>
                        <a:lnTo>
                          <a:pt x="672011" y="436663"/>
                        </a:lnTo>
                        <a:cubicBezTo>
                          <a:pt x="663383" y="432349"/>
                          <a:pt x="658350" y="423002"/>
                          <a:pt x="659548" y="413176"/>
                        </a:cubicBezTo>
                        <a:lnTo>
                          <a:pt x="662424" y="383698"/>
                        </a:lnTo>
                        <a:lnTo>
                          <a:pt x="628632" y="379623"/>
                        </a:lnTo>
                        <a:cubicBezTo>
                          <a:pt x="621921" y="378665"/>
                          <a:pt x="615930" y="375070"/>
                          <a:pt x="612095" y="369797"/>
                        </a:cubicBezTo>
                        <a:lnTo>
                          <a:pt x="600352" y="353261"/>
                        </a:lnTo>
                        <a:lnTo>
                          <a:pt x="566559" y="348707"/>
                        </a:lnTo>
                        <a:cubicBezTo>
                          <a:pt x="563923" y="348468"/>
                          <a:pt x="561766" y="347269"/>
                          <a:pt x="559849" y="345352"/>
                        </a:cubicBezTo>
                        <a:lnTo>
                          <a:pt x="555775" y="341278"/>
                        </a:lnTo>
                        <a:lnTo>
                          <a:pt x="521982" y="295263"/>
                        </a:lnTo>
                        <a:cubicBezTo>
                          <a:pt x="520784" y="293585"/>
                          <a:pt x="520065" y="291668"/>
                          <a:pt x="519826" y="289511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5" name="자유형: 도형 164">
                    <a:extLst>
                      <a:ext uri="{FF2B5EF4-FFF2-40B4-BE49-F238E27FC236}">
                        <a16:creationId xmlns:a16="http://schemas.microsoft.com/office/drawing/2014/main" id="{E6D70AE3-B719-1977-BF10-FF33159E9CE9}"/>
                      </a:ext>
                    </a:extLst>
                  </p:cNvPr>
                  <p:cNvSpPr/>
                  <p:nvPr/>
                </p:nvSpPr>
                <p:spPr>
                  <a:xfrm>
                    <a:off x="1356703" y="3597961"/>
                    <a:ext cx="155300" cy="115756"/>
                  </a:xfrm>
                  <a:custGeom>
                    <a:avLst/>
                    <a:gdLst>
                      <a:gd name="connsiteX0" fmla="*/ 3116 w 155300"/>
                      <a:gd name="connsiteY0" fmla="*/ 106649 h 115756"/>
                      <a:gd name="connsiteX1" fmla="*/ 6710 w 155300"/>
                      <a:gd name="connsiteY1" fmla="*/ 109046 h 115756"/>
                      <a:gd name="connsiteX2" fmla="*/ 20371 w 155300"/>
                      <a:gd name="connsiteY2" fmla="*/ 87716 h 115756"/>
                      <a:gd name="connsiteX3" fmla="*/ 26602 w 155300"/>
                      <a:gd name="connsiteY3" fmla="*/ 82923 h 115756"/>
                      <a:gd name="connsiteX4" fmla="*/ 31875 w 155300"/>
                      <a:gd name="connsiteY4" fmla="*/ 81005 h 115756"/>
                      <a:gd name="connsiteX5" fmla="*/ 78369 w 155300"/>
                      <a:gd name="connsiteY5" fmla="*/ 72138 h 115756"/>
                      <a:gd name="connsiteX6" fmla="*/ 80526 w 155300"/>
                      <a:gd name="connsiteY6" fmla="*/ 72138 h 115756"/>
                      <a:gd name="connsiteX7" fmla="*/ 85799 w 155300"/>
                      <a:gd name="connsiteY7" fmla="*/ 73336 h 115756"/>
                      <a:gd name="connsiteX8" fmla="*/ 90832 w 155300"/>
                      <a:gd name="connsiteY8" fmla="*/ 75733 h 115756"/>
                      <a:gd name="connsiteX9" fmla="*/ 121748 w 155300"/>
                      <a:gd name="connsiteY9" fmla="*/ 95865 h 115756"/>
                      <a:gd name="connsiteX10" fmla="*/ 126541 w 155300"/>
                      <a:gd name="connsiteY10" fmla="*/ 101856 h 115756"/>
                      <a:gd name="connsiteX11" fmla="*/ 128219 w 155300"/>
                      <a:gd name="connsiteY11" fmla="*/ 106649 h 115756"/>
                      <a:gd name="connsiteX12" fmla="*/ 129896 w 155300"/>
                      <a:gd name="connsiteY12" fmla="*/ 115756 h 115756"/>
                      <a:gd name="connsiteX13" fmla="*/ 155301 w 155300"/>
                      <a:gd name="connsiteY13" fmla="*/ 70940 h 115756"/>
                      <a:gd name="connsiteX14" fmla="*/ 130376 w 155300"/>
                      <a:gd name="connsiteY14" fmla="*/ 11743 h 115756"/>
                      <a:gd name="connsiteX15" fmla="*/ 104972 w 155300"/>
                      <a:gd name="connsiteY15" fmla="*/ 14140 h 115756"/>
                      <a:gd name="connsiteX16" fmla="*/ 77650 w 155300"/>
                      <a:gd name="connsiteY16" fmla="*/ 5033 h 115756"/>
                      <a:gd name="connsiteX17" fmla="*/ 72138 w 155300"/>
                      <a:gd name="connsiteY17" fmla="*/ 0 h 115756"/>
                      <a:gd name="connsiteX18" fmla="*/ 61114 w 155300"/>
                      <a:gd name="connsiteY18" fmla="*/ 9826 h 115756"/>
                      <a:gd name="connsiteX19" fmla="*/ 60155 w 155300"/>
                      <a:gd name="connsiteY19" fmla="*/ 10785 h 115756"/>
                      <a:gd name="connsiteX20" fmla="*/ 60155 w 155300"/>
                      <a:gd name="connsiteY20" fmla="*/ 18933 h 115756"/>
                      <a:gd name="connsiteX21" fmla="*/ 58957 w 155300"/>
                      <a:gd name="connsiteY21" fmla="*/ 23966 h 115756"/>
                      <a:gd name="connsiteX22" fmla="*/ 57519 w 155300"/>
                      <a:gd name="connsiteY22" fmla="*/ 27082 h 115756"/>
                      <a:gd name="connsiteX23" fmla="*/ 34032 w 155300"/>
                      <a:gd name="connsiteY23" fmla="*/ 63271 h 115756"/>
                      <a:gd name="connsiteX24" fmla="*/ 31396 w 155300"/>
                      <a:gd name="connsiteY24" fmla="*/ 66146 h 115756"/>
                      <a:gd name="connsiteX25" fmla="*/ 0 w 155300"/>
                      <a:gd name="connsiteY25" fmla="*/ 89873 h 115756"/>
                      <a:gd name="connsiteX26" fmla="*/ 3355 w 155300"/>
                      <a:gd name="connsiteY26" fmla="*/ 106889 h 1157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</a:cxnLst>
                    <a:rect l="l" t="t" r="r" b="b"/>
                    <a:pathLst>
                      <a:path w="155300" h="115756">
                        <a:moveTo>
                          <a:pt x="3116" y="106649"/>
                        </a:moveTo>
                        <a:lnTo>
                          <a:pt x="6710" y="109046"/>
                        </a:lnTo>
                        <a:lnTo>
                          <a:pt x="20371" y="87716"/>
                        </a:lnTo>
                        <a:cubicBezTo>
                          <a:pt x="21809" y="85559"/>
                          <a:pt x="23966" y="83642"/>
                          <a:pt x="26602" y="82923"/>
                        </a:cubicBezTo>
                        <a:lnTo>
                          <a:pt x="31875" y="81005"/>
                        </a:lnTo>
                        <a:lnTo>
                          <a:pt x="78369" y="72138"/>
                        </a:lnTo>
                        <a:cubicBezTo>
                          <a:pt x="78369" y="72138"/>
                          <a:pt x="79807" y="72138"/>
                          <a:pt x="80526" y="72138"/>
                        </a:cubicBezTo>
                        <a:cubicBezTo>
                          <a:pt x="82443" y="72138"/>
                          <a:pt x="84121" y="72617"/>
                          <a:pt x="85799" y="73336"/>
                        </a:cubicBezTo>
                        <a:lnTo>
                          <a:pt x="90832" y="75733"/>
                        </a:lnTo>
                        <a:lnTo>
                          <a:pt x="121748" y="95865"/>
                        </a:lnTo>
                        <a:cubicBezTo>
                          <a:pt x="123905" y="97302"/>
                          <a:pt x="125583" y="99459"/>
                          <a:pt x="126541" y="101856"/>
                        </a:cubicBezTo>
                        <a:lnTo>
                          <a:pt x="128219" y="106649"/>
                        </a:lnTo>
                        <a:lnTo>
                          <a:pt x="129896" y="115756"/>
                        </a:lnTo>
                        <a:lnTo>
                          <a:pt x="155301" y="70940"/>
                        </a:lnTo>
                        <a:lnTo>
                          <a:pt x="130376" y="11743"/>
                        </a:lnTo>
                        <a:lnTo>
                          <a:pt x="104972" y="14140"/>
                        </a:lnTo>
                        <a:cubicBezTo>
                          <a:pt x="94906" y="15099"/>
                          <a:pt x="84840" y="11743"/>
                          <a:pt x="77650" y="5033"/>
                        </a:cubicBezTo>
                        <a:lnTo>
                          <a:pt x="72138" y="0"/>
                        </a:lnTo>
                        <a:lnTo>
                          <a:pt x="61114" y="9826"/>
                        </a:lnTo>
                        <a:cubicBezTo>
                          <a:pt x="61114" y="9826"/>
                          <a:pt x="60395" y="10305"/>
                          <a:pt x="60155" y="10785"/>
                        </a:cubicBezTo>
                        <a:lnTo>
                          <a:pt x="60155" y="18933"/>
                        </a:lnTo>
                        <a:cubicBezTo>
                          <a:pt x="60155" y="20611"/>
                          <a:pt x="59676" y="22528"/>
                          <a:pt x="58957" y="23966"/>
                        </a:cubicBezTo>
                        <a:lnTo>
                          <a:pt x="57519" y="27082"/>
                        </a:lnTo>
                        <a:lnTo>
                          <a:pt x="34032" y="63271"/>
                        </a:lnTo>
                        <a:cubicBezTo>
                          <a:pt x="34032" y="63271"/>
                          <a:pt x="32354" y="65188"/>
                          <a:pt x="31396" y="66146"/>
                        </a:cubicBezTo>
                        <a:lnTo>
                          <a:pt x="0" y="89873"/>
                        </a:lnTo>
                        <a:lnTo>
                          <a:pt x="3355" y="106889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6" name="자유형: 도형 165">
                    <a:extLst>
                      <a:ext uri="{FF2B5EF4-FFF2-40B4-BE49-F238E27FC236}">
                        <a16:creationId xmlns:a16="http://schemas.microsoft.com/office/drawing/2014/main" id="{6683FB91-7457-5A25-09A4-9D8B26B22879}"/>
                      </a:ext>
                    </a:extLst>
                  </p:cNvPr>
                  <p:cNvSpPr/>
                  <p:nvPr/>
                </p:nvSpPr>
                <p:spPr>
                  <a:xfrm>
                    <a:off x="1001764" y="2500791"/>
                    <a:ext cx="573269" cy="577104"/>
                  </a:xfrm>
                  <a:custGeom>
                    <a:avLst/>
                    <a:gdLst>
                      <a:gd name="connsiteX0" fmla="*/ 23726 w 573269"/>
                      <a:gd name="connsiteY0" fmla="*/ 470934 h 577104"/>
                      <a:gd name="connsiteX1" fmla="*/ 20132 w 573269"/>
                      <a:gd name="connsiteY1" fmla="*/ 475728 h 577104"/>
                      <a:gd name="connsiteX2" fmla="*/ 28999 w 573269"/>
                      <a:gd name="connsiteY2" fmla="*/ 501851 h 577104"/>
                      <a:gd name="connsiteX3" fmla="*/ 33792 w 573269"/>
                      <a:gd name="connsiteY3" fmla="*/ 533965 h 577104"/>
                      <a:gd name="connsiteX4" fmla="*/ 28520 w 573269"/>
                      <a:gd name="connsiteY4" fmla="*/ 554816 h 577104"/>
                      <a:gd name="connsiteX5" fmla="*/ 28520 w 573269"/>
                      <a:gd name="connsiteY5" fmla="*/ 554816 h 577104"/>
                      <a:gd name="connsiteX6" fmla="*/ 17016 w 573269"/>
                      <a:gd name="connsiteY6" fmla="*/ 570634 h 577104"/>
                      <a:gd name="connsiteX7" fmla="*/ 23007 w 573269"/>
                      <a:gd name="connsiteY7" fmla="*/ 577104 h 577104"/>
                      <a:gd name="connsiteX8" fmla="*/ 73336 w 573269"/>
                      <a:gd name="connsiteY8" fmla="*/ 566320 h 577104"/>
                      <a:gd name="connsiteX9" fmla="*/ 75733 w 573269"/>
                      <a:gd name="connsiteY9" fmla="*/ 566080 h 577104"/>
                      <a:gd name="connsiteX10" fmla="*/ 127500 w 573269"/>
                      <a:gd name="connsiteY10" fmla="*/ 566080 h 577104"/>
                      <a:gd name="connsiteX11" fmla="*/ 179027 w 573269"/>
                      <a:gd name="connsiteY11" fmla="*/ 533007 h 577104"/>
                      <a:gd name="connsiteX12" fmla="*/ 185019 w 573269"/>
                      <a:gd name="connsiteY12" fmla="*/ 523900 h 577104"/>
                      <a:gd name="connsiteX13" fmla="*/ 224802 w 573269"/>
                      <a:gd name="connsiteY13" fmla="*/ 512875 h 577104"/>
                      <a:gd name="connsiteX14" fmla="*/ 234149 w 573269"/>
                      <a:gd name="connsiteY14" fmla="*/ 517189 h 577104"/>
                      <a:gd name="connsiteX15" fmla="*/ 272495 w 573269"/>
                      <a:gd name="connsiteY15" fmla="*/ 517189 h 577104"/>
                      <a:gd name="connsiteX16" fmla="*/ 278486 w 573269"/>
                      <a:gd name="connsiteY16" fmla="*/ 509760 h 577104"/>
                      <a:gd name="connsiteX17" fmla="*/ 297180 w 573269"/>
                      <a:gd name="connsiteY17" fmla="*/ 500892 h 577104"/>
                      <a:gd name="connsiteX18" fmla="*/ 329774 w 573269"/>
                      <a:gd name="connsiteY18" fmla="*/ 500892 h 577104"/>
                      <a:gd name="connsiteX19" fmla="*/ 335286 w 573269"/>
                      <a:gd name="connsiteY19" fmla="*/ 502330 h 577104"/>
                      <a:gd name="connsiteX20" fmla="*/ 339600 w 573269"/>
                      <a:gd name="connsiteY20" fmla="*/ 504487 h 577104"/>
                      <a:gd name="connsiteX21" fmla="*/ 361649 w 573269"/>
                      <a:gd name="connsiteY21" fmla="*/ 520544 h 577104"/>
                      <a:gd name="connsiteX22" fmla="*/ 380343 w 573269"/>
                      <a:gd name="connsiteY22" fmla="*/ 508801 h 577104"/>
                      <a:gd name="connsiteX23" fmla="*/ 385375 w 573269"/>
                      <a:gd name="connsiteY23" fmla="*/ 485314 h 577104"/>
                      <a:gd name="connsiteX24" fmla="*/ 408862 w 573269"/>
                      <a:gd name="connsiteY24" fmla="*/ 466621 h 577104"/>
                      <a:gd name="connsiteX25" fmla="*/ 426597 w 573269"/>
                      <a:gd name="connsiteY25" fmla="*/ 466621 h 577104"/>
                      <a:gd name="connsiteX26" fmla="*/ 441456 w 573269"/>
                      <a:gd name="connsiteY26" fmla="*/ 432589 h 577104"/>
                      <a:gd name="connsiteX27" fmla="*/ 413656 w 573269"/>
                      <a:gd name="connsiteY27" fmla="*/ 432589 h 577104"/>
                      <a:gd name="connsiteX28" fmla="*/ 389689 w 573269"/>
                      <a:gd name="connsiteY28" fmla="*/ 410779 h 577104"/>
                      <a:gd name="connsiteX29" fmla="*/ 387293 w 573269"/>
                      <a:gd name="connsiteY29" fmla="*/ 376029 h 577104"/>
                      <a:gd name="connsiteX30" fmla="*/ 370037 w 573269"/>
                      <a:gd name="connsiteY30" fmla="*/ 344873 h 577104"/>
                      <a:gd name="connsiteX31" fmla="*/ 372194 w 573269"/>
                      <a:gd name="connsiteY31" fmla="*/ 330493 h 577104"/>
                      <a:gd name="connsiteX32" fmla="*/ 406466 w 573269"/>
                      <a:gd name="connsiteY32" fmla="*/ 297659 h 577104"/>
                      <a:gd name="connsiteX33" fmla="*/ 436663 w 573269"/>
                      <a:gd name="connsiteY33" fmla="*/ 285676 h 577104"/>
                      <a:gd name="connsiteX34" fmla="*/ 441217 w 573269"/>
                      <a:gd name="connsiteY34" fmla="*/ 285676 h 577104"/>
                      <a:gd name="connsiteX35" fmla="*/ 462067 w 573269"/>
                      <a:gd name="connsiteY35" fmla="*/ 226959 h 577104"/>
                      <a:gd name="connsiteX36" fmla="*/ 462067 w 573269"/>
                      <a:gd name="connsiteY36" fmla="*/ 170399 h 577104"/>
                      <a:gd name="connsiteX37" fmla="*/ 470455 w 573269"/>
                      <a:gd name="connsiteY37" fmla="*/ 147631 h 577104"/>
                      <a:gd name="connsiteX38" fmla="*/ 515032 w 573269"/>
                      <a:gd name="connsiteY38" fmla="*/ 90113 h 577104"/>
                      <a:gd name="connsiteX39" fmla="*/ 518148 w 573269"/>
                      <a:gd name="connsiteY39" fmla="*/ 79328 h 577104"/>
                      <a:gd name="connsiteX40" fmla="*/ 530131 w 573269"/>
                      <a:gd name="connsiteY40" fmla="*/ 55122 h 577104"/>
                      <a:gd name="connsiteX41" fmla="*/ 544031 w 573269"/>
                      <a:gd name="connsiteY41" fmla="*/ 39544 h 577104"/>
                      <a:gd name="connsiteX42" fmla="*/ 573270 w 573269"/>
                      <a:gd name="connsiteY42" fmla="*/ 20132 h 577104"/>
                      <a:gd name="connsiteX43" fmla="*/ 571113 w 573269"/>
                      <a:gd name="connsiteY43" fmla="*/ 17016 h 577104"/>
                      <a:gd name="connsiteX44" fmla="*/ 536841 w 573269"/>
                      <a:gd name="connsiteY44" fmla="*/ 0 h 577104"/>
                      <a:gd name="connsiteX45" fmla="*/ 526296 w 573269"/>
                      <a:gd name="connsiteY45" fmla="*/ 1438 h 577104"/>
                      <a:gd name="connsiteX46" fmla="*/ 520544 w 573269"/>
                      <a:gd name="connsiteY46" fmla="*/ 13900 h 577104"/>
                      <a:gd name="connsiteX47" fmla="*/ 482678 w 573269"/>
                      <a:gd name="connsiteY47" fmla="*/ 38346 h 577104"/>
                      <a:gd name="connsiteX48" fmla="*/ 464703 w 573269"/>
                      <a:gd name="connsiteY48" fmla="*/ 38825 h 577104"/>
                      <a:gd name="connsiteX49" fmla="*/ 417969 w 573269"/>
                      <a:gd name="connsiteY49" fmla="*/ 14380 h 577104"/>
                      <a:gd name="connsiteX50" fmla="*/ 408383 w 573269"/>
                      <a:gd name="connsiteY50" fmla="*/ 10066 h 577104"/>
                      <a:gd name="connsiteX51" fmla="*/ 406226 w 573269"/>
                      <a:gd name="connsiteY51" fmla="*/ 11024 h 577104"/>
                      <a:gd name="connsiteX52" fmla="*/ 411259 w 573269"/>
                      <a:gd name="connsiteY52" fmla="*/ 33553 h 577104"/>
                      <a:gd name="connsiteX53" fmla="*/ 404069 w 573269"/>
                      <a:gd name="connsiteY53" fmla="*/ 59196 h 577104"/>
                      <a:gd name="connsiteX54" fmla="*/ 376748 w 573269"/>
                      <a:gd name="connsiteY54" fmla="*/ 69022 h 577104"/>
                      <a:gd name="connsiteX55" fmla="*/ 363566 w 573269"/>
                      <a:gd name="connsiteY55" fmla="*/ 67584 h 577104"/>
                      <a:gd name="connsiteX56" fmla="*/ 340319 w 573269"/>
                      <a:gd name="connsiteY56" fmla="*/ 52725 h 577104"/>
                      <a:gd name="connsiteX57" fmla="*/ 334807 w 573269"/>
                      <a:gd name="connsiteY57" fmla="*/ 43139 h 577104"/>
                      <a:gd name="connsiteX58" fmla="*/ 314436 w 573269"/>
                      <a:gd name="connsiteY58" fmla="*/ 35949 h 577104"/>
                      <a:gd name="connsiteX59" fmla="*/ 308204 w 573269"/>
                      <a:gd name="connsiteY59" fmla="*/ 38106 h 577104"/>
                      <a:gd name="connsiteX60" fmla="*/ 300296 w 573269"/>
                      <a:gd name="connsiteY60" fmla="*/ 71898 h 577104"/>
                      <a:gd name="connsiteX61" fmla="*/ 269859 w 573269"/>
                      <a:gd name="connsiteY61" fmla="*/ 95146 h 577104"/>
                      <a:gd name="connsiteX62" fmla="*/ 244215 w 573269"/>
                      <a:gd name="connsiteY62" fmla="*/ 95146 h 577104"/>
                      <a:gd name="connsiteX63" fmla="*/ 213059 w 573269"/>
                      <a:gd name="connsiteY63" fmla="*/ 65428 h 577104"/>
                      <a:gd name="connsiteX64" fmla="*/ 213059 w 573269"/>
                      <a:gd name="connsiteY64" fmla="*/ 49131 h 577104"/>
                      <a:gd name="connsiteX65" fmla="*/ 187895 w 573269"/>
                      <a:gd name="connsiteY65" fmla="*/ 40263 h 577104"/>
                      <a:gd name="connsiteX66" fmla="*/ 166085 w 573269"/>
                      <a:gd name="connsiteY66" fmla="*/ 26602 h 577104"/>
                      <a:gd name="connsiteX67" fmla="*/ 142838 w 573269"/>
                      <a:gd name="connsiteY67" fmla="*/ 40503 h 577104"/>
                      <a:gd name="connsiteX68" fmla="*/ 86997 w 573269"/>
                      <a:gd name="connsiteY68" fmla="*/ 80526 h 577104"/>
                      <a:gd name="connsiteX69" fmla="*/ 69741 w 573269"/>
                      <a:gd name="connsiteY69" fmla="*/ 85319 h 577104"/>
                      <a:gd name="connsiteX70" fmla="*/ 29478 w 573269"/>
                      <a:gd name="connsiteY70" fmla="*/ 82683 h 577104"/>
                      <a:gd name="connsiteX71" fmla="*/ 17016 w 573269"/>
                      <a:gd name="connsiteY71" fmla="*/ 78609 h 577104"/>
                      <a:gd name="connsiteX72" fmla="*/ 2157 w 573269"/>
                      <a:gd name="connsiteY72" fmla="*/ 69262 h 577104"/>
                      <a:gd name="connsiteX73" fmla="*/ 0 w 573269"/>
                      <a:gd name="connsiteY73" fmla="*/ 71179 h 577104"/>
                      <a:gd name="connsiteX74" fmla="*/ 0 w 573269"/>
                      <a:gd name="connsiteY74" fmla="*/ 98021 h 577104"/>
                      <a:gd name="connsiteX75" fmla="*/ 13181 w 573269"/>
                      <a:gd name="connsiteY75" fmla="*/ 116475 h 577104"/>
                      <a:gd name="connsiteX76" fmla="*/ 17735 w 573269"/>
                      <a:gd name="connsiteY76" fmla="*/ 133731 h 577104"/>
                      <a:gd name="connsiteX77" fmla="*/ 14619 w 573269"/>
                      <a:gd name="connsiteY77" fmla="*/ 162730 h 577104"/>
                      <a:gd name="connsiteX78" fmla="*/ 16297 w 573269"/>
                      <a:gd name="connsiteY78" fmla="*/ 216893 h 577104"/>
                      <a:gd name="connsiteX79" fmla="*/ 33073 w 573269"/>
                      <a:gd name="connsiteY79" fmla="*/ 287594 h 577104"/>
                      <a:gd name="connsiteX80" fmla="*/ 25883 w 573269"/>
                      <a:gd name="connsiteY80" fmla="*/ 311560 h 577104"/>
                      <a:gd name="connsiteX81" fmla="*/ 6950 w 573269"/>
                      <a:gd name="connsiteY81" fmla="*/ 330253 h 577104"/>
                      <a:gd name="connsiteX82" fmla="*/ 20851 w 573269"/>
                      <a:gd name="connsiteY82" fmla="*/ 348707 h 577104"/>
                      <a:gd name="connsiteX83" fmla="*/ 21090 w 573269"/>
                      <a:gd name="connsiteY83" fmla="*/ 362847 h 577104"/>
                      <a:gd name="connsiteX84" fmla="*/ 11504 w 573269"/>
                      <a:gd name="connsiteY84" fmla="*/ 376748 h 577104"/>
                      <a:gd name="connsiteX85" fmla="*/ 11504 w 573269"/>
                      <a:gd name="connsiteY85" fmla="*/ 398077 h 577104"/>
                      <a:gd name="connsiteX86" fmla="*/ 9586 w 573269"/>
                      <a:gd name="connsiteY86" fmla="*/ 408143 h 577104"/>
                      <a:gd name="connsiteX87" fmla="*/ 3835 w 573269"/>
                      <a:gd name="connsiteY87" fmla="*/ 422044 h 577104"/>
                      <a:gd name="connsiteX88" fmla="*/ 17975 w 573269"/>
                      <a:gd name="connsiteY88" fmla="*/ 433068 h 577104"/>
                      <a:gd name="connsiteX89" fmla="*/ 23247 w 573269"/>
                      <a:gd name="connsiteY89" fmla="*/ 471414 h 57710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</a:cxnLst>
                    <a:rect l="l" t="t" r="r" b="b"/>
                    <a:pathLst>
                      <a:path w="573269" h="577104">
                        <a:moveTo>
                          <a:pt x="23726" y="470934"/>
                        </a:moveTo>
                        <a:lnTo>
                          <a:pt x="20132" y="475728"/>
                        </a:lnTo>
                        <a:lnTo>
                          <a:pt x="28999" y="501851"/>
                        </a:lnTo>
                        <a:lnTo>
                          <a:pt x="33792" y="533965"/>
                        </a:lnTo>
                        <a:cubicBezTo>
                          <a:pt x="34991" y="541155"/>
                          <a:pt x="33073" y="548585"/>
                          <a:pt x="28520" y="554816"/>
                        </a:cubicBezTo>
                        <a:lnTo>
                          <a:pt x="28520" y="554816"/>
                        </a:lnTo>
                        <a:cubicBezTo>
                          <a:pt x="28520" y="554816"/>
                          <a:pt x="17016" y="570634"/>
                          <a:pt x="17016" y="570634"/>
                        </a:cubicBezTo>
                        <a:lnTo>
                          <a:pt x="23007" y="577104"/>
                        </a:lnTo>
                        <a:lnTo>
                          <a:pt x="73336" y="566320"/>
                        </a:lnTo>
                        <a:cubicBezTo>
                          <a:pt x="73336" y="566320"/>
                          <a:pt x="75014" y="566080"/>
                          <a:pt x="75733" y="566080"/>
                        </a:cubicBezTo>
                        <a:lnTo>
                          <a:pt x="127500" y="566080"/>
                        </a:lnTo>
                        <a:cubicBezTo>
                          <a:pt x="127500" y="566080"/>
                          <a:pt x="179027" y="533007"/>
                          <a:pt x="179027" y="533007"/>
                        </a:cubicBezTo>
                        <a:lnTo>
                          <a:pt x="185019" y="523900"/>
                        </a:lnTo>
                        <a:cubicBezTo>
                          <a:pt x="193646" y="511198"/>
                          <a:pt x="210662" y="506404"/>
                          <a:pt x="224802" y="512875"/>
                        </a:cubicBezTo>
                        <a:lnTo>
                          <a:pt x="234149" y="517189"/>
                        </a:lnTo>
                        <a:lnTo>
                          <a:pt x="272495" y="517189"/>
                        </a:lnTo>
                        <a:lnTo>
                          <a:pt x="278486" y="509760"/>
                        </a:lnTo>
                        <a:cubicBezTo>
                          <a:pt x="282800" y="504247"/>
                          <a:pt x="289751" y="500892"/>
                          <a:pt x="297180" y="500892"/>
                        </a:cubicBezTo>
                        <a:lnTo>
                          <a:pt x="329774" y="500892"/>
                        </a:lnTo>
                        <a:cubicBezTo>
                          <a:pt x="331691" y="500892"/>
                          <a:pt x="333609" y="501371"/>
                          <a:pt x="335286" y="502330"/>
                        </a:cubicBezTo>
                        <a:lnTo>
                          <a:pt x="339600" y="504487"/>
                        </a:lnTo>
                        <a:lnTo>
                          <a:pt x="361649" y="520544"/>
                        </a:lnTo>
                        <a:lnTo>
                          <a:pt x="380343" y="508801"/>
                        </a:lnTo>
                        <a:lnTo>
                          <a:pt x="385375" y="485314"/>
                        </a:lnTo>
                        <a:cubicBezTo>
                          <a:pt x="387772" y="474290"/>
                          <a:pt x="397598" y="466621"/>
                          <a:pt x="408862" y="466621"/>
                        </a:cubicBezTo>
                        <a:lnTo>
                          <a:pt x="426597" y="466621"/>
                        </a:lnTo>
                        <a:lnTo>
                          <a:pt x="441456" y="432589"/>
                        </a:lnTo>
                        <a:lnTo>
                          <a:pt x="413656" y="432589"/>
                        </a:lnTo>
                        <a:cubicBezTo>
                          <a:pt x="401193" y="432589"/>
                          <a:pt x="390648" y="423002"/>
                          <a:pt x="389689" y="410779"/>
                        </a:cubicBezTo>
                        <a:lnTo>
                          <a:pt x="387293" y="376029"/>
                        </a:lnTo>
                        <a:lnTo>
                          <a:pt x="370037" y="344873"/>
                        </a:lnTo>
                        <a:cubicBezTo>
                          <a:pt x="367401" y="340079"/>
                          <a:pt x="368360" y="334088"/>
                          <a:pt x="372194" y="330493"/>
                        </a:cubicBezTo>
                        <a:lnTo>
                          <a:pt x="406466" y="297659"/>
                        </a:lnTo>
                        <a:cubicBezTo>
                          <a:pt x="414374" y="289990"/>
                          <a:pt x="425399" y="285676"/>
                          <a:pt x="436663" y="285676"/>
                        </a:cubicBezTo>
                        <a:lnTo>
                          <a:pt x="441217" y="285676"/>
                        </a:lnTo>
                        <a:lnTo>
                          <a:pt x="462067" y="226959"/>
                        </a:lnTo>
                        <a:lnTo>
                          <a:pt x="462067" y="170399"/>
                        </a:lnTo>
                        <a:cubicBezTo>
                          <a:pt x="462307" y="162251"/>
                          <a:pt x="465183" y="154102"/>
                          <a:pt x="470455" y="147631"/>
                        </a:cubicBezTo>
                        <a:lnTo>
                          <a:pt x="515032" y="90113"/>
                        </a:lnTo>
                        <a:cubicBezTo>
                          <a:pt x="515512" y="86278"/>
                          <a:pt x="516710" y="82683"/>
                          <a:pt x="518148" y="79328"/>
                        </a:cubicBezTo>
                        <a:lnTo>
                          <a:pt x="530131" y="55122"/>
                        </a:lnTo>
                        <a:cubicBezTo>
                          <a:pt x="533247" y="48891"/>
                          <a:pt x="538040" y="43379"/>
                          <a:pt x="544031" y="39544"/>
                        </a:cubicBezTo>
                        <a:lnTo>
                          <a:pt x="573270" y="20132"/>
                        </a:lnTo>
                        <a:lnTo>
                          <a:pt x="571113" y="17016"/>
                        </a:lnTo>
                        <a:lnTo>
                          <a:pt x="536841" y="0"/>
                        </a:lnTo>
                        <a:lnTo>
                          <a:pt x="526296" y="1438"/>
                        </a:lnTo>
                        <a:lnTo>
                          <a:pt x="520544" y="13900"/>
                        </a:lnTo>
                        <a:cubicBezTo>
                          <a:pt x="514553" y="28280"/>
                          <a:pt x="499694" y="37866"/>
                          <a:pt x="482678" y="38346"/>
                        </a:cubicBezTo>
                        <a:lnTo>
                          <a:pt x="464703" y="38825"/>
                        </a:lnTo>
                        <a:cubicBezTo>
                          <a:pt x="445291" y="39544"/>
                          <a:pt x="427556" y="30197"/>
                          <a:pt x="417969" y="14380"/>
                        </a:cubicBezTo>
                        <a:cubicBezTo>
                          <a:pt x="416771" y="12223"/>
                          <a:pt x="412936" y="10066"/>
                          <a:pt x="408383" y="10066"/>
                        </a:cubicBezTo>
                        <a:lnTo>
                          <a:pt x="406226" y="11024"/>
                        </a:lnTo>
                        <a:lnTo>
                          <a:pt x="411259" y="33553"/>
                        </a:lnTo>
                        <a:cubicBezTo>
                          <a:pt x="413176" y="42899"/>
                          <a:pt x="410540" y="52246"/>
                          <a:pt x="404069" y="59196"/>
                        </a:cubicBezTo>
                        <a:cubicBezTo>
                          <a:pt x="397119" y="66626"/>
                          <a:pt x="387053" y="70221"/>
                          <a:pt x="376748" y="69022"/>
                        </a:cubicBezTo>
                        <a:lnTo>
                          <a:pt x="363566" y="67584"/>
                        </a:lnTo>
                        <a:cubicBezTo>
                          <a:pt x="353740" y="66386"/>
                          <a:pt x="345112" y="60874"/>
                          <a:pt x="340319" y="52725"/>
                        </a:cubicBezTo>
                        <a:lnTo>
                          <a:pt x="334807" y="43139"/>
                        </a:lnTo>
                        <a:lnTo>
                          <a:pt x="314436" y="35949"/>
                        </a:lnTo>
                        <a:lnTo>
                          <a:pt x="308204" y="38106"/>
                        </a:lnTo>
                        <a:lnTo>
                          <a:pt x="300296" y="71898"/>
                        </a:lnTo>
                        <a:cubicBezTo>
                          <a:pt x="297180" y="85559"/>
                          <a:pt x="284718" y="95146"/>
                          <a:pt x="269859" y="95146"/>
                        </a:cubicBezTo>
                        <a:lnTo>
                          <a:pt x="244215" y="95146"/>
                        </a:lnTo>
                        <a:cubicBezTo>
                          <a:pt x="226959" y="95146"/>
                          <a:pt x="213059" y="81725"/>
                          <a:pt x="213059" y="65428"/>
                        </a:cubicBezTo>
                        <a:lnTo>
                          <a:pt x="213059" y="49131"/>
                        </a:lnTo>
                        <a:cubicBezTo>
                          <a:pt x="197241" y="42660"/>
                          <a:pt x="190531" y="40742"/>
                          <a:pt x="187895" y="40263"/>
                        </a:cubicBezTo>
                        <a:cubicBezTo>
                          <a:pt x="178787" y="38585"/>
                          <a:pt x="171358" y="33792"/>
                          <a:pt x="166085" y="26602"/>
                        </a:cubicBezTo>
                        <a:lnTo>
                          <a:pt x="142838" y="40503"/>
                        </a:lnTo>
                        <a:lnTo>
                          <a:pt x="86997" y="80526"/>
                        </a:lnTo>
                        <a:cubicBezTo>
                          <a:pt x="81964" y="84121"/>
                          <a:pt x="75733" y="85559"/>
                          <a:pt x="69741" y="85319"/>
                        </a:cubicBezTo>
                        <a:lnTo>
                          <a:pt x="29478" y="82683"/>
                        </a:lnTo>
                        <a:cubicBezTo>
                          <a:pt x="25404" y="82683"/>
                          <a:pt x="20851" y="81245"/>
                          <a:pt x="17016" y="78609"/>
                        </a:cubicBezTo>
                        <a:lnTo>
                          <a:pt x="2157" y="69262"/>
                        </a:lnTo>
                        <a:lnTo>
                          <a:pt x="0" y="71179"/>
                        </a:lnTo>
                        <a:lnTo>
                          <a:pt x="0" y="98021"/>
                        </a:lnTo>
                        <a:lnTo>
                          <a:pt x="13181" y="116475"/>
                        </a:lnTo>
                        <a:cubicBezTo>
                          <a:pt x="16776" y="121748"/>
                          <a:pt x="18214" y="127739"/>
                          <a:pt x="17735" y="133731"/>
                        </a:cubicBezTo>
                        <a:lnTo>
                          <a:pt x="14619" y="162730"/>
                        </a:lnTo>
                        <a:lnTo>
                          <a:pt x="16297" y="216893"/>
                        </a:lnTo>
                        <a:lnTo>
                          <a:pt x="33073" y="287594"/>
                        </a:lnTo>
                        <a:cubicBezTo>
                          <a:pt x="35230" y="295982"/>
                          <a:pt x="32354" y="305328"/>
                          <a:pt x="25883" y="311560"/>
                        </a:cubicBezTo>
                        <a:lnTo>
                          <a:pt x="6950" y="330253"/>
                        </a:lnTo>
                        <a:lnTo>
                          <a:pt x="20851" y="348707"/>
                        </a:lnTo>
                        <a:cubicBezTo>
                          <a:pt x="23966" y="352781"/>
                          <a:pt x="24206" y="358533"/>
                          <a:pt x="21090" y="362847"/>
                        </a:cubicBezTo>
                        <a:lnTo>
                          <a:pt x="11504" y="376748"/>
                        </a:lnTo>
                        <a:lnTo>
                          <a:pt x="11504" y="398077"/>
                        </a:lnTo>
                        <a:cubicBezTo>
                          <a:pt x="11504" y="401433"/>
                          <a:pt x="10785" y="405028"/>
                          <a:pt x="9586" y="408143"/>
                        </a:cubicBezTo>
                        <a:lnTo>
                          <a:pt x="3835" y="422044"/>
                        </a:lnTo>
                        <a:lnTo>
                          <a:pt x="17975" y="433068"/>
                        </a:lnTo>
                        <a:cubicBezTo>
                          <a:pt x="29718" y="443134"/>
                          <a:pt x="31635" y="459431"/>
                          <a:pt x="23247" y="471414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7" name="자유형: 도형 166">
                    <a:extLst>
                      <a:ext uri="{FF2B5EF4-FFF2-40B4-BE49-F238E27FC236}">
                        <a16:creationId xmlns:a16="http://schemas.microsoft.com/office/drawing/2014/main" id="{CCC94805-8502-D33F-F1F5-AAA1E7F1DF2F}"/>
                      </a:ext>
                    </a:extLst>
                  </p:cNvPr>
                  <p:cNvSpPr/>
                  <p:nvPr/>
                </p:nvSpPr>
                <p:spPr>
                  <a:xfrm>
                    <a:off x="1208113" y="1942141"/>
                    <a:ext cx="680158" cy="660266"/>
                  </a:xfrm>
                  <a:custGeom>
                    <a:avLst/>
                    <a:gdLst>
                      <a:gd name="connsiteX0" fmla="*/ 49131 w 680158"/>
                      <a:gd name="connsiteY0" fmla="*/ 599633 h 660266"/>
                      <a:gd name="connsiteX1" fmla="*/ 49131 w 680158"/>
                      <a:gd name="connsiteY1" fmla="*/ 611616 h 660266"/>
                      <a:gd name="connsiteX2" fmla="*/ 54643 w 680158"/>
                      <a:gd name="connsiteY2" fmla="*/ 611616 h 660266"/>
                      <a:gd name="connsiteX3" fmla="*/ 62791 w 680158"/>
                      <a:gd name="connsiteY3" fmla="*/ 579980 h 660266"/>
                      <a:gd name="connsiteX4" fmla="*/ 81725 w 680158"/>
                      <a:gd name="connsiteY4" fmla="*/ 558890 h 660266"/>
                      <a:gd name="connsiteX5" fmla="*/ 96584 w 680158"/>
                      <a:gd name="connsiteY5" fmla="*/ 553378 h 660266"/>
                      <a:gd name="connsiteX6" fmla="*/ 119112 w 680158"/>
                      <a:gd name="connsiteY6" fmla="*/ 553378 h 660266"/>
                      <a:gd name="connsiteX7" fmla="*/ 146912 w 680158"/>
                      <a:gd name="connsiteY7" fmla="*/ 563444 h 660266"/>
                      <a:gd name="connsiteX8" fmla="*/ 158177 w 680158"/>
                      <a:gd name="connsiteY8" fmla="*/ 570394 h 660266"/>
                      <a:gd name="connsiteX9" fmla="*/ 160813 w 680158"/>
                      <a:gd name="connsiteY9" fmla="*/ 555056 h 660266"/>
                      <a:gd name="connsiteX10" fmla="*/ 170879 w 680158"/>
                      <a:gd name="connsiteY10" fmla="*/ 533486 h 660266"/>
                      <a:gd name="connsiteX11" fmla="*/ 181663 w 680158"/>
                      <a:gd name="connsiteY11" fmla="*/ 526536 h 660266"/>
                      <a:gd name="connsiteX12" fmla="*/ 202514 w 680158"/>
                      <a:gd name="connsiteY12" fmla="*/ 526536 h 660266"/>
                      <a:gd name="connsiteX13" fmla="*/ 248050 w 680158"/>
                      <a:gd name="connsiteY13" fmla="*/ 550981 h 660266"/>
                      <a:gd name="connsiteX14" fmla="*/ 257876 w 680158"/>
                      <a:gd name="connsiteY14" fmla="*/ 555056 h 660266"/>
                      <a:gd name="connsiteX15" fmla="*/ 275850 w 680158"/>
                      <a:gd name="connsiteY15" fmla="*/ 554576 h 660266"/>
                      <a:gd name="connsiteX16" fmla="*/ 281842 w 680158"/>
                      <a:gd name="connsiteY16" fmla="*/ 541874 h 660266"/>
                      <a:gd name="connsiteX17" fmla="*/ 312758 w 680158"/>
                      <a:gd name="connsiteY17" fmla="*/ 518148 h 660266"/>
                      <a:gd name="connsiteX18" fmla="*/ 321386 w 680158"/>
                      <a:gd name="connsiteY18" fmla="*/ 516470 h 660266"/>
                      <a:gd name="connsiteX19" fmla="*/ 349426 w 680158"/>
                      <a:gd name="connsiteY19" fmla="*/ 520544 h 660266"/>
                      <a:gd name="connsiteX20" fmla="*/ 384417 w 680158"/>
                      <a:gd name="connsiteY20" fmla="*/ 538519 h 660266"/>
                      <a:gd name="connsiteX21" fmla="*/ 400953 w 680158"/>
                      <a:gd name="connsiteY21" fmla="*/ 554097 h 660266"/>
                      <a:gd name="connsiteX22" fmla="*/ 404788 w 680158"/>
                      <a:gd name="connsiteY22" fmla="*/ 560807 h 660266"/>
                      <a:gd name="connsiteX23" fmla="*/ 409821 w 680158"/>
                      <a:gd name="connsiteY23" fmla="*/ 579501 h 660266"/>
                      <a:gd name="connsiteX24" fmla="*/ 392086 w 680158"/>
                      <a:gd name="connsiteY24" fmla="*/ 612095 h 660266"/>
                      <a:gd name="connsiteX25" fmla="*/ 360451 w 680158"/>
                      <a:gd name="connsiteY25" fmla="*/ 632946 h 660266"/>
                      <a:gd name="connsiteX26" fmla="*/ 351344 w 680158"/>
                      <a:gd name="connsiteY26" fmla="*/ 651879 h 660266"/>
                      <a:gd name="connsiteX27" fmla="*/ 365004 w 680158"/>
                      <a:gd name="connsiteY27" fmla="*/ 654036 h 660266"/>
                      <a:gd name="connsiteX28" fmla="*/ 376268 w 680158"/>
                      <a:gd name="connsiteY28" fmla="*/ 657870 h 660266"/>
                      <a:gd name="connsiteX29" fmla="*/ 383458 w 680158"/>
                      <a:gd name="connsiteY29" fmla="*/ 660267 h 660266"/>
                      <a:gd name="connsiteX30" fmla="*/ 402152 w 680158"/>
                      <a:gd name="connsiteY30" fmla="*/ 635102 h 660266"/>
                      <a:gd name="connsiteX31" fmla="*/ 424201 w 680158"/>
                      <a:gd name="connsiteY31" fmla="*/ 620004 h 660266"/>
                      <a:gd name="connsiteX32" fmla="*/ 424201 w 680158"/>
                      <a:gd name="connsiteY32" fmla="*/ 609698 h 660266"/>
                      <a:gd name="connsiteX33" fmla="*/ 446968 w 680158"/>
                      <a:gd name="connsiteY33" fmla="*/ 574947 h 660266"/>
                      <a:gd name="connsiteX34" fmla="*/ 458233 w 680158"/>
                      <a:gd name="connsiteY34" fmla="*/ 569675 h 660266"/>
                      <a:gd name="connsiteX35" fmla="*/ 487471 w 680158"/>
                      <a:gd name="connsiteY35" fmla="*/ 566559 h 660266"/>
                      <a:gd name="connsiteX36" fmla="*/ 515991 w 680158"/>
                      <a:gd name="connsiteY36" fmla="*/ 573270 h 660266"/>
                      <a:gd name="connsiteX37" fmla="*/ 527974 w 680158"/>
                      <a:gd name="connsiteY37" fmla="*/ 564163 h 660266"/>
                      <a:gd name="connsiteX38" fmla="*/ 579501 w 680158"/>
                      <a:gd name="connsiteY38" fmla="*/ 559130 h 660266"/>
                      <a:gd name="connsiteX39" fmla="*/ 585972 w 680158"/>
                      <a:gd name="connsiteY39" fmla="*/ 562725 h 660266"/>
                      <a:gd name="connsiteX40" fmla="*/ 588369 w 680158"/>
                      <a:gd name="connsiteY40" fmla="*/ 562725 h 660266"/>
                      <a:gd name="connsiteX41" fmla="*/ 588369 w 680158"/>
                      <a:gd name="connsiteY41" fmla="*/ 562725 h 660266"/>
                      <a:gd name="connsiteX42" fmla="*/ 601790 w 680158"/>
                      <a:gd name="connsiteY42" fmla="*/ 555295 h 660266"/>
                      <a:gd name="connsiteX43" fmla="*/ 608261 w 680158"/>
                      <a:gd name="connsiteY43" fmla="*/ 527495 h 660266"/>
                      <a:gd name="connsiteX44" fmla="*/ 608261 w 680158"/>
                      <a:gd name="connsiteY44" fmla="*/ 501371 h 660266"/>
                      <a:gd name="connsiteX45" fmla="*/ 603228 w 680158"/>
                      <a:gd name="connsiteY45" fmla="*/ 497058 h 660266"/>
                      <a:gd name="connsiteX46" fmla="*/ 562485 w 680158"/>
                      <a:gd name="connsiteY46" fmla="*/ 470455 h 660266"/>
                      <a:gd name="connsiteX47" fmla="*/ 550742 w 680158"/>
                      <a:gd name="connsiteY47" fmla="*/ 437861 h 660266"/>
                      <a:gd name="connsiteX48" fmla="*/ 557932 w 680158"/>
                      <a:gd name="connsiteY48" fmla="*/ 422523 h 660266"/>
                      <a:gd name="connsiteX49" fmla="*/ 593641 w 680158"/>
                      <a:gd name="connsiteY49" fmla="*/ 409581 h 660266"/>
                      <a:gd name="connsiteX50" fmla="*/ 594121 w 680158"/>
                      <a:gd name="connsiteY50" fmla="*/ 406705 h 660266"/>
                      <a:gd name="connsiteX51" fmla="*/ 581179 w 680158"/>
                      <a:gd name="connsiteY51" fmla="*/ 386813 h 660266"/>
                      <a:gd name="connsiteX52" fmla="*/ 580460 w 680158"/>
                      <a:gd name="connsiteY52" fmla="*/ 374830 h 660266"/>
                      <a:gd name="connsiteX53" fmla="*/ 612814 w 680158"/>
                      <a:gd name="connsiteY53" fmla="*/ 310601 h 660266"/>
                      <a:gd name="connsiteX54" fmla="*/ 620963 w 680158"/>
                      <a:gd name="connsiteY54" fmla="*/ 304370 h 660266"/>
                      <a:gd name="connsiteX55" fmla="*/ 658589 w 680158"/>
                      <a:gd name="connsiteY55" fmla="*/ 296221 h 660266"/>
                      <a:gd name="connsiteX56" fmla="*/ 680159 w 680158"/>
                      <a:gd name="connsiteY56" fmla="*/ 174713 h 660266"/>
                      <a:gd name="connsiteX57" fmla="*/ 679200 w 680158"/>
                      <a:gd name="connsiteY57" fmla="*/ 173275 h 660266"/>
                      <a:gd name="connsiteX58" fmla="*/ 673449 w 680158"/>
                      <a:gd name="connsiteY58" fmla="*/ 162730 h 660266"/>
                      <a:gd name="connsiteX59" fmla="*/ 674407 w 680158"/>
                      <a:gd name="connsiteY59" fmla="*/ 137805 h 660266"/>
                      <a:gd name="connsiteX60" fmla="*/ 678242 w 680158"/>
                      <a:gd name="connsiteY60" fmla="*/ 131814 h 660266"/>
                      <a:gd name="connsiteX61" fmla="*/ 659308 w 680158"/>
                      <a:gd name="connsiteY61" fmla="*/ 113360 h 660266"/>
                      <a:gd name="connsiteX62" fmla="*/ 658110 w 680158"/>
                      <a:gd name="connsiteY62" fmla="*/ 109046 h 660266"/>
                      <a:gd name="connsiteX63" fmla="*/ 659308 w 680158"/>
                      <a:gd name="connsiteY63" fmla="*/ 99220 h 660266"/>
                      <a:gd name="connsiteX64" fmla="*/ 660507 w 680158"/>
                      <a:gd name="connsiteY64" fmla="*/ 97302 h 660266"/>
                      <a:gd name="connsiteX65" fmla="*/ 659788 w 680158"/>
                      <a:gd name="connsiteY65" fmla="*/ 83162 h 660266"/>
                      <a:gd name="connsiteX66" fmla="*/ 656193 w 680158"/>
                      <a:gd name="connsiteY66" fmla="*/ 80766 h 660266"/>
                      <a:gd name="connsiteX67" fmla="*/ 617128 w 680158"/>
                      <a:gd name="connsiteY67" fmla="*/ 96584 h 660266"/>
                      <a:gd name="connsiteX68" fmla="*/ 593162 w 680158"/>
                      <a:gd name="connsiteY68" fmla="*/ 94666 h 660266"/>
                      <a:gd name="connsiteX69" fmla="*/ 572551 w 680158"/>
                      <a:gd name="connsiteY69" fmla="*/ 82443 h 660266"/>
                      <a:gd name="connsiteX70" fmla="*/ 560328 w 680158"/>
                      <a:gd name="connsiteY70" fmla="*/ 57279 h 660266"/>
                      <a:gd name="connsiteX71" fmla="*/ 566320 w 680158"/>
                      <a:gd name="connsiteY71" fmla="*/ 10305 h 660266"/>
                      <a:gd name="connsiteX72" fmla="*/ 562006 w 680158"/>
                      <a:gd name="connsiteY72" fmla="*/ 7430 h 660266"/>
                      <a:gd name="connsiteX73" fmla="*/ 559849 w 680158"/>
                      <a:gd name="connsiteY73" fmla="*/ 5512 h 660266"/>
                      <a:gd name="connsiteX74" fmla="*/ 555056 w 680158"/>
                      <a:gd name="connsiteY74" fmla="*/ 0 h 660266"/>
                      <a:gd name="connsiteX75" fmla="*/ 537800 w 680158"/>
                      <a:gd name="connsiteY75" fmla="*/ 0 h 660266"/>
                      <a:gd name="connsiteX76" fmla="*/ 506405 w 680158"/>
                      <a:gd name="connsiteY76" fmla="*/ 26123 h 660266"/>
                      <a:gd name="connsiteX77" fmla="*/ 503049 w 680158"/>
                      <a:gd name="connsiteY77" fmla="*/ 28040 h 660266"/>
                      <a:gd name="connsiteX78" fmla="*/ 450084 w 680158"/>
                      <a:gd name="connsiteY78" fmla="*/ 48891 h 660266"/>
                      <a:gd name="connsiteX79" fmla="*/ 393764 w 680158"/>
                      <a:gd name="connsiteY79" fmla="*/ 105451 h 660266"/>
                      <a:gd name="connsiteX80" fmla="*/ 391846 w 680158"/>
                      <a:gd name="connsiteY80" fmla="*/ 107129 h 660266"/>
                      <a:gd name="connsiteX81" fmla="*/ 339121 w 680158"/>
                      <a:gd name="connsiteY81" fmla="*/ 141400 h 660266"/>
                      <a:gd name="connsiteX82" fmla="*/ 329534 w 680158"/>
                      <a:gd name="connsiteY82" fmla="*/ 185738 h 660266"/>
                      <a:gd name="connsiteX83" fmla="*/ 315634 w 680158"/>
                      <a:gd name="connsiteY83" fmla="*/ 221926 h 660266"/>
                      <a:gd name="connsiteX84" fmla="*/ 321865 w 680158"/>
                      <a:gd name="connsiteY84" fmla="*/ 227678 h 660266"/>
                      <a:gd name="connsiteX85" fmla="*/ 329774 w 680158"/>
                      <a:gd name="connsiteY85" fmla="*/ 245892 h 660266"/>
                      <a:gd name="connsiteX86" fmla="*/ 329774 w 680158"/>
                      <a:gd name="connsiteY86" fmla="*/ 259314 h 660266"/>
                      <a:gd name="connsiteX87" fmla="*/ 303651 w 680158"/>
                      <a:gd name="connsiteY87" fmla="*/ 284718 h 660266"/>
                      <a:gd name="connsiteX88" fmla="*/ 254281 w 680158"/>
                      <a:gd name="connsiteY88" fmla="*/ 284718 h 660266"/>
                      <a:gd name="connsiteX89" fmla="*/ 209704 w 680158"/>
                      <a:gd name="connsiteY89" fmla="*/ 329534 h 660266"/>
                      <a:gd name="connsiteX90" fmla="*/ 205869 w 680158"/>
                      <a:gd name="connsiteY90" fmla="*/ 332171 h 660266"/>
                      <a:gd name="connsiteX91" fmla="*/ 151226 w 680158"/>
                      <a:gd name="connsiteY91" fmla="*/ 355657 h 660266"/>
                      <a:gd name="connsiteX92" fmla="*/ 132772 w 680158"/>
                      <a:gd name="connsiteY92" fmla="*/ 433308 h 660266"/>
                      <a:gd name="connsiteX93" fmla="*/ 123186 w 680158"/>
                      <a:gd name="connsiteY93" fmla="*/ 447927 h 660266"/>
                      <a:gd name="connsiteX94" fmla="*/ 71898 w 680158"/>
                      <a:gd name="connsiteY94" fmla="*/ 486992 h 660266"/>
                      <a:gd name="connsiteX95" fmla="*/ 55122 w 680158"/>
                      <a:gd name="connsiteY95" fmla="*/ 521743 h 660266"/>
                      <a:gd name="connsiteX96" fmla="*/ 55122 w 680158"/>
                      <a:gd name="connsiteY96" fmla="*/ 521743 h 660266"/>
                      <a:gd name="connsiteX97" fmla="*/ 45536 w 680158"/>
                      <a:gd name="connsiteY97" fmla="*/ 532288 h 660266"/>
                      <a:gd name="connsiteX98" fmla="*/ 0 w 680158"/>
                      <a:gd name="connsiteY98" fmla="*/ 559849 h 660266"/>
                      <a:gd name="connsiteX99" fmla="*/ 31156 w 680158"/>
                      <a:gd name="connsiteY99" fmla="*/ 572551 h 660266"/>
                      <a:gd name="connsiteX100" fmla="*/ 48412 w 680158"/>
                      <a:gd name="connsiteY100" fmla="*/ 599153 h 6602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</a:cxnLst>
                    <a:rect l="l" t="t" r="r" b="b"/>
                    <a:pathLst>
                      <a:path w="680158" h="660266">
                        <a:moveTo>
                          <a:pt x="49131" y="599633"/>
                        </a:moveTo>
                        <a:lnTo>
                          <a:pt x="49131" y="611616"/>
                        </a:lnTo>
                        <a:lnTo>
                          <a:pt x="54643" y="611616"/>
                        </a:lnTo>
                        <a:cubicBezTo>
                          <a:pt x="54643" y="611616"/>
                          <a:pt x="62791" y="579980"/>
                          <a:pt x="62791" y="579980"/>
                        </a:cubicBezTo>
                        <a:cubicBezTo>
                          <a:pt x="64948" y="570634"/>
                          <a:pt x="71898" y="562725"/>
                          <a:pt x="81725" y="558890"/>
                        </a:cubicBezTo>
                        <a:lnTo>
                          <a:pt x="96584" y="553378"/>
                        </a:lnTo>
                        <a:cubicBezTo>
                          <a:pt x="103773" y="550742"/>
                          <a:pt x="111682" y="550502"/>
                          <a:pt x="119112" y="553378"/>
                        </a:cubicBezTo>
                        <a:lnTo>
                          <a:pt x="146912" y="563444"/>
                        </a:lnTo>
                        <a:cubicBezTo>
                          <a:pt x="151226" y="565121"/>
                          <a:pt x="155061" y="567518"/>
                          <a:pt x="158177" y="570394"/>
                        </a:cubicBezTo>
                        <a:cubicBezTo>
                          <a:pt x="157697" y="565361"/>
                          <a:pt x="158656" y="559849"/>
                          <a:pt x="160813" y="555056"/>
                        </a:cubicBezTo>
                        <a:lnTo>
                          <a:pt x="170879" y="533486"/>
                        </a:lnTo>
                        <a:cubicBezTo>
                          <a:pt x="172796" y="529172"/>
                          <a:pt x="177110" y="526536"/>
                          <a:pt x="181663" y="526536"/>
                        </a:cubicBezTo>
                        <a:lnTo>
                          <a:pt x="202514" y="526536"/>
                        </a:lnTo>
                        <a:cubicBezTo>
                          <a:pt x="221447" y="526536"/>
                          <a:pt x="238942" y="535883"/>
                          <a:pt x="248050" y="550981"/>
                        </a:cubicBezTo>
                        <a:cubicBezTo>
                          <a:pt x="249248" y="553138"/>
                          <a:pt x="253082" y="555535"/>
                          <a:pt x="257876" y="555056"/>
                        </a:cubicBezTo>
                        <a:lnTo>
                          <a:pt x="275850" y="554576"/>
                        </a:lnTo>
                        <a:lnTo>
                          <a:pt x="281842" y="541874"/>
                        </a:lnTo>
                        <a:cubicBezTo>
                          <a:pt x="287114" y="529651"/>
                          <a:pt x="298618" y="520784"/>
                          <a:pt x="312758" y="518148"/>
                        </a:cubicBezTo>
                        <a:lnTo>
                          <a:pt x="321386" y="516470"/>
                        </a:lnTo>
                        <a:cubicBezTo>
                          <a:pt x="330972" y="514792"/>
                          <a:pt x="340799" y="516230"/>
                          <a:pt x="349426" y="520544"/>
                        </a:cubicBezTo>
                        <a:lnTo>
                          <a:pt x="384417" y="538519"/>
                        </a:lnTo>
                        <a:cubicBezTo>
                          <a:pt x="391367" y="542114"/>
                          <a:pt x="397119" y="547386"/>
                          <a:pt x="400953" y="554097"/>
                        </a:cubicBezTo>
                        <a:lnTo>
                          <a:pt x="404788" y="560807"/>
                        </a:lnTo>
                        <a:cubicBezTo>
                          <a:pt x="408143" y="566559"/>
                          <a:pt x="409821" y="573030"/>
                          <a:pt x="409821" y="579501"/>
                        </a:cubicBezTo>
                        <a:cubicBezTo>
                          <a:pt x="409821" y="592922"/>
                          <a:pt x="403350" y="604905"/>
                          <a:pt x="392086" y="612095"/>
                        </a:cubicBezTo>
                        <a:lnTo>
                          <a:pt x="360451" y="632946"/>
                        </a:lnTo>
                        <a:lnTo>
                          <a:pt x="351344" y="651879"/>
                        </a:lnTo>
                        <a:lnTo>
                          <a:pt x="365004" y="654036"/>
                        </a:lnTo>
                        <a:cubicBezTo>
                          <a:pt x="369079" y="654994"/>
                          <a:pt x="372673" y="656193"/>
                          <a:pt x="376268" y="657870"/>
                        </a:cubicBezTo>
                        <a:lnTo>
                          <a:pt x="383458" y="660267"/>
                        </a:lnTo>
                        <a:lnTo>
                          <a:pt x="402152" y="635102"/>
                        </a:lnTo>
                        <a:cubicBezTo>
                          <a:pt x="407424" y="627913"/>
                          <a:pt x="415093" y="622640"/>
                          <a:pt x="424201" y="620004"/>
                        </a:cubicBezTo>
                        <a:lnTo>
                          <a:pt x="424201" y="609698"/>
                        </a:lnTo>
                        <a:cubicBezTo>
                          <a:pt x="424201" y="594839"/>
                          <a:pt x="433068" y="581658"/>
                          <a:pt x="446968" y="574947"/>
                        </a:cubicBezTo>
                        <a:lnTo>
                          <a:pt x="458233" y="569675"/>
                        </a:lnTo>
                        <a:cubicBezTo>
                          <a:pt x="467340" y="565361"/>
                          <a:pt x="477645" y="564402"/>
                          <a:pt x="487471" y="566559"/>
                        </a:cubicBezTo>
                        <a:lnTo>
                          <a:pt x="515991" y="573270"/>
                        </a:lnTo>
                        <a:lnTo>
                          <a:pt x="527974" y="564163"/>
                        </a:lnTo>
                        <a:cubicBezTo>
                          <a:pt x="541635" y="551940"/>
                          <a:pt x="563204" y="549783"/>
                          <a:pt x="579501" y="559130"/>
                        </a:cubicBezTo>
                        <a:lnTo>
                          <a:pt x="585972" y="562725"/>
                        </a:lnTo>
                        <a:cubicBezTo>
                          <a:pt x="585972" y="562725"/>
                          <a:pt x="587889" y="562725"/>
                          <a:pt x="588369" y="562725"/>
                        </a:cubicBezTo>
                        <a:lnTo>
                          <a:pt x="588369" y="562725"/>
                        </a:lnTo>
                        <a:lnTo>
                          <a:pt x="601790" y="555295"/>
                        </a:lnTo>
                        <a:lnTo>
                          <a:pt x="608261" y="527495"/>
                        </a:lnTo>
                        <a:lnTo>
                          <a:pt x="608261" y="501371"/>
                        </a:lnTo>
                        <a:cubicBezTo>
                          <a:pt x="608261" y="501371"/>
                          <a:pt x="603228" y="497058"/>
                          <a:pt x="603228" y="497058"/>
                        </a:cubicBezTo>
                        <a:cubicBezTo>
                          <a:pt x="584055" y="497058"/>
                          <a:pt x="568237" y="486273"/>
                          <a:pt x="562485" y="470455"/>
                        </a:cubicBezTo>
                        <a:lnTo>
                          <a:pt x="550742" y="437861"/>
                        </a:lnTo>
                        <a:cubicBezTo>
                          <a:pt x="548585" y="431630"/>
                          <a:pt x="551701" y="424680"/>
                          <a:pt x="557932" y="422523"/>
                        </a:cubicBezTo>
                        <a:lnTo>
                          <a:pt x="593641" y="409581"/>
                        </a:lnTo>
                        <a:lnTo>
                          <a:pt x="594121" y="406705"/>
                        </a:lnTo>
                        <a:lnTo>
                          <a:pt x="581179" y="386813"/>
                        </a:lnTo>
                        <a:cubicBezTo>
                          <a:pt x="578782" y="383218"/>
                          <a:pt x="578543" y="378665"/>
                          <a:pt x="580460" y="374830"/>
                        </a:cubicBezTo>
                        <a:lnTo>
                          <a:pt x="612814" y="310601"/>
                        </a:lnTo>
                        <a:cubicBezTo>
                          <a:pt x="614492" y="307246"/>
                          <a:pt x="617368" y="305089"/>
                          <a:pt x="620963" y="304370"/>
                        </a:cubicBezTo>
                        <a:lnTo>
                          <a:pt x="658589" y="296221"/>
                        </a:lnTo>
                        <a:lnTo>
                          <a:pt x="680159" y="174713"/>
                        </a:lnTo>
                        <a:cubicBezTo>
                          <a:pt x="680159" y="174713"/>
                          <a:pt x="679680" y="173754"/>
                          <a:pt x="679200" y="173275"/>
                        </a:cubicBezTo>
                        <a:lnTo>
                          <a:pt x="673449" y="162730"/>
                        </a:lnTo>
                        <a:cubicBezTo>
                          <a:pt x="669374" y="154582"/>
                          <a:pt x="669614" y="145474"/>
                          <a:pt x="674407" y="137805"/>
                        </a:cubicBezTo>
                        <a:lnTo>
                          <a:pt x="678242" y="131814"/>
                        </a:lnTo>
                        <a:cubicBezTo>
                          <a:pt x="668655" y="127500"/>
                          <a:pt x="661945" y="122227"/>
                          <a:pt x="659308" y="113360"/>
                        </a:cubicBezTo>
                        <a:lnTo>
                          <a:pt x="658110" y="109046"/>
                        </a:lnTo>
                        <a:cubicBezTo>
                          <a:pt x="657152" y="105691"/>
                          <a:pt x="657631" y="102335"/>
                          <a:pt x="659308" y="99220"/>
                        </a:cubicBezTo>
                        <a:lnTo>
                          <a:pt x="660507" y="97302"/>
                        </a:lnTo>
                        <a:cubicBezTo>
                          <a:pt x="660507" y="94187"/>
                          <a:pt x="660267" y="89154"/>
                          <a:pt x="659788" y="83162"/>
                        </a:cubicBezTo>
                        <a:lnTo>
                          <a:pt x="656193" y="80766"/>
                        </a:lnTo>
                        <a:lnTo>
                          <a:pt x="617128" y="96584"/>
                        </a:lnTo>
                        <a:cubicBezTo>
                          <a:pt x="608740" y="99699"/>
                          <a:pt x="600112" y="98980"/>
                          <a:pt x="593162" y="94666"/>
                        </a:cubicBezTo>
                        <a:lnTo>
                          <a:pt x="572551" y="82443"/>
                        </a:lnTo>
                        <a:cubicBezTo>
                          <a:pt x="563684" y="77171"/>
                          <a:pt x="558890" y="67345"/>
                          <a:pt x="560328" y="57279"/>
                        </a:cubicBezTo>
                        <a:lnTo>
                          <a:pt x="566320" y="10305"/>
                        </a:lnTo>
                        <a:lnTo>
                          <a:pt x="562006" y="7430"/>
                        </a:lnTo>
                        <a:cubicBezTo>
                          <a:pt x="562006" y="7430"/>
                          <a:pt x="560568" y="6231"/>
                          <a:pt x="559849" y="5512"/>
                        </a:cubicBezTo>
                        <a:lnTo>
                          <a:pt x="555056" y="0"/>
                        </a:lnTo>
                        <a:lnTo>
                          <a:pt x="537800" y="0"/>
                        </a:lnTo>
                        <a:lnTo>
                          <a:pt x="506405" y="26123"/>
                        </a:lnTo>
                        <a:cubicBezTo>
                          <a:pt x="506405" y="26123"/>
                          <a:pt x="504248" y="27561"/>
                          <a:pt x="503049" y="28040"/>
                        </a:cubicBezTo>
                        <a:lnTo>
                          <a:pt x="450084" y="48891"/>
                        </a:lnTo>
                        <a:lnTo>
                          <a:pt x="393764" y="105451"/>
                        </a:lnTo>
                        <a:cubicBezTo>
                          <a:pt x="393764" y="105451"/>
                          <a:pt x="392565" y="106649"/>
                          <a:pt x="391846" y="107129"/>
                        </a:cubicBezTo>
                        <a:lnTo>
                          <a:pt x="339121" y="141400"/>
                        </a:lnTo>
                        <a:lnTo>
                          <a:pt x="329534" y="185738"/>
                        </a:lnTo>
                        <a:lnTo>
                          <a:pt x="315634" y="221926"/>
                        </a:lnTo>
                        <a:lnTo>
                          <a:pt x="321865" y="227678"/>
                        </a:lnTo>
                        <a:cubicBezTo>
                          <a:pt x="327138" y="232711"/>
                          <a:pt x="329774" y="239182"/>
                          <a:pt x="329774" y="245892"/>
                        </a:cubicBezTo>
                        <a:lnTo>
                          <a:pt x="329774" y="259314"/>
                        </a:lnTo>
                        <a:cubicBezTo>
                          <a:pt x="329774" y="273214"/>
                          <a:pt x="318031" y="284718"/>
                          <a:pt x="303651" y="284718"/>
                        </a:cubicBezTo>
                        <a:lnTo>
                          <a:pt x="254281" y="284718"/>
                        </a:lnTo>
                        <a:lnTo>
                          <a:pt x="209704" y="329534"/>
                        </a:lnTo>
                        <a:cubicBezTo>
                          <a:pt x="209704" y="329534"/>
                          <a:pt x="207307" y="331452"/>
                          <a:pt x="205869" y="332171"/>
                        </a:cubicBezTo>
                        <a:lnTo>
                          <a:pt x="151226" y="355657"/>
                        </a:lnTo>
                        <a:lnTo>
                          <a:pt x="132772" y="433308"/>
                        </a:lnTo>
                        <a:cubicBezTo>
                          <a:pt x="131334" y="439060"/>
                          <a:pt x="127979" y="444332"/>
                          <a:pt x="123186" y="447927"/>
                        </a:cubicBezTo>
                        <a:lnTo>
                          <a:pt x="71898" y="486992"/>
                        </a:lnTo>
                        <a:lnTo>
                          <a:pt x="55122" y="521743"/>
                        </a:lnTo>
                        <a:cubicBezTo>
                          <a:pt x="55122" y="521743"/>
                          <a:pt x="55122" y="521743"/>
                          <a:pt x="55122" y="521743"/>
                        </a:cubicBezTo>
                        <a:cubicBezTo>
                          <a:pt x="52965" y="526057"/>
                          <a:pt x="49610" y="529651"/>
                          <a:pt x="45536" y="532288"/>
                        </a:cubicBezTo>
                        <a:lnTo>
                          <a:pt x="0" y="559849"/>
                        </a:lnTo>
                        <a:cubicBezTo>
                          <a:pt x="8388" y="562485"/>
                          <a:pt x="18933" y="566799"/>
                          <a:pt x="31156" y="572551"/>
                        </a:cubicBezTo>
                        <a:cubicBezTo>
                          <a:pt x="41941" y="577584"/>
                          <a:pt x="48412" y="587889"/>
                          <a:pt x="48412" y="599153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8" name="자유형: 도형 167">
                    <a:extLst>
                      <a:ext uri="{FF2B5EF4-FFF2-40B4-BE49-F238E27FC236}">
                        <a16:creationId xmlns:a16="http://schemas.microsoft.com/office/drawing/2014/main" id="{F0C0357F-879D-1E5D-B8C2-3834DEF78F18}"/>
                      </a:ext>
                    </a:extLst>
                  </p:cNvPr>
                  <p:cNvSpPr/>
                  <p:nvPr/>
                </p:nvSpPr>
                <p:spPr>
                  <a:xfrm>
                    <a:off x="1611942" y="2550162"/>
                    <a:ext cx="220248" cy="193885"/>
                  </a:xfrm>
                  <a:custGeom>
                    <a:avLst/>
                    <a:gdLst>
                      <a:gd name="connsiteX0" fmla="*/ 220249 w 220248"/>
                      <a:gd name="connsiteY0" fmla="*/ 157457 h 193885"/>
                      <a:gd name="connsiteX1" fmla="*/ 207067 w 220248"/>
                      <a:gd name="connsiteY1" fmla="*/ 131095 h 193885"/>
                      <a:gd name="connsiteX2" fmla="*/ 185019 w 220248"/>
                      <a:gd name="connsiteY2" fmla="*/ 127979 h 193885"/>
                      <a:gd name="connsiteX3" fmla="*/ 156259 w 220248"/>
                      <a:gd name="connsiteY3" fmla="*/ 108567 h 193885"/>
                      <a:gd name="connsiteX4" fmla="*/ 121748 w 220248"/>
                      <a:gd name="connsiteY4" fmla="*/ 50329 h 193885"/>
                      <a:gd name="connsiteX5" fmla="*/ 118872 w 220248"/>
                      <a:gd name="connsiteY5" fmla="*/ 44337 h 193885"/>
                      <a:gd name="connsiteX6" fmla="*/ 104492 w 220248"/>
                      <a:gd name="connsiteY6" fmla="*/ 7190 h 193885"/>
                      <a:gd name="connsiteX7" fmla="*/ 102815 w 220248"/>
                      <a:gd name="connsiteY7" fmla="*/ 6711 h 193885"/>
                      <a:gd name="connsiteX8" fmla="*/ 74295 w 220248"/>
                      <a:gd name="connsiteY8" fmla="*/ 0 h 193885"/>
                      <a:gd name="connsiteX9" fmla="*/ 62312 w 220248"/>
                      <a:gd name="connsiteY9" fmla="*/ 5033 h 193885"/>
                      <a:gd name="connsiteX10" fmla="*/ 62312 w 220248"/>
                      <a:gd name="connsiteY10" fmla="*/ 15338 h 193885"/>
                      <a:gd name="connsiteX11" fmla="*/ 32834 w 220248"/>
                      <a:gd name="connsiteY11" fmla="*/ 52486 h 193885"/>
                      <a:gd name="connsiteX12" fmla="*/ 12942 w 220248"/>
                      <a:gd name="connsiteY12" fmla="*/ 78130 h 193885"/>
                      <a:gd name="connsiteX13" fmla="*/ 5752 w 220248"/>
                      <a:gd name="connsiteY13" fmla="*/ 85319 h 193885"/>
                      <a:gd name="connsiteX14" fmla="*/ 0 w 220248"/>
                      <a:gd name="connsiteY14" fmla="*/ 111203 h 193885"/>
                      <a:gd name="connsiteX15" fmla="*/ 7669 w 220248"/>
                      <a:gd name="connsiteY15" fmla="*/ 130136 h 193885"/>
                      <a:gd name="connsiteX16" fmla="*/ 42660 w 220248"/>
                      <a:gd name="connsiteY16" fmla="*/ 140681 h 193885"/>
                      <a:gd name="connsiteX17" fmla="*/ 60634 w 220248"/>
                      <a:gd name="connsiteY17" fmla="*/ 152185 h 193885"/>
                      <a:gd name="connsiteX18" fmla="*/ 81725 w 220248"/>
                      <a:gd name="connsiteY18" fmla="*/ 175432 h 193885"/>
                      <a:gd name="connsiteX19" fmla="*/ 117434 w 220248"/>
                      <a:gd name="connsiteY19" fmla="*/ 175432 h 193885"/>
                      <a:gd name="connsiteX20" fmla="*/ 151226 w 220248"/>
                      <a:gd name="connsiteY20" fmla="*/ 191250 h 193885"/>
                      <a:gd name="connsiteX21" fmla="*/ 153383 w 220248"/>
                      <a:gd name="connsiteY21" fmla="*/ 193886 h 193885"/>
                      <a:gd name="connsiteX22" fmla="*/ 163449 w 220248"/>
                      <a:gd name="connsiteY22" fmla="*/ 186936 h 193885"/>
                      <a:gd name="connsiteX23" fmla="*/ 185977 w 220248"/>
                      <a:gd name="connsiteY23" fmla="*/ 177589 h 193885"/>
                      <a:gd name="connsiteX24" fmla="*/ 211381 w 220248"/>
                      <a:gd name="connsiteY24" fmla="*/ 174713 h 193885"/>
                      <a:gd name="connsiteX25" fmla="*/ 220009 w 220248"/>
                      <a:gd name="connsiteY25" fmla="*/ 157457 h 19388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</a:cxnLst>
                    <a:rect l="l" t="t" r="r" b="b"/>
                    <a:pathLst>
                      <a:path w="220248" h="193885">
                        <a:moveTo>
                          <a:pt x="220249" y="157457"/>
                        </a:moveTo>
                        <a:lnTo>
                          <a:pt x="207067" y="131095"/>
                        </a:lnTo>
                        <a:lnTo>
                          <a:pt x="185019" y="127979"/>
                        </a:lnTo>
                        <a:cubicBezTo>
                          <a:pt x="172796" y="125822"/>
                          <a:pt x="162251" y="118632"/>
                          <a:pt x="156259" y="108567"/>
                        </a:cubicBezTo>
                        <a:lnTo>
                          <a:pt x="121748" y="50329"/>
                        </a:lnTo>
                        <a:cubicBezTo>
                          <a:pt x="120310" y="47932"/>
                          <a:pt x="119591" y="46015"/>
                          <a:pt x="118872" y="44337"/>
                        </a:cubicBezTo>
                        <a:lnTo>
                          <a:pt x="104492" y="7190"/>
                        </a:lnTo>
                        <a:cubicBezTo>
                          <a:pt x="104492" y="7190"/>
                          <a:pt x="103294" y="7190"/>
                          <a:pt x="102815" y="6711"/>
                        </a:cubicBezTo>
                        <a:lnTo>
                          <a:pt x="74295" y="0"/>
                        </a:lnTo>
                        <a:lnTo>
                          <a:pt x="62312" y="5033"/>
                        </a:lnTo>
                        <a:lnTo>
                          <a:pt x="62312" y="15338"/>
                        </a:lnTo>
                        <a:cubicBezTo>
                          <a:pt x="62312" y="32594"/>
                          <a:pt x="50568" y="47453"/>
                          <a:pt x="32834" y="52486"/>
                        </a:cubicBezTo>
                        <a:lnTo>
                          <a:pt x="12942" y="78130"/>
                        </a:lnTo>
                        <a:cubicBezTo>
                          <a:pt x="11024" y="80766"/>
                          <a:pt x="8628" y="83162"/>
                          <a:pt x="5752" y="85319"/>
                        </a:cubicBezTo>
                        <a:lnTo>
                          <a:pt x="0" y="111203"/>
                        </a:lnTo>
                        <a:lnTo>
                          <a:pt x="7669" y="130136"/>
                        </a:lnTo>
                        <a:lnTo>
                          <a:pt x="42660" y="140681"/>
                        </a:lnTo>
                        <a:cubicBezTo>
                          <a:pt x="49610" y="143078"/>
                          <a:pt x="55841" y="146912"/>
                          <a:pt x="60634" y="152185"/>
                        </a:cubicBezTo>
                        <a:lnTo>
                          <a:pt x="81725" y="175432"/>
                        </a:lnTo>
                        <a:lnTo>
                          <a:pt x="117434" y="175432"/>
                        </a:lnTo>
                        <a:cubicBezTo>
                          <a:pt x="130615" y="175432"/>
                          <a:pt x="143317" y="181424"/>
                          <a:pt x="151226" y="191250"/>
                        </a:cubicBezTo>
                        <a:lnTo>
                          <a:pt x="153383" y="193886"/>
                        </a:lnTo>
                        <a:lnTo>
                          <a:pt x="163449" y="186936"/>
                        </a:lnTo>
                        <a:cubicBezTo>
                          <a:pt x="169920" y="181903"/>
                          <a:pt x="177829" y="178548"/>
                          <a:pt x="185977" y="177589"/>
                        </a:cubicBezTo>
                        <a:lnTo>
                          <a:pt x="211381" y="174713"/>
                        </a:lnTo>
                        <a:lnTo>
                          <a:pt x="220009" y="157457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69" name="자유형: 도형 168">
                    <a:extLst>
                      <a:ext uri="{FF2B5EF4-FFF2-40B4-BE49-F238E27FC236}">
                        <a16:creationId xmlns:a16="http://schemas.microsoft.com/office/drawing/2014/main" id="{9D7C3B2E-FB92-C5FB-6D63-29CE1DC34DB5}"/>
                      </a:ext>
                    </a:extLst>
                  </p:cNvPr>
                  <p:cNvSpPr/>
                  <p:nvPr/>
                </p:nvSpPr>
                <p:spPr>
                  <a:xfrm>
                    <a:off x="1756458" y="2146332"/>
                    <a:ext cx="617367" cy="814369"/>
                  </a:xfrm>
                  <a:custGeom>
                    <a:avLst/>
                    <a:gdLst>
                      <a:gd name="connsiteX0" fmla="*/ 77411 w 617367"/>
                      <a:gd name="connsiteY0" fmla="*/ 174953 h 814369"/>
                      <a:gd name="connsiteX1" fmla="*/ 87476 w 617367"/>
                      <a:gd name="connsiteY1" fmla="*/ 190770 h 814369"/>
                      <a:gd name="connsiteX2" fmla="*/ 89154 w 617367"/>
                      <a:gd name="connsiteY2" fmla="*/ 199638 h 814369"/>
                      <a:gd name="connsiteX3" fmla="*/ 83163 w 617367"/>
                      <a:gd name="connsiteY3" fmla="*/ 231034 h 814369"/>
                      <a:gd name="connsiteX4" fmla="*/ 75493 w 617367"/>
                      <a:gd name="connsiteY4" fmla="*/ 239901 h 814369"/>
                      <a:gd name="connsiteX5" fmla="*/ 52006 w 617367"/>
                      <a:gd name="connsiteY5" fmla="*/ 248529 h 814369"/>
                      <a:gd name="connsiteX6" fmla="*/ 53684 w 617367"/>
                      <a:gd name="connsiteY6" fmla="*/ 252843 h 814369"/>
                      <a:gd name="connsiteX7" fmla="*/ 81006 w 617367"/>
                      <a:gd name="connsiteY7" fmla="*/ 260991 h 814369"/>
                      <a:gd name="connsiteX8" fmla="*/ 87476 w 617367"/>
                      <a:gd name="connsiteY8" fmla="*/ 266264 h 814369"/>
                      <a:gd name="connsiteX9" fmla="*/ 102096 w 617367"/>
                      <a:gd name="connsiteY9" fmla="*/ 295742 h 814369"/>
                      <a:gd name="connsiteX10" fmla="*/ 102096 w 617367"/>
                      <a:gd name="connsiteY10" fmla="*/ 324022 h 814369"/>
                      <a:gd name="connsiteX11" fmla="*/ 100897 w 617367"/>
                      <a:gd name="connsiteY11" fmla="*/ 333369 h 814369"/>
                      <a:gd name="connsiteX12" fmla="*/ 92989 w 617367"/>
                      <a:gd name="connsiteY12" fmla="*/ 364525 h 814369"/>
                      <a:gd name="connsiteX13" fmla="*/ 73336 w 617367"/>
                      <a:gd name="connsiteY13" fmla="*/ 388970 h 814369"/>
                      <a:gd name="connsiteX14" fmla="*/ 59915 w 617367"/>
                      <a:gd name="connsiteY14" fmla="*/ 396400 h 814369"/>
                      <a:gd name="connsiteX15" fmla="*/ 16297 w 617367"/>
                      <a:gd name="connsiteY15" fmla="*/ 395681 h 814369"/>
                      <a:gd name="connsiteX16" fmla="*/ 10066 w 617367"/>
                      <a:gd name="connsiteY16" fmla="*/ 392086 h 814369"/>
                      <a:gd name="connsiteX17" fmla="*/ 7669 w 617367"/>
                      <a:gd name="connsiteY17" fmla="*/ 392086 h 814369"/>
                      <a:gd name="connsiteX18" fmla="*/ 0 w 617367"/>
                      <a:gd name="connsiteY18" fmla="*/ 399036 h 814369"/>
                      <a:gd name="connsiteX19" fmla="*/ 13421 w 617367"/>
                      <a:gd name="connsiteY19" fmla="*/ 433787 h 814369"/>
                      <a:gd name="connsiteX20" fmla="*/ 47693 w 617367"/>
                      <a:gd name="connsiteY20" fmla="*/ 491306 h 814369"/>
                      <a:gd name="connsiteX21" fmla="*/ 69981 w 617367"/>
                      <a:gd name="connsiteY21" fmla="*/ 494661 h 814369"/>
                      <a:gd name="connsiteX22" fmla="*/ 100178 w 617367"/>
                      <a:gd name="connsiteY22" fmla="*/ 516470 h 814369"/>
                      <a:gd name="connsiteX23" fmla="*/ 114558 w 617367"/>
                      <a:gd name="connsiteY23" fmla="*/ 545229 h 814369"/>
                      <a:gd name="connsiteX24" fmla="*/ 114798 w 617367"/>
                      <a:gd name="connsiteY24" fmla="*/ 577584 h 814369"/>
                      <a:gd name="connsiteX25" fmla="*/ 104972 w 617367"/>
                      <a:gd name="connsiteY25" fmla="*/ 597715 h 814369"/>
                      <a:gd name="connsiteX26" fmla="*/ 71898 w 617367"/>
                      <a:gd name="connsiteY26" fmla="*/ 620483 h 814369"/>
                      <a:gd name="connsiteX27" fmla="*/ 46255 w 617367"/>
                      <a:gd name="connsiteY27" fmla="*/ 623359 h 814369"/>
                      <a:gd name="connsiteX28" fmla="*/ 37627 w 617367"/>
                      <a:gd name="connsiteY28" fmla="*/ 630070 h 814369"/>
                      <a:gd name="connsiteX29" fmla="*/ 47693 w 617367"/>
                      <a:gd name="connsiteY29" fmla="*/ 648763 h 814369"/>
                      <a:gd name="connsiteX30" fmla="*/ 53444 w 617367"/>
                      <a:gd name="connsiteY30" fmla="*/ 671531 h 814369"/>
                      <a:gd name="connsiteX31" fmla="*/ 48172 w 617367"/>
                      <a:gd name="connsiteY31" fmla="*/ 728570 h 814369"/>
                      <a:gd name="connsiteX32" fmla="*/ 46494 w 617367"/>
                      <a:gd name="connsiteY32" fmla="*/ 736240 h 814369"/>
                      <a:gd name="connsiteX33" fmla="*/ 32834 w 617367"/>
                      <a:gd name="connsiteY33" fmla="*/ 780817 h 814369"/>
                      <a:gd name="connsiteX34" fmla="*/ 54882 w 617367"/>
                      <a:gd name="connsiteY34" fmla="*/ 785130 h 814369"/>
                      <a:gd name="connsiteX35" fmla="*/ 59915 w 617367"/>
                      <a:gd name="connsiteY35" fmla="*/ 787527 h 814369"/>
                      <a:gd name="connsiteX36" fmla="*/ 63271 w 617367"/>
                      <a:gd name="connsiteY36" fmla="*/ 790163 h 814369"/>
                      <a:gd name="connsiteX37" fmla="*/ 83642 w 617367"/>
                      <a:gd name="connsiteY37" fmla="*/ 808617 h 814369"/>
                      <a:gd name="connsiteX38" fmla="*/ 117434 w 617367"/>
                      <a:gd name="connsiteY38" fmla="*/ 814369 h 814369"/>
                      <a:gd name="connsiteX39" fmla="*/ 127979 w 617367"/>
                      <a:gd name="connsiteY39" fmla="*/ 801907 h 814369"/>
                      <a:gd name="connsiteX40" fmla="*/ 146673 w 617367"/>
                      <a:gd name="connsiteY40" fmla="*/ 793279 h 814369"/>
                      <a:gd name="connsiteX41" fmla="*/ 193886 w 617367"/>
                      <a:gd name="connsiteY41" fmla="*/ 795436 h 814369"/>
                      <a:gd name="connsiteX42" fmla="*/ 198679 w 617367"/>
                      <a:gd name="connsiteY42" fmla="*/ 796634 h 814369"/>
                      <a:gd name="connsiteX43" fmla="*/ 220009 w 617367"/>
                      <a:gd name="connsiteY43" fmla="*/ 807179 h 814369"/>
                      <a:gd name="connsiteX44" fmla="*/ 258595 w 617367"/>
                      <a:gd name="connsiteY44" fmla="*/ 797593 h 814369"/>
                      <a:gd name="connsiteX45" fmla="*/ 278726 w 617367"/>
                      <a:gd name="connsiteY45" fmla="*/ 779618 h 814369"/>
                      <a:gd name="connsiteX46" fmla="*/ 292147 w 617367"/>
                      <a:gd name="connsiteY46" fmla="*/ 734322 h 814369"/>
                      <a:gd name="connsiteX47" fmla="*/ 286635 w 617367"/>
                      <a:gd name="connsiteY47" fmla="*/ 702927 h 814369"/>
                      <a:gd name="connsiteX48" fmla="*/ 301494 w 617367"/>
                      <a:gd name="connsiteY48" fmla="*/ 667217 h 814369"/>
                      <a:gd name="connsiteX49" fmla="*/ 312518 w 617367"/>
                      <a:gd name="connsiteY49" fmla="*/ 658829 h 814369"/>
                      <a:gd name="connsiteX50" fmla="*/ 316113 w 617367"/>
                      <a:gd name="connsiteY50" fmla="*/ 630549 h 814369"/>
                      <a:gd name="connsiteX51" fmla="*/ 343674 w 617367"/>
                      <a:gd name="connsiteY51" fmla="*/ 598195 h 814369"/>
                      <a:gd name="connsiteX52" fmla="*/ 378425 w 617367"/>
                      <a:gd name="connsiteY52" fmla="*/ 586691 h 814369"/>
                      <a:gd name="connsiteX53" fmla="*/ 384896 w 617367"/>
                      <a:gd name="connsiteY53" fmla="*/ 558411 h 814369"/>
                      <a:gd name="connsiteX54" fmla="*/ 384896 w 617367"/>
                      <a:gd name="connsiteY54" fmla="*/ 533965 h 814369"/>
                      <a:gd name="connsiteX55" fmla="*/ 387772 w 617367"/>
                      <a:gd name="connsiteY55" fmla="*/ 520065 h 814369"/>
                      <a:gd name="connsiteX56" fmla="*/ 396400 w 617367"/>
                      <a:gd name="connsiteY56" fmla="*/ 499214 h 814369"/>
                      <a:gd name="connsiteX57" fmla="*/ 435465 w 617367"/>
                      <a:gd name="connsiteY57" fmla="*/ 474290 h 814369"/>
                      <a:gd name="connsiteX58" fmla="*/ 461827 w 617367"/>
                      <a:gd name="connsiteY58" fmla="*/ 474290 h 814369"/>
                      <a:gd name="connsiteX59" fmla="*/ 487232 w 617367"/>
                      <a:gd name="connsiteY59" fmla="*/ 456555 h 814369"/>
                      <a:gd name="connsiteX60" fmla="*/ 479323 w 617367"/>
                      <a:gd name="connsiteY60" fmla="*/ 443613 h 814369"/>
                      <a:gd name="connsiteX61" fmla="*/ 477166 w 617367"/>
                      <a:gd name="connsiteY61" fmla="*/ 409581 h 814369"/>
                      <a:gd name="connsiteX62" fmla="*/ 490587 w 617367"/>
                      <a:gd name="connsiteY62" fmla="*/ 379144 h 814369"/>
                      <a:gd name="connsiteX63" fmla="*/ 506165 w 617367"/>
                      <a:gd name="connsiteY63" fmla="*/ 361649 h 814369"/>
                      <a:gd name="connsiteX64" fmla="*/ 547626 w 617367"/>
                      <a:gd name="connsiteY64" fmla="*/ 336484 h 814369"/>
                      <a:gd name="connsiteX65" fmla="*/ 563923 w 617367"/>
                      <a:gd name="connsiteY65" fmla="*/ 314915 h 814369"/>
                      <a:gd name="connsiteX66" fmla="*/ 570873 w 617367"/>
                      <a:gd name="connsiteY66" fmla="*/ 266503 h 814369"/>
                      <a:gd name="connsiteX67" fmla="*/ 574708 w 617367"/>
                      <a:gd name="connsiteY67" fmla="*/ 259314 h 814369"/>
                      <a:gd name="connsiteX68" fmla="*/ 617368 w 617367"/>
                      <a:gd name="connsiteY68" fmla="*/ 220249 h 814369"/>
                      <a:gd name="connsiteX69" fmla="*/ 617368 w 617367"/>
                      <a:gd name="connsiteY69" fmla="*/ 151945 h 814369"/>
                      <a:gd name="connsiteX70" fmla="*/ 609459 w 617367"/>
                      <a:gd name="connsiteY70" fmla="*/ 142838 h 814369"/>
                      <a:gd name="connsiteX71" fmla="*/ 600831 w 617367"/>
                      <a:gd name="connsiteY71" fmla="*/ 137086 h 814369"/>
                      <a:gd name="connsiteX72" fmla="*/ 590046 w 617367"/>
                      <a:gd name="connsiteY72" fmla="*/ 144036 h 814369"/>
                      <a:gd name="connsiteX73" fmla="*/ 558411 w 617367"/>
                      <a:gd name="connsiteY73" fmla="*/ 141879 h 814369"/>
                      <a:gd name="connsiteX74" fmla="*/ 548585 w 617367"/>
                      <a:gd name="connsiteY74" fmla="*/ 133491 h 814369"/>
                      <a:gd name="connsiteX75" fmla="*/ 537800 w 617367"/>
                      <a:gd name="connsiteY75" fmla="*/ 134210 h 814369"/>
                      <a:gd name="connsiteX76" fmla="*/ 534445 w 617367"/>
                      <a:gd name="connsiteY76" fmla="*/ 134210 h 814369"/>
                      <a:gd name="connsiteX77" fmla="*/ 516231 w 617367"/>
                      <a:gd name="connsiteY77" fmla="*/ 132053 h 814369"/>
                      <a:gd name="connsiteX78" fmla="*/ 487232 w 617367"/>
                      <a:gd name="connsiteY78" fmla="*/ 145714 h 814369"/>
                      <a:gd name="connsiteX79" fmla="*/ 484356 w 617367"/>
                      <a:gd name="connsiteY79" fmla="*/ 146673 h 814369"/>
                      <a:gd name="connsiteX80" fmla="*/ 457034 w 617367"/>
                      <a:gd name="connsiteY80" fmla="*/ 151706 h 814369"/>
                      <a:gd name="connsiteX81" fmla="*/ 453200 w 617367"/>
                      <a:gd name="connsiteY81" fmla="*/ 158176 h 814369"/>
                      <a:gd name="connsiteX82" fmla="*/ 436663 w 617367"/>
                      <a:gd name="connsiteY82" fmla="*/ 170399 h 814369"/>
                      <a:gd name="connsiteX83" fmla="*/ 415813 w 617367"/>
                      <a:gd name="connsiteY83" fmla="*/ 166804 h 814369"/>
                      <a:gd name="connsiteX84" fmla="*/ 396160 w 617367"/>
                      <a:gd name="connsiteY84" fmla="*/ 153863 h 814369"/>
                      <a:gd name="connsiteX85" fmla="*/ 384896 w 617367"/>
                      <a:gd name="connsiteY85" fmla="*/ 129177 h 814369"/>
                      <a:gd name="connsiteX86" fmla="*/ 355178 w 617367"/>
                      <a:gd name="connsiteY86" fmla="*/ 126302 h 814369"/>
                      <a:gd name="connsiteX87" fmla="*/ 335286 w 617367"/>
                      <a:gd name="connsiteY87" fmla="*/ 114079 h 814369"/>
                      <a:gd name="connsiteX88" fmla="*/ 328336 w 617367"/>
                      <a:gd name="connsiteY88" fmla="*/ 103054 h 814369"/>
                      <a:gd name="connsiteX89" fmla="*/ 328336 w 617367"/>
                      <a:gd name="connsiteY89" fmla="*/ 76452 h 814369"/>
                      <a:gd name="connsiteX90" fmla="*/ 331691 w 617367"/>
                      <a:gd name="connsiteY90" fmla="*/ 71419 h 814369"/>
                      <a:gd name="connsiteX91" fmla="*/ 330972 w 617367"/>
                      <a:gd name="connsiteY91" fmla="*/ 69502 h 814369"/>
                      <a:gd name="connsiteX92" fmla="*/ 332650 w 617367"/>
                      <a:gd name="connsiteY92" fmla="*/ 50329 h 814369"/>
                      <a:gd name="connsiteX93" fmla="*/ 348468 w 617367"/>
                      <a:gd name="connsiteY93" fmla="*/ 37627 h 814369"/>
                      <a:gd name="connsiteX94" fmla="*/ 352781 w 617367"/>
                      <a:gd name="connsiteY94" fmla="*/ 36429 h 814369"/>
                      <a:gd name="connsiteX95" fmla="*/ 342237 w 617367"/>
                      <a:gd name="connsiteY95" fmla="*/ 18454 h 814369"/>
                      <a:gd name="connsiteX96" fmla="*/ 340798 w 617367"/>
                      <a:gd name="connsiteY96" fmla="*/ 13900 h 814369"/>
                      <a:gd name="connsiteX97" fmla="*/ 340319 w 617367"/>
                      <a:gd name="connsiteY97" fmla="*/ 0 h 814369"/>
                      <a:gd name="connsiteX98" fmla="*/ 323543 w 617367"/>
                      <a:gd name="connsiteY98" fmla="*/ 479 h 814369"/>
                      <a:gd name="connsiteX99" fmla="*/ 302453 w 617367"/>
                      <a:gd name="connsiteY99" fmla="*/ 29478 h 814369"/>
                      <a:gd name="connsiteX100" fmla="*/ 299816 w 617367"/>
                      <a:gd name="connsiteY100" fmla="*/ 32115 h 814369"/>
                      <a:gd name="connsiteX101" fmla="*/ 276090 w 617367"/>
                      <a:gd name="connsiteY101" fmla="*/ 49850 h 814369"/>
                      <a:gd name="connsiteX102" fmla="*/ 247570 w 617367"/>
                      <a:gd name="connsiteY102" fmla="*/ 74295 h 814369"/>
                      <a:gd name="connsiteX103" fmla="*/ 227918 w 617367"/>
                      <a:gd name="connsiteY103" fmla="*/ 80526 h 814369"/>
                      <a:gd name="connsiteX104" fmla="*/ 209704 w 617367"/>
                      <a:gd name="connsiteY104" fmla="*/ 70700 h 814369"/>
                      <a:gd name="connsiteX105" fmla="*/ 193407 w 617367"/>
                      <a:gd name="connsiteY105" fmla="*/ 50329 h 814369"/>
                      <a:gd name="connsiteX106" fmla="*/ 179506 w 617367"/>
                      <a:gd name="connsiteY106" fmla="*/ 39784 h 814369"/>
                      <a:gd name="connsiteX107" fmla="*/ 169680 w 617367"/>
                      <a:gd name="connsiteY107" fmla="*/ 19892 h 814369"/>
                      <a:gd name="connsiteX108" fmla="*/ 169680 w 617367"/>
                      <a:gd name="connsiteY108" fmla="*/ 2397 h 814369"/>
                      <a:gd name="connsiteX109" fmla="*/ 148590 w 617367"/>
                      <a:gd name="connsiteY109" fmla="*/ 120550 h 814369"/>
                      <a:gd name="connsiteX110" fmla="*/ 139243 w 617367"/>
                      <a:gd name="connsiteY110" fmla="*/ 130136 h 814369"/>
                      <a:gd name="connsiteX111" fmla="*/ 96104 w 617367"/>
                      <a:gd name="connsiteY111" fmla="*/ 139483 h 814369"/>
                      <a:gd name="connsiteX112" fmla="*/ 78130 w 617367"/>
                      <a:gd name="connsiteY112" fmla="*/ 175432 h 8143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</a:cxnLst>
                    <a:rect l="l" t="t" r="r" b="b"/>
                    <a:pathLst>
                      <a:path w="617367" h="814369">
                        <a:moveTo>
                          <a:pt x="77411" y="174953"/>
                        </a:moveTo>
                        <a:lnTo>
                          <a:pt x="87476" y="190770"/>
                        </a:lnTo>
                        <a:cubicBezTo>
                          <a:pt x="89154" y="193407"/>
                          <a:pt x="89873" y="196522"/>
                          <a:pt x="89154" y="199638"/>
                        </a:cubicBezTo>
                        <a:lnTo>
                          <a:pt x="83163" y="231034"/>
                        </a:lnTo>
                        <a:cubicBezTo>
                          <a:pt x="82443" y="235108"/>
                          <a:pt x="79568" y="238463"/>
                          <a:pt x="75493" y="239901"/>
                        </a:cubicBezTo>
                        <a:lnTo>
                          <a:pt x="52006" y="248529"/>
                        </a:lnTo>
                        <a:lnTo>
                          <a:pt x="53684" y="252843"/>
                        </a:lnTo>
                        <a:cubicBezTo>
                          <a:pt x="63750" y="251644"/>
                          <a:pt x="73336" y="255000"/>
                          <a:pt x="81006" y="260991"/>
                        </a:cubicBezTo>
                        <a:lnTo>
                          <a:pt x="87476" y="266264"/>
                        </a:lnTo>
                        <a:cubicBezTo>
                          <a:pt x="96823" y="273454"/>
                          <a:pt x="102096" y="284238"/>
                          <a:pt x="102096" y="295742"/>
                        </a:cubicBezTo>
                        <a:lnTo>
                          <a:pt x="102096" y="324022"/>
                        </a:lnTo>
                        <a:cubicBezTo>
                          <a:pt x="102096" y="327138"/>
                          <a:pt x="101616" y="330253"/>
                          <a:pt x="100897" y="333369"/>
                        </a:cubicBezTo>
                        <a:lnTo>
                          <a:pt x="92989" y="364525"/>
                        </a:lnTo>
                        <a:cubicBezTo>
                          <a:pt x="90352" y="374830"/>
                          <a:pt x="83163" y="383698"/>
                          <a:pt x="73336" y="388970"/>
                        </a:cubicBezTo>
                        <a:lnTo>
                          <a:pt x="59915" y="396400"/>
                        </a:lnTo>
                        <a:cubicBezTo>
                          <a:pt x="46494" y="403590"/>
                          <a:pt x="29478" y="403590"/>
                          <a:pt x="16297" y="395681"/>
                        </a:cubicBezTo>
                        <a:lnTo>
                          <a:pt x="10066" y="392086"/>
                        </a:lnTo>
                        <a:cubicBezTo>
                          <a:pt x="10066" y="392086"/>
                          <a:pt x="7909" y="391846"/>
                          <a:pt x="7669" y="392086"/>
                        </a:cubicBezTo>
                        <a:lnTo>
                          <a:pt x="0" y="399036"/>
                        </a:lnTo>
                        <a:lnTo>
                          <a:pt x="13421" y="433787"/>
                        </a:lnTo>
                        <a:lnTo>
                          <a:pt x="47693" y="491306"/>
                        </a:lnTo>
                        <a:lnTo>
                          <a:pt x="69981" y="494661"/>
                        </a:lnTo>
                        <a:cubicBezTo>
                          <a:pt x="83163" y="497058"/>
                          <a:pt x="94427" y="505206"/>
                          <a:pt x="100178" y="516470"/>
                        </a:cubicBezTo>
                        <a:lnTo>
                          <a:pt x="114558" y="545229"/>
                        </a:lnTo>
                        <a:cubicBezTo>
                          <a:pt x="119591" y="555295"/>
                          <a:pt x="119831" y="567278"/>
                          <a:pt x="114798" y="577584"/>
                        </a:cubicBezTo>
                        <a:lnTo>
                          <a:pt x="104972" y="597715"/>
                        </a:lnTo>
                        <a:cubicBezTo>
                          <a:pt x="98980" y="610178"/>
                          <a:pt x="86518" y="618566"/>
                          <a:pt x="71898" y="620483"/>
                        </a:cubicBezTo>
                        <a:lnTo>
                          <a:pt x="46255" y="623359"/>
                        </a:lnTo>
                        <a:lnTo>
                          <a:pt x="37627" y="630070"/>
                        </a:lnTo>
                        <a:lnTo>
                          <a:pt x="47693" y="648763"/>
                        </a:lnTo>
                        <a:cubicBezTo>
                          <a:pt x="51527" y="653317"/>
                          <a:pt x="54163" y="662424"/>
                          <a:pt x="53444" y="671531"/>
                        </a:cubicBezTo>
                        <a:lnTo>
                          <a:pt x="48172" y="728570"/>
                        </a:lnTo>
                        <a:cubicBezTo>
                          <a:pt x="48172" y="730727"/>
                          <a:pt x="47453" y="733364"/>
                          <a:pt x="46494" y="736240"/>
                        </a:cubicBezTo>
                        <a:lnTo>
                          <a:pt x="32834" y="780817"/>
                        </a:lnTo>
                        <a:lnTo>
                          <a:pt x="54882" y="785130"/>
                        </a:lnTo>
                        <a:cubicBezTo>
                          <a:pt x="56800" y="785610"/>
                          <a:pt x="58477" y="786329"/>
                          <a:pt x="59915" y="787527"/>
                        </a:cubicBezTo>
                        <a:lnTo>
                          <a:pt x="63271" y="790163"/>
                        </a:lnTo>
                        <a:lnTo>
                          <a:pt x="83642" y="808617"/>
                        </a:lnTo>
                        <a:lnTo>
                          <a:pt x="117434" y="814369"/>
                        </a:lnTo>
                        <a:lnTo>
                          <a:pt x="127979" y="801907"/>
                        </a:lnTo>
                        <a:cubicBezTo>
                          <a:pt x="132533" y="796394"/>
                          <a:pt x="139243" y="793279"/>
                          <a:pt x="146673" y="793279"/>
                        </a:cubicBezTo>
                        <a:lnTo>
                          <a:pt x="193886" y="795436"/>
                        </a:lnTo>
                        <a:cubicBezTo>
                          <a:pt x="195564" y="795436"/>
                          <a:pt x="197241" y="795915"/>
                          <a:pt x="198679" y="796634"/>
                        </a:cubicBezTo>
                        <a:lnTo>
                          <a:pt x="220009" y="807179"/>
                        </a:lnTo>
                        <a:lnTo>
                          <a:pt x="258595" y="797593"/>
                        </a:lnTo>
                        <a:lnTo>
                          <a:pt x="278726" y="779618"/>
                        </a:lnTo>
                        <a:lnTo>
                          <a:pt x="292147" y="734322"/>
                        </a:lnTo>
                        <a:lnTo>
                          <a:pt x="286635" y="702927"/>
                        </a:lnTo>
                        <a:cubicBezTo>
                          <a:pt x="284478" y="689266"/>
                          <a:pt x="290230" y="675845"/>
                          <a:pt x="301494" y="667217"/>
                        </a:cubicBezTo>
                        <a:lnTo>
                          <a:pt x="312518" y="658829"/>
                        </a:lnTo>
                        <a:lnTo>
                          <a:pt x="316113" y="630549"/>
                        </a:lnTo>
                        <a:cubicBezTo>
                          <a:pt x="318031" y="615690"/>
                          <a:pt x="328576" y="603228"/>
                          <a:pt x="343674" y="598195"/>
                        </a:cubicBezTo>
                        <a:lnTo>
                          <a:pt x="378425" y="586691"/>
                        </a:lnTo>
                        <a:lnTo>
                          <a:pt x="384896" y="558411"/>
                        </a:lnTo>
                        <a:lnTo>
                          <a:pt x="384896" y="533965"/>
                        </a:lnTo>
                        <a:cubicBezTo>
                          <a:pt x="384896" y="529412"/>
                          <a:pt x="386094" y="524619"/>
                          <a:pt x="387772" y="520065"/>
                        </a:cubicBezTo>
                        <a:lnTo>
                          <a:pt x="396400" y="499214"/>
                        </a:lnTo>
                        <a:cubicBezTo>
                          <a:pt x="402631" y="484356"/>
                          <a:pt x="418209" y="474290"/>
                          <a:pt x="435465" y="474290"/>
                        </a:cubicBezTo>
                        <a:lnTo>
                          <a:pt x="461827" y="474290"/>
                        </a:lnTo>
                        <a:lnTo>
                          <a:pt x="487232" y="456555"/>
                        </a:lnTo>
                        <a:lnTo>
                          <a:pt x="479323" y="443613"/>
                        </a:lnTo>
                        <a:cubicBezTo>
                          <a:pt x="472852" y="433068"/>
                          <a:pt x="472133" y="420845"/>
                          <a:pt x="477166" y="409581"/>
                        </a:cubicBezTo>
                        <a:lnTo>
                          <a:pt x="490587" y="379144"/>
                        </a:lnTo>
                        <a:cubicBezTo>
                          <a:pt x="493702" y="371954"/>
                          <a:pt x="499215" y="365963"/>
                          <a:pt x="506165" y="361649"/>
                        </a:cubicBezTo>
                        <a:lnTo>
                          <a:pt x="547626" y="336484"/>
                        </a:lnTo>
                        <a:lnTo>
                          <a:pt x="563923" y="314915"/>
                        </a:lnTo>
                        <a:lnTo>
                          <a:pt x="570873" y="266503"/>
                        </a:lnTo>
                        <a:cubicBezTo>
                          <a:pt x="571353" y="263867"/>
                          <a:pt x="572551" y="261231"/>
                          <a:pt x="574708" y="259314"/>
                        </a:cubicBezTo>
                        <a:lnTo>
                          <a:pt x="617368" y="220249"/>
                        </a:lnTo>
                        <a:lnTo>
                          <a:pt x="617368" y="151945"/>
                        </a:lnTo>
                        <a:lnTo>
                          <a:pt x="609459" y="142838"/>
                        </a:lnTo>
                        <a:lnTo>
                          <a:pt x="600831" y="137086"/>
                        </a:lnTo>
                        <a:lnTo>
                          <a:pt x="590046" y="144036"/>
                        </a:lnTo>
                        <a:cubicBezTo>
                          <a:pt x="579981" y="150268"/>
                          <a:pt x="567039" y="149309"/>
                          <a:pt x="558411" y="141879"/>
                        </a:cubicBezTo>
                        <a:lnTo>
                          <a:pt x="548585" y="133491"/>
                        </a:lnTo>
                        <a:lnTo>
                          <a:pt x="537800" y="134210"/>
                        </a:lnTo>
                        <a:cubicBezTo>
                          <a:pt x="537800" y="134210"/>
                          <a:pt x="534685" y="134210"/>
                          <a:pt x="534445" y="134210"/>
                        </a:cubicBezTo>
                        <a:lnTo>
                          <a:pt x="516231" y="132053"/>
                        </a:lnTo>
                        <a:lnTo>
                          <a:pt x="487232" y="145714"/>
                        </a:lnTo>
                        <a:cubicBezTo>
                          <a:pt x="487232" y="145714"/>
                          <a:pt x="485314" y="146433"/>
                          <a:pt x="484356" y="146673"/>
                        </a:cubicBezTo>
                        <a:lnTo>
                          <a:pt x="457034" y="151706"/>
                        </a:lnTo>
                        <a:lnTo>
                          <a:pt x="453200" y="158176"/>
                        </a:lnTo>
                        <a:cubicBezTo>
                          <a:pt x="449605" y="164168"/>
                          <a:pt x="443613" y="168722"/>
                          <a:pt x="436663" y="170399"/>
                        </a:cubicBezTo>
                        <a:cubicBezTo>
                          <a:pt x="429473" y="172077"/>
                          <a:pt x="421804" y="170879"/>
                          <a:pt x="415813" y="166804"/>
                        </a:cubicBezTo>
                        <a:lnTo>
                          <a:pt x="396160" y="153863"/>
                        </a:lnTo>
                        <a:cubicBezTo>
                          <a:pt x="387772" y="148590"/>
                          <a:pt x="383458" y="138764"/>
                          <a:pt x="384896" y="129177"/>
                        </a:cubicBezTo>
                        <a:lnTo>
                          <a:pt x="355178" y="126302"/>
                        </a:lnTo>
                        <a:cubicBezTo>
                          <a:pt x="346790" y="125343"/>
                          <a:pt x="339600" y="120789"/>
                          <a:pt x="335286" y="114079"/>
                        </a:cubicBezTo>
                        <a:lnTo>
                          <a:pt x="328336" y="103054"/>
                        </a:lnTo>
                        <a:cubicBezTo>
                          <a:pt x="323064" y="95146"/>
                          <a:pt x="323064" y="84840"/>
                          <a:pt x="328336" y="76452"/>
                        </a:cubicBezTo>
                        <a:lnTo>
                          <a:pt x="331691" y="71419"/>
                        </a:lnTo>
                        <a:lnTo>
                          <a:pt x="330972" y="69502"/>
                        </a:lnTo>
                        <a:cubicBezTo>
                          <a:pt x="328815" y="63271"/>
                          <a:pt x="329534" y="56320"/>
                          <a:pt x="332650" y="50329"/>
                        </a:cubicBezTo>
                        <a:cubicBezTo>
                          <a:pt x="336005" y="44098"/>
                          <a:pt x="341757" y="39544"/>
                          <a:pt x="348468" y="37627"/>
                        </a:cubicBezTo>
                        <a:lnTo>
                          <a:pt x="352781" y="36429"/>
                        </a:lnTo>
                        <a:lnTo>
                          <a:pt x="342237" y="18454"/>
                        </a:lnTo>
                        <a:cubicBezTo>
                          <a:pt x="341517" y="17016"/>
                          <a:pt x="340798" y="15578"/>
                          <a:pt x="340798" y="13900"/>
                        </a:cubicBezTo>
                        <a:lnTo>
                          <a:pt x="340319" y="0"/>
                        </a:lnTo>
                        <a:lnTo>
                          <a:pt x="323543" y="479"/>
                        </a:lnTo>
                        <a:lnTo>
                          <a:pt x="302453" y="29478"/>
                        </a:lnTo>
                        <a:cubicBezTo>
                          <a:pt x="302453" y="29478"/>
                          <a:pt x="300775" y="31396"/>
                          <a:pt x="299816" y="32115"/>
                        </a:cubicBezTo>
                        <a:lnTo>
                          <a:pt x="276090" y="49850"/>
                        </a:lnTo>
                        <a:lnTo>
                          <a:pt x="247570" y="74295"/>
                        </a:lnTo>
                        <a:cubicBezTo>
                          <a:pt x="242298" y="78849"/>
                          <a:pt x="234868" y="81006"/>
                          <a:pt x="227918" y="80526"/>
                        </a:cubicBezTo>
                        <a:cubicBezTo>
                          <a:pt x="220488" y="79807"/>
                          <a:pt x="214018" y="76212"/>
                          <a:pt x="209704" y="70700"/>
                        </a:cubicBezTo>
                        <a:lnTo>
                          <a:pt x="193407" y="50329"/>
                        </a:lnTo>
                        <a:lnTo>
                          <a:pt x="179506" y="39784"/>
                        </a:lnTo>
                        <a:cubicBezTo>
                          <a:pt x="173275" y="34991"/>
                          <a:pt x="169680" y="27801"/>
                          <a:pt x="169680" y="19892"/>
                        </a:cubicBezTo>
                        <a:lnTo>
                          <a:pt x="169680" y="2397"/>
                        </a:lnTo>
                        <a:lnTo>
                          <a:pt x="148590" y="120550"/>
                        </a:lnTo>
                        <a:cubicBezTo>
                          <a:pt x="147631" y="125343"/>
                          <a:pt x="144036" y="129177"/>
                          <a:pt x="139243" y="130136"/>
                        </a:cubicBezTo>
                        <a:lnTo>
                          <a:pt x="96104" y="139483"/>
                        </a:lnTo>
                        <a:lnTo>
                          <a:pt x="78130" y="175432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0" name="자유형: 도형 169">
                    <a:extLst>
                      <a:ext uri="{FF2B5EF4-FFF2-40B4-BE49-F238E27FC236}">
                        <a16:creationId xmlns:a16="http://schemas.microsoft.com/office/drawing/2014/main" id="{5817883F-4104-B509-DC8D-84B0A03D1FD5}"/>
                      </a:ext>
                    </a:extLst>
                  </p:cNvPr>
                  <p:cNvSpPr/>
                  <p:nvPr/>
                </p:nvSpPr>
                <p:spPr>
                  <a:xfrm>
                    <a:off x="1583183" y="2952313"/>
                    <a:ext cx="218331" cy="141879"/>
                  </a:xfrm>
                  <a:custGeom>
                    <a:avLst/>
                    <a:gdLst>
                      <a:gd name="connsiteX0" fmla="*/ 180705 w 218331"/>
                      <a:gd name="connsiteY0" fmla="*/ 55841 h 141879"/>
                      <a:gd name="connsiteX1" fmla="*/ 183341 w 218331"/>
                      <a:gd name="connsiteY1" fmla="*/ 48412 h 141879"/>
                      <a:gd name="connsiteX2" fmla="*/ 186936 w 218331"/>
                      <a:gd name="connsiteY2" fmla="*/ 44098 h 141879"/>
                      <a:gd name="connsiteX3" fmla="*/ 201795 w 218331"/>
                      <a:gd name="connsiteY3" fmla="*/ 29958 h 141879"/>
                      <a:gd name="connsiteX4" fmla="*/ 205869 w 218331"/>
                      <a:gd name="connsiteY4" fmla="*/ 27561 h 141879"/>
                      <a:gd name="connsiteX5" fmla="*/ 218332 w 218331"/>
                      <a:gd name="connsiteY5" fmla="*/ 23966 h 141879"/>
                      <a:gd name="connsiteX6" fmla="*/ 212580 w 218331"/>
                      <a:gd name="connsiteY6" fmla="*/ 18694 h 141879"/>
                      <a:gd name="connsiteX7" fmla="*/ 187655 w 218331"/>
                      <a:gd name="connsiteY7" fmla="*/ 13900 h 141879"/>
                      <a:gd name="connsiteX8" fmla="*/ 170160 w 218331"/>
                      <a:gd name="connsiteY8" fmla="*/ 0 h 141879"/>
                      <a:gd name="connsiteX9" fmla="*/ 165127 w 218331"/>
                      <a:gd name="connsiteY9" fmla="*/ 1198 h 141879"/>
                      <a:gd name="connsiteX10" fmla="*/ 159614 w 218331"/>
                      <a:gd name="connsiteY10" fmla="*/ 14859 h 141879"/>
                      <a:gd name="connsiteX11" fmla="*/ 141879 w 218331"/>
                      <a:gd name="connsiteY11" fmla="*/ 29239 h 141879"/>
                      <a:gd name="connsiteX12" fmla="*/ 91071 w 218331"/>
                      <a:gd name="connsiteY12" fmla="*/ 39304 h 141879"/>
                      <a:gd name="connsiteX13" fmla="*/ 87716 w 218331"/>
                      <a:gd name="connsiteY13" fmla="*/ 39304 h 141879"/>
                      <a:gd name="connsiteX14" fmla="*/ 84600 w 218331"/>
                      <a:gd name="connsiteY14" fmla="*/ 39304 h 141879"/>
                      <a:gd name="connsiteX15" fmla="*/ 50089 w 218331"/>
                      <a:gd name="connsiteY15" fmla="*/ 30437 h 141879"/>
                      <a:gd name="connsiteX16" fmla="*/ 27561 w 218331"/>
                      <a:gd name="connsiteY16" fmla="*/ 20132 h 141879"/>
                      <a:gd name="connsiteX17" fmla="*/ 0 w 218331"/>
                      <a:gd name="connsiteY17" fmla="*/ 32115 h 141879"/>
                      <a:gd name="connsiteX18" fmla="*/ 0 w 218331"/>
                      <a:gd name="connsiteY18" fmla="*/ 54403 h 141879"/>
                      <a:gd name="connsiteX19" fmla="*/ 14140 w 218331"/>
                      <a:gd name="connsiteY19" fmla="*/ 85559 h 141879"/>
                      <a:gd name="connsiteX20" fmla="*/ 41941 w 218331"/>
                      <a:gd name="connsiteY20" fmla="*/ 121748 h 141879"/>
                      <a:gd name="connsiteX21" fmla="*/ 53205 w 218331"/>
                      <a:gd name="connsiteY21" fmla="*/ 127500 h 141879"/>
                      <a:gd name="connsiteX22" fmla="*/ 62791 w 218331"/>
                      <a:gd name="connsiteY22" fmla="*/ 135169 h 141879"/>
                      <a:gd name="connsiteX23" fmla="*/ 72617 w 218331"/>
                      <a:gd name="connsiteY23" fmla="*/ 133731 h 141879"/>
                      <a:gd name="connsiteX24" fmla="*/ 93468 w 218331"/>
                      <a:gd name="connsiteY24" fmla="*/ 141160 h 141879"/>
                      <a:gd name="connsiteX25" fmla="*/ 94427 w 218331"/>
                      <a:gd name="connsiteY25" fmla="*/ 141879 h 141879"/>
                      <a:gd name="connsiteX26" fmla="*/ 115517 w 218331"/>
                      <a:gd name="connsiteY26" fmla="*/ 131574 h 141879"/>
                      <a:gd name="connsiteX27" fmla="*/ 117674 w 218331"/>
                      <a:gd name="connsiteY27" fmla="*/ 130615 h 141879"/>
                      <a:gd name="connsiteX28" fmla="*/ 118872 w 218331"/>
                      <a:gd name="connsiteY28" fmla="*/ 124624 h 141879"/>
                      <a:gd name="connsiteX29" fmla="*/ 142599 w 218331"/>
                      <a:gd name="connsiteY29" fmla="*/ 105211 h 141879"/>
                      <a:gd name="connsiteX30" fmla="*/ 171598 w 218331"/>
                      <a:gd name="connsiteY30" fmla="*/ 105211 h 141879"/>
                      <a:gd name="connsiteX31" fmla="*/ 181184 w 218331"/>
                      <a:gd name="connsiteY31" fmla="*/ 86757 h 141879"/>
                      <a:gd name="connsiteX32" fmla="*/ 181184 w 218331"/>
                      <a:gd name="connsiteY32" fmla="*/ 56081 h 14187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</a:cxnLst>
                    <a:rect l="l" t="t" r="r" b="b"/>
                    <a:pathLst>
                      <a:path w="218331" h="141879">
                        <a:moveTo>
                          <a:pt x="180705" y="55841"/>
                        </a:moveTo>
                        <a:cubicBezTo>
                          <a:pt x="180705" y="53205"/>
                          <a:pt x="181663" y="50569"/>
                          <a:pt x="183341" y="48412"/>
                        </a:cubicBezTo>
                        <a:lnTo>
                          <a:pt x="186936" y="44098"/>
                        </a:lnTo>
                        <a:lnTo>
                          <a:pt x="201795" y="29958"/>
                        </a:lnTo>
                        <a:cubicBezTo>
                          <a:pt x="201795" y="29958"/>
                          <a:pt x="204431" y="28040"/>
                          <a:pt x="205869" y="27561"/>
                        </a:cubicBezTo>
                        <a:lnTo>
                          <a:pt x="218332" y="23966"/>
                        </a:lnTo>
                        <a:lnTo>
                          <a:pt x="212580" y="18694"/>
                        </a:lnTo>
                        <a:lnTo>
                          <a:pt x="187655" y="13900"/>
                        </a:lnTo>
                        <a:cubicBezTo>
                          <a:pt x="179986" y="12702"/>
                          <a:pt x="173515" y="7429"/>
                          <a:pt x="170160" y="0"/>
                        </a:cubicBezTo>
                        <a:lnTo>
                          <a:pt x="165127" y="1198"/>
                        </a:lnTo>
                        <a:lnTo>
                          <a:pt x="159614" y="14859"/>
                        </a:lnTo>
                        <a:cubicBezTo>
                          <a:pt x="156499" y="22289"/>
                          <a:pt x="149788" y="27801"/>
                          <a:pt x="141879" y="29239"/>
                        </a:cubicBezTo>
                        <a:lnTo>
                          <a:pt x="91071" y="39304"/>
                        </a:lnTo>
                        <a:cubicBezTo>
                          <a:pt x="91071" y="39304"/>
                          <a:pt x="88675" y="39544"/>
                          <a:pt x="87716" y="39304"/>
                        </a:cubicBezTo>
                        <a:lnTo>
                          <a:pt x="84600" y="39304"/>
                        </a:lnTo>
                        <a:cubicBezTo>
                          <a:pt x="84600" y="39304"/>
                          <a:pt x="50089" y="30437"/>
                          <a:pt x="50089" y="30437"/>
                        </a:cubicBezTo>
                        <a:lnTo>
                          <a:pt x="27561" y="20132"/>
                        </a:lnTo>
                        <a:lnTo>
                          <a:pt x="0" y="32115"/>
                        </a:lnTo>
                        <a:lnTo>
                          <a:pt x="0" y="54403"/>
                        </a:lnTo>
                        <a:lnTo>
                          <a:pt x="14140" y="85559"/>
                        </a:lnTo>
                        <a:lnTo>
                          <a:pt x="41941" y="121748"/>
                        </a:lnTo>
                        <a:cubicBezTo>
                          <a:pt x="46015" y="122946"/>
                          <a:pt x="49850" y="124864"/>
                          <a:pt x="53205" y="127500"/>
                        </a:cubicBezTo>
                        <a:lnTo>
                          <a:pt x="62791" y="135169"/>
                        </a:lnTo>
                        <a:cubicBezTo>
                          <a:pt x="65907" y="134210"/>
                          <a:pt x="69262" y="133731"/>
                          <a:pt x="72617" y="133731"/>
                        </a:cubicBezTo>
                        <a:cubicBezTo>
                          <a:pt x="80047" y="133731"/>
                          <a:pt x="87716" y="136367"/>
                          <a:pt x="93468" y="141160"/>
                        </a:cubicBezTo>
                        <a:lnTo>
                          <a:pt x="94427" y="141879"/>
                        </a:lnTo>
                        <a:lnTo>
                          <a:pt x="115517" y="131574"/>
                        </a:lnTo>
                        <a:cubicBezTo>
                          <a:pt x="115517" y="131574"/>
                          <a:pt x="116955" y="130855"/>
                          <a:pt x="117674" y="130615"/>
                        </a:cubicBezTo>
                        <a:lnTo>
                          <a:pt x="118872" y="124624"/>
                        </a:lnTo>
                        <a:cubicBezTo>
                          <a:pt x="121029" y="113360"/>
                          <a:pt x="130855" y="105211"/>
                          <a:pt x="142599" y="105211"/>
                        </a:cubicBezTo>
                        <a:lnTo>
                          <a:pt x="171598" y="105211"/>
                        </a:lnTo>
                        <a:lnTo>
                          <a:pt x="181184" y="86757"/>
                        </a:lnTo>
                        <a:lnTo>
                          <a:pt x="181184" y="56081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1" name="자유형: 도형 170">
                    <a:extLst>
                      <a:ext uri="{FF2B5EF4-FFF2-40B4-BE49-F238E27FC236}">
                        <a16:creationId xmlns:a16="http://schemas.microsoft.com/office/drawing/2014/main" id="{8110558D-8C98-0565-DA3B-6DDCFC6C0750}"/>
                      </a:ext>
                    </a:extLst>
                  </p:cNvPr>
                  <p:cNvSpPr/>
                  <p:nvPr/>
                </p:nvSpPr>
                <p:spPr>
                  <a:xfrm>
                    <a:off x="1420453" y="2630927"/>
                    <a:ext cx="347748" cy="496578"/>
                  </a:xfrm>
                  <a:custGeom>
                    <a:avLst/>
                    <a:gdLst>
                      <a:gd name="connsiteX0" fmla="*/ 139962 w 347748"/>
                      <a:gd name="connsiteY0" fmla="*/ 426357 h 496578"/>
                      <a:gd name="connsiteX1" fmla="*/ 138764 w 347748"/>
                      <a:gd name="connsiteY1" fmla="*/ 424201 h 496578"/>
                      <a:gd name="connsiteX2" fmla="*/ 121748 w 347748"/>
                      <a:gd name="connsiteY2" fmla="*/ 384656 h 496578"/>
                      <a:gd name="connsiteX3" fmla="*/ 120789 w 347748"/>
                      <a:gd name="connsiteY3" fmla="*/ 379863 h 496578"/>
                      <a:gd name="connsiteX4" fmla="*/ 120789 w 347748"/>
                      <a:gd name="connsiteY4" fmla="*/ 341517 h 496578"/>
                      <a:gd name="connsiteX5" fmla="*/ 135169 w 347748"/>
                      <a:gd name="connsiteY5" fmla="*/ 319948 h 496578"/>
                      <a:gd name="connsiteX6" fmla="*/ 180705 w 347748"/>
                      <a:gd name="connsiteY6" fmla="*/ 300056 h 496578"/>
                      <a:gd name="connsiteX7" fmla="*/ 201076 w 347748"/>
                      <a:gd name="connsiteY7" fmla="*/ 300296 h 496578"/>
                      <a:gd name="connsiteX8" fmla="*/ 227439 w 347748"/>
                      <a:gd name="connsiteY8" fmla="*/ 312758 h 496578"/>
                      <a:gd name="connsiteX9" fmla="*/ 251405 w 347748"/>
                      <a:gd name="connsiteY9" fmla="*/ 318510 h 496578"/>
                      <a:gd name="connsiteX10" fmla="*/ 287594 w 347748"/>
                      <a:gd name="connsiteY10" fmla="*/ 311320 h 496578"/>
                      <a:gd name="connsiteX11" fmla="*/ 293106 w 347748"/>
                      <a:gd name="connsiteY11" fmla="*/ 297899 h 496578"/>
                      <a:gd name="connsiteX12" fmla="*/ 310601 w 347748"/>
                      <a:gd name="connsiteY12" fmla="*/ 283519 h 496578"/>
                      <a:gd name="connsiteX13" fmla="*/ 330493 w 347748"/>
                      <a:gd name="connsiteY13" fmla="*/ 279205 h 496578"/>
                      <a:gd name="connsiteX14" fmla="*/ 342476 w 347748"/>
                      <a:gd name="connsiteY14" fmla="*/ 240141 h 496578"/>
                      <a:gd name="connsiteX15" fmla="*/ 347749 w 347748"/>
                      <a:gd name="connsiteY15" fmla="*/ 184779 h 496578"/>
                      <a:gd name="connsiteX16" fmla="*/ 330014 w 347748"/>
                      <a:gd name="connsiteY16" fmla="*/ 151706 h 496578"/>
                      <a:gd name="connsiteX17" fmla="*/ 312518 w 347748"/>
                      <a:gd name="connsiteY17" fmla="*/ 139483 h 496578"/>
                      <a:gd name="connsiteX18" fmla="*/ 310601 w 347748"/>
                      <a:gd name="connsiteY18" fmla="*/ 136847 h 496578"/>
                      <a:gd name="connsiteX19" fmla="*/ 274892 w 347748"/>
                      <a:gd name="connsiteY19" fmla="*/ 136847 h 496578"/>
                      <a:gd name="connsiteX20" fmla="*/ 242777 w 347748"/>
                      <a:gd name="connsiteY20" fmla="*/ 123186 h 496578"/>
                      <a:gd name="connsiteX21" fmla="*/ 221687 w 347748"/>
                      <a:gd name="connsiteY21" fmla="*/ 99939 h 496578"/>
                      <a:gd name="connsiteX22" fmla="*/ 185977 w 347748"/>
                      <a:gd name="connsiteY22" fmla="*/ 88435 h 496578"/>
                      <a:gd name="connsiteX23" fmla="*/ 160813 w 347748"/>
                      <a:gd name="connsiteY23" fmla="*/ 65428 h 496578"/>
                      <a:gd name="connsiteX24" fmla="*/ 152664 w 347748"/>
                      <a:gd name="connsiteY24" fmla="*/ 45056 h 496578"/>
                      <a:gd name="connsiteX25" fmla="*/ 150747 w 347748"/>
                      <a:gd name="connsiteY25" fmla="*/ 23487 h 496578"/>
                      <a:gd name="connsiteX26" fmla="*/ 153623 w 347748"/>
                      <a:gd name="connsiteY26" fmla="*/ 11024 h 496578"/>
                      <a:gd name="connsiteX27" fmla="*/ 150507 w 347748"/>
                      <a:gd name="connsiteY27" fmla="*/ 9586 h 496578"/>
                      <a:gd name="connsiteX28" fmla="*/ 145474 w 347748"/>
                      <a:gd name="connsiteY28" fmla="*/ 7190 h 496578"/>
                      <a:gd name="connsiteX29" fmla="*/ 129177 w 347748"/>
                      <a:gd name="connsiteY29" fmla="*/ 3595 h 496578"/>
                      <a:gd name="connsiteX30" fmla="*/ 119112 w 347748"/>
                      <a:gd name="connsiteY30" fmla="*/ 0 h 496578"/>
                      <a:gd name="connsiteX31" fmla="*/ 86278 w 347748"/>
                      <a:gd name="connsiteY31" fmla="*/ 42180 h 496578"/>
                      <a:gd name="connsiteX32" fmla="*/ 86278 w 347748"/>
                      <a:gd name="connsiteY32" fmla="*/ 96823 h 496578"/>
                      <a:gd name="connsiteX33" fmla="*/ 84361 w 347748"/>
                      <a:gd name="connsiteY33" fmla="*/ 108806 h 496578"/>
                      <a:gd name="connsiteX34" fmla="*/ 63031 w 347748"/>
                      <a:gd name="connsiteY34" fmla="*/ 170639 h 496578"/>
                      <a:gd name="connsiteX35" fmla="*/ 23247 w 347748"/>
                      <a:gd name="connsiteY35" fmla="*/ 197721 h 496578"/>
                      <a:gd name="connsiteX36" fmla="*/ 18694 w 347748"/>
                      <a:gd name="connsiteY36" fmla="*/ 197721 h 496578"/>
                      <a:gd name="connsiteX37" fmla="*/ 0 w 347748"/>
                      <a:gd name="connsiteY37" fmla="*/ 215216 h 496578"/>
                      <a:gd name="connsiteX38" fmla="*/ 9826 w 347748"/>
                      <a:gd name="connsiteY38" fmla="*/ 233909 h 496578"/>
                      <a:gd name="connsiteX39" fmla="*/ 11264 w 347748"/>
                      <a:gd name="connsiteY39" fmla="*/ 238703 h 496578"/>
                      <a:gd name="connsiteX40" fmla="*/ 12942 w 347748"/>
                      <a:gd name="connsiteY40" fmla="*/ 260991 h 496578"/>
                      <a:gd name="connsiteX41" fmla="*/ 38585 w 347748"/>
                      <a:gd name="connsiteY41" fmla="*/ 260991 h 496578"/>
                      <a:gd name="connsiteX42" fmla="*/ 59436 w 347748"/>
                      <a:gd name="connsiteY42" fmla="*/ 272974 h 496578"/>
                      <a:gd name="connsiteX43" fmla="*/ 69023 w 347748"/>
                      <a:gd name="connsiteY43" fmla="*/ 289990 h 496578"/>
                      <a:gd name="connsiteX44" fmla="*/ 70221 w 347748"/>
                      <a:gd name="connsiteY44" fmla="*/ 298858 h 496578"/>
                      <a:gd name="connsiteX45" fmla="*/ 68543 w 347748"/>
                      <a:gd name="connsiteY45" fmla="*/ 305089 h 496578"/>
                      <a:gd name="connsiteX46" fmla="*/ 42660 w 347748"/>
                      <a:gd name="connsiteY46" fmla="*/ 364764 h 496578"/>
                      <a:gd name="connsiteX47" fmla="*/ 34272 w 347748"/>
                      <a:gd name="connsiteY47" fmla="*/ 398557 h 496578"/>
                      <a:gd name="connsiteX48" fmla="*/ 26363 w 347748"/>
                      <a:gd name="connsiteY48" fmla="*/ 463745 h 496578"/>
                      <a:gd name="connsiteX49" fmla="*/ 25404 w 347748"/>
                      <a:gd name="connsiteY49" fmla="*/ 467340 h 496578"/>
                      <a:gd name="connsiteX50" fmla="*/ 11743 w 347748"/>
                      <a:gd name="connsiteY50" fmla="*/ 496578 h 496578"/>
                      <a:gd name="connsiteX51" fmla="*/ 15578 w 347748"/>
                      <a:gd name="connsiteY51" fmla="*/ 495380 h 496578"/>
                      <a:gd name="connsiteX52" fmla="*/ 31635 w 347748"/>
                      <a:gd name="connsiteY52" fmla="*/ 496099 h 496578"/>
                      <a:gd name="connsiteX53" fmla="*/ 48891 w 347748"/>
                      <a:gd name="connsiteY53" fmla="*/ 472852 h 496578"/>
                      <a:gd name="connsiteX54" fmla="*/ 74295 w 347748"/>
                      <a:gd name="connsiteY54" fmla="*/ 463745 h 496578"/>
                      <a:gd name="connsiteX55" fmla="*/ 127260 w 347748"/>
                      <a:gd name="connsiteY55" fmla="*/ 477645 h 496578"/>
                      <a:gd name="connsiteX56" fmla="*/ 162730 w 347748"/>
                      <a:gd name="connsiteY56" fmla="*/ 470695 h 496578"/>
                      <a:gd name="connsiteX57" fmla="*/ 165366 w 347748"/>
                      <a:gd name="connsiteY57" fmla="*/ 461108 h 496578"/>
                      <a:gd name="connsiteX58" fmla="*/ 162490 w 347748"/>
                      <a:gd name="connsiteY58" fmla="*/ 457513 h 496578"/>
                      <a:gd name="connsiteX59" fmla="*/ 140442 w 347748"/>
                      <a:gd name="connsiteY59" fmla="*/ 426597 h 4965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</a:cxnLst>
                    <a:rect l="l" t="t" r="r" b="b"/>
                    <a:pathLst>
                      <a:path w="347748" h="496578">
                        <a:moveTo>
                          <a:pt x="139962" y="426357"/>
                        </a:moveTo>
                        <a:cubicBezTo>
                          <a:pt x="139962" y="426357"/>
                          <a:pt x="139004" y="424919"/>
                          <a:pt x="138764" y="424201"/>
                        </a:cubicBezTo>
                        <a:lnTo>
                          <a:pt x="121748" y="384656"/>
                        </a:lnTo>
                        <a:cubicBezTo>
                          <a:pt x="121029" y="383218"/>
                          <a:pt x="120789" y="381541"/>
                          <a:pt x="120789" y="379863"/>
                        </a:cubicBezTo>
                        <a:lnTo>
                          <a:pt x="120789" y="341517"/>
                        </a:lnTo>
                        <a:cubicBezTo>
                          <a:pt x="120789" y="332171"/>
                          <a:pt x="126302" y="323782"/>
                          <a:pt x="135169" y="319948"/>
                        </a:cubicBezTo>
                        <a:lnTo>
                          <a:pt x="180705" y="300056"/>
                        </a:lnTo>
                        <a:cubicBezTo>
                          <a:pt x="186696" y="297180"/>
                          <a:pt x="194605" y="297180"/>
                          <a:pt x="201076" y="300296"/>
                        </a:cubicBezTo>
                        <a:lnTo>
                          <a:pt x="227439" y="312758"/>
                        </a:lnTo>
                        <a:lnTo>
                          <a:pt x="251405" y="318510"/>
                        </a:lnTo>
                        <a:lnTo>
                          <a:pt x="287594" y="311320"/>
                        </a:lnTo>
                        <a:lnTo>
                          <a:pt x="293106" y="297899"/>
                        </a:lnTo>
                        <a:cubicBezTo>
                          <a:pt x="296221" y="290469"/>
                          <a:pt x="302692" y="285197"/>
                          <a:pt x="310601" y="283519"/>
                        </a:cubicBezTo>
                        <a:lnTo>
                          <a:pt x="330493" y="279205"/>
                        </a:lnTo>
                        <a:lnTo>
                          <a:pt x="342476" y="240141"/>
                        </a:lnTo>
                        <a:lnTo>
                          <a:pt x="347749" y="184779"/>
                        </a:lnTo>
                        <a:lnTo>
                          <a:pt x="330014" y="151706"/>
                        </a:lnTo>
                        <a:cubicBezTo>
                          <a:pt x="322824" y="149069"/>
                          <a:pt x="316593" y="144755"/>
                          <a:pt x="312518" y="139483"/>
                        </a:cubicBezTo>
                        <a:lnTo>
                          <a:pt x="310601" y="136847"/>
                        </a:lnTo>
                        <a:lnTo>
                          <a:pt x="274892" y="136847"/>
                        </a:lnTo>
                        <a:cubicBezTo>
                          <a:pt x="262429" y="136847"/>
                          <a:pt x="250925" y="131814"/>
                          <a:pt x="242777" y="123186"/>
                        </a:cubicBezTo>
                        <a:lnTo>
                          <a:pt x="221687" y="99939"/>
                        </a:lnTo>
                        <a:lnTo>
                          <a:pt x="185977" y="88435"/>
                        </a:lnTo>
                        <a:cubicBezTo>
                          <a:pt x="174234" y="84600"/>
                          <a:pt x="165127" y="76212"/>
                          <a:pt x="160813" y="65428"/>
                        </a:cubicBezTo>
                        <a:lnTo>
                          <a:pt x="152664" y="45056"/>
                        </a:lnTo>
                        <a:cubicBezTo>
                          <a:pt x="149788" y="38346"/>
                          <a:pt x="149309" y="30916"/>
                          <a:pt x="150747" y="23487"/>
                        </a:cubicBezTo>
                        <a:lnTo>
                          <a:pt x="153623" y="11024"/>
                        </a:lnTo>
                        <a:cubicBezTo>
                          <a:pt x="153623" y="11024"/>
                          <a:pt x="151706" y="10066"/>
                          <a:pt x="150507" y="9586"/>
                        </a:cubicBezTo>
                        <a:lnTo>
                          <a:pt x="145474" y="7190"/>
                        </a:lnTo>
                        <a:lnTo>
                          <a:pt x="129177" y="3595"/>
                        </a:lnTo>
                        <a:cubicBezTo>
                          <a:pt x="125583" y="2876"/>
                          <a:pt x="122227" y="1678"/>
                          <a:pt x="119112" y="0"/>
                        </a:cubicBezTo>
                        <a:lnTo>
                          <a:pt x="86278" y="42180"/>
                        </a:lnTo>
                        <a:lnTo>
                          <a:pt x="86278" y="96823"/>
                        </a:lnTo>
                        <a:cubicBezTo>
                          <a:pt x="86278" y="100897"/>
                          <a:pt x="85559" y="104972"/>
                          <a:pt x="84361" y="108806"/>
                        </a:cubicBezTo>
                        <a:lnTo>
                          <a:pt x="63031" y="170639"/>
                        </a:lnTo>
                        <a:cubicBezTo>
                          <a:pt x="57519" y="186936"/>
                          <a:pt x="41461" y="197721"/>
                          <a:pt x="23247" y="197721"/>
                        </a:cubicBezTo>
                        <a:lnTo>
                          <a:pt x="18694" y="197721"/>
                        </a:lnTo>
                        <a:lnTo>
                          <a:pt x="0" y="215216"/>
                        </a:lnTo>
                        <a:lnTo>
                          <a:pt x="9826" y="233909"/>
                        </a:lnTo>
                        <a:cubicBezTo>
                          <a:pt x="10545" y="235347"/>
                          <a:pt x="11024" y="237025"/>
                          <a:pt x="11264" y="238703"/>
                        </a:cubicBezTo>
                        <a:lnTo>
                          <a:pt x="12942" y="260991"/>
                        </a:lnTo>
                        <a:lnTo>
                          <a:pt x="38585" y="260991"/>
                        </a:lnTo>
                        <a:cubicBezTo>
                          <a:pt x="47213" y="260991"/>
                          <a:pt x="55122" y="265545"/>
                          <a:pt x="59436" y="272974"/>
                        </a:cubicBezTo>
                        <a:lnTo>
                          <a:pt x="69023" y="289990"/>
                        </a:lnTo>
                        <a:cubicBezTo>
                          <a:pt x="70460" y="292626"/>
                          <a:pt x="70940" y="295982"/>
                          <a:pt x="70221" y="298858"/>
                        </a:cubicBezTo>
                        <a:lnTo>
                          <a:pt x="68543" y="305089"/>
                        </a:lnTo>
                        <a:lnTo>
                          <a:pt x="42660" y="364764"/>
                        </a:lnTo>
                        <a:lnTo>
                          <a:pt x="34272" y="398557"/>
                        </a:lnTo>
                        <a:lnTo>
                          <a:pt x="26363" y="463745"/>
                        </a:lnTo>
                        <a:cubicBezTo>
                          <a:pt x="26363" y="464943"/>
                          <a:pt x="25883" y="466141"/>
                          <a:pt x="25404" y="467340"/>
                        </a:cubicBezTo>
                        <a:lnTo>
                          <a:pt x="11743" y="496578"/>
                        </a:lnTo>
                        <a:lnTo>
                          <a:pt x="15578" y="495380"/>
                        </a:lnTo>
                        <a:cubicBezTo>
                          <a:pt x="20611" y="493702"/>
                          <a:pt x="26602" y="493942"/>
                          <a:pt x="31635" y="496099"/>
                        </a:cubicBezTo>
                        <a:lnTo>
                          <a:pt x="48891" y="472852"/>
                        </a:lnTo>
                        <a:cubicBezTo>
                          <a:pt x="54643" y="464943"/>
                          <a:pt x="64469" y="461348"/>
                          <a:pt x="74295" y="463745"/>
                        </a:cubicBezTo>
                        <a:lnTo>
                          <a:pt x="127260" y="477645"/>
                        </a:lnTo>
                        <a:lnTo>
                          <a:pt x="162730" y="470695"/>
                        </a:lnTo>
                        <a:cubicBezTo>
                          <a:pt x="162970" y="467340"/>
                          <a:pt x="163928" y="463984"/>
                          <a:pt x="165366" y="461108"/>
                        </a:cubicBezTo>
                        <a:lnTo>
                          <a:pt x="162490" y="457513"/>
                        </a:lnTo>
                        <a:lnTo>
                          <a:pt x="140442" y="426597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2" name="자유형: 도형 171">
                    <a:extLst>
                      <a:ext uri="{FF2B5EF4-FFF2-40B4-BE49-F238E27FC236}">
                        <a16:creationId xmlns:a16="http://schemas.microsoft.com/office/drawing/2014/main" id="{152D1B91-3921-074C-A263-5F63B44789AF}"/>
                      </a:ext>
                    </a:extLst>
                  </p:cNvPr>
                  <p:cNvSpPr/>
                  <p:nvPr/>
                </p:nvSpPr>
                <p:spPr>
                  <a:xfrm>
                    <a:off x="1591810" y="4112274"/>
                    <a:ext cx="128698" cy="85798"/>
                  </a:xfrm>
                  <a:custGeom>
                    <a:avLst/>
                    <a:gdLst>
                      <a:gd name="connsiteX0" fmla="*/ 104732 w 128698"/>
                      <a:gd name="connsiteY0" fmla="*/ 66386 h 85798"/>
                      <a:gd name="connsiteX1" fmla="*/ 84600 w 128698"/>
                      <a:gd name="connsiteY1" fmla="*/ 51048 h 85798"/>
                      <a:gd name="connsiteX2" fmla="*/ 71179 w 128698"/>
                      <a:gd name="connsiteY2" fmla="*/ 20611 h 85798"/>
                      <a:gd name="connsiteX3" fmla="*/ 70460 w 128698"/>
                      <a:gd name="connsiteY3" fmla="*/ 18214 h 85798"/>
                      <a:gd name="connsiteX4" fmla="*/ 66626 w 128698"/>
                      <a:gd name="connsiteY4" fmla="*/ 0 h 85798"/>
                      <a:gd name="connsiteX5" fmla="*/ 9586 w 128698"/>
                      <a:gd name="connsiteY5" fmla="*/ 0 h 85798"/>
                      <a:gd name="connsiteX6" fmla="*/ 0 w 128698"/>
                      <a:gd name="connsiteY6" fmla="*/ 14140 h 85798"/>
                      <a:gd name="connsiteX7" fmla="*/ 25164 w 128698"/>
                      <a:gd name="connsiteY7" fmla="*/ 32833 h 85798"/>
                      <a:gd name="connsiteX8" fmla="*/ 34991 w 128698"/>
                      <a:gd name="connsiteY8" fmla="*/ 47453 h 85798"/>
                      <a:gd name="connsiteX9" fmla="*/ 43379 w 128698"/>
                      <a:gd name="connsiteY9" fmla="*/ 82204 h 85798"/>
                      <a:gd name="connsiteX10" fmla="*/ 51527 w 128698"/>
                      <a:gd name="connsiteY10" fmla="*/ 85799 h 85798"/>
                      <a:gd name="connsiteX11" fmla="*/ 81005 w 128698"/>
                      <a:gd name="connsiteY11" fmla="*/ 76692 h 85798"/>
                      <a:gd name="connsiteX12" fmla="*/ 84600 w 128698"/>
                      <a:gd name="connsiteY12" fmla="*/ 76212 h 85798"/>
                      <a:gd name="connsiteX13" fmla="*/ 126301 w 128698"/>
                      <a:gd name="connsiteY13" fmla="*/ 76212 h 85798"/>
                      <a:gd name="connsiteX14" fmla="*/ 128698 w 128698"/>
                      <a:gd name="connsiteY14" fmla="*/ 74295 h 85798"/>
                      <a:gd name="connsiteX15" fmla="*/ 124624 w 128698"/>
                      <a:gd name="connsiteY15" fmla="*/ 69262 h 85798"/>
                      <a:gd name="connsiteX16" fmla="*/ 104972 w 128698"/>
                      <a:gd name="connsiteY16" fmla="*/ 66386 h 8579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128698" h="85798">
                        <a:moveTo>
                          <a:pt x="104732" y="66386"/>
                        </a:moveTo>
                        <a:cubicBezTo>
                          <a:pt x="95625" y="64708"/>
                          <a:pt x="88195" y="59196"/>
                          <a:pt x="84600" y="51048"/>
                        </a:cubicBezTo>
                        <a:lnTo>
                          <a:pt x="71179" y="20611"/>
                        </a:lnTo>
                        <a:cubicBezTo>
                          <a:pt x="71179" y="20611"/>
                          <a:pt x="70700" y="19173"/>
                          <a:pt x="70460" y="18214"/>
                        </a:cubicBezTo>
                        <a:lnTo>
                          <a:pt x="66626" y="0"/>
                        </a:lnTo>
                        <a:lnTo>
                          <a:pt x="9586" y="0"/>
                        </a:lnTo>
                        <a:lnTo>
                          <a:pt x="0" y="14140"/>
                        </a:lnTo>
                        <a:lnTo>
                          <a:pt x="25164" y="32833"/>
                        </a:lnTo>
                        <a:cubicBezTo>
                          <a:pt x="30197" y="36668"/>
                          <a:pt x="33553" y="41701"/>
                          <a:pt x="34991" y="47453"/>
                        </a:cubicBezTo>
                        <a:lnTo>
                          <a:pt x="43379" y="82204"/>
                        </a:lnTo>
                        <a:lnTo>
                          <a:pt x="51527" y="85799"/>
                        </a:lnTo>
                        <a:lnTo>
                          <a:pt x="81005" y="76692"/>
                        </a:lnTo>
                        <a:cubicBezTo>
                          <a:pt x="81005" y="76692"/>
                          <a:pt x="83402" y="76212"/>
                          <a:pt x="84600" y="76212"/>
                        </a:cubicBezTo>
                        <a:lnTo>
                          <a:pt x="126301" y="76212"/>
                        </a:lnTo>
                        <a:lnTo>
                          <a:pt x="128698" y="74295"/>
                        </a:lnTo>
                        <a:lnTo>
                          <a:pt x="124624" y="69262"/>
                        </a:lnTo>
                        <a:lnTo>
                          <a:pt x="104972" y="66386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3" name="자유형: 도형 172">
                    <a:extLst>
                      <a:ext uri="{FF2B5EF4-FFF2-40B4-BE49-F238E27FC236}">
                        <a16:creationId xmlns:a16="http://schemas.microsoft.com/office/drawing/2014/main" id="{7F53CC1C-ADF9-792A-CA53-19168D7A17E1}"/>
                      </a:ext>
                    </a:extLst>
                  </p:cNvPr>
                  <p:cNvSpPr/>
                  <p:nvPr/>
                </p:nvSpPr>
                <p:spPr>
                  <a:xfrm>
                    <a:off x="1030763" y="3041467"/>
                    <a:ext cx="415812" cy="268180"/>
                  </a:xfrm>
                  <a:custGeom>
                    <a:avLst/>
                    <a:gdLst>
                      <a:gd name="connsiteX0" fmla="*/ 398797 w 415812"/>
                      <a:gd name="connsiteY0" fmla="*/ 129896 h 268180"/>
                      <a:gd name="connsiteX1" fmla="*/ 381062 w 415812"/>
                      <a:gd name="connsiteY1" fmla="*/ 128458 h 268180"/>
                      <a:gd name="connsiteX2" fmla="*/ 363806 w 415812"/>
                      <a:gd name="connsiteY2" fmla="*/ 120070 h 268180"/>
                      <a:gd name="connsiteX3" fmla="*/ 352782 w 415812"/>
                      <a:gd name="connsiteY3" fmla="*/ 89154 h 268180"/>
                      <a:gd name="connsiteX4" fmla="*/ 375549 w 415812"/>
                      <a:gd name="connsiteY4" fmla="*/ 40982 h 268180"/>
                      <a:gd name="connsiteX5" fmla="*/ 380103 w 415812"/>
                      <a:gd name="connsiteY5" fmla="*/ 0 h 268180"/>
                      <a:gd name="connsiteX6" fmla="*/ 345352 w 415812"/>
                      <a:gd name="connsiteY6" fmla="*/ 21809 h 268180"/>
                      <a:gd name="connsiteX7" fmla="*/ 318031 w 415812"/>
                      <a:gd name="connsiteY7" fmla="*/ 20851 h 268180"/>
                      <a:gd name="connsiteX8" fmla="*/ 292866 w 415812"/>
                      <a:gd name="connsiteY8" fmla="*/ 2157 h 268180"/>
                      <a:gd name="connsiteX9" fmla="*/ 277288 w 415812"/>
                      <a:gd name="connsiteY9" fmla="*/ 2157 h 268180"/>
                      <a:gd name="connsiteX10" fmla="*/ 271297 w 415812"/>
                      <a:gd name="connsiteY10" fmla="*/ 9586 h 268180"/>
                      <a:gd name="connsiteX11" fmla="*/ 252603 w 415812"/>
                      <a:gd name="connsiteY11" fmla="*/ 18454 h 268180"/>
                      <a:gd name="connsiteX12" fmla="*/ 204431 w 415812"/>
                      <a:gd name="connsiteY12" fmla="*/ 18454 h 268180"/>
                      <a:gd name="connsiteX13" fmla="*/ 189572 w 415812"/>
                      <a:gd name="connsiteY13" fmla="*/ 15338 h 268180"/>
                      <a:gd name="connsiteX14" fmla="*/ 186696 w 415812"/>
                      <a:gd name="connsiteY14" fmla="*/ 14140 h 268180"/>
                      <a:gd name="connsiteX15" fmla="*/ 184300 w 415812"/>
                      <a:gd name="connsiteY15" fmla="*/ 17735 h 268180"/>
                      <a:gd name="connsiteX16" fmla="*/ 174953 w 415812"/>
                      <a:gd name="connsiteY16" fmla="*/ 26842 h 268180"/>
                      <a:gd name="connsiteX17" fmla="*/ 114318 w 415812"/>
                      <a:gd name="connsiteY17" fmla="*/ 65667 h 268180"/>
                      <a:gd name="connsiteX18" fmla="*/ 107848 w 415812"/>
                      <a:gd name="connsiteY18" fmla="*/ 67584 h 268180"/>
                      <a:gd name="connsiteX19" fmla="*/ 50569 w 415812"/>
                      <a:gd name="connsiteY19" fmla="*/ 67584 h 268180"/>
                      <a:gd name="connsiteX20" fmla="*/ 0 w 415812"/>
                      <a:gd name="connsiteY20" fmla="*/ 78609 h 268180"/>
                      <a:gd name="connsiteX21" fmla="*/ 22528 w 415812"/>
                      <a:gd name="connsiteY21" fmla="*/ 91311 h 268180"/>
                      <a:gd name="connsiteX22" fmla="*/ 66147 w 415812"/>
                      <a:gd name="connsiteY22" fmla="*/ 110723 h 268180"/>
                      <a:gd name="connsiteX23" fmla="*/ 77411 w 415812"/>
                      <a:gd name="connsiteY23" fmla="*/ 119351 h 268180"/>
                      <a:gd name="connsiteX24" fmla="*/ 88195 w 415812"/>
                      <a:gd name="connsiteY24" fmla="*/ 133491 h 268180"/>
                      <a:gd name="connsiteX25" fmla="*/ 131095 w 415812"/>
                      <a:gd name="connsiteY25" fmla="*/ 144995 h 268180"/>
                      <a:gd name="connsiteX26" fmla="*/ 143797 w 415812"/>
                      <a:gd name="connsiteY26" fmla="*/ 151706 h 268180"/>
                      <a:gd name="connsiteX27" fmla="*/ 220968 w 415812"/>
                      <a:gd name="connsiteY27" fmla="*/ 219290 h 268180"/>
                      <a:gd name="connsiteX28" fmla="*/ 293106 w 415812"/>
                      <a:gd name="connsiteY28" fmla="*/ 268181 h 268180"/>
                      <a:gd name="connsiteX29" fmla="*/ 307246 w 415812"/>
                      <a:gd name="connsiteY29" fmla="*/ 263867 h 268180"/>
                      <a:gd name="connsiteX30" fmla="*/ 323543 w 415812"/>
                      <a:gd name="connsiteY30" fmla="*/ 246372 h 268180"/>
                      <a:gd name="connsiteX31" fmla="*/ 344633 w 415812"/>
                      <a:gd name="connsiteY31" fmla="*/ 244454 h 268180"/>
                      <a:gd name="connsiteX32" fmla="*/ 347988 w 415812"/>
                      <a:gd name="connsiteY32" fmla="*/ 216174 h 268180"/>
                      <a:gd name="connsiteX33" fmla="*/ 351583 w 415812"/>
                      <a:gd name="connsiteY33" fmla="*/ 205150 h 268180"/>
                      <a:gd name="connsiteX34" fmla="*/ 360930 w 415812"/>
                      <a:gd name="connsiteY34" fmla="*/ 188134 h 268180"/>
                      <a:gd name="connsiteX35" fmla="*/ 359732 w 415812"/>
                      <a:gd name="connsiteY35" fmla="*/ 162730 h 268180"/>
                      <a:gd name="connsiteX36" fmla="*/ 385855 w 415812"/>
                      <a:gd name="connsiteY36" fmla="*/ 132293 h 268180"/>
                      <a:gd name="connsiteX37" fmla="*/ 415812 w 415812"/>
                      <a:gd name="connsiteY37" fmla="*/ 127979 h 268180"/>
                      <a:gd name="connsiteX38" fmla="*/ 411499 w 415812"/>
                      <a:gd name="connsiteY38" fmla="*/ 126301 h 268180"/>
                      <a:gd name="connsiteX39" fmla="*/ 399276 w 415812"/>
                      <a:gd name="connsiteY39" fmla="*/ 130136 h 2681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</a:cxnLst>
                    <a:rect l="l" t="t" r="r" b="b"/>
                    <a:pathLst>
                      <a:path w="415812" h="268180">
                        <a:moveTo>
                          <a:pt x="398797" y="129896"/>
                        </a:moveTo>
                        <a:cubicBezTo>
                          <a:pt x="391846" y="131814"/>
                          <a:pt x="386334" y="131095"/>
                          <a:pt x="381062" y="128458"/>
                        </a:cubicBezTo>
                        <a:lnTo>
                          <a:pt x="363806" y="120070"/>
                        </a:lnTo>
                        <a:cubicBezTo>
                          <a:pt x="352302" y="114318"/>
                          <a:pt x="347269" y="100897"/>
                          <a:pt x="352782" y="89154"/>
                        </a:cubicBezTo>
                        <a:lnTo>
                          <a:pt x="375549" y="40982"/>
                        </a:lnTo>
                        <a:lnTo>
                          <a:pt x="380103" y="0"/>
                        </a:lnTo>
                        <a:lnTo>
                          <a:pt x="345352" y="21809"/>
                        </a:lnTo>
                        <a:cubicBezTo>
                          <a:pt x="337204" y="27082"/>
                          <a:pt x="326179" y="26842"/>
                          <a:pt x="318031" y="20851"/>
                        </a:cubicBezTo>
                        <a:lnTo>
                          <a:pt x="292866" y="2157"/>
                        </a:lnTo>
                        <a:lnTo>
                          <a:pt x="277288" y="2157"/>
                        </a:lnTo>
                        <a:lnTo>
                          <a:pt x="271297" y="9586"/>
                        </a:lnTo>
                        <a:cubicBezTo>
                          <a:pt x="266503" y="15338"/>
                          <a:pt x="259793" y="18454"/>
                          <a:pt x="252603" y="18454"/>
                        </a:cubicBezTo>
                        <a:lnTo>
                          <a:pt x="204431" y="18454"/>
                        </a:lnTo>
                        <a:cubicBezTo>
                          <a:pt x="199398" y="18454"/>
                          <a:pt x="194126" y="17256"/>
                          <a:pt x="189572" y="15338"/>
                        </a:cubicBezTo>
                        <a:lnTo>
                          <a:pt x="186696" y="14140"/>
                        </a:lnTo>
                        <a:lnTo>
                          <a:pt x="184300" y="17735"/>
                        </a:lnTo>
                        <a:cubicBezTo>
                          <a:pt x="181903" y="21330"/>
                          <a:pt x="178787" y="24445"/>
                          <a:pt x="174953" y="26842"/>
                        </a:cubicBezTo>
                        <a:lnTo>
                          <a:pt x="114318" y="65667"/>
                        </a:lnTo>
                        <a:cubicBezTo>
                          <a:pt x="112401" y="66865"/>
                          <a:pt x="110244" y="67584"/>
                          <a:pt x="107848" y="67584"/>
                        </a:cubicBezTo>
                        <a:lnTo>
                          <a:pt x="50569" y="67584"/>
                        </a:lnTo>
                        <a:lnTo>
                          <a:pt x="0" y="78609"/>
                        </a:lnTo>
                        <a:lnTo>
                          <a:pt x="22528" y="91311"/>
                        </a:lnTo>
                        <a:lnTo>
                          <a:pt x="66147" y="110723"/>
                        </a:lnTo>
                        <a:cubicBezTo>
                          <a:pt x="70460" y="112641"/>
                          <a:pt x="74295" y="115517"/>
                          <a:pt x="77411" y="119351"/>
                        </a:cubicBezTo>
                        <a:lnTo>
                          <a:pt x="88195" y="133491"/>
                        </a:lnTo>
                        <a:lnTo>
                          <a:pt x="131095" y="144995"/>
                        </a:lnTo>
                        <a:cubicBezTo>
                          <a:pt x="135888" y="146193"/>
                          <a:pt x="140202" y="148590"/>
                          <a:pt x="143797" y="151706"/>
                        </a:cubicBezTo>
                        <a:lnTo>
                          <a:pt x="220968" y="219290"/>
                        </a:lnTo>
                        <a:lnTo>
                          <a:pt x="293106" y="268181"/>
                        </a:lnTo>
                        <a:lnTo>
                          <a:pt x="307246" y="263867"/>
                        </a:lnTo>
                        <a:cubicBezTo>
                          <a:pt x="309643" y="256438"/>
                          <a:pt x="315634" y="249967"/>
                          <a:pt x="323543" y="246372"/>
                        </a:cubicBezTo>
                        <a:cubicBezTo>
                          <a:pt x="330253" y="243496"/>
                          <a:pt x="337683" y="242777"/>
                          <a:pt x="344633" y="244454"/>
                        </a:cubicBezTo>
                        <a:lnTo>
                          <a:pt x="347988" y="216174"/>
                        </a:lnTo>
                        <a:cubicBezTo>
                          <a:pt x="348468" y="212340"/>
                          <a:pt x="349666" y="208505"/>
                          <a:pt x="351583" y="205150"/>
                        </a:cubicBezTo>
                        <a:lnTo>
                          <a:pt x="360930" y="188134"/>
                        </a:lnTo>
                        <a:lnTo>
                          <a:pt x="359732" y="162730"/>
                        </a:lnTo>
                        <a:cubicBezTo>
                          <a:pt x="359252" y="147631"/>
                          <a:pt x="370517" y="134690"/>
                          <a:pt x="385855" y="132293"/>
                        </a:cubicBezTo>
                        <a:lnTo>
                          <a:pt x="415812" y="127979"/>
                        </a:lnTo>
                        <a:lnTo>
                          <a:pt x="411499" y="126301"/>
                        </a:lnTo>
                        <a:lnTo>
                          <a:pt x="399276" y="130136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4" name="자유형: 도형 173">
                    <a:extLst>
                      <a:ext uri="{FF2B5EF4-FFF2-40B4-BE49-F238E27FC236}">
                        <a16:creationId xmlns:a16="http://schemas.microsoft.com/office/drawing/2014/main" id="{B76661AB-573C-80DE-B3D0-708519502DF7}"/>
                      </a:ext>
                    </a:extLst>
                  </p:cNvPr>
                  <p:cNvSpPr/>
                  <p:nvPr/>
                </p:nvSpPr>
                <p:spPr>
                  <a:xfrm>
                    <a:off x="1483484" y="3137571"/>
                    <a:ext cx="58237" cy="66625"/>
                  </a:xfrm>
                  <a:custGeom>
                    <a:avLst/>
                    <a:gdLst>
                      <a:gd name="connsiteX0" fmla="*/ 11743 w 58237"/>
                      <a:gd name="connsiteY0" fmla="*/ 240 h 66625"/>
                      <a:gd name="connsiteX1" fmla="*/ 0 w 58237"/>
                      <a:gd name="connsiteY1" fmla="*/ 16297 h 66625"/>
                      <a:gd name="connsiteX2" fmla="*/ 479 w 58237"/>
                      <a:gd name="connsiteY2" fmla="*/ 16297 h 66625"/>
                      <a:gd name="connsiteX3" fmla="*/ 4554 w 58237"/>
                      <a:gd name="connsiteY3" fmla="*/ 17016 h 66625"/>
                      <a:gd name="connsiteX4" fmla="*/ 24445 w 58237"/>
                      <a:gd name="connsiteY4" fmla="*/ 29958 h 66625"/>
                      <a:gd name="connsiteX5" fmla="*/ 48891 w 58237"/>
                      <a:gd name="connsiteY5" fmla="*/ 66626 h 66625"/>
                      <a:gd name="connsiteX6" fmla="*/ 51288 w 58237"/>
                      <a:gd name="connsiteY6" fmla="*/ 64709 h 66625"/>
                      <a:gd name="connsiteX7" fmla="*/ 45775 w 58237"/>
                      <a:gd name="connsiteY7" fmla="*/ 43858 h 66625"/>
                      <a:gd name="connsiteX8" fmla="*/ 55122 w 58237"/>
                      <a:gd name="connsiteY8" fmla="*/ 14859 h 66625"/>
                      <a:gd name="connsiteX9" fmla="*/ 58238 w 58237"/>
                      <a:gd name="connsiteY9" fmla="*/ 12223 h 66625"/>
                      <a:gd name="connsiteX10" fmla="*/ 56560 w 58237"/>
                      <a:gd name="connsiteY10" fmla="*/ 11743 h 66625"/>
                      <a:gd name="connsiteX11" fmla="*/ 11504 w 58237"/>
                      <a:gd name="connsiteY11" fmla="*/ 0 h 66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58237" h="66625">
                        <a:moveTo>
                          <a:pt x="11743" y="240"/>
                        </a:moveTo>
                        <a:lnTo>
                          <a:pt x="0" y="16297"/>
                        </a:lnTo>
                        <a:cubicBezTo>
                          <a:pt x="0" y="16297"/>
                          <a:pt x="479" y="16297"/>
                          <a:pt x="479" y="16297"/>
                        </a:cubicBezTo>
                        <a:lnTo>
                          <a:pt x="4554" y="17016"/>
                        </a:lnTo>
                        <a:cubicBezTo>
                          <a:pt x="12702" y="18694"/>
                          <a:pt x="20132" y="23247"/>
                          <a:pt x="24445" y="29958"/>
                        </a:cubicBezTo>
                        <a:lnTo>
                          <a:pt x="48891" y="66626"/>
                        </a:lnTo>
                        <a:lnTo>
                          <a:pt x="51288" y="64709"/>
                        </a:lnTo>
                        <a:lnTo>
                          <a:pt x="45775" y="43858"/>
                        </a:lnTo>
                        <a:cubicBezTo>
                          <a:pt x="43139" y="33313"/>
                          <a:pt x="46734" y="22049"/>
                          <a:pt x="55122" y="14859"/>
                        </a:cubicBezTo>
                        <a:lnTo>
                          <a:pt x="58238" y="12223"/>
                        </a:lnTo>
                        <a:lnTo>
                          <a:pt x="56560" y="11743"/>
                        </a:lnTo>
                        <a:lnTo>
                          <a:pt x="11504" y="0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5" name="자유형: 도형 174">
                    <a:extLst>
                      <a:ext uri="{FF2B5EF4-FFF2-40B4-BE49-F238E27FC236}">
                        <a16:creationId xmlns:a16="http://schemas.microsoft.com/office/drawing/2014/main" id="{1C9E907E-92D1-61D9-EEC7-352C6D46E4B7}"/>
                      </a:ext>
                    </a:extLst>
                  </p:cNvPr>
                  <p:cNvSpPr/>
                  <p:nvPr/>
                </p:nvSpPr>
                <p:spPr>
                  <a:xfrm>
                    <a:off x="1799357" y="4216287"/>
                    <a:ext cx="675126" cy="447687"/>
                  </a:xfrm>
                  <a:custGeom>
                    <a:avLst/>
                    <a:gdLst>
                      <a:gd name="connsiteX0" fmla="*/ 662664 w 675126"/>
                      <a:gd name="connsiteY0" fmla="*/ 68543 h 447687"/>
                      <a:gd name="connsiteX1" fmla="*/ 661705 w 675126"/>
                      <a:gd name="connsiteY1" fmla="*/ 66147 h 447687"/>
                      <a:gd name="connsiteX2" fmla="*/ 655474 w 675126"/>
                      <a:gd name="connsiteY2" fmla="*/ 46974 h 447687"/>
                      <a:gd name="connsiteX3" fmla="*/ 571353 w 675126"/>
                      <a:gd name="connsiteY3" fmla="*/ 23247 h 447687"/>
                      <a:gd name="connsiteX4" fmla="*/ 566320 w 675126"/>
                      <a:gd name="connsiteY4" fmla="*/ 20371 h 447687"/>
                      <a:gd name="connsiteX5" fmla="*/ 563684 w 675126"/>
                      <a:gd name="connsiteY5" fmla="*/ 25883 h 447687"/>
                      <a:gd name="connsiteX6" fmla="*/ 551461 w 675126"/>
                      <a:gd name="connsiteY6" fmla="*/ 40023 h 447687"/>
                      <a:gd name="connsiteX7" fmla="*/ 550742 w 675126"/>
                      <a:gd name="connsiteY7" fmla="*/ 63271 h 447687"/>
                      <a:gd name="connsiteX8" fmla="*/ 549543 w 675126"/>
                      <a:gd name="connsiteY8" fmla="*/ 68064 h 447687"/>
                      <a:gd name="connsiteX9" fmla="*/ 529891 w 675126"/>
                      <a:gd name="connsiteY9" fmla="*/ 110244 h 447687"/>
                      <a:gd name="connsiteX10" fmla="*/ 522222 w 675126"/>
                      <a:gd name="connsiteY10" fmla="*/ 116715 h 447687"/>
                      <a:gd name="connsiteX11" fmla="*/ 512156 w 675126"/>
                      <a:gd name="connsiteY11" fmla="*/ 115037 h 447687"/>
                      <a:gd name="connsiteX12" fmla="*/ 461588 w 675126"/>
                      <a:gd name="connsiteY12" fmla="*/ 79568 h 447687"/>
                      <a:gd name="connsiteX13" fmla="*/ 426358 w 675126"/>
                      <a:gd name="connsiteY13" fmla="*/ 82204 h 447687"/>
                      <a:gd name="connsiteX14" fmla="*/ 396640 w 675126"/>
                      <a:gd name="connsiteY14" fmla="*/ 91790 h 447687"/>
                      <a:gd name="connsiteX15" fmla="*/ 384177 w 675126"/>
                      <a:gd name="connsiteY15" fmla="*/ 88675 h 447687"/>
                      <a:gd name="connsiteX16" fmla="*/ 358773 w 675126"/>
                      <a:gd name="connsiteY16" fmla="*/ 61593 h 447687"/>
                      <a:gd name="connsiteX17" fmla="*/ 334088 w 675126"/>
                      <a:gd name="connsiteY17" fmla="*/ 71898 h 447687"/>
                      <a:gd name="connsiteX18" fmla="*/ 307246 w 675126"/>
                      <a:gd name="connsiteY18" fmla="*/ 69023 h 447687"/>
                      <a:gd name="connsiteX19" fmla="*/ 277288 w 675126"/>
                      <a:gd name="connsiteY19" fmla="*/ 46974 h 447687"/>
                      <a:gd name="connsiteX20" fmla="*/ 274892 w 675126"/>
                      <a:gd name="connsiteY20" fmla="*/ 44577 h 447687"/>
                      <a:gd name="connsiteX21" fmla="*/ 242298 w 675126"/>
                      <a:gd name="connsiteY21" fmla="*/ 0 h 447687"/>
                      <a:gd name="connsiteX22" fmla="*/ 233670 w 675126"/>
                      <a:gd name="connsiteY22" fmla="*/ 20371 h 447687"/>
                      <a:gd name="connsiteX23" fmla="*/ 226720 w 675126"/>
                      <a:gd name="connsiteY23" fmla="*/ 29718 h 447687"/>
                      <a:gd name="connsiteX24" fmla="*/ 189572 w 675126"/>
                      <a:gd name="connsiteY24" fmla="*/ 61114 h 447687"/>
                      <a:gd name="connsiteX25" fmla="*/ 171837 w 675126"/>
                      <a:gd name="connsiteY25" fmla="*/ 67584 h 447687"/>
                      <a:gd name="connsiteX26" fmla="*/ 152185 w 675126"/>
                      <a:gd name="connsiteY26" fmla="*/ 67584 h 447687"/>
                      <a:gd name="connsiteX27" fmla="*/ 135409 w 675126"/>
                      <a:gd name="connsiteY27" fmla="*/ 99459 h 447687"/>
                      <a:gd name="connsiteX28" fmla="*/ 116236 w 675126"/>
                      <a:gd name="connsiteY28" fmla="*/ 113360 h 447687"/>
                      <a:gd name="connsiteX29" fmla="*/ 78369 w 675126"/>
                      <a:gd name="connsiteY29" fmla="*/ 120070 h 447687"/>
                      <a:gd name="connsiteX30" fmla="*/ 62072 w 675126"/>
                      <a:gd name="connsiteY30" fmla="*/ 118153 h 447687"/>
                      <a:gd name="connsiteX31" fmla="*/ 30197 w 675126"/>
                      <a:gd name="connsiteY31" fmla="*/ 104972 h 447687"/>
                      <a:gd name="connsiteX32" fmla="*/ 16776 w 675126"/>
                      <a:gd name="connsiteY32" fmla="*/ 106649 h 447687"/>
                      <a:gd name="connsiteX33" fmla="*/ 5752 w 675126"/>
                      <a:gd name="connsiteY33" fmla="*/ 125822 h 447687"/>
                      <a:gd name="connsiteX34" fmla="*/ 11743 w 675126"/>
                      <a:gd name="connsiteY34" fmla="*/ 142359 h 447687"/>
                      <a:gd name="connsiteX35" fmla="*/ 11743 w 675126"/>
                      <a:gd name="connsiteY35" fmla="*/ 157697 h 447687"/>
                      <a:gd name="connsiteX36" fmla="*/ 3835 w 675126"/>
                      <a:gd name="connsiteY36" fmla="*/ 176151 h 447687"/>
                      <a:gd name="connsiteX37" fmla="*/ 0 w 675126"/>
                      <a:gd name="connsiteY37" fmla="*/ 179986 h 447687"/>
                      <a:gd name="connsiteX38" fmla="*/ 16057 w 675126"/>
                      <a:gd name="connsiteY38" fmla="*/ 181663 h 447687"/>
                      <a:gd name="connsiteX39" fmla="*/ 39784 w 675126"/>
                      <a:gd name="connsiteY39" fmla="*/ 202993 h 447687"/>
                      <a:gd name="connsiteX40" fmla="*/ 43618 w 675126"/>
                      <a:gd name="connsiteY40" fmla="*/ 223125 h 447687"/>
                      <a:gd name="connsiteX41" fmla="*/ 57758 w 675126"/>
                      <a:gd name="connsiteY41" fmla="*/ 232711 h 447687"/>
                      <a:gd name="connsiteX42" fmla="*/ 68783 w 675126"/>
                      <a:gd name="connsiteY42" fmla="*/ 258595 h 447687"/>
                      <a:gd name="connsiteX43" fmla="*/ 65907 w 675126"/>
                      <a:gd name="connsiteY43" fmla="*/ 275131 h 447687"/>
                      <a:gd name="connsiteX44" fmla="*/ 54163 w 675126"/>
                      <a:gd name="connsiteY44" fmla="*/ 292626 h 447687"/>
                      <a:gd name="connsiteX45" fmla="*/ 24685 w 675126"/>
                      <a:gd name="connsiteY45" fmla="*/ 311799 h 447687"/>
                      <a:gd name="connsiteX46" fmla="*/ 83402 w 675126"/>
                      <a:gd name="connsiteY46" fmla="*/ 321386 h 447687"/>
                      <a:gd name="connsiteX47" fmla="*/ 90352 w 675126"/>
                      <a:gd name="connsiteY47" fmla="*/ 325220 h 447687"/>
                      <a:gd name="connsiteX48" fmla="*/ 94427 w 675126"/>
                      <a:gd name="connsiteY48" fmla="*/ 329774 h 447687"/>
                      <a:gd name="connsiteX49" fmla="*/ 104732 w 675126"/>
                      <a:gd name="connsiteY49" fmla="*/ 345112 h 447687"/>
                      <a:gd name="connsiteX50" fmla="*/ 138285 w 675126"/>
                      <a:gd name="connsiteY50" fmla="*/ 363327 h 447687"/>
                      <a:gd name="connsiteX51" fmla="*/ 143317 w 675126"/>
                      <a:gd name="connsiteY51" fmla="*/ 368839 h 447687"/>
                      <a:gd name="connsiteX52" fmla="*/ 145474 w 675126"/>
                      <a:gd name="connsiteY52" fmla="*/ 373632 h 447687"/>
                      <a:gd name="connsiteX53" fmla="*/ 152185 w 675126"/>
                      <a:gd name="connsiteY53" fmla="*/ 394722 h 447687"/>
                      <a:gd name="connsiteX54" fmla="*/ 227918 w 675126"/>
                      <a:gd name="connsiteY54" fmla="*/ 420126 h 447687"/>
                      <a:gd name="connsiteX55" fmla="*/ 261950 w 675126"/>
                      <a:gd name="connsiteY55" fmla="*/ 422283 h 447687"/>
                      <a:gd name="connsiteX56" fmla="*/ 281842 w 675126"/>
                      <a:gd name="connsiteY56" fmla="*/ 434027 h 447687"/>
                      <a:gd name="connsiteX57" fmla="*/ 290709 w 675126"/>
                      <a:gd name="connsiteY57" fmla="*/ 447687 h 447687"/>
                      <a:gd name="connsiteX58" fmla="*/ 302932 w 675126"/>
                      <a:gd name="connsiteY58" fmla="*/ 433547 h 447687"/>
                      <a:gd name="connsiteX59" fmla="*/ 298139 w 675126"/>
                      <a:gd name="connsiteY59" fmla="*/ 421325 h 447687"/>
                      <a:gd name="connsiteX60" fmla="*/ 300775 w 675126"/>
                      <a:gd name="connsiteY60" fmla="*/ 398796 h 447687"/>
                      <a:gd name="connsiteX61" fmla="*/ 322105 w 675126"/>
                      <a:gd name="connsiteY61" fmla="*/ 387532 h 447687"/>
                      <a:gd name="connsiteX62" fmla="*/ 338402 w 675126"/>
                      <a:gd name="connsiteY62" fmla="*/ 387532 h 447687"/>
                      <a:gd name="connsiteX63" fmla="*/ 387532 w 675126"/>
                      <a:gd name="connsiteY63" fmla="*/ 355657 h 447687"/>
                      <a:gd name="connsiteX64" fmla="*/ 404548 w 675126"/>
                      <a:gd name="connsiteY64" fmla="*/ 351823 h 447687"/>
                      <a:gd name="connsiteX65" fmla="*/ 448646 w 675126"/>
                      <a:gd name="connsiteY65" fmla="*/ 357335 h 447687"/>
                      <a:gd name="connsiteX66" fmla="*/ 449125 w 675126"/>
                      <a:gd name="connsiteY66" fmla="*/ 348707 h 447687"/>
                      <a:gd name="connsiteX67" fmla="*/ 474530 w 675126"/>
                      <a:gd name="connsiteY67" fmla="*/ 324981 h 447687"/>
                      <a:gd name="connsiteX68" fmla="*/ 479083 w 675126"/>
                      <a:gd name="connsiteY68" fmla="*/ 324981 h 447687"/>
                      <a:gd name="connsiteX69" fmla="*/ 461109 w 675126"/>
                      <a:gd name="connsiteY69" fmla="*/ 312279 h 447687"/>
                      <a:gd name="connsiteX70" fmla="*/ 451043 w 675126"/>
                      <a:gd name="connsiteY70" fmla="*/ 296221 h 447687"/>
                      <a:gd name="connsiteX71" fmla="*/ 455357 w 675126"/>
                      <a:gd name="connsiteY71" fmla="*/ 277768 h 447687"/>
                      <a:gd name="connsiteX72" fmla="*/ 461827 w 675126"/>
                      <a:gd name="connsiteY72" fmla="*/ 268660 h 447687"/>
                      <a:gd name="connsiteX73" fmla="*/ 480281 w 675126"/>
                      <a:gd name="connsiteY73" fmla="*/ 257876 h 447687"/>
                      <a:gd name="connsiteX74" fmla="*/ 541155 w 675126"/>
                      <a:gd name="connsiteY74" fmla="*/ 251884 h 447687"/>
                      <a:gd name="connsiteX75" fmla="*/ 586931 w 675126"/>
                      <a:gd name="connsiteY75" fmla="*/ 210423 h 447687"/>
                      <a:gd name="connsiteX76" fmla="*/ 591484 w 675126"/>
                      <a:gd name="connsiteY76" fmla="*/ 161052 h 447687"/>
                      <a:gd name="connsiteX77" fmla="*/ 600352 w 675126"/>
                      <a:gd name="connsiteY77" fmla="*/ 150507 h 447687"/>
                      <a:gd name="connsiteX78" fmla="*/ 608980 w 675126"/>
                      <a:gd name="connsiteY78" fmla="*/ 148111 h 447687"/>
                      <a:gd name="connsiteX79" fmla="*/ 636780 w 675126"/>
                      <a:gd name="connsiteY79" fmla="*/ 145474 h 447687"/>
                      <a:gd name="connsiteX80" fmla="*/ 666738 w 675126"/>
                      <a:gd name="connsiteY80" fmla="*/ 124145 h 447687"/>
                      <a:gd name="connsiteX81" fmla="*/ 675126 w 675126"/>
                      <a:gd name="connsiteY81" fmla="*/ 108567 h 447687"/>
                      <a:gd name="connsiteX82" fmla="*/ 671771 w 675126"/>
                      <a:gd name="connsiteY82" fmla="*/ 85799 h 447687"/>
                      <a:gd name="connsiteX83" fmla="*/ 662424 w 675126"/>
                      <a:gd name="connsiteY83" fmla="*/ 69742 h 4476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</a:cxnLst>
                    <a:rect l="l" t="t" r="r" b="b"/>
                    <a:pathLst>
                      <a:path w="675126" h="447687">
                        <a:moveTo>
                          <a:pt x="662664" y="68543"/>
                        </a:moveTo>
                        <a:cubicBezTo>
                          <a:pt x="662664" y="68543"/>
                          <a:pt x="661945" y="67105"/>
                          <a:pt x="661705" y="66147"/>
                        </a:cubicBezTo>
                        <a:lnTo>
                          <a:pt x="655474" y="46974"/>
                        </a:lnTo>
                        <a:lnTo>
                          <a:pt x="571353" y="23247"/>
                        </a:lnTo>
                        <a:cubicBezTo>
                          <a:pt x="569435" y="22768"/>
                          <a:pt x="567758" y="21809"/>
                          <a:pt x="566320" y="20371"/>
                        </a:cubicBezTo>
                        <a:cubicBezTo>
                          <a:pt x="565840" y="22289"/>
                          <a:pt x="564882" y="24206"/>
                          <a:pt x="563684" y="25883"/>
                        </a:cubicBezTo>
                        <a:lnTo>
                          <a:pt x="551461" y="40023"/>
                        </a:lnTo>
                        <a:lnTo>
                          <a:pt x="550742" y="63271"/>
                        </a:lnTo>
                        <a:cubicBezTo>
                          <a:pt x="550742" y="64948"/>
                          <a:pt x="550262" y="66386"/>
                          <a:pt x="549543" y="68064"/>
                        </a:cubicBezTo>
                        <a:lnTo>
                          <a:pt x="529891" y="110244"/>
                        </a:lnTo>
                        <a:cubicBezTo>
                          <a:pt x="528453" y="113360"/>
                          <a:pt x="525577" y="115756"/>
                          <a:pt x="522222" y="116715"/>
                        </a:cubicBezTo>
                        <a:cubicBezTo>
                          <a:pt x="518867" y="117674"/>
                          <a:pt x="515272" y="116955"/>
                          <a:pt x="512156" y="115037"/>
                        </a:cubicBezTo>
                        <a:lnTo>
                          <a:pt x="461588" y="79568"/>
                        </a:lnTo>
                        <a:lnTo>
                          <a:pt x="426358" y="82204"/>
                        </a:lnTo>
                        <a:lnTo>
                          <a:pt x="396640" y="91790"/>
                        </a:lnTo>
                        <a:cubicBezTo>
                          <a:pt x="392326" y="93228"/>
                          <a:pt x="387293" y="91790"/>
                          <a:pt x="384177" y="88675"/>
                        </a:cubicBezTo>
                        <a:lnTo>
                          <a:pt x="358773" y="61593"/>
                        </a:lnTo>
                        <a:lnTo>
                          <a:pt x="334088" y="71898"/>
                        </a:lnTo>
                        <a:cubicBezTo>
                          <a:pt x="325460" y="75493"/>
                          <a:pt x="315155" y="74535"/>
                          <a:pt x="307246" y="69023"/>
                        </a:cubicBezTo>
                        <a:lnTo>
                          <a:pt x="277288" y="46974"/>
                        </a:lnTo>
                        <a:cubicBezTo>
                          <a:pt x="277288" y="46974"/>
                          <a:pt x="275610" y="45536"/>
                          <a:pt x="274892" y="44577"/>
                        </a:cubicBezTo>
                        <a:lnTo>
                          <a:pt x="242298" y="0"/>
                        </a:lnTo>
                        <a:lnTo>
                          <a:pt x="233670" y="20371"/>
                        </a:lnTo>
                        <a:cubicBezTo>
                          <a:pt x="231992" y="24206"/>
                          <a:pt x="229596" y="27321"/>
                          <a:pt x="226720" y="29718"/>
                        </a:cubicBezTo>
                        <a:lnTo>
                          <a:pt x="189572" y="61114"/>
                        </a:lnTo>
                        <a:cubicBezTo>
                          <a:pt x="184779" y="65188"/>
                          <a:pt x="178308" y="67584"/>
                          <a:pt x="171837" y="67584"/>
                        </a:cubicBezTo>
                        <a:lnTo>
                          <a:pt x="152185" y="67584"/>
                        </a:lnTo>
                        <a:lnTo>
                          <a:pt x="135409" y="99459"/>
                        </a:lnTo>
                        <a:cubicBezTo>
                          <a:pt x="131814" y="106649"/>
                          <a:pt x="124624" y="111922"/>
                          <a:pt x="116236" y="113360"/>
                        </a:cubicBezTo>
                        <a:lnTo>
                          <a:pt x="78369" y="120070"/>
                        </a:lnTo>
                        <a:cubicBezTo>
                          <a:pt x="72857" y="121029"/>
                          <a:pt x="67105" y="120310"/>
                          <a:pt x="62072" y="118153"/>
                        </a:cubicBezTo>
                        <a:lnTo>
                          <a:pt x="30197" y="104972"/>
                        </a:lnTo>
                        <a:lnTo>
                          <a:pt x="16776" y="106649"/>
                        </a:lnTo>
                        <a:cubicBezTo>
                          <a:pt x="16297" y="114319"/>
                          <a:pt x="11983" y="121508"/>
                          <a:pt x="5752" y="125822"/>
                        </a:cubicBezTo>
                        <a:cubicBezTo>
                          <a:pt x="9586" y="130376"/>
                          <a:pt x="11743" y="136128"/>
                          <a:pt x="11743" y="142359"/>
                        </a:cubicBezTo>
                        <a:lnTo>
                          <a:pt x="11743" y="157697"/>
                        </a:lnTo>
                        <a:cubicBezTo>
                          <a:pt x="11743" y="164647"/>
                          <a:pt x="8867" y="171358"/>
                          <a:pt x="3835" y="176151"/>
                        </a:cubicBezTo>
                        <a:lnTo>
                          <a:pt x="0" y="179986"/>
                        </a:lnTo>
                        <a:lnTo>
                          <a:pt x="16057" y="181663"/>
                        </a:lnTo>
                        <a:cubicBezTo>
                          <a:pt x="28040" y="182862"/>
                          <a:pt x="37627" y="191489"/>
                          <a:pt x="39784" y="202993"/>
                        </a:cubicBezTo>
                        <a:lnTo>
                          <a:pt x="43618" y="223125"/>
                        </a:lnTo>
                        <a:lnTo>
                          <a:pt x="57758" y="232711"/>
                        </a:lnTo>
                        <a:cubicBezTo>
                          <a:pt x="66386" y="238463"/>
                          <a:pt x="70700" y="248529"/>
                          <a:pt x="68783" y="258595"/>
                        </a:cubicBezTo>
                        <a:lnTo>
                          <a:pt x="65907" y="275131"/>
                        </a:lnTo>
                        <a:cubicBezTo>
                          <a:pt x="64708" y="282321"/>
                          <a:pt x="60395" y="288552"/>
                          <a:pt x="54163" y="292626"/>
                        </a:cubicBezTo>
                        <a:lnTo>
                          <a:pt x="24685" y="311799"/>
                        </a:lnTo>
                        <a:lnTo>
                          <a:pt x="83402" y="321386"/>
                        </a:lnTo>
                        <a:cubicBezTo>
                          <a:pt x="86038" y="321865"/>
                          <a:pt x="88675" y="323303"/>
                          <a:pt x="90352" y="325220"/>
                        </a:cubicBezTo>
                        <a:lnTo>
                          <a:pt x="94427" y="329774"/>
                        </a:lnTo>
                        <a:lnTo>
                          <a:pt x="104732" y="345112"/>
                        </a:lnTo>
                        <a:lnTo>
                          <a:pt x="138285" y="363327"/>
                        </a:lnTo>
                        <a:cubicBezTo>
                          <a:pt x="140441" y="364525"/>
                          <a:pt x="142359" y="366442"/>
                          <a:pt x="143317" y="368839"/>
                        </a:cubicBezTo>
                        <a:lnTo>
                          <a:pt x="145474" y="373632"/>
                        </a:lnTo>
                        <a:lnTo>
                          <a:pt x="152185" y="394722"/>
                        </a:lnTo>
                        <a:lnTo>
                          <a:pt x="227918" y="420126"/>
                        </a:lnTo>
                        <a:lnTo>
                          <a:pt x="261950" y="422283"/>
                        </a:lnTo>
                        <a:cubicBezTo>
                          <a:pt x="270578" y="423002"/>
                          <a:pt x="277768" y="427316"/>
                          <a:pt x="281842" y="434027"/>
                        </a:cubicBezTo>
                        <a:lnTo>
                          <a:pt x="290709" y="447687"/>
                        </a:lnTo>
                        <a:lnTo>
                          <a:pt x="302932" y="433547"/>
                        </a:lnTo>
                        <a:lnTo>
                          <a:pt x="298139" y="421325"/>
                        </a:lnTo>
                        <a:cubicBezTo>
                          <a:pt x="295263" y="413895"/>
                          <a:pt x="296221" y="405507"/>
                          <a:pt x="300775" y="398796"/>
                        </a:cubicBezTo>
                        <a:cubicBezTo>
                          <a:pt x="305568" y="391846"/>
                          <a:pt x="313477" y="387532"/>
                          <a:pt x="322105" y="387532"/>
                        </a:cubicBezTo>
                        <a:lnTo>
                          <a:pt x="338402" y="387532"/>
                        </a:lnTo>
                        <a:lnTo>
                          <a:pt x="387532" y="355657"/>
                        </a:lnTo>
                        <a:cubicBezTo>
                          <a:pt x="392326" y="352542"/>
                          <a:pt x="398557" y="351104"/>
                          <a:pt x="404548" y="351823"/>
                        </a:cubicBezTo>
                        <a:lnTo>
                          <a:pt x="448646" y="357335"/>
                        </a:lnTo>
                        <a:lnTo>
                          <a:pt x="449125" y="348707"/>
                        </a:lnTo>
                        <a:cubicBezTo>
                          <a:pt x="449844" y="335286"/>
                          <a:pt x="460869" y="324981"/>
                          <a:pt x="474530" y="324981"/>
                        </a:cubicBezTo>
                        <a:lnTo>
                          <a:pt x="479083" y="324981"/>
                        </a:lnTo>
                        <a:lnTo>
                          <a:pt x="461109" y="312279"/>
                        </a:lnTo>
                        <a:cubicBezTo>
                          <a:pt x="455836" y="308684"/>
                          <a:pt x="452001" y="302932"/>
                          <a:pt x="451043" y="296221"/>
                        </a:cubicBezTo>
                        <a:cubicBezTo>
                          <a:pt x="449844" y="289751"/>
                          <a:pt x="451522" y="283280"/>
                          <a:pt x="455357" y="277768"/>
                        </a:cubicBezTo>
                        <a:lnTo>
                          <a:pt x="461827" y="268660"/>
                        </a:lnTo>
                        <a:cubicBezTo>
                          <a:pt x="466141" y="262669"/>
                          <a:pt x="472852" y="258595"/>
                          <a:pt x="480281" y="257876"/>
                        </a:cubicBezTo>
                        <a:lnTo>
                          <a:pt x="541155" y="251884"/>
                        </a:lnTo>
                        <a:lnTo>
                          <a:pt x="586931" y="210423"/>
                        </a:lnTo>
                        <a:lnTo>
                          <a:pt x="591484" y="161052"/>
                        </a:lnTo>
                        <a:cubicBezTo>
                          <a:pt x="591964" y="156020"/>
                          <a:pt x="595559" y="151945"/>
                          <a:pt x="600352" y="150507"/>
                        </a:cubicBezTo>
                        <a:lnTo>
                          <a:pt x="608980" y="148111"/>
                        </a:lnTo>
                        <a:lnTo>
                          <a:pt x="636780" y="145474"/>
                        </a:lnTo>
                        <a:lnTo>
                          <a:pt x="666738" y="124145"/>
                        </a:lnTo>
                        <a:lnTo>
                          <a:pt x="675126" y="108567"/>
                        </a:lnTo>
                        <a:lnTo>
                          <a:pt x="671771" y="85799"/>
                        </a:lnTo>
                        <a:lnTo>
                          <a:pt x="662424" y="69742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6" name="자유형: 도형 175">
                    <a:extLst>
                      <a:ext uri="{FF2B5EF4-FFF2-40B4-BE49-F238E27FC236}">
                        <a16:creationId xmlns:a16="http://schemas.microsoft.com/office/drawing/2014/main" id="{BACF5DAA-FE1D-0410-37F0-7BD62B262A5A}"/>
                      </a:ext>
                    </a:extLst>
                  </p:cNvPr>
                  <p:cNvSpPr/>
                  <p:nvPr/>
                </p:nvSpPr>
                <p:spPr>
                  <a:xfrm>
                    <a:off x="1210030" y="4211973"/>
                    <a:ext cx="613772" cy="419407"/>
                  </a:xfrm>
                  <a:custGeom>
                    <a:avLst/>
                    <a:gdLst>
                      <a:gd name="connsiteX0" fmla="*/ 592922 w 613772"/>
                      <a:gd name="connsiteY0" fmla="*/ 240380 h 419407"/>
                      <a:gd name="connsiteX1" fmla="*/ 590046 w 613772"/>
                      <a:gd name="connsiteY1" fmla="*/ 225521 h 419407"/>
                      <a:gd name="connsiteX2" fmla="*/ 552659 w 613772"/>
                      <a:gd name="connsiteY2" fmla="*/ 221687 h 419407"/>
                      <a:gd name="connsiteX3" fmla="*/ 529891 w 613772"/>
                      <a:gd name="connsiteY3" fmla="*/ 204192 h 419407"/>
                      <a:gd name="connsiteX4" fmla="*/ 535883 w 613772"/>
                      <a:gd name="connsiteY4" fmla="*/ 177349 h 419407"/>
                      <a:gd name="connsiteX5" fmla="*/ 557213 w 613772"/>
                      <a:gd name="connsiteY5" fmla="*/ 156020 h 419407"/>
                      <a:gd name="connsiteX6" fmla="*/ 542114 w 613772"/>
                      <a:gd name="connsiteY6" fmla="*/ 150268 h 419407"/>
                      <a:gd name="connsiteX7" fmla="*/ 525098 w 613772"/>
                      <a:gd name="connsiteY7" fmla="*/ 124624 h 419407"/>
                      <a:gd name="connsiteX8" fmla="*/ 544990 w 613772"/>
                      <a:gd name="connsiteY8" fmla="*/ 100658 h 419407"/>
                      <a:gd name="connsiteX9" fmla="*/ 558171 w 613772"/>
                      <a:gd name="connsiteY9" fmla="*/ 97303 h 419407"/>
                      <a:gd name="connsiteX10" fmla="*/ 538519 w 613772"/>
                      <a:gd name="connsiteY10" fmla="*/ 82204 h 419407"/>
                      <a:gd name="connsiteX11" fmla="*/ 528453 w 613772"/>
                      <a:gd name="connsiteY11" fmla="*/ 65188 h 419407"/>
                      <a:gd name="connsiteX12" fmla="*/ 525577 w 613772"/>
                      <a:gd name="connsiteY12" fmla="*/ 21809 h 419407"/>
                      <a:gd name="connsiteX13" fmla="*/ 547626 w 613772"/>
                      <a:gd name="connsiteY13" fmla="*/ 719 h 419407"/>
                      <a:gd name="connsiteX14" fmla="*/ 544031 w 613772"/>
                      <a:gd name="connsiteY14" fmla="*/ 0 h 419407"/>
                      <a:gd name="connsiteX15" fmla="*/ 528933 w 613772"/>
                      <a:gd name="connsiteY15" fmla="*/ 12223 h 419407"/>
                      <a:gd name="connsiteX16" fmla="*/ 511917 w 613772"/>
                      <a:gd name="connsiteY16" fmla="*/ 17975 h 419407"/>
                      <a:gd name="connsiteX17" fmla="*/ 468059 w 613772"/>
                      <a:gd name="connsiteY17" fmla="*/ 17975 h 419407"/>
                      <a:gd name="connsiteX18" fmla="*/ 440018 w 613772"/>
                      <a:gd name="connsiteY18" fmla="*/ 27082 h 419407"/>
                      <a:gd name="connsiteX19" fmla="*/ 420126 w 613772"/>
                      <a:gd name="connsiteY19" fmla="*/ 25883 h 419407"/>
                      <a:gd name="connsiteX20" fmla="*/ 406945 w 613772"/>
                      <a:gd name="connsiteY20" fmla="*/ 19892 h 419407"/>
                      <a:gd name="connsiteX21" fmla="*/ 366442 w 613772"/>
                      <a:gd name="connsiteY21" fmla="*/ 41222 h 419407"/>
                      <a:gd name="connsiteX22" fmla="*/ 366442 w 613772"/>
                      <a:gd name="connsiteY22" fmla="*/ 72617 h 419407"/>
                      <a:gd name="connsiteX23" fmla="*/ 356376 w 613772"/>
                      <a:gd name="connsiteY23" fmla="*/ 92989 h 419407"/>
                      <a:gd name="connsiteX24" fmla="*/ 346071 w 613772"/>
                      <a:gd name="connsiteY24" fmla="*/ 100897 h 419407"/>
                      <a:gd name="connsiteX25" fmla="*/ 348228 w 613772"/>
                      <a:gd name="connsiteY25" fmla="*/ 106170 h 419407"/>
                      <a:gd name="connsiteX26" fmla="*/ 347269 w 613772"/>
                      <a:gd name="connsiteY26" fmla="*/ 128698 h 419407"/>
                      <a:gd name="connsiteX27" fmla="*/ 327617 w 613772"/>
                      <a:gd name="connsiteY27" fmla="*/ 142119 h 419407"/>
                      <a:gd name="connsiteX28" fmla="*/ 269619 w 613772"/>
                      <a:gd name="connsiteY28" fmla="*/ 150747 h 419407"/>
                      <a:gd name="connsiteX29" fmla="*/ 267222 w 613772"/>
                      <a:gd name="connsiteY29" fmla="*/ 150747 h 419407"/>
                      <a:gd name="connsiteX30" fmla="*/ 192927 w 613772"/>
                      <a:gd name="connsiteY30" fmla="*/ 146433 h 419407"/>
                      <a:gd name="connsiteX31" fmla="*/ 142119 w 613772"/>
                      <a:gd name="connsiteY31" fmla="*/ 142359 h 419407"/>
                      <a:gd name="connsiteX32" fmla="*/ 109765 w 613772"/>
                      <a:gd name="connsiteY32" fmla="*/ 220489 h 419407"/>
                      <a:gd name="connsiteX33" fmla="*/ 102815 w 613772"/>
                      <a:gd name="connsiteY33" fmla="*/ 227199 h 419407"/>
                      <a:gd name="connsiteX34" fmla="*/ 35710 w 613772"/>
                      <a:gd name="connsiteY34" fmla="*/ 252363 h 419407"/>
                      <a:gd name="connsiteX35" fmla="*/ 31396 w 613772"/>
                      <a:gd name="connsiteY35" fmla="*/ 253082 h 419407"/>
                      <a:gd name="connsiteX36" fmla="*/ 0 w 613772"/>
                      <a:gd name="connsiteY36" fmla="*/ 253082 h 419407"/>
                      <a:gd name="connsiteX37" fmla="*/ 26602 w 613772"/>
                      <a:gd name="connsiteY37" fmla="*/ 266264 h 419407"/>
                      <a:gd name="connsiteX38" fmla="*/ 31875 w 613772"/>
                      <a:gd name="connsiteY38" fmla="*/ 271297 h 419407"/>
                      <a:gd name="connsiteX39" fmla="*/ 37627 w 613772"/>
                      <a:gd name="connsiteY39" fmla="*/ 282081 h 419407"/>
                      <a:gd name="connsiteX40" fmla="*/ 54882 w 613772"/>
                      <a:gd name="connsiteY40" fmla="*/ 293346 h 419407"/>
                      <a:gd name="connsiteX41" fmla="*/ 59676 w 613772"/>
                      <a:gd name="connsiteY41" fmla="*/ 299816 h 419407"/>
                      <a:gd name="connsiteX42" fmla="*/ 61353 w 613772"/>
                      <a:gd name="connsiteY42" fmla="*/ 305329 h 419407"/>
                      <a:gd name="connsiteX43" fmla="*/ 65428 w 613772"/>
                      <a:gd name="connsiteY43" fmla="*/ 334807 h 419407"/>
                      <a:gd name="connsiteX44" fmla="*/ 168003 w 613772"/>
                      <a:gd name="connsiteY44" fmla="*/ 401912 h 419407"/>
                      <a:gd name="connsiteX45" fmla="*/ 172317 w 613772"/>
                      <a:gd name="connsiteY45" fmla="*/ 406945 h 419407"/>
                      <a:gd name="connsiteX46" fmla="*/ 177349 w 613772"/>
                      <a:gd name="connsiteY46" fmla="*/ 419407 h 419407"/>
                      <a:gd name="connsiteX47" fmla="*/ 193407 w 613772"/>
                      <a:gd name="connsiteY47" fmla="*/ 406226 h 419407"/>
                      <a:gd name="connsiteX48" fmla="*/ 199398 w 613772"/>
                      <a:gd name="connsiteY48" fmla="*/ 403590 h 419407"/>
                      <a:gd name="connsiteX49" fmla="*/ 204431 w 613772"/>
                      <a:gd name="connsiteY49" fmla="*/ 402871 h 419407"/>
                      <a:gd name="connsiteX50" fmla="*/ 256677 w 613772"/>
                      <a:gd name="connsiteY50" fmla="*/ 402871 h 419407"/>
                      <a:gd name="connsiteX51" fmla="*/ 314436 w 613772"/>
                      <a:gd name="connsiteY51" fmla="*/ 387772 h 419407"/>
                      <a:gd name="connsiteX52" fmla="*/ 318031 w 613772"/>
                      <a:gd name="connsiteY52" fmla="*/ 387293 h 419407"/>
                      <a:gd name="connsiteX53" fmla="*/ 320907 w 613772"/>
                      <a:gd name="connsiteY53" fmla="*/ 387293 h 419407"/>
                      <a:gd name="connsiteX54" fmla="*/ 395681 w 613772"/>
                      <a:gd name="connsiteY54" fmla="*/ 396640 h 419407"/>
                      <a:gd name="connsiteX55" fmla="*/ 447687 w 613772"/>
                      <a:gd name="connsiteY55" fmla="*/ 375549 h 419407"/>
                      <a:gd name="connsiteX56" fmla="*/ 453679 w 613772"/>
                      <a:gd name="connsiteY56" fmla="*/ 374830 h 419407"/>
                      <a:gd name="connsiteX57" fmla="*/ 458472 w 613772"/>
                      <a:gd name="connsiteY57" fmla="*/ 375549 h 419407"/>
                      <a:gd name="connsiteX58" fmla="*/ 479562 w 613772"/>
                      <a:gd name="connsiteY58" fmla="*/ 380822 h 419407"/>
                      <a:gd name="connsiteX59" fmla="*/ 490587 w 613772"/>
                      <a:gd name="connsiteY59" fmla="*/ 369797 h 419407"/>
                      <a:gd name="connsiteX60" fmla="*/ 519586 w 613772"/>
                      <a:gd name="connsiteY60" fmla="*/ 366202 h 419407"/>
                      <a:gd name="connsiteX61" fmla="*/ 521264 w 613772"/>
                      <a:gd name="connsiteY61" fmla="*/ 367161 h 419407"/>
                      <a:gd name="connsiteX62" fmla="*/ 522222 w 613772"/>
                      <a:gd name="connsiteY62" fmla="*/ 364765 h 419407"/>
                      <a:gd name="connsiteX63" fmla="*/ 516470 w 613772"/>
                      <a:gd name="connsiteY63" fmla="*/ 356137 h 419407"/>
                      <a:gd name="connsiteX64" fmla="*/ 514553 w 613772"/>
                      <a:gd name="connsiteY64" fmla="*/ 347509 h 419407"/>
                      <a:gd name="connsiteX65" fmla="*/ 515512 w 613772"/>
                      <a:gd name="connsiteY65" fmla="*/ 341517 h 419407"/>
                      <a:gd name="connsiteX66" fmla="*/ 529891 w 613772"/>
                      <a:gd name="connsiteY66" fmla="*/ 324981 h 419407"/>
                      <a:gd name="connsiteX67" fmla="*/ 546668 w 613772"/>
                      <a:gd name="connsiteY67" fmla="*/ 318270 h 419407"/>
                      <a:gd name="connsiteX68" fmla="*/ 554576 w 613772"/>
                      <a:gd name="connsiteY68" fmla="*/ 316593 h 419407"/>
                      <a:gd name="connsiteX69" fmla="*/ 553618 w 613772"/>
                      <a:gd name="connsiteY69" fmla="*/ 312518 h 419407"/>
                      <a:gd name="connsiteX70" fmla="*/ 558890 w 613772"/>
                      <a:gd name="connsiteY70" fmla="*/ 300056 h 419407"/>
                      <a:gd name="connsiteX71" fmla="*/ 613773 w 613772"/>
                      <a:gd name="connsiteY71" fmla="*/ 264107 h 419407"/>
                      <a:gd name="connsiteX72" fmla="*/ 603228 w 613772"/>
                      <a:gd name="connsiteY72" fmla="*/ 256917 h 419407"/>
                      <a:gd name="connsiteX73" fmla="*/ 592203 w 613772"/>
                      <a:gd name="connsiteY73" fmla="*/ 239901 h 4194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</a:cxnLst>
                    <a:rect l="l" t="t" r="r" b="b"/>
                    <a:pathLst>
                      <a:path w="613772" h="419407">
                        <a:moveTo>
                          <a:pt x="592922" y="240380"/>
                        </a:moveTo>
                        <a:lnTo>
                          <a:pt x="590046" y="225521"/>
                        </a:lnTo>
                        <a:lnTo>
                          <a:pt x="552659" y="221687"/>
                        </a:lnTo>
                        <a:cubicBezTo>
                          <a:pt x="542114" y="220728"/>
                          <a:pt x="533486" y="214018"/>
                          <a:pt x="529891" y="204192"/>
                        </a:cubicBezTo>
                        <a:cubicBezTo>
                          <a:pt x="526536" y="194845"/>
                          <a:pt x="528933" y="184539"/>
                          <a:pt x="535883" y="177349"/>
                        </a:cubicBezTo>
                        <a:lnTo>
                          <a:pt x="557213" y="156020"/>
                        </a:lnTo>
                        <a:lnTo>
                          <a:pt x="542114" y="150268"/>
                        </a:lnTo>
                        <a:cubicBezTo>
                          <a:pt x="531329" y="146193"/>
                          <a:pt x="524379" y="135888"/>
                          <a:pt x="525098" y="124624"/>
                        </a:cubicBezTo>
                        <a:cubicBezTo>
                          <a:pt x="525817" y="113360"/>
                          <a:pt x="533726" y="103534"/>
                          <a:pt x="544990" y="100658"/>
                        </a:cubicBezTo>
                        <a:lnTo>
                          <a:pt x="558171" y="97303"/>
                        </a:lnTo>
                        <a:lnTo>
                          <a:pt x="538519" y="82204"/>
                        </a:lnTo>
                        <a:cubicBezTo>
                          <a:pt x="533007" y="77890"/>
                          <a:pt x="529412" y="71898"/>
                          <a:pt x="528453" y="65188"/>
                        </a:cubicBezTo>
                        <a:cubicBezTo>
                          <a:pt x="523181" y="30197"/>
                          <a:pt x="524619" y="25404"/>
                          <a:pt x="525577" y="21809"/>
                        </a:cubicBezTo>
                        <a:cubicBezTo>
                          <a:pt x="527734" y="14380"/>
                          <a:pt x="532048" y="9347"/>
                          <a:pt x="547626" y="719"/>
                        </a:cubicBezTo>
                        <a:lnTo>
                          <a:pt x="544031" y="0"/>
                        </a:lnTo>
                        <a:lnTo>
                          <a:pt x="528933" y="12223"/>
                        </a:lnTo>
                        <a:cubicBezTo>
                          <a:pt x="523660" y="16057"/>
                          <a:pt x="517908" y="17975"/>
                          <a:pt x="511917" y="17975"/>
                        </a:cubicBezTo>
                        <a:lnTo>
                          <a:pt x="468059" y="17975"/>
                        </a:lnTo>
                        <a:lnTo>
                          <a:pt x="440018" y="27082"/>
                        </a:lnTo>
                        <a:cubicBezTo>
                          <a:pt x="433068" y="28999"/>
                          <a:pt x="426118" y="28759"/>
                          <a:pt x="420126" y="25883"/>
                        </a:cubicBezTo>
                        <a:lnTo>
                          <a:pt x="406945" y="19892"/>
                        </a:lnTo>
                        <a:lnTo>
                          <a:pt x="366442" y="41222"/>
                        </a:lnTo>
                        <a:lnTo>
                          <a:pt x="366442" y="72617"/>
                        </a:lnTo>
                        <a:cubicBezTo>
                          <a:pt x="366442" y="80526"/>
                          <a:pt x="362847" y="88195"/>
                          <a:pt x="356376" y="92989"/>
                        </a:cubicBezTo>
                        <a:lnTo>
                          <a:pt x="346071" y="100897"/>
                        </a:lnTo>
                        <a:lnTo>
                          <a:pt x="348228" y="106170"/>
                        </a:lnTo>
                        <a:cubicBezTo>
                          <a:pt x="351344" y="113600"/>
                          <a:pt x="351104" y="121748"/>
                          <a:pt x="347269" y="128698"/>
                        </a:cubicBezTo>
                        <a:cubicBezTo>
                          <a:pt x="343195" y="135888"/>
                          <a:pt x="336245" y="140921"/>
                          <a:pt x="327617" y="142119"/>
                        </a:cubicBezTo>
                        <a:lnTo>
                          <a:pt x="269619" y="150747"/>
                        </a:lnTo>
                        <a:cubicBezTo>
                          <a:pt x="269619" y="150747"/>
                          <a:pt x="267941" y="150747"/>
                          <a:pt x="267222" y="150747"/>
                        </a:cubicBezTo>
                        <a:lnTo>
                          <a:pt x="192927" y="146433"/>
                        </a:lnTo>
                        <a:lnTo>
                          <a:pt x="142119" y="142359"/>
                        </a:lnTo>
                        <a:lnTo>
                          <a:pt x="109765" y="220489"/>
                        </a:lnTo>
                        <a:cubicBezTo>
                          <a:pt x="108567" y="223604"/>
                          <a:pt x="105930" y="226001"/>
                          <a:pt x="102815" y="227199"/>
                        </a:cubicBezTo>
                        <a:lnTo>
                          <a:pt x="35710" y="252363"/>
                        </a:lnTo>
                        <a:cubicBezTo>
                          <a:pt x="34272" y="252843"/>
                          <a:pt x="32834" y="253082"/>
                          <a:pt x="31396" y="253082"/>
                        </a:cubicBezTo>
                        <a:lnTo>
                          <a:pt x="0" y="253082"/>
                        </a:lnTo>
                        <a:lnTo>
                          <a:pt x="26602" y="266264"/>
                        </a:lnTo>
                        <a:cubicBezTo>
                          <a:pt x="28759" y="267462"/>
                          <a:pt x="30677" y="269140"/>
                          <a:pt x="31875" y="271297"/>
                        </a:cubicBezTo>
                        <a:lnTo>
                          <a:pt x="37627" y="282081"/>
                        </a:lnTo>
                        <a:lnTo>
                          <a:pt x="54882" y="293346"/>
                        </a:lnTo>
                        <a:cubicBezTo>
                          <a:pt x="57279" y="294783"/>
                          <a:pt x="58957" y="297180"/>
                          <a:pt x="59676" y="299816"/>
                        </a:cubicBezTo>
                        <a:lnTo>
                          <a:pt x="61353" y="305329"/>
                        </a:lnTo>
                        <a:lnTo>
                          <a:pt x="65428" y="334807"/>
                        </a:lnTo>
                        <a:lnTo>
                          <a:pt x="168003" y="401912"/>
                        </a:lnTo>
                        <a:cubicBezTo>
                          <a:pt x="169920" y="403110"/>
                          <a:pt x="171358" y="404788"/>
                          <a:pt x="172317" y="406945"/>
                        </a:cubicBezTo>
                        <a:lnTo>
                          <a:pt x="177349" y="419407"/>
                        </a:lnTo>
                        <a:lnTo>
                          <a:pt x="193407" y="406226"/>
                        </a:lnTo>
                        <a:cubicBezTo>
                          <a:pt x="195084" y="404788"/>
                          <a:pt x="197241" y="403829"/>
                          <a:pt x="199398" y="403590"/>
                        </a:cubicBezTo>
                        <a:lnTo>
                          <a:pt x="204431" y="402871"/>
                        </a:lnTo>
                        <a:lnTo>
                          <a:pt x="256677" y="402871"/>
                        </a:lnTo>
                        <a:cubicBezTo>
                          <a:pt x="256677" y="402871"/>
                          <a:pt x="314436" y="387772"/>
                          <a:pt x="314436" y="387772"/>
                        </a:cubicBezTo>
                        <a:cubicBezTo>
                          <a:pt x="315634" y="387532"/>
                          <a:pt x="316832" y="387293"/>
                          <a:pt x="318031" y="387293"/>
                        </a:cubicBezTo>
                        <a:lnTo>
                          <a:pt x="320907" y="387293"/>
                        </a:lnTo>
                        <a:cubicBezTo>
                          <a:pt x="320907" y="387293"/>
                          <a:pt x="395681" y="396640"/>
                          <a:pt x="395681" y="396640"/>
                        </a:cubicBezTo>
                        <a:lnTo>
                          <a:pt x="447687" y="375549"/>
                        </a:lnTo>
                        <a:cubicBezTo>
                          <a:pt x="449605" y="374830"/>
                          <a:pt x="451762" y="374591"/>
                          <a:pt x="453679" y="374830"/>
                        </a:cubicBezTo>
                        <a:lnTo>
                          <a:pt x="458472" y="375549"/>
                        </a:lnTo>
                        <a:lnTo>
                          <a:pt x="479562" y="380822"/>
                        </a:lnTo>
                        <a:lnTo>
                          <a:pt x="490587" y="369797"/>
                        </a:lnTo>
                        <a:cubicBezTo>
                          <a:pt x="498016" y="362128"/>
                          <a:pt x="509999" y="360690"/>
                          <a:pt x="519586" y="366202"/>
                        </a:cubicBezTo>
                        <a:lnTo>
                          <a:pt x="521264" y="367161"/>
                        </a:lnTo>
                        <a:lnTo>
                          <a:pt x="522222" y="364765"/>
                        </a:lnTo>
                        <a:lnTo>
                          <a:pt x="516470" y="356137"/>
                        </a:lnTo>
                        <a:cubicBezTo>
                          <a:pt x="514793" y="353500"/>
                          <a:pt x="514074" y="350625"/>
                          <a:pt x="514553" y="347509"/>
                        </a:cubicBezTo>
                        <a:lnTo>
                          <a:pt x="515512" y="341517"/>
                        </a:lnTo>
                        <a:cubicBezTo>
                          <a:pt x="517908" y="333129"/>
                          <a:pt x="523181" y="327617"/>
                          <a:pt x="529891" y="324981"/>
                        </a:cubicBezTo>
                        <a:lnTo>
                          <a:pt x="546668" y="318270"/>
                        </a:lnTo>
                        <a:cubicBezTo>
                          <a:pt x="549064" y="317312"/>
                          <a:pt x="551940" y="316593"/>
                          <a:pt x="554576" y="316593"/>
                        </a:cubicBezTo>
                        <a:lnTo>
                          <a:pt x="553618" y="312518"/>
                        </a:lnTo>
                        <a:cubicBezTo>
                          <a:pt x="552659" y="307725"/>
                          <a:pt x="554576" y="302692"/>
                          <a:pt x="558890" y="300056"/>
                        </a:cubicBezTo>
                        <a:lnTo>
                          <a:pt x="613773" y="264107"/>
                        </a:lnTo>
                        <a:lnTo>
                          <a:pt x="603228" y="256917"/>
                        </a:lnTo>
                        <a:cubicBezTo>
                          <a:pt x="597476" y="253082"/>
                          <a:pt x="593162" y="246851"/>
                          <a:pt x="592203" y="239901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7" name="자유형: 도형 176">
                    <a:extLst>
                      <a:ext uri="{FF2B5EF4-FFF2-40B4-BE49-F238E27FC236}">
                        <a16:creationId xmlns:a16="http://schemas.microsoft.com/office/drawing/2014/main" id="{57DF52AE-1BB0-3630-5795-3A31FC97D66C}"/>
                      </a:ext>
                    </a:extLst>
                  </p:cNvPr>
                  <p:cNvSpPr/>
                  <p:nvPr/>
                </p:nvSpPr>
                <p:spPr>
                  <a:xfrm>
                    <a:off x="2080480" y="2401811"/>
                    <a:ext cx="617607" cy="914307"/>
                  </a:xfrm>
                  <a:custGeom>
                    <a:avLst/>
                    <a:gdLst>
                      <a:gd name="connsiteX0" fmla="*/ 249008 w 617607"/>
                      <a:gd name="connsiteY0" fmla="*/ 114558 h 914307"/>
                      <a:gd name="connsiteX1" fmla="*/ 204191 w 617607"/>
                      <a:gd name="connsiteY1" fmla="*/ 141879 h 914307"/>
                      <a:gd name="connsiteX2" fmla="*/ 192448 w 617607"/>
                      <a:gd name="connsiteY2" fmla="*/ 168722 h 914307"/>
                      <a:gd name="connsiteX3" fmla="*/ 201316 w 617607"/>
                      <a:gd name="connsiteY3" fmla="*/ 183341 h 914307"/>
                      <a:gd name="connsiteX4" fmla="*/ 190531 w 617607"/>
                      <a:gd name="connsiteY4" fmla="*/ 233190 h 914307"/>
                      <a:gd name="connsiteX5" fmla="*/ 163449 w 617607"/>
                      <a:gd name="connsiteY5" fmla="*/ 252603 h 914307"/>
                      <a:gd name="connsiteX6" fmla="*/ 137805 w 617607"/>
                      <a:gd name="connsiteY6" fmla="*/ 260752 h 914307"/>
                      <a:gd name="connsiteX7" fmla="*/ 111443 w 617607"/>
                      <a:gd name="connsiteY7" fmla="*/ 260752 h 914307"/>
                      <a:gd name="connsiteX8" fmla="*/ 102575 w 617607"/>
                      <a:gd name="connsiteY8" fmla="*/ 280404 h 914307"/>
                      <a:gd name="connsiteX9" fmla="*/ 103054 w 617607"/>
                      <a:gd name="connsiteY9" fmla="*/ 302453 h 914307"/>
                      <a:gd name="connsiteX10" fmla="*/ 102096 w 617607"/>
                      <a:gd name="connsiteY10" fmla="*/ 310841 h 914307"/>
                      <a:gd name="connsiteX11" fmla="*/ 94427 w 617607"/>
                      <a:gd name="connsiteY11" fmla="*/ 342476 h 914307"/>
                      <a:gd name="connsiteX12" fmla="*/ 67585 w 617607"/>
                      <a:gd name="connsiteY12" fmla="*/ 370756 h 914307"/>
                      <a:gd name="connsiteX13" fmla="*/ 33553 w 617607"/>
                      <a:gd name="connsiteY13" fmla="*/ 382020 h 914307"/>
                      <a:gd name="connsiteX14" fmla="*/ 30197 w 617607"/>
                      <a:gd name="connsiteY14" fmla="*/ 410060 h 914307"/>
                      <a:gd name="connsiteX15" fmla="*/ 15099 w 617607"/>
                      <a:gd name="connsiteY15" fmla="*/ 435704 h 914307"/>
                      <a:gd name="connsiteX16" fmla="*/ 4554 w 617607"/>
                      <a:gd name="connsiteY16" fmla="*/ 443613 h 914307"/>
                      <a:gd name="connsiteX17" fmla="*/ 9347 w 617607"/>
                      <a:gd name="connsiteY17" fmla="*/ 474529 h 914307"/>
                      <a:gd name="connsiteX18" fmla="*/ 8388 w 617607"/>
                      <a:gd name="connsiteY18" fmla="*/ 490587 h 914307"/>
                      <a:gd name="connsiteX19" fmla="*/ 0 w 617607"/>
                      <a:gd name="connsiteY19" fmla="*/ 518387 h 914307"/>
                      <a:gd name="connsiteX20" fmla="*/ 56560 w 617607"/>
                      <a:gd name="connsiteY20" fmla="*/ 526536 h 914307"/>
                      <a:gd name="connsiteX21" fmla="*/ 62552 w 617607"/>
                      <a:gd name="connsiteY21" fmla="*/ 529172 h 914307"/>
                      <a:gd name="connsiteX22" fmla="*/ 115517 w 617607"/>
                      <a:gd name="connsiteY22" fmla="*/ 572791 h 914307"/>
                      <a:gd name="connsiteX23" fmla="*/ 118632 w 617607"/>
                      <a:gd name="connsiteY23" fmla="*/ 576625 h 914307"/>
                      <a:gd name="connsiteX24" fmla="*/ 146193 w 617607"/>
                      <a:gd name="connsiteY24" fmla="*/ 631508 h 914307"/>
                      <a:gd name="connsiteX25" fmla="*/ 147392 w 617607"/>
                      <a:gd name="connsiteY25" fmla="*/ 636780 h 914307"/>
                      <a:gd name="connsiteX26" fmla="*/ 147392 w 617607"/>
                      <a:gd name="connsiteY26" fmla="*/ 672010 h 914307"/>
                      <a:gd name="connsiteX27" fmla="*/ 174953 w 617607"/>
                      <a:gd name="connsiteY27" fmla="*/ 693580 h 914307"/>
                      <a:gd name="connsiteX28" fmla="*/ 183341 w 617607"/>
                      <a:gd name="connsiteY28" fmla="*/ 704844 h 914307"/>
                      <a:gd name="connsiteX29" fmla="*/ 197002 w 617607"/>
                      <a:gd name="connsiteY29" fmla="*/ 739834 h 914307"/>
                      <a:gd name="connsiteX30" fmla="*/ 197960 w 617607"/>
                      <a:gd name="connsiteY30" fmla="*/ 756131 h 914307"/>
                      <a:gd name="connsiteX31" fmla="*/ 196283 w 617607"/>
                      <a:gd name="connsiteY31" fmla="*/ 762363 h 914307"/>
                      <a:gd name="connsiteX32" fmla="*/ 214018 w 617607"/>
                      <a:gd name="connsiteY32" fmla="*/ 748942 h 914307"/>
                      <a:gd name="connsiteX33" fmla="*/ 225282 w 617607"/>
                      <a:gd name="connsiteY33" fmla="*/ 743669 h 914307"/>
                      <a:gd name="connsiteX34" fmla="*/ 262669 w 617607"/>
                      <a:gd name="connsiteY34" fmla="*/ 735521 h 914307"/>
                      <a:gd name="connsiteX35" fmla="*/ 278726 w 617607"/>
                      <a:gd name="connsiteY35" fmla="*/ 736479 h 914307"/>
                      <a:gd name="connsiteX36" fmla="*/ 292147 w 617607"/>
                      <a:gd name="connsiteY36" fmla="*/ 741033 h 914307"/>
                      <a:gd name="connsiteX37" fmla="*/ 310122 w 617607"/>
                      <a:gd name="connsiteY37" fmla="*/ 774825 h 914307"/>
                      <a:gd name="connsiteX38" fmla="*/ 309163 w 617607"/>
                      <a:gd name="connsiteY38" fmla="*/ 777701 h 914307"/>
                      <a:gd name="connsiteX39" fmla="*/ 327857 w 617607"/>
                      <a:gd name="connsiteY39" fmla="*/ 795676 h 914307"/>
                      <a:gd name="connsiteX40" fmla="*/ 335047 w 617607"/>
                      <a:gd name="connsiteY40" fmla="*/ 817485 h 914307"/>
                      <a:gd name="connsiteX41" fmla="*/ 348468 w 617607"/>
                      <a:gd name="connsiteY41" fmla="*/ 828749 h 914307"/>
                      <a:gd name="connsiteX42" fmla="*/ 358054 w 617607"/>
                      <a:gd name="connsiteY42" fmla="*/ 849360 h 914307"/>
                      <a:gd name="connsiteX43" fmla="*/ 358054 w 617607"/>
                      <a:gd name="connsiteY43" fmla="*/ 899209 h 914307"/>
                      <a:gd name="connsiteX44" fmla="*/ 360690 w 617607"/>
                      <a:gd name="connsiteY44" fmla="*/ 911192 h 914307"/>
                      <a:gd name="connsiteX45" fmla="*/ 385376 w 617607"/>
                      <a:gd name="connsiteY45" fmla="*/ 914308 h 914307"/>
                      <a:gd name="connsiteX46" fmla="*/ 410300 w 617607"/>
                      <a:gd name="connsiteY46" fmla="*/ 892738 h 914307"/>
                      <a:gd name="connsiteX47" fmla="*/ 435225 w 617607"/>
                      <a:gd name="connsiteY47" fmla="*/ 886267 h 914307"/>
                      <a:gd name="connsiteX48" fmla="*/ 470935 w 617607"/>
                      <a:gd name="connsiteY48" fmla="*/ 893457 h 914307"/>
                      <a:gd name="connsiteX49" fmla="*/ 470935 w 617607"/>
                      <a:gd name="connsiteY49" fmla="*/ 891061 h 914307"/>
                      <a:gd name="connsiteX50" fmla="*/ 478843 w 617607"/>
                      <a:gd name="connsiteY50" fmla="*/ 872127 h 914307"/>
                      <a:gd name="connsiteX51" fmla="*/ 497058 w 617607"/>
                      <a:gd name="connsiteY51" fmla="*/ 853913 h 914307"/>
                      <a:gd name="connsiteX52" fmla="*/ 495859 w 617607"/>
                      <a:gd name="connsiteY52" fmla="*/ 833063 h 914307"/>
                      <a:gd name="connsiteX53" fmla="*/ 492264 w 617607"/>
                      <a:gd name="connsiteY53" fmla="*/ 831385 h 914307"/>
                      <a:gd name="connsiteX54" fmla="*/ 474290 w 617607"/>
                      <a:gd name="connsiteY54" fmla="*/ 814129 h 914307"/>
                      <a:gd name="connsiteX55" fmla="*/ 469736 w 617607"/>
                      <a:gd name="connsiteY55" fmla="*/ 804064 h 914307"/>
                      <a:gd name="connsiteX56" fmla="*/ 473331 w 617607"/>
                      <a:gd name="connsiteY56" fmla="*/ 770751 h 914307"/>
                      <a:gd name="connsiteX57" fmla="*/ 489149 w 617607"/>
                      <a:gd name="connsiteY57" fmla="*/ 749421 h 914307"/>
                      <a:gd name="connsiteX58" fmla="*/ 485075 w 617607"/>
                      <a:gd name="connsiteY58" fmla="*/ 717546 h 914307"/>
                      <a:gd name="connsiteX59" fmla="*/ 488909 w 617607"/>
                      <a:gd name="connsiteY59" fmla="*/ 697414 h 914307"/>
                      <a:gd name="connsiteX60" fmla="*/ 509280 w 617607"/>
                      <a:gd name="connsiteY60" fmla="*/ 659788 h 914307"/>
                      <a:gd name="connsiteX61" fmla="*/ 509760 w 617607"/>
                      <a:gd name="connsiteY61" fmla="*/ 647804 h 914307"/>
                      <a:gd name="connsiteX62" fmla="*/ 489868 w 617607"/>
                      <a:gd name="connsiteY62" fmla="*/ 655474 h 914307"/>
                      <a:gd name="connsiteX63" fmla="*/ 469017 w 617607"/>
                      <a:gd name="connsiteY63" fmla="*/ 655474 h 914307"/>
                      <a:gd name="connsiteX64" fmla="*/ 459910 w 617607"/>
                      <a:gd name="connsiteY64" fmla="*/ 652118 h 914307"/>
                      <a:gd name="connsiteX65" fmla="*/ 448646 w 617607"/>
                      <a:gd name="connsiteY65" fmla="*/ 660507 h 914307"/>
                      <a:gd name="connsiteX66" fmla="*/ 431151 w 617607"/>
                      <a:gd name="connsiteY66" fmla="*/ 666258 h 914307"/>
                      <a:gd name="connsiteX67" fmla="*/ 407424 w 617607"/>
                      <a:gd name="connsiteY67" fmla="*/ 655953 h 914307"/>
                      <a:gd name="connsiteX68" fmla="*/ 401673 w 617607"/>
                      <a:gd name="connsiteY68" fmla="*/ 633904 h 914307"/>
                      <a:gd name="connsiteX69" fmla="*/ 404788 w 617607"/>
                      <a:gd name="connsiteY69" fmla="*/ 616888 h 914307"/>
                      <a:gd name="connsiteX70" fmla="*/ 413895 w 617607"/>
                      <a:gd name="connsiteY70" fmla="*/ 601310 h 914307"/>
                      <a:gd name="connsiteX71" fmla="*/ 466621 w 617607"/>
                      <a:gd name="connsiteY71" fmla="*/ 556014 h 914307"/>
                      <a:gd name="connsiteX72" fmla="*/ 465662 w 617607"/>
                      <a:gd name="connsiteY72" fmla="*/ 553378 h 914307"/>
                      <a:gd name="connsiteX73" fmla="*/ 434027 w 617607"/>
                      <a:gd name="connsiteY73" fmla="*/ 519586 h 914307"/>
                      <a:gd name="connsiteX74" fmla="*/ 430911 w 617607"/>
                      <a:gd name="connsiteY74" fmla="*/ 488909 h 914307"/>
                      <a:gd name="connsiteX75" fmla="*/ 444332 w 617607"/>
                      <a:gd name="connsiteY75" fmla="*/ 466621 h 914307"/>
                      <a:gd name="connsiteX76" fmla="*/ 433787 w 617607"/>
                      <a:gd name="connsiteY76" fmla="*/ 444092 h 914307"/>
                      <a:gd name="connsiteX77" fmla="*/ 434985 w 617607"/>
                      <a:gd name="connsiteY77" fmla="*/ 432109 h 914307"/>
                      <a:gd name="connsiteX78" fmla="*/ 461588 w 617607"/>
                      <a:gd name="connsiteY78" fmla="*/ 395681 h 914307"/>
                      <a:gd name="connsiteX79" fmla="*/ 474290 w 617607"/>
                      <a:gd name="connsiteY79" fmla="*/ 386334 h 914307"/>
                      <a:gd name="connsiteX80" fmla="*/ 527255 w 617607"/>
                      <a:gd name="connsiteY80" fmla="*/ 368359 h 914307"/>
                      <a:gd name="connsiteX81" fmla="*/ 526776 w 617607"/>
                      <a:gd name="connsiteY81" fmla="*/ 362128 h 914307"/>
                      <a:gd name="connsiteX82" fmla="*/ 541155 w 617607"/>
                      <a:gd name="connsiteY82" fmla="*/ 337922 h 914307"/>
                      <a:gd name="connsiteX83" fmla="*/ 566080 w 617607"/>
                      <a:gd name="connsiteY83" fmla="*/ 326898 h 914307"/>
                      <a:gd name="connsiteX84" fmla="*/ 569915 w 617607"/>
                      <a:gd name="connsiteY84" fmla="*/ 325939 h 914307"/>
                      <a:gd name="connsiteX85" fmla="*/ 598195 w 617607"/>
                      <a:gd name="connsiteY85" fmla="*/ 323543 h 914307"/>
                      <a:gd name="connsiteX86" fmla="*/ 598195 w 617607"/>
                      <a:gd name="connsiteY86" fmla="*/ 305089 h 914307"/>
                      <a:gd name="connsiteX87" fmla="*/ 603467 w 617607"/>
                      <a:gd name="connsiteY87" fmla="*/ 289751 h 914307"/>
                      <a:gd name="connsiteX88" fmla="*/ 617607 w 617607"/>
                      <a:gd name="connsiteY88" fmla="*/ 271057 h 914307"/>
                      <a:gd name="connsiteX89" fmla="*/ 610657 w 617607"/>
                      <a:gd name="connsiteY89" fmla="*/ 260991 h 914307"/>
                      <a:gd name="connsiteX90" fmla="*/ 606343 w 617607"/>
                      <a:gd name="connsiteY90" fmla="*/ 246851 h 914307"/>
                      <a:gd name="connsiteX91" fmla="*/ 606343 w 617607"/>
                      <a:gd name="connsiteY91" fmla="*/ 218331 h 914307"/>
                      <a:gd name="connsiteX92" fmla="*/ 583815 w 617607"/>
                      <a:gd name="connsiteY92" fmla="*/ 193167 h 914307"/>
                      <a:gd name="connsiteX93" fmla="*/ 498496 w 617607"/>
                      <a:gd name="connsiteY93" fmla="*/ 174473 h 914307"/>
                      <a:gd name="connsiteX94" fmla="*/ 478124 w 617607"/>
                      <a:gd name="connsiteY94" fmla="*/ 149549 h 914307"/>
                      <a:gd name="connsiteX95" fmla="*/ 478124 w 617607"/>
                      <a:gd name="connsiteY95" fmla="*/ 116475 h 914307"/>
                      <a:gd name="connsiteX96" fmla="*/ 476447 w 617607"/>
                      <a:gd name="connsiteY96" fmla="*/ 113360 h 914307"/>
                      <a:gd name="connsiteX97" fmla="*/ 438341 w 617607"/>
                      <a:gd name="connsiteY97" fmla="*/ 111203 h 914307"/>
                      <a:gd name="connsiteX98" fmla="*/ 421325 w 617607"/>
                      <a:gd name="connsiteY98" fmla="*/ 113360 h 914307"/>
                      <a:gd name="connsiteX99" fmla="*/ 393764 w 617607"/>
                      <a:gd name="connsiteY99" fmla="*/ 97063 h 914307"/>
                      <a:gd name="connsiteX100" fmla="*/ 391846 w 617607"/>
                      <a:gd name="connsiteY100" fmla="*/ 92030 h 914307"/>
                      <a:gd name="connsiteX101" fmla="*/ 361649 w 617607"/>
                      <a:gd name="connsiteY101" fmla="*/ 90113 h 914307"/>
                      <a:gd name="connsiteX102" fmla="*/ 346790 w 617607"/>
                      <a:gd name="connsiteY102" fmla="*/ 84361 h 914307"/>
                      <a:gd name="connsiteX103" fmla="*/ 328576 w 617607"/>
                      <a:gd name="connsiteY103" fmla="*/ 69981 h 914307"/>
                      <a:gd name="connsiteX104" fmla="*/ 318989 w 617607"/>
                      <a:gd name="connsiteY104" fmla="*/ 50329 h 914307"/>
                      <a:gd name="connsiteX105" fmla="*/ 318989 w 617607"/>
                      <a:gd name="connsiteY105" fmla="*/ 1438 h 914307"/>
                      <a:gd name="connsiteX106" fmla="*/ 317312 w 617607"/>
                      <a:gd name="connsiteY106" fmla="*/ 0 h 914307"/>
                      <a:gd name="connsiteX107" fmla="*/ 288073 w 617607"/>
                      <a:gd name="connsiteY107" fmla="*/ 26842 h 914307"/>
                      <a:gd name="connsiteX108" fmla="*/ 280164 w 617607"/>
                      <a:gd name="connsiteY108" fmla="*/ 74295 h 914307"/>
                      <a:gd name="connsiteX109" fmla="*/ 277767 w 617607"/>
                      <a:gd name="connsiteY109" fmla="*/ 79807 h 914307"/>
                      <a:gd name="connsiteX110" fmla="*/ 253082 w 617607"/>
                      <a:gd name="connsiteY110" fmla="*/ 111203 h 914307"/>
                      <a:gd name="connsiteX111" fmla="*/ 249967 w 617607"/>
                      <a:gd name="connsiteY111" fmla="*/ 114079 h 9143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</a:cxnLst>
                    <a:rect l="l" t="t" r="r" b="b"/>
                    <a:pathLst>
                      <a:path w="617607" h="914307">
                        <a:moveTo>
                          <a:pt x="249008" y="114558"/>
                        </a:moveTo>
                        <a:lnTo>
                          <a:pt x="204191" y="141879"/>
                        </a:lnTo>
                        <a:lnTo>
                          <a:pt x="192448" y="168722"/>
                        </a:lnTo>
                        <a:lnTo>
                          <a:pt x="201316" y="183341"/>
                        </a:lnTo>
                        <a:cubicBezTo>
                          <a:pt x="211381" y="200117"/>
                          <a:pt x="206828" y="221447"/>
                          <a:pt x="190531" y="233190"/>
                        </a:cubicBezTo>
                        <a:lnTo>
                          <a:pt x="163449" y="252603"/>
                        </a:lnTo>
                        <a:cubicBezTo>
                          <a:pt x="156020" y="257876"/>
                          <a:pt x="146912" y="260752"/>
                          <a:pt x="137805" y="260752"/>
                        </a:cubicBezTo>
                        <a:lnTo>
                          <a:pt x="111443" y="260752"/>
                        </a:lnTo>
                        <a:lnTo>
                          <a:pt x="102575" y="280404"/>
                        </a:lnTo>
                        <a:lnTo>
                          <a:pt x="103054" y="302453"/>
                        </a:lnTo>
                        <a:cubicBezTo>
                          <a:pt x="103054" y="305328"/>
                          <a:pt x="102815" y="307965"/>
                          <a:pt x="102096" y="310841"/>
                        </a:cubicBezTo>
                        <a:lnTo>
                          <a:pt x="94427" y="342476"/>
                        </a:lnTo>
                        <a:cubicBezTo>
                          <a:pt x="91071" y="355657"/>
                          <a:pt x="81245" y="366202"/>
                          <a:pt x="67585" y="370756"/>
                        </a:cubicBezTo>
                        <a:lnTo>
                          <a:pt x="33553" y="382020"/>
                        </a:lnTo>
                        <a:lnTo>
                          <a:pt x="30197" y="410060"/>
                        </a:lnTo>
                        <a:cubicBezTo>
                          <a:pt x="28999" y="420366"/>
                          <a:pt x="23487" y="429473"/>
                          <a:pt x="15099" y="435704"/>
                        </a:cubicBezTo>
                        <a:lnTo>
                          <a:pt x="4554" y="443613"/>
                        </a:lnTo>
                        <a:lnTo>
                          <a:pt x="9347" y="474529"/>
                        </a:lnTo>
                        <a:cubicBezTo>
                          <a:pt x="10066" y="480042"/>
                          <a:pt x="9826" y="485554"/>
                          <a:pt x="8388" y="490587"/>
                        </a:cubicBezTo>
                        <a:lnTo>
                          <a:pt x="0" y="518387"/>
                        </a:lnTo>
                        <a:lnTo>
                          <a:pt x="56560" y="526536"/>
                        </a:lnTo>
                        <a:cubicBezTo>
                          <a:pt x="58717" y="526776"/>
                          <a:pt x="60874" y="527734"/>
                          <a:pt x="62552" y="529172"/>
                        </a:cubicBezTo>
                        <a:lnTo>
                          <a:pt x="115517" y="572791"/>
                        </a:lnTo>
                        <a:cubicBezTo>
                          <a:pt x="116715" y="573749"/>
                          <a:pt x="117913" y="575187"/>
                          <a:pt x="118632" y="576625"/>
                        </a:cubicBezTo>
                        <a:lnTo>
                          <a:pt x="146193" y="631508"/>
                        </a:lnTo>
                        <a:cubicBezTo>
                          <a:pt x="146912" y="633185"/>
                          <a:pt x="147392" y="635102"/>
                          <a:pt x="147392" y="636780"/>
                        </a:cubicBezTo>
                        <a:lnTo>
                          <a:pt x="147392" y="672010"/>
                        </a:lnTo>
                        <a:lnTo>
                          <a:pt x="174953" y="693580"/>
                        </a:lnTo>
                        <a:cubicBezTo>
                          <a:pt x="178787" y="696695"/>
                          <a:pt x="181663" y="700530"/>
                          <a:pt x="183341" y="704844"/>
                        </a:cubicBezTo>
                        <a:lnTo>
                          <a:pt x="197002" y="739834"/>
                        </a:lnTo>
                        <a:cubicBezTo>
                          <a:pt x="198919" y="744628"/>
                          <a:pt x="199398" y="750619"/>
                          <a:pt x="197960" y="756131"/>
                        </a:cubicBezTo>
                        <a:lnTo>
                          <a:pt x="196283" y="762363"/>
                        </a:lnTo>
                        <a:lnTo>
                          <a:pt x="214018" y="748942"/>
                        </a:lnTo>
                        <a:cubicBezTo>
                          <a:pt x="217373" y="746545"/>
                          <a:pt x="220968" y="744628"/>
                          <a:pt x="225282" y="743669"/>
                        </a:cubicBezTo>
                        <a:lnTo>
                          <a:pt x="262669" y="735521"/>
                        </a:lnTo>
                        <a:cubicBezTo>
                          <a:pt x="267941" y="734322"/>
                          <a:pt x="273693" y="734562"/>
                          <a:pt x="278726" y="736479"/>
                        </a:cubicBezTo>
                        <a:lnTo>
                          <a:pt x="292147" y="741033"/>
                        </a:lnTo>
                        <a:cubicBezTo>
                          <a:pt x="306527" y="746066"/>
                          <a:pt x="314436" y="760445"/>
                          <a:pt x="310122" y="774825"/>
                        </a:cubicBezTo>
                        <a:lnTo>
                          <a:pt x="309163" y="777701"/>
                        </a:lnTo>
                        <a:cubicBezTo>
                          <a:pt x="318270" y="780337"/>
                          <a:pt x="324981" y="787048"/>
                          <a:pt x="327857" y="795676"/>
                        </a:cubicBezTo>
                        <a:lnTo>
                          <a:pt x="335047" y="817485"/>
                        </a:lnTo>
                        <a:lnTo>
                          <a:pt x="348468" y="828749"/>
                        </a:lnTo>
                        <a:cubicBezTo>
                          <a:pt x="354699" y="834021"/>
                          <a:pt x="358054" y="841451"/>
                          <a:pt x="358054" y="849360"/>
                        </a:cubicBezTo>
                        <a:lnTo>
                          <a:pt x="358054" y="899209"/>
                        </a:lnTo>
                        <a:lnTo>
                          <a:pt x="360690" y="911192"/>
                        </a:lnTo>
                        <a:lnTo>
                          <a:pt x="385376" y="914308"/>
                        </a:lnTo>
                        <a:lnTo>
                          <a:pt x="410300" y="892738"/>
                        </a:lnTo>
                        <a:cubicBezTo>
                          <a:pt x="417011" y="886987"/>
                          <a:pt x="426358" y="884350"/>
                          <a:pt x="435225" y="886267"/>
                        </a:cubicBezTo>
                        <a:lnTo>
                          <a:pt x="470935" y="893457"/>
                        </a:lnTo>
                        <a:lnTo>
                          <a:pt x="470935" y="891061"/>
                        </a:lnTo>
                        <a:cubicBezTo>
                          <a:pt x="470935" y="883871"/>
                          <a:pt x="473810" y="877160"/>
                          <a:pt x="478843" y="872127"/>
                        </a:cubicBezTo>
                        <a:lnTo>
                          <a:pt x="497058" y="853913"/>
                        </a:lnTo>
                        <a:lnTo>
                          <a:pt x="495859" y="833063"/>
                        </a:lnTo>
                        <a:lnTo>
                          <a:pt x="492264" y="831385"/>
                        </a:lnTo>
                        <a:cubicBezTo>
                          <a:pt x="484116" y="827790"/>
                          <a:pt x="477645" y="821799"/>
                          <a:pt x="474290" y="814129"/>
                        </a:cubicBezTo>
                        <a:lnTo>
                          <a:pt x="469736" y="804064"/>
                        </a:lnTo>
                        <a:cubicBezTo>
                          <a:pt x="464703" y="793039"/>
                          <a:pt x="465902" y="780577"/>
                          <a:pt x="473331" y="770751"/>
                        </a:cubicBezTo>
                        <a:lnTo>
                          <a:pt x="489149" y="749421"/>
                        </a:lnTo>
                        <a:lnTo>
                          <a:pt x="485075" y="717546"/>
                        </a:lnTo>
                        <a:cubicBezTo>
                          <a:pt x="484116" y="710596"/>
                          <a:pt x="485314" y="703646"/>
                          <a:pt x="488909" y="697414"/>
                        </a:cubicBezTo>
                        <a:lnTo>
                          <a:pt x="509280" y="659788"/>
                        </a:lnTo>
                        <a:lnTo>
                          <a:pt x="509760" y="647804"/>
                        </a:lnTo>
                        <a:lnTo>
                          <a:pt x="489868" y="655474"/>
                        </a:lnTo>
                        <a:cubicBezTo>
                          <a:pt x="482678" y="657870"/>
                          <a:pt x="475488" y="657870"/>
                          <a:pt x="469017" y="655474"/>
                        </a:cubicBezTo>
                        <a:lnTo>
                          <a:pt x="459910" y="652118"/>
                        </a:lnTo>
                        <a:lnTo>
                          <a:pt x="448646" y="660507"/>
                        </a:lnTo>
                        <a:cubicBezTo>
                          <a:pt x="443853" y="664101"/>
                          <a:pt x="437622" y="666258"/>
                          <a:pt x="431151" y="666258"/>
                        </a:cubicBezTo>
                        <a:cubicBezTo>
                          <a:pt x="418688" y="666258"/>
                          <a:pt x="411499" y="660746"/>
                          <a:pt x="407424" y="655953"/>
                        </a:cubicBezTo>
                        <a:cubicBezTo>
                          <a:pt x="402391" y="649722"/>
                          <a:pt x="400234" y="641813"/>
                          <a:pt x="401673" y="633904"/>
                        </a:cubicBezTo>
                        <a:lnTo>
                          <a:pt x="404788" y="616888"/>
                        </a:lnTo>
                        <a:cubicBezTo>
                          <a:pt x="405986" y="610657"/>
                          <a:pt x="409102" y="605145"/>
                          <a:pt x="413895" y="601310"/>
                        </a:cubicBezTo>
                        <a:lnTo>
                          <a:pt x="466621" y="556014"/>
                        </a:lnTo>
                        <a:lnTo>
                          <a:pt x="465662" y="553378"/>
                        </a:lnTo>
                        <a:lnTo>
                          <a:pt x="434027" y="519586"/>
                        </a:lnTo>
                        <a:cubicBezTo>
                          <a:pt x="426118" y="511198"/>
                          <a:pt x="424920" y="498735"/>
                          <a:pt x="430911" y="488909"/>
                        </a:cubicBezTo>
                        <a:lnTo>
                          <a:pt x="444332" y="466621"/>
                        </a:lnTo>
                        <a:lnTo>
                          <a:pt x="433787" y="444092"/>
                        </a:lnTo>
                        <a:cubicBezTo>
                          <a:pt x="431870" y="440258"/>
                          <a:pt x="432349" y="435465"/>
                          <a:pt x="434985" y="432109"/>
                        </a:cubicBezTo>
                        <a:lnTo>
                          <a:pt x="461588" y="395681"/>
                        </a:lnTo>
                        <a:cubicBezTo>
                          <a:pt x="464464" y="391607"/>
                          <a:pt x="469017" y="388251"/>
                          <a:pt x="474290" y="386334"/>
                        </a:cubicBezTo>
                        <a:lnTo>
                          <a:pt x="527255" y="368359"/>
                        </a:lnTo>
                        <a:lnTo>
                          <a:pt x="526776" y="362128"/>
                        </a:lnTo>
                        <a:cubicBezTo>
                          <a:pt x="526057" y="352063"/>
                          <a:pt x="531569" y="342476"/>
                          <a:pt x="541155" y="337922"/>
                        </a:cubicBezTo>
                        <a:lnTo>
                          <a:pt x="566080" y="326898"/>
                        </a:lnTo>
                        <a:cubicBezTo>
                          <a:pt x="567278" y="326419"/>
                          <a:pt x="568477" y="325939"/>
                          <a:pt x="569915" y="325939"/>
                        </a:cubicBezTo>
                        <a:lnTo>
                          <a:pt x="598195" y="323543"/>
                        </a:lnTo>
                        <a:lnTo>
                          <a:pt x="598195" y="305089"/>
                        </a:lnTo>
                        <a:cubicBezTo>
                          <a:pt x="598195" y="299577"/>
                          <a:pt x="600112" y="294304"/>
                          <a:pt x="603467" y="289751"/>
                        </a:cubicBezTo>
                        <a:lnTo>
                          <a:pt x="617607" y="271057"/>
                        </a:lnTo>
                        <a:lnTo>
                          <a:pt x="610657" y="260991"/>
                        </a:lnTo>
                        <a:cubicBezTo>
                          <a:pt x="608021" y="257396"/>
                          <a:pt x="606343" y="252124"/>
                          <a:pt x="606343" y="246851"/>
                        </a:cubicBezTo>
                        <a:lnTo>
                          <a:pt x="606343" y="218331"/>
                        </a:lnTo>
                        <a:lnTo>
                          <a:pt x="583815" y="193167"/>
                        </a:lnTo>
                        <a:lnTo>
                          <a:pt x="498496" y="174473"/>
                        </a:lnTo>
                        <a:cubicBezTo>
                          <a:pt x="486512" y="171837"/>
                          <a:pt x="478124" y="161532"/>
                          <a:pt x="478124" y="149549"/>
                        </a:cubicBezTo>
                        <a:lnTo>
                          <a:pt x="478124" y="116475"/>
                        </a:lnTo>
                        <a:lnTo>
                          <a:pt x="476447" y="113360"/>
                        </a:lnTo>
                        <a:lnTo>
                          <a:pt x="438341" y="111203"/>
                        </a:lnTo>
                        <a:lnTo>
                          <a:pt x="421325" y="113360"/>
                        </a:lnTo>
                        <a:cubicBezTo>
                          <a:pt x="409342" y="114798"/>
                          <a:pt x="398078" y="108087"/>
                          <a:pt x="393764" y="97063"/>
                        </a:cubicBezTo>
                        <a:lnTo>
                          <a:pt x="391846" y="92030"/>
                        </a:lnTo>
                        <a:lnTo>
                          <a:pt x="361649" y="90113"/>
                        </a:lnTo>
                        <a:cubicBezTo>
                          <a:pt x="356377" y="90113"/>
                          <a:pt x="351104" y="87956"/>
                          <a:pt x="346790" y="84361"/>
                        </a:cubicBezTo>
                        <a:lnTo>
                          <a:pt x="328576" y="69981"/>
                        </a:lnTo>
                        <a:cubicBezTo>
                          <a:pt x="322344" y="64948"/>
                          <a:pt x="318989" y="57758"/>
                          <a:pt x="318989" y="50329"/>
                        </a:cubicBezTo>
                        <a:lnTo>
                          <a:pt x="318989" y="1438"/>
                        </a:lnTo>
                        <a:lnTo>
                          <a:pt x="317312" y="0"/>
                        </a:lnTo>
                        <a:lnTo>
                          <a:pt x="288073" y="26842"/>
                        </a:lnTo>
                        <a:lnTo>
                          <a:pt x="280164" y="74295"/>
                        </a:lnTo>
                        <a:cubicBezTo>
                          <a:pt x="279924" y="76212"/>
                          <a:pt x="278966" y="78130"/>
                          <a:pt x="277767" y="79807"/>
                        </a:cubicBezTo>
                        <a:lnTo>
                          <a:pt x="253082" y="111203"/>
                        </a:lnTo>
                        <a:cubicBezTo>
                          <a:pt x="253082" y="111203"/>
                          <a:pt x="251165" y="113360"/>
                          <a:pt x="249967" y="114079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8" name="자유형: 도형 177">
                    <a:extLst>
                      <a:ext uri="{FF2B5EF4-FFF2-40B4-BE49-F238E27FC236}">
                        <a16:creationId xmlns:a16="http://schemas.microsoft.com/office/drawing/2014/main" id="{2C877C5C-A64D-9743-856E-7A73160833A8}"/>
                      </a:ext>
                    </a:extLst>
                  </p:cNvPr>
                  <p:cNvSpPr/>
                  <p:nvPr/>
                </p:nvSpPr>
                <p:spPr>
                  <a:xfrm>
                    <a:off x="2184493" y="3785376"/>
                    <a:ext cx="532767" cy="595558"/>
                  </a:xfrm>
                  <a:custGeom>
                    <a:avLst/>
                    <a:gdLst>
                      <a:gd name="connsiteX0" fmla="*/ 526536 w 532767"/>
                      <a:gd name="connsiteY0" fmla="*/ 407424 h 595558"/>
                      <a:gd name="connsiteX1" fmla="*/ 469017 w 532767"/>
                      <a:gd name="connsiteY1" fmla="*/ 345592 h 595558"/>
                      <a:gd name="connsiteX2" fmla="*/ 454158 w 532767"/>
                      <a:gd name="connsiteY2" fmla="*/ 347029 h 595558"/>
                      <a:gd name="connsiteX3" fmla="*/ 454158 w 532767"/>
                      <a:gd name="connsiteY3" fmla="*/ 353740 h 595558"/>
                      <a:gd name="connsiteX4" fmla="*/ 430432 w 532767"/>
                      <a:gd name="connsiteY4" fmla="*/ 376987 h 595558"/>
                      <a:gd name="connsiteX5" fmla="*/ 351823 w 532767"/>
                      <a:gd name="connsiteY5" fmla="*/ 376987 h 595558"/>
                      <a:gd name="connsiteX6" fmla="*/ 330972 w 532767"/>
                      <a:gd name="connsiteY6" fmla="*/ 364525 h 595558"/>
                      <a:gd name="connsiteX7" fmla="*/ 314436 w 532767"/>
                      <a:gd name="connsiteY7" fmla="*/ 334088 h 595558"/>
                      <a:gd name="connsiteX8" fmla="*/ 312998 w 532767"/>
                      <a:gd name="connsiteY8" fmla="*/ 329055 h 595558"/>
                      <a:gd name="connsiteX9" fmla="*/ 312998 w 532767"/>
                      <a:gd name="connsiteY9" fmla="*/ 325460 h 595558"/>
                      <a:gd name="connsiteX10" fmla="*/ 324502 w 532767"/>
                      <a:gd name="connsiteY10" fmla="*/ 220488 h 595558"/>
                      <a:gd name="connsiteX11" fmla="*/ 325940 w 532767"/>
                      <a:gd name="connsiteY11" fmla="*/ 215935 h 595558"/>
                      <a:gd name="connsiteX12" fmla="*/ 339361 w 532767"/>
                      <a:gd name="connsiteY12" fmla="*/ 192208 h 595558"/>
                      <a:gd name="connsiteX13" fmla="*/ 324262 w 532767"/>
                      <a:gd name="connsiteY13" fmla="*/ 170159 h 595558"/>
                      <a:gd name="connsiteX14" fmla="*/ 322824 w 532767"/>
                      <a:gd name="connsiteY14" fmla="*/ 159375 h 595558"/>
                      <a:gd name="connsiteX15" fmla="*/ 325460 w 532767"/>
                      <a:gd name="connsiteY15" fmla="*/ 152185 h 595558"/>
                      <a:gd name="connsiteX16" fmla="*/ 343195 w 532767"/>
                      <a:gd name="connsiteY16" fmla="*/ 119351 h 595558"/>
                      <a:gd name="connsiteX17" fmla="*/ 357335 w 532767"/>
                      <a:gd name="connsiteY17" fmla="*/ 101856 h 595558"/>
                      <a:gd name="connsiteX18" fmla="*/ 351104 w 532767"/>
                      <a:gd name="connsiteY18" fmla="*/ 92509 h 595558"/>
                      <a:gd name="connsiteX19" fmla="*/ 311320 w 532767"/>
                      <a:gd name="connsiteY19" fmla="*/ 73576 h 595558"/>
                      <a:gd name="connsiteX20" fmla="*/ 306287 w 532767"/>
                      <a:gd name="connsiteY20" fmla="*/ 69262 h 595558"/>
                      <a:gd name="connsiteX21" fmla="*/ 303651 w 532767"/>
                      <a:gd name="connsiteY21" fmla="*/ 65188 h 595558"/>
                      <a:gd name="connsiteX22" fmla="*/ 286156 w 532767"/>
                      <a:gd name="connsiteY22" fmla="*/ 31156 h 595558"/>
                      <a:gd name="connsiteX23" fmla="*/ 256198 w 532767"/>
                      <a:gd name="connsiteY23" fmla="*/ 28520 h 595558"/>
                      <a:gd name="connsiteX24" fmla="*/ 228637 w 532767"/>
                      <a:gd name="connsiteY24" fmla="*/ 11024 h 595558"/>
                      <a:gd name="connsiteX25" fmla="*/ 222645 w 532767"/>
                      <a:gd name="connsiteY25" fmla="*/ 0 h 595558"/>
                      <a:gd name="connsiteX26" fmla="*/ 183581 w 532767"/>
                      <a:gd name="connsiteY26" fmla="*/ 6950 h 595558"/>
                      <a:gd name="connsiteX27" fmla="*/ 124864 w 532767"/>
                      <a:gd name="connsiteY27" fmla="*/ 64469 h 595558"/>
                      <a:gd name="connsiteX28" fmla="*/ 119831 w 532767"/>
                      <a:gd name="connsiteY28" fmla="*/ 67345 h 595558"/>
                      <a:gd name="connsiteX29" fmla="*/ 115517 w 532767"/>
                      <a:gd name="connsiteY29" fmla="*/ 68543 h 595558"/>
                      <a:gd name="connsiteX30" fmla="*/ 81485 w 532767"/>
                      <a:gd name="connsiteY30" fmla="*/ 75493 h 595558"/>
                      <a:gd name="connsiteX31" fmla="*/ 43858 w 532767"/>
                      <a:gd name="connsiteY31" fmla="*/ 98261 h 595558"/>
                      <a:gd name="connsiteX32" fmla="*/ 15818 w 532767"/>
                      <a:gd name="connsiteY32" fmla="*/ 165846 h 595558"/>
                      <a:gd name="connsiteX33" fmla="*/ 15099 w 532767"/>
                      <a:gd name="connsiteY33" fmla="*/ 167044 h 595558"/>
                      <a:gd name="connsiteX34" fmla="*/ 0 w 532767"/>
                      <a:gd name="connsiteY34" fmla="*/ 209704 h 595558"/>
                      <a:gd name="connsiteX35" fmla="*/ 0 w 532767"/>
                      <a:gd name="connsiteY35" fmla="*/ 251165 h 595558"/>
                      <a:gd name="connsiteX36" fmla="*/ 22289 w 532767"/>
                      <a:gd name="connsiteY36" fmla="*/ 281842 h 595558"/>
                      <a:gd name="connsiteX37" fmla="*/ 52486 w 532767"/>
                      <a:gd name="connsiteY37" fmla="*/ 285916 h 595558"/>
                      <a:gd name="connsiteX38" fmla="*/ 68064 w 532767"/>
                      <a:gd name="connsiteY38" fmla="*/ 294783 h 595558"/>
                      <a:gd name="connsiteX39" fmla="*/ 80287 w 532767"/>
                      <a:gd name="connsiteY39" fmla="*/ 312039 h 595558"/>
                      <a:gd name="connsiteX40" fmla="*/ 123905 w 532767"/>
                      <a:gd name="connsiteY40" fmla="*/ 317072 h 595558"/>
                      <a:gd name="connsiteX41" fmla="*/ 144755 w 532767"/>
                      <a:gd name="connsiteY41" fmla="*/ 342476 h 595558"/>
                      <a:gd name="connsiteX42" fmla="*/ 141400 w 532767"/>
                      <a:gd name="connsiteY42" fmla="*/ 378186 h 595558"/>
                      <a:gd name="connsiteX43" fmla="*/ 167284 w 532767"/>
                      <a:gd name="connsiteY43" fmla="*/ 391606 h 595558"/>
                      <a:gd name="connsiteX44" fmla="*/ 209224 w 532767"/>
                      <a:gd name="connsiteY44" fmla="*/ 397598 h 595558"/>
                      <a:gd name="connsiteX45" fmla="*/ 219530 w 532767"/>
                      <a:gd name="connsiteY45" fmla="*/ 409581 h 595558"/>
                      <a:gd name="connsiteX46" fmla="*/ 219530 w 532767"/>
                      <a:gd name="connsiteY46" fmla="*/ 419887 h 595558"/>
                      <a:gd name="connsiteX47" fmla="*/ 297180 w 532767"/>
                      <a:gd name="connsiteY47" fmla="*/ 441696 h 595558"/>
                      <a:gd name="connsiteX48" fmla="*/ 305329 w 532767"/>
                      <a:gd name="connsiteY48" fmla="*/ 449604 h 595558"/>
                      <a:gd name="connsiteX49" fmla="*/ 315155 w 532767"/>
                      <a:gd name="connsiteY49" fmla="*/ 481240 h 595558"/>
                      <a:gd name="connsiteX50" fmla="*/ 326179 w 532767"/>
                      <a:gd name="connsiteY50" fmla="*/ 500892 h 595558"/>
                      <a:gd name="connsiteX51" fmla="*/ 327617 w 532767"/>
                      <a:gd name="connsiteY51" fmla="*/ 504966 h 595558"/>
                      <a:gd name="connsiteX52" fmla="*/ 333129 w 532767"/>
                      <a:gd name="connsiteY52" fmla="*/ 541395 h 595558"/>
                      <a:gd name="connsiteX53" fmla="*/ 331691 w 532767"/>
                      <a:gd name="connsiteY53" fmla="*/ 549064 h 595558"/>
                      <a:gd name="connsiteX54" fmla="*/ 318031 w 532767"/>
                      <a:gd name="connsiteY54" fmla="*/ 573270 h 595558"/>
                      <a:gd name="connsiteX55" fmla="*/ 318750 w 532767"/>
                      <a:gd name="connsiteY55" fmla="*/ 573270 h 595558"/>
                      <a:gd name="connsiteX56" fmla="*/ 322345 w 532767"/>
                      <a:gd name="connsiteY56" fmla="*/ 572790 h 595558"/>
                      <a:gd name="connsiteX57" fmla="*/ 357814 w 532767"/>
                      <a:gd name="connsiteY57" fmla="*/ 574947 h 595558"/>
                      <a:gd name="connsiteX58" fmla="*/ 362368 w 532767"/>
                      <a:gd name="connsiteY58" fmla="*/ 576146 h 595558"/>
                      <a:gd name="connsiteX59" fmla="*/ 401193 w 532767"/>
                      <a:gd name="connsiteY59" fmla="*/ 595558 h 595558"/>
                      <a:gd name="connsiteX60" fmla="*/ 404788 w 532767"/>
                      <a:gd name="connsiteY60" fmla="*/ 592682 h 595558"/>
                      <a:gd name="connsiteX61" fmla="*/ 402871 w 532767"/>
                      <a:gd name="connsiteY61" fmla="*/ 569675 h 595558"/>
                      <a:gd name="connsiteX62" fmla="*/ 414854 w 532767"/>
                      <a:gd name="connsiteY62" fmla="*/ 544990 h 595558"/>
                      <a:gd name="connsiteX63" fmla="*/ 423242 w 532767"/>
                      <a:gd name="connsiteY63" fmla="*/ 539477 h 595558"/>
                      <a:gd name="connsiteX64" fmla="*/ 448886 w 532767"/>
                      <a:gd name="connsiteY64" fmla="*/ 536122 h 595558"/>
                      <a:gd name="connsiteX65" fmla="*/ 468059 w 532767"/>
                      <a:gd name="connsiteY65" fmla="*/ 542593 h 595558"/>
                      <a:gd name="connsiteX66" fmla="*/ 476447 w 532767"/>
                      <a:gd name="connsiteY66" fmla="*/ 540197 h 595558"/>
                      <a:gd name="connsiteX67" fmla="*/ 475968 w 532767"/>
                      <a:gd name="connsiteY67" fmla="*/ 538040 h 595558"/>
                      <a:gd name="connsiteX68" fmla="*/ 475968 w 532767"/>
                      <a:gd name="connsiteY68" fmla="*/ 538040 h 595558"/>
                      <a:gd name="connsiteX69" fmla="*/ 490827 w 532767"/>
                      <a:gd name="connsiteY69" fmla="*/ 507123 h 595558"/>
                      <a:gd name="connsiteX70" fmla="*/ 531569 w 532767"/>
                      <a:gd name="connsiteY70" fmla="*/ 487231 h 595558"/>
                      <a:gd name="connsiteX71" fmla="*/ 532767 w 532767"/>
                      <a:gd name="connsiteY71" fmla="*/ 431390 h 595558"/>
                      <a:gd name="connsiteX72" fmla="*/ 530610 w 532767"/>
                      <a:gd name="connsiteY72" fmla="*/ 428275 h 595558"/>
                      <a:gd name="connsiteX73" fmla="*/ 527016 w 532767"/>
                      <a:gd name="connsiteY73" fmla="*/ 406945 h 59555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</a:cxnLst>
                    <a:rect l="l" t="t" r="r" b="b"/>
                    <a:pathLst>
                      <a:path w="532767" h="595558">
                        <a:moveTo>
                          <a:pt x="526536" y="407424"/>
                        </a:moveTo>
                        <a:lnTo>
                          <a:pt x="469017" y="345592"/>
                        </a:lnTo>
                        <a:lnTo>
                          <a:pt x="454158" y="347029"/>
                        </a:lnTo>
                        <a:lnTo>
                          <a:pt x="454158" y="353740"/>
                        </a:lnTo>
                        <a:cubicBezTo>
                          <a:pt x="454158" y="366682"/>
                          <a:pt x="443613" y="376987"/>
                          <a:pt x="430432" y="376987"/>
                        </a:cubicBezTo>
                        <a:lnTo>
                          <a:pt x="351823" y="376987"/>
                        </a:lnTo>
                        <a:cubicBezTo>
                          <a:pt x="343195" y="376987"/>
                          <a:pt x="335047" y="372194"/>
                          <a:pt x="330972" y="364525"/>
                        </a:cubicBezTo>
                        <a:lnTo>
                          <a:pt x="314436" y="334088"/>
                        </a:lnTo>
                        <a:cubicBezTo>
                          <a:pt x="313717" y="332650"/>
                          <a:pt x="312998" y="330972"/>
                          <a:pt x="312998" y="329055"/>
                        </a:cubicBezTo>
                        <a:lnTo>
                          <a:pt x="312998" y="325460"/>
                        </a:lnTo>
                        <a:cubicBezTo>
                          <a:pt x="312998" y="325460"/>
                          <a:pt x="324502" y="220488"/>
                          <a:pt x="324502" y="220488"/>
                        </a:cubicBezTo>
                        <a:cubicBezTo>
                          <a:pt x="324502" y="218811"/>
                          <a:pt x="325220" y="217373"/>
                          <a:pt x="325940" y="215935"/>
                        </a:cubicBezTo>
                        <a:lnTo>
                          <a:pt x="339361" y="192208"/>
                        </a:lnTo>
                        <a:lnTo>
                          <a:pt x="324262" y="170159"/>
                        </a:lnTo>
                        <a:cubicBezTo>
                          <a:pt x="322105" y="167044"/>
                          <a:pt x="321626" y="162970"/>
                          <a:pt x="322824" y="159375"/>
                        </a:cubicBezTo>
                        <a:lnTo>
                          <a:pt x="325460" y="152185"/>
                        </a:lnTo>
                        <a:lnTo>
                          <a:pt x="343195" y="119351"/>
                        </a:lnTo>
                        <a:lnTo>
                          <a:pt x="357335" y="101856"/>
                        </a:lnTo>
                        <a:lnTo>
                          <a:pt x="351104" y="92509"/>
                        </a:lnTo>
                        <a:lnTo>
                          <a:pt x="311320" y="73576"/>
                        </a:lnTo>
                        <a:cubicBezTo>
                          <a:pt x="309403" y="72617"/>
                          <a:pt x="307486" y="71179"/>
                          <a:pt x="306287" y="69262"/>
                        </a:cubicBezTo>
                        <a:lnTo>
                          <a:pt x="303651" y="65188"/>
                        </a:lnTo>
                        <a:lnTo>
                          <a:pt x="286156" y="31156"/>
                        </a:lnTo>
                        <a:lnTo>
                          <a:pt x="256198" y="28520"/>
                        </a:lnTo>
                        <a:cubicBezTo>
                          <a:pt x="244455" y="27561"/>
                          <a:pt x="234149" y="20850"/>
                          <a:pt x="228637" y="11024"/>
                        </a:cubicBezTo>
                        <a:lnTo>
                          <a:pt x="222645" y="0"/>
                        </a:lnTo>
                        <a:lnTo>
                          <a:pt x="183581" y="6950"/>
                        </a:lnTo>
                        <a:lnTo>
                          <a:pt x="124864" y="64469"/>
                        </a:lnTo>
                        <a:cubicBezTo>
                          <a:pt x="123426" y="65907"/>
                          <a:pt x="121748" y="66866"/>
                          <a:pt x="119831" y="67345"/>
                        </a:cubicBezTo>
                        <a:lnTo>
                          <a:pt x="115517" y="68543"/>
                        </a:lnTo>
                        <a:lnTo>
                          <a:pt x="81485" y="75493"/>
                        </a:lnTo>
                        <a:lnTo>
                          <a:pt x="43858" y="98261"/>
                        </a:lnTo>
                        <a:lnTo>
                          <a:pt x="15818" y="165846"/>
                        </a:lnTo>
                        <a:cubicBezTo>
                          <a:pt x="15818" y="165846"/>
                          <a:pt x="15338" y="166565"/>
                          <a:pt x="15099" y="167044"/>
                        </a:cubicBezTo>
                        <a:lnTo>
                          <a:pt x="0" y="209704"/>
                        </a:lnTo>
                        <a:lnTo>
                          <a:pt x="0" y="251165"/>
                        </a:lnTo>
                        <a:lnTo>
                          <a:pt x="22289" y="281842"/>
                        </a:lnTo>
                        <a:lnTo>
                          <a:pt x="52486" y="285916"/>
                        </a:lnTo>
                        <a:cubicBezTo>
                          <a:pt x="58477" y="286635"/>
                          <a:pt x="64229" y="289750"/>
                          <a:pt x="68064" y="294783"/>
                        </a:cubicBezTo>
                        <a:lnTo>
                          <a:pt x="80287" y="312039"/>
                        </a:lnTo>
                        <a:lnTo>
                          <a:pt x="123905" y="317072"/>
                        </a:lnTo>
                        <a:cubicBezTo>
                          <a:pt x="136847" y="318749"/>
                          <a:pt x="145954" y="330014"/>
                          <a:pt x="144755" y="342476"/>
                        </a:cubicBezTo>
                        <a:lnTo>
                          <a:pt x="141400" y="378186"/>
                        </a:lnTo>
                        <a:lnTo>
                          <a:pt x="167284" y="391606"/>
                        </a:lnTo>
                        <a:lnTo>
                          <a:pt x="209224" y="397598"/>
                        </a:lnTo>
                        <a:cubicBezTo>
                          <a:pt x="215216" y="398557"/>
                          <a:pt x="219530" y="403590"/>
                          <a:pt x="219530" y="409581"/>
                        </a:cubicBezTo>
                        <a:lnTo>
                          <a:pt x="219530" y="419887"/>
                        </a:lnTo>
                        <a:lnTo>
                          <a:pt x="297180" y="441696"/>
                        </a:lnTo>
                        <a:cubicBezTo>
                          <a:pt x="301015" y="442894"/>
                          <a:pt x="304130" y="445770"/>
                          <a:pt x="305329" y="449604"/>
                        </a:cubicBezTo>
                        <a:lnTo>
                          <a:pt x="315155" y="481240"/>
                        </a:lnTo>
                        <a:lnTo>
                          <a:pt x="326179" y="500892"/>
                        </a:lnTo>
                        <a:cubicBezTo>
                          <a:pt x="326898" y="502090"/>
                          <a:pt x="327378" y="503528"/>
                          <a:pt x="327617" y="504966"/>
                        </a:cubicBezTo>
                        <a:lnTo>
                          <a:pt x="333129" y="541395"/>
                        </a:lnTo>
                        <a:cubicBezTo>
                          <a:pt x="333609" y="544031"/>
                          <a:pt x="333129" y="546667"/>
                          <a:pt x="331691" y="549064"/>
                        </a:cubicBezTo>
                        <a:lnTo>
                          <a:pt x="318031" y="573270"/>
                        </a:lnTo>
                        <a:lnTo>
                          <a:pt x="318750" y="573270"/>
                        </a:lnTo>
                        <a:cubicBezTo>
                          <a:pt x="318750" y="573270"/>
                          <a:pt x="322345" y="572790"/>
                          <a:pt x="322345" y="572790"/>
                        </a:cubicBezTo>
                        <a:lnTo>
                          <a:pt x="357814" y="574947"/>
                        </a:lnTo>
                        <a:cubicBezTo>
                          <a:pt x="359492" y="574947"/>
                          <a:pt x="360930" y="575427"/>
                          <a:pt x="362368" y="576146"/>
                        </a:cubicBezTo>
                        <a:lnTo>
                          <a:pt x="401193" y="595558"/>
                        </a:lnTo>
                        <a:lnTo>
                          <a:pt x="404788" y="592682"/>
                        </a:lnTo>
                        <a:lnTo>
                          <a:pt x="402871" y="569675"/>
                        </a:lnTo>
                        <a:cubicBezTo>
                          <a:pt x="402152" y="559849"/>
                          <a:pt x="406705" y="550742"/>
                          <a:pt x="414854" y="544990"/>
                        </a:cubicBezTo>
                        <a:lnTo>
                          <a:pt x="423242" y="539477"/>
                        </a:lnTo>
                        <a:cubicBezTo>
                          <a:pt x="430672" y="534684"/>
                          <a:pt x="440258" y="533246"/>
                          <a:pt x="448886" y="536122"/>
                        </a:cubicBezTo>
                        <a:lnTo>
                          <a:pt x="468059" y="542593"/>
                        </a:lnTo>
                        <a:lnTo>
                          <a:pt x="476447" y="540197"/>
                        </a:lnTo>
                        <a:lnTo>
                          <a:pt x="475968" y="538040"/>
                        </a:lnTo>
                        <a:lnTo>
                          <a:pt x="475968" y="538040"/>
                        </a:lnTo>
                        <a:cubicBezTo>
                          <a:pt x="472852" y="525577"/>
                          <a:pt x="479083" y="513115"/>
                          <a:pt x="490827" y="507123"/>
                        </a:cubicBezTo>
                        <a:lnTo>
                          <a:pt x="531569" y="487231"/>
                        </a:lnTo>
                        <a:lnTo>
                          <a:pt x="532767" y="431390"/>
                        </a:lnTo>
                        <a:lnTo>
                          <a:pt x="530610" y="428275"/>
                        </a:lnTo>
                        <a:cubicBezTo>
                          <a:pt x="526536" y="421324"/>
                          <a:pt x="525338" y="413895"/>
                          <a:pt x="527016" y="406945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79" name="자유형: 도형 178">
                    <a:extLst>
                      <a:ext uri="{FF2B5EF4-FFF2-40B4-BE49-F238E27FC236}">
                        <a16:creationId xmlns:a16="http://schemas.microsoft.com/office/drawing/2014/main" id="{1FB5690A-CB4A-7EF1-A9AB-7C389E492296}"/>
                      </a:ext>
                    </a:extLst>
                  </p:cNvPr>
                  <p:cNvSpPr/>
                  <p:nvPr/>
                </p:nvSpPr>
                <p:spPr>
                  <a:xfrm>
                    <a:off x="2164361" y="3179991"/>
                    <a:ext cx="954571" cy="553617"/>
                  </a:xfrm>
                  <a:custGeom>
                    <a:avLst/>
                    <a:gdLst>
                      <a:gd name="connsiteX0" fmla="*/ 902085 w 954571"/>
                      <a:gd name="connsiteY0" fmla="*/ 199878 h 553617"/>
                      <a:gd name="connsiteX1" fmla="*/ 882673 w 954571"/>
                      <a:gd name="connsiteY1" fmla="*/ 183101 h 553617"/>
                      <a:gd name="connsiteX2" fmla="*/ 871169 w 954571"/>
                      <a:gd name="connsiteY2" fmla="*/ 155061 h 553617"/>
                      <a:gd name="connsiteX3" fmla="*/ 854632 w 954571"/>
                      <a:gd name="connsiteY3" fmla="*/ 166804 h 553617"/>
                      <a:gd name="connsiteX4" fmla="*/ 824435 w 954571"/>
                      <a:gd name="connsiteY4" fmla="*/ 168961 h 553617"/>
                      <a:gd name="connsiteX5" fmla="*/ 781056 w 954571"/>
                      <a:gd name="connsiteY5" fmla="*/ 146433 h 553617"/>
                      <a:gd name="connsiteX6" fmla="*/ 696216 w 954571"/>
                      <a:gd name="connsiteY6" fmla="*/ 145235 h 553617"/>
                      <a:gd name="connsiteX7" fmla="*/ 668176 w 954571"/>
                      <a:gd name="connsiteY7" fmla="*/ 119591 h 553617"/>
                      <a:gd name="connsiteX8" fmla="*/ 615211 w 954571"/>
                      <a:gd name="connsiteY8" fmla="*/ 85799 h 553617"/>
                      <a:gd name="connsiteX9" fmla="*/ 597476 w 954571"/>
                      <a:gd name="connsiteY9" fmla="*/ 81006 h 553617"/>
                      <a:gd name="connsiteX10" fmla="*/ 583336 w 954571"/>
                      <a:gd name="connsiteY10" fmla="*/ 73336 h 553617"/>
                      <a:gd name="connsiteX11" fmla="*/ 558890 w 954571"/>
                      <a:gd name="connsiteY11" fmla="*/ 48651 h 553617"/>
                      <a:gd name="connsiteX12" fmla="*/ 518627 w 954571"/>
                      <a:gd name="connsiteY12" fmla="*/ 23966 h 553617"/>
                      <a:gd name="connsiteX13" fmla="*/ 497058 w 954571"/>
                      <a:gd name="connsiteY13" fmla="*/ 34032 h 553617"/>
                      <a:gd name="connsiteX14" fmla="*/ 479323 w 954571"/>
                      <a:gd name="connsiteY14" fmla="*/ 50089 h 553617"/>
                      <a:gd name="connsiteX15" fmla="*/ 459910 w 954571"/>
                      <a:gd name="connsiteY15" fmla="*/ 59196 h 553617"/>
                      <a:gd name="connsiteX16" fmla="*/ 454398 w 954571"/>
                      <a:gd name="connsiteY16" fmla="*/ 59915 h 553617"/>
                      <a:gd name="connsiteX17" fmla="*/ 455596 w 954571"/>
                      <a:gd name="connsiteY17" fmla="*/ 80286 h 553617"/>
                      <a:gd name="connsiteX18" fmla="*/ 447687 w 954571"/>
                      <a:gd name="connsiteY18" fmla="*/ 100897 h 553617"/>
                      <a:gd name="connsiteX19" fmla="*/ 428754 w 954571"/>
                      <a:gd name="connsiteY19" fmla="*/ 119831 h 553617"/>
                      <a:gd name="connsiteX20" fmla="*/ 429233 w 954571"/>
                      <a:gd name="connsiteY20" fmla="*/ 132053 h 553617"/>
                      <a:gd name="connsiteX21" fmla="*/ 419168 w 954571"/>
                      <a:gd name="connsiteY21" fmla="*/ 153623 h 553617"/>
                      <a:gd name="connsiteX22" fmla="*/ 394722 w 954571"/>
                      <a:gd name="connsiteY22" fmla="*/ 159614 h 553617"/>
                      <a:gd name="connsiteX23" fmla="*/ 349426 w 954571"/>
                      <a:gd name="connsiteY23" fmla="*/ 150507 h 553617"/>
                      <a:gd name="connsiteX24" fmla="*/ 324741 w 954571"/>
                      <a:gd name="connsiteY24" fmla="*/ 171837 h 553617"/>
                      <a:gd name="connsiteX25" fmla="*/ 300535 w 954571"/>
                      <a:gd name="connsiteY25" fmla="*/ 178548 h 553617"/>
                      <a:gd name="connsiteX26" fmla="*/ 261231 w 954571"/>
                      <a:gd name="connsiteY26" fmla="*/ 172077 h 553617"/>
                      <a:gd name="connsiteX27" fmla="*/ 237984 w 954571"/>
                      <a:gd name="connsiteY27" fmla="*/ 150268 h 553617"/>
                      <a:gd name="connsiteX28" fmla="*/ 232951 w 954571"/>
                      <a:gd name="connsiteY28" fmla="*/ 125103 h 553617"/>
                      <a:gd name="connsiteX29" fmla="*/ 232951 w 954571"/>
                      <a:gd name="connsiteY29" fmla="*/ 78609 h 553617"/>
                      <a:gd name="connsiteX30" fmla="*/ 220968 w 954571"/>
                      <a:gd name="connsiteY30" fmla="*/ 68303 h 553617"/>
                      <a:gd name="connsiteX31" fmla="*/ 212580 w 954571"/>
                      <a:gd name="connsiteY31" fmla="*/ 55601 h 553617"/>
                      <a:gd name="connsiteX32" fmla="*/ 207547 w 954571"/>
                      <a:gd name="connsiteY32" fmla="*/ 40263 h 553617"/>
                      <a:gd name="connsiteX33" fmla="*/ 184300 w 954571"/>
                      <a:gd name="connsiteY33" fmla="*/ 28759 h 553617"/>
                      <a:gd name="connsiteX34" fmla="*/ 180225 w 954571"/>
                      <a:gd name="connsiteY34" fmla="*/ 4793 h 553617"/>
                      <a:gd name="connsiteX35" fmla="*/ 181663 w 954571"/>
                      <a:gd name="connsiteY35" fmla="*/ 0 h 553617"/>
                      <a:gd name="connsiteX36" fmla="*/ 153383 w 954571"/>
                      <a:gd name="connsiteY36" fmla="*/ 5992 h 553617"/>
                      <a:gd name="connsiteX37" fmla="*/ 133012 w 954571"/>
                      <a:gd name="connsiteY37" fmla="*/ 21569 h 553617"/>
                      <a:gd name="connsiteX38" fmla="*/ 115037 w 954571"/>
                      <a:gd name="connsiteY38" fmla="*/ 27561 h 553617"/>
                      <a:gd name="connsiteX39" fmla="*/ 97542 w 954571"/>
                      <a:gd name="connsiteY39" fmla="*/ 27561 h 553617"/>
                      <a:gd name="connsiteX40" fmla="*/ 61114 w 954571"/>
                      <a:gd name="connsiteY40" fmla="*/ 88195 h 553617"/>
                      <a:gd name="connsiteX41" fmla="*/ 49370 w 954571"/>
                      <a:gd name="connsiteY41" fmla="*/ 143797 h 553617"/>
                      <a:gd name="connsiteX42" fmla="*/ 48172 w 954571"/>
                      <a:gd name="connsiteY42" fmla="*/ 147152 h 553617"/>
                      <a:gd name="connsiteX43" fmla="*/ 24445 w 954571"/>
                      <a:gd name="connsiteY43" fmla="*/ 188853 h 553617"/>
                      <a:gd name="connsiteX44" fmla="*/ 0 w 954571"/>
                      <a:gd name="connsiteY44" fmla="*/ 218092 h 553617"/>
                      <a:gd name="connsiteX45" fmla="*/ 27082 w 954571"/>
                      <a:gd name="connsiteY45" fmla="*/ 211142 h 553617"/>
                      <a:gd name="connsiteX46" fmla="*/ 47693 w 954571"/>
                      <a:gd name="connsiteY46" fmla="*/ 213299 h 553617"/>
                      <a:gd name="connsiteX47" fmla="*/ 100178 w 954571"/>
                      <a:gd name="connsiteY47" fmla="*/ 239182 h 553617"/>
                      <a:gd name="connsiteX48" fmla="*/ 115756 w 954571"/>
                      <a:gd name="connsiteY48" fmla="*/ 263867 h 553617"/>
                      <a:gd name="connsiteX49" fmla="*/ 115756 w 954571"/>
                      <a:gd name="connsiteY49" fmla="*/ 322344 h 553617"/>
                      <a:gd name="connsiteX50" fmla="*/ 131334 w 954571"/>
                      <a:gd name="connsiteY50" fmla="*/ 342955 h 553617"/>
                      <a:gd name="connsiteX51" fmla="*/ 137086 w 954571"/>
                      <a:gd name="connsiteY51" fmla="*/ 368359 h 553617"/>
                      <a:gd name="connsiteX52" fmla="*/ 134450 w 954571"/>
                      <a:gd name="connsiteY52" fmla="*/ 381062 h 553617"/>
                      <a:gd name="connsiteX53" fmla="*/ 113839 w 954571"/>
                      <a:gd name="connsiteY53" fmla="*/ 405028 h 553617"/>
                      <a:gd name="connsiteX54" fmla="*/ 123905 w 954571"/>
                      <a:gd name="connsiteY54" fmla="*/ 415812 h 553617"/>
                      <a:gd name="connsiteX55" fmla="*/ 129896 w 954571"/>
                      <a:gd name="connsiteY55" fmla="*/ 426118 h 553617"/>
                      <a:gd name="connsiteX56" fmla="*/ 136128 w 954571"/>
                      <a:gd name="connsiteY56" fmla="*/ 421325 h 553617"/>
                      <a:gd name="connsiteX57" fmla="*/ 164647 w 954571"/>
                      <a:gd name="connsiteY57" fmla="*/ 414854 h 553617"/>
                      <a:gd name="connsiteX58" fmla="*/ 264586 w 954571"/>
                      <a:gd name="connsiteY58" fmla="*/ 434266 h 553617"/>
                      <a:gd name="connsiteX59" fmla="*/ 276090 w 954571"/>
                      <a:gd name="connsiteY59" fmla="*/ 423242 h 553617"/>
                      <a:gd name="connsiteX60" fmla="*/ 304370 w 954571"/>
                      <a:gd name="connsiteY60" fmla="*/ 413895 h 553617"/>
                      <a:gd name="connsiteX61" fmla="*/ 338402 w 954571"/>
                      <a:gd name="connsiteY61" fmla="*/ 417011 h 553617"/>
                      <a:gd name="connsiteX62" fmla="*/ 361170 w 954571"/>
                      <a:gd name="connsiteY62" fmla="*/ 428275 h 553617"/>
                      <a:gd name="connsiteX63" fmla="*/ 389210 w 954571"/>
                      <a:gd name="connsiteY63" fmla="*/ 458712 h 553617"/>
                      <a:gd name="connsiteX64" fmla="*/ 423482 w 954571"/>
                      <a:gd name="connsiteY64" fmla="*/ 458712 h 553617"/>
                      <a:gd name="connsiteX65" fmla="*/ 441936 w 954571"/>
                      <a:gd name="connsiteY65" fmla="*/ 447927 h 553617"/>
                      <a:gd name="connsiteX66" fmla="*/ 464703 w 954571"/>
                      <a:gd name="connsiteY66" fmla="*/ 443373 h 553617"/>
                      <a:gd name="connsiteX67" fmla="*/ 508561 w 954571"/>
                      <a:gd name="connsiteY67" fmla="*/ 449125 h 553617"/>
                      <a:gd name="connsiteX68" fmla="*/ 514553 w 954571"/>
                      <a:gd name="connsiteY68" fmla="*/ 450324 h 553617"/>
                      <a:gd name="connsiteX69" fmla="*/ 557932 w 954571"/>
                      <a:gd name="connsiteY69" fmla="*/ 463265 h 553617"/>
                      <a:gd name="connsiteX70" fmla="*/ 588608 w 954571"/>
                      <a:gd name="connsiteY70" fmla="*/ 455356 h 553617"/>
                      <a:gd name="connsiteX71" fmla="*/ 612335 w 954571"/>
                      <a:gd name="connsiteY71" fmla="*/ 457274 h 553617"/>
                      <a:gd name="connsiteX72" fmla="*/ 658589 w 954571"/>
                      <a:gd name="connsiteY72" fmla="*/ 477405 h 553617"/>
                      <a:gd name="connsiteX73" fmla="*/ 673448 w 954571"/>
                      <a:gd name="connsiteY73" fmla="*/ 469017 h 553617"/>
                      <a:gd name="connsiteX74" fmla="*/ 716108 w 954571"/>
                      <a:gd name="connsiteY74" fmla="*/ 474769 h 553617"/>
                      <a:gd name="connsiteX75" fmla="*/ 722819 w 954571"/>
                      <a:gd name="connsiteY75" fmla="*/ 481479 h 553617"/>
                      <a:gd name="connsiteX76" fmla="*/ 731207 w 954571"/>
                      <a:gd name="connsiteY76" fmla="*/ 511437 h 553617"/>
                      <a:gd name="connsiteX77" fmla="*/ 724257 w 954571"/>
                      <a:gd name="connsiteY77" fmla="*/ 538759 h 553617"/>
                      <a:gd name="connsiteX78" fmla="*/ 748462 w 954571"/>
                      <a:gd name="connsiteY78" fmla="*/ 538759 h 553617"/>
                      <a:gd name="connsiteX79" fmla="*/ 756371 w 954571"/>
                      <a:gd name="connsiteY79" fmla="*/ 539717 h 553617"/>
                      <a:gd name="connsiteX80" fmla="*/ 822278 w 954571"/>
                      <a:gd name="connsiteY80" fmla="*/ 553618 h 553617"/>
                      <a:gd name="connsiteX81" fmla="*/ 824195 w 954571"/>
                      <a:gd name="connsiteY81" fmla="*/ 552899 h 553617"/>
                      <a:gd name="connsiteX82" fmla="*/ 824195 w 954571"/>
                      <a:gd name="connsiteY82" fmla="*/ 524858 h 553617"/>
                      <a:gd name="connsiteX83" fmla="*/ 834501 w 954571"/>
                      <a:gd name="connsiteY83" fmla="*/ 503768 h 553617"/>
                      <a:gd name="connsiteX84" fmla="*/ 853434 w 954571"/>
                      <a:gd name="connsiteY84" fmla="*/ 488430 h 553617"/>
                      <a:gd name="connsiteX85" fmla="*/ 855112 w 954571"/>
                      <a:gd name="connsiteY85" fmla="*/ 464464 h 553617"/>
                      <a:gd name="connsiteX86" fmla="*/ 858707 w 954571"/>
                      <a:gd name="connsiteY86" fmla="*/ 453199 h 553617"/>
                      <a:gd name="connsiteX87" fmla="*/ 869731 w 954571"/>
                      <a:gd name="connsiteY87" fmla="*/ 435465 h 553617"/>
                      <a:gd name="connsiteX88" fmla="*/ 861343 w 954571"/>
                      <a:gd name="connsiteY88" fmla="*/ 406945 h 553617"/>
                      <a:gd name="connsiteX89" fmla="*/ 861343 w 954571"/>
                      <a:gd name="connsiteY89" fmla="*/ 391606 h 553617"/>
                      <a:gd name="connsiteX90" fmla="*/ 865417 w 954571"/>
                      <a:gd name="connsiteY90" fmla="*/ 378665 h 553617"/>
                      <a:gd name="connsiteX91" fmla="*/ 861583 w 954571"/>
                      <a:gd name="connsiteY91" fmla="*/ 378665 h 553617"/>
                      <a:gd name="connsiteX92" fmla="*/ 835699 w 954571"/>
                      <a:gd name="connsiteY92" fmla="*/ 363087 h 553617"/>
                      <a:gd name="connsiteX93" fmla="*/ 825154 w 954571"/>
                      <a:gd name="connsiteY93" fmla="*/ 341757 h 553617"/>
                      <a:gd name="connsiteX94" fmla="*/ 810295 w 954571"/>
                      <a:gd name="connsiteY94" fmla="*/ 342476 h 553617"/>
                      <a:gd name="connsiteX95" fmla="*/ 810295 w 954571"/>
                      <a:gd name="connsiteY95" fmla="*/ 342476 h 553617"/>
                      <a:gd name="connsiteX96" fmla="*/ 783213 w 954571"/>
                      <a:gd name="connsiteY96" fmla="*/ 324981 h 553617"/>
                      <a:gd name="connsiteX97" fmla="*/ 789684 w 954571"/>
                      <a:gd name="connsiteY97" fmla="*/ 295742 h 553617"/>
                      <a:gd name="connsiteX98" fmla="*/ 805981 w 954571"/>
                      <a:gd name="connsiteY98" fmla="*/ 287833 h 553617"/>
                      <a:gd name="connsiteX99" fmla="*/ 805981 w 954571"/>
                      <a:gd name="connsiteY99" fmla="*/ 287833 h 553617"/>
                      <a:gd name="connsiteX100" fmla="*/ 839055 w 954571"/>
                      <a:gd name="connsiteY100" fmla="*/ 283519 h 553617"/>
                      <a:gd name="connsiteX101" fmla="*/ 875243 w 954571"/>
                      <a:gd name="connsiteY101" fmla="*/ 237025 h 553617"/>
                      <a:gd name="connsiteX102" fmla="*/ 894656 w 954571"/>
                      <a:gd name="connsiteY102" fmla="*/ 226240 h 553617"/>
                      <a:gd name="connsiteX103" fmla="*/ 948100 w 954571"/>
                      <a:gd name="connsiteY103" fmla="*/ 220488 h 553617"/>
                      <a:gd name="connsiteX104" fmla="*/ 954571 w 954571"/>
                      <a:gd name="connsiteY104" fmla="*/ 212340 h 553617"/>
                      <a:gd name="connsiteX105" fmla="*/ 954571 w 954571"/>
                      <a:gd name="connsiteY105" fmla="*/ 212340 h 553617"/>
                      <a:gd name="connsiteX106" fmla="*/ 902325 w 954571"/>
                      <a:gd name="connsiteY106" fmla="*/ 199158 h 55361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</a:cxnLst>
                    <a:rect l="l" t="t" r="r" b="b"/>
                    <a:pathLst>
                      <a:path w="954571" h="553617">
                        <a:moveTo>
                          <a:pt x="902085" y="199878"/>
                        </a:moveTo>
                        <a:cubicBezTo>
                          <a:pt x="893218" y="197721"/>
                          <a:pt x="886028" y="191489"/>
                          <a:pt x="882673" y="183101"/>
                        </a:cubicBezTo>
                        <a:lnTo>
                          <a:pt x="871169" y="155061"/>
                        </a:lnTo>
                        <a:lnTo>
                          <a:pt x="854632" y="166804"/>
                        </a:lnTo>
                        <a:cubicBezTo>
                          <a:pt x="845765" y="173035"/>
                          <a:pt x="834021" y="173754"/>
                          <a:pt x="824435" y="168961"/>
                        </a:cubicBezTo>
                        <a:lnTo>
                          <a:pt x="781056" y="146433"/>
                        </a:lnTo>
                        <a:lnTo>
                          <a:pt x="696216" y="145235"/>
                        </a:lnTo>
                        <a:cubicBezTo>
                          <a:pt x="681357" y="145235"/>
                          <a:pt x="669135" y="133731"/>
                          <a:pt x="668176" y="119591"/>
                        </a:cubicBezTo>
                        <a:cubicBezTo>
                          <a:pt x="631268" y="98261"/>
                          <a:pt x="620004" y="90352"/>
                          <a:pt x="615211" y="85799"/>
                        </a:cubicBezTo>
                        <a:cubicBezTo>
                          <a:pt x="612574" y="84840"/>
                          <a:pt x="607062" y="83163"/>
                          <a:pt x="597476" y="81006"/>
                        </a:cubicBezTo>
                        <a:cubicBezTo>
                          <a:pt x="591964" y="79807"/>
                          <a:pt x="587170" y="77171"/>
                          <a:pt x="583336" y="73336"/>
                        </a:cubicBezTo>
                        <a:lnTo>
                          <a:pt x="558890" y="48651"/>
                        </a:lnTo>
                        <a:lnTo>
                          <a:pt x="518627" y="23966"/>
                        </a:lnTo>
                        <a:lnTo>
                          <a:pt x="497058" y="34032"/>
                        </a:lnTo>
                        <a:lnTo>
                          <a:pt x="479323" y="50089"/>
                        </a:lnTo>
                        <a:cubicBezTo>
                          <a:pt x="474290" y="54882"/>
                          <a:pt x="467340" y="58238"/>
                          <a:pt x="459910" y="59196"/>
                        </a:cubicBezTo>
                        <a:lnTo>
                          <a:pt x="454398" y="59915"/>
                        </a:lnTo>
                        <a:lnTo>
                          <a:pt x="455596" y="80286"/>
                        </a:lnTo>
                        <a:cubicBezTo>
                          <a:pt x="456076" y="87716"/>
                          <a:pt x="453200" y="95385"/>
                          <a:pt x="447687" y="100897"/>
                        </a:cubicBezTo>
                        <a:lnTo>
                          <a:pt x="428754" y="119831"/>
                        </a:lnTo>
                        <a:lnTo>
                          <a:pt x="429233" y="132053"/>
                        </a:lnTo>
                        <a:cubicBezTo>
                          <a:pt x="429233" y="140681"/>
                          <a:pt x="425639" y="148350"/>
                          <a:pt x="419168" y="153623"/>
                        </a:cubicBezTo>
                        <a:cubicBezTo>
                          <a:pt x="412457" y="159135"/>
                          <a:pt x="403350" y="161292"/>
                          <a:pt x="394722" y="159614"/>
                        </a:cubicBezTo>
                        <a:lnTo>
                          <a:pt x="349426" y="150507"/>
                        </a:lnTo>
                        <a:lnTo>
                          <a:pt x="324741" y="171837"/>
                        </a:lnTo>
                        <a:cubicBezTo>
                          <a:pt x="317791" y="177589"/>
                          <a:pt x="308924" y="179746"/>
                          <a:pt x="300535" y="178548"/>
                        </a:cubicBezTo>
                        <a:lnTo>
                          <a:pt x="261231" y="172077"/>
                        </a:lnTo>
                        <a:cubicBezTo>
                          <a:pt x="249487" y="170159"/>
                          <a:pt x="240380" y="161532"/>
                          <a:pt x="237984" y="150268"/>
                        </a:cubicBezTo>
                        <a:lnTo>
                          <a:pt x="232951" y="125103"/>
                        </a:lnTo>
                        <a:lnTo>
                          <a:pt x="232951" y="78609"/>
                        </a:lnTo>
                        <a:cubicBezTo>
                          <a:pt x="232951" y="78609"/>
                          <a:pt x="220968" y="68303"/>
                          <a:pt x="220968" y="68303"/>
                        </a:cubicBezTo>
                        <a:cubicBezTo>
                          <a:pt x="216893" y="64709"/>
                          <a:pt x="214257" y="60634"/>
                          <a:pt x="212580" y="55601"/>
                        </a:cubicBezTo>
                        <a:lnTo>
                          <a:pt x="207547" y="40263"/>
                        </a:lnTo>
                        <a:cubicBezTo>
                          <a:pt x="197241" y="39784"/>
                          <a:pt x="189333" y="35709"/>
                          <a:pt x="184300" y="28759"/>
                        </a:cubicBezTo>
                        <a:cubicBezTo>
                          <a:pt x="179267" y="21809"/>
                          <a:pt x="177589" y="13181"/>
                          <a:pt x="180225" y="4793"/>
                        </a:cubicBezTo>
                        <a:lnTo>
                          <a:pt x="181663" y="0"/>
                        </a:lnTo>
                        <a:lnTo>
                          <a:pt x="153383" y="5992"/>
                        </a:lnTo>
                        <a:lnTo>
                          <a:pt x="133012" y="21569"/>
                        </a:lnTo>
                        <a:cubicBezTo>
                          <a:pt x="128219" y="25404"/>
                          <a:pt x="121748" y="27561"/>
                          <a:pt x="115037" y="27561"/>
                        </a:cubicBezTo>
                        <a:lnTo>
                          <a:pt x="97542" y="27561"/>
                        </a:lnTo>
                        <a:lnTo>
                          <a:pt x="61114" y="88195"/>
                        </a:lnTo>
                        <a:lnTo>
                          <a:pt x="49370" y="143797"/>
                        </a:lnTo>
                        <a:cubicBezTo>
                          <a:pt x="49370" y="143797"/>
                          <a:pt x="48651" y="146193"/>
                          <a:pt x="48172" y="147152"/>
                        </a:cubicBezTo>
                        <a:lnTo>
                          <a:pt x="24445" y="188853"/>
                        </a:lnTo>
                        <a:lnTo>
                          <a:pt x="0" y="218092"/>
                        </a:lnTo>
                        <a:lnTo>
                          <a:pt x="27082" y="211142"/>
                        </a:lnTo>
                        <a:cubicBezTo>
                          <a:pt x="34272" y="209464"/>
                          <a:pt x="41701" y="210183"/>
                          <a:pt x="47693" y="213299"/>
                        </a:cubicBezTo>
                        <a:lnTo>
                          <a:pt x="100178" y="239182"/>
                        </a:lnTo>
                        <a:cubicBezTo>
                          <a:pt x="109765" y="243975"/>
                          <a:pt x="115756" y="253322"/>
                          <a:pt x="115756" y="263867"/>
                        </a:cubicBezTo>
                        <a:lnTo>
                          <a:pt x="115756" y="322344"/>
                        </a:lnTo>
                        <a:lnTo>
                          <a:pt x="131334" y="342955"/>
                        </a:lnTo>
                        <a:cubicBezTo>
                          <a:pt x="136847" y="350145"/>
                          <a:pt x="139003" y="359492"/>
                          <a:pt x="137086" y="368359"/>
                        </a:cubicBezTo>
                        <a:lnTo>
                          <a:pt x="134450" y="381062"/>
                        </a:lnTo>
                        <a:cubicBezTo>
                          <a:pt x="132293" y="392086"/>
                          <a:pt x="124384" y="400953"/>
                          <a:pt x="113839" y="405028"/>
                        </a:cubicBezTo>
                        <a:cubicBezTo>
                          <a:pt x="117913" y="407903"/>
                          <a:pt x="121269" y="411498"/>
                          <a:pt x="123905" y="415812"/>
                        </a:cubicBezTo>
                        <a:lnTo>
                          <a:pt x="129896" y="426118"/>
                        </a:lnTo>
                        <a:lnTo>
                          <a:pt x="136128" y="421325"/>
                        </a:lnTo>
                        <a:cubicBezTo>
                          <a:pt x="144037" y="415333"/>
                          <a:pt x="154342" y="412936"/>
                          <a:pt x="164647" y="414854"/>
                        </a:cubicBezTo>
                        <a:lnTo>
                          <a:pt x="264586" y="434266"/>
                        </a:lnTo>
                        <a:lnTo>
                          <a:pt x="276090" y="423242"/>
                        </a:lnTo>
                        <a:cubicBezTo>
                          <a:pt x="283519" y="416052"/>
                          <a:pt x="293825" y="412697"/>
                          <a:pt x="304370" y="413895"/>
                        </a:cubicBezTo>
                        <a:lnTo>
                          <a:pt x="338402" y="417011"/>
                        </a:lnTo>
                        <a:cubicBezTo>
                          <a:pt x="347269" y="417730"/>
                          <a:pt x="355418" y="421804"/>
                          <a:pt x="361170" y="428275"/>
                        </a:cubicBezTo>
                        <a:lnTo>
                          <a:pt x="389210" y="458712"/>
                        </a:lnTo>
                        <a:lnTo>
                          <a:pt x="423482" y="458712"/>
                        </a:lnTo>
                        <a:lnTo>
                          <a:pt x="441936" y="447927"/>
                        </a:lnTo>
                        <a:cubicBezTo>
                          <a:pt x="448646" y="444092"/>
                          <a:pt x="456795" y="442415"/>
                          <a:pt x="464703" y="443373"/>
                        </a:cubicBezTo>
                        <a:lnTo>
                          <a:pt x="508561" y="449125"/>
                        </a:lnTo>
                        <a:cubicBezTo>
                          <a:pt x="510239" y="449125"/>
                          <a:pt x="512636" y="449844"/>
                          <a:pt x="514553" y="450324"/>
                        </a:cubicBezTo>
                        <a:lnTo>
                          <a:pt x="557932" y="463265"/>
                        </a:lnTo>
                        <a:lnTo>
                          <a:pt x="588608" y="455356"/>
                        </a:lnTo>
                        <a:cubicBezTo>
                          <a:pt x="596517" y="453199"/>
                          <a:pt x="604905" y="453919"/>
                          <a:pt x="612335" y="457274"/>
                        </a:cubicBezTo>
                        <a:lnTo>
                          <a:pt x="658589" y="477405"/>
                        </a:lnTo>
                        <a:lnTo>
                          <a:pt x="673448" y="469017"/>
                        </a:lnTo>
                        <a:cubicBezTo>
                          <a:pt x="687589" y="461348"/>
                          <a:pt x="705084" y="463505"/>
                          <a:pt x="716108" y="474769"/>
                        </a:cubicBezTo>
                        <a:lnTo>
                          <a:pt x="722819" y="481479"/>
                        </a:lnTo>
                        <a:cubicBezTo>
                          <a:pt x="730727" y="489628"/>
                          <a:pt x="734083" y="500892"/>
                          <a:pt x="731207" y="511437"/>
                        </a:cubicBezTo>
                        <a:lnTo>
                          <a:pt x="724257" y="538759"/>
                        </a:lnTo>
                        <a:lnTo>
                          <a:pt x="748462" y="538759"/>
                        </a:lnTo>
                        <a:cubicBezTo>
                          <a:pt x="751338" y="538759"/>
                          <a:pt x="753975" y="538998"/>
                          <a:pt x="756371" y="539717"/>
                        </a:cubicBezTo>
                        <a:lnTo>
                          <a:pt x="822278" y="553618"/>
                        </a:lnTo>
                        <a:lnTo>
                          <a:pt x="824195" y="552899"/>
                        </a:lnTo>
                        <a:lnTo>
                          <a:pt x="824195" y="524858"/>
                        </a:lnTo>
                        <a:cubicBezTo>
                          <a:pt x="824195" y="516710"/>
                          <a:pt x="828030" y="508801"/>
                          <a:pt x="834501" y="503768"/>
                        </a:cubicBezTo>
                        <a:lnTo>
                          <a:pt x="853434" y="488430"/>
                        </a:lnTo>
                        <a:lnTo>
                          <a:pt x="855112" y="464464"/>
                        </a:lnTo>
                        <a:cubicBezTo>
                          <a:pt x="855352" y="460629"/>
                          <a:pt x="856550" y="456794"/>
                          <a:pt x="858707" y="453199"/>
                        </a:cubicBezTo>
                        <a:lnTo>
                          <a:pt x="869731" y="435465"/>
                        </a:lnTo>
                        <a:lnTo>
                          <a:pt x="861343" y="406945"/>
                        </a:lnTo>
                        <a:cubicBezTo>
                          <a:pt x="859905" y="402152"/>
                          <a:pt x="859905" y="396640"/>
                          <a:pt x="861343" y="391606"/>
                        </a:cubicBezTo>
                        <a:lnTo>
                          <a:pt x="865417" y="378665"/>
                        </a:lnTo>
                        <a:lnTo>
                          <a:pt x="861583" y="378665"/>
                        </a:lnTo>
                        <a:cubicBezTo>
                          <a:pt x="850558" y="378665"/>
                          <a:pt x="840492" y="372434"/>
                          <a:pt x="835699" y="363087"/>
                        </a:cubicBezTo>
                        <a:lnTo>
                          <a:pt x="825154" y="341757"/>
                        </a:lnTo>
                        <a:lnTo>
                          <a:pt x="810295" y="342476"/>
                        </a:lnTo>
                        <a:lnTo>
                          <a:pt x="810295" y="342476"/>
                        </a:lnTo>
                        <a:cubicBezTo>
                          <a:pt x="797833" y="342476"/>
                          <a:pt x="787527" y="335526"/>
                          <a:pt x="783213" y="324981"/>
                        </a:cubicBezTo>
                        <a:cubicBezTo>
                          <a:pt x="779139" y="314915"/>
                          <a:pt x="781536" y="303411"/>
                          <a:pt x="789684" y="295742"/>
                        </a:cubicBezTo>
                        <a:cubicBezTo>
                          <a:pt x="793998" y="291668"/>
                          <a:pt x="799750" y="288792"/>
                          <a:pt x="805981" y="287833"/>
                        </a:cubicBezTo>
                        <a:cubicBezTo>
                          <a:pt x="805981" y="287833"/>
                          <a:pt x="805981" y="287833"/>
                          <a:pt x="805981" y="287833"/>
                        </a:cubicBezTo>
                        <a:lnTo>
                          <a:pt x="839055" y="283519"/>
                        </a:lnTo>
                        <a:lnTo>
                          <a:pt x="875243" y="237025"/>
                        </a:lnTo>
                        <a:cubicBezTo>
                          <a:pt x="880037" y="231033"/>
                          <a:pt x="887226" y="227199"/>
                          <a:pt x="894656" y="226240"/>
                        </a:cubicBezTo>
                        <a:lnTo>
                          <a:pt x="948100" y="220488"/>
                        </a:lnTo>
                        <a:lnTo>
                          <a:pt x="954571" y="212340"/>
                        </a:lnTo>
                        <a:lnTo>
                          <a:pt x="954571" y="212340"/>
                        </a:lnTo>
                        <a:cubicBezTo>
                          <a:pt x="954571" y="212340"/>
                          <a:pt x="902325" y="199158"/>
                          <a:pt x="902325" y="199158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0" name="자유형: 도형 179">
                    <a:extLst>
                      <a:ext uri="{FF2B5EF4-FFF2-40B4-BE49-F238E27FC236}">
                        <a16:creationId xmlns:a16="http://schemas.microsoft.com/office/drawing/2014/main" id="{28DBCA43-1672-B656-A107-470768608996}"/>
                      </a:ext>
                    </a:extLst>
                  </p:cNvPr>
                  <p:cNvSpPr/>
                  <p:nvPr/>
                </p:nvSpPr>
                <p:spPr>
                  <a:xfrm>
                    <a:off x="2314390" y="3636067"/>
                    <a:ext cx="661944" cy="565121"/>
                  </a:xfrm>
                  <a:custGeom>
                    <a:avLst/>
                    <a:gdLst>
                      <a:gd name="connsiteX0" fmla="*/ 646606 w 661944"/>
                      <a:gd name="connsiteY0" fmla="*/ 268181 h 565121"/>
                      <a:gd name="connsiteX1" fmla="*/ 649482 w 661944"/>
                      <a:gd name="connsiteY1" fmla="*/ 231273 h 565121"/>
                      <a:gd name="connsiteX2" fmla="*/ 643491 w 661944"/>
                      <a:gd name="connsiteY2" fmla="*/ 205390 h 565121"/>
                      <a:gd name="connsiteX3" fmla="*/ 643251 w 661944"/>
                      <a:gd name="connsiteY3" fmla="*/ 202034 h 565121"/>
                      <a:gd name="connsiteX4" fmla="*/ 647086 w 661944"/>
                      <a:gd name="connsiteY4" fmla="*/ 135888 h 565121"/>
                      <a:gd name="connsiteX5" fmla="*/ 598195 w 661944"/>
                      <a:gd name="connsiteY5" fmla="*/ 125582 h 565121"/>
                      <a:gd name="connsiteX6" fmla="*/ 563683 w 661944"/>
                      <a:gd name="connsiteY6" fmla="*/ 125582 h 565121"/>
                      <a:gd name="connsiteX7" fmla="*/ 535883 w 661944"/>
                      <a:gd name="connsiteY7" fmla="*/ 112161 h 565121"/>
                      <a:gd name="connsiteX8" fmla="*/ 530131 w 661944"/>
                      <a:gd name="connsiteY8" fmla="*/ 85080 h 565121"/>
                      <a:gd name="connsiteX9" fmla="*/ 538279 w 661944"/>
                      <a:gd name="connsiteY9" fmla="*/ 52965 h 565121"/>
                      <a:gd name="connsiteX10" fmla="*/ 525577 w 661944"/>
                      <a:gd name="connsiteY10" fmla="*/ 59915 h 565121"/>
                      <a:gd name="connsiteX11" fmla="*/ 493463 w 661944"/>
                      <a:gd name="connsiteY11" fmla="*/ 61353 h 565121"/>
                      <a:gd name="connsiteX12" fmla="*/ 446489 w 661944"/>
                      <a:gd name="connsiteY12" fmla="*/ 40742 h 565121"/>
                      <a:gd name="connsiteX13" fmla="*/ 416052 w 661944"/>
                      <a:gd name="connsiteY13" fmla="*/ 48651 h 565121"/>
                      <a:gd name="connsiteX14" fmla="*/ 396400 w 661944"/>
                      <a:gd name="connsiteY14" fmla="*/ 48412 h 565121"/>
                      <a:gd name="connsiteX15" fmla="*/ 351343 w 661944"/>
                      <a:gd name="connsiteY15" fmla="*/ 34751 h 565121"/>
                      <a:gd name="connsiteX16" fmla="*/ 310122 w 661944"/>
                      <a:gd name="connsiteY16" fmla="*/ 29478 h 565121"/>
                      <a:gd name="connsiteX17" fmla="*/ 292147 w 661944"/>
                      <a:gd name="connsiteY17" fmla="*/ 40023 h 565121"/>
                      <a:gd name="connsiteX18" fmla="*/ 273933 w 661944"/>
                      <a:gd name="connsiteY18" fmla="*/ 44817 h 565121"/>
                      <a:gd name="connsiteX19" fmla="*/ 235587 w 661944"/>
                      <a:gd name="connsiteY19" fmla="*/ 44817 h 565121"/>
                      <a:gd name="connsiteX20" fmla="*/ 209464 w 661944"/>
                      <a:gd name="connsiteY20" fmla="*/ 33553 h 565121"/>
                      <a:gd name="connsiteX21" fmla="*/ 181184 w 661944"/>
                      <a:gd name="connsiteY21" fmla="*/ 2636 h 565121"/>
                      <a:gd name="connsiteX22" fmla="*/ 151945 w 661944"/>
                      <a:gd name="connsiteY22" fmla="*/ 0 h 565121"/>
                      <a:gd name="connsiteX23" fmla="*/ 140202 w 661944"/>
                      <a:gd name="connsiteY23" fmla="*/ 11264 h 565121"/>
                      <a:gd name="connsiteX24" fmla="*/ 108567 w 661944"/>
                      <a:gd name="connsiteY24" fmla="*/ 20132 h 565121"/>
                      <a:gd name="connsiteX25" fmla="*/ 8148 w 661944"/>
                      <a:gd name="connsiteY25" fmla="*/ 719 h 565121"/>
                      <a:gd name="connsiteX26" fmla="*/ 0 w 661944"/>
                      <a:gd name="connsiteY26" fmla="*/ 6710 h 565121"/>
                      <a:gd name="connsiteX27" fmla="*/ 28759 w 661944"/>
                      <a:gd name="connsiteY27" fmla="*/ 56560 h 565121"/>
                      <a:gd name="connsiteX28" fmla="*/ 62312 w 661944"/>
                      <a:gd name="connsiteY28" fmla="*/ 68543 h 565121"/>
                      <a:gd name="connsiteX29" fmla="*/ 82683 w 661944"/>
                      <a:gd name="connsiteY29" fmla="*/ 88435 h 565121"/>
                      <a:gd name="connsiteX30" fmla="*/ 83162 w 661944"/>
                      <a:gd name="connsiteY30" fmla="*/ 108087 h 565121"/>
                      <a:gd name="connsiteX31" fmla="*/ 89633 w 661944"/>
                      <a:gd name="connsiteY31" fmla="*/ 106889 h 565121"/>
                      <a:gd name="connsiteX32" fmla="*/ 126781 w 661944"/>
                      <a:gd name="connsiteY32" fmla="*/ 123905 h 565121"/>
                      <a:gd name="connsiteX33" fmla="*/ 133252 w 661944"/>
                      <a:gd name="connsiteY33" fmla="*/ 136128 h 565121"/>
                      <a:gd name="connsiteX34" fmla="*/ 176151 w 661944"/>
                      <a:gd name="connsiteY34" fmla="*/ 139962 h 565121"/>
                      <a:gd name="connsiteX35" fmla="*/ 185738 w 661944"/>
                      <a:gd name="connsiteY35" fmla="*/ 146433 h 565121"/>
                      <a:gd name="connsiteX36" fmla="*/ 207547 w 661944"/>
                      <a:gd name="connsiteY36" fmla="*/ 188853 h 565121"/>
                      <a:gd name="connsiteX37" fmla="*/ 245653 w 661944"/>
                      <a:gd name="connsiteY37" fmla="*/ 207307 h 565121"/>
                      <a:gd name="connsiteX38" fmla="*/ 249967 w 661944"/>
                      <a:gd name="connsiteY38" fmla="*/ 210902 h 565121"/>
                      <a:gd name="connsiteX39" fmla="*/ 252363 w 661944"/>
                      <a:gd name="connsiteY39" fmla="*/ 214018 h 565121"/>
                      <a:gd name="connsiteX40" fmla="*/ 269140 w 661944"/>
                      <a:gd name="connsiteY40" fmla="*/ 239661 h 565121"/>
                      <a:gd name="connsiteX41" fmla="*/ 267702 w 661944"/>
                      <a:gd name="connsiteY41" fmla="*/ 266743 h 565121"/>
                      <a:gd name="connsiteX42" fmla="*/ 247331 w 661944"/>
                      <a:gd name="connsiteY42" fmla="*/ 291668 h 565121"/>
                      <a:gd name="connsiteX43" fmla="*/ 237984 w 661944"/>
                      <a:gd name="connsiteY43" fmla="*/ 309642 h 565121"/>
                      <a:gd name="connsiteX44" fmla="*/ 250206 w 661944"/>
                      <a:gd name="connsiteY44" fmla="*/ 327377 h 565121"/>
                      <a:gd name="connsiteX45" fmla="*/ 251644 w 661944"/>
                      <a:gd name="connsiteY45" fmla="*/ 351344 h 565121"/>
                      <a:gd name="connsiteX46" fmla="*/ 235108 w 661944"/>
                      <a:gd name="connsiteY46" fmla="*/ 380582 h 565121"/>
                      <a:gd name="connsiteX47" fmla="*/ 225042 w 661944"/>
                      <a:gd name="connsiteY47" fmla="*/ 470455 h 565121"/>
                      <a:gd name="connsiteX48" fmla="*/ 232471 w 661944"/>
                      <a:gd name="connsiteY48" fmla="*/ 484116 h 565121"/>
                      <a:gd name="connsiteX49" fmla="*/ 282321 w 661944"/>
                      <a:gd name="connsiteY49" fmla="*/ 484116 h 565121"/>
                      <a:gd name="connsiteX50" fmla="*/ 282321 w 661944"/>
                      <a:gd name="connsiteY50" fmla="*/ 479083 h 565121"/>
                      <a:gd name="connsiteX51" fmla="*/ 303651 w 661944"/>
                      <a:gd name="connsiteY51" fmla="*/ 455836 h 565121"/>
                      <a:gd name="connsiteX52" fmla="*/ 343914 w 661944"/>
                      <a:gd name="connsiteY52" fmla="*/ 451762 h 565121"/>
                      <a:gd name="connsiteX53" fmla="*/ 364046 w 661944"/>
                      <a:gd name="connsiteY53" fmla="*/ 459431 h 565121"/>
                      <a:gd name="connsiteX54" fmla="*/ 433068 w 661944"/>
                      <a:gd name="connsiteY54" fmla="*/ 533726 h 565121"/>
                      <a:gd name="connsiteX55" fmla="*/ 448886 w 661944"/>
                      <a:gd name="connsiteY55" fmla="*/ 540676 h 565121"/>
                      <a:gd name="connsiteX56" fmla="*/ 475968 w 661944"/>
                      <a:gd name="connsiteY56" fmla="*/ 565121 h 565121"/>
                      <a:gd name="connsiteX57" fmla="*/ 513834 w 661944"/>
                      <a:gd name="connsiteY57" fmla="*/ 565121 h 565121"/>
                      <a:gd name="connsiteX58" fmla="*/ 513355 w 661944"/>
                      <a:gd name="connsiteY58" fmla="*/ 555535 h 565121"/>
                      <a:gd name="connsiteX59" fmla="*/ 518867 w 661944"/>
                      <a:gd name="connsiteY59" fmla="*/ 537800 h 565121"/>
                      <a:gd name="connsiteX60" fmla="*/ 541395 w 661944"/>
                      <a:gd name="connsiteY60" fmla="*/ 508801 h 565121"/>
                      <a:gd name="connsiteX61" fmla="*/ 545469 w 661944"/>
                      <a:gd name="connsiteY61" fmla="*/ 494182 h 565121"/>
                      <a:gd name="connsiteX62" fmla="*/ 563683 w 661944"/>
                      <a:gd name="connsiteY62" fmla="*/ 475488 h 565121"/>
                      <a:gd name="connsiteX63" fmla="*/ 581898 w 661944"/>
                      <a:gd name="connsiteY63" fmla="*/ 469497 h 565121"/>
                      <a:gd name="connsiteX64" fmla="*/ 586212 w 661944"/>
                      <a:gd name="connsiteY64" fmla="*/ 440018 h 565121"/>
                      <a:gd name="connsiteX65" fmla="*/ 596038 w 661944"/>
                      <a:gd name="connsiteY65" fmla="*/ 423002 h 565121"/>
                      <a:gd name="connsiteX66" fmla="*/ 617607 w 661944"/>
                      <a:gd name="connsiteY66" fmla="*/ 405267 h 565121"/>
                      <a:gd name="connsiteX67" fmla="*/ 609219 w 661944"/>
                      <a:gd name="connsiteY67" fmla="*/ 374351 h 565121"/>
                      <a:gd name="connsiteX68" fmla="*/ 616409 w 661944"/>
                      <a:gd name="connsiteY68" fmla="*/ 347988 h 565121"/>
                      <a:gd name="connsiteX69" fmla="*/ 661945 w 661944"/>
                      <a:gd name="connsiteY69" fmla="*/ 303651 h 565121"/>
                      <a:gd name="connsiteX70" fmla="*/ 650441 w 661944"/>
                      <a:gd name="connsiteY70" fmla="*/ 284718 h 565121"/>
                      <a:gd name="connsiteX71" fmla="*/ 646606 w 661944"/>
                      <a:gd name="connsiteY71" fmla="*/ 268421 h 56512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</a:cxnLst>
                    <a:rect l="l" t="t" r="r" b="b"/>
                    <a:pathLst>
                      <a:path w="661944" h="565121">
                        <a:moveTo>
                          <a:pt x="646606" y="268181"/>
                        </a:moveTo>
                        <a:lnTo>
                          <a:pt x="649482" y="231273"/>
                        </a:lnTo>
                        <a:lnTo>
                          <a:pt x="643491" y="205390"/>
                        </a:lnTo>
                        <a:cubicBezTo>
                          <a:pt x="643491" y="205390"/>
                          <a:pt x="643011" y="203233"/>
                          <a:pt x="643251" y="202034"/>
                        </a:cubicBezTo>
                        <a:lnTo>
                          <a:pt x="647086" y="135888"/>
                        </a:lnTo>
                        <a:lnTo>
                          <a:pt x="598195" y="125582"/>
                        </a:lnTo>
                        <a:lnTo>
                          <a:pt x="563683" y="125582"/>
                        </a:lnTo>
                        <a:cubicBezTo>
                          <a:pt x="552659" y="125582"/>
                          <a:pt x="542354" y="120550"/>
                          <a:pt x="535883" y="112161"/>
                        </a:cubicBezTo>
                        <a:cubicBezTo>
                          <a:pt x="529891" y="104492"/>
                          <a:pt x="527734" y="94427"/>
                          <a:pt x="530131" y="85080"/>
                        </a:cubicBezTo>
                        <a:lnTo>
                          <a:pt x="538279" y="52965"/>
                        </a:lnTo>
                        <a:lnTo>
                          <a:pt x="525577" y="59915"/>
                        </a:lnTo>
                        <a:cubicBezTo>
                          <a:pt x="515751" y="65428"/>
                          <a:pt x="503768" y="65907"/>
                          <a:pt x="493463" y="61353"/>
                        </a:cubicBezTo>
                        <a:lnTo>
                          <a:pt x="446489" y="40742"/>
                        </a:lnTo>
                        <a:lnTo>
                          <a:pt x="416052" y="48651"/>
                        </a:lnTo>
                        <a:cubicBezTo>
                          <a:pt x="409821" y="50329"/>
                          <a:pt x="402631" y="50089"/>
                          <a:pt x="396400" y="48412"/>
                        </a:cubicBezTo>
                        <a:lnTo>
                          <a:pt x="351343" y="34751"/>
                        </a:lnTo>
                        <a:lnTo>
                          <a:pt x="310122" y="29478"/>
                        </a:lnTo>
                        <a:lnTo>
                          <a:pt x="292147" y="40023"/>
                        </a:lnTo>
                        <a:cubicBezTo>
                          <a:pt x="286635" y="43139"/>
                          <a:pt x="280404" y="44817"/>
                          <a:pt x="273933" y="44817"/>
                        </a:cubicBezTo>
                        <a:lnTo>
                          <a:pt x="235587" y="44817"/>
                        </a:lnTo>
                        <a:cubicBezTo>
                          <a:pt x="225521" y="44817"/>
                          <a:pt x="216174" y="40742"/>
                          <a:pt x="209464" y="33553"/>
                        </a:cubicBezTo>
                        <a:lnTo>
                          <a:pt x="181184" y="2636"/>
                        </a:lnTo>
                        <a:lnTo>
                          <a:pt x="151945" y="0"/>
                        </a:lnTo>
                        <a:lnTo>
                          <a:pt x="140202" y="11264"/>
                        </a:lnTo>
                        <a:cubicBezTo>
                          <a:pt x="131814" y="19173"/>
                          <a:pt x="120070" y="22528"/>
                          <a:pt x="108567" y="20132"/>
                        </a:cubicBezTo>
                        <a:lnTo>
                          <a:pt x="8148" y="719"/>
                        </a:lnTo>
                        <a:lnTo>
                          <a:pt x="0" y="6710"/>
                        </a:lnTo>
                        <a:lnTo>
                          <a:pt x="28759" y="56560"/>
                        </a:lnTo>
                        <a:lnTo>
                          <a:pt x="62312" y="68543"/>
                        </a:lnTo>
                        <a:cubicBezTo>
                          <a:pt x="71898" y="71898"/>
                          <a:pt x="79328" y="79328"/>
                          <a:pt x="82683" y="88435"/>
                        </a:cubicBezTo>
                        <a:cubicBezTo>
                          <a:pt x="85080" y="94906"/>
                          <a:pt x="85080" y="101616"/>
                          <a:pt x="83162" y="108087"/>
                        </a:cubicBezTo>
                        <a:lnTo>
                          <a:pt x="89633" y="106889"/>
                        </a:lnTo>
                        <a:cubicBezTo>
                          <a:pt x="104492" y="104253"/>
                          <a:pt x="119831" y="111203"/>
                          <a:pt x="126781" y="123905"/>
                        </a:cubicBezTo>
                        <a:lnTo>
                          <a:pt x="133252" y="136128"/>
                        </a:lnTo>
                        <a:lnTo>
                          <a:pt x="176151" y="139962"/>
                        </a:lnTo>
                        <a:cubicBezTo>
                          <a:pt x="180225" y="140442"/>
                          <a:pt x="183820" y="142838"/>
                          <a:pt x="185738" y="146433"/>
                        </a:cubicBezTo>
                        <a:lnTo>
                          <a:pt x="207547" y="188853"/>
                        </a:lnTo>
                        <a:lnTo>
                          <a:pt x="245653" y="207307"/>
                        </a:lnTo>
                        <a:cubicBezTo>
                          <a:pt x="247331" y="208026"/>
                          <a:pt x="248768" y="209224"/>
                          <a:pt x="249967" y="210902"/>
                        </a:cubicBezTo>
                        <a:lnTo>
                          <a:pt x="252363" y="214018"/>
                        </a:lnTo>
                        <a:lnTo>
                          <a:pt x="269140" y="239661"/>
                        </a:lnTo>
                        <a:cubicBezTo>
                          <a:pt x="274652" y="248529"/>
                          <a:pt x="273933" y="259074"/>
                          <a:pt x="267702" y="266743"/>
                        </a:cubicBezTo>
                        <a:lnTo>
                          <a:pt x="247331" y="291668"/>
                        </a:lnTo>
                        <a:lnTo>
                          <a:pt x="237984" y="309642"/>
                        </a:lnTo>
                        <a:lnTo>
                          <a:pt x="250206" y="327377"/>
                        </a:lnTo>
                        <a:cubicBezTo>
                          <a:pt x="255000" y="334807"/>
                          <a:pt x="255479" y="343914"/>
                          <a:pt x="251644" y="351344"/>
                        </a:cubicBezTo>
                        <a:lnTo>
                          <a:pt x="235108" y="380582"/>
                        </a:lnTo>
                        <a:lnTo>
                          <a:pt x="225042" y="470455"/>
                        </a:lnTo>
                        <a:lnTo>
                          <a:pt x="232471" y="484116"/>
                        </a:lnTo>
                        <a:lnTo>
                          <a:pt x="282321" y="484116"/>
                        </a:lnTo>
                        <a:lnTo>
                          <a:pt x="282321" y="479083"/>
                        </a:lnTo>
                        <a:cubicBezTo>
                          <a:pt x="282321" y="467100"/>
                          <a:pt x="291428" y="457274"/>
                          <a:pt x="303651" y="455836"/>
                        </a:cubicBezTo>
                        <a:lnTo>
                          <a:pt x="343914" y="451762"/>
                        </a:lnTo>
                        <a:cubicBezTo>
                          <a:pt x="351343" y="450803"/>
                          <a:pt x="358773" y="453679"/>
                          <a:pt x="364046" y="459431"/>
                        </a:cubicBezTo>
                        <a:lnTo>
                          <a:pt x="433068" y="533726"/>
                        </a:lnTo>
                        <a:cubicBezTo>
                          <a:pt x="439299" y="534684"/>
                          <a:pt x="444572" y="536841"/>
                          <a:pt x="448886" y="540676"/>
                        </a:cubicBezTo>
                        <a:lnTo>
                          <a:pt x="475968" y="565121"/>
                        </a:lnTo>
                        <a:lnTo>
                          <a:pt x="513834" y="565121"/>
                        </a:lnTo>
                        <a:cubicBezTo>
                          <a:pt x="513834" y="565121"/>
                          <a:pt x="513355" y="555535"/>
                          <a:pt x="513355" y="555535"/>
                        </a:cubicBezTo>
                        <a:cubicBezTo>
                          <a:pt x="512875" y="549783"/>
                          <a:pt x="514793" y="543073"/>
                          <a:pt x="518867" y="537800"/>
                        </a:cubicBezTo>
                        <a:lnTo>
                          <a:pt x="541395" y="508801"/>
                        </a:lnTo>
                        <a:lnTo>
                          <a:pt x="545469" y="494182"/>
                        </a:lnTo>
                        <a:cubicBezTo>
                          <a:pt x="548105" y="485314"/>
                          <a:pt x="554816" y="478604"/>
                          <a:pt x="563683" y="475488"/>
                        </a:cubicBezTo>
                        <a:lnTo>
                          <a:pt x="581898" y="469497"/>
                        </a:lnTo>
                        <a:lnTo>
                          <a:pt x="586212" y="440018"/>
                        </a:lnTo>
                        <a:cubicBezTo>
                          <a:pt x="587170" y="433308"/>
                          <a:pt x="590765" y="427316"/>
                          <a:pt x="596038" y="423002"/>
                        </a:cubicBezTo>
                        <a:lnTo>
                          <a:pt x="617607" y="405267"/>
                        </a:lnTo>
                        <a:lnTo>
                          <a:pt x="609219" y="374351"/>
                        </a:lnTo>
                        <a:cubicBezTo>
                          <a:pt x="606583" y="364765"/>
                          <a:pt x="609219" y="354938"/>
                          <a:pt x="616409" y="347988"/>
                        </a:cubicBezTo>
                        <a:lnTo>
                          <a:pt x="661945" y="303651"/>
                        </a:lnTo>
                        <a:lnTo>
                          <a:pt x="650441" y="284718"/>
                        </a:lnTo>
                        <a:cubicBezTo>
                          <a:pt x="647325" y="279445"/>
                          <a:pt x="646127" y="273933"/>
                          <a:pt x="646606" y="268421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1" name="자유형: 도형 180">
                    <a:extLst>
                      <a:ext uri="{FF2B5EF4-FFF2-40B4-BE49-F238E27FC236}">
                        <a16:creationId xmlns:a16="http://schemas.microsoft.com/office/drawing/2014/main" id="{94EE7970-7238-2C7D-E3AA-98AD6BBBB36F}"/>
                      </a:ext>
                    </a:extLst>
                  </p:cNvPr>
                  <p:cNvSpPr/>
                  <p:nvPr/>
                </p:nvSpPr>
                <p:spPr>
                  <a:xfrm>
                    <a:off x="899668" y="4021921"/>
                    <a:ext cx="3115" cy="3115"/>
                  </a:xfrm>
                  <a:custGeom>
                    <a:avLst/>
                    <a:gdLst>
                      <a:gd name="connsiteX0" fmla="*/ 2636 w 3115"/>
                      <a:gd name="connsiteY0" fmla="*/ 3116 h 3115"/>
                      <a:gd name="connsiteX1" fmla="*/ 3116 w 3115"/>
                      <a:gd name="connsiteY1" fmla="*/ 719 h 3115"/>
                      <a:gd name="connsiteX2" fmla="*/ 0 w 3115"/>
                      <a:gd name="connsiteY2" fmla="*/ 0 h 3115"/>
                      <a:gd name="connsiteX3" fmla="*/ 2636 w 3115"/>
                      <a:gd name="connsiteY3" fmla="*/ 3116 h 311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3115" h="3115">
                        <a:moveTo>
                          <a:pt x="2636" y="3116"/>
                        </a:moveTo>
                        <a:lnTo>
                          <a:pt x="3116" y="719"/>
                        </a:lnTo>
                        <a:lnTo>
                          <a:pt x="0" y="0"/>
                        </a:lnTo>
                        <a:lnTo>
                          <a:pt x="2636" y="3116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2" name="자유형: 도형 181">
                    <a:extLst>
                      <a:ext uri="{FF2B5EF4-FFF2-40B4-BE49-F238E27FC236}">
                        <a16:creationId xmlns:a16="http://schemas.microsoft.com/office/drawing/2014/main" id="{6F869B1B-646C-047F-9334-0BF256FA8B03}"/>
                      </a:ext>
                    </a:extLst>
                  </p:cNvPr>
                  <p:cNvSpPr/>
                  <p:nvPr/>
                </p:nvSpPr>
                <p:spPr>
                  <a:xfrm>
                    <a:off x="747483" y="3929652"/>
                    <a:ext cx="105211" cy="118153"/>
                  </a:xfrm>
                  <a:custGeom>
                    <a:avLst/>
                    <a:gdLst>
                      <a:gd name="connsiteX0" fmla="*/ 104253 w 105211"/>
                      <a:gd name="connsiteY0" fmla="*/ 40263 h 118153"/>
                      <a:gd name="connsiteX1" fmla="*/ 93468 w 105211"/>
                      <a:gd name="connsiteY1" fmla="*/ 30916 h 118153"/>
                      <a:gd name="connsiteX2" fmla="*/ 60155 w 105211"/>
                      <a:gd name="connsiteY2" fmla="*/ 28280 h 118153"/>
                      <a:gd name="connsiteX3" fmla="*/ 36668 w 105211"/>
                      <a:gd name="connsiteY3" fmla="*/ 12942 h 118153"/>
                      <a:gd name="connsiteX4" fmla="*/ 29958 w 105211"/>
                      <a:gd name="connsiteY4" fmla="*/ 0 h 118153"/>
                      <a:gd name="connsiteX5" fmla="*/ 22768 w 105211"/>
                      <a:gd name="connsiteY5" fmla="*/ 1438 h 118153"/>
                      <a:gd name="connsiteX6" fmla="*/ 31156 w 105211"/>
                      <a:gd name="connsiteY6" fmla="*/ 19652 h 118153"/>
                      <a:gd name="connsiteX7" fmla="*/ 33553 w 105211"/>
                      <a:gd name="connsiteY7" fmla="*/ 30916 h 118153"/>
                      <a:gd name="connsiteX8" fmla="*/ 33553 w 105211"/>
                      <a:gd name="connsiteY8" fmla="*/ 57039 h 118153"/>
                      <a:gd name="connsiteX9" fmla="*/ 15578 w 105211"/>
                      <a:gd name="connsiteY9" fmla="*/ 82923 h 118153"/>
                      <a:gd name="connsiteX10" fmla="*/ 5273 w 105211"/>
                      <a:gd name="connsiteY10" fmla="*/ 86997 h 118153"/>
                      <a:gd name="connsiteX11" fmla="*/ 2636 w 105211"/>
                      <a:gd name="connsiteY11" fmla="*/ 107848 h 118153"/>
                      <a:gd name="connsiteX12" fmla="*/ 0 w 105211"/>
                      <a:gd name="connsiteY12" fmla="*/ 112161 h 118153"/>
                      <a:gd name="connsiteX13" fmla="*/ 14380 w 105211"/>
                      <a:gd name="connsiteY13" fmla="*/ 118153 h 118153"/>
                      <a:gd name="connsiteX14" fmla="*/ 23726 w 105211"/>
                      <a:gd name="connsiteY14" fmla="*/ 101616 h 118153"/>
                      <a:gd name="connsiteX15" fmla="*/ 23726 w 105211"/>
                      <a:gd name="connsiteY15" fmla="*/ 101377 h 118153"/>
                      <a:gd name="connsiteX16" fmla="*/ 57758 w 105211"/>
                      <a:gd name="connsiteY16" fmla="*/ 88675 h 118153"/>
                      <a:gd name="connsiteX17" fmla="*/ 78849 w 105211"/>
                      <a:gd name="connsiteY17" fmla="*/ 95146 h 118153"/>
                      <a:gd name="connsiteX18" fmla="*/ 86997 w 105211"/>
                      <a:gd name="connsiteY18" fmla="*/ 67345 h 118153"/>
                      <a:gd name="connsiteX19" fmla="*/ 105211 w 105211"/>
                      <a:gd name="connsiteY19" fmla="*/ 47693 h 118153"/>
                      <a:gd name="connsiteX20" fmla="*/ 103773 w 105211"/>
                      <a:gd name="connsiteY20" fmla="*/ 40503 h 11815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5211" h="118153">
                        <a:moveTo>
                          <a:pt x="104253" y="40263"/>
                        </a:moveTo>
                        <a:lnTo>
                          <a:pt x="93468" y="30916"/>
                        </a:lnTo>
                        <a:lnTo>
                          <a:pt x="60155" y="28280"/>
                        </a:lnTo>
                        <a:cubicBezTo>
                          <a:pt x="50089" y="27561"/>
                          <a:pt x="41222" y="21570"/>
                          <a:pt x="36668" y="12942"/>
                        </a:cubicBezTo>
                        <a:lnTo>
                          <a:pt x="29958" y="0"/>
                        </a:lnTo>
                        <a:lnTo>
                          <a:pt x="22768" y="1438"/>
                        </a:lnTo>
                        <a:lnTo>
                          <a:pt x="31156" y="19652"/>
                        </a:lnTo>
                        <a:cubicBezTo>
                          <a:pt x="32834" y="23007"/>
                          <a:pt x="33553" y="27082"/>
                          <a:pt x="33553" y="30916"/>
                        </a:cubicBezTo>
                        <a:lnTo>
                          <a:pt x="33553" y="57039"/>
                        </a:lnTo>
                        <a:cubicBezTo>
                          <a:pt x="33553" y="68543"/>
                          <a:pt x="26363" y="78609"/>
                          <a:pt x="15578" y="82923"/>
                        </a:cubicBezTo>
                        <a:lnTo>
                          <a:pt x="5273" y="86997"/>
                        </a:lnTo>
                        <a:cubicBezTo>
                          <a:pt x="7190" y="93947"/>
                          <a:pt x="6231" y="101616"/>
                          <a:pt x="2636" y="107848"/>
                        </a:cubicBezTo>
                        <a:lnTo>
                          <a:pt x="0" y="112161"/>
                        </a:lnTo>
                        <a:cubicBezTo>
                          <a:pt x="5512" y="112880"/>
                          <a:pt x="10305" y="115037"/>
                          <a:pt x="14380" y="118153"/>
                        </a:cubicBezTo>
                        <a:lnTo>
                          <a:pt x="23726" y="101616"/>
                        </a:lnTo>
                        <a:cubicBezTo>
                          <a:pt x="23726" y="101616"/>
                          <a:pt x="23726" y="101616"/>
                          <a:pt x="23726" y="101377"/>
                        </a:cubicBezTo>
                        <a:cubicBezTo>
                          <a:pt x="30437" y="90113"/>
                          <a:pt x="44817" y="84840"/>
                          <a:pt x="57758" y="88675"/>
                        </a:cubicBezTo>
                        <a:lnTo>
                          <a:pt x="78849" y="95146"/>
                        </a:lnTo>
                        <a:cubicBezTo>
                          <a:pt x="76931" y="85799"/>
                          <a:pt x="79807" y="75254"/>
                          <a:pt x="86997" y="67345"/>
                        </a:cubicBezTo>
                        <a:lnTo>
                          <a:pt x="105211" y="47693"/>
                        </a:lnTo>
                        <a:lnTo>
                          <a:pt x="103773" y="40503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83" name="자유형: 도형 182">
                    <a:extLst>
                      <a:ext uri="{FF2B5EF4-FFF2-40B4-BE49-F238E27FC236}">
                        <a16:creationId xmlns:a16="http://schemas.microsoft.com/office/drawing/2014/main" id="{1F043E87-B411-AF85-8792-CD7A2295CB38}"/>
                      </a:ext>
                    </a:extLst>
                  </p:cNvPr>
                  <p:cNvSpPr/>
                  <p:nvPr/>
                </p:nvSpPr>
                <p:spPr>
                  <a:xfrm>
                    <a:off x="533706" y="3915991"/>
                    <a:ext cx="99459" cy="75733"/>
                  </a:xfrm>
                  <a:custGeom>
                    <a:avLst/>
                    <a:gdLst>
                      <a:gd name="connsiteX0" fmla="*/ 47932 w 99459"/>
                      <a:gd name="connsiteY0" fmla="*/ 0 h 75733"/>
                      <a:gd name="connsiteX1" fmla="*/ 42180 w 99459"/>
                      <a:gd name="connsiteY1" fmla="*/ 5512 h 75733"/>
                      <a:gd name="connsiteX2" fmla="*/ 30437 w 99459"/>
                      <a:gd name="connsiteY2" fmla="*/ 15818 h 75733"/>
                      <a:gd name="connsiteX3" fmla="*/ 7669 w 99459"/>
                      <a:gd name="connsiteY3" fmla="*/ 15818 h 75733"/>
                      <a:gd name="connsiteX4" fmla="*/ 0 w 99459"/>
                      <a:gd name="connsiteY4" fmla="*/ 59196 h 75733"/>
                      <a:gd name="connsiteX5" fmla="*/ 14380 w 99459"/>
                      <a:gd name="connsiteY5" fmla="*/ 59196 h 75733"/>
                      <a:gd name="connsiteX6" fmla="*/ 37627 w 99459"/>
                      <a:gd name="connsiteY6" fmla="*/ 74774 h 75733"/>
                      <a:gd name="connsiteX7" fmla="*/ 38106 w 99459"/>
                      <a:gd name="connsiteY7" fmla="*/ 75733 h 75733"/>
                      <a:gd name="connsiteX8" fmla="*/ 68543 w 99459"/>
                      <a:gd name="connsiteY8" fmla="*/ 50569 h 75733"/>
                      <a:gd name="connsiteX9" fmla="*/ 68543 w 99459"/>
                      <a:gd name="connsiteY9" fmla="*/ 38106 h 75733"/>
                      <a:gd name="connsiteX10" fmla="*/ 76452 w 99459"/>
                      <a:gd name="connsiteY10" fmla="*/ 20371 h 75733"/>
                      <a:gd name="connsiteX11" fmla="*/ 95385 w 99459"/>
                      <a:gd name="connsiteY11" fmla="*/ 13900 h 75733"/>
                      <a:gd name="connsiteX12" fmla="*/ 99459 w 99459"/>
                      <a:gd name="connsiteY12" fmla="*/ 13900 h 75733"/>
                      <a:gd name="connsiteX13" fmla="*/ 97303 w 99459"/>
                      <a:gd name="connsiteY13" fmla="*/ 5992 h 75733"/>
                      <a:gd name="connsiteX14" fmla="*/ 47932 w 99459"/>
                      <a:gd name="connsiteY14" fmla="*/ 240 h 7573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99459" h="75733">
                        <a:moveTo>
                          <a:pt x="47932" y="0"/>
                        </a:moveTo>
                        <a:lnTo>
                          <a:pt x="42180" y="5512"/>
                        </a:lnTo>
                        <a:cubicBezTo>
                          <a:pt x="41222" y="11264"/>
                          <a:pt x="36429" y="15578"/>
                          <a:pt x="30437" y="15818"/>
                        </a:cubicBezTo>
                        <a:lnTo>
                          <a:pt x="7669" y="15818"/>
                        </a:lnTo>
                        <a:cubicBezTo>
                          <a:pt x="7669" y="15818"/>
                          <a:pt x="0" y="59196"/>
                          <a:pt x="0" y="59196"/>
                        </a:cubicBezTo>
                        <a:lnTo>
                          <a:pt x="14380" y="59196"/>
                        </a:lnTo>
                        <a:cubicBezTo>
                          <a:pt x="24685" y="59196"/>
                          <a:pt x="34032" y="65428"/>
                          <a:pt x="37627" y="74774"/>
                        </a:cubicBezTo>
                        <a:lnTo>
                          <a:pt x="38106" y="75733"/>
                        </a:lnTo>
                        <a:lnTo>
                          <a:pt x="68543" y="50569"/>
                        </a:lnTo>
                        <a:lnTo>
                          <a:pt x="68543" y="38106"/>
                        </a:lnTo>
                        <a:cubicBezTo>
                          <a:pt x="68543" y="31396"/>
                          <a:pt x="71419" y="24925"/>
                          <a:pt x="76452" y="20371"/>
                        </a:cubicBezTo>
                        <a:cubicBezTo>
                          <a:pt x="81725" y="15578"/>
                          <a:pt x="88675" y="13421"/>
                          <a:pt x="95385" y="13900"/>
                        </a:cubicBezTo>
                        <a:lnTo>
                          <a:pt x="99459" y="13900"/>
                        </a:lnTo>
                        <a:cubicBezTo>
                          <a:pt x="99459" y="13900"/>
                          <a:pt x="97303" y="5992"/>
                          <a:pt x="97303" y="5992"/>
                        </a:cubicBezTo>
                        <a:lnTo>
                          <a:pt x="47932" y="240"/>
                        </a:ln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33" name="자유형: 도형 132">
                  <a:extLst>
                    <a:ext uri="{FF2B5EF4-FFF2-40B4-BE49-F238E27FC236}">
                      <a16:creationId xmlns:a16="http://schemas.microsoft.com/office/drawing/2014/main" id="{360E1DFB-D1CD-7C43-DC34-ADCA7447DA3F}"/>
                    </a:ext>
                  </a:extLst>
                </p:cNvPr>
                <p:cNvSpPr/>
                <p:nvPr/>
              </p:nvSpPr>
              <p:spPr>
                <a:xfrm>
                  <a:off x="6951055" y="4239232"/>
                  <a:ext cx="150361" cy="97187"/>
                </a:xfrm>
                <a:custGeom>
                  <a:avLst/>
                  <a:gdLst>
                    <a:gd name="connsiteX0" fmla="*/ 148653 w 150361"/>
                    <a:gd name="connsiteY0" fmla="*/ 19475 h 97187"/>
                    <a:gd name="connsiteX1" fmla="*/ 143859 w 150361"/>
                    <a:gd name="connsiteY1" fmla="*/ 24268 h 97187"/>
                    <a:gd name="connsiteX2" fmla="*/ 19475 w 150361"/>
                    <a:gd name="connsiteY2" fmla="*/ 95448 h 97187"/>
                    <a:gd name="connsiteX3" fmla="*/ 1740 w 150361"/>
                    <a:gd name="connsiteY3" fmla="*/ 90654 h 97187"/>
                    <a:gd name="connsiteX4" fmla="*/ 6534 w 150361"/>
                    <a:gd name="connsiteY4" fmla="*/ 72920 h 97187"/>
                    <a:gd name="connsiteX5" fmla="*/ 130918 w 150361"/>
                    <a:gd name="connsiteY5" fmla="*/ 1740 h 97187"/>
                    <a:gd name="connsiteX6" fmla="*/ 148653 w 150361"/>
                    <a:gd name="connsiteY6" fmla="*/ 6533 h 97187"/>
                    <a:gd name="connsiteX7" fmla="*/ 148653 w 150361"/>
                    <a:gd name="connsiteY7" fmla="*/ 19715 h 9718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50361" h="97187">
                      <a:moveTo>
                        <a:pt x="148653" y="19475"/>
                      </a:moveTo>
                      <a:cubicBezTo>
                        <a:pt x="147455" y="21392"/>
                        <a:pt x="146016" y="23070"/>
                        <a:pt x="143859" y="24268"/>
                      </a:cubicBezTo>
                      <a:lnTo>
                        <a:pt x="19475" y="95448"/>
                      </a:lnTo>
                      <a:cubicBezTo>
                        <a:pt x="13244" y="99043"/>
                        <a:pt x="5335" y="96886"/>
                        <a:pt x="1740" y="90654"/>
                      </a:cubicBezTo>
                      <a:cubicBezTo>
                        <a:pt x="-1855" y="84423"/>
                        <a:pt x="302" y="76514"/>
                        <a:pt x="6534" y="72920"/>
                      </a:cubicBezTo>
                      <a:lnTo>
                        <a:pt x="130918" y="1740"/>
                      </a:lnTo>
                      <a:cubicBezTo>
                        <a:pt x="137149" y="-1855"/>
                        <a:pt x="145058" y="302"/>
                        <a:pt x="148653" y="6533"/>
                      </a:cubicBezTo>
                      <a:cubicBezTo>
                        <a:pt x="151049" y="10847"/>
                        <a:pt x="150809" y="15880"/>
                        <a:pt x="148653" y="19715"/>
                      </a:cubicBezTo>
                      <a:close/>
                    </a:path>
                  </a:pathLst>
                </a:custGeom>
                <a:solidFill>
                  <a:srgbClr val="003B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4" name="자유형: 도형 133">
                  <a:extLst>
                    <a:ext uri="{FF2B5EF4-FFF2-40B4-BE49-F238E27FC236}">
                      <a16:creationId xmlns:a16="http://schemas.microsoft.com/office/drawing/2014/main" id="{9A325F45-9CBE-A0BC-56A8-761F46471DE1}"/>
                    </a:ext>
                  </a:extLst>
                </p:cNvPr>
                <p:cNvSpPr/>
                <p:nvPr/>
              </p:nvSpPr>
              <p:spPr>
                <a:xfrm>
                  <a:off x="6815025" y="4041609"/>
                  <a:ext cx="354124" cy="209633"/>
                </a:xfrm>
                <a:custGeom>
                  <a:avLst/>
                  <a:gdLst>
                    <a:gd name="connsiteX0" fmla="*/ 353225 w 354124"/>
                    <a:gd name="connsiteY0" fmla="*/ 9791 h 209633"/>
                    <a:gd name="connsiteX1" fmla="*/ 350829 w 354124"/>
                    <a:gd name="connsiteY1" fmla="*/ 12187 h 209633"/>
                    <a:gd name="connsiteX2" fmla="*/ 9791 w 354124"/>
                    <a:gd name="connsiteY2" fmla="*/ 208710 h 209633"/>
                    <a:gd name="connsiteX3" fmla="*/ 924 w 354124"/>
                    <a:gd name="connsiteY3" fmla="*/ 206313 h 209633"/>
                    <a:gd name="connsiteX4" fmla="*/ 3320 w 354124"/>
                    <a:gd name="connsiteY4" fmla="*/ 197446 h 209633"/>
                    <a:gd name="connsiteX5" fmla="*/ 344358 w 354124"/>
                    <a:gd name="connsiteY5" fmla="*/ 923 h 209633"/>
                    <a:gd name="connsiteX6" fmla="*/ 353225 w 354124"/>
                    <a:gd name="connsiteY6" fmla="*/ 3320 h 209633"/>
                    <a:gd name="connsiteX7" fmla="*/ 353225 w 354124"/>
                    <a:gd name="connsiteY7" fmla="*/ 9791 h 2096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354124" h="209633">
                      <a:moveTo>
                        <a:pt x="353225" y="9791"/>
                      </a:moveTo>
                      <a:cubicBezTo>
                        <a:pt x="353225" y="9791"/>
                        <a:pt x="351787" y="11469"/>
                        <a:pt x="350829" y="12187"/>
                      </a:cubicBezTo>
                      <a:lnTo>
                        <a:pt x="9791" y="208710"/>
                      </a:lnTo>
                      <a:cubicBezTo>
                        <a:pt x="6675" y="210627"/>
                        <a:pt x="2601" y="209429"/>
                        <a:pt x="924" y="206313"/>
                      </a:cubicBezTo>
                      <a:cubicBezTo>
                        <a:pt x="-994" y="203198"/>
                        <a:pt x="205" y="199123"/>
                        <a:pt x="3320" y="197446"/>
                      </a:cubicBezTo>
                      <a:lnTo>
                        <a:pt x="344358" y="923"/>
                      </a:lnTo>
                      <a:cubicBezTo>
                        <a:pt x="347474" y="-994"/>
                        <a:pt x="351548" y="204"/>
                        <a:pt x="353225" y="3320"/>
                      </a:cubicBezTo>
                      <a:cubicBezTo>
                        <a:pt x="354424" y="5477"/>
                        <a:pt x="354424" y="7874"/>
                        <a:pt x="353225" y="9791"/>
                      </a:cubicBezTo>
                      <a:close/>
                    </a:path>
                  </a:pathLst>
                </a:custGeom>
                <a:solidFill>
                  <a:srgbClr val="0095F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5" name="자유형: 도형 134">
                  <a:extLst>
                    <a:ext uri="{FF2B5EF4-FFF2-40B4-BE49-F238E27FC236}">
                      <a16:creationId xmlns:a16="http://schemas.microsoft.com/office/drawing/2014/main" id="{B06797C9-A52B-09C1-401D-C7A15DC9B327}"/>
                    </a:ext>
                  </a:extLst>
                </p:cNvPr>
                <p:cNvSpPr/>
                <p:nvPr/>
              </p:nvSpPr>
              <p:spPr>
                <a:xfrm>
                  <a:off x="7266068" y="3621243"/>
                  <a:ext cx="632131" cy="369966"/>
                </a:xfrm>
                <a:custGeom>
                  <a:avLst/>
                  <a:gdLst>
                    <a:gd name="connsiteX0" fmla="*/ 631233 w 632131"/>
                    <a:gd name="connsiteY0" fmla="*/ 9791 h 369966"/>
                    <a:gd name="connsiteX1" fmla="*/ 628836 w 632131"/>
                    <a:gd name="connsiteY1" fmla="*/ 12187 h 369966"/>
                    <a:gd name="connsiteX2" fmla="*/ 9791 w 632131"/>
                    <a:gd name="connsiteY2" fmla="*/ 369043 h 369966"/>
                    <a:gd name="connsiteX3" fmla="*/ 924 w 632131"/>
                    <a:gd name="connsiteY3" fmla="*/ 366646 h 369966"/>
                    <a:gd name="connsiteX4" fmla="*/ 3320 w 632131"/>
                    <a:gd name="connsiteY4" fmla="*/ 357779 h 369966"/>
                    <a:gd name="connsiteX5" fmla="*/ 622365 w 632131"/>
                    <a:gd name="connsiteY5" fmla="*/ 923 h 369966"/>
                    <a:gd name="connsiteX6" fmla="*/ 631233 w 632131"/>
                    <a:gd name="connsiteY6" fmla="*/ 3320 h 369966"/>
                    <a:gd name="connsiteX7" fmla="*/ 631233 w 632131"/>
                    <a:gd name="connsiteY7" fmla="*/ 9791 h 3699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32131" h="369966">
                      <a:moveTo>
                        <a:pt x="631233" y="9791"/>
                      </a:moveTo>
                      <a:cubicBezTo>
                        <a:pt x="631233" y="9791"/>
                        <a:pt x="629795" y="11468"/>
                        <a:pt x="628836" y="12187"/>
                      </a:cubicBezTo>
                      <a:lnTo>
                        <a:pt x="9791" y="369043"/>
                      </a:lnTo>
                      <a:cubicBezTo>
                        <a:pt x="6675" y="370960"/>
                        <a:pt x="2601" y="369762"/>
                        <a:pt x="924" y="366646"/>
                      </a:cubicBezTo>
                      <a:cubicBezTo>
                        <a:pt x="-994" y="363531"/>
                        <a:pt x="205" y="359457"/>
                        <a:pt x="3320" y="357779"/>
                      </a:cubicBezTo>
                      <a:lnTo>
                        <a:pt x="622365" y="923"/>
                      </a:lnTo>
                      <a:cubicBezTo>
                        <a:pt x="625481" y="-994"/>
                        <a:pt x="629555" y="204"/>
                        <a:pt x="631233" y="3320"/>
                      </a:cubicBezTo>
                      <a:cubicBezTo>
                        <a:pt x="632431" y="5477"/>
                        <a:pt x="632431" y="7873"/>
                        <a:pt x="631233" y="9791"/>
                      </a:cubicBezTo>
                      <a:close/>
                    </a:path>
                  </a:pathLst>
                </a:custGeom>
                <a:solidFill>
                  <a:srgbClr val="0095F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/>
                </a:p>
              </p:txBody>
            </p:sp>
            <p:sp>
              <p:nvSpPr>
                <p:cNvPr id="136" name="자유형: 도형 135">
                  <a:extLst>
                    <a:ext uri="{FF2B5EF4-FFF2-40B4-BE49-F238E27FC236}">
                      <a16:creationId xmlns:a16="http://schemas.microsoft.com/office/drawing/2014/main" id="{8F935B3D-5CD4-EA78-88C5-761F5639D181}"/>
                    </a:ext>
                  </a:extLst>
                </p:cNvPr>
                <p:cNvSpPr/>
                <p:nvPr/>
              </p:nvSpPr>
              <p:spPr>
                <a:xfrm>
                  <a:off x="6661544" y="3820064"/>
                  <a:ext cx="577677" cy="342601"/>
                </a:xfrm>
                <a:custGeom>
                  <a:avLst/>
                  <a:gdLst>
                    <a:gd name="connsiteX0" fmla="*/ 575969 w 577677"/>
                    <a:gd name="connsiteY0" fmla="*/ 19475 h 342601"/>
                    <a:gd name="connsiteX1" fmla="*/ 571175 w 577677"/>
                    <a:gd name="connsiteY1" fmla="*/ 24268 h 342601"/>
                    <a:gd name="connsiteX2" fmla="*/ 19475 w 577677"/>
                    <a:gd name="connsiteY2" fmla="*/ 340861 h 342601"/>
                    <a:gd name="connsiteX3" fmla="*/ 1740 w 577677"/>
                    <a:gd name="connsiteY3" fmla="*/ 336068 h 342601"/>
                    <a:gd name="connsiteX4" fmla="*/ 6534 w 577677"/>
                    <a:gd name="connsiteY4" fmla="*/ 318333 h 342601"/>
                    <a:gd name="connsiteX5" fmla="*/ 558234 w 577677"/>
                    <a:gd name="connsiteY5" fmla="*/ 1740 h 342601"/>
                    <a:gd name="connsiteX6" fmla="*/ 575969 w 577677"/>
                    <a:gd name="connsiteY6" fmla="*/ 6533 h 342601"/>
                    <a:gd name="connsiteX7" fmla="*/ 575969 w 577677"/>
                    <a:gd name="connsiteY7" fmla="*/ 19715 h 342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77677" h="342601">
                      <a:moveTo>
                        <a:pt x="575969" y="19475"/>
                      </a:moveTo>
                      <a:cubicBezTo>
                        <a:pt x="574771" y="21392"/>
                        <a:pt x="573332" y="23070"/>
                        <a:pt x="571175" y="24268"/>
                      </a:cubicBezTo>
                      <a:lnTo>
                        <a:pt x="19475" y="340861"/>
                      </a:lnTo>
                      <a:cubicBezTo>
                        <a:pt x="13244" y="344456"/>
                        <a:pt x="5335" y="342299"/>
                        <a:pt x="1740" y="336068"/>
                      </a:cubicBezTo>
                      <a:cubicBezTo>
                        <a:pt x="-1855" y="329837"/>
                        <a:pt x="302" y="321688"/>
                        <a:pt x="6534" y="318333"/>
                      </a:cubicBezTo>
                      <a:lnTo>
                        <a:pt x="558234" y="1740"/>
                      </a:lnTo>
                      <a:cubicBezTo>
                        <a:pt x="564465" y="-1855"/>
                        <a:pt x="572374" y="302"/>
                        <a:pt x="575969" y="6533"/>
                      </a:cubicBezTo>
                      <a:cubicBezTo>
                        <a:pt x="578366" y="10847"/>
                        <a:pt x="578126" y="15880"/>
                        <a:pt x="575969" y="19715"/>
                      </a:cubicBezTo>
                      <a:close/>
                    </a:path>
                  </a:pathLst>
                </a:custGeom>
                <a:solidFill>
                  <a:srgbClr val="003B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7" name="자유형: 도형 136">
                  <a:extLst>
                    <a:ext uri="{FF2B5EF4-FFF2-40B4-BE49-F238E27FC236}">
                      <a16:creationId xmlns:a16="http://schemas.microsoft.com/office/drawing/2014/main" id="{A7DA451C-BD11-F33B-5A84-83DE5141B04D}"/>
                    </a:ext>
                  </a:extLst>
                </p:cNvPr>
                <p:cNvSpPr/>
                <p:nvPr/>
              </p:nvSpPr>
              <p:spPr>
                <a:xfrm>
                  <a:off x="7298324" y="3526239"/>
                  <a:ext cx="448740" cy="271421"/>
                </a:xfrm>
                <a:custGeom>
                  <a:avLst/>
                  <a:gdLst>
                    <a:gd name="connsiteX0" fmla="*/ 447031 w 448740"/>
                    <a:gd name="connsiteY0" fmla="*/ 19475 h 271421"/>
                    <a:gd name="connsiteX1" fmla="*/ 442238 w 448740"/>
                    <a:gd name="connsiteY1" fmla="*/ 24268 h 271421"/>
                    <a:gd name="connsiteX2" fmla="*/ 19476 w 448740"/>
                    <a:gd name="connsiteY2" fmla="*/ 269681 h 271421"/>
                    <a:gd name="connsiteX3" fmla="*/ 1740 w 448740"/>
                    <a:gd name="connsiteY3" fmla="*/ 264888 h 271421"/>
                    <a:gd name="connsiteX4" fmla="*/ 6534 w 448740"/>
                    <a:gd name="connsiteY4" fmla="*/ 247153 h 271421"/>
                    <a:gd name="connsiteX5" fmla="*/ 429297 w 448740"/>
                    <a:gd name="connsiteY5" fmla="*/ 1740 h 271421"/>
                    <a:gd name="connsiteX6" fmla="*/ 447031 w 448740"/>
                    <a:gd name="connsiteY6" fmla="*/ 6533 h 271421"/>
                    <a:gd name="connsiteX7" fmla="*/ 447031 w 448740"/>
                    <a:gd name="connsiteY7" fmla="*/ 19715 h 2714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448740" h="271421">
                      <a:moveTo>
                        <a:pt x="447031" y="19475"/>
                      </a:moveTo>
                      <a:cubicBezTo>
                        <a:pt x="445833" y="21392"/>
                        <a:pt x="444395" y="23070"/>
                        <a:pt x="442238" y="24268"/>
                      </a:cubicBezTo>
                      <a:lnTo>
                        <a:pt x="19476" y="269681"/>
                      </a:lnTo>
                      <a:cubicBezTo>
                        <a:pt x="13244" y="273276"/>
                        <a:pt x="5336" y="271120"/>
                        <a:pt x="1740" y="264888"/>
                      </a:cubicBezTo>
                      <a:cubicBezTo>
                        <a:pt x="-1855" y="258657"/>
                        <a:pt x="302" y="250509"/>
                        <a:pt x="6534" y="247153"/>
                      </a:cubicBezTo>
                      <a:lnTo>
                        <a:pt x="429297" y="1740"/>
                      </a:lnTo>
                      <a:cubicBezTo>
                        <a:pt x="435527" y="-1855"/>
                        <a:pt x="443437" y="302"/>
                        <a:pt x="447031" y="6533"/>
                      </a:cubicBezTo>
                      <a:cubicBezTo>
                        <a:pt x="449428" y="10847"/>
                        <a:pt x="449188" y="15880"/>
                        <a:pt x="447031" y="19715"/>
                      </a:cubicBezTo>
                      <a:close/>
                    </a:path>
                  </a:pathLst>
                </a:custGeom>
                <a:solidFill>
                  <a:srgbClr val="004A8D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8" name="자유형: 도형 137">
                  <a:extLst>
                    <a:ext uri="{FF2B5EF4-FFF2-40B4-BE49-F238E27FC236}">
                      <a16:creationId xmlns:a16="http://schemas.microsoft.com/office/drawing/2014/main" id="{F6B23623-555B-1E5B-C571-7877ECD11429}"/>
                    </a:ext>
                  </a:extLst>
                </p:cNvPr>
                <p:cNvSpPr/>
                <p:nvPr/>
              </p:nvSpPr>
              <p:spPr>
                <a:xfrm>
                  <a:off x="7154767" y="3893161"/>
                  <a:ext cx="550595" cy="326064"/>
                </a:xfrm>
                <a:custGeom>
                  <a:avLst/>
                  <a:gdLst>
                    <a:gd name="connsiteX0" fmla="*/ 548887 w 550595"/>
                    <a:gd name="connsiteY0" fmla="*/ 19475 h 326064"/>
                    <a:gd name="connsiteX1" fmla="*/ 544094 w 550595"/>
                    <a:gd name="connsiteY1" fmla="*/ 24268 h 326064"/>
                    <a:gd name="connsiteX2" fmla="*/ 19475 w 550595"/>
                    <a:gd name="connsiteY2" fmla="*/ 324324 h 326064"/>
                    <a:gd name="connsiteX3" fmla="*/ 1740 w 550595"/>
                    <a:gd name="connsiteY3" fmla="*/ 319531 h 326064"/>
                    <a:gd name="connsiteX4" fmla="*/ 6534 w 550595"/>
                    <a:gd name="connsiteY4" fmla="*/ 301796 h 326064"/>
                    <a:gd name="connsiteX5" fmla="*/ 531152 w 550595"/>
                    <a:gd name="connsiteY5" fmla="*/ 1740 h 326064"/>
                    <a:gd name="connsiteX6" fmla="*/ 548887 w 550595"/>
                    <a:gd name="connsiteY6" fmla="*/ 6533 h 326064"/>
                    <a:gd name="connsiteX7" fmla="*/ 548887 w 550595"/>
                    <a:gd name="connsiteY7" fmla="*/ 19715 h 3260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50595" h="326064">
                      <a:moveTo>
                        <a:pt x="548887" y="19475"/>
                      </a:moveTo>
                      <a:cubicBezTo>
                        <a:pt x="547689" y="21392"/>
                        <a:pt x="546251" y="23070"/>
                        <a:pt x="544094" y="24268"/>
                      </a:cubicBezTo>
                      <a:lnTo>
                        <a:pt x="19475" y="324324"/>
                      </a:lnTo>
                      <a:cubicBezTo>
                        <a:pt x="13244" y="327919"/>
                        <a:pt x="5335" y="325762"/>
                        <a:pt x="1740" y="319531"/>
                      </a:cubicBezTo>
                      <a:cubicBezTo>
                        <a:pt x="-1855" y="313300"/>
                        <a:pt x="302" y="305151"/>
                        <a:pt x="6534" y="301796"/>
                      </a:cubicBezTo>
                      <a:lnTo>
                        <a:pt x="531152" y="1740"/>
                      </a:lnTo>
                      <a:cubicBezTo>
                        <a:pt x="537383" y="-1855"/>
                        <a:pt x="545292" y="302"/>
                        <a:pt x="548887" y="6533"/>
                      </a:cubicBezTo>
                      <a:cubicBezTo>
                        <a:pt x="551283" y="10847"/>
                        <a:pt x="551044" y="15880"/>
                        <a:pt x="548887" y="19715"/>
                      </a:cubicBezTo>
                      <a:close/>
                    </a:path>
                  </a:pathLst>
                </a:custGeom>
                <a:solidFill>
                  <a:srgbClr val="004A8D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39" name="자유형: 도형 138">
                  <a:extLst>
                    <a:ext uri="{FF2B5EF4-FFF2-40B4-BE49-F238E27FC236}">
                      <a16:creationId xmlns:a16="http://schemas.microsoft.com/office/drawing/2014/main" id="{EE30FCCC-4040-B8BC-BBB0-EF4E9ADA3805}"/>
                    </a:ext>
                  </a:extLst>
                </p:cNvPr>
                <p:cNvSpPr/>
                <p:nvPr/>
              </p:nvSpPr>
              <p:spPr>
                <a:xfrm>
                  <a:off x="7764466" y="3706465"/>
                  <a:ext cx="265638" cy="164293"/>
                </a:xfrm>
                <a:custGeom>
                  <a:avLst/>
                  <a:gdLst>
                    <a:gd name="connsiteX0" fmla="*/ 263930 w 265638"/>
                    <a:gd name="connsiteY0" fmla="*/ 19475 h 164293"/>
                    <a:gd name="connsiteX1" fmla="*/ 259136 w 265638"/>
                    <a:gd name="connsiteY1" fmla="*/ 24268 h 164293"/>
                    <a:gd name="connsiteX2" fmla="*/ 19475 w 265638"/>
                    <a:gd name="connsiteY2" fmla="*/ 162553 h 164293"/>
                    <a:gd name="connsiteX3" fmla="*/ 1740 w 265638"/>
                    <a:gd name="connsiteY3" fmla="*/ 157760 h 164293"/>
                    <a:gd name="connsiteX4" fmla="*/ 6534 w 265638"/>
                    <a:gd name="connsiteY4" fmla="*/ 140025 h 164293"/>
                    <a:gd name="connsiteX5" fmla="*/ 246195 w 265638"/>
                    <a:gd name="connsiteY5" fmla="*/ 1740 h 164293"/>
                    <a:gd name="connsiteX6" fmla="*/ 263930 w 265638"/>
                    <a:gd name="connsiteY6" fmla="*/ 6533 h 164293"/>
                    <a:gd name="connsiteX7" fmla="*/ 263930 w 265638"/>
                    <a:gd name="connsiteY7" fmla="*/ 19715 h 1642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65638" h="164293">
                      <a:moveTo>
                        <a:pt x="263930" y="19475"/>
                      </a:moveTo>
                      <a:cubicBezTo>
                        <a:pt x="262732" y="21392"/>
                        <a:pt x="261293" y="23070"/>
                        <a:pt x="259136" y="24268"/>
                      </a:cubicBezTo>
                      <a:lnTo>
                        <a:pt x="19475" y="162553"/>
                      </a:lnTo>
                      <a:cubicBezTo>
                        <a:pt x="13244" y="166148"/>
                        <a:pt x="5335" y="163991"/>
                        <a:pt x="1740" y="157760"/>
                      </a:cubicBezTo>
                      <a:cubicBezTo>
                        <a:pt x="-1855" y="151529"/>
                        <a:pt x="302" y="143380"/>
                        <a:pt x="6534" y="140025"/>
                      </a:cubicBezTo>
                      <a:lnTo>
                        <a:pt x="246195" y="1740"/>
                      </a:lnTo>
                      <a:cubicBezTo>
                        <a:pt x="252426" y="-1855"/>
                        <a:pt x="260335" y="302"/>
                        <a:pt x="263930" y="6533"/>
                      </a:cubicBezTo>
                      <a:cubicBezTo>
                        <a:pt x="266326" y="10847"/>
                        <a:pt x="266087" y="15880"/>
                        <a:pt x="263930" y="19715"/>
                      </a:cubicBezTo>
                      <a:close/>
                    </a:path>
                  </a:pathLst>
                </a:custGeom>
                <a:solidFill>
                  <a:srgbClr val="003B6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grpSp>
              <p:nvGrpSpPr>
                <p:cNvPr id="140" name="그래픽 2">
                  <a:extLst>
                    <a:ext uri="{FF2B5EF4-FFF2-40B4-BE49-F238E27FC236}">
                      <a16:creationId xmlns:a16="http://schemas.microsoft.com/office/drawing/2014/main" id="{894018D2-E644-C174-A856-B52025D223F7}"/>
                    </a:ext>
                  </a:extLst>
                </p:cNvPr>
                <p:cNvGrpSpPr/>
                <p:nvPr/>
              </p:nvGrpSpPr>
              <p:grpSpPr>
                <a:xfrm>
                  <a:off x="6520961" y="3448314"/>
                  <a:ext cx="1085962" cy="630371"/>
                  <a:chOff x="6520961" y="3448314"/>
                  <a:chExt cx="1085962" cy="630371"/>
                </a:xfrm>
                <a:solidFill>
                  <a:srgbClr val="0095F0"/>
                </a:solidFill>
              </p:grpSpPr>
              <p:sp>
                <p:nvSpPr>
                  <p:cNvPr id="145" name="자유형: 도형 144">
                    <a:extLst>
                      <a:ext uri="{FF2B5EF4-FFF2-40B4-BE49-F238E27FC236}">
                        <a16:creationId xmlns:a16="http://schemas.microsoft.com/office/drawing/2014/main" id="{C26E061C-1AD2-9637-7BA4-5CBE9C77F173}"/>
                      </a:ext>
                    </a:extLst>
                  </p:cNvPr>
                  <p:cNvSpPr/>
                  <p:nvPr/>
                </p:nvSpPr>
                <p:spPr>
                  <a:xfrm>
                    <a:off x="6910038" y="3448314"/>
                    <a:ext cx="696886" cy="405462"/>
                  </a:xfrm>
                  <a:custGeom>
                    <a:avLst/>
                    <a:gdLst>
                      <a:gd name="connsiteX0" fmla="*/ 696075 w 696886"/>
                      <a:gd name="connsiteY0" fmla="*/ 9924 h 405462"/>
                      <a:gd name="connsiteX1" fmla="*/ 693678 w 696886"/>
                      <a:gd name="connsiteY1" fmla="*/ 12321 h 405462"/>
                      <a:gd name="connsiteX2" fmla="*/ 9684 w 696886"/>
                      <a:gd name="connsiteY2" fmla="*/ 404646 h 405462"/>
                      <a:gd name="connsiteX3" fmla="*/ 817 w 696886"/>
                      <a:gd name="connsiteY3" fmla="*/ 402249 h 405462"/>
                      <a:gd name="connsiteX4" fmla="*/ 3214 w 696886"/>
                      <a:gd name="connsiteY4" fmla="*/ 393382 h 405462"/>
                      <a:gd name="connsiteX5" fmla="*/ 687207 w 696886"/>
                      <a:gd name="connsiteY5" fmla="*/ 817 h 405462"/>
                      <a:gd name="connsiteX6" fmla="*/ 696075 w 696886"/>
                      <a:gd name="connsiteY6" fmla="*/ 3213 h 405462"/>
                      <a:gd name="connsiteX7" fmla="*/ 696075 w 696886"/>
                      <a:gd name="connsiteY7" fmla="*/ 9684 h 405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696886" h="405462">
                        <a:moveTo>
                          <a:pt x="696075" y="9924"/>
                        </a:moveTo>
                        <a:cubicBezTo>
                          <a:pt x="696075" y="9924"/>
                          <a:pt x="694637" y="11602"/>
                          <a:pt x="693678" y="12321"/>
                        </a:cubicBezTo>
                        <a:lnTo>
                          <a:pt x="9684" y="404646"/>
                        </a:lnTo>
                        <a:cubicBezTo>
                          <a:pt x="6569" y="406324"/>
                          <a:pt x="2495" y="405365"/>
                          <a:pt x="817" y="402249"/>
                        </a:cubicBezTo>
                        <a:cubicBezTo>
                          <a:pt x="-861" y="399134"/>
                          <a:pt x="98" y="395060"/>
                          <a:pt x="3214" y="393382"/>
                        </a:cubicBezTo>
                        <a:lnTo>
                          <a:pt x="687207" y="817"/>
                        </a:lnTo>
                        <a:cubicBezTo>
                          <a:pt x="690322" y="-861"/>
                          <a:pt x="694397" y="98"/>
                          <a:pt x="696075" y="3213"/>
                        </a:cubicBezTo>
                        <a:cubicBezTo>
                          <a:pt x="697273" y="5370"/>
                          <a:pt x="697034" y="7767"/>
                          <a:pt x="696075" y="9684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6" name="자유형: 도형 145">
                    <a:extLst>
                      <a:ext uri="{FF2B5EF4-FFF2-40B4-BE49-F238E27FC236}">
                        <a16:creationId xmlns:a16="http://schemas.microsoft.com/office/drawing/2014/main" id="{7AA91544-8477-3D82-8DF2-0DC3B85B607F}"/>
                      </a:ext>
                    </a:extLst>
                  </p:cNvPr>
                  <p:cNvSpPr/>
                  <p:nvPr/>
                </p:nvSpPr>
                <p:spPr>
                  <a:xfrm>
                    <a:off x="6682359" y="3913018"/>
                    <a:ext cx="114988" cy="70656"/>
                  </a:xfrm>
                  <a:custGeom>
                    <a:avLst/>
                    <a:gdLst>
                      <a:gd name="connsiteX0" fmla="*/ 114177 w 114988"/>
                      <a:gd name="connsiteY0" fmla="*/ 9684 h 70656"/>
                      <a:gd name="connsiteX1" fmla="*/ 111780 w 114988"/>
                      <a:gd name="connsiteY1" fmla="*/ 12081 h 70656"/>
                      <a:gd name="connsiteX2" fmla="*/ 9684 w 114988"/>
                      <a:gd name="connsiteY2" fmla="*/ 69839 h 70656"/>
                      <a:gd name="connsiteX3" fmla="*/ 817 w 114988"/>
                      <a:gd name="connsiteY3" fmla="*/ 67443 h 70656"/>
                      <a:gd name="connsiteX4" fmla="*/ 3214 w 114988"/>
                      <a:gd name="connsiteY4" fmla="*/ 58575 h 70656"/>
                      <a:gd name="connsiteX5" fmla="*/ 105310 w 114988"/>
                      <a:gd name="connsiteY5" fmla="*/ 817 h 70656"/>
                      <a:gd name="connsiteX6" fmla="*/ 114177 w 114988"/>
                      <a:gd name="connsiteY6" fmla="*/ 3213 h 70656"/>
                      <a:gd name="connsiteX7" fmla="*/ 114177 w 114988"/>
                      <a:gd name="connsiteY7" fmla="*/ 9684 h 7065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14988" h="70656">
                        <a:moveTo>
                          <a:pt x="114177" y="9684"/>
                        </a:moveTo>
                        <a:cubicBezTo>
                          <a:pt x="114177" y="9684"/>
                          <a:pt x="112739" y="11362"/>
                          <a:pt x="111780" y="12081"/>
                        </a:cubicBezTo>
                        <a:lnTo>
                          <a:pt x="9684" y="69839"/>
                        </a:lnTo>
                        <a:cubicBezTo>
                          <a:pt x="6569" y="71517"/>
                          <a:pt x="2495" y="70558"/>
                          <a:pt x="817" y="67443"/>
                        </a:cubicBezTo>
                        <a:cubicBezTo>
                          <a:pt x="-861" y="64327"/>
                          <a:pt x="98" y="60253"/>
                          <a:pt x="3214" y="58575"/>
                        </a:cubicBezTo>
                        <a:lnTo>
                          <a:pt x="105310" y="817"/>
                        </a:lnTo>
                        <a:cubicBezTo>
                          <a:pt x="108425" y="-861"/>
                          <a:pt x="112499" y="98"/>
                          <a:pt x="114177" y="3213"/>
                        </a:cubicBezTo>
                        <a:cubicBezTo>
                          <a:pt x="115375" y="5370"/>
                          <a:pt x="115135" y="7767"/>
                          <a:pt x="114177" y="9684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sp>
                <p:nvSpPr>
                  <p:cNvPr id="147" name="자유형: 도형 146">
                    <a:extLst>
                      <a:ext uri="{FF2B5EF4-FFF2-40B4-BE49-F238E27FC236}">
                        <a16:creationId xmlns:a16="http://schemas.microsoft.com/office/drawing/2014/main" id="{E2A19E43-1DD5-CB90-4802-C53F45F8978F}"/>
                      </a:ext>
                    </a:extLst>
                  </p:cNvPr>
                  <p:cNvSpPr/>
                  <p:nvPr/>
                </p:nvSpPr>
                <p:spPr>
                  <a:xfrm>
                    <a:off x="6520961" y="4001586"/>
                    <a:ext cx="123570" cy="77100"/>
                  </a:xfrm>
                  <a:custGeom>
                    <a:avLst/>
                    <a:gdLst>
                      <a:gd name="connsiteX0" fmla="*/ 122671 w 123570"/>
                      <a:gd name="connsiteY0" fmla="*/ 9791 h 77100"/>
                      <a:gd name="connsiteX1" fmla="*/ 120275 w 123570"/>
                      <a:gd name="connsiteY1" fmla="*/ 12187 h 77100"/>
                      <a:gd name="connsiteX2" fmla="*/ 9791 w 123570"/>
                      <a:gd name="connsiteY2" fmla="*/ 76177 h 77100"/>
                      <a:gd name="connsiteX3" fmla="*/ 923 w 123570"/>
                      <a:gd name="connsiteY3" fmla="*/ 73780 h 77100"/>
                      <a:gd name="connsiteX4" fmla="*/ 3320 w 123570"/>
                      <a:gd name="connsiteY4" fmla="*/ 64913 h 77100"/>
                      <a:gd name="connsiteX5" fmla="*/ 113804 w 123570"/>
                      <a:gd name="connsiteY5" fmla="*/ 923 h 77100"/>
                      <a:gd name="connsiteX6" fmla="*/ 122671 w 123570"/>
                      <a:gd name="connsiteY6" fmla="*/ 3320 h 77100"/>
                      <a:gd name="connsiteX7" fmla="*/ 122671 w 123570"/>
                      <a:gd name="connsiteY7" fmla="*/ 10030 h 771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23570" h="77100">
                        <a:moveTo>
                          <a:pt x="122671" y="9791"/>
                        </a:moveTo>
                        <a:cubicBezTo>
                          <a:pt x="122671" y="9791"/>
                          <a:pt x="121233" y="11469"/>
                          <a:pt x="120275" y="12187"/>
                        </a:cubicBezTo>
                        <a:lnTo>
                          <a:pt x="9791" y="76177"/>
                        </a:lnTo>
                        <a:cubicBezTo>
                          <a:pt x="6675" y="78094"/>
                          <a:pt x="2601" y="76896"/>
                          <a:pt x="923" y="73780"/>
                        </a:cubicBezTo>
                        <a:cubicBezTo>
                          <a:pt x="-994" y="70665"/>
                          <a:pt x="204" y="66590"/>
                          <a:pt x="3320" y="64913"/>
                        </a:cubicBezTo>
                        <a:lnTo>
                          <a:pt x="113804" y="923"/>
                        </a:lnTo>
                        <a:cubicBezTo>
                          <a:pt x="116919" y="-994"/>
                          <a:pt x="120994" y="204"/>
                          <a:pt x="122671" y="3320"/>
                        </a:cubicBezTo>
                        <a:cubicBezTo>
                          <a:pt x="123870" y="5477"/>
                          <a:pt x="123870" y="7874"/>
                          <a:pt x="122671" y="10030"/>
                        </a:cubicBezTo>
                        <a:close/>
                      </a:path>
                    </a:pathLst>
                  </a:custGeom>
                  <a:grpFill/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</p:grpSp>
            <p:sp>
              <p:nvSpPr>
                <p:cNvPr id="141" name="자유형: 도형 140">
                  <a:extLst>
                    <a:ext uri="{FF2B5EF4-FFF2-40B4-BE49-F238E27FC236}">
                      <a16:creationId xmlns:a16="http://schemas.microsoft.com/office/drawing/2014/main" id="{4F24A94A-C813-E860-AFE4-AB59C854F634}"/>
                    </a:ext>
                  </a:extLst>
                </p:cNvPr>
                <p:cNvSpPr/>
                <p:nvPr/>
              </p:nvSpPr>
              <p:spPr>
                <a:xfrm>
                  <a:off x="6434887" y="4089266"/>
                  <a:ext cx="71898" cy="45056"/>
                </a:xfrm>
                <a:custGeom>
                  <a:avLst/>
                  <a:gdLst>
                    <a:gd name="connsiteX0" fmla="*/ 71898 w 71898"/>
                    <a:gd name="connsiteY0" fmla="*/ 22528 h 45056"/>
                    <a:gd name="connsiteX1" fmla="*/ 35949 w 71898"/>
                    <a:gd name="connsiteY1" fmla="*/ 45056 h 45056"/>
                    <a:gd name="connsiteX2" fmla="*/ 0 w 71898"/>
                    <a:gd name="connsiteY2" fmla="*/ 22528 h 45056"/>
                    <a:gd name="connsiteX3" fmla="*/ 35949 w 71898"/>
                    <a:gd name="connsiteY3" fmla="*/ 0 h 45056"/>
                    <a:gd name="connsiteX4" fmla="*/ 71898 w 71898"/>
                    <a:gd name="connsiteY4" fmla="*/ 22528 h 45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898" h="45056">
                      <a:moveTo>
                        <a:pt x="71898" y="22528"/>
                      </a:moveTo>
                      <a:cubicBezTo>
                        <a:pt x="71898" y="34991"/>
                        <a:pt x="55841" y="45056"/>
                        <a:pt x="35949" y="45056"/>
                      </a:cubicBezTo>
                      <a:cubicBezTo>
                        <a:pt x="16057" y="45056"/>
                        <a:pt x="0" y="34991"/>
                        <a:pt x="0" y="22528"/>
                      </a:cubicBezTo>
                      <a:cubicBezTo>
                        <a:pt x="0" y="10066"/>
                        <a:pt x="16057" y="0"/>
                        <a:pt x="35949" y="0"/>
                      </a:cubicBezTo>
                      <a:cubicBezTo>
                        <a:pt x="55841" y="0"/>
                        <a:pt x="71898" y="10066"/>
                        <a:pt x="71898" y="22528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2" name="자유형: 도형 141">
                  <a:extLst>
                    <a:ext uri="{FF2B5EF4-FFF2-40B4-BE49-F238E27FC236}">
                      <a16:creationId xmlns:a16="http://schemas.microsoft.com/office/drawing/2014/main" id="{FD89E1B2-C3E1-7B01-B286-16EA1A0E3B4C}"/>
                    </a:ext>
                  </a:extLst>
                </p:cNvPr>
                <p:cNvSpPr/>
                <p:nvPr/>
              </p:nvSpPr>
              <p:spPr>
                <a:xfrm>
                  <a:off x="6577965" y="4174106"/>
                  <a:ext cx="71898" cy="45056"/>
                </a:xfrm>
                <a:custGeom>
                  <a:avLst/>
                  <a:gdLst>
                    <a:gd name="connsiteX0" fmla="*/ 71898 w 71898"/>
                    <a:gd name="connsiteY0" fmla="*/ 22528 h 45056"/>
                    <a:gd name="connsiteX1" fmla="*/ 35949 w 71898"/>
                    <a:gd name="connsiteY1" fmla="*/ 45056 h 45056"/>
                    <a:gd name="connsiteX2" fmla="*/ 0 w 71898"/>
                    <a:gd name="connsiteY2" fmla="*/ 22528 h 45056"/>
                    <a:gd name="connsiteX3" fmla="*/ 35949 w 71898"/>
                    <a:gd name="connsiteY3" fmla="*/ 0 h 45056"/>
                    <a:gd name="connsiteX4" fmla="*/ 71898 w 71898"/>
                    <a:gd name="connsiteY4" fmla="*/ 22528 h 45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898" h="45056">
                      <a:moveTo>
                        <a:pt x="71898" y="22528"/>
                      </a:moveTo>
                      <a:cubicBezTo>
                        <a:pt x="71898" y="34970"/>
                        <a:pt x="55803" y="45056"/>
                        <a:pt x="35949" y="45056"/>
                      </a:cubicBezTo>
                      <a:cubicBezTo>
                        <a:pt x="16095" y="45056"/>
                        <a:pt x="0" y="34970"/>
                        <a:pt x="0" y="22528"/>
                      </a:cubicBezTo>
                      <a:cubicBezTo>
                        <a:pt x="0" y="10086"/>
                        <a:pt x="16095" y="0"/>
                        <a:pt x="35949" y="0"/>
                      </a:cubicBezTo>
                      <a:cubicBezTo>
                        <a:pt x="55803" y="0"/>
                        <a:pt x="71898" y="10086"/>
                        <a:pt x="71898" y="22528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3" name="자유형: 도형 142">
                  <a:extLst>
                    <a:ext uri="{FF2B5EF4-FFF2-40B4-BE49-F238E27FC236}">
                      <a16:creationId xmlns:a16="http://schemas.microsoft.com/office/drawing/2014/main" id="{B7A2BB73-0D2C-547C-703D-876D9C94BE58}"/>
                    </a:ext>
                  </a:extLst>
                </p:cNvPr>
                <p:cNvSpPr/>
                <p:nvPr/>
              </p:nvSpPr>
              <p:spPr>
                <a:xfrm>
                  <a:off x="6721043" y="4258707"/>
                  <a:ext cx="71898" cy="45056"/>
                </a:xfrm>
                <a:custGeom>
                  <a:avLst/>
                  <a:gdLst>
                    <a:gd name="connsiteX0" fmla="*/ 71899 w 71898"/>
                    <a:gd name="connsiteY0" fmla="*/ 22528 h 45056"/>
                    <a:gd name="connsiteX1" fmla="*/ 35950 w 71898"/>
                    <a:gd name="connsiteY1" fmla="*/ 45056 h 45056"/>
                    <a:gd name="connsiteX2" fmla="*/ 0 w 71898"/>
                    <a:gd name="connsiteY2" fmla="*/ 22528 h 45056"/>
                    <a:gd name="connsiteX3" fmla="*/ 35950 w 71898"/>
                    <a:gd name="connsiteY3" fmla="*/ 0 h 45056"/>
                    <a:gd name="connsiteX4" fmla="*/ 71899 w 71898"/>
                    <a:gd name="connsiteY4" fmla="*/ 22528 h 45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898" h="45056">
                      <a:moveTo>
                        <a:pt x="71899" y="22528"/>
                      </a:moveTo>
                      <a:cubicBezTo>
                        <a:pt x="71899" y="34970"/>
                        <a:pt x="55804" y="45056"/>
                        <a:pt x="35950" y="45056"/>
                      </a:cubicBezTo>
                      <a:cubicBezTo>
                        <a:pt x="16095" y="45056"/>
                        <a:pt x="0" y="34970"/>
                        <a:pt x="0" y="22528"/>
                      </a:cubicBezTo>
                      <a:cubicBezTo>
                        <a:pt x="0" y="10086"/>
                        <a:pt x="16095" y="0"/>
                        <a:pt x="35950" y="0"/>
                      </a:cubicBezTo>
                      <a:cubicBezTo>
                        <a:pt x="55804" y="0"/>
                        <a:pt x="71899" y="10086"/>
                        <a:pt x="71899" y="22528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144" name="자유형: 도형 143">
                  <a:extLst>
                    <a:ext uri="{FF2B5EF4-FFF2-40B4-BE49-F238E27FC236}">
                      <a16:creationId xmlns:a16="http://schemas.microsoft.com/office/drawing/2014/main" id="{DF80239C-9A51-929E-C897-B337633F99FB}"/>
                    </a:ext>
                  </a:extLst>
                </p:cNvPr>
                <p:cNvSpPr/>
                <p:nvPr/>
              </p:nvSpPr>
              <p:spPr>
                <a:xfrm>
                  <a:off x="6864121" y="4343307"/>
                  <a:ext cx="71898" cy="45056"/>
                </a:xfrm>
                <a:custGeom>
                  <a:avLst/>
                  <a:gdLst>
                    <a:gd name="connsiteX0" fmla="*/ 71898 w 71898"/>
                    <a:gd name="connsiteY0" fmla="*/ 22528 h 45056"/>
                    <a:gd name="connsiteX1" fmla="*/ 35949 w 71898"/>
                    <a:gd name="connsiteY1" fmla="*/ 45056 h 45056"/>
                    <a:gd name="connsiteX2" fmla="*/ 0 w 71898"/>
                    <a:gd name="connsiteY2" fmla="*/ 22528 h 45056"/>
                    <a:gd name="connsiteX3" fmla="*/ 35949 w 71898"/>
                    <a:gd name="connsiteY3" fmla="*/ 0 h 45056"/>
                    <a:gd name="connsiteX4" fmla="*/ 71898 w 71898"/>
                    <a:gd name="connsiteY4" fmla="*/ 22528 h 4505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1898" h="45056">
                      <a:moveTo>
                        <a:pt x="71898" y="22528"/>
                      </a:moveTo>
                      <a:cubicBezTo>
                        <a:pt x="71898" y="34991"/>
                        <a:pt x="55841" y="45056"/>
                        <a:pt x="35949" y="45056"/>
                      </a:cubicBezTo>
                      <a:cubicBezTo>
                        <a:pt x="16057" y="45056"/>
                        <a:pt x="0" y="34991"/>
                        <a:pt x="0" y="22528"/>
                      </a:cubicBezTo>
                      <a:cubicBezTo>
                        <a:pt x="0" y="10066"/>
                        <a:pt x="16057" y="0"/>
                        <a:pt x="35949" y="0"/>
                      </a:cubicBezTo>
                      <a:cubicBezTo>
                        <a:pt x="55841" y="0"/>
                        <a:pt x="71898" y="10066"/>
                        <a:pt x="71898" y="22528"/>
                      </a:cubicBezTo>
                      <a:close/>
                    </a:path>
                  </a:pathLst>
                </a:custGeom>
                <a:solidFill>
                  <a:srgbClr val="F6B238"/>
                </a:solidFill>
                <a:ln w="0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grpSp>
            <p:nvGrpSpPr>
              <p:cNvPr id="79" name="그래픽 4266">
                <a:extLst>
                  <a:ext uri="{FF2B5EF4-FFF2-40B4-BE49-F238E27FC236}">
                    <a16:creationId xmlns:a16="http://schemas.microsoft.com/office/drawing/2014/main" id="{A0B9060A-4F57-B2EB-2DEC-1544C7764B58}"/>
                  </a:ext>
                </a:extLst>
              </p:cNvPr>
              <p:cNvGrpSpPr/>
              <p:nvPr userDrawn="1"/>
            </p:nvGrpSpPr>
            <p:grpSpPr>
              <a:xfrm>
                <a:off x="8761129" y="4695494"/>
                <a:ext cx="192458" cy="345440"/>
                <a:chOff x="8787885" y="3812109"/>
                <a:chExt cx="359622" cy="629543"/>
              </a:xfrm>
            </p:grpSpPr>
            <p:grpSp>
              <p:nvGrpSpPr>
                <p:cNvPr id="80" name="그래픽 4266">
                  <a:extLst>
                    <a:ext uri="{FF2B5EF4-FFF2-40B4-BE49-F238E27FC236}">
                      <a16:creationId xmlns:a16="http://schemas.microsoft.com/office/drawing/2014/main" id="{55E0F679-BCD4-799C-8B00-E77FCC5784FB}"/>
                    </a:ext>
                  </a:extLst>
                </p:cNvPr>
                <p:cNvGrpSpPr/>
                <p:nvPr/>
              </p:nvGrpSpPr>
              <p:grpSpPr>
                <a:xfrm>
                  <a:off x="8787885" y="3812109"/>
                  <a:ext cx="333443" cy="629543"/>
                  <a:chOff x="8787885" y="3812109"/>
                  <a:chExt cx="333443" cy="629543"/>
                </a:xfrm>
              </p:grpSpPr>
              <p:grpSp>
                <p:nvGrpSpPr>
                  <p:cNvPr id="86" name="그래픽 4266">
                    <a:extLst>
                      <a:ext uri="{FF2B5EF4-FFF2-40B4-BE49-F238E27FC236}">
                        <a16:creationId xmlns:a16="http://schemas.microsoft.com/office/drawing/2014/main" id="{F7EF493E-BD97-4FA8-5902-483D84237EAB}"/>
                      </a:ext>
                    </a:extLst>
                  </p:cNvPr>
                  <p:cNvGrpSpPr/>
                  <p:nvPr/>
                </p:nvGrpSpPr>
                <p:grpSpPr>
                  <a:xfrm>
                    <a:off x="8789094" y="4141710"/>
                    <a:ext cx="148576" cy="228132"/>
                    <a:chOff x="8789094" y="4141710"/>
                    <a:chExt cx="148576" cy="228132"/>
                  </a:xfrm>
                </p:grpSpPr>
                <p:grpSp>
                  <p:nvGrpSpPr>
                    <p:cNvPr id="124" name="그래픽 4266">
                      <a:extLst>
                        <a:ext uri="{FF2B5EF4-FFF2-40B4-BE49-F238E27FC236}">
                          <a16:creationId xmlns:a16="http://schemas.microsoft.com/office/drawing/2014/main" id="{849CAB1E-224D-5E01-073E-583E3E545A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870344" y="4146378"/>
                      <a:ext cx="67326" cy="198987"/>
                      <a:chOff x="8870344" y="4146378"/>
                      <a:chExt cx="67326" cy="198987"/>
                    </a:xfrm>
                  </p:grpSpPr>
                  <p:sp>
                    <p:nvSpPr>
                      <p:cNvPr id="127" name="자유형: 도형 126">
                        <a:extLst>
                          <a:ext uri="{FF2B5EF4-FFF2-40B4-BE49-F238E27FC236}">
                            <a16:creationId xmlns:a16="http://schemas.microsoft.com/office/drawing/2014/main" id="{93D5BE50-52A1-1EC7-1CE1-31CA3C6F55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70344" y="4146378"/>
                        <a:ext cx="67169" cy="198987"/>
                      </a:xfrm>
                      <a:custGeom>
                        <a:avLst/>
                        <a:gdLst>
                          <a:gd name="connsiteX0" fmla="*/ 762 w 67169"/>
                          <a:gd name="connsiteY0" fmla="*/ 9716 h 198987"/>
                          <a:gd name="connsiteX1" fmla="*/ 43910 w 67169"/>
                          <a:gd name="connsiteY1" fmla="*/ 0 h 198987"/>
                          <a:gd name="connsiteX2" fmla="*/ 43910 w 67169"/>
                          <a:gd name="connsiteY2" fmla="*/ 2572 h 198987"/>
                          <a:gd name="connsiteX3" fmla="*/ 62103 w 67169"/>
                          <a:gd name="connsiteY3" fmla="*/ 162306 h 198987"/>
                          <a:gd name="connsiteX4" fmla="*/ 66484 w 67169"/>
                          <a:gd name="connsiteY4" fmla="*/ 179927 h 198987"/>
                          <a:gd name="connsiteX5" fmla="*/ 66675 w 67169"/>
                          <a:gd name="connsiteY5" fmla="*/ 181356 h 198987"/>
                          <a:gd name="connsiteX6" fmla="*/ 66866 w 67169"/>
                          <a:gd name="connsiteY6" fmla="*/ 183261 h 198987"/>
                          <a:gd name="connsiteX7" fmla="*/ 67151 w 67169"/>
                          <a:gd name="connsiteY7" fmla="*/ 186499 h 198987"/>
                          <a:gd name="connsiteX8" fmla="*/ 54864 w 67169"/>
                          <a:gd name="connsiteY8" fmla="*/ 198977 h 198987"/>
                          <a:gd name="connsiteX9" fmla="*/ 43529 w 67169"/>
                          <a:gd name="connsiteY9" fmla="*/ 193739 h 198987"/>
                          <a:gd name="connsiteX10" fmla="*/ 25432 w 67169"/>
                          <a:gd name="connsiteY10" fmla="*/ 179642 h 198987"/>
                          <a:gd name="connsiteX11" fmla="*/ 19240 w 67169"/>
                          <a:gd name="connsiteY11" fmla="*/ 175450 h 198987"/>
                          <a:gd name="connsiteX12" fmla="*/ 13145 w 67169"/>
                          <a:gd name="connsiteY12" fmla="*/ 169831 h 198987"/>
                          <a:gd name="connsiteX13" fmla="*/ 7810 w 67169"/>
                          <a:gd name="connsiteY13" fmla="*/ 157734 h 198987"/>
                          <a:gd name="connsiteX14" fmla="*/ 8191 w 67169"/>
                          <a:gd name="connsiteY14" fmla="*/ 156115 h 198987"/>
                          <a:gd name="connsiteX15" fmla="*/ 12002 w 67169"/>
                          <a:gd name="connsiteY15" fmla="*/ 151257 h 198987"/>
                          <a:gd name="connsiteX16" fmla="*/ 16764 w 67169"/>
                          <a:gd name="connsiteY16" fmla="*/ 149828 h 198987"/>
                          <a:gd name="connsiteX17" fmla="*/ 19145 w 67169"/>
                          <a:gd name="connsiteY17" fmla="*/ 149828 h 198987"/>
                          <a:gd name="connsiteX18" fmla="*/ 23146 w 67169"/>
                          <a:gd name="connsiteY18" fmla="*/ 149924 h 198987"/>
                          <a:gd name="connsiteX19" fmla="*/ 36576 w 67169"/>
                          <a:gd name="connsiteY19" fmla="*/ 155067 h 198987"/>
                          <a:gd name="connsiteX20" fmla="*/ 3524 w 67169"/>
                          <a:gd name="connsiteY20" fmla="*/ 28384 h 198987"/>
                          <a:gd name="connsiteX21" fmla="*/ 571 w 67169"/>
                          <a:gd name="connsiteY21" fmla="*/ 14097 h 198987"/>
                          <a:gd name="connsiteX22" fmla="*/ 0 w 67169"/>
                          <a:gd name="connsiteY22" fmla="*/ 9906 h 198987"/>
                          <a:gd name="connsiteX23" fmla="*/ 762 w 67169"/>
                          <a:gd name="connsiteY23" fmla="*/ 9906 h 198987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  <a:cxn ang="0">
                            <a:pos x="connsiteX15" y="connsiteY15"/>
                          </a:cxn>
                          <a:cxn ang="0">
                            <a:pos x="connsiteX16" y="connsiteY16"/>
                          </a:cxn>
                          <a:cxn ang="0">
                            <a:pos x="connsiteX17" y="connsiteY17"/>
                          </a:cxn>
                          <a:cxn ang="0">
                            <a:pos x="connsiteX18" y="connsiteY18"/>
                          </a:cxn>
                          <a:cxn ang="0">
                            <a:pos x="connsiteX19" y="connsiteY19"/>
                          </a:cxn>
                          <a:cxn ang="0">
                            <a:pos x="connsiteX20" y="connsiteY20"/>
                          </a:cxn>
                          <a:cxn ang="0">
                            <a:pos x="connsiteX21" y="connsiteY21"/>
                          </a:cxn>
                          <a:cxn ang="0">
                            <a:pos x="connsiteX22" y="connsiteY22"/>
                          </a:cxn>
                          <a:cxn ang="0">
                            <a:pos x="connsiteX23" y="connsiteY23"/>
                          </a:cxn>
                        </a:cxnLst>
                        <a:rect l="l" t="t" r="r" b="b"/>
                        <a:pathLst>
                          <a:path w="67169" h="198987">
                            <a:moveTo>
                              <a:pt x="762" y="9716"/>
                            </a:moveTo>
                            <a:lnTo>
                              <a:pt x="43910" y="0"/>
                            </a:lnTo>
                            <a:lnTo>
                              <a:pt x="43910" y="2572"/>
                            </a:lnTo>
                            <a:cubicBezTo>
                              <a:pt x="54578" y="37719"/>
                              <a:pt x="61055" y="155448"/>
                              <a:pt x="62103" y="162306"/>
                            </a:cubicBezTo>
                            <a:cubicBezTo>
                              <a:pt x="62675" y="165354"/>
                              <a:pt x="66008" y="176974"/>
                              <a:pt x="66484" y="179927"/>
                            </a:cubicBezTo>
                            <a:cubicBezTo>
                              <a:pt x="66484" y="180499"/>
                              <a:pt x="66484" y="180785"/>
                              <a:pt x="66675" y="181356"/>
                            </a:cubicBezTo>
                            <a:cubicBezTo>
                              <a:pt x="66675" y="182118"/>
                              <a:pt x="66866" y="182690"/>
                              <a:pt x="66866" y="183261"/>
                            </a:cubicBezTo>
                            <a:cubicBezTo>
                              <a:pt x="67056" y="184499"/>
                              <a:pt x="67056" y="185738"/>
                              <a:pt x="67151" y="186499"/>
                            </a:cubicBezTo>
                            <a:cubicBezTo>
                              <a:pt x="67532" y="193453"/>
                              <a:pt x="61817" y="199263"/>
                              <a:pt x="54864" y="198977"/>
                            </a:cubicBezTo>
                            <a:cubicBezTo>
                              <a:pt x="50197" y="198787"/>
                              <a:pt x="46577" y="196596"/>
                              <a:pt x="43529" y="193739"/>
                            </a:cubicBezTo>
                            <a:cubicBezTo>
                              <a:pt x="38005" y="188404"/>
                              <a:pt x="31909" y="183642"/>
                              <a:pt x="25432" y="179642"/>
                            </a:cubicBezTo>
                            <a:cubicBezTo>
                              <a:pt x="23051" y="178118"/>
                              <a:pt x="20860" y="176689"/>
                              <a:pt x="19240" y="175450"/>
                            </a:cubicBezTo>
                            <a:cubicBezTo>
                              <a:pt x="16669" y="173546"/>
                              <a:pt x="14669" y="171641"/>
                              <a:pt x="13145" y="169831"/>
                            </a:cubicBezTo>
                            <a:cubicBezTo>
                              <a:pt x="7715" y="163354"/>
                              <a:pt x="7810" y="157734"/>
                              <a:pt x="7810" y="157734"/>
                            </a:cubicBezTo>
                            <a:cubicBezTo>
                              <a:pt x="7906" y="157258"/>
                              <a:pt x="8096" y="156686"/>
                              <a:pt x="8191" y="156115"/>
                            </a:cubicBezTo>
                            <a:cubicBezTo>
                              <a:pt x="8858" y="154115"/>
                              <a:pt x="10192" y="152400"/>
                              <a:pt x="12002" y="151257"/>
                            </a:cubicBezTo>
                            <a:cubicBezTo>
                              <a:pt x="13430" y="150304"/>
                              <a:pt x="14954" y="149828"/>
                              <a:pt x="16764" y="149828"/>
                            </a:cubicBezTo>
                            <a:lnTo>
                              <a:pt x="19145" y="149828"/>
                            </a:lnTo>
                            <a:cubicBezTo>
                              <a:pt x="20574" y="149828"/>
                              <a:pt x="21812" y="149828"/>
                              <a:pt x="23146" y="149924"/>
                            </a:cubicBezTo>
                            <a:cubicBezTo>
                              <a:pt x="27241" y="150114"/>
                              <a:pt x="32766" y="152686"/>
                              <a:pt x="36576" y="155067"/>
                            </a:cubicBezTo>
                            <a:lnTo>
                              <a:pt x="3524" y="28384"/>
                            </a:lnTo>
                            <a:cubicBezTo>
                              <a:pt x="2191" y="23717"/>
                              <a:pt x="1143" y="18955"/>
                              <a:pt x="571" y="14097"/>
                            </a:cubicBezTo>
                            <a:cubicBezTo>
                              <a:pt x="286" y="12668"/>
                              <a:pt x="190" y="11335"/>
                              <a:pt x="0" y="9906"/>
                            </a:cubicBezTo>
                            <a:lnTo>
                              <a:pt x="762" y="9906"/>
                            </a:lnTo>
                            <a:close/>
                          </a:path>
                        </a:pathLst>
                      </a:custGeom>
                      <a:solidFill>
                        <a:srgbClr val="FCBAC0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  <p:sp>
                    <p:nvSpPr>
                      <p:cNvPr id="128" name="자유형: 도형 127">
                        <a:extLst>
                          <a:ext uri="{FF2B5EF4-FFF2-40B4-BE49-F238E27FC236}">
                            <a16:creationId xmlns:a16="http://schemas.microsoft.com/office/drawing/2014/main" id="{BB958481-9430-3397-89BD-66671ACA24A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78250" y="4295713"/>
                        <a:ext cx="59420" cy="49490"/>
                      </a:xfrm>
                      <a:custGeom>
                        <a:avLst/>
                        <a:gdLst>
                          <a:gd name="connsiteX0" fmla="*/ 0 w 59420"/>
                          <a:gd name="connsiteY0" fmla="*/ 8208 h 49490"/>
                          <a:gd name="connsiteX1" fmla="*/ 11430 w 59420"/>
                          <a:gd name="connsiteY1" fmla="*/ 25924 h 49490"/>
                          <a:gd name="connsiteX2" fmla="*/ 17621 w 59420"/>
                          <a:gd name="connsiteY2" fmla="*/ 30115 h 49490"/>
                          <a:gd name="connsiteX3" fmla="*/ 35719 w 59420"/>
                          <a:gd name="connsiteY3" fmla="*/ 44212 h 49490"/>
                          <a:gd name="connsiteX4" fmla="*/ 47054 w 59420"/>
                          <a:gd name="connsiteY4" fmla="*/ 49451 h 49490"/>
                          <a:gd name="connsiteX5" fmla="*/ 59341 w 59420"/>
                          <a:gd name="connsiteY5" fmla="*/ 36973 h 49490"/>
                          <a:gd name="connsiteX6" fmla="*/ 59055 w 59420"/>
                          <a:gd name="connsiteY6" fmla="*/ 33735 h 49490"/>
                          <a:gd name="connsiteX7" fmla="*/ 58865 w 59420"/>
                          <a:gd name="connsiteY7" fmla="*/ 32020 h 49490"/>
                          <a:gd name="connsiteX8" fmla="*/ 58674 w 59420"/>
                          <a:gd name="connsiteY8" fmla="*/ 30401 h 49490"/>
                          <a:gd name="connsiteX9" fmla="*/ 50864 w 59420"/>
                          <a:gd name="connsiteY9" fmla="*/ 34687 h 49490"/>
                          <a:gd name="connsiteX10" fmla="*/ 39148 w 59420"/>
                          <a:gd name="connsiteY10" fmla="*/ 30496 h 49490"/>
                          <a:gd name="connsiteX11" fmla="*/ 18288 w 59420"/>
                          <a:gd name="connsiteY11" fmla="*/ 778 h 49490"/>
                          <a:gd name="connsiteX12" fmla="*/ 15335 w 59420"/>
                          <a:gd name="connsiteY12" fmla="*/ 302 h 49490"/>
                          <a:gd name="connsiteX13" fmla="*/ 381 w 59420"/>
                          <a:gd name="connsiteY13" fmla="*/ 6398 h 49490"/>
                          <a:gd name="connsiteX14" fmla="*/ 0 w 59420"/>
                          <a:gd name="connsiteY14" fmla="*/ 8017 h 4949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59420" h="49490">
                            <a:moveTo>
                              <a:pt x="0" y="8208"/>
                            </a:moveTo>
                            <a:cubicBezTo>
                              <a:pt x="0" y="8208"/>
                              <a:pt x="0" y="17542"/>
                              <a:pt x="11430" y="25924"/>
                            </a:cubicBezTo>
                            <a:cubicBezTo>
                              <a:pt x="13049" y="27163"/>
                              <a:pt x="15240" y="28591"/>
                              <a:pt x="17621" y="30115"/>
                            </a:cubicBezTo>
                            <a:cubicBezTo>
                              <a:pt x="24098" y="34211"/>
                              <a:pt x="30099" y="38974"/>
                              <a:pt x="35719" y="44212"/>
                            </a:cubicBezTo>
                            <a:cubicBezTo>
                              <a:pt x="38862" y="47070"/>
                              <a:pt x="42386" y="49261"/>
                              <a:pt x="47054" y="49451"/>
                            </a:cubicBezTo>
                            <a:cubicBezTo>
                              <a:pt x="54007" y="49832"/>
                              <a:pt x="60198" y="47546"/>
                              <a:pt x="59341" y="36973"/>
                            </a:cubicBezTo>
                            <a:cubicBezTo>
                              <a:pt x="59341" y="36307"/>
                              <a:pt x="59150" y="34973"/>
                              <a:pt x="59055" y="33735"/>
                            </a:cubicBezTo>
                            <a:cubicBezTo>
                              <a:pt x="59055" y="33163"/>
                              <a:pt x="58960" y="32592"/>
                              <a:pt x="58865" y="32020"/>
                            </a:cubicBezTo>
                            <a:cubicBezTo>
                              <a:pt x="58769" y="31258"/>
                              <a:pt x="58769" y="30782"/>
                              <a:pt x="58674" y="30401"/>
                            </a:cubicBezTo>
                            <a:cubicBezTo>
                              <a:pt x="57817" y="33925"/>
                              <a:pt x="53912" y="34878"/>
                              <a:pt x="50864" y="34687"/>
                            </a:cubicBezTo>
                            <a:cubicBezTo>
                              <a:pt x="46292" y="34497"/>
                              <a:pt x="42196" y="33354"/>
                              <a:pt x="39148" y="30496"/>
                            </a:cubicBezTo>
                            <a:cubicBezTo>
                              <a:pt x="33528" y="25162"/>
                              <a:pt x="-6477" y="2302"/>
                              <a:pt x="18288" y="778"/>
                            </a:cubicBezTo>
                            <a:lnTo>
                              <a:pt x="15335" y="302"/>
                            </a:lnTo>
                            <a:cubicBezTo>
                              <a:pt x="3429" y="-1127"/>
                              <a:pt x="1619" y="2779"/>
                              <a:pt x="381" y="6398"/>
                            </a:cubicBezTo>
                            <a:cubicBezTo>
                              <a:pt x="286" y="6970"/>
                              <a:pt x="95" y="7541"/>
                              <a:pt x="0" y="8017"/>
                            </a:cubicBezTo>
                            <a:close/>
                          </a:path>
                        </a:pathLst>
                      </a:custGeom>
                      <a:solidFill>
                        <a:srgbClr val="292D4C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125" name="자유형: 도형 124">
                      <a:extLst>
                        <a:ext uri="{FF2B5EF4-FFF2-40B4-BE49-F238E27FC236}">
                          <a16:creationId xmlns:a16="http://schemas.microsoft.com/office/drawing/2014/main" id="{2F67F75E-51C8-2659-B0FF-762B23982C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89094" y="4141710"/>
                      <a:ext cx="82202" cy="227877"/>
                    </a:xfrm>
                    <a:custGeom>
                      <a:avLst/>
                      <a:gdLst>
                        <a:gd name="connsiteX0" fmla="*/ 7717 w 82202"/>
                        <a:gd name="connsiteY0" fmla="*/ 189262 h 227877"/>
                        <a:gd name="connsiteX1" fmla="*/ 30196 w 82202"/>
                        <a:gd name="connsiteY1" fmla="*/ 189548 h 227877"/>
                        <a:gd name="connsiteX2" fmla="*/ 46579 w 82202"/>
                        <a:gd name="connsiteY2" fmla="*/ 183737 h 227877"/>
                        <a:gd name="connsiteX3" fmla="*/ 49151 w 82202"/>
                        <a:gd name="connsiteY3" fmla="*/ 176403 h 227877"/>
                        <a:gd name="connsiteX4" fmla="*/ 48294 w 82202"/>
                        <a:gd name="connsiteY4" fmla="*/ 170307 h 227877"/>
                        <a:gd name="connsiteX5" fmla="*/ 31244 w 82202"/>
                        <a:gd name="connsiteY5" fmla="*/ 15907 h 227877"/>
                        <a:gd name="connsiteX6" fmla="*/ 81441 w 82202"/>
                        <a:gd name="connsiteY6" fmla="*/ 0 h 227877"/>
                        <a:gd name="connsiteX7" fmla="*/ 82203 w 82202"/>
                        <a:gd name="connsiteY7" fmla="*/ 0 h 227877"/>
                        <a:gd name="connsiteX8" fmla="*/ 81631 w 82202"/>
                        <a:gd name="connsiteY8" fmla="*/ 4191 h 227877"/>
                        <a:gd name="connsiteX9" fmla="*/ 81155 w 82202"/>
                        <a:gd name="connsiteY9" fmla="*/ 7430 h 227877"/>
                        <a:gd name="connsiteX10" fmla="*/ 76773 w 82202"/>
                        <a:gd name="connsiteY10" fmla="*/ 181166 h 227877"/>
                        <a:gd name="connsiteX11" fmla="*/ 79345 w 82202"/>
                        <a:gd name="connsiteY11" fmla="*/ 205073 h 227877"/>
                        <a:gd name="connsiteX12" fmla="*/ 75059 w 82202"/>
                        <a:gd name="connsiteY12" fmla="*/ 223361 h 227877"/>
                        <a:gd name="connsiteX13" fmla="*/ 46579 w 82202"/>
                        <a:gd name="connsiteY13" fmla="*/ 224219 h 227877"/>
                        <a:gd name="connsiteX14" fmla="*/ 18099 w 82202"/>
                        <a:gd name="connsiteY14" fmla="*/ 215837 h 227877"/>
                        <a:gd name="connsiteX15" fmla="*/ 2 w 82202"/>
                        <a:gd name="connsiteY15" fmla="*/ 197834 h 227877"/>
                        <a:gd name="connsiteX16" fmla="*/ 7717 w 82202"/>
                        <a:gd name="connsiteY16" fmla="*/ 189262 h 227877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</a:cxnLst>
                      <a:rect l="l" t="t" r="r" b="b"/>
                      <a:pathLst>
                        <a:path w="82202" h="227877">
                          <a:moveTo>
                            <a:pt x="7717" y="189262"/>
                          </a:moveTo>
                          <a:lnTo>
                            <a:pt x="30196" y="189548"/>
                          </a:lnTo>
                          <a:cubicBezTo>
                            <a:pt x="36292" y="189929"/>
                            <a:pt x="42198" y="187833"/>
                            <a:pt x="46579" y="183737"/>
                          </a:cubicBezTo>
                          <a:cubicBezTo>
                            <a:pt x="48675" y="181832"/>
                            <a:pt x="49532" y="179070"/>
                            <a:pt x="49151" y="176403"/>
                          </a:cubicBezTo>
                          <a:cubicBezTo>
                            <a:pt x="48865" y="174593"/>
                            <a:pt x="48579" y="172498"/>
                            <a:pt x="48294" y="170307"/>
                          </a:cubicBezTo>
                          <a:cubicBezTo>
                            <a:pt x="48294" y="170307"/>
                            <a:pt x="36387" y="86201"/>
                            <a:pt x="31244" y="15907"/>
                          </a:cubicBezTo>
                          <a:lnTo>
                            <a:pt x="81441" y="0"/>
                          </a:lnTo>
                          <a:lnTo>
                            <a:pt x="82203" y="0"/>
                          </a:lnTo>
                          <a:cubicBezTo>
                            <a:pt x="82203" y="0"/>
                            <a:pt x="81631" y="4191"/>
                            <a:pt x="81631" y="4191"/>
                          </a:cubicBezTo>
                          <a:lnTo>
                            <a:pt x="81155" y="7430"/>
                          </a:lnTo>
                          <a:cubicBezTo>
                            <a:pt x="82584" y="27242"/>
                            <a:pt x="78202" y="128778"/>
                            <a:pt x="76773" y="181166"/>
                          </a:cubicBezTo>
                          <a:cubicBezTo>
                            <a:pt x="76583" y="189262"/>
                            <a:pt x="77535" y="197168"/>
                            <a:pt x="79345" y="205073"/>
                          </a:cubicBezTo>
                          <a:cubicBezTo>
                            <a:pt x="79917" y="211550"/>
                            <a:pt x="77916" y="219837"/>
                            <a:pt x="75059" y="223361"/>
                          </a:cubicBezTo>
                          <a:cubicBezTo>
                            <a:pt x="68677" y="231172"/>
                            <a:pt x="56199" y="227076"/>
                            <a:pt x="46579" y="224219"/>
                          </a:cubicBezTo>
                          <a:lnTo>
                            <a:pt x="18099" y="215837"/>
                          </a:lnTo>
                          <a:cubicBezTo>
                            <a:pt x="7622" y="212789"/>
                            <a:pt x="1335" y="204502"/>
                            <a:pt x="2" y="197834"/>
                          </a:cubicBezTo>
                          <a:cubicBezTo>
                            <a:pt x="-93" y="193453"/>
                            <a:pt x="3240" y="189643"/>
                            <a:pt x="7717" y="189262"/>
                          </a:cubicBezTo>
                          <a:close/>
                        </a:path>
                      </a:pathLst>
                    </a:custGeom>
                    <a:solidFill>
                      <a:srgbClr val="F9CCC1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pPr lvl="0"/>
                      <a:endParaRPr lang="ko-KR" altLang="en-US" dirty="0"/>
                    </a:p>
                  </p:txBody>
                </p:sp>
                <p:sp>
                  <p:nvSpPr>
                    <p:cNvPr id="126" name="자유형: 도형 125">
                      <a:extLst>
                        <a:ext uri="{FF2B5EF4-FFF2-40B4-BE49-F238E27FC236}">
                          <a16:creationId xmlns:a16="http://schemas.microsoft.com/office/drawing/2014/main" id="{9BCF8945-1B4F-7E68-5F8C-80DCD4A5B8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789096" y="4330972"/>
                      <a:ext cx="79343" cy="38871"/>
                    </a:xfrm>
                    <a:custGeom>
                      <a:avLst/>
                      <a:gdLst>
                        <a:gd name="connsiteX0" fmla="*/ 7715 w 79343"/>
                        <a:gd name="connsiteY0" fmla="*/ 0 h 38871"/>
                        <a:gd name="connsiteX1" fmla="*/ 22098 w 79343"/>
                        <a:gd name="connsiteY1" fmla="*/ 191 h 38871"/>
                        <a:gd name="connsiteX2" fmla="*/ 19241 w 79343"/>
                        <a:gd name="connsiteY2" fmla="*/ 10858 h 38871"/>
                        <a:gd name="connsiteX3" fmla="*/ 79343 w 79343"/>
                        <a:gd name="connsiteY3" fmla="*/ 16192 h 38871"/>
                        <a:gd name="connsiteX4" fmla="*/ 79343 w 79343"/>
                        <a:gd name="connsiteY4" fmla="*/ 21526 h 38871"/>
                        <a:gd name="connsiteX5" fmla="*/ 75057 w 79343"/>
                        <a:gd name="connsiteY5" fmla="*/ 34195 h 38871"/>
                        <a:gd name="connsiteX6" fmla="*/ 46577 w 79343"/>
                        <a:gd name="connsiteY6" fmla="*/ 35052 h 38871"/>
                        <a:gd name="connsiteX7" fmla="*/ 18098 w 79343"/>
                        <a:gd name="connsiteY7" fmla="*/ 26670 h 38871"/>
                        <a:gd name="connsiteX8" fmla="*/ 0 w 79343"/>
                        <a:gd name="connsiteY8" fmla="*/ 8668 h 38871"/>
                        <a:gd name="connsiteX9" fmla="*/ 7715 w 79343"/>
                        <a:gd name="connsiteY9" fmla="*/ 95 h 38871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79343" h="38871">
                          <a:moveTo>
                            <a:pt x="7715" y="0"/>
                          </a:moveTo>
                          <a:lnTo>
                            <a:pt x="22098" y="191"/>
                          </a:lnTo>
                          <a:cubicBezTo>
                            <a:pt x="16193" y="1238"/>
                            <a:pt x="13811" y="6286"/>
                            <a:pt x="19241" y="10858"/>
                          </a:cubicBezTo>
                          <a:cubicBezTo>
                            <a:pt x="25432" y="16002"/>
                            <a:pt x="78010" y="28480"/>
                            <a:pt x="79343" y="16192"/>
                          </a:cubicBezTo>
                          <a:cubicBezTo>
                            <a:pt x="79343" y="18669"/>
                            <a:pt x="79343" y="20574"/>
                            <a:pt x="79343" y="21526"/>
                          </a:cubicBezTo>
                          <a:cubicBezTo>
                            <a:pt x="79153" y="26003"/>
                            <a:pt x="77819" y="30575"/>
                            <a:pt x="75057" y="34195"/>
                          </a:cubicBezTo>
                          <a:cubicBezTo>
                            <a:pt x="68675" y="42386"/>
                            <a:pt x="56198" y="37909"/>
                            <a:pt x="46577" y="35052"/>
                          </a:cubicBezTo>
                          <a:lnTo>
                            <a:pt x="18098" y="26670"/>
                          </a:lnTo>
                          <a:cubicBezTo>
                            <a:pt x="7620" y="23527"/>
                            <a:pt x="1334" y="15335"/>
                            <a:pt x="0" y="8668"/>
                          </a:cubicBezTo>
                          <a:cubicBezTo>
                            <a:pt x="0" y="4191"/>
                            <a:pt x="3334" y="476"/>
                            <a:pt x="7715" y="95"/>
                          </a:cubicBezTo>
                          <a:close/>
                        </a:path>
                      </a:pathLst>
                    </a:custGeom>
                    <a:solidFill>
                      <a:srgbClr val="292D4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  <p:grpSp>
                <p:nvGrpSpPr>
                  <p:cNvPr id="87" name="그래픽 4266">
                    <a:extLst>
                      <a:ext uri="{FF2B5EF4-FFF2-40B4-BE49-F238E27FC236}">
                        <a16:creationId xmlns:a16="http://schemas.microsoft.com/office/drawing/2014/main" id="{CDDAD1DC-6F53-F997-F705-0D6B4200A661}"/>
                      </a:ext>
                    </a:extLst>
                  </p:cNvPr>
                  <p:cNvGrpSpPr/>
                  <p:nvPr/>
                </p:nvGrpSpPr>
                <p:grpSpPr>
                  <a:xfrm>
                    <a:off x="8843198" y="4130685"/>
                    <a:ext cx="278129" cy="310967"/>
                    <a:chOff x="8843198" y="4130685"/>
                    <a:chExt cx="278129" cy="310967"/>
                  </a:xfrm>
                </p:grpSpPr>
                <p:grpSp>
                  <p:nvGrpSpPr>
                    <p:cNvPr id="106" name="그래픽 4266">
                      <a:extLst>
                        <a:ext uri="{FF2B5EF4-FFF2-40B4-BE49-F238E27FC236}">
                          <a16:creationId xmlns:a16="http://schemas.microsoft.com/office/drawing/2014/main" id="{6B27E93B-DD0B-EC18-9B4F-4EADA641EB0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886193" y="4236389"/>
                      <a:ext cx="192018" cy="205263"/>
                      <a:chOff x="8886193" y="4236389"/>
                      <a:chExt cx="192018" cy="205263"/>
                    </a:xfrm>
                  </p:grpSpPr>
                  <p:grpSp>
                    <p:nvGrpSpPr>
                      <p:cNvPr id="110" name="그래픽 4266">
                        <a:extLst>
                          <a:ext uri="{FF2B5EF4-FFF2-40B4-BE49-F238E27FC236}">
                            <a16:creationId xmlns:a16="http://schemas.microsoft.com/office/drawing/2014/main" id="{D7158F1D-2A1C-D0EE-8D90-FF7B83C4898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886193" y="4308718"/>
                        <a:ext cx="192018" cy="132934"/>
                        <a:chOff x="8886193" y="4308718"/>
                        <a:chExt cx="192018" cy="132934"/>
                      </a:xfrm>
                    </p:grpSpPr>
                    <p:sp>
                      <p:nvSpPr>
                        <p:cNvPr id="115" name="자유형: 도형 114">
                          <a:extLst>
                            <a:ext uri="{FF2B5EF4-FFF2-40B4-BE49-F238E27FC236}">
                              <a16:creationId xmlns:a16="http://schemas.microsoft.com/office/drawing/2014/main" id="{6F5F8B49-BFC4-7F84-6AC2-C0AF1232E5B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93585" y="4424317"/>
                          <a:ext cx="17335" cy="17335"/>
                        </a:xfrm>
                        <a:custGeom>
                          <a:avLst/>
                          <a:gdLst>
                            <a:gd name="connsiteX0" fmla="*/ 17336 w 17335"/>
                            <a:gd name="connsiteY0" fmla="*/ 8668 h 17335"/>
                            <a:gd name="connsiteX1" fmla="*/ 8668 w 17335"/>
                            <a:gd name="connsiteY1" fmla="*/ 17335 h 17335"/>
                            <a:gd name="connsiteX2" fmla="*/ 0 w 17335"/>
                            <a:gd name="connsiteY2" fmla="*/ 8668 h 17335"/>
                            <a:gd name="connsiteX3" fmla="*/ 8668 w 17335"/>
                            <a:gd name="connsiteY3" fmla="*/ 0 h 17335"/>
                            <a:gd name="connsiteX4" fmla="*/ 17336 w 17335"/>
                            <a:gd name="connsiteY4" fmla="*/ 8668 h 1733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7335" h="17335">
                              <a:moveTo>
                                <a:pt x="17336" y="8668"/>
                              </a:moveTo>
                              <a:cubicBezTo>
                                <a:pt x="17336" y="13526"/>
                                <a:pt x="13430" y="17335"/>
                                <a:pt x="8668" y="17335"/>
                              </a:cubicBezTo>
                              <a:cubicBezTo>
                                <a:pt x="3905" y="17335"/>
                                <a:pt x="0" y="13430"/>
                                <a:pt x="0" y="8668"/>
                              </a:cubicBezTo>
                              <a:cubicBezTo>
                                <a:pt x="0" y="3905"/>
                                <a:pt x="3905" y="0"/>
                                <a:pt x="8668" y="0"/>
                              </a:cubicBezTo>
                              <a:cubicBezTo>
                                <a:pt x="13430" y="0"/>
                                <a:pt x="17336" y="3905"/>
                                <a:pt x="17336" y="866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92D4C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16" name="자유형: 도형 115">
                          <a:extLst>
                            <a:ext uri="{FF2B5EF4-FFF2-40B4-BE49-F238E27FC236}">
                              <a16:creationId xmlns:a16="http://schemas.microsoft.com/office/drawing/2014/main" id="{19A760EF-8570-A367-88EB-9A5CD3C546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53605" y="4424317"/>
                          <a:ext cx="17335" cy="17335"/>
                        </a:xfrm>
                        <a:custGeom>
                          <a:avLst/>
                          <a:gdLst>
                            <a:gd name="connsiteX0" fmla="*/ 17336 w 17335"/>
                            <a:gd name="connsiteY0" fmla="*/ 8668 h 17335"/>
                            <a:gd name="connsiteX1" fmla="*/ 8668 w 17335"/>
                            <a:gd name="connsiteY1" fmla="*/ 17335 h 17335"/>
                            <a:gd name="connsiteX2" fmla="*/ 0 w 17335"/>
                            <a:gd name="connsiteY2" fmla="*/ 8668 h 17335"/>
                            <a:gd name="connsiteX3" fmla="*/ 8668 w 17335"/>
                            <a:gd name="connsiteY3" fmla="*/ 0 h 17335"/>
                            <a:gd name="connsiteX4" fmla="*/ 17336 w 17335"/>
                            <a:gd name="connsiteY4" fmla="*/ 8668 h 1733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7335" h="17335">
                              <a:moveTo>
                                <a:pt x="17336" y="8668"/>
                              </a:moveTo>
                              <a:cubicBezTo>
                                <a:pt x="17336" y="13526"/>
                                <a:pt x="13430" y="17335"/>
                                <a:pt x="8668" y="17335"/>
                              </a:cubicBezTo>
                              <a:cubicBezTo>
                                <a:pt x="3905" y="17335"/>
                                <a:pt x="0" y="13430"/>
                                <a:pt x="0" y="8668"/>
                              </a:cubicBezTo>
                              <a:cubicBezTo>
                                <a:pt x="0" y="3905"/>
                                <a:pt x="3905" y="0"/>
                                <a:pt x="8668" y="0"/>
                              </a:cubicBezTo>
                              <a:cubicBezTo>
                                <a:pt x="13430" y="0"/>
                                <a:pt x="17336" y="3905"/>
                                <a:pt x="17336" y="866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92D4C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17" name="자유형: 도형 116">
                          <a:extLst>
                            <a:ext uri="{FF2B5EF4-FFF2-40B4-BE49-F238E27FC236}">
                              <a16:creationId xmlns:a16="http://schemas.microsoft.com/office/drawing/2014/main" id="{0A2CACD5-E244-61DB-BA45-4009411276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893585" y="4332687"/>
                          <a:ext cx="17335" cy="17335"/>
                        </a:xfrm>
                        <a:custGeom>
                          <a:avLst/>
                          <a:gdLst>
                            <a:gd name="connsiteX0" fmla="*/ 17336 w 17335"/>
                            <a:gd name="connsiteY0" fmla="*/ 8668 h 17335"/>
                            <a:gd name="connsiteX1" fmla="*/ 8668 w 17335"/>
                            <a:gd name="connsiteY1" fmla="*/ 17336 h 17335"/>
                            <a:gd name="connsiteX2" fmla="*/ 0 w 17335"/>
                            <a:gd name="connsiteY2" fmla="*/ 8668 h 17335"/>
                            <a:gd name="connsiteX3" fmla="*/ 8668 w 17335"/>
                            <a:gd name="connsiteY3" fmla="*/ 0 h 17335"/>
                            <a:gd name="connsiteX4" fmla="*/ 17336 w 17335"/>
                            <a:gd name="connsiteY4" fmla="*/ 8668 h 1733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7335" h="17335">
                              <a:moveTo>
                                <a:pt x="17336" y="8668"/>
                              </a:moveTo>
                              <a:cubicBezTo>
                                <a:pt x="17336" y="13455"/>
                                <a:pt x="13455" y="17336"/>
                                <a:pt x="8668" y="17336"/>
                              </a:cubicBezTo>
                              <a:cubicBezTo>
                                <a:pt x="3881" y="17336"/>
                                <a:pt x="0" y="13455"/>
                                <a:pt x="0" y="8668"/>
                              </a:cubicBezTo>
                              <a:cubicBezTo>
                                <a:pt x="0" y="3881"/>
                                <a:pt x="3881" y="0"/>
                                <a:pt x="8668" y="0"/>
                              </a:cubicBezTo>
                              <a:cubicBezTo>
                                <a:pt x="13455" y="0"/>
                                <a:pt x="17336" y="3881"/>
                                <a:pt x="17336" y="866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92D4C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/>
                        </a:p>
                      </p:txBody>
                    </p:sp>
                    <p:sp>
                      <p:nvSpPr>
                        <p:cNvPr id="118" name="자유형: 도형 117">
                          <a:extLst>
                            <a:ext uri="{FF2B5EF4-FFF2-40B4-BE49-F238E27FC236}">
                              <a16:creationId xmlns:a16="http://schemas.microsoft.com/office/drawing/2014/main" id="{8FF52F44-9314-0100-7898-4A3A8A8602B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053510" y="4332687"/>
                          <a:ext cx="17335" cy="17335"/>
                        </a:xfrm>
                        <a:custGeom>
                          <a:avLst/>
                          <a:gdLst>
                            <a:gd name="connsiteX0" fmla="*/ 17335 w 17335"/>
                            <a:gd name="connsiteY0" fmla="*/ 8668 h 17335"/>
                            <a:gd name="connsiteX1" fmla="*/ 8668 w 17335"/>
                            <a:gd name="connsiteY1" fmla="*/ 17336 h 17335"/>
                            <a:gd name="connsiteX2" fmla="*/ 0 w 17335"/>
                            <a:gd name="connsiteY2" fmla="*/ 8668 h 17335"/>
                            <a:gd name="connsiteX3" fmla="*/ 8668 w 17335"/>
                            <a:gd name="connsiteY3" fmla="*/ 0 h 17335"/>
                            <a:gd name="connsiteX4" fmla="*/ 17335 w 17335"/>
                            <a:gd name="connsiteY4" fmla="*/ 8668 h 17335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17335" h="17335">
                              <a:moveTo>
                                <a:pt x="17335" y="8668"/>
                              </a:moveTo>
                              <a:cubicBezTo>
                                <a:pt x="17335" y="13455"/>
                                <a:pt x="13455" y="17336"/>
                                <a:pt x="8668" y="17336"/>
                              </a:cubicBezTo>
                              <a:cubicBezTo>
                                <a:pt x="3881" y="17336"/>
                                <a:pt x="0" y="13455"/>
                                <a:pt x="0" y="8668"/>
                              </a:cubicBezTo>
                              <a:cubicBezTo>
                                <a:pt x="0" y="3881"/>
                                <a:pt x="3881" y="0"/>
                                <a:pt x="8668" y="0"/>
                              </a:cubicBezTo>
                              <a:cubicBezTo>
                                <a:pt x="13455" y="0"/>
                                <a:pt x="17335" y="3881"/>
                                <a:pt x="17335" y="8668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292D4C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/>
                        </a:p>
                      </p:txBody>
                    </p:sp>
                    <p:grpSp>
                      <p:nvGrpSpPr>
                        <p:cNvPr id="119" name="그래픽 4266">
                          <a:extLst>
                            <a:ext uri="{FF2B5EF4-FFF2-40B4-BE49-F238E27FC236}">
                              <a16:creationId xmlns:a16="http://schemas.microsoft.com/office/drawing/2014/main" id="{ADBC3CD8-A0F6-AC30-370B-C16416F4C63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886193" y="4308718"/>
                          <a:ext cx="192018" cy="126171"/>
                          <a:chOff x="8886193" y="4308718"/>
                          <a:chExt cx="192018" cy="126171"/>
                        </a:xfrm>
                      </p:grpSpPr>
                      <p:sp>
                        <p:nvSpPr>
                          <p:cNvPr id="120" name="자유형: 도형 119">
                            <a:extLst>
                              <a:ext uri="{FF2B5EF4-FFF2-40B4-BE49-F238E27FC236}">
                                <a16:creationId xmlns:a16="http://schemas.microsoft.com/office/drawing/2014/main" id="{63895C02-5362-B4F6-2B01-2059BE8E32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018553" y="4321447"/>
                            <a:ext cx="59646" cy="50196"/>
                          </a:xfrm>
                          <a:custGeom>
                            <a:avLst/>
                            <a:gdLst>
                              <a:gd name="connsiteX0" fmla="*/ 50578 w 59646"/>
                              <a:gd name="connsiteY0" fmla="*/ 10477 h 50196"/>
                              <a:gd name="connsiteX1" fmla="*/ 0 w 59646"/>
                              <a:gd name="connsiteY1" fmla="*/ 39624 h 50196"/>
                              <a:gd name="connsiteX2" fmla="*/ 0 w 59646"/>
                              <a:gd name="connsiteY2" fmla="*/ 50197 h 50196"/>
                              <a:gd name="connsiteX3" fmla="*/ 50578 w 59646"/>
                              <a:gd name="connsiteY3" fmla="*/ 21050 h 50196"/>
                              <a:gd name="connsiteX4" fmla="*/ 58865 w 59646"/>
                              <a:gd name="connsiteY4" fmla="*/ 0 h 50196"/>
                              <a:gd name="connsiteX5" fmla="*/ 50578 w 59646"/>
                              <a:gd name="connsiteY5" fmla="*/ 10477 h 5019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59646" h="50196">
                                <a:moveTo>
                                  <a:pt x="50578" y="10477"/>
                                </a:moveTo>
                                <a:lnTo>
                                  <a:pt x="0" y="39624"/>
                                </a:lnTo>
                                <a:lnTo>
                                  <a:pt x="0" y="50197"/>
                                </a:lnTo>
                                <a:lnTo>
                                  <a:pt x="50578" y="21050"/>
                                </a:lnTo>
                                <a:cubicBezTo>
                                  <a:pt x="58103" y="16764"/>
                                  <a:pt x="61246" y="7906"/>
                                  <a:pt x="58865" y="0"/>
                                </a:cubicBezTo>
                                <a:cubicBezTo>
                                  <a:pt x="57531" y="4286"/>
                                  <a:pt x="54769" y="8096"/>
                                  <a:pt x="50578" y="1047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121" name="자유형: 도형 120">
                            <a:extLst>
                              <a:ext uri="{FF2B5EF4-FFF2-40B4-BE49-F238E27FC236}">
                                <a16:creationId xmlns:a16="http://schemas.microsoft.com/office/drawing/2014/main" id="{1D24275E-5259-4EE3-C00A-BD9282D1932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86193" y="4321447"/>
                            <a:ext cx="59684" cy="50196"/>
                          </a:xfrm>
                          <a:custGeom>
                            <a:avLst/>
                            <a:gdLst>
                              <a:gd name="connsiteX0" fmla="*/ 9107 w 59684"/>
                              <a:gd name="connsiteY0" fmla="*/ 10477 h 50196"/>
                              <a:gd name="connsiteX1" fmla="*/ 820 w 59684"/>
                              <a:gd name="connsiteY1" fmla="*/ 0 h 50196"/>
                              <a:gd name="connsiteX2" fmla="*/ 9107 w 59684"/>
                              <a:gd name="connsiteY2" fmla="*/ 21050 h 50196"/>
                              <a:gd name="connsiteX3" fmla="*/ 59685 w 59684"/>
                              <a:gd name="connsiteY3" fmla="*/ 50197 h 50196"/>
                              <a:gd name="connsiteX4" fmla="*/ 59685 w 59684"/>
                              <a:gd name="connsiteY4" fmla="*/ 39624 h 50196"/>
                              <a:gd name="connsiteX5" fmla="*/ 9107 w 59684"/>
                              <a:gd name="connsiteY5" fmla="*/ 10477 h 5019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</a:cxnLst>
                            <a:rect l="l" t="t" r="r" b="b"/>
                            <a:pathLst>
                              <a:path w="59684" h="50196">
                                <a:moveTo>
                                  <a:pt x="9107" y="10477"/>
                                </a:moveTo>
                                <a:cubicBezTo>
                                  <a:pt x="4916" y="8096"/>
                                  <a:pt x="2154" y="4286"/>
                                  <a:pt x="820" y="0"/>
                                </a:cubicBezTo>
                                <a:cubicBezTo>
                                  <a:pt x="-1656" y="7906"/>
                                  <a:pt x="1582" y="16764"/>
                                  <a:pt x="9107" y="21050"/>
                                </a:cubicBezTo>
                                <a:lnTo>
                                  <a:pt x="59685" y="50197"/>
                                </a:lnTo>
                                <a:lnTo>
                                  <a:pt x="59685" y="39624"/>
                                </a:lnTo>
                                <a:lnTo>
                                  <a:pt x="9107" y="1047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122" name="자유형: 도형 121">
                            <a:extLst>
                              <a:ext uri="{FF2B5EF4-FFF2-40B4-BE49-F238E27FC236}">
                                <a16:creationId xmlns:a16="http://schemas.microsoft.com/office/drawing/2014/main" id="{FFA754A4-F619-EA59-D86E-933856B408B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86290" y="4382026"/>
                            <a:ext cx="191922" cy="52863"/>
                          </a:xfrm>
                          <a:custGeom>
                            <a:avLst/>
                            <a:gdLst>
                              <a:gd name="connsiteX0" fmla="*/ 189509 w 191922"/>
                              <a:gd name="connsiteY0" fmla="*/ 33147 h 52863"/>
                              <a:gd name="connsiteX1" fmla="*/ 173793 w 191922"/>
                              <a:gd name="connsiteY1" fmla="*/ 42196 h 52863"/>
                              <a:gd name="connsiteX2" fmla="*/ 164744 w 191922"/>
                              <a:gd name="connsiteY2" fmla="*/ 39719 h 52863"/>
                              <a:gd name="connsiteX3" fmla="*/ 95974 w 191922"/>
                              <a:gd name="connsiteY3" fmla="*/ 0 h 52863"/>
                              <a:gd name="connsiteX4" fmla="*/ 27203 w 191922"/>
                              <a:gd name="connsiteY4" fmla="*/ 39719 h 52863"/>
                              <a:gd name="connsiteX5" fmla="*/ 18154 w 191922"/>
                              <a:gd name="connsiteY5" fmla="*/ 42196 h 52863"/>
                              <a:gd name="connsiteX6" fmla="*/ 2438 w 191922"/>
                              <a:gd name="connsiteY6" fmla="*/ 33147 h 52863"/>
                              <a:gd name="connsiteX7" fmla="*/ 819 w 191922"/>
                              <a:gd name="connsiteY7" fmla="*/ 29432 h 52863"/>
                              <a:gd name="connsiteX8" fmla="*/ 2438 w 191922"/>
                              <a:gd name="connsiteY8" fmla="*/ 43815 h 52863"/>
                              <a:gd name="connsiteX9" fmla="*/ 18154 w 191922"/>
                              <a:gd name="connsiteY9" fmla="*/ 52864 h 52863"/>
                              <a:gd name="connsiteX10" fmla="*/ 27203 w 191922"/>
                              <a:gd name="connsiteY10" fmla="*/ 50387 h 52863"/>
                              <a:gd name="connsiteX11" fmla="*/ 95974 w 191922"/>
                              <a:gd name="connsiteY11" fmla="*/ 10668 h 52863"/>
                              <a:gd name="connsiteX12" fmla="*/ 164744 w 191922"/>
                              <a:gd name="connsiteY12" fmla="*/ 50387 h 52863"/>
                              <a:gd name="connsiteX13" fmla="*/ 173793 w 191922"/>
                              <a:gd name="connsiteY13" fmla="*/ 52864 h 52863"/>
                              <a:gd name="connsiteX14" fmla="*/ 189509 w 191922"/>
                              <a:gd name="connsiteY14" fmla="*/ 43815 h 52863"/>
                              <a:gd name="connsiteX15" fmla="*/ 191128 w 191922"/>
                              <a:gd name="connsiteY15" fmla="*/ 29432 h 52863"/>
                              <a:gd name="connsiteX16" fmla="*/ 189509 w 191922"/>
                              <a:gd name="connsiteY16" fmla="*/ 33147 h 5286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</a:cxnLst>
                            <a:rect l="l" t="t" r="r" b="b"/>
                            <a:pathLst>
                              <a:path w="191922" h="52863">
                                <a:moveTo>
                                  <a:pt x="189509" y="33147"/>
                                </a:moveTo>
                                <a:cubicBezTo>
                                  <a:pt x="186175" y="38957"/>
                                  <a:pt x="180079" y="42196"/>
                                  <a:pt x="173793" y="42196"/>
                                </a:cubicBezTo>
                                <a:cubicBezTo>
                                  <a:pt x="170745" y="42196"/>
                                  <a:pt x="167602" y="41434"/>
                                  <a:pt x="164744" y="39719"/>
                                </a:cubicBezTo>
                                <a:lnTo>
                                  <a:pt x="95974" y="0"/>
                                </a:lnTo>
                                <a:lnTo>
                                  <a:pt x="27203" y="39719"/>
                                </a:lnTo>
                                <a:cubicBezTo>
                                  <a:pt x="24345" y="41338"/>
                                  <a:pt x="21202" y="42196"/>
                                  <a:pt x="18154" y="42196"/>
                                </a:cubicBezTo>
                                <a:cubicBezTo>
                                  <a:pt x="11868" y="42196"/>
                                  <a:pt x="5772" y="38957"/>
                                  <a:pt x="2438" y="33147"/>
                                </a:cubicBezTo>
                                <a:cubicBezTo>
                                  <a:pt x="1771" y="31909"/>
                                  <a:pt x="1200" y="30670"/>
                                  <a:pt x="819" y="29432"/>
                                </a:cubicBezTo>
                                <a:cubicBezTo>
                                  <a:pt x="-610" y="34099"/>
                                  <a:pt x="-229" y="39243"/>
                                  <a:pt x="2438" y="43815"/>
                                </a:cubicBezTo>
                                <a:cubicBezTo>
                                  <a:pt x="5772" y="49625"/>
                                  <a:pt x="11868" y="52864"/>
                                  <a:pt x="18154" y="52864"/>
                                </a:cubicBezTo>
                                <a:cubicBezTo>
                                  <a:pt x="21202" y="52864"/>
                                  <a:pt x="24345" y="52102"/>
                                  <a:pt x="27203" y="50387"/>
                                </a:cubicBezTo>
                                <a:lnTo>
                                  <a:pt x="95974" y="10668"/>
                                </a:lnTo>
                                <a:lnTo>
                                  <a:pt x="164744" y="50387"/>
                                </a:lnTo>
                                <a:cubicBezTo>
                                  <a:pt x="167602" y="52006"/>
                                  <a:pt x="170745" y="52864"/>
                                  <a:pt x="173793" y="52864"/>
                                </a:cubicBezTo>
                                <a:cubicBezTo>
                                  <a:pt x="180079" y="52864"/>
                                  <a:pt x="186175" y="49625"/>
                                  <a:pt x="189509" y="43815"/>
                                </a:cubicBezTo>
                                <a:cubicBezTo>
                                  <a:pt x="192081" y="39243"/>
                                  <a:pt x="192557" y="34099"/>
                                  <a:pt x="191128" y="29432"/>
                                </a:cubicBezTo>
                                <a:cubicBezTo>
                                  <a:pt x="190747" y="30670"/>
                                  <a:pt x="190271" y="32004"/>
                                  <a:pt x="189509" y="33147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123" name="자유형: 도형 122">
                            <a:extLst>
                              <a:ext uri="{FF2B5EF4-FFF2-40B4-BE49-F238E27FC236}">
                                <a16:creationId xmlns:a16="http://schemas.microsoft.com/office/drawing/2014/main" id="{786D7E13-D26F-BC11-0ADB-8840A659137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86918" y="4308718"/>
                            <a:ext cx="190500" cy="115503"/>
                          </a:xfrm>
                          <a:custGeom>
                            <a:avLst/>
                            <a:gdLst>
                              <a:gd name="connsiteX0" fmla="*/ 17526 w 190500"/>
                              <a:gd name="connsiteY0" fmla="*/ 115504 h 115503"/>
                              <a:gd name="connsiteX1" fmla="*/ 26575 w 190500"/>
                              <a:gd name="connsiteY1" fmla="*/ 113027 h 115503"/>
                              <a:gd name="connsiteX2" fmla="*/ 95345 w 190500"/>
                              <a:gd name="connsiteY2" fmla="*/ 73308 h 115503"/>
                              <a:gd name="connsiteX3" fmla="*/ 164116 w 190500"/>
                              <a:gd name="connsiteY3" fmla="*/ 113027 h 115503"/>
                              <a:gd name="connsiteX4" fmla="*/ 173165 w 190500"/>
                              <a:gd name="connsiteY4" fmla="*/ 115504 h 115503"/>
                              <a:gd name="connsiteX5" fmla="*/ 188881 w 190500"/>
                              <a:gd name="connsiteY5" fmla="*/ 106455 h 115503"/>
                              <a:gd name="connsiteX6" fmla="*/ 190500 w 190500"/>
                              <a:gd name="connsiteY6" fmla="*/ 102740 h 115503"/>
                              <a:gd name="connsiteX7" fmla="*/ 182213 w 190500"/>
                              <a:gd name="connsiteY7" fmla="*/ 92263 h 115503"/>
                              <a:gd name="connsiteX8" fmla="*/ 131636 w 190500"/>
                              <a:gd name="connsiteY8" fmla="*/ 63021 h 115503"/>
                              <a:gd name="connsiteX9" fmla="*/ 131636 w 190500"/>
                              <a:gd name="connsiteY9" fmla="*/ 52448 h 115503"/>
                              <a:gd name="connsiteX10" fmla="*/ 182213 w 190500"/>
                              <a:gd name="connsiteY10" fmla="*/ 23302 h 115503"/>
                              <a:gd name="connsiteX11" fmla="*/ 190500 w 190500"/>
                              <a:gd name="connsiteY11" fmla="*/ 12824 h 115503"/>
                              <a:gd name="connsiteX12" fmla="*/ 188881 w 190500"/>
                              <a:gd name="connsiteY12" fmla="*/ 9109 h 115503"/>
                              <a:gd name="connsiteX13" fmla="*/ 164021 w 190500"/>
                              <a:gd name="connsiteY13" fmla="*/ 2442 h 115503"/>
                              <a:gd name="connsiteX14" fmla="*/ 95250 w 190500"/>
                              <a:gd name="connsiteY14" fmla="*/ 42161 h 115503"/>
                              <a:gd name="connsiteX15" fmla="*/ 26480 w 190500"/>
                              <a:gd name="connsiteY15" fmla="*/ 2442 h 115503"/>
                              <a:gd name="connsiteX16" fmla="*/ 1619 w 190500"/>
                              <a:gd name="connsiteY16" fmla="*/ 9109 h 115503"/>
                              <a:gd name="connsiteX17" fmla="*/ 0 w 190500"/>
                              <a:gd name="connsiteY17" fmla="*/ 12824 h 115503"/>
                              <a:gd name="connsiteX18" fmla="*/ 8287 w 190500"/>
                              <a:gd name="connsiteY18" fmla="*/ 23302 h 115503"/>
                              <a:gd name="connsiteX19" fmla="*/ 58865 w 190500"/>
                              <a:gd name="connsiteY19" fmla="*/ 52448 h 115503"/>
                              <a:gd name="connsiteX20" fmla="*/ 58865 w 190500"/>
                              <a:gd name="connsiteY20" fmla="*/ 63021 h 115503"/>
                              <a:gd name="connsiteX21" fmla="*/ 8287 w 190500"/>
                              <a:gd name="connsiteY21" fmla="*/ 92263 h 115503"/>
                              <a:gd name="connsiteX22" fmla="*/ 0 w 190500"/>
                              <a:gd name="connsiteY22" fmla="*/ 102740 h 115503"/>
                              <a:gd name="connsiteX23" fmla="*/ 1619 w 190500"/>
                              <a:gd name="connsiteY23" fmla="*/ 106455 h 115503"/>
                              <a:gd name="connsiteX24" fmla="*/ 17335 w 190500"/>
                              <a:gd name="connsiteY24" fmla="*/ 115504 h 115503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</a:cxnLst>
                            <a:rect l="l" t="t" r="r" b="b"/>
                            <a:pathLst>
                              <a:path w="190500" h="115503">
                                <a:moveTo>
                                  <a:pt x="17526" y="115504"/>
                                </a:moveTo>
                                <a:cubicBezTo>
                                  <a:pt x="20574" y="115504"/>
                                  <a:pt x="23717" y="114742"/>
                                  <a:pt x="26575" y="113027"/>
                                </a:cubicBezTo>
                                <a:lnTo>
                                  <a:pt x="95345" y="73308"/>
                                </a:lnTo>
                                <a:lnTo>
                                  <a:pt x="164116" y="113027"/>
                                </a:lnTo>
                                <a:cubicBezTo>
                                  <a:pt x="166973" y="114646"/>
                                  <a:pt x="170117" y="115504"/>
                                  <a:pt x="173165" y="115504"/>
                                </a:cubicBezTo>
                                <a:cubicBezTo>
                                  <a:pt x="179451" y="115504"/>
                                  <a:pt x="185547" y="112265"/>
                                  <a:pt x="188881" y="106455"/>
                                </a:cubicBezTo>
                                <a:cubicBezTo>
                                  <a:pt x="189548" y="105217"/>
                                  <a:pt x="190119" y="103978"/>
                                  <a:pt x="190500" y="102740"/>
                                </a:cubicBezTo>
                                <a:cubicBezTo>
                                  <a:pt x="189166" y="98454"/>
                                  <a:pt x="186404" y="94644"/>
                                  <a:pt x="182213" y="92263"/>
                                </a:cubicBezTo>
                                <a:lnTo>
                                  <a:pt x="131636" y="63021"/>
                                </a:lnTo>
                                <a:lnTo>
                                  <a:pt x="131636" y="52448"/>
                                </a:lnTo>
                                <a:lnTo>
                                  <a:pt x="182213" y="23302"/>
                                </a:lnTo>
                                <a:cubicBezTo>
                                  <a:pt x="186404" y="20920"/>
                                  <a:pt x="189166" y="17110"/>
                                  <a:pt x="190500" y="12824"/>
                                </a:cubicBezTo>
                                <a:cubicBezTo>
                                  <a:pt x="190119" y="11586"/>
                                  <a:pt x="189643" y="10252"/>
                                  <a:pt x="188881" y="9109"/>
                                </a:cubicBezTo>
                                <a:cubicBezTo>
                                  <a:pt x="183833" y="442"/>
                                  <a:pt x="172784" y="-2606"/>
                                  <a:pt x="164021" y="2442"/>
                                </a:cubicBezTo>
                                <a:lnTo>
                                  <a:pt x="95250" y="42161"/>
                                </a:lnTo>
                                <a:lnTo>
                                  <a:pt x="26480" y="2442"/>
                                </a:lnTo>
                                <a:cubicBezTo>
                                  <a:pt x="17812" y="-2606"/>
                                  <a:pt x="6667" y="442"/>
                                  <a:pt x="1619" y="9109"/>
                                </a:cubicBezTo>
                                <a:cubicBezTo>
                                  <a:pt x="953" y="10348"/>
                                  <a:pt x="381" y="11586"/>
                                  <a:pt x="0" y="12824"/>
                                </a:cubicBezTo>
                                <a:cubicBezTo>
                                  <a:pt x="1334" y="17110"/>
                                  <a:pt x="4096" y="20920"/>
                                  <a:pt x="8287" y="23302"/>
                                </a:cubicBezTo>
                                <a:lnTo>
                                  <a:pt x="58865" y="52448"/>
                                </a:lnTo>
                                <a:lnTo>
                                  <a:pt x="58865" y="63021"/>
                                </a:lnTo>
                                <a:lnTo>
                                  <a:pt x="8287" y="92263"/>
                                </a:lnTo>
                                <a:cubicBezTo>
                                  <a:pt x="4096" y="94644"/>
                                  <a:pt x="1334" y="98454"/>
                                  <a:pt x="0" y="102740"/>
                                </a:cubicBezTo>
                                <a:cubicBezTo>
                                  <a:pt x="381" y="103978"/>
                                  <a:pt x="857" y="105312"/>
                                  <a:pt x="1619" y="106455"/>
                                </a:cubicBezTo>
                                <a:cubicBezTo>
                                  <a:pt x="4953" y="112265"/>
                                  <a:pt x="11049" y="115504"/>
                                  <a:pt x="17335" y="115504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</p:grpSp>
                  <p:grpSp>
                    <p:nvGrpSpPr>
                      <p:cNvPr id="111" name="그래픽 4266">
                        <a:extLst>
                          <a:ext uri="{FF2B5EF4-FFF2-40B4-BE49-F238E27FC236}">
                            <a16:creationId xmlns:a16="http://schemas.microsoft.com/office/drawing/2014/main" id="{6AAAF433-A9F7-CF25-E405-A701F5562EB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967292" y="4319733"/>
                        <a:ext cx="29761" cy="51911"/>
                        <a:chOff x="8967292" y="4319733"/>
                        <a:chExt cx="29761" cy="51911"/>
                      </a:xfrm>
                    </p:grpSpPr>
                    <p:sp>
                      <p:nvSpPr>
                        <p:cNvPr id="113" name="자유형: 도형 112">
                          <a:extLst>
                            <a:ext uri="{FF2B5EF4-FFF2-40B4-BE49-F238E27FC236}">
                              <a16:creationId xmlns:a16="http://schemas.microsoft.com/office/drawing/2014/main" id="{A414A3CF-2415-589C-650A-D9B58B8530D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67292" y="4326972"/>
                          <a:ext cx="29761" cy="44672"/>
                        </a:xfrm>
                        <a:custGeom>
                          <a:avLst/>
                          <a:gdLst>
                            <a:gd name="connsiteX0" fmla="*/ 29735 w 29761"/>
                            <a:gd name="connsiteY0" fmla="*/ 286 h 44672"/>
                            <a:gd name="connsiteX1" fmla="*/ 24211 w 29761"/>
                            <a:gd name="connsiteY1" fmla="*/ 5810 h 44672"/>
                            <a:gd name="connsiteX2" fmla="*/ 15162 w 29761"/>
                            <a:gd name="connsiteY2" fmla="*/ 7430 h 44672"/>
                            <a:gd name="connsiteX3" fmla="*/ 2494 w 29761"/>
                            <a:gd name="connsiteY3" fmla="*/ 3905 h 44672"/>
                            <a:gd name="connsiteX4" fmla="*/ 17 w 29761"/>
                            <a:gd name="connsiteY4" fmla="*/ 0 h 44672"/>
                            <a:gd name="connsiteX5" fmla="*/ 17 w 29761"/>
                            <a:gd name="connsiteY5" fmla="*/ 36767 h 44672"/>
                            <a:gd name="connsiteX6" fmla="*/ 2494 w 29761"/>
                            <a:gd name="connsiteY6" fmla="*/ 41148 h 44672"/>
                            <a:gd name="connsiteX7" fmla="*/ 15162 w 29761"/>
                            <a:gd name="connsiteY7" fmla="*/ 44672 h 44672"/>
                            <a:gd name="connsiteX8" fmla="*/ 24211 w 29761"/>
                            <a:gd name="connsiteY8" fmla="*/ 43053 h 44672"/>
                            <a:gd name="connsiteX9" fmla="*/ 29640 w 29761"/>
                            <a:gd name="connsiteY9" fmla="*/ 37909 h 44672"/>
                            <a:gd name="connsiteX10" fmla="*/ 29640 w 29761"/>
                            <a:gd name="connsiteY10" fmla="*/ 36767 h 44672"/>
                            <a:gd name="connsiteX11" fmla="*/ 29735 w 29761"/>
                            <a:gd name="connsiteY11" fmla="*/ 191 h 44672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  <a:cxn ang="0">
                              <a:pos x="connsiteX9" y="connsiteY9"/>
                            </a:cxn>
                            <a:cxn ang="0">
                              <a:pos x="connsiteX10" y="connsiteY10"/>
                            </a:cxn>
                            <a:cxn ang="0">
                              <a:pos x="connsiteX11" y="connsiteY11"/>
                            </a:cxn>
                          </a:cxnLst>
                          <a:rect l="l" t="t" r="r" b="b"/>
                          <a:pathLst>
                            <a:path w="29761" h="44672">
                              <a:moveTo>
                                <a:pt x="29735" y="286"/>
                              </a:moveTo>
                              <a:cubicBezTo>
                                <a:pt x="29449" y="2191"/>
                                <a:pt x="27354" y="4572"/>
                                <a:pt x="24211" y="5810"/>
                              </a:cubicBezTo>
                              <a:cubicBezTo>
                                <a:pt x="21639" y="6858"/>
                                <a:pt x="18496" y="7430"/>
                                <a:pt x="15162" y="7430"/>
                              </a:cubicBezTo>
                              <a:cubicBezTo>
                                <a:pt x="10114" y="7430"/>
                                <a:pt x="5446" y="6096"/>
                                <a:pt x="2494" y="3905"/>
                              </a:cubicBezTo>
                              <a:cubicBezTo>
                                <a:pt x="1255" y="2953"/>
                                <a:pt x="17" y="1238"/>
                                <a:pt x="17" y="0"/>
                              </a:cubicBezTo>
                              <a:lnTo>
                                <a:pt x="17" y="36767"/>
                              </a:lnTo>
                              <a:cubicBezTo>
                                <a:pt x="-173" y="38672"/>
                                <a:pt x="1255" y="40196"/>
                                <a:pt x="2494" y="41148"/>
                              </a:cubicBezTo>
                              <a:cubicBezTo>
                                <a:pt x="5351" y="43339"/>
                                <a:pt x="10114" y="44672"/>
                                <a:pt x="15162" y="44672"/>
                              </a:cubicBezTo>
                              <a:cubicBezTo>
                                <a:pt x="18496" y="44672"/>
                                <a:pt x="21544" y="44101"/>
                                <a:pt x="24211" y="43053"/>
                              </a:cubicBezTo>
                              <a:cubicBezTo>
                                <a:pt x="27354" y="41720"/>
                                <a:pt x="29449" y="39815"/>
                                <a:pt x="29640" y="37909"/>
                              </a:cubicBezTo>
                              <a:cubicBezTo>
                                <a:pt x="29640" y="37529"/>
                                <a:pt x="29640" y="37148"/>
                                <a:pt x="29640" y="36767"/>
                              </a:cubicBezTo>
                              <a:cubicBezTo>
                                <a:pt x="29640" y="36767"/>
                                <a:pt x="29830" y="-191"/>
                                <a:pt x="29735" y="191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 dirty="0"/>
                        </a:p>
                      </p:txBody>
                    </p:sp>
                    <p:sp>
                      <p:nvSpPr>
                        <p:cNvPr id="114" name="자유형: 도형 113">
                          <a:extLst>
                            <a:ext uri="{FF2B5EF4-FFF2-40B4-BE49-F238E27FC236}">
                              <a16:creationId xmlns:a16="http://schemas.microsoft.com/office/drawing/2014/main" id="{DC39856D-2C10-E1D3-1A25-E9E3A7336C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67367" y="4319733"/>
                          <a:ext cx="29581" cy="14668"/>
                        </a:xfrm>
                        <a:custGeom>
                          <a:avLst/>
                          <a:gdLst>
                            <a:gd name="connsiteX0" fmla="*/ 24135 w 29581"/>
                            <a:gd name="connsiteY0" fmla="*/ 13049 h 14668"/>
                            <a:gd name="connsiteX1" fmla="*/ 15086 w 29581"/>
                            <a:gd name="connsiteY1" fmla="*/ 14669 h 14668"/>
                            <a:gd name="connsiteX2" fmla="*/ 2418 w 29581"/>
                            <a:gd name="connsiteY2" fmla="*/ 11144 h 14668"/>
                            <a:gd name="connsiteX3" fmla="*/ 37 w 29581"/>
                            <a:gd name="connsiteY3" fmla="*/ 6763 h 14668"/>
                            <a:gd name="connsiteX4" fmla="*/ 5466 w 29581"/>
                            <a:gd name="connsiteY4" fmla="*/ 1619 h 14668"/>
                            <a:gd name="connsiteX5" fmla="*/ 14515 w 29581"/>
                            <a:gd name="connsiteY5" fmla="*/ 0 h 14668"/>
                            <a:gd name="connsiteX6" fmla="*/ 27088 w 29581"/>
                            <a:gd name="connsiteY6" fmla="*/ 3524 h 14668"/>
                            <a:gd name="connsiteX7" fmla="*/ 29564 w 29581"/>
                            <a:gd name="connsiteY7" fmla="*/ 7906 h 14668"/>
                            <a:gd name="connsiteX8" fmla="*/ 24135 w 29581"/>
                            <a:gd name="connsiteY8" fmla="*/ 13049 h 1466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  <a:cxn ang="0">
                              <a:pos x="connsiteX5" y="connsiteY5"/>
                            </a:cxn>
                            <a:cxn ang="0">
                              <a:pos x="connsiteX6" y="connsiteY6"/>
                            </a:cxn>
                            <a:cxn ang="0">
                              <a:pos x="connsiteX7" y="connsiteY7"/>
                            </a:cxn>
                            <a:cxn ang="0">
                              <a:pos x="connsiteX8" y="connsiteY8"/>
                            </a:cxn>
                          </a:cxnLst>
                          <a:rect l="l" t="t" r="r" b="b"/>
                          <a:pathLst>
                            <a:path w="29581" h="14668">
                              <a:moveTo>
                                <a:pt x="24135" y="13049"/>
                              </a:moveTo>
                              <a:cubicBezTo>
                                <a:pt x="21563" y="14097"/>
                                <a:pt x="18420" y="14669"/>
                                <a:pt x="15086" y="14669"/>
                              </a:cubicBezTo>
                              <a:cubicBezTo>
                                <a:pt x="10038" y="14669"/>
                                <a:pt x="5371" y="13335"/>
                                <a:pt x="2418" y="11144"/>
                              </a:cubicBezTo>
                              <a:cubicBezTo>
                                <a:pt x="1180" y="10192"/>
                                <a:pt x="-249" y="8668"/>
                                <a:pt x="37" y="6763"/>
                              </a:cubicBezTo>
                              <a:cubicBezTo>
                                <a:pt x="323" y="4858"/>
                                <a:pt x="2323" y="2953"/>
                                <a:pt x="5466" y="1619"/>
                              </a:cubicBezTo>
                              <a:cubicBezTo>
                                <a:pt x="8038" y="571"/>
                                <a:pt x="11181" y="0"/>
                                <a:pt x="14515" y="0"/>
                              </a:cubicBezTo>
                              <a:cubicBezTo>
                                <a:pt x="19563" y="0"/>
                                <a:pt x="24230" y="1333"/>
                                <a:pt x="27088" y="3524"/>
                              </a:cubicBezTo>
                              <a:cubicBezTo>
                                <a:pt x="28326" y="4477"/>
                                <a:pt x="29755" y="6001"/>
                                <a:pt x="29564" y="7906"/>
                              </a:cubicBezTo>
                              <a:cubicBezTo>
                                <a:pt x="29279" y="9811"/>
                                <a:pt x="27278" y="11716"/>
                                <a:pt x="24135" y="13049"/>
                              </a:cubicBezTo>
                              <a:close/>
                            </a:path>
                          </a:pathLst>
                        </a:custGeom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/>
                        </a:p>
                      </p:txBody>
                    </p:sp>
                  </p:grpSp>
                  <p:sp>
                    <p:nvSpPr>
                      <p:cNvPr id="112" name="자유형: 도형 111">
                        <a:extLst>
                          <a:ext uri="{FF2B5EF4-FFF2-40B4-BE49-F238E27FC236}">
                            <a16:creationId xmlns:a16="http://schemas.microsoft.com/office/drawing/2014/main" id="{015E79E9-C142-E34B-9903-F86725CFDE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73378" y="4236389"/>
                        <a:ext cx="17743" cy="93726"/>
                      </a:xfrm>
                      <a:custGeom>
                        <a:avLst/>
                        <a:gdLst>
                          <a:gd name="connsiteX0" fmla="*/ 27 w 17743"/>
                          <a:gd name="connsiteY0" fmla="*/ 88964 h 93726"/>
                          <a:gd name="connsiteX1" fmla="*/ 1456 w 17743"/>
                          <a:gd name="connsiteY1" fmla="*/ 91630 h 93726"/>
                          <a:gd name="connsiteX2" fmla="*/ 8980 w 17743"/>
                          <a:gd name="connsiteY2" fmla="*/ 93726 h 93726"/>
                          <a:gd name="connsiteX3" fmla="*/ 14410 w 17743"/>
                          <a:gd name="connsiteY3" fmla="*/ 92773 h 93726"/>
                          <a:gd name="connsiteX4" fmla="*/ 17743 w 17743"/>
                          <a:gd name="connsiteY4" fmla="*/ 89725 h 93726"/>
                          <a:gd name="connsiteX5" fmla="*/ 17743 w 17743"/>
                          <a:gd name="connsiteY5" fmla="*/ 0 h 93726"/>
                          <a:gd name="connsiteX6" fmla="*/ 27 w 17743"/>
                          <a:gd name="connsiteY6" fmla="*/ 0 h 93726"/>
                          <a:gd name="connsiteX7" fmla="*/ 27 w 17743"/>
                          <a:gd name="connsiteY7" fmla="*/ 89059 h 93726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17743" h="93726">
                            <a:moveTo>
                              <a:pt x="27" y="88964"/>
                            </a:moveTo>
                            <a:cubicBezTo>
                              <a:pt x="-164" y="90106"/>
                              <a:pt x="694" y="90964"/>
                              <a:pt x="1456" y="91630"/>
                            </a:cubicBezTo>
                            <a:cubicBezTo>
                              <a:pt x="3170" y="92964"/>
                              <a:pt x="6028" y="93726"/>
                              <a:pt x="8980" y="93726"/>
                            </a:cubicBezTo>
                            <a:cubicBezTo>
                              <a:pt x="10981" y="93726"/>
                              <a:pt x="12790" y="93345"/>
                              <a:pt x="14410" y="92773"/>
                            </a:cubicBezTo>
                            <a:cubicBezTo>
                              <a:pt x="16315" y="92012"/>
                              <a:pt x="17553" y="90869"/>
                              <a:pt x="17743" y="89725"/>
                            </a:cubicBezTo>
                            <a:cubicBezTo>
                              <a:pt x="17743" y="89440"/>
                              <a:pt x="17743" y="0"/>
                              <a:pt x="17743" y="0"/>
                            </a:cubicBezTo>
                            <a:lnTo>
                              <a:pt x="27" y="0"/>
                            </a:lnTo>
                            <a:lnTo>
                              <a:pt x="27" y="89059"/>
                            </a:lnTo>
                            <a:close/>
                          </a:path>
                        </a:pathLst>
                      </a:custGeom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 dirty="0"/>
                      </a:p>
                    </p:txBody>
                  </p:sp>
                </p:grpSp>
                <p:grpSp>
                  <p:nvGrpSpPr>
                    <p:cNvPr id="107" name="그래픽 4266">
                      <a:extLst>
                        <a:ext uri="{FF2B5EF4-FFF2-40B4-BE49-F238E27FC236}">
                          <a16:creationId xmlns:a16="http://schemas.microsoft.com/office/drawing/2014/main" id="{35521ED3-3920-0958-4B77-89ADF8BA2F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843198" y="4130685"/>
                      <a:ext cx="278129" cy="185499"/>
                      <a:chOff x="8843198" y="4130685"/>
                      <a:chExt cx="278129" cy="185499"/>
                    </a:xfrm>
                  </p:grpSpPr>
                  <p:sp>
                    <p:nvSpPr>
                      <p:cNvPr id="108" name="자유형: 도형 107">
                        <a:extLst>
                          <a:ext uri="{FF2B5EF4-FFF2-40B4-BE49-F238E27FC236}">
                            <a16:creationId xmlns:a16="http://schemas.microsoft.com/office/drawing/2014/main" id="{97146845-195E-F7EB-D398-BF94A2BE5B8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3198" y="4144592"/>
                        <a:ext cx="277939" cy="171592"/>
                      </a:xfrm>
                      <a:custGeom>
                        <a:avLst/>
                        <a:gdLst>
                          <a:gd name="connsiteX0" fmla="*/ 277940 w 277939"/>
                          <a:gd name="connsiteY0" fmla="*/ 74081 h 171592"/>
                          <a:gd name="connsiteX1" fmla="*/ 277940 w 277939"/>
                          <a:gd name="connsiteY1" fmla="*/ 61603 h 171592"/>
                          <a:gd name="connsiteX2" fmla="*/ 272225 w 277939"/>
                          <a:gd name="connsiteY2" fmla="*/ 61317 h 171592"/>
                          <a:gd name="connsiteX3" fmla="*/ 267176 w 277939"/>
                          <a:gd name="connsiteY3" fmla="*/ 57317 h 171592"/>
                          <a:gd name="connsiteX4" fmla="*/ 177832 w 277939"/>
                          <a:gd name="connsiteY4" fmla="*/ 5786 h 171592"/>
                          <a:gd name="connsiteX5" fmla="*/ 134684 w 277939"/>
                          <a:gd name="connsiteY5" fmla="*/ 5786 h 171592"/>
                          <a:gd name="connsiteX6" fmla="*/ 10763 w 277939"/>
                          <a:gd name="connsiteY6" fmla="*/ 76843 h 171592"/>
                          <a:gd name="connsiteX7" fmla="*/ 3620 w 277939"/>
                          <a:gd name="connsiteY7" fmla="*/ 83510 h 171592"/>
                          <a:gd name="connsiteX8" fmla="*/ 0 w 277939"/>
                          <a:gd name="connsiteY8" fmla="*/ 82653 h 171592"/>
                          <a:gd name="connsiteX9" fmla="*/ 0 w 277939"/>
                          <a:gd name="connsiteY9" fmla="*/ 95512 h 171592"/>
                          <a:gd name="connsiteX10" fmla="*/ 10668 w 277939"/>
                          <a:gd name="connsiteY10" fmla="*/ 114276 h 171592"/>
                          <a:gd name="connsiteX11" fmla="*/ 100013 w 277939"/>
                          <a:gd name="connsiteY11" fmla="*/ 165806 h 171592"/>
                          <a:gd name="connsiteX12" fmla="*/ 143161 w 277939"/>
                          <a:gd name="connsiteY12" fmla="*/ 165806 h 171592"/>
                          <a:gd name="connsiteX13" fmla="*/ 267081 w 277939"/>
                          <a:gd name="connsiteY13" fmla="*/ 94750 h 171592"/>
                          <a:gd name="connsiteX14" fmla="*/ 277844 w 277939"/>
                          <a:gd name="connsiteY14" fmla="*/ 73985 h 1715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  <a:cxn ang="0">
                            <a:pos x="connsiteX9" y="connsiteY9"/>
                          </a:cxn>
                          <a:cxn ang="0">
                            <a:pos x="connsiteX10" y="connsiteY10"/>
                          </a:cxn>
                          <a:cxn ang="0">
                            <a:pos x="connsiteX11" y="connsiteY11"/>
                          </a:cxn>
                          <a:cxn ang="0">
                            <a:pos x="connsiteX12" y="connsiteY12"/>
                          </a:cxn>
                          <a:cxn ang="0">
                            <a:pos x="connsiteX13" y="connsiteY13"/>
                          </a:cxn>
                          <a:cxn ang="0">
                            <a:pos x="connsiteX14" y="connsiteY14"/>
                          </a:cxn>
                        </a:cxnLst>
                        <a:rect l="l" t="t" r="r" b="b"/>
                        <a:pathLst>
                          <a:path w="277939" h="171592">
                            <a:moveTo>
                              <a:pt x="277940" y="74081"/>
                            </a:moveTo>
                            <a:lnTo>
                              <a:pt x="277940" y="61603"/>
                            </a:lnTo>
                            <a:cubicBezTo>
                              <a:pt x="277940" y="61603"/>
                              <a:pt x="272225" y="61317"/>
                              <a:pt x="272225" y="61317"/>
                            </a:cubicBezTo>
                            <a:cubicBezTo>
                              <a:pt x="270796" y="59793"/>
                              <a:pt x="269177" y="58460"/>
                              <a:pt x="267176" y="57317"/>
                            </a:cubicBezTo>
                            <a:lnTo>
                              <a:pt x="177832" y="5786"/>
                            </a:lnTo>
                            <a:cubicBezTo>
                              <a:pt x="164497" y="-1929"/>
                              <a:pt x="148114" y="-1929"/>
                              <a:pt x="134684" y="5786"/>
                            </a:cubicBezTo>
                            <a:lnTo>
                              <a:pt x="10763" y="76843"/>
                            </a:lnTo>
                            <a:cubicBezTo>
                              <a:pt x="7715" y="78557"/>
                              <a:pt x="5334" y="80939"/>
                              <a:pt x="3620" y="83510"/>
                            </a:cubicBezTo>
                            <a:lnTo>
                              <a:pt x="0" y="82653"/>
                            </a:lnTo>
                            <a:lnTo>
                              <a:pt x="0" y="95512"/>
                            </a:lnTo>
                            <a:cubicBezTo>
                              <a:pt x="0" y="102751"/>
                              <a:pt x="3524" y="110085"/>
                              <a:pt x="10668" y="114276"/>
                            </a:cubicBezTo>
                            <a:lnTo>
                              <a:pt x="100013" y="165806"/>
                            </a:lnTo>
                            <a:cubicBezTo>
                              <a:pt x="113348" y="173522"/>
                              <a:pt x="129731" y="173522"/>
                              <a:pt x="143161" y="165806"/>
                            </a:cubicBezTo>
                            <a:lnTo>
                              <a:pt x="267081" y="94750"/>
                            </a:lnTo>
                            <a:cubicBezTo>
                              <a:pt x="274987" y="90178"/>
                              <a:pt x="278511" y="81986"/>
                              <a:pt x="277844" y="73985"/>
                            </a:cubicBezTo>
                            <a:close/>
                          </a:path>
                        </a:pathLst>
                      </a:custGeom>
                      <a:solidFill>
                        <a:srgbClr val="EF9E0B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 dirty="0"/>
                      </a:p>
                    </p:txBody>
                  </p:sp>
                  <p:sp>
                    <p:nvSpPr>
                      <p:cNvPr id="109" name="자유형: 도형 108">
                        <a:extLst>
                          <a:ext uri="{FF2B5EF4-FFF2-40B4-BE49-F238E27FC236}">
                            <a16:creationId xmlns:a16="http://schemas.microsoft.com/office/drawing/2014/main" id="{8BEB2C07-E616-D778-01E2-0990AEE120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843198" y="4130685"/>
                        <a:ext cx="278129" cy="171592"/>
                      </a:xfrm>
                      <a:custGeom>
                        <a:avLst/>
                        <a:gdLst>
                          <a:gd name="connsiteX0" fmla="*/ 267272 w 278129"/>
                          <a:gd name="connsiteY0" fmla="*/ 57317 h 171592"/>
                          <a:gd name="connsiteX1" fmla="*/ 177927 w 278129"/>
                          <a:gd name="connsiteY1" fmla="*/ 5786 h 171592"/>
                          <a:gd name="connsiteX2" fmla="*/ 134779 w 278129"/>
                          <a:gd name="connsiteY2" fmla="*/ 5786 h 171592"/>
                          <a:gd name="connsiteX3" fmla="*/ 10859 w 278129"/>
                          <a:gd name="connsiteY3" fmla="*/ 76843 h 171592"/>
                          <a:gd name="connsiteX4" fmla="*/ 10859 w 278129"/>
                          <a:gd name="connsiteY4" fmla="*/ 114276 h 171592"/>
                          <a:gd name="connsiteX5" fmla="*/ 100203 w 278129"/>
                          <a:gd name="connsiteY5" fmla="*/ 165806 h 171592"/>
                          <a:gd name="connsiteX6" fmla="*/ 143351 w 278129"/>
                          <a:gd name="connsiteY6" fmla="*/ 165806 h 171592"/>
                          <a:gd name="connsiteX7" fmla="*/ 267272 w 278129"/>
                          <a:gd name="connsiteY7" fmla="*/ 94750 h 171592"/>
                          <a:gd name="connsiteX8" fmla="*/ 267272 w 278129"/>
                          <a:gd name="connsiteY8" fmla="*/ 57317 h 171592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  <a:cxn ang="0">
                            <a:pos x="connsiteX8" y="connsiteY8"/>
                          </a:cxn>
                        </a:cxnLst>
                        <a:rect l="l" t="t" r="r" b="b"/>
                        <a:pathLst>
                          <a:path w="278129" h="171592">
                            <a:moveTo>
                              <a:pt x="267272" y="57317"/>
                            </a:moveTo>
                            <a:lnTo>
                              <a:pt x="177927" y="5786"/>
                            </a:lnTo>
                            <a:cubicBezTo>
                              <a:pt x="164592" y="-1929"/>
                              <a:pt x="148209" y="-1929"/>
                              <a:pt x="134779" y="5786"/>
                            </a:cubicBezTo>
                            <a:lnTo>
                              <a:pt x="10859" y="76843"/>
                            </a:lnTo>
                            <a:cubicBezTo>
                              <a:pt x="-3620" y="85130"/>
                              <a:pt x="-3620" y="105989"/>
                              <a:pt x="10859" y="114276"/>
                            </a:cubicBezTo>
                            <a:lnTo>
                              <a:pt x="100203" y="165806"/>
                            </a:lnTo>
                            <a:cubicBezTo>
                              <a:pt x="113538" y="173522"/>
                              <a:pt x="129921" y="173522"/>
                              <a:pt x="143351" y="165806"/>
                            </a:cubicBezTo>
                            <a:lnTo>
                              <a:pt x="267272" y="94750"/>
                            </a:lnTo>
                            <a:cubicBezTo>
                              <a:pt x="281750" y="86463"/>
                              <a:pt x="281750" y="65603"/>
                              <a:pt x="267272" y="57317"/>
                            </a:cubicBezTo>
                            <a:close/>
                          </a:path>
                        </a:pathLst>
                      </a:custGeom>
                      <a:solidFill>
                        <a:srgbClr val="F6B238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</p:grpSp>
              <p:grpSp>
                <p:nvGrpSpPr>
                  <p:cNvPr id="88" name="그래픽 4266">
                    <a:extLst>
                      <a:ext uri="{FF2B5EF4-FFF2-40B4-BE49-F238E27FC236}">
                        <a16:creationId xmlns:a16="http://schemas.microsoft.com/office/drawing/2014/main" id="{9899A7F7-6F59-4B05-EEA8-86683381875D}"/>
                      </a:ext>
                    </a:extLst>
                  </p:cNvPr>
                  <p:cNvGrpSpPr/>
                  <p:nvPr/>
                </p:nvGrpSpPr>
                <p:grpSpPr>
                  <a:xfrm>
                    <a:off x="8787885" y="3812109"/>
                    <a:ext cx="301364" cy="454220"/>
                    <a:chOff x="8787885" y="3812109"/>
                    <a:chExt cx="301364" cy="454220"/>
                  </a:xfrm>
                </p:grpSpPr>
                <p:grpSp>
                  <p:nvGrpSpPr>
                    <p:cNvPr id="89" name="그래픽 4266">
                      <a:extLst>
                        <a:ext uri="{FF2B5EF4-FFF2-40B4-BE49-F238E27FC236}">
                          <a16:creationId xmlns:a16="http://schemas.microsoft.com/office/drawing/2014/main" id="{324FB124-FCA4-02FF-0ACF-91300D9CB3A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787885" y="3831354"/>
                      <a:ext cx="301364" cy="434975"/>
                      <a:chOff x="8787885" y="3831354"/>
                      <a:chExt cx="301364" cy="434975"/>
                    </a:xfrm>
                  </p:grpSpPr>
                  <p:grpSp>
                    <p:nvGrpSpPr>
                      <p:cNvPr id="92" name="그래픽 4266">
                        <a:extLst>
                          <a:ext uri="{FF2B5EF4-FFF2-40B4-BE49-F238E27FC236}">
                            <a16:creationId xmlns:a16="http://schemas.microsoft.com/office/drawing/2014/main" id="{966C42C8-4FBE-47CA-5BAB-B5BE359E67E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787885" y="3831354"/>
                        <a:ext cx="301364" cy="434975"/>
                        <a:chOff x="8787885" y="3831354"/>
                        <a:chExt cx="301364" cy="434975"/>
                      </a:xfrm>
                    </p:grpSpPr>
                    <p:grpSp>
                      <p:nvGrpSpPr>
                        <p:cNvPr id="94" name="그래픽 4266">
                          <a:extLst>
                            <a:ext uri="{FF2B5EF4-FFF2-40B4-BE49-F238E27FC236}">
                              <a16:creationId xmlns:a16="http://schemas.microsoft.com/office/drawing/2014/main" id="{5BC75110-4F5B-A762-E886-8E0F6857F35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820477" y="3836496"/>
                          <a:ext cx="268772" cy="429833"/>
                          <a:chOff x="8820477" y="3836496"/>
                          <a:chExt cx="268772" cy="429833"/>
                        </a:xfrm>
                      </p:grpSpPr>
                      <p:sp>
                        <p:nvSpPr>
                          <p:cNvPr id="99" name="자유형: 도형 98">
                            <a:extLst>
                              <a:ext uri="{FF2B5EF4-FFF2-40B4-BE49-F238E27FC236}">
                                <a16:creationId xmlns:a16="http://schemas.microsoft.com/office/drawing/2014/main" id="{3FF5D707-54D9-3703-F1B5-1DCB05FCEEF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20477" y="4099701"/>
                            <a:ext cx="260471" cy="166628"/>
                          </a:xfrm>
                          <a:custGeom>
                            <a:avLst/>
                            <a:gdLst>
                              <a:gd name="connsiteX0" fmla="*/ 1385 w 260471"/>
                              <a:gd name="connsiteY0" fmla="*/ 47439 h 166628"/>
                              <a:gd name="connsiteX1" fmla="*/ 55964 w 260471"/>
                              <a:gd name="connsiteY1" fmla="*/ 3624 h 166628"/>
                              <a:gd name="connsiteX2" fmla="*/ 82348 w 260471"/>
                              <a:gd name="connsiteY2" fmla="*/ 3052 h 166628"/>
                              <a:gd name="connsiteX3" fmla="*/ 144927 w 260471"/>
                              <a:gd name="connsiteY3" fmla="*/ 34961 h 166628"/>
                              <a:gd name="connsiteX4" fmla="*/ 151118 w 260471"/>
                              <a:gd name="connsiteY4" fmla="*/ 37533 h 166628"/>
                              <a:gd name="connsiteX5" fmla="*/ 240653 w 260471"/>
                              <a:gd name="connsiteY5" fmla="*/ 21055 h 166628"/>
                              <a:gd name="connsiteX6" fmla="*/ 254941 w 260471"/>
                              <a:gd name="connsiteY6" fmla="*/ 44391 h 166628"/>
                              <a:gd name="connsiteX7" fmla="*/ 257798 w 260471"/>
                              <a:gd name="connsiteY7" fmla="*/ 73061 h 166628"/>
                              <a:gd name="connsiteX8" fmla="*/ 257798 w 260471"/>
                              <a:gd name="connsiteY8" fmla="*/ 118400 h 166628"/>
                              <a:gd name="connsiteX9" fmla="*/ 186742 w 260471"/>
                              <a:gd name="connsiteY9" fmla="*/ 165168 h 166628"/>
                              <a:gd name="connsiteX10" fmla="*/ 74156 w 260471"/>
                              <a:gd name="connsiteY10" fmla="*/ 131926 h 166628"/>
                              <a:gd name="connsiteX11" fmla="*/ 9863 w 260471"/>
                              <a:gd name="connsiteY11" fmla="*/ 77443 h 166628"/>
                              <a:gd name="connsiteX12" fmla="*/ 1385 w 260471"/>
                              <a:gd name="connsiteY12" fmla="*/ 47439 h 166628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</a:cxnLst>
                            <a:rect l="l" t="t" r="r" b="b"/>
                            <a:pathLst>
                              <a:path w="260471" h="166628">
                                <a:moveTo>
                                  <a:pt x="1385" y="47439"/>
                                </a:moveTo>
                                <a:cubicBezTo>
                                  <a:pt x="6719" y="31342"/>
                                  <a:pt x="55964" y="3624"/>
                                  <a:pt x="55964" y="3624"/>
                                </a:cubicBezTo>
                                <a:cubicBezTo>
                                  <a:pt x="63774" y="-758"/>
                                  <a:pt x="73585" y="-1424"/>
                                  <a:pt x="82348" y="3052"/>
                                </a:cubicBezTo>
                                <a:lnTo>
                                  <a:pt x="144927" y="34961"/>
                                </a:lnTo>
                                <a:cubicBezTo>
                                  <a:pt x="146927" y="36104"/>
                                  <a:pt x="149023" y="36961"/>
                                  <a:pt x="151118" y="37533"/>
                                </a:cubicBezTo>
                                <a:cubicBezTo>
                                  <a:pt x="177979" y="-4377"/>
                                  <a:pt x="219032" y="9434"/>
                                  <a:pt x="240653" y="21055"/>
                                </a:cubicBezTo>
                                <a:cubicBezTo>
                                  <a:pt x="249321" y="25722"/>
                                  <a:pt x="254655" y="34675"/>
                                  <a:pt x="254941" y="44391"/>
                                </a:cubicBezTo>
                                <a:cubicBezTo>
                                  <a:pt x="255131" y="52297"/>
                                  <a:pt x="255893" y="62583"/>
                                  <a:pt x="257798" y="73061"/>
                                </a:cubicBezTo>
                                <a:cubicBezTo>
                                  <a:pt x="260561" y="87539"/>
                                  <a:pt x="262085" y="106113"/>
                                  <a:pt x="257798" y="118400"/>
                                </a:cubicBezTo>
                                <a:cubicBezTo>
                                  <a:pt x="247988" y="145927"/>
                                  <a:pt x="202172" y="162882"/>
                                  <a:pt x="186742" y="165168"/>
                                </a:cubicBezTo>
                                <a:cubicBezTo>
                                  <a:pt x="146261" y="171169"/>
                                  <a:pt x="105303" y="158405"/>
                                  <a:pt x="74156" y="131926"/>
                                </a:cubicBezTo>
                                <a:cubicBezTo>
                                  <a:pt x="52058" y="113257"/>
                                  <a:pt x="25769" y="90873"/>
                                  <a:pt x="9863" y="77443"/>
                                </a:cubicBezTo>
                                <a:cubicBezTo>
                                  <a:pt x="1195" y="70108"/>
                                  <a:pt x="-2139" y="58202"/>
                                  <a:pt x="1385" y="47439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ko-KR" altLang="en-US" dirty="0"/>
                          </a:p>
                        </p:txBody>
                      </p:sp>
                      <p:sp>
                        <p:nvSpPr>
                          <p:cNvPr id="100" name="자유형: 도형 99">
                            <a:extLst>
                              <a:ext uri="{FF2B5EF4-FFF2-40B4-BE49-F238E27FC236}">
                                <a16:creationId xmlns:a16="http://schemas.microsoft.com/office/drawing/2014/main" id="{F12C987D-AEE4-2BEC-1101-27F88F49ACC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38448" y="3943400"/>
                            <a:ext cx="150801" cy="246951"/>
                          </a:xfrm>
                          <a:custGeom>
                            <a:avLst/>
                            <a:gdLst>
                              <a:gd name="connsiteX0" fmla="*/ 147066 w 150801"/>
                              <a:gd name="connsiteY0" fmla="*/ 127349 h 246951"/>
                              <a:gd name="connsiteX1" fmla="*/ 136874 w 150801"/>
                              <a:gd name="connsiteY1" fmla="*/ 218408 h 246951"/>
                              <a:gd name="connsiteX2" fmla="*/ 28861 w 150801"/>
                              <a:gd name="connsiteY2" fmla="*/ 234791 h 246951"/>
                              <a:gd name="connsiteX3" fmla="*/ 21050 w 150801"/>
                              <a:gd name="connsiteY3" fmla="*/ 216218 h 246951"/>
                              <a:gd name="connsiteX4" fmla="*/ 28289 w 150801"/>
                              <a:gd name="connsiteY4" fmla="*/ 185261 h 246951"/>
                              <a:gd name="connsiteX5" fmla="*/ 28575 w 150801"/>
                              <a:gd name="connsiteY5" fmla="*/ 183356 h 246951"/>
                              <a:gd name="connsiteX6" fmla="*/ 27337 w 150801"/>
                              <a:gd name="connsiteY6" fmla="*/ 149924 h 246951"/>
                              <a:gd name="connsiteX7" fmla="*/ 26860 w 150801"/>
                              <a:gd name="connsiteY7" fmla="*/ 148019 h 246951"/>
                              <a:gd name="connsiteX8" fmla="*/ 12192 w 150801"/>
                              <a:gd name="connsiteY8" fmla="*/ 122777 h 246951"/>
                              <a:gd name="connsiteX9" fmla="*/ 14192 w 150801"/>
                              <a:gd name="connsiteY9" fmla="*/ 112205 h 246951"/>
                              <a:gd name="connsiteX10" fmla="*/ 286 w 150801"/>
                              <a:gd name="connsiteY10" fmla="*/ 68485 h 246951"/>
                              <a:gd name="connsiteX11" fmla="*/ 0 w 150801"/>
                              <a:gd name="connsiteY11" fmla="*/ 67437 h 246951"/>
                              <a:gd name="connsiteX12" fmla="*/ 11240 w 150801"/>
                              <a:gd name="connsiteY12" fmla="*/ 42767 h 246951"/>
                              <a:gd name="connsiteX13" fmla="*/ 35338 w 150801"/>
                              <a:gd name="connsiteY13" fmla="*/ 24384 h 246951"/>
                              <a:gd name="connsiteX14" fmla="*/ 36576 w 150801"/>
                              <a:gd name="connsiteY14" fmla="*/ 23717 h 246951"/>
                              <a:gd name="connsiteX15" fmla="*/ 42577 w 150801"/>
                              <a:gd name="connsiteY15" fmla="*/ 20098 h 246951"/>
                              <a:gd name="connsiteX16" fmla="*/ 44672 w 150801"/>
                              <a:gd name="connsiteY16" fmla="*/ 18860 h 246951"/>
                              <a:gd name="connsiteX17" fmla="*/ 49625 w 150801"/>
                              <a:gd name="connsiteY17" fmla="*/ 16097 h 246951"/>
                              <a:gd name="connsiteX18" fmla="*/ 55055 w 150801"/>
                              <a:gd name="connsiteY18" fmla="*/ 12954 h 246951"/>
                              <a:gd name="connsiteX19" fmla="*/ 71342 w 150801"/>
                              <a:gd name="connsiteY19" fmla="*/ 3524 h 246951"/>
                              <a:gd name="connsiteX20" fmla="*/ 75248 w 150801"/>
                              <a:gd name="connsiteY20" fmla="*/ 1238 h 246951"/>
                              <a:gd name="connsiteX21" fmla="*/ 77438 w 150801"/>
                              <a:gd name="connsiteY21" fmla="*/ 0 h 246951"/>
                              <a:gd name="connsiteX22" fmla="*/ 78010 w 150801"/>
                              <a:gd name="connsiteY22" fmla="*/ 0 h 246951"/>
                              <a:gd name="connsiteX23" fmla="*/ 82677 w 150801"/>
                              <a:gd name="connsiteY23" fmla="*/ 1524 h 246951"/>
                              <a:gd name="connsiteX24" fmla="*/ 93821 w 150801"/>
                              <a:gd name="connsiteY24" fmla="*/ 5715 h 246951"/>
                              <a:gd name="connsiteX25" fmla="*/ 106299 w 150801"/>
                              <a:gd name="connsiteY25" fmla="*/ 2381 h 246951"/>
                              <a:gd name="connsiteX26" fmla="*/ 136303 w 150801"/>
                              <a:gd name="connsiteY26" fmla="*/ 10382 h 246951"/>
                              <a:gd name="connsiteX27" fmla="*/ 149638 w 150801"/>
                              <a:gd name="connsiteY27" fmla="*/ 44101 h 246951"/>
                              <a:gd name="connsiteX28" fmla="*/ 146876 w 150801"/>
                              <a:gd name="connsiteY28" fmla="*/ 127540 h 246951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  <a:cxn ang="0">
                                <a:pos x="connsiteX10" y="connsiteY10"/>
                              </a:cxn>
                              <a:cxn ang="0">
                                <a:pos x="connsiteX11" y="connsiteY11"/>
                              </a:cxn>
                              <a:cxn ang="0">
                                <a:pos x="connsiteX12" y="connsiteY12"/>
                              </a:cxn>
                              <a:cxn ang="0">
                                <a:pos x="connsiteX13" y="connsiteY13"/>
                              </a:cxn>
                              <a:cxn ang="0">
                                <a:pos x="connsiteX14" y="connsiteY14"/>
                              </a:cxn>
                              <a:cxn ang="0">
                                <a:pos x="connsiteX15" y="connsiteY15"/>
                              </a:cxn>
                              <a:cxn ang="0">
                                <a:pos x="connsiteX16" y="connsiteY16"/>
                              </a:cxn>
                              <a:cxn ang="0">
                                <a:pos x="connsiteX17" y="connsiteY17"/>
                              </a:cxn>
                              <a:cxn ang="0">
                                <a:pos x="connsiteX18" y="connsiteY18"/>
                              </a:cxn>
                              <a:cxn ang="0">
                                <a:pos x="connsiteX19" y="connsiteY19"/>
                              </a:cxn>
                              <a:cxn ang="0">
                                <a:pos x="connsiteX20" y="connsiteY20"/>
                              </a:cxn>
                              <a:cxn ang="0">
                                <a:pos x="connsiteX21" y="connsiteY21"/>
                              </a:cxn>
                              <a:cxn ang="0">
                                <a:pos x="connsiteX22" y="connsiteY22"/>
                              </a:cxn>
                              <a:cxn ang="0">
                                <a:pos x="connsiteX23" y="connsiteY23"/>
                              </a:cxn>
                              <a:cxn ang="0">
                                <a:pos x="connsiteX24" y="connsiteY24"/>
                              </a:cxn>
                              <a:cxn ang="0">
                                <a:pos x="connsiteX25" y="connsiteY25"/>
                              </a:cxn>
                              <a:cxn ang="0">
                                <a:pos x="connsiteX26" y="connsiteY26"/>
                              </a:cxn>
                              <a:cxn ang="0">
                                <a:pos x="connsiteX27" y="connsiteY27"/>
                              </a:cxn>
                              <a:cxn ang="0">
                                <a:pos x="connsiteX28" y="connsiteY28"/>
                              </a:cxn>
                            </a:cxnLst>
                            <a:rect l="l" t="t" r="r" b="b"/>
                            <a:pathLst>
                              <a:path w="150801" h="246951">
                                <a:moveTo>
                                  <a:pt x="147066" y="127349"/>
                                </a:moveTo>
                                <a:cubicBezTo>
                                  <a:pt x="141637" y="189643"/>
                                  <a:pt x="139637" y="215456"/>
                                  <a:pt x="136874" y="218408"/>
                                </a:cubicBezTo>
                                <a:cubicBezTo>
                                  <a:pt x="105728" y="250793"/>
                                  <a:pt x="55531" y="254699"/>
                                  <a:pt x="28861" y="234791"/>
                                </a:cubicBezTo>
                                <a:cubicBezTo>
                                  <a:pt x="22860" y="230315"/>
                                  <a:pt x="19241" y="223457"/>
                                  <a:pt x="21050" y="216218"/>
                                </a:cubicBezTo>
                                <a:cubicBezTo>
                                  <a:pt x="23146" y="207835"/>
                                  <a:pt x="26098" y="196025"/>
                                  <a:pt x="28289" y="185261"/>
                                </a:cubicBezTo>
                                <a:cubicBezTo>
                                  <a:pt x="28384" y="184690"/>
                                  <a:pt x="28480" y="184023"/>
                                  <a:pt x="28575" y="183356"/>
                                </a:cubicBezTo>
                                <a:cubicBezTo>
                                  <a:pt x="30670" y="172307"/>
                                  <a:pt x="30194" y="160877"/>
                                  <a:pt x="27337" y="149924"/>
                                </a:cubicBezTo>
                                <a:cubicBezTo>
                                  <a:pt x="27146" y="149257"/>
                                  <a:pt x="27051" y="148590"/>
                                  <a:pt x="26860" y="148019"/>
                                </a:cubicBezTo>
                                <a:cubicBezTo>
                                  <a:pt x="18097" y="142970"/>
                                  <a:pt x="12192" y="133541"/>
                                  <a:pt x="12192" y="122777"/>
                                </a:cubicBezTo>
                                <a:cubicBezTo>
                                  <a:pt x="12192" y="118967"/>
                                  <a:pt x="12859" y="115443"/>
                                  <a:pt x="14192" y="112205"/>
                                </a:cubicBezTo>
                                <a:lnTo>
                                  <a:pt x="286" y="68485"/>
                                </a:lnTo>
                                <a:lnTo>
                                  <a:pt x="0" y="67437"/>
                                </a:lnTo>
                                <a:cubicBezTo>
                                  <a:pt x="1333" y="57150"/>
                                  <a:pt x="5239" y="49435"/>
                                  <a:pt x="11240" y="42767"/>
                                </a:cubicBezTo>
                                <a:cubicBezTo>
                                  <a:pt x="17240" y="36100"/>
                                  <a:pt x="25336" y="30480"/>
                                  <a:pt x="35338" y="24384"/>
                                </a:cubicBezTo>
                                <a:cubicBezTo>
                                  <a:pt x="35719" y="24194"/>
                                  <a:pt x="36100" y="23908"/>
                                  <a:pt x="36576" y="23717"/>
                                </a:cubicBezTo>
                                <a:cubicBezTo>
                                  <a:pt x="38576" y="22574"/>
                                  <a:pt x="40577" y="21241"/>
                                  <a:pt x="42577" y="20098"/>
                                </a:cubicBezTo>
                                <a:lnTo>
                                  <a:pt x="44672" y="18860"/>
                                </a:lnTo>
                                <a:lnTo>
                                  <a:pt x="49625" y="16097"/>
                                </a:lnTo>
                                <a:lnTo>
                                  <a:pt x="55055" y="12954"/>
                                </a:lnTo>
                                <a:lnTo>
                                  <a:pt x="71342" y="3524"/>
                                </a:lnTo>
                                <a:lnTo>
                                  <a:pt x="75248" y="1238"/>
                                </a:lnTo>
                                <a:lnTo>
                                  <a:pt x="77438" y="0"/>
                                </a:lnTo>
                                <a:cubicBezTo>
                                  <a:pt x="77438" y="0"/>
                                  <a:pt x="77724" y="0"/>
                                  <a:pt x="78010" y="0"/>
                                </a:cubicBezTo>
                                <a:cubicBezTo>
                                  <a:pt x="78962" y="0"/>
                                  <a:pt x="80677" y="667"/>
                                  <a:pt x="82677" y="1524"/>
                                </a:cubicBezTo>
                                <a:cubicBezTo>
                                  <a:pt x="87058" y="3429"/>
                                  <a:pt x="92774" y="6191"/>
                                  <a:pt x="93821" y="5715"/>
                                </a:cubicBezTo>
                                <a:cubicBezTo>
                                  <a:pt x="98108" y="3905"/>
                                  <a:pt x="102203" y="2953"/>
                                  <a:pt x="106299" y="2381"/>
                                </a:cubicBezTo>
                                <a:cubicBezTo>
                                  <a:pt x="117253" y="953"/>
                                  <a:pt x="128111" y="3429"/>
                                  <a:pt x="136303" y="10382"/>
                                </a:cubicBezTo>
                                <a:cubicBezTo>
                                  <a:pt x="146780" y="19241"/>
                                  <a:pt x="148685" y="32957"/>
                                  <a:pt x="149638" y="44101"/>
                                </a:cubicBezTo>
                                <a:cubicBezTo>
                                  <a:pt x="152876" y="81629"/>
                                  <a:pt x="148495" y="109347"/>
                                  <a:pt x="146876" y="127540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7F9FF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ko-KR" altLang="en-US"/>
                          </a:p>
                        </p:txBody>
                      </p:sp>
                      <p:sp>
                        <p:nvSpPr>
                          <p:cNvPr id="101" name="자유형: 도형 100">
                            <a:extLst>
                              <a:ext uri="{FF2B5EF4-FFF2-40B4-BE49-F238E27FC236}">
                                <a16:creationId xmlns:a16="http://schemas.microsoft.com/office/drawing/2014/main" id="{5AD4C3BF-378B-C234-1333-A1B6897733D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949021" y="4023315"/>
                            <a:ext cx="35272" cy="103536"/>
                          </a:xfrm>
                          <a:custGeom>
                            <a:avLst/>
                            <a:gdLst>
                              <a:gd name="connsiteX0" fmla="*/ 34480 w 35272"/>
                              <a:gd name="connsiteY0" fmla="*/ 47434 h 103536"/>
                              <a:gd name="connsiteX1" fmla="*/ 18097 w 35272"/>
                              <a:gd name="connsiteY1" fmla="*/ 103537 h 103536"/>
                              <a:gd name="connsiteX2" fmla="*/ 16859 w 35272"/>
                              <a:gd name="connsiteY2" fmla="*/ 70104 h 103536"/>
                              <a:gd name="connsiteX3" fmla="*/ 16383 w 35272"/>
                              <a:gd name="connsiteY3" fmla="*/ 68199 h 103536"/>
                              <a:gd name="connsiteX4" fmla="*/ 1715 w 35272"/>
                              <a:gd name="connsiteY4" fmla="*/ 42958 h 103536"/>
                              <a:gd name="connsiteX5" fmla="*/ 3715 w 35272"/>
                              <a:gd name="connsiteY5" fmla="*/ 32385 h 103536"/>
                              <a:gd name="connsiteX6" fmla="*/ 0 w 35272"/>
                              <a:gd name="connsiteY6" fmla="*/ 20860 h 103536"/>
                              <a:gd name="connsiteX7" fmla="*/ 30670 w 35272"/>
                              <a:gd name="connsiteY7" fmla="*/ 0 h 103536"/>
                              <a:gd name="connsiteX8" fmla="*/ 34480 w 35272"/>
                              <a:gd name="connsiteY8" fmla="*/ 47625 h 103536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</a:cxnLst>
                            <a:rect l="l" t="t" r="r" b="b"/>
                            <a:pathLst>
                              <a:path w="35272" h="103536">
                                <a:moveTo>
                                  <a:pt x="34480" y="47434"/>
                                </a:moveTo>
                                <a:cubicBezTo>
                                  <a:pt x="32480" y="70009"/>
                                  <a:pt x="22003" y="98108"/>
                                  <a:pt x="18097" y="103537"/>
                                </a:cubicBezTo>
                                <a:cubicBezTo>
                                  <a:pt x="20193" y="92488"/>
                                  <a:pt x="19717" y="81058"/>
                                  <a:pt x="16859" y="70104"/>
                                </a:cubicBezTo>
                                <a:cubicBezTo>
                                  <a:pt x="16669" y="69437"/>
                                  <a:pt x="16573" y="68770"/>
                                  <a:pt x="16383" y="68199"/>
                                </a:cubicBezTo>
                                <a:cubicBezTo>
                                  <a:pt x="7620" y="63151"/>
                                  <a:pt x="1715" y="53721"/>
                                  <a:pt x="1715" y="42958"/>
                                </a:cubicBezTo>
                                <a:cubicBezTo>
                                  <a:pt x="1715" y="39148"/>
                                  <a:pt x="2381" y="35623"/>
                                  <a:pt x="3715" y="32385"/>
                                </a:cubicBezTo>
                                <a:lnTo>
                                  <a:pt x="0" y="20860"/>
                                </a:lnTo>
                                <a:lnTo>
                                  <a:pt x="30670" y="0"/>
                                </a:lnTo>
                                <a:cubicBezTo>
                                  <a:pt x="36004" y="13716"/>
                                  <a:pt x="35814" y="32576"/>
                                  <a:pt x="34480" y="47625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C7D1E9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ko-KR" altLang="en-US"/>
                          </a:p>
                        </p:txBody>
                      </p:sp>
                      <p:grpSp>
                        <p:nvGrpSpPr>
                          <p:cNvPr id="102" name="그래픽 4266">
                            <a:extLst>
                              <a:ext uri="{FF2B5EF4-FFF2-40B4-BE49-F238E27FC236}">
                                <a16:creationId xmlns:a16="http://schemas.microsoft.com/office/drawing/2014/main" id="{A249B831-71DC-C4D6-87E3-36AA5800D921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8960330" y="3836496"/>
                            <a:ext cx="84832" cy="137252"/>
                            <a:chOff x="8960330" y="3836496"/>
                            <a:chExt cx="84832" cy="137252"/>
                          </a:xfrm>
                        </p:grpSpPr>
                        <p:sp>
                          <p:nvSpPr>
                            <p:cNvPr id="103" name="자유형: 도형 102">
                              <a:extLst>
                                <a:ext uri="{FF2B5EF4-FFF2-40B4-BE49-F238E27FC236}">
                                  <a16:creationId xmlns:a16="http://schemas.microsoft.com/office/drawing/2014/main" id="{660018E8-CECD-0DDA-086B-785076D67E6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60330" y="3836496"/>
                              <a:ext cx="84832" cy="109049"/>
                            </a:xfrm>
                            <a:custGeom>
                              <a:avLst/>
                              <a:gdLst>
                                <a:gd name="connsiteX0" fmla="*/ 2597 w 84832"/>
                                <a:gd name="connsiteY0" fmla="*/ 80425 h 109049"/>
                                <a:gd name="connsiteX1" fmla="*/ 50222 w 84832"/>
                                <a:gd name="connsiteY1" fmla="*/ 103666 h 109049"/>
                                <a:gd name="connsiteX2" fmla="*/ 84798 w 84832"/>
                                <a:gd name="connsiteY2" fmla="*/ 47468 h 109049"/>
                                <a:gd name="connsiteX3" fmla="*/ 43364 w 84832"/>
                                <a:gd name="connsiteY3" fmla="*/ 34 h 109049"/>
                                <a:gd name="connsiteX4" fmla="*/ 2597 w 84832"/>
                                <a:gd name="connsiteY4" fmla="*/ 80520 h 109049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</a:cxnLst>
                              <a:rect l="l" t="t" r="r" b="b"/>
                              <a:pathLst>
                                <a:path w="84832" h="109049">
                                  <a:moveTo>
                                    <a:pt x="2597" y="80425"/>
                                  </a:moveTo>
                                  <a:cubicBezTo>
                                    <a:pt x="10026" y="111572"/>
                                    <a:pt x="30981" y="113762"/>
                                    <a:pt x="50222" y="103666"/>
                                  </a:cubicBezTo>
                                  <a:cubicBezTo>
                                    <a:pt x="71653" y="92331"/>
                                    <a:pt x="84131" y="66233"/>
                                    <a:pt x="84798" y="47468"/>
                                  </a:cubicBezTo>
                                  <a:cubicBezTo>
                                    <a:pt x="85750" y="18798"/>
                                    <a:pt x="67081" y="796"/>
                                    <a:pt x="43364" y="34"/>
                                  </a:cubicBezTo>
                                  <a:cubicBezTo>
                                    <a:pt x="-10738" y="-1776"/>
                                    <a:pt x="25" y="69662"/>
                                    <a:pt x="2597" y="80520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F9CCC1"/>
                            </a:solidFill>
                            <a:ln w="0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pPr lvl="0"/>
                              <a:endParaRPr lang="ko-KR" altLang="en-US" dirty="0"/>
                            </a:p>
                          </p:txBody>
                        </p:sp>
                        <p:sp>
                          <p:nvSpPr>
                            <p:cNvPr id="104" name="자유형: 도형 103">
                              <a:extLst>
                                <a:ext uri="{FF2B5EF4-FFF2-40B4-BE49-F238E27FC236}">
                                  <a16:creationId xmlns:a16="http://schemas.microsoft.com/office/drawing/2014/main" id="{F34263C0-51C3-037E-AB5A-3F822302F1F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93979" y="3899585"/>
                              <a:ext cx="38481" cy="71843"/>
                            </a:xfrm>
                            <a:custGeom>
                              <a:avLst/>
                              <a:gdLst>
                                <a:gd name="connsiteX0" fmla="*/ 38481 w 38481"/>
                                <a:gd name="connsiteY0" fmla="*/ 0 h 71843"/>
                                <a:gd name="connsiteX1" fmla="*/ 38481 w 38481"/>
                                <a:gd name="connsiteY1" fmla="*/ 62389 h 71843"/>
                                <a:gd name="connsiteX2" fmla="*/ 30861 w 38481"/>
                                <a:gd name="connsiteY2" fmla="*/ 69914 h 71843"/>
                                <a:gd name="connsiteX3" fmla="*/ 3905 w 38481"/>
                                <a:gd name="connsiteY3" fmla="*/ 68104 h 71843"/>
                                <a:gd name="connsiteX4" fmla="*/ 95 w 38481"/>
                                <a:gd name="connsiteY4" fmla="*/ 62389 h 71843"/>
                                <a:gd name="connsiteX5" fmla="*/ 0 w 38481"/>
                                <a:gd name="connsiteY5" fmla="*/ 0 h 71843"/>
                                <a:gd name="connsiteX6" fmla="*/ 38481 w 38481"/>
                                <a:gd name="connsiteY6" fmla="*/ 0 h 71843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</a:cxnLst>
                              <a:rect l="l" t="t" r="r" b="b"/>
                              <a:pathLst>
                                <a:path w="38481" h="71843">
                                  <a:moveTo>
                                    <a:pt x="38481" y="0"/>
                                  </a:moveTo>
                                  <a:lnTo>
                                    <a:pt x="38481" y="62389"/>
                                  </a:lnTo>
                                  <a:cubicBezTo>
                                    <a:pt x="38481" y="65342"/>
                                    <a:pt x="35814" y="68104"/>
                                    <a:pt x="30861" y="69914"/>
                                  </a:cubicBezTo>
                                  <a:cubicBezTo>
                                    <a:pt x="22289" y="73057"/>
                                    <a:pt x="10287" y="72295"/>
                                    <a:pt x="3905" y="68104"/>
                                  </a:cubicBezTo>
                                  <a:cubicBezTo>
                                    <a:pt x="1333" y="66389"/>
                                    <a:pt x="95" y="64389"/>
                                    <a:pt x="95" y="62389"/>
                                  </a:cubicBezTo>
                                  <a:cubicBezTo>
                                    <a:pt x="0" y="62389"/>
                                    <a:pt x="0" y="0"/>
                                    <a:pt x="0" y="0"/>
                                  </a:cubicBezTo>
                                  <a:lnTo>
                                    <a:pt x="38481" y="0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rgbClr val="F9CCC1"/>
                            </a:solidFill>
                            <a:ln w="0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pPr lvl="0"/>
                              <a:endParaRPr lang="ko-KR" altLang="en-US"/>
                            </a:p>
                          </p:txBody>
                        </p:sp>
                        <p:sp>
                          <p:nvSpPr>
                            <p:cNvPr id="105" name="자유형: 도형 104">
                              <a:extLst>
                                <a:ext uri="{FF2B5EF4-FFF2-40B4-BE49-F238E27FC236}">
                                  <a16:creationId xmlns:a16="http://schemas.microsoft.com/office/drawing/2014/main" id="{5DA1B483-946E-7443-A267-5104A317403B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8974548" y="3944734"/>
                              <a:ext cx="67514" cy="29014"/>
                            </a:xfrm>
                            <a:custGeom>
                              <a:avLst/>
                              <a:gdLst>
                                <a:gd name="connsiteX0" fmla="*/ 0 w 67514"/>
                                <a:gd name="connsiteY0" fmla="*/ 22955 h 29014"/>
                                <a:gd name="connsiteX1" fmla="*/ 64294 w 67514"/>
                                <a:gd name="connsiteY1" fmla="*/ 20669 h 29014"/>
                                <a:gd name="connsiteX2" fmla="*/ 62960 w 67514"/>
                                <a:gd name="connsiteY2" fmla="*/ 2762 h 29014"/>
                                <a:gd name="connsiteX3" fmla="*/ 57912 w 67514"/>
                                <a:gd name="connsiteY3" fmla="*/ 0 h 29014"/>
                                <a:gd name="connsiteX4" fmla="*/ 57912 w 67514"/>
                                <a:gd name="connsiteY4" fmla="*/ 5620 h 29014"/>
                                <a:gd name="connsiteX5" fmla="*/ 55054 w 67514"/>
                                <a:gd name="connsiteY5" fmla="*/ 9620 h 29014"/>
                                <a:gd name="connsiteX6" fmla="*/ 9906 w 67514"/>
                                <a:gd name="connsiteY6" fmla="*/ 11621 h 29014"/>
                                <a:gd name="connsiteX7" fmla="*/ 95 w 67514"/>
                                <a:gd name="connsiteY7" fmla="*/ 22955 h 29014"/>
                              </a:gdLst>
                              <a:ahLst/>
                              <a:cxnLst>
                                <a:cxn ang="0">
                                  <a:pos x="connsiteX0" y="connsiteY0"/>
                                </a:cxn>
                                <a:cxn ang="0">
                                  <a:pos x="connsiteX1" y="connsiteY1"/>
                                </a:cxn>
                                <a:cxn ang="0">
                                  <a:pos x="connsiteX2" y="connsiteY2"/>
                                </a:cxn>
                                <a:cxn ang="0">
                                  <a:pos x="connsiteX3" y="connsiteY3"/>
                                </a:cxn>
                                <a:cxn ang="0">
                                  <a:pos x="connsiteX4" y="connsiteY4"/>
                                </a:cxn>
                                <a:cxn ang="0">
                                  <a:pos x="connsiteX5" y="connsiteY5"/>
                                </a:cxn>
                                <a:cxn ang="0">
                                  <a:pos x="connsiteX6" y="connsiteY6"/>
                                </a:cxn>
                                <a:cxn ang="0">
                                  <a:pos x="connsiteX7" y="connsiteY7"/>
                                </a:cxn>
                              </a:cxnLst>
                              <a:rect l="l" t="t" r="r" b="b"/>
                              <a:pathLst>
                                <a:path w="67514" h="29014">
                                  <a:moveTo>
                                    <a:pt x="0" y="22955"/>
                                  </a:moveTo>
                                  <a:cubicBezTo>
                                    <a:pt x="0" y="22955"/>
                                    <a:pt x="47625" y="38005"/>
                                    <a:pt x="64294" y="20669"/>
                                  </a:cubicBezTo>
                                  <a:cubicBezTo>
                                    <a:pt x="70104" y="14573"/>
                                    <a:pt x="67056" y="6096"/>
                                    <a:pt x="62960" y="2762"/>
                                  </a:cubicBezTo>
                                  <a:cubicBezTo>
                                    <a:pt x="61817" y="1810"/>
                                    <a:pt x="59722" y="857"/>
                                    <a:pt x="57912" y="0"/>
                                  </a:cubicBezTo>
                                  <a:lnTo>
                                    <a:pt x="57912" y="5620"/>
                                  </a:lnTo>
                                  <a:cubicBezTo>
                                    <a:pt x="57912" y="7429"/>
                                    <a:pt x="56769" y="9144"/>
                                    <a:pt x="55054" y="9620"/>
                                  </a:cubicBezTo>
                                  <a:cubicBezTo>
                                    <a:pt x="45053" y="12383"/>
                                    <a:pt x="14573" y="9430"/>
                                    <a:pt x="9906" y="11621"/>
                                  </a:cubicBezTo>
                                  <a:cubicBezTo>
                                    <a:pt x="4191" y="14288"/>
                                    <a:pt x="95" y="22955"/>
                                    <a:pt x="95" y="22955"/>
                                  </a:cubicBezTo>
                                  <a:close/>
                                </a:path>
                              </a:pathLst>
                            </a:custGeom>
                            <a:solidFill>
                              <a:srgbClr val="292D4C"/>
                            </a:solidFill>
                            <a:ln w="0" cap="flat">
                              <a:noFill/>
                              <a:prstDash val="solid"/>
                              <a:miter/>
                            </a:ln>
                          </p:spPr>
                          <p:txBody>
                            <a:bodyPr rtlCol="0" anchor="ctr"/>
                            <a:lstStyle/>
                            <a:p>
                              <a:endParaRPr lang="ko-KR" altLang="en-US"/>
                            </a:p>
                          </p:txBody>
                        </p:sp>
                      </p:grpSp>
                    </p:grpSp>
                    <p:sp>
                      <p:nvSpPr>
                        <p:cNvPr id="95" name="자유형: 도형 94">
                          <a:extLst>
                            <a:ext uri="{FF2B5EF4-FFF2-40B4-BE49-F238E27FC236}">
                              <a16:creationId xmlns:a16="http://schemas.microsoft.com/office/drawing/2014/main" id="{350CD5A1-E88C-3608-EE63-B4FF05957DF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70898" y="3831354"/>
                          <a:ext cx="79409" cy="98958"/>
                        </a:xfrm>
                        <a:custGeom>
                          <a:avLst/>
                          <a:gdLst>
                            <a:gd name="connsiteX0" fmla="*/ 76992 w 79409"/>
                            <a:gd name="connsiteY0" fmla="*/ 75280 h 98958"/>
                            <a:gd name="connsiteX1" fmla="*/ 32415 w 79409"/>
                            <a:gd name="connsiteY1" fmla="*/ 96997 h 98958"/>
                            <a:gd name="connsiteX2" fmla="*/ 30 w 79409"/>
                            <a:gd name="connsiteY2" fmla="*/ 44419 h 98958"/>
                            <a:gd name="connsiteX3" fmla="*/ 38797 w 79409"/>
                            <a:gd name="connsiteY3" fmla="*/ 32 h 98958"/>
                            <a:gd name="connsiteX4" fmla="*/ 76992 w 79409"/>
                            <a:gd name="connsiteY4" fmla="*/ 75375 h 9895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  <a:cxn ang="0">
                              <a:pos x="connsiteX3" y="connsiteY3"/>
                            </a:cxn>
                            <a:cxn ang="0">
                              <a:pos x="connsiteX4" y="connsiteY4"/>
                            </a:cxn>
                          </a:cxnLst>
                          <a:rect l="l" t="t" r="r" b="b"/>
                          <a:pathLst>
                            <a:path w="79409" h="98958">
                              <a:moveTo>
                                <a:pt x="76992" y="75280"/>
                              </a:moveTo>
                              <a:cubicBezTo>
                                <a:pt x="71182" y="99854"/>
                                <a:pt x="45846" y="101474"/>
                                <a:pt x="32415" y="96997"/>
                              </a:cubicBezTo>
                              <a:cubicBezTo>
                                <a:pt x="10889" y="89853"/>
                                <a:pt x="697" y="61945"/>
                                <a:pt x="30" y="44419"/>
                              </a:cubicBezTo>
                              <a:cubicBezTo>
                                <a:pt x="-827" y="17654"/>
                                <a:pt x="16604" y="794"/>
                                <a:pt x="38797" y="32"/>
                              </a:cubicBezTo>
                              <a:cubicBezTo>
                                <a:pt x="89470" y="-1682"/>
                                <a:pt x="79374" y="65279"/>
                                <a:pt x="76992" y="75375"/>
                              </a:cubicBezTo>
                              <a:close/>
                            </a:path>
                          </a:pathLst>
                        </a:custGeom>
                        <a:solidFill>
                          <a:srgbClr val="343B65"/>
                        </a:solidFill>
                        <a:ln w="0" cap="flat">
                          <a:noFill/>
                          <a:prstDash val="solid"/>
                          <a:miter/>
                        </a:ln>
                      </p:spPr>
                      <p:txBody>
                        <a:bodyPr rtlCol="0" anchor="ctr"/>
                        <a:lstStyle/>
                        <a:p>
                          <a:endParaRPr lang="ko-KR" altLang="en-US"/>
                        </a:p>
                      </p:txBody>
                    </p:sp>
                    <p:grpSp>
                      <p:nvGrpSpPr>
                        <p:cNvPr id="96" name="그래픽 4266">
                          <a:extLst>
                            <a:ext uri="{FF2B5EF4-FFF2-40B4-BE49-F238E27FC236}">
                              <a16:creationId xmlns:a16="http://schemas.microsoft.com/office/drawing/2014/main" id="{4719940F-5C9A-D4F0-6121-B93F409ECAB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8787885" y="3982452"/>
                          <a:ext cx="195426" cy="121959"/>
                          <a:chOff x="8787885" y="3982452"/>
                          <a:chExt cx="195426" cy="121959"/>
                        </a:xfrm>
                      </p:grpSpPr>
                      <p:sp>
                        <p:nvSpPr>
                          <p:cNvPr id="97" name="자유형: 도형 96">
                            <a:extLst>
                              <a:ext uri="{FF2B5EF4-FFF2-40B4-BE49-F238E27FC236}">
                                <a16:creationId xmlns:a16="http://schemas.microsoft.com/office/drawing/2014/main" id="{FDA74229-9077-9DF2-ABED-610CE66EC1B0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787885" y="4020958"/>
                            <a:ext cx="90365" cy="70555"/>
                          </a:xfrm>
                          <a:custGeom>
                            <a:avLst/>
                            <a:gdLst>
                              <a:gd name="connsiteX0" fmla="*/ 90270 w 90365"/>
                              <a:gd name="connsiteY0" fmla="*/ 40362 h 70555"/>
                              <a:gd name="connsiteX1" fmla="*/ 50837 w 90365"/>
                              <a:gd name="connsiteY1" fmla="*/ 27408 h 70555"/>
                              <a:gd name="connsiteX2" fmla="*/ 44264 w 90365"/>
                              <a:gd name="connsiteY2" fmla="*/ 25122 h 70555"/>
                              <a:gd name="connsiteX3" fmla="*/ 11689 w 90365"/>
                              <a:gd name="connsiteY3" fmla="*/ 1976 h 70555"/>
                              <a:gd name="connsiteX4" fmla="*/ 1783 w 90365"/>
                              <a:gd name="connsiteY4" fmla="*/ 19883 h 70555"/>
                              <a:gd name="connsiteX5" fmla="*/ 20166 w 90365"/>
                              <a:gd name="connsiteY5" fmla="*/ 34932 h 70555"/>
                              <a:gd name="connsiteX6" fmla="*/ 34549 w 90365"/>
                              <a:gd name="connsiteY6" fmla="*/ 40266 h 70555"/>
                              <a:gd name="connsiteX7" fmla="*/ 36740 w 90365"/>
                              <a:gd name="connsiteY7" fmla="*/ 40838 h 70555"/>
                              <a:gd name="connsiteX8" fmla="*/ 81126 w 90365"/>
                              <a:gd name="connsiteY8" fmla="*/ 70556 h 70555"/>
                              <a:gd name="connsiteX9" fmla="*/ 90365 w 90365"/>
                              <a:gd name="connsiteY9" fmla="*/ 40266 h 7055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  <a:cxn ang="0">
                                <a:pos x="connsiteX8" y="connsiteY8"/>
                              </a:cxn>
                              <a:cxn ang="0">
                                <a:pos x="connsiteX9" y="connsiteY9"/>
                              </a:cxn>
                            </a:cxnLst>
                            <a:rect l="l" t="t" r="r" b="b"/>
                            <a:pathLst>
                              <a:path w="90365" h="70555">
                                <a:moveTo>
                                  <a:pt x="90270" y="40362"/>
                                </a:moveTo>
                                <a:cubicBezTo>
                                  <a:pt x="75792" y="35885"/>
                                  <a:pt x="59600" y="30456"/>
                                  <a:pt x="50837" y="27408"/>
                                </a:cubicBezTo>
                                <a:lnTo>
                                  <a:pt x="44264" y="25122"/>
                                </a:lnTo>
                                <a:cubicBezTo>
                                  <a:pt x="32930" y="23693"/>
                                  <a:pt x="16928" y="-8121"/>
                                  <a:pt x="11689" y="1976"/>
                                </a:cubicBezTo>
                                <a:cubicBezTo>
                                  <a:pt x="11689" y="1976"/>
                                  <a:pt x="-5456" y="3024"/>
                                  <a:pt x="1783" y="19883"/>
                                </a:cubicBezTo>
                                <a:cubicBezTo>
                                  <a:pt x="3688" y="24264"/>
                                  <a:pt x="12927" y="31027"/>
                                  <a:pt x="20166" y="34932"/>
                                </a:cubicBezTo>
                                <a:cubicBezTo>
                                  <a:pt x="26072" y="38171"/>
                                  <a:pt x="30263" y="39409"/>
                                  <a:pt x="34549" y="40266"/>
                                </a:cubicBezTo>
                                <a:cubicBezTo>
                                  <a:pt x="35311" y="40362"/>
                                  <a:pt x="36073" y="40647"/>
                                  <a:pt x="36740" y="40838"/>
                                </a:cubicBezTo>
                                <a:cubicBezTo>
                                  <a:pt x="37787" y="41695"/>
                                  <a:pt x="57885" y="57507"/>
                                  <a:pt x="81126" y="70556"/>
                                </a:cubicBezTo>
                                <a:lnTo>
                                  <a:pt x="90365" y="40266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F9CCC1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pPr lvl="0"/>
                            <a:endParaRPr lang="ko-KR" altLang="en-US" dirty="0"/>
                          </a:p>
                        </p:txBody>
                      </p:sp>
                      <p:sp>
                        <p:nvSpPr>
                          <p:cNvPr id="98" name="자유형: 도형 97">
                            <a:extLst>
                              <a:ext uri="{FF2B5EF4-FFF2-40B4-BE49-F238E27FC236}">
                                <a16:creationId xmlns:a16="http://schemas.microsoft.com/office/drawing/2014/main" id="{E4BB68A9-B094-FD9E-F8DE-64A5D50F084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840045" y="3982452"/>
                            <a:ext cx="143266" cy="121959"/>
                          </a:xfrm>
                          <a:custGeom>
                            <a:avLst/>
                            <a:gdLst>
                              <a:gd name="connsiteX0" fmla="*/ 104976 w 143266"/>
                              <a:gd name="connsiteY0" fmla="*/ 10573 h 121959"/>
                              <a:gd name="connsiteX1" fmla="*/ 50683 w 143266"/>
                              <a:gd name="connsiteY1" fmla="*/ 76962 h 121959"/>
                              <a:gd name="connsiteX2" fmla="*/ 15250 w 143266"/>
                              <a:gd name="connsiteY2" fmla="*/ 70295 h 121959"/>
                              <a:gd name="connsiteX3" fmla="*/ 391 w 143266"/>
                              <a:gd name="connsiteY3" fmla="*/ 96012 h 121959"/>
                              <a:gd name="connsiteX4" fmla="*/ 57827 w 143266"/>
                              <a:gd name="connsiteY4" fmla="*/ 121634 h 121959"/>
                              <a:gd name="connsiteX5" fmla="*/ 143266 w 143266"/>
                              <a:gd name="connsiteY5" fmla="*/ 44672 h 121959"/>
                              <a:gd name="connsiteX6" fmla="*/ 138694 w 143266"/>
                              <a:gd name="connsiteY6" fmla="*/ 0 h 121959"/>
                              <a:gd name="connsiteX7" fmla="*/ 105071 w 143266"/>
                              <a:gd name="connsiteY7" fmla="*/ 10573 h 121959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  <a:cxn ang="0">
                                <a:pos x="connsiteX2" y="connsiteY2"/>
                              </a:cxn>
                              <a:cxn ang="0">
                                <a:pos x="connsiteX3" y="connsiteY3"/>
                              </a:cxn>
                              <a:cxn ang="0">
                                <a:pos x="connsiteX4" y="connsiteY4"/>
                              </a:cxn>
                              <a:cxn ang="0">
                                <a:pos x="connsiteX5" y="connsiteY5"/>
                              </a:cxn>
                              <a:cxn ang="0">
                                <a:pos x="connsiteX6" y="connsiteY6"/>
                              </a:cxn>
                              <a:cxn ang="0">
                                <a:pos x="connsiteX7" y="connsiteY7"/>
                              </a:cxn>
                            </a:cxnLst>
                            <a:rect l="l" t="t" r="r" b="b"/>
                            <a:pathLst>
                              <a:path w="143266" h="121959">
                                <a:moveTo>
                                  <a:pt x="104976" y="10573"/>
                                </a:moveTo>
                                <a:cubicBezTo>
                                  <a:pt x="104976" y="10573"/>
                                  <a:pt x="55065" y="68390"/>
                                  <a:pt x="50683" y="76962"/>
                                </a:cubicBezTo>
                                <a:cubicBezTo>
                                  <a:pt x="49921" y="78391"/>
                                  <a:pt x="15250" y="70295"/>
                                  <a:pt x="15250" y="70295"/>
                                </a:cubicBezTo>
                                <a:cubicBezTo>
                                  <a:pt x="6201" y="72581"/>
                                  <a:pt x="-1895" y="86868"/>
                                  <a:pt x="391" y="96012"/>
                                </a:cubicBezTo>
                                <a:cubicBezTo>
                                  <a:pt x="391" y="96012"/>
                                  <a:pt x="40872" y="125349"/>
                                  <a:pt x="57827" y="121634"/>
                                </a:cubicBezTo>
                                <a:cubicBezTo>
                                  <a:pt x="66495" y="119729"/>
                                  <a:pt x="140028" y="58865"/>
                                  <a:pt x="143266" y="44672"/>
                                </a:cubicBezTo>
                                <a:lnTo>
                                  <a:pt x="138694" y="0"/>
                                </a:lnTo>
                                <a:cubicBezTo>
                                  <a:pt x="129931" y="2572"/>
                                  <a:pt x="105071" y="10573"/>
                                  <a:pt x="105071" y="10573"/>
                                </a:cubicBezTo>
                                <a:close/>
                              </a:path>
                            </a:pathLst>
                          </a:custGeom>
                          <a:solidFill>
                            <a:srgbClr val="F7F9FF"/>
                          </a:solidFill>
                          <a:ln w="0" cap="flat">
                            <a:noFill/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ko-KR" altLang="en-US"/>
                          </a:p>
                        </p:txBody>
                      </p:sp>
                    </p:grpSp>
                  </p:grpSp>
                  <p:sp>
                    <p:nvSpPr>
                      <p:cNvPr id="93" name="자유형: 도형 92">
                        <a:extLst>
                          <a:ext uri="{FF2B5EF4-FFF2-40B4-BE49-F238E27FC236}">
                            <a16:creationId xmlns:a16="http://schemas.microsoft.com/office/drawing/2014/main" id="{522174CA-7278-2897-F20E-5989C7C8C7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972069" y="3894871"/>
                        <a:ext cx="21150" cy="23620"/>
                      </a:xfrm>
                      <a:custGeom>
                        <a:avLst/>
                        <a:gdLst>
                          <a:gd name="connsiteX0" fmla="*/ 3622 w 21150"/>
                          <a:gd name="connsiteY0" fmla="*/ 6619 h 23620"/>
                          <a:gd name="connsiteX1" fmla="*/ 2574 w 21150"/>
                          <a:gd name="connsiteY1" fmla="*/ 22431 h 23620"/>
                          <a:gd name="connsiteX2" fmla="*/ 17529 w 21150"/>
                          <a:gd name="connsiteY2" fmla="*/ 17001 h 23620"/>
                          <a:gd name="connsiteX3" fmla="*/ 18576 w 21150"/>
                          <a:gd name="connsiteY3" fmla="*/ 1190 h 23620"/>
                          <a:gd name="connsiteX4" fmla="*/ 3622 w 21150"/>
                          <a:gd name="connsiteY4" fmla="*/ 6619 h 2362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21150" h="23620">
                            <a:moveTo>
                              <a:pt x="3622" y="6619"/>
                            </a:moveTo>
                            <a:cubicBezTo>
                              <a:pt x="-759" y="12525"/>
                              <a:pt x="-1236" y="19573"/>
                              <a:pt x="2574" y="22431"/>
                            </a:cubicBezTo>
                            <a:cubicBezTo>
                              <a:pt x="6384" y="25288"/>
                              <a:pt x="13052" y="22812"/>
                              <a:pt x="17529" y="17001"/>
                            </a:cubicBezTo>
                            <a:cubicBezTo>
                              <a:pt x="21910" y="11096"/>
                              <a:pt x="22386" y="4047"/>
                              <a:pt x="18576" y="1190"/>
                            </a:cubicBezTo>
                            <a:cubicBezTo>
                              <a:pt x="14766" y="-1668"/>
                              <a:pt x="8099" y="809"/>
                              <a:pt x="3622" y="6619"/>
                            </a:cubicBezTo>
                            <a:close/>
                          </a:path>
                        </a:pathLst>
                      </a:custGeom>
                      <a:solidFill>
                        <a:srgbClr val="FCBAC0"/>
                      </a:solidFill>
                      <a:ln w="0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/>
                      </a:p>
                    </p:txBody>
                  </p:sp>
                </p:grpSp>
                <p:sp>
                  <p:nvSpPr>
                    <p:cNvPr id="90" name="자유형: 도형 89">
                      <a:extLst>
                        <a:ext uri="{FF2B5EF4-FFF2-40B4-BE49-F238E27FC236}">
                          <a16:creationId xmlns:a16="http://schemas.microsoft.com/office/drawing/2014/main" id="{473742D6-0F77-28B2-00BE-F0B5650713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53558" y="3831370"/>
                      <a:ext cx="57105" cy="93646"/>
                    </a:xfrm>
                    <a:custGeom>
                      <a:avLst/>
                      <a:gdLst>
                        <a:gd name="connsiteX0" fmla="*/ 6416 w 57105"/>
                        <a:gd name="connsiteY0" fmla="*/ 15637 h 93646"/>
                        <a:gd name="connsiteX1" fmla="*/ 56137 w 57105"/>
                        <a:gd name="connsiteY1" fmla="*/ 16 h 93646"/>
                        <a:gd name="connsiteX2" fmla="*/ 46421 w 57105"/>
                        <a:gd name="connsiteY2" fmla="*/ 6207 h 93646"/>
                        <a:gd name="connsiteX3" fmla="*/ 50803 w 57105"/>
                        <a:gd name="connsiteY3" fmla="*/ 47069 h 93646"/>
                        <a:gd name="connsiteX4" fmla="*/ 25085 w 57105"/>
                        <a:gd name="connsiteY4" fmla="*/ 60881 h 93646"/>
                        <a:gd name="connsiteX5" fmla="*/ 32134 w 57105"/>
                        <a:gd name="connsiteY5" fmla="*/ 93647 h 93646"/>
                        <a:gd name="connsiteX6" fmla="*/ 25466 w 57105"/>
                        <a:gd name="connsiteY6" fmla="*/ 90313 h 93646"/>
                        <a:gd name="connsiteX7" fmla="*/ 15084 w 57105"/>
                        <a:gd name="connsiteY7" fmla="*/ 58785 h 93646"/>
                        <a:gd name="connsiteX8" fmla="*/ 10703 w 57105"/>
                        <a:gd name="connsiteY8" fmla="*/ 56404 h 93646"/>
                        <a:gd name="connsiteX9" fmla="*/ 6226 w 57105"/>
                        <a:gd name="connsiteY9" fmla="*/ 15542 h 936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</a:cxnLst>
                      <a:rect l="l" t="t" r="r" b="b"/>
                      <a:pathLst>
                        <a:path w="57105" h="93646">
                          <a:moveTo>
                            <a:pt x="6416" y="15637"/>
                          </a:moveTo>
                          <a:cubicBezTo>
                            <a:pt x="15275" y="3254"/>
                            <a:pt x="47279" y="-270"/>
                            <a:pt x="56137" y="16"/>
                          </a:cubicBezTo>
                          <a:cubicBezTo>
                            <a:pt x="57756" y="16"/>
                            <a:pt x="45183" y="5350"/>
                            <a:pt x="46421" y="6207"/>
                          </a:cubicBezTo>
                          <a:cubicBezTo>
                            <a:pt x="58709" y="14970"/>
                            <a:pt x="60709" y="33258"/>
                            <a:pt x="50803" y="47069"/>
                          </a:cubicBezTo>
                          <a:cubicBezTo>
                            <a:pt x="44421" y="56023"/>
                            <a:pt x="34610" y="60976"/>
                            <a:pt x="25085" y="60881"/>
                          </a:cubicBezTo>
                          <a:cubicBezTo>
                            <a:pt x="20418" y="72882"/>
                            <a:pt x="23180" y="85931"/>
                            <a:pt x="32134" y="93647"/>
                          </a:cubicBezTo>
                          <a:cubicBezTo>
                            <a:pt x="29848" y="92885"/>
                            <a:pt x="27562" y="91837"/>
                            <a:pt x="25466" y="90313"/>
                          </a:cubicBezTo>
                          <a:cubicBezTo>
                            <a:pt x="15751" y="83455"/>
                            <a:pt x="12131" y="70882"/>
                            <a:pt x="15084" y="58785"/>
                          </a:cubicBezTo>
                          <a:cubicBezTo>
                            <a:pt x="13560" y="58118"/>
                            <a:pt x="12036" y="57356"/>
                            <a:pt x="10703" y="56404"/>
                          </a:cubicBezTo>
                          <a:cubicBezTo>
                            <a:pt x="-1585" y="47736"/>
                            <a:pt x="-3585" y="29448"/>
                            <a:pt x="6226" y="15542"/>
                          </a:cubicBezTo>
                          <a:close/>
                        </a:path>
                      </a:pathLst>
                    </a:custGeom>
                    <a:solidFill>
                      <a:srgbClr val="343B65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91" name="자유형: 도형 90">
                      <a:extLst>
                        <a:ext uri="{FF2B5EF4-FFF2-40B4-BE49-F238E27FC236}">
                          <a16:creationId xmlns:a16="http://schemas.microsoft.com/office/drawing/2014/main" id="{6C76DAE4-C001-8B85-124E-B1C96597B3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007630" y="3812109"/>
                      <a:ext cx="56803" cy="60648"/>
                    </a:xfrm>
                    <a:custGeom>
                      <a:avLst/>
                      <a:gdLst>
                        <a:gd name="connsiteX0" fmla="*/ 51309 w 56803"/>
                        <a:gd name="connsiteY0" fmla="*/ 47471 h 60648"/>
                        <a:gd name="connsiteX1" fmla="*/ 26163 w 56803"/>
                        <a:gd name="connsiteY1" fmla="*/ 60615 h 60648"/>
                        <a:gd name="connsiteX2" fmla="*/ 11590 w 56803"/>
                        <a:gd name="connsiteY2" fmla="*/ 55376 h 60648"/>
                        <a:gd name="connsiteX3" fmla="*/ 5494 w 56803"/>
                        <a:gd name="connsiteY3" fmla="*/ 13276 h 60648"/>
                        <a:gd name="connsiteX4" fmla="*/ 40927 w 56803"/>
                        <a:gd name="connsiteY4" fmla="*/ 2703 h 60648"/>
                        <a:gd name="connsiteX5" fmla="*/ 45213 w 56803"/>
                        <a:gd name="connsiteY5" fmla="*/ 5275 h 60648"/>
                        <a:gd name="connsiteX6" fmla="*/ 51309 w 56803"/>
                        <a:gd name="connsiteY6" fmla="*/ 47471 h 6064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56803" h="60648">
                          <a:moveTo>
                            <a:pt x="51309" y="47471"/>
                          </a:moveTo>
                          <a:cubicBezTo>
                            <a:pt x="45309" y="56424"/>
                            <a:pt x="35688" y="61091"/>
                            <a:pt x="26163" y="60615"/>
                          </a:cubicBezTo>
                          <a:cubicBezTo>
                            <a:pt x="21115" y="60425"/>
                            <a:pt x="16067" y="58710"/>
                            <a:pt x="11590" y="55376"/>
                          </a:cubicBezTo>
                          <a:cubicBezTo>
                            <a:pt x="-1078" y="45947"/>
                            <a:pt x="-3745" y="27087"/>
                            <a:pt x="5494" y="13276"/>
                          </a:cubicBezTo>
                          <a:cubicBezTo>
                            <a:pt x="13781" y="893"/>
                            <a:pt x="28830" y="-3298"/>
                            <a:pt x="40927" y="2703"/>
                          </a:cubicBezTo>
                          <a:cubicBezTo>
                            <a:pt x="42356" y="3370"/>
                            <a:pt x="43880" y="4227"/>
                            <a:pt x="45213" y="5275"/>
                          </a:cubicBezTo>
                          <a:cubicBezTo>
                            <a:pt x="57882" y="14705"/>
                            <a:pt x="60549" y="33659"/>
                            <a:pt x="51309" y="47471"/>
                          </a:cubicBezTo>
                          <a:close/>
                        </a:path>
                      </a:pathLst>
                    </a:custGeom>
                    <a:solidFill>
                      <a:srgbClr val="292D4C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  <p:grpSp>
              <p:nvGrpSpPr>
                <p:cNvPr id="81" name="그래픽 4266">
                  <a:extLst>
                    <a:ext uri="{FF2B5EF4-FFF2-40B4-BE49-F238E27FC236}">
                      <a16:creationId xmlns:a16="http://schemas.microsoft.com/office/drawing/2014/main" id="{622BA7A0-57B7-2093-170A-EB7733C1AF58}"/>
                    </a:ext>
                  </a:extLst>
                </p:cNvPr>
                <p:cNvGrpSpPr/>
                <p:nvPr/>
              </p:nvGrpSpPr>
              <p:grpSpPr>
                <a:xfrm>
                  <a:off x="8954989" y="4078893"/>
                  <a:ext cx="192518" cy="212931"/>
                  <a:chOff x="8954989" y="4078893"/>
                  <a:chExt cx="192518" cy="212931"/>
                </a:xfrm>
              </p:grpSpPr>
              <p:sp>
                <p:nvSpPr>
                  <p:cNvPr id="82" name="자유형: 도형 81">
                    <a:extLst>
                      <a:ext uri="{FF2B5EF4-FFF2-40B4-BE49-F238E27FC236}">
                        <a16:creationId xmlns:a16="http://schemas.microsoft.com/office/drawing/2014/main" id="{B8980B91-1C9E-4977-7D7A-5CECE0076C6A}"/>
                      </a:ext>
                    </a:extLst>
                  </p:cNvPr>
                  <p:cNvSpPr/>
                  <p:nvPr/>
                </p:nvSpPr>
                <p:spPr>
                  <a:xfrm>
                    <a:off x="9038910" y="4198099"/>
                    <a:ext cx="17743" cy="93726"/>
                  </a:xfrm>
                  <a:custGeom>
                    <a:avLst/>
                    <a:gdLst>
                      <a:gd name="connsiteX0" fmla="*/ 27 w 17743"/>
                      <a:gd name="connsiteY0" fmla="*/ 88964 h 93726"/>
                      <a:gd name="connsiteX1" fmla="*/ 1456 w 17743"/>
                      <a:gd name="connsiteY1" fmla="*/ 91630 h 93726"/>
                      <a:gd name="connsiteX2" fmla="*/ 8980 w 17743"/>
                      <a:gd name="connsiteY2" fmla="*/ 93726 h 93726"/>
                      <a:gd name="connsiteX3" fmla="*/ 14410 w 17743"/>
                      <a:gd name="connsiteY3" fmla="*/ 92773 h 93726"/>
                      <a:gd name="connsiteX4" fmla="*/ 17743 w 17743"/>
                      <a:gd name="connsiteY4" fmla="*/ 89725 h 93726"/>
                      <a:gd name="connsiteX5" fmla="*/ 17743 w 17743"/>
                      <a:gd name="connsiteY5" fmla="*/ 0 h 93726"/>
                      <a:gd name="connsiteX6" fmla="*/ 27 w 17743"/>
                      <a:gd name="connsiteY6" fmla="*/ 0 h 93726"/>
                      <a:gd name="connsiteX7" fmla="*/ 27 w 17743"/>
                      <a:gd name="connsiteY7" fmla="*/ 89059 h 937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7743" h="93726">
                        <a:moveTo>
                          <a:pt x="27" y="88964"/>
                        </a:moveTo>
                        <a:cubicBezTo>
                          <a:pt x="-164" y="90106"/>
                          <a:pt x="694" y="90964"/>
                          <a:pt x="1456" y="91630"/>
                        </a:cubicBezTo>
                        <a:cubicBezTo>
                          <a:pt x="3170" y="92964"/>
                          <a:pt x="6028" y="93726"/>
                          <a:pt x="8980" y="93726"/>
                        </a:cubicBezTo>
                        <a:cubicBezTo>
                          <a:pt x="10981" y="93726"/>
                          <a:pt x="12790" y="93345"/>
                          <a:pt x="14410" y="92773"/>
                        </a:cubicBezTo>
                        <a:cubicBezTo>
                          <a:pt x="16315" y="92012"/>
                          <a:pt x="17553" y="90869"/>
                          <a:pt x="17743" y="89725"/>
                        </a:cubicBezTo>
                        <a:cubicBezTo>
                          <a:pt x="17743" y="89440"/>
                          <a:pt x="17743" y="0"/>
                          <a:pt x="17743" y="0"/>
                        </a:cubicBezTo>
                        <a:lnTo>
                          <a:pt x="27" y="0"/>
                        </a:lnTo>
                        <a:lnTo>
                          <a:pt x="27" y="89059"/>
                        </a:lnTo>
                        <a:close/>
                      </a:path>
                    </a:pathLst>
                  </a:custGeom>
                  <a:solidFill>
                    <a:srgbClr val="E38717"/>
                  </a:solidFill>
                  <a:ln w="0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/>
                  </a:p>
                </p:txBody>
              </p:sp>
              <p:grpSp>
                <p:nvGrpSpPr>
                  <p:cNvPr id="83" name="그래픽 4266">
                    <a:extLst>
                      <a:ext uri="{FF2B5EF4-FFF2-40B4-BE49-F238E27FC236}">
                        <a16:creationId xmlns:a16="http://schemas.microsoft.com/office/drawing/2014/main" id="{830AF0E6-14B0-8B11-4D5E-0F219FBB97EE}"/>
                      </a:ext>
                    </a:extLst>
                  </p:cNvPr>
                  <p:cNvGrpSpPr/>
                  <p:nvPr/>
                </p:nvGrpSpPr>
                <p:grpSpPr>
                  <a:xfrm>
                    <a:off x="8954989" y="4078893"/>
                    <a:ext cx="192518" cy="208534"/>
                    <a:chOff x="8954989" y="4078893"/>
                    <a:chExt cx="192518" cy="208534"/>
                  </a:xfrm>
                </p:grpSpPr>
                <p:sp>
                  <p:nvSpPr>
                    <p:cNvPr id="84" name="자유형: 도형 83">
                      <a:extLst>
                        <a:ext uri="{FF2B5EF4-FFF2-40B4-BE49-F238E27FC236}">
                          <a16:creationId xmlns:a16="http://schemas.microsoft.com/office/drawing/2014/main" id="{E91A64F3-7722-9AAD-EE9D-7C8FB66C590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54989" y="4078893"/>
                      <a:ext cx="186341" cy="207978"/>
                    </a:xfrm>
                    <a:custGeom>
                      <a:avLst/>
                      <a:gdLst>
                        <a:gd name="connsiteX0" fmla="*/ 186246 w 186341"/>
                        <a:gd name="connsiteY0" fmla="*/ 7287 h 207978"/>
                        <a:gd name="connsiteX1" fmla="*/ 175578 w 186341"/>
                        <a:gd name="connsiteY1" fmla="*/ 1572 h 207978"/>
                        <a:gd name="connsiteX2" fmla="*/ 162910 w 186341"/>
                        <a:gd name="connsiteY2" fmla="*/ 1572 h 207978"/>
                        <a:gd name="connsiteX3" fmla="*/ 40894 w 186341"/>
                        <a:gd name="connsiteY3" fmla="*/ 66437 h 207978"/>
                        <a:gd name="connsiteX4" fmla="*/ 19654 w 186341"/>
                        <a:gd name="connsiteY4" fmla="*/ 99584 h 207978"/>
                        <a:gd name="connsiteX5" fmla="*/ 413 w 186341"/>
                        <a:gd name="connsiteY5" fmla="*/ 184261 h 207978"/>
                        <a:gd name="connsiteX6" fmla="*/ 8414 w 186341"/>
                        <a:gd name="connsiteY6" fmla="*/ 202454 h 207978"/>
                        <a:gd name="connsiteX7" fmla="*/ 19177 w 186341"/>
                        <a:gd name="connsiteY7" fmla="*/ 207978 h 207978"/>
                        <a:gd name="connsiteX8" fmla="*/ 18415 w 186341"/>
                        <a:gd name="connsiteY8" fmla="*/ 197025 h 207978"/>
                        <a:gd name="connsiteX9" fmla="*/ 19939 w 186341"/>
                        <a:gd name="connsiteY9" fmla="*/ 196548 h 207978"/>
                        <a:gd name="connsiteX10" fmla="*/ 146717 w 186341"/>
                        <a:gd name="connsiteY10" fmla="*/ 127111 h 207978"/>
                        <a:gd name="connsiteX11" fmla="*/ 167958 w 186341"/>
                        <a:gd name="connsiteY11" fmla="*/ 93964 h 207978"/>
                        <a:gd name="connsiteX12" fmla="*/ 184817 w 186341"/>
                        <a:gd name="connsiteY12" fmla="*/ 19764 h 207978"/>
                        <a:gd name="connsiteX13" fmla="*/ 185579 w 186341"/>
                        <a:gd name="connsiteY13" fmla="*/ 12621 h 207978"/>
                        <a:gd name="connsiteX14" fmla="*/ 186341 w 186341"/>
                        <a:gd name="connsiteY14" fmla="*/ 7287 h 20797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</a:cxnLst>
                      <a:rect l="l" t="t" r="r" b="b"/>
                      <a:pathLst>
                        <a:path w="186341" h="207978">
                          <a:moveTo>
                            <a:pt x="186246" y="7287"/>
                          </a:moveTo>
                          <a:lnTo>
                            <a:pt x="175578" y="1572"/>
                          </a:lnTo>
                          <a:cubicBezTo>
                            <a:pt x="171577" y="-524"/>
                            <a:pt x="166910" y="-524"/>
                            <a:pt x="162910" y="1572"/>
                          </a:cubicBezTo>
                          <a:lnTo>
                            <a:pt x="40894" y="66437"/>
                          </a:lnTo>
                          <a:cubicBezTo>
                            <a:pt x="31084" y="71866"/>
                            <a:pt x="22987" y="84534"/>
                            <a:pt x="19654" y="99584"/>
                          </a:cubicBezTo>
                          <a:lnTo>
                            <a:pt x="413" y="184261"/>
                          </a:lnTo>
                          <a:cubicBezTo>
                            <a:pt x="-1206" y="191405"/>
                            <a:pt x="2032" y="198834"/>
                            <a:pt x="8414" y="202454"/>
                          </a:cubicBezTo>
                          <a:lnTo>
                            <a:pt x="19177" y="207978"/>
                          </a:lnTo>
                          <a:lnTo>
                            <a:pt x="18415" y="197025"/>
                          </a:lnTo>
                          <a:cubicBezTo>
                            <a:pt x="18892" y="196834"/>
                            <a:pt x="19368" y="196834"/>
                            <a:pt x="19939" y="196548"/>
                          </a:cubicBezTo>
                          <a:lnTo>
                            <a:pt x="146717" y="127111"/>
                          </a:lnTo>
                          <a:cubicBezTo>
                            <a:pt x="156528" y="121682"/>
                            <a:pt x="164529" y="109014"/>
                            <a:pt x="167958" y="93964"/>
                          </a:cubicBezTo>
                          <a:lnTo>
                            <a:pt x="184817" y="19764"/>
                          </a:lnTo>
                          <a:cubicBezTo>
                            <a:pt x="185389" y="17288"/>
                            <a:pt x="185579" y="14907"/>
                            <a:pt x="185579" y="12621"/>
                          </a:cubicBezTo>
                          <a:lnTo>
                            <a:pt x="186341" y="7287"/>
                          </a:lnTo>
                          <a:close/>
                        </a:path>
                      </a:pathLst>
                    </a:custGeom>
                    <a:solidFill>
                      <a:srgbClr val="EF9E0B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  <p:sp>
                  <p:nvSpPr>
                    <p:cNvPr id="85" name="자유형: 도형 84">
                      <a:extLst>
                        <a:ext uri="{FF2B5EF4-FFF2-40B4-BE49-F238E27FC236}">
                          <a16:creationId xmlns:a16="http://schemas.microsoft.com/office/drawing/2014/main" id="{39D5C1BD-0046-E41A-A5BC-F6AF1F80C1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965513" y="4084481"/>
                      <a:ext cx="181994" cy="202946"/>
                    </a:xfrm>
                    <a:custGeom>
                      <a:avLst/>
                      <a:gdLst>
                        <a:gd name="connsiteX0" fmla="*/ 181151 w 181994"/>
                        <a:gd name="connsiteY0" fmla="*/ 24750 h 202946"/>
                        <a:gd name="connsiteX1" fmla="*/ 164292 w 181994"/>
                        <a:gd name="connsiteY1" fmla="*/ 98949 h 202946"/>
                        <a:gd name="connsiteX2" fmla="*/ 143051 w 181994"/>
                        <a:gd name="connsiteY2" fmla="*/ 132096 h 202946"/>
                        <a:gd name="connsiteX3" fmla="*/ 16274 w 181994"/>
                        <a:gd name="connsiteY3" fmla="*/ 201534 h 202946"/>
                        <a:gd name="connsiteX4" fmla="*/ 843 w 181994"/>
                        <a:gd name="connsiteY4" fmla="*/ 178197 h 202946"/>
                        <a:gd name="connsiteX5" fmla="*/ 17702 w 181994"/>
                        <a:gd name="connsiteY5" fmla="*/ 103902 h 202946"/>
                        <a:gd name="connsiteX6" fmla="*/ 38943 w 181994"/>
                        <a:gd name="connsiteY6" fmla="*/ 70755 h 202946"/>
                        <a:gd name="connsiteX7" fmla="*/ 165721 w 181994"/>
                        <a:gd name="connsiteY7" fmla="*/ 1413 h 202946"/>
                        <a:gd name="connsiteX8" fmla="*/ 181151 w 181994"/>
                        <a:gd name="connsiteY8" fmla="*/ 24750 h 202946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</a:cxnLst>
                      <a:rect l="l" t="t" r="r" b="b"/>
                      <a:pathLst>
                        <a:path w="181994" h="202946">
                          <a:moveTo>
                            <a:pt x="181151" y="24750"/>
                          </a:moveTo>
                          <a:lnTo>
                            <a:pt x="164292" y="98949"/>
                          </a:lnTo>
                          <a:cubicBezTo>
                            <a:pt x="160958" y="114094"/>
                            <a:pt x="152862" y="126667"/>
                            <a:pt x="143051" y="132096"/>
                          </a:cubicBezTo>
                          <a:lnTo>
                            <a:pt x="16274" y="201534"/>
                          </a:lnTo>
                          <a:cubicBezTo>
                            <a:pt x="5796" y="207344"/>
                            <a:pt x="-2776" y="194390"/>
                            <a:pt x="843" y="178197"/>
                          </a:cubicBezTo>
                          <a:lnTo>
                            <a:pt x="17702" y="103902"/>
                          </a:lnTo>
                          <a:cubicBezTo>
                            <a:pt x="21036" y="88758"/>
                            <a:pt x="29132" y="76089"/>
                            <a:pt x="38943" y="70755"/>
                          </a:cubicBezTo>
                          <a:lnTo>
                            <a:pt x="165721" y="1413"/>
                          </a:lnTo>
                          <a:cubicBezTo>
                            <a:pt x="176198" y="-4397"/>
                            <a:pt x="184771" y="8557"/>
                            <a:pt x="181151" y="24750"/>
                          </a:cubicBezTo>
                          <a:close/>
                        </a:path>
                      </a:pathLst>
                    </a:custGeom>
                    <a:solidFill>
                      <a:srgbClr val="E38717"/>
                    </a:solidFill>
                    <a:ln w="0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/>
                    </a:p>
                  </p:txBody>
                </p:sp>
              </p:grpSp>
            </p:grpSp>
          </p:grpSp>
        </p:grpSp>
        <p:sp>
          <p:nvSpPr>
            <p:cNvPr id="2080" name="사각형: 둥근 모서리 2079">
              <a:extLst>
                <a:ext uri="{FF2B5EF4-FFF2-40B4-BE49-F238E27FC236}">
                  <a16:creationId xmlns:a16="http://schemas.microsoft.com/office/drawing/2014/main" id="{B82BB8D6-8CF3-1C5B-EA84-A4D53576289E}"/>
                </a:ext>
              </a:extLst>
            </p:cNvPr>
            <p:cNvSpPr/>
            <p:nvPr userDrawn="1"/>
          </p:nvSpPr>
          <p:spPr>
            <a:xfrm>
              <a:off x="9414029" y="3414322"/>
              <a:ext cx="1191559" cy="193843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>
                <a:solidFill>
                  <a:schemeClr val="lt1">
                    <a:alpha val="85000"/>
                  </a:schemeClr>
                </a:solidFill>
              </a:endParaRPr>
            </a:p>
          </p:txBody>
        </p:sp>
      </p:grpSp>
      <p:grpSp>
        <p:nvGrpSpPr>
          <p:cNvPr id="2081" name="그룹 2080">
            <a:extLst>
              <a:ext uri="{FF2B5EF4-FFF2-40B4-BE49-F238E27FC236}">
                <a16:creationId xmlns:a16="http://schemas.microsoft.com/office/drawing/2014/main" id="{60BA33AB-5F93-FDDA-9131-AE8C0E7E52CD}"/>
              </a:ext>
            </a:extLst>
          </p:cNvPr>
          <p:cNvGrpSpPr/>
          <p:nvPr userDrawn="1"/>
        </p:nvGrpSpPr>
        <p:grpSpPr>
          <a:xfrm>
            <a:off x="8768715" y="2468619"/>
            <a:ext cx="1813291" cy="649520"/>
            <a:chOff x="5883914" y="2589378"/>
            <a:chExt cx="1337113" cy="478953"/>
          </a:xfrm>
          <a:gradFill>
            <a:gsLst>
              <a:gs pos="0">
                <a:schemeClr val="bg1">
                  <a:alpha val="1000"/>
                </a:schemeClr>
              </a:gs>
              <a:gs pos="100000">
                <a:schemeClr val="bg1">
                  <a:alpha val="3000"/>
                </a:schemeClr>
              </a:gs>
            </a:gsLst>
            <a:lin ang="0" scaled="0"/>
          </a:gradFill>
        </p:grpSpPr>
        <p:sp>
          <p:nvSpPr>
            <p:cNvPr id="2082" name="자유형: 도형 2081">
              <a:extLst>
                <a:ext uri="{FF2B5EF4-FFF2-40B4-BE49-F238E27FC236}">
                  <a16:creationId xmlns:a16="http://schemas.microsoft.com/office/drawing/2014/main" id="{AA703881-3C1C-A379-BC4E-DE4CE0E58000}"/>
                </a:ext>
              </a:extLst>
            </p:cNvPr>
            <p:cNvSpPr/>
            <p:nvPr userDrawn="1"/>
          </p:nvSpPr>
          <p:spPr>
            <a:xfrm>
              <a:off x="5883914" y="2589378"/>
              <a:ext cx="1237767" cy="478953"/>
            </a:xfrm>
            <a:custGeom>
              <a:avLst/>
              <a:gdLst>
                <a:gd name="connsiteX0" fmla="*/ 164118 w 1981590"/>
                <a:gd name="connsiteY0" fmla="*/ 0 h 766774"/>
                <a:gd name="connsiteX1" fmla="*/ 1500231 w 1981590"/>
                <a:gd name="connsiteY1" fmla="*/ 0 h 766774"/>
                <a:gd name="connsiteX2" fmla="*/ 1664349 w 1981590"/>
                <a:gd name="connsiteY2" fmla="*/ 164118 h 766774"/>
                <a:gd name="connsiteX3" fmla="*/ 1500231 w 1981590"/>
                <a:gd name="connsiteY3" fmla="*/ 328236 h 766774"/>
                <a:gd name="connsiteX4" fmla="*/ 1313843 w 1981590"/>
                <a:gd name="connsiteY4" fmla="*/ 328236 h 766774"/>
                <a:gd name="connsiteX5" fmla="*/ 1294545 w 1981590"/>
                <a:gd name="connsiteY5" fmla="*/ 332132 h 766774"/>
                <a:gd name="connsiteX6" fmla="*/ 1260861 w 1981590"/>
                <a:gd name="connsiteY6" fmla="*/ 382949 h 766774"/>
                <a:gd name="connsiteX7" fmla="*/ 1316012 w 1981590"/>
                <a:gd name="connsiteY7" fmla="*/ 438100 h 766774"/>
                <a:gd name="connsiteX8" fmla="*/ 1435695 w 1981590"/>
                <a:gd name="connsiteY8" fmla="*/ 438100 h 766774"/>
                <a:gd name="connsiteX9" fmla="*/ 1435695 w 1981590"/>
                <a:gd name="connsiteY9" fmla="*/ 438538 h 766774"/>
                <a:gd name="connsiteX10" fmla="*/ 1817472 w 1981590"/>
                <a:gd name="connsiteY10" fmla="*/ 438538 h 766774"/>
                <a:gd name="connsiteX11" fmla="*/ 1981590 w 1981590"/>
                <a:gd name="connsiteY11" fmla="*/ 602656 h 766774"/>
                <a:gd name="connsiteX12" fmla="*/ 1817472 w 1981590"/>
                <a:gd name="connsiteY12" fmla="*/ 766774 h 766774"/>
                <a:gd name="connsiteX13" fmla="*/ 481359 w 1981590"/>
                <a:gd name="connsiteY13" fmla="*/ 766774 h 766774"/>
                <a:gd name="connsiteX14" fmla="*/ 317241 w 1981590"/>
                <a:gd name="connsiteY14" fmla="*/ 602656 h 766774"/>
                <a:gd name="connsiteX15" fmla="*/ 481359 w 1981590"/>
                <a:gd name="connsiteY15" fmla="*/ 438538 h 766774"/>
                <a:gd name="connsiteX16" fmla="*/ 747514 w 1981590"/>
                <a:gd name="connsiteY16" fmla="*/ 438538 h 766774"/>
                <a:gd name="connsiteX17" fmla="*/ 747514 w 1981590"/>
                <a:gd name="connsiteY17" fmla="*/ 438100 h 766774"/>
                <a:gd name="connsiteX18" fmla="*/ 968299 w 1981590"/>
                <a:gd name="connsiteY18" fmla="*/ 438100 h 766774"/>
                <a:gd name="connsiteX19" fmla="*/ 1023450 w 1981590"/>
                <a:gd name="connsiteY19" fmla="*/ 382949 h 766774"/>
                <a:gd name="connsiteX20" fmla="*/ 989766 w 1981590"/>
                <a:gd name="connsiteY20" fmla="*/ 332132 h 766774"/>
                <a:gd name="connsiteX21" fmla="*/ 970469 w 1981590"/>
                <a:gd name="connsiteY21" fmla="*/ 328236 h 766774"/>
                <a:gd name="connsiteX22" fmla="*/ 164118 w 1981590"/>
                <a:gd name="connsiteY22" fmla="*/ 328236 h 766774"/>
                <a:gd name="connsiteX23" fmla="*/ 0 w 1981590"/>
                <a:gd name="connsiteY23" fmla="*/ 164118 h 766774"/>
                <a:gd name="connsiteX24" fmla="*/ 164118 w 1981590"/>
                <a:gd name="connsiteY24" fmla="*/ 0 h 766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981590" h="766774">
                  <a:moveTo>
                    <a:pt x="164118" y="0"/>
                  </a:moveTo>
                  <a:lnTo>
                    <a:pt x="1500231" y="0"/>
                  </a:lnTo>
                  <a:cubicBezTo>
                    <a:pt x="1590871" y="0"/>
                    <a:pt x="1664349" y="73478"/>
                    <a:pt x="1664349" y="164118"/>
                  </a:cubicBezTo>
                  <a:cubicBezTo>
                    <a:pt x="1664349" y="254758"/>
                    <a:pt x="1590871" y="328236"/>
                    <a:pt x="1500231" y="328236"/>
                  </a:cubicBezTo>
                  <a:lnTo>
                    <a:pt x="1313843" y="328236"/>
                  </a:lnTo>
                  <a:lnTo>
                    <a:pt x="1294545" y="332132"/>
                  </a:lnTo>
                  <a:cubicBezTo>
                    <a:pt x="1274750" y="340505"/>
                    <a:pt x="1260861" y="360105"/>
                    <a:pt x="1260861" y="382949"/>
                  </a:cubicBezTo>
                  <a:cubicBezTo>
                    <a:pt x="1260861" y="413408"/>
                    <a:pt x="1285553" y="438100"/>
                    <a:pt x="1316012" y="438100"/>
                  </a:cubicBezTo>
                  <a:lnTo>
                    <a:pt x="1435695" y="438100"/>
                  </a:lnTo>
                  <a:lnTo>
                    <a:pt x="1435695" y="438538"/>
                  </a:lnTo>
                  <a:lnTo>
                    <a:pt x="1817472" y="438538"/>
                  </a:lnTo>
                  <a:cubicBezTo>
                    <a:pt x="1908112" y="438538"/>
                    <a:pt x="1981590" y="512016"/>
                    <a:pt x="1981590" y="602656"/>
                  </a:cubicBezTo>
                  <a:cubicBezTo>
                    <a:pt x="1981590" y="693296"/>
                    <a:pt x="1908112" y="766774"/>
                    <a:pt x="1817472" y="766774"/>
                  </a:cubicBezTo>
                  <a:lnTo>
                    <a:pt x="481359" y="766774"/>
                  </a:lnTo>
                  <a:cubicBezTo>
                    <a:pt x="390719" y="766774"/>
                    <a:pt x="317241" y="693296"/>
                    <a:pt x="317241" y="602656"/>
                  </a:cubicBezTo>
                  <a:cubicBezTo>
                    <a:pt x="317241" y="512016"/>
                    <a:pt x="390719" y="438538"/>
                    <a:pt x="481359" y="438538"/>
                  </a:cubicBezTo>
                  <a:lnTo>
                    <a:pt x="747514" y="438538"/>
                  </a:lnTo>
                  <a:lnTo>
                    <a:pt x="747514" y="438100"/>
                  </a:lnTo>
                  <a:lnTo>
                    <a:pt x="968299" y="438100"/>
                  </a:lnTo>
                  <a:cubicBezTo>
                    <a:pt x="998758" y="438100"/>
                    <a:pt x="1023450" y="413408"/>
                    <a:pt x="1023450" y="382949"/>
                  </a:cubicBezTo>
                  <a:cubicBezTo>
                    <a:pt x="1023450" y="360105"/>
                    <a:pt x="1009561" y="340505"/>
                    <a:pt x="989766" y="332132"/>
                  </a:cubicBezTo>
                  <a:lnTo>
                    <a:pt x="970469" y="328236"/>
                  </a:lnTo>
                  <a:lnTo>
                    <a:pt x="164118" y="328236"/>
                  </a:lnTo>
                  <a:cubicBezTo>
                    <a:pt x="73478" y="328236"/>
                    <a:pt x="0" y="254758"/>
                    <a:pt x="0" y="164118"/>
                  </a:cubicBezTo>
                  <a:cubicBezTo>
                    <a:pt x="0" y="73478"/>
                    <a:pt x="73478" y="0"/>
                    <a:pt x="164118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lt1">
                    <a:alpha val="85000"/>
                  </a:schemeClr>
                </a:solidFill>
              </a:endParaRPr>
            </a:p>
          </p:txBody>
        </p:sp>
        <p:sp>
          <p:nvSpPr>
            <p:cNvPr id="2083" name="사각형: 둥근 모서리 2082">
              <a:extLst>
                <a:ext uri="{FF2B5EF4-FFF2-40B4-BE49-F238E27FC236}">
                  <a16:creationId xmlns:a16="http://schemas.microsoft.com/office/drawing/2014/main" id="{8C995857-A21A-5C4C-474C-2EB83C8142BB}"/>
                </a:ext>
              </a:extLst>
            </p:cNvPr>
            <p:cNvSpPr/>
            <p:nvPr userDrawn="1"/>
          </p:nvSpPr>
          <p:spPr>
            <a:xfrm>
              <a:off x="7020659" y="2589378"/>
              <a:ext cx="200368" cy="197050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dirty="0">
                <a:solidFill>
                  <a:schemeClr val="lt1">
                    <a:alpha val="8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632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4960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8946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791B6A2-3D9E-9B83-5CCD-9E37BCDD5A2C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02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69EDEC-8D77-03EF-2495-B98205708D26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386478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03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D79DD-F1D6-EE04-1E2C-5B60A834E297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2710952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23030D5-9DA2-CC23-213B-470A48A783A1}"/>
              </a:ext>
            </a:extLst>
          </p:cNvPr>
          <p:cNvSpPr txBox="1"/>
          <p:nvPr userDrawn="1"/>
        </p:nvSpPr>
        <p:spPr>
          <a:xfrm>
            <a:off x="235153" y="246285"/>
            <a:ext cx="458980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>
              <a:lnSpc>
                <a:spcPct val="100000"/>
              </a:lnSpc>
            </a:pPr>
            <a:r>
              <a:rPr lang="en-US" altLang="ko-KR" sz="3200" dirty="0">
                <a:solidFill>
                  <a:schemeClr val="bg1"/>
                </a:solidFill>
                <a:effectLst>
                  <a:outerShdw blurRad="25400" dist="12700" dir="5400000" algn="t" rotWithShape="0">
                    <a:prstClr val="black">
                      <a:alpha val="30000"/>
                    </a:prstClr>
                  </a:outerShdw>
                </a:effectLst>
                <a:latin typeface="경기천년제목 Bold" panose="02020803020101020101" pitchFamily="18" charset="-127"/>
                <a:ea typeface="경기천년제목 Bold" panose="02020803020101020101" pitchFamily="18" charset="-127"/>
              </a:rPr>
              <a:t>04</a:t>
            </a:r>
            <a:endParaRPr lang="ko-KR" altLang="en-US" sz="3200" dirty="0">
              <a:solidFill>
                <a:schemeClr val="bg1"/>
              </a:solidFill>
              <a:effectLst>
                <a:outerShdw blurRad="25400" dist="12700" dir="5400000" algn="t" rotWithShape="0">
                  <a:prstClr val="black">
                    <a:alpha val="30000"/>
                  </a:prstClr>
                </a:outerShdw>
              </a:effectLst>
              <a:latin typeface="경기천년제목 Bold" panose="02020803020101020101" pitchFamily="18" charset="-127"/>
              <a:ea typeface="경기천년제목 Bold" panose="020208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0F0AFD4-8251-CEC2-DB94-6A66C42386F4}"/>
              </a:ext>
            </a:extLst>
          </p:cNvPr>
          <p:cNvSpPr txBox="1"/>
          <p:nvPr userDrawn="1"/>
        </p:nvSpPr>
        <p:spPr>
          <a:xfrm>
            <a:off x="1088829" y="300382"/>
            <a:ext cx="7073900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3000" dirty="0" err="1"/>
              <a:t>경기천년제목</a:t>
            </a:r>
            <a:r>
              <a:rPr lang="ko-KR" altLang="en-US" sz="3000" dirty="0"/>
              <a:t> </a:t>
            </a:r>
            <a:r>
              <a:rPr lang="en-US" altLang="ko-KR" sz="3000" dirty="0"/>
              <a:t>Bold 30pt</a:t>
            </a:r>
            <a:r>
              <a:rPr lang="ko-KR" altLang="en-US" sz="3000" dirty="0"/>
              <a:t>를 사용합니다</a:t>
            </a:r>
          </a:p>
        </p:txBody>
      </p:sp>
    </p:spTree>
    <p:extLst>
      <p:ext uri="{BB962C8B-B14F-4D97-AF65-F5344CB8AC3E}">
        <p14:creationId xmlns:p14="http://schemas.microsoft.com/office/powerpoint/2010/main" val="195339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5D6AFE-463F-BB5A-938A-A196B4E76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F463CF-BF79-26F7-D4BE-65797D5A0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FE2C0A-6B10-6BF7-DEFB-5F2086257C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AB59-A050-4E0A-884F-ED7E3631E179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B69164-B2E1-038E-70F8-6A4C04669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89B87-6FDC-CCB5-633E-6AFFAD11A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0C0D1-F6E8-43B1-AFA3-223DF9B92CCD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BD0B932-B9FE-F198-424C-BEA9E4D09453}"/>
              </a:ext>
            </a:extLst>
          </p:cNvPr>
          <p:cNvGrpSpPr/>
          <p:nvPr userDrawn="1"/>
        </p:nvGrpSpPr>
        <p:grpSpPr>
          <a:xfrm>
            <a:off x="-398732" y="1"/>
            <a:ext cx="281599" cy="1880235"/>
            <a:chOff x="-228602" y="1"/>
            <a:chExt cx="161858" cy="108072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F1B763F-967D-18AA-C624-FE00A6BF69E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AD7E414-637B-6DA0-E473-1E9B7116A42F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C3CB257-7A6F-7A10-0924-6AE169253577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FFF2F2B5-8E26-B933-5F96-32A465D4A033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95BEB56-88F3-256D-B7FA-F5835CAB2A79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781E397-E8BB-CB83-E271-FF8803B90BCB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98301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75" r:id="rId4"/>
    <p:sldLayoutId id="2147483652" r:id="rId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5068973" y="6472687"/>
            <a:ext cx="2054054" cy="1803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1200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172013" y="905938"/>
            <a:ext cx="0" cy="16014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266819" y="37087"/>
            <a:ext cx="1436024" cy="958416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271045" y="-795"/>
            <a:ext cx="12463045" cy="996297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697939" y="15288"/>
            <a:ext cx="11494059" cy="958418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031105" y="37087"/>
            <a:ext cx="1302610" cy="958416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398732" y="1268413"/>
            <a:ext cx="281599" cy="1880235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17879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2" r:id="rId4"/>
    <p:sldLayoutId id="2147483673" r:id="rId5"/>
    <p:sldLayoutId id="214748367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4" pos="347" userDrawn="1">
          <p15:clr>
            <a:srgbClr val="F26B43"/>
          </p15:clr>
        </p15:guide>
        <p15:guide id="5" pos="7333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orient="horz" pos="799" userDrawn="1">
          <p15:clr>
            <a:srgbClr val="F26B43"/>
          </p15:clr>
        </p15:guide>
        <p15:guide id="8" orient="horz" pos="595" userDrawn="1">
          <p15:clr>
            <a:srgbClr val="F26B43"/>
          </p15:clr>
        </p15:guide>
        <p15:guide id="9" pos="824" userDrawn="1">
          <p15:clr>
            <a:srgbClr val="F26B43"/>
          </p15:clr>
        </p15:guide>
        <p15:guide id="10" pos="937" userDrawn="1">
          <p15:clr>
            <a:srgbClr val="F26B43"/>
          </p15:clr>
        </p15:guide>
        <p15:guide id="11" pos="1527" userDrawn="1">
          <p15:clr>
            <a:srgbClr val="F26B43"/>
          </p15:clr>
        </p15:guide>
        <p15:guide id="12" pos="1413" userDrawn="1">
          <p15:clr>
            <a:srgbClr val="F26B43"/>
          </p15:clr>
        </p15:guide>
        <p15:guide id="13" pos="2003" userDrawn="1">
          <p15:clr>
            <a:srgbClr val="F26B43"/>
          </p15:clr>
        </p15:guide>
        <p15:guide id="14" pos="2116" userDrawn="1">
          <p15:clr>
            <a:srgbClr val="F26B43"/>
          </p15:clr>
        </p15:guide>
        <p15:guide id="15" pos="2593" userDrawn="1">
          <p15:clr>
            <a:srgbClr val="F26B43"/>
          </p15:clr>
        </p15:guide>
        <p15:guide id="16" pos="2706" userDrawn="1">
          <p15:clr>
            <a:srgbClr val="F26B43"/>
          </p15:clr>
        </p15:guide>
        <p15:guide id="17" pos="3182" userDrawn="1">
          <p15:clr>
            <a:srgbClr val="F26B43"/>
          </p15:clr>
        </p15:guide>
        <p15:guide id="18" pos="3296" userDrawn="1">
          <p15:clr>
            <a:srgbClr val="F26B43"/>
          </p15:clr>
        </p15:guide>
        <p15:guide id="19" pos="3885" userDrawn="1">
          <p15:clr>
            <a:srgbClr val="F26B43"/>
          </p15:clr>
        </p15:guide>
        <p15:guide id="20" pos="3772" userDrawn="1">
          <p15:clr>
            <a:srgbClr val="F26B43"/>
          </p15:clr>
        </p15:guide>
        <p15:guide id="21" pos="4362" userDrawn="1">
          <p15:clr>
            <a:srgbClr val="F26B43"/>
          </p15:clr>
        </p15:guide>
        <p15:guide id="22" pos="4475" userDrawn="1">
          <p15:clr>
            <a:srgbClr val="F26B43"/>
          </p15:clr>
        </p15:guide>
        <p15:guide id="23" pos="4951" userDrawn="1">
          <p15:clr>
            <a:srgbClr val="F26B43"/>
          </p15:clr>
        </p15:guide>
        <p15:guide id="24" pos="5087" userDrawn="1">
          <p15:clr>
            <a:srgbClr val="F26B43"/>
          </p15:clr>
        </p15:guide>
        <p15:guide id="25" pos="5541" userDrawn="1">
          <p15:clr>
            <a:srgbClr val="F26B43"/>
          </p15:clr>
        </p15:guide>
        <p15:guide id="26" pos="5677" userDrawn="1">
          <p15:clr>
            <a:srgbClr val="F26B43"/>
          </p15:clr>
        </p15:guide>
        <p15:guide id="27" pos="6131" userDrawn="1">
          <p15:clr>
            <a:srgbClr val="F26B43"/>
          </p15:clr>
        </p15:guide>
        <p15:guide id="28" pos="6267" userDrawn="1">
          <p15:clr>
            <a:srgbClr val="F26B43"/>
          </p15:clr>
        </p15:guide>
        <p15:guide id="29" pos="6743" userDrawn="1">
          <p15:clr>
            <a:srgbClr val="F26B43"/>
          </p15:clr>
        </p15:guide>
        <p15:guide id="30" pos="6856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D50CEB5-7192-6047-F3BA-65DCAD9B745E}"/>
              </a:ext>
            </a:extLst>
          </p:cNvPr>
          <p:cNvSpPr txBox="1"/>
          <p:nvPr userDrawn="1"/>
        </p:nvSpPr>
        <p:spPr>
          <a:xfrm>
            <a:off x="479425" y="6470988"/>
            <a:ext cx="3423763" cy="182358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800" spc="-5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Light" panose="02020403020101020101" pitchFamily="18" charset="-127"/>
                <a:ea typeface="경기천년제목 Light" panose="020204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lvl="0"/>
            <a:r>
              <a:rPr lang="ko-KR" altLang="en-US" sz="1200" spc="-60" baseline="0" dirty="0" err="1"/>
              <a:t>경기천년제목</a:t>
            </a:r>
            <a:r>
              <a:rPr lang="ko-KR" altLang="en-US" sz="1200" spc="-60" baseline="0" dirty="0"/>
              <a:t> </a:t>
            </a:r>
            <a:r>
              <a:rPr lang="en-US" altLang="ko-KR" sz="1200" spc="-60" baseline="0" dirty="0"/>
              <a:t>Light 12pt</a:t>
            </a:r>
            <a:r>
              <a:rPr lang="ko-KR" altLang="en-US" sz="1200" spc="-60" baseline="0" dirty="0"/>
              <a:t>를 사용합니다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5068973" y="6472687"/>
            <a:ext cx="2054054" cy="1803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1200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172013" y="905938"/>
            <a:ext cx="0" cy="16014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266819" y="37087"/>
            <a:ext cx="1436024" cy="958416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271045" y="-795"/>
            <a:ext cx="12463045" cy="996297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697939" y="15288"/>
            <a:ext cx="11494059" cy="958418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031105" y="37087"/>
            <a:ext cx="1302610" cy="958416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398732" y="1268413"/>
            <a:ext cx="281599" cy="1880235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4300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4" pos="347">
          <p15:clr>
            <a:srgbClr val="F26B43"/>
          </p15:clr>
        </p15:guide>
        <p15:guide id="5" pos="7333">
          <p15:clr>
            <a:srgbClr val="F26B43"/>
          </p15:clr>
        </p15:guide>
        <p15:guide id="6" orient="horz" pos="3906">
          <p15:clr>
            <a:srgbClr val="F26B43"/>
          </p15:clr>
        </p15:guide>
        <p15:guide id="7" orient="horz" pos="799">
          <p15:clr>
            <a:srgbClr val="F26B43"/>
          </p15:clr>
        </p15:guide>
        <p15:guide id="8" orient="horz" pos="595">
          <p15:clr>
            <a:srgbClr val="F26B43"/>
          </p15:clr>
        </p15:guide>
        <p15:guide id="9" pos="824">
          <p15:clr>
            <a:srgbClr val="F26B43"/>
          </p15:clr>
        </p15:guide>
        <p15:guide id="10" pos="937">
          <p15:clr>
            <a:srgbClr val="F26B43"/>
          </p15:clr>
        </p15:guide>
        <p15:guide id="11" pos="1527">
          <p15:clr>
            <a:srgbClr val="F26B43"/>
          </p15:clr>
        </p15:guide>
        <p15:guide id="12" pos="1413">
          <p15:clr>
            <a:srgbClr val="F26B43"/>
          </p15:clr>
        </p15:guide>
        <p15:guide id="13" pos="2003">
          <p15:clr>
            <a:srgbClr val="F26B43"/>
          </p15:clr>
        </p15:guide>
        <p15:guide id="14" pos="2116">
          <p15:clr>
            <a:srgbClr val="F26B43"/>
          </p15:clr>
        </p15:guide>
        <p15:guide id="15" pos="2593">
          <p15:clr>
            <a:srgbClr val="F26B43"/>
          </p15:clr>
        </p15:guide>
        <p15:guide id="16" pos="2706">
          <p15:clr>
            <a:srgbClr val="F26B43"/>
          </p15:clr>
        </p15:guide>
        <p15:guide id="17" pos="3182">
          <p15:clr>
            <a:srgbClr val="F26B43"/>
          </p15:clr>
        </p15:guide>
        <p15:guide id="18" pos="3296">
          <p15:clr>
            <a:srgbClr val="F26B43"/>
          </p15:clr>
        </p15:guide>
        <p15:guide id="19" pos="3885">
          <p15:clr>
            <a:srgbClr val="F26B43"/>
          </p15:clr>
        </p15:guide>
        <p15:guide id="20" pos="3772">
          <p15:clr>
            <a:srgbClr val="F26B43"/>
          </p15:clr>
        </p15:guide>
        <p15:guide id="21" pos="4362">
          <p15:clr>
            <a:srgbClr val="F26B43"/>
          </p15:clr>
        </p15:guide>
        <p15:guide id="22" pos="4475">
          <p15:clr>
            <a:srgbClr val="F26B43"/>
          </p15:clr>
        </p15:guide>
        <p15:guide id="23" pos="4951">
          <p15:clr>
            <a:srgbClr val="F26B43"/>
          </p15:clr>
        </p15:guide>
        <p15:guide id="24" pos="5087">
          <p15:clr>
            <a:srgbClr val="F26B43"/>
          </p15:clr>
        </p15:guide>
        <p15:guide id="25" pos="5541">
          <p15:clr>
            <a:srgbClr val="F26B43"/>
          </p15:clr>
        </p15:guide>
        <p15:guide id="26" pos="5677">
          <p15:clr>
            <a:srgbClr val="F26B43"/>
          </p15:clr>
        </p15:guide>
        <p15:guide id="27" pos="6131">
          <p15:clr>
            <a:srgbClr val="F26B43"/>
          </p15:clr>
        </p15:guide>
        <p15:guide id="28" pos="6267">
          <p15:clr>
            <a:srgbClr val="F26B43"/>
          </p15:clr>
        </p15:guide>
        <p15:guide id="29" pos="6743">
          <p15:clr>
            <a:srgbClr val="F26B43"/>
          </p15:clr>
        </p15:guide>
        <p15:guide id="30" pos="6856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D8CABF8-B97D-A61F-A3DE-1AA93C59092A}"/>
              </a:ext>
            </a:extLst>
          </p:cNvPr>
          <p:cNvSpPr txBox="1"/>
          <p:nvPr userDrawn="1"/>
        </p:nvSpPr>
        <p:spPr>
          <a:xfrm>
            <a:off x="5068973" y="6472687"/>
            <a:ext cx="2054054" cy="18030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5000"/>
              </a:lnSpc>
              <a:defRPr sz="2400" spc="-10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70C0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ctr"/>
            <a:fld id="{62A6F05F-5ED0-4AAD-8FEF-51E549B14E54}" type="slidenum">
              <a:rPr lang="en-US" altLang="ko-KR" sz="1200" smtClean="0">
                <a:solidFill>
                  <a:schemeClr val="tx1"/>
                </a:solidFill>
                <a:latin typeface="경기천년제목 Light" panose="02020403020101020101" pitchFamily="18" charset="-127"/>
                <a:ea typeface="경기천년제목 Light" panose="02020403020101020101" pitchFamily="18" charset="-127"/>
              </a:rPr>
              <a:pPr algn="ctr"/>
              <a:t>‹#›</a:t>
            </a:fld>
            <a:endParaRPr lang="ko-KR" altLang="en-US" sz="1200" dirty="0">
              <a:solidFill>
                <a:schemeClr val="tx1"/>
              </a:solidFill>
              <a:latin typeface="경기천년제목 Light" panose="02020403020101020101" pitchFamily="18" charset="-127"/>
              <a:ea typeface="경기천년제목 Light" panose="02020403020101020101" pitchFamily="18" charset="-127"/>
            </a:endParaRPr>
          </a:p>
        </p:txBody>
      </p:sp>
      <p:cxnSp>
        <p:nvCxnSpPr>
          <p:cNvPr id="7" name="Gerade Verbindung 114">
            <a:extLst>
              <a:ext uri="{FF2B5EF4-FFF2-40B4-BE49-F238E27FC236}">
                <a16:creationId xmlns:a16="http://schemas.microsoft.com/office/drawing/2014/main" id="{BAB292B2-1C79-52A2-8D33-D6B6788C04FB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-172013" y="905938"/>
            <a:ext cx="0" cy="160141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그래픽 33">
            <a:extLst>
              <a:ext uri="{FF2B5EF4-FFF2-40B4-BE49-F238E27FC236}">
                <a16:creationId xmlns:a16="http://schemas.microsoft.com/office/drawing/2014/main" id="{7C7AA2B8-1A66-CEB2-2F40-BDD9E46A4F78}"/>
              </a:ext>
            </a:extLst>
          </p:cNvPr>
          <p:cNvSpPr/>
          <p:nvPr userDrawn="1"/>
        </p:nvSpPr>
        <p:spPr>
          <a:xfrm>
            <a:off x="-266819" y="37087"/>
            <a:ext cx="1436024" cy="958416"/>
          </a:xfrm>
          <a:custGeom>
            <a:avLst/>
            <a:gdLst>
              <a:gd name="connsiteX0" fmla="*/ 0 w 9144475"/>
              <a:gd name="connsiteY0" fmla="*/ 0 h 6103114"/>
              <a:gd name="connsiteX1" fmla="*/ 0 w 9144475"/>
              <a:gd name="connsiteY1" fmla="*/ 0 h 6103114"/>
              <a:gd name="connsiteX2" fmla="*/ 0 w 9144475"/>
              <a:gd name="connsiteY2" fmla="*/ 6103115 h 6103114"/>
              <a:gd name="connsiteX3" fmla="*/ 4740195 w 9144475"/>
              <a:gd name="connsiteY3" fmla="*/ 6103115 h 6103114"/>
              <a:gd name="connsiteX4" fmla="*/ 5939736 w 9144475"/>
              <a:gd name="connsiteY4" fmla="*/ 5321594 h 6103114"/>
              <a:gd name="connsiteX5" fmla="*/ 7166982 w 9144475"/>
              <a:gd name="connsiteY5" fmla="*/ 2542960 h 6103114"/>
              <a:gd name="connsiteX6" fmla="*/ 7166982 w 9144475"/>
              <a:gd name="connsiteY6" fmla="*/ 2542960 h 6103114"/>
              <a:gd name="connsiteX7" fmla="*/ 7944935 w 9144475"/>
              <a:gd name="connsiteY7" fmla="*/ 781521 h 6103114"/>
              <a:gd name="connsiteX8" fmla="*/ 9144475 w 9144475"/>
              <a:gd name="connsiteY8" fmla="*/ 0 h 6103114"/>
              <a:gd name="connsiteX9" fmla="*/ 0 w 9144475"/>
              <a:gd name="connsiteY9" fmla="*/ 0 h 6103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44475" h="6103114">
                <a:moveTo>
                  <a:pt x="0" y="0"/>
                </a:moveTo>
                <a:lnTo>
                  <a:pt x="0" y="0"/>
                </a:lnTo>
                <a:lnTo>
                  <a:pt x="0" y="6103115"/>
                </a:lnTo>
                <a:lnTo>
                  <a:pt x="4740195" y="6103115"/>
                </a:lnTo>
                <a:cubicBezTo>
                  <a:pt x="5259524" y="6103115"/>
                  <a:pt x="5729923" y="5796630"/>
                  <a:pt x="5939736" y="5321594"/>
                </a:cubicBezTo>
                <a:lnTo>
                  <a:pt x="7166982" y="2542960"/>
                </a:lnTo>
                <a:lnTo>
                  <a:pt x="7166982" y="2542960"/>
                </a:lnTo>
                <a:lnTo>
                  <a:pt x="7944935" y="781521"/>
                </a:lnTo>
                <a:cubicBezTo>
                  <a:pt x="8154748" y="306485"/>
                  <a:pt x="8625146" y="0"/>
                  <a:pt x="9144475" y="0"/>
                </a:cubicBezTo>
                <a:lnTo>
                  <a:pt x="0" y="0"/>
                </a:lnTo>
                <a:close/>
              </a:path>
            </a:pathLst>
          </a:custGeom>
          <a:gradFill>
            <a:gsLst>
              <a:gs pos="99000">
                <a:srgbClr val="003B68">
                  <a:lumMod val="99000"/>
                  <a:lumOff val="1000"/>
                </a:srgbClr>
              </a:gs>
              <a:gs pos="8000">
                <a:srgbClr val="0072B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>
            <a:outerShdw blurRad="63500" dir="960000" algn="r" rotWithShape="0">
              <a:prstClr val="black">
                <a:alpha val="4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sp>
        <p:nvSpPr>
          <p:cNvPr id="73" name="자유형: 도형 72">
            <a:extLst>
              <a:ext uri="{FF2B5EF4-FFF2-40B4-BE49-F238E27FC236}">
                <a16:creationId xmlns:a16="http://schemas.microsoft.com/office/drawing/2014/main" id="{451AC86C-FD82-D3A5-06E8-60235C4D8252}"/>
              </a:ext>
            </a:extLst>
          </p:cNvPr>
          <p:cNvSpPr/>
          <p:nvPr userDrawn="1"/>
        </p:nvSpPr>
        <p:spPr>
          <a:xfrm>
            <a:off x="-271045" y="-795"/>
            <a:ext cx="12463045" cy="996297"/>
          </a:xfrm>
          <a:custGeom>
            <a:avLst/>
            <a:gdLst>
              <a:gd name="connsiteX0" fmla="*/ 9223373 w 12460121"/>
              <a:gd name="connsiteY0" fmla="*/ 0 h 996297"/>
              <a:gd name="connsiteX1" fmla="*/ 12460121 w 12460121"/>
              <a:gd name="connsiteY1" fmla="*/ 0 h 996297"/>
              <a:gd name="connsiteX2" fmla="*/ 12460121 w 12460121"/>
              <a:gd name="connsiteY2" fmla="*/ 37785 h 996297"/>
              <a:gd name="connsiteX3" fmla="*/ 9309218 w 12460121"/>
              <a:gd name="connsiteY3" fmla="*/ 37785 h 996297"/>
              <a:gd name="connsiteX4" fmla="*/ 9309218 w 12460121"/>
              <a:gd name="connsiteY4" fmla="*/ 37881 h 996297"/>
              <a:gd name="connsiteX5" fmla="*/ 9274115 w 12460121"/>
              <a:gd name="connsiteY5" fmla="*/ 37881 h 996297"/>
              <a:gd name="connsiteX6" fmla="*/ 3709212 w 12460121"/>
              <a:gd name="connsiteY6" fmla="*/ 37881 h 996297"/>
              <a:gd name="connsiteX7" fmla="*/ 3674109 w 12460121"/>
              <a:gd name="connsiteY7" fmla="*/ 37881 h 996297"/>
              <a:gd name="connsiteX8" fmla="*/ 3674109 w 12460121"/>
              <a:gd name="connsiteY8" fmla="*/ 37880 h 996297"/>
              <a:gd name="connsiteX9" fmla="*/ 2463846 w 12460121"/>
              <a:gd name="connsiteY9" fmla="*/ 37880 h 996297"/>
              <a:gd name="connsiteX10" fmla="*/ 1436026 w 12460121"/>
              <a:gd name="connsiteY10" fmla="*/ 37880 h 996297"/>
              <a:gd name="connsiteX11" fmla="*/ 1247654 w 12460121"/>
              <a:gd name="connsiteY11" fmla="*/ 160608 h 996297"/>
              <a:gd name="connsiteX12" fmla="*/ 1125485 w 12460121"/>
              <a:gd name="connsiteY12" fmla="*/ 437221 h 996297"/>
              <a:gd name="connsiteX13" fmla="*/ 932762 w 12460121"/>
              <a:gd name="connsiteY13" fmla="*/ 873569 h 996297"/>
              <a:gd name="connsiteX14" fmla="*/ 744390 w 12460121"/>
              <a:gd name="connsiteY14" fmla="*/ 996297 h 996297"/>
              <a:gd name="connsiteX15" fmla="*/ 691639 w 12460121"/>
              <a:gd name="connsiteY15" fmla="*/ 996297 h 996297"/>
              <a:gd name="connsiteX16" fmla="*/ 503266 w 12460121"/>
              <a:gd name="connsiteY16" fmla="*/ 873569 h 996297"/>
              <a:gd name="connsiteX17" fmla="*/ 310542 w 12460121"/>
              <a:gd name="connsiteY17" fmla="*/ 437221 h 996297"/>
              <a:gd name="connsiteX18" fmla="*/ 188374 w 12460121"/>
              <a:gd name="connsiteY18" fmla="*/ 160608 h 996297"/>
              <a:gd name="connsiteX19" fmla="*/ 1 w 12460121"/>
              <a:gd name="connsiteY19" fmla="*/ 37880 h 996297"/>
              <a:gd name="connsiteX20" fmla="*/ 0 w 12460121"/>
              <a:gd name="connsiteY20" fmla="*/ 37880 h 996297"/>
              <a:gd name="connsiteX21" fmla="*/ 0 w 12460121"/>
              <a:gd name="connsiteY21" fmla="*/ 22593 h 996297"/>
              <a:gd name="connsiteX22" fmla="*/ 270170 w 12460121"/>
              <a:gd name="connsiteY22" fmla="*/ 22593 h 996297"/>
              <a:gd name="connsiteX23" fmla="*/ 270170 w 12460121"/>
              <a:gd name="connsiteY23" fmla="*/ 795 h 996297"/>
              <a:gd name="connsiteX24" fmla="*/ 9223373 w 12460121"/>
              <a:gd name="connsiteY24" fmla="*/ 795 h 996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460121" h="996297">
                <a:moveTo>
                  <a:pt x="9223373" y="0"/>
                </a:moveTo>
                <a:lnTo>
                  <a:pt x="12460121" y="0"/>
                </a:lnTo>
                <a:lnTo>
                  <a:pt x="12460121" y="37785"/>
                </a:lnTo>
                <a:lnTo>
                  <a:pt x="9309218" y="37785"/>
                </a:lnTo>
                <a:lnTo>
                  <a:pt x="9309218" y="37881"/>
                </a:lnTo>
                <a:lnTo>
                  <a:pt x="9274115" y="37881"/>
                </a:lnTo>
                <a:lnTo>
                  <a:pt x="3709212" y="37881"/>
                </a:lnTo>
                <a:lnTo>
                  <a:pt x="3674109" y="37881"/>
                </a:lnTo>
                <a:lnTo>
                  <a:pt x="3674109" y="37880"/>
                </a:lnTo>
                <a:lnTo>
                  <a:pt x="2463846" y="37880"/>
                </a:lnTo>
                <a:lnTo>
                  <a:pt x="1436026" y="37880"/>
                </a:lnTo>
                <a:cubicBezTo>
                  <a:pt x="1354472" y="37880"/>
                  <a:pt x="1280603" y="86010"/>
                  <a:pt x="1247654" y="160608"/>
                </a:cubicBezTo>
                <a:lnTo>
                  <a:pt x="1125485" y="437221"/>
                </a:lnTo>
                <a:lnTo>
                  <a:pt x="932762" y="873569"/>
                </a:lnTo>
                <a:cubicBezTo>
                  <a:pt x="899813" y="948168"/>
                  <a:pt x="825943" y="996297"/>
                  <a:pt x="744390" y="996297"/>
                </a:cubicBezTo>
                <a:lnTo>
                  <a:pt x="691639" y="996297"/>
                </a:lnTo>
                <a:cubicBezTo>
                  <a:pt x="610085" y="996297"/>
                  <a:pt x="536214" y="948168"/>
                  <a:pt x="503266" y="873569"/>
                </a:cubicBezTo>
                <a:lnTo>
                  <a:pt x="310542" y="437221"/>
                </a:lnTo>
                <a:lnTo>
                  <a:pt x="188374" y="160608"/>
                </a:lnTo>
                <a:cubicBezTo>
                  <a:pt x="155426" y="86010"/>
                  <a:pt x="81555" y="37880"/>
                  <a:pt x="1" y="37880"/>
                </a:cubicBezTo>
                <a:lnTo>
                  <a:pt x="0" y="37880"/>
                </a:lnTo>
                <a:lnTo>
                  <a:pt x="0" y="22593"/>
                </a:lnTo>
                <a:lnTo>
                  <a:pt x="270170" y="22593"/>
                </a:lnTo>
                <a:lnTo>
                  <a:pt x="270170" y="795"/>
                </a:lnTo>
                <a:lnTo>
                  <a:pt x="9223373" y="795"/>
                </a:lnTo>
                <a:close/>
              </a:path>
            </a:pathLst>
          </a:custGeom>
          <a:gradFill>
            <a:gsLst>
              <a:gs pos="31000">
                <a:srgbClr val="0072B8"/>
              </a:gs>
              <a:gs pos="99000">
                <a:srgbClr val="003B68"/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06F6484-9841-4C88-92B9-4A3265B78C52}"/>
              </a:ext>
            </a:extLst>
          </p:cNvPr>
          <p:cNvGrpSpPr/>
          <p:nvPr userDrawn="1"/>
        </p:nvGrpSpPr>
        <p:grpSpPr>
          <a:xfrm>
            <a:off x="697939" y="15288"/>
            <a:ext cx="11494059" cy="958418"/>
            <a:chOff x="720164" y="15288"/>
            <a:chExt cx="8338357" cy="958418"/>
          </a:xfrm>
        </p:grpSpPr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C856399F-D532-87D2-203E-DAA7BDB0E8D3}"/>
                </a:ext>
              </a:extLst>
            </p:cNvPr>
            <p:cNvSpPr/>
            <p:nvPr userDrawn="1"/>
          </p:nvSpPr>
          <p:spPr>
            <a:xfrm>
              <a:off x="720164" y="76701"/>
              <a:ext cx="8243143" cy="863902"/>
            </a:xfrm>
            <a:custGeom>
              <a:avLst/>
              <a:gdLst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97533 w 8338854"/>
                <a:gd name="connsiteY19" fmla="*/ 108532 h 873933"/>
                <a:gd name="connsiteX20" fmla="*/ 464817 w 8338854"/>
                <a:gd name="connsiteY20" fmla="*/ 0 h 873933"/>
                <a:gd name="connsiteX0" fmla="*/ 464817 w 8338854"/>
                <a:gd name="connsiteY0" fmla="*/ 0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464817 w 8338854"/>
                <a:gd name="connsiteY20" fmla="*/ 0 h 873933"/>
                <a:gd name="connsiteX0" fmla="*/ 385596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85596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32292 w 8338854"/>
                <a:gd name="connsiteY19" fmla="*/ 108532 h 873933"/>
                <a:gd name="connsiteX20" fmla="*/ 366955 w 8338854"/>
                <a:gd name="connsiteY20" fmla="*/ 3212 h 873933"/>
                <a:gd name="connsiteX0" fmla="*/ 366955 w 8338854"/>
                <a:gd name="connsiteY0" fmla="*/ 3212 h 873933"/>
                <a:gd name="connsiteX1" fmla="*/ 960576 w 8338854"/>
                <a:gd name="connsiteY1" fmla="*/ 0 h 873933"/>
                <a:gd name="connsiteX2" fmla="*/ 1903289 w 8338854"/>
                <a:gd name="connsiteY2" fmla="*/ 0 h 873933"/>
                <a:gd name="connsiteX3" fmla="*/ 2399048 w 8338854"/>
                <a:gd name="connsiteY3" fmla="*/ 0 h 873933"/>
                <a:gd name="connsiteX4" fmla="*/ 6323069 w 8338854"/>
                <a:gd name="connsiteY4" fmla="*/ 0 h 873933"/>
                <a:gd name="connsiteX5" fmla="*/ 6818828 w 8338854"/>
                <a:gd name="connsiteY5" fmla="*/ 0 h 873933"/>
                <a:gd name="connsiteX6" fmla="*/ 7761541 w 8338854"/>
                <a:gd name="connsiteY6" fmla="*/ 0 h 873933"/>
                <a:gd name="connsiteX7" fmla="*/ 8257300 w 8338854"/>
                <a:gd name="connsiteY7" fmla="*/ 0 h 873933"/>
                <a:gd name="connsiteX8" fmla="*/ 8331691 w 8338854"/>
                <a:gd name="connsiteY8" fmla="*/ 114662 h 873933"/>
                <a:gd name="connsiteX9" fmla="*/ 8041322 w 8338854"/>
                <a:gd name="connsiteY9" fmla="*/ 765400 h 873933"/>
                <a:gd name="connsiteX10" fmla="*/ 7874037 w 8338854"/>
                <a:gd name="connsiteY10" fmla="*/ 873933 h 873933"/>
                <a:gd name="connsiteX11" fmla="*/ 7378278 w 8338854"/>
                <a:gd name="connsiteY11" fmla="*/ 873933 h 873933"/>
                <a:gd name="connsiteX12" fmla="*/ 6435565 w 8338854"/>
                <a:gd name="connsiteY12" fmla="*/ 873933 h 873933"/>
                <a:gd name="connsiteX13" fmla="*/ 5939806 w 8338854"/>
                <a:gd name="connsiteY13" fmla="*/ 873933 h 873933"/>
                <a:gd name="connsiteX14" fmla="*/ 2015786 w 8338854"/>
                <a:gd name="connsiteY14" fmla="*/ 873933 h 873933"/>
                <a:gd name="connsiteX15" fmla="*/ 1520027 w 8338854"/>
                <a:gd name="connsiteY15" fmla="*/ 873933 h 873933"/>
                <a:gd name="connsiteX16" fmla="*/ 577314 w 8338854"/>
                <a:gd name="connsiteY16" fmla="*/ 873933 h 873933"/>
                <a:gd name="connsiteX17" fmla="*/ 81555 w 8338854"/>
                <a:gd name="connsiteY17" fmla="*/ 873933 h 873933"/>
                <a:gd name="connsiteX18" fmla="*/ 7163 w 8338854"/>
                <a:gd name="connsiteY18" fmla="*/ 759271 h 873933"/>
                <a:gd name="connsiteX19" fmla="*/ 225302 w 8338854"/>
                <a:gd name="connsiteY19" fmla="*/ 102108 h 873933"/>
                <a:gd name="connsiteX20" fmla="*/ 366955 w 8338854"/>
                <a:gd name="connsiteY20" fmla="*/ 3212 h 873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8338854" h="873933">
                  <a:moveTo>
                    <a:pt x="366955" y="3212"/>
                  </a:moveTo>
                  <a:lnTo>
                    <a:pt x="960576" y="0"/>
                  </a:lnTo>
                  <a:lnTo>
                    <a:pt x="1903289" y="0"/>
                  </a:lnTo>
                  <a:lnTo>
                    <a:pt x="2399048" y="0"/>
                  </a:lnTo>
                  <a:lnTo>
                    <a:pt x="6323069" y="0"/>
                  </a:lnTo>
                  <a:lnTo>
                    <a:pt x="6818828" y="0"/>
                  </a:lnTo>
                  <a:lnTo>
                    <a:pt x="7761541" y="0"/>
                  </a:lnTo>
                  <a:lnTo>
                    <a:pt x="8257300" y="0"/>
                  </a:lnTo>
                  <a:cubicBezTo>
                    <a:pt x="8316302" y="0"/>
                    <a:pt x="8355736" y="60777"/>
                    <a:pt x="8331691" y="114662"/>
                  </a:cubicBezTo>
                  <a:lnTo>
                    <a:pt x="8041322" y="765400"/>
                  </a:lnTo>
                  <a:cubicBezTo>
                    <a:pt x="8011862" y="831415"/>
                    <a:pt x="7946330" y="873933"/>
                    <a:pt x="7874037" y="873933"/>
                  </a:cubicBezTo>
                  <a:lnTo>
                    <a:pt x="7378278" y="873933"/>
                  </a:lnTo>
                  <a:lnTo>
                    <a:pt x="6435565" y="873933"/>
                  </a:lnTo>
                  <a:lnTo>
                    <a:pt x="5939806" y="873933"/>
                  </a:lnTo>
                  <a:lnTo>
                    <a:pt x="2015786" y="873933"/>
                  </a:lnTo>
                  <a:lnTo>
                    <a:pt x="1520027" y="873933"/>
                  </a:lnTo>
                  <a:lnTo>
                    <a:pt x="577314" y="873933"/>
                  </a:lnTo>
                  <a:lnTo>
                    <a:pt x="81555" y="873933"/>
                  </a:lnTo>
                  <a:cubicBezTo>
                    <a:pt x="22553" y="873933"/>
                    <a:pt x="-16882" y="813156"/>
                    <a:pt x="7163" y="759271"/>
                  </a:cubicBezTo>
                  <a:cubicBezTo>
                    <a:pt x="106283" y="474909"/>
                    <a:pt x="142492" y="341505"/>
                    <a:pt x="225302" y="102108"/>
                  </a:cubicBezTo>
                  <a:cubicBezTo>
                    <a:pt x="254762" y="36094"/>
                    <a:pt x="294662" y="3212"/>
                    <a:pt x="366955" y="3212"/>
                  </a:cubicBezTo>
                  <a:close/>
                </a:path>
              </a:pathLst>
            </a:custGeom>
            <a:pattFill prst="ltDnDiag">
              <a:fgClr>
                <a:schemeClr val="bg1"/>
              </a:fgClr>
              <a:bgClr>
                <a:schemeClr val="bg1">
                  <a:lumMod val="95000"/>
                </a:schemeClr>
              </a:bgClr>
            </a:pattFill>
            <a:ln w="15875" cap="flat">
              <a:gradFill>
                <a:gsLst>
                  <a:gs pos="0">
                    <a:schemeClr val="bg1">
                      <a:lumMod val="95000"/>
                      <a:alpha val="41000"/>
                    </a:schemeClr>
                  </a:gs>
                  <a:gs pos="100000">
                    <a:schemeClr val="bg1">
                      <a:lumMod val="85000"/>
                      <a:alpha val="66000"/>
                    </a:schemeClr>
                  </a:gs>
                </a:gsLst>
                <a:lin ang="5400000" scaled="1"/>
              </a:gradFill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99A401-4915-27B4-3CF3-0E771CDA342F}"/>
                </a:ext>
              </a:extLst>
            </p:cNvPr>
            <p:cNvSpPr/>
            <p:nvPr userDrawn="1"/>
          </p:nvSpPr>
          <p:spPr>
            <a:xfrm>
              <a:off x="5291683" y="15288"/>
              <a:ext cx="3766838" cy="958418"/>
            </a:xfrm>
            <a:prstGeom prst="rect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77000">
                  <a:schemeClr val="bg1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D9DA318D-98D7-F509-61CF-85301E10E57C}"/>
              </a:ext>
            </a:extLst>
          </p:cNvPr>
          <p:cNvSpPr/>
          <p:nvPr userDrawn="1"/>
        </p:nvSpPr>
        <p:spPr>
          <a:xfrm>
            <a:off x="-1031105" y="37087"/>
            <a:ext cx="1302610" cy="958416"/>
          </a:xfrm>
          <a:custGeom>
            <a:avLst/>
            <a:gdLst>
              <a:gd name="connsiteX0" fmla="*/ 0 w 1333405"/>
              <a:gd name="connsiteY0" fmla="*/ 0 h 981075"/>
              <a:gd name="connsiteX1" fmla="*/ 1333405 w 1333405"/>
              <a:gd name="connsiteY1" fmla="*/ 0 h 981075"/>
              <a:gd name="connsiteX2" fmla="*/ 1280781 w 1333405"/>
              <a:gd name="connsiteY2" fmla="*/ 119854 h 981075"/>
              <a:gd name="connsiteX3" fmla="*/ 1277147 w 1333405"/>
              <a:gd name="connsiteY3" fmla="*/ 125629 h 981075"/>
              <a:gd name="connsiteX4" fmla="*/ 1152091 w 1333405"/>
              <a:gd name="connsiteY4" fmla="*/ 408781 h 981075"/>
              <a:gd name="connsiteX5" fmla="*/ 954812 w 1333405"/>
              <a:gd name="connsiteY5" fmla="*/ 855446 h 981075"/>
              <a:gd name="connsiteX6" fmla="*/ 761986 w 1333405"/>
              <a:gd name="connsiteY6" fmla="*/ 981075 h 981075"/>
              <a:gd name="connsiteX7" fmla="*/ 707988 w 1333405"/>
              <a:gd name="connsiteY7" fmla="*/ 981075 h 981075"/>
              <a:gd name="connsiteX8" fmla="*/ 515162 w 1333405"/>
              <a:gd name="connsiteY8" fmla="*/ 855446 h 981075"/>
              <a:gd name="connsiteX9" fmla="*/ 317882 w 1333405"/>
              <a:gd name="connsiteY9" fmla="*/ 408781 h 981075"/>
              <a:gd name="connsiteX10" fmla="*/ 192826 w 1333405"/>
              <a:gd name="connsiteY10" fmla="*/ 125629 h 981075"/>
              <a:gd name="connsiteX11" fmla="*/ 0 w 1333405"/>
              <a:gd name="connsiteY11" fmla="*/ 0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33405" h="981075">
                <a:moveTo>
                  <a:pt x="0" y="0"/>
                </a:moveTo>
                <a:lnTo>
                  <a:pt x="1333405" y="0"/>
                </a:lnTo>
                <a:lnTo>
                  <a:pt x="1280781" y="119854"/>
                </a:lnTo>
                <a:lnTo>
                  <a:pt x="1277147" y="125629"/>
                </a:lnTo>
                <a:lnTo>
                  <a:pt x="1152091" y="408781"/>
                </a:lnTo>
                <a:lnTo>
                  <a:pt x="954812" y="855446"/>
                </a:lnTo>
                <a:cubicBezTo>
                  <a:pt x="921084" y="931808"/>
                  <a:pt x="845468" y="981075"/>
                  <a:pt x="761986" y="981075"/>
                </a:cubicBezTo>
                <a:lnTo>
                  <a:pt x="707988" y="981075"/>
                </a:lnTo>
                <a:cubicBezTo>
                  <a:pt x="624506" y="981075"/>
                  <a:pt x="548889" y="931808"/>
                  <a:pt x="515162" y="855446"/>
                </a:cubicBezTo>
                <a:lnTo>
                  <a:pt x="317882" y="408781"/>
                </a:lnTo>
                <a:lnTo>
                  <a:pt x="192826" y="125629"/>
                </a:lnTo>
                <a:cubicBezTo>
                  <a:pt x="159099" y="49267"/>
                  <a:pt x="83482" y="0"/>
                  <a:pt x="0" y="0"/>
                </a:cubicBezTo>
                <a:close/>
              </a:path>
            </a:pathLst>
          </a:custGeom>
          <a:gradFill>
            <a:gsLst>
              <a:gs pos="0">
                <a:srgbClr val="0072B8">
                  <a:alpha val="30000"/>
                </a:srgbClr>
              </a:gs>
              <a:gs pos="100000">
                <a:srgbClr val="F6B238">
                  <a:alpha val="42000"/>
                </a:srgbClr>
              </a:gs>
            </a:gsLst>
            <a:lin ang="6000000" scaled="0"/>
          </a:gradFill>
          <a:ln w="2297" cap="flat">
            <a:noFill/>
            <a:prstDash val="solid"/>
            <a:miter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ko-KR" altLang="en-US"/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77E74C01-8B27-CD6B-ED50-FDADBA948E49}"/>
              </a:ext>
            </a:extLst>
          </p:cNvPr>
          <p:cNvGrpSpPr/>
          <p:nvPr userDrawn="1"/>
        </p:nvGrpSpPr>
        <p:grpSpPr>
          <a:xfrm>
            <a:off x="-398732" y="1268413"/>
            <a:ext cx="281599" cy="1880235"/>
            <a:chOff x="-228602" y="1"/>
            <a:chExt cx="161858" cy="1080725"/>
          </a:xfrm>
        </p:grpSpPr>
        <p:sp>
          <p:nvSpPr>
            <p:cNvPr id="135" name="직사각형 134">
              <a:extLst>
                <a:ext uri="{FF2B5EF4-FFF2-40B4-BE49-F238E27FC236}">
                  <a16:creationId xmlns:a16="http://schemas.microsoft.com/office/drawing/2014/main" id="{D4EFA0F2-8CE1-15D1-1713-5827ED2B7B89}"/>
                </a:ext>
              </a:extLst>
            </p:cNvPr>
            <p:cNvSpPr/>
            <p:nvPr/>
          </p:nvSpPr>
          <p:spPr>
            <a:xfrm>
              <a:off x="-228602" y="365013"/>
              <a:ext cx="161858" cy="161858"/>
            </a:xfrm>
            <a:prstGeom prst="rect">
              <a:avLst/>
            </a:prstGeom>
            <a:solidFill>
              <a:srgbClr val="007BC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6" name="직사각형 135">
              <a:extLst>
                <a:ext uri="{FF2B5EF4-FFF2-40B4-BE49-F238E27FC236}">
                  <a16:creationId xmlns:a16="http://schemas.microsoft.com/office/drawing/2014/main" id="{C99ACADB-6F6B-A507-1BE7-A411E1EA9B10}"/>
                </a:ext>
              </a:extLst>
            </p:cNvPr>
            <p:cNvSpPr/>
            <p:nvPr/>
          </p:nvSpPr>
          <p:spPr>
            <a:xfrm>
              <a:off x="-228602" y="547519"/>
              <a:ext cx="161858" cy="161858"/>
            </a:xfrm>
            <a:prstGeom prst="rect">
              <a:avLst/>
            </a:prstGeom>
            <a:solidFill>
              <a:srgbClr val="0095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FBACA792-CDB0-890C-C585-D41D88CE6B35}"/>
                </a:ext>
              </a:extLst>
            </p:cNvPr>
            <p:cNvSpPr/>
            <p:nvPr/>
          </p:nvSpPr>
          <p:spPr>
            <a:xfrm>
              <a:off x="-228602" y="730025"/>
              <a:ext cx="161858" cy="161858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861BC1E7-DBF6-14E1-6A29-0481A8BA86A0}"/>
                </a:ext>
              </a:extLst>
            </p:cNvPr>
            <p:cNvSpPr/>
            <p:nvPr/>
          </p:nvSpPr>
          <p:spPr>
            <a:xfrm>
              <a:off x="-228602" y="1"/>
              <a:ext cx="161858" cy="161858"/>
            </a:xfrm>
            <a:prstGeom prst="rect">
              <a:avLst/>
            </a:prstGeom>
            <a:solidFill>
              <a:srgbClr val="003B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80486AE-12A0-2C1E-5E7E-DA3C783D7AFD}"/>
                </a:ext>
              </a:extLst>
            </p:cNvPr>
            <p:cNvSpPr/>
            <p:nvPr/>
          </p:nvSpPr>
          <p:spPr>
            <a:xfrm>
              <a:off x="-228602" y="182507"/>
              <a:ext cx="161858" cy="161858"/>
            </a:xfrm>
            <a:prstGeom prst="rect">
              <a:avLst/>
            </a:prstGeom>
            <a:solidFill>
              <a:srgbClr val="004A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6E4CFF70-DEA8-0741-99D1-B12B3C83CEC8}"/>
                </a:ext>
              </a:extLst>
            </p:cNvPr>
            <p:cNvSpPr/>
            <p:nvPr/>
          </p:nvSpPr>
          <p:spPr>
            <a:xfrm>
              <a:off x="-228602" y="918868"/>
              <a:ext cx="161858" cy="161858"/>
            </a:xfrm>
            <a:prstGeom prst="rect">
              <a:avLst/>
            </a:prstGeom>
            <a:solidFill>
              <a:srgbClr val="F6B23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12783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4" pos="347">
          <p15:clr>
            <a:srgbClr val="F26B43"/>
          </p15:clr>
        </p15:guide>
        <p15:guide id="5" pos="7333">
          <p15:clr>
            <a:srgbClr val="F26B43"/>
          </p15:clr>
        </p15:guide>
        <p15:guide id="6" orient="horz" pos="3906">
          <p15:clr>
            <a:srgbClr val="F26B43"/>
          </p15:clr>
        </p15:guide>
        <p15:guide id="7" orient="horz" pos="799">
          <p15:clr>
            <a:srgbClr val="F26B43"/>
          </p15:clr>
        </p15:guide>
        <p15:guide id="8" orient="horz" pos="595">
          <p15:clr>
            <a:srgbClr val="F26B43"/>
          </p15:clr>
        </p15:guide>
        <p15:guide id="9" pos="824">
          <p15:clr>
            <a:srgbClr val="F26B43"/>
          </p15:clr>
        </p15:guide>
        <p15:guide id="10" pos="937">
          <p15:clr>
            <a:srgbClr val="F26B43"/>
          </p15:clr>
        </p15:guide>
        <p15:guide id="11" pos="1527">
          <p15:clr>
            <a:srgbClr val="F26B43"/>
          </p15:clr>
        </p15:guide>
        <p15:guide id="12" pos="1413">
          <p15:clr>
            <a:srgbClr val="F26B43"/>
          </p15:clr>
        </p15:guide>
        <p15:guide id="13" pos="2003">
          <p15:clr>
            <a:srgbClr val="F26B43"/>
          </p15:clr>
        </p15:guide>
        <p15:guide id="14" pos="2116">
          <p15:clr>
            <a:srgbClr val="F26B43"/>
          </p15:clr>
        </p15:guide>
        <p15:guide id="15" pos="2593">
          <p15:clr>
            <a:srgbClr val="F26B43"/>
          </p15:clr>
        </p15:guide>
        <p15:guide id="16" pos="2706">
          <p15:clr>
            <a:srgbClr val="F26B43"/>
          </p15:clr>
        </p15:guide>
        <p15:guide id="17" pos="3182">
          <p15:clr>
            <a:srgbClr val="F26B43"/>
          </p15:clr>
        </p15:guide>
        <p15:guide id="18" pos="3296">
          <p15:clr>
            <a:srgbClr val="F26B43"/>
          </p15:clr>
        </p15:guide>
        <p15:guide id="19" pos="3885">
          <p15:clr>
            <a:srgbClr val="F26B43"/>
          </p15:clr>
        </p15:guide>
        <p15:guide id="20" pos="3772">
          <p15:clr>
            <a:srgbClr val="F26B43"/>
          </p15:clr>
        </p15:guide>
        <p15:guide id="21" pos="4362">
          <p15:clr>
            <a:srgbClr val="F26B43"/>
          </p15:clr>
        </p15:guide>
        <p15:guide id="22" pos="4475">
          <p15:clr>
            <a:srgbClr val="F26B43"/>
          </p15:clr>
        </p15:guide>
        <p15:guide id="23" pos="4951">
          <p15:clr>
            <a:srgbClr val="F26B43"/>
          </p15:clr>
        </p15:guide>
        <p15:guide id="24" pos="5087">
          <p15:clr>
            <a:srgbClr val="F26B43"/>
          </p15:clr>
        </p15:guide>
        <p15:guide id="25" pos="5541">
          <p15:clr>
            <a:srgbClr val="F26B43"/>
          </p15:clr>
        </p15:guide>
        <p15:guide id="26" pos="5677">
          <p15:clr>
            <a:srgbClr val="F26B43"/>
          </p15:clr>
        </p15:guide>
        <p15:guide id="27" pos="6131">
          <p15:clr>
            <a:srgbClr val="F26B43"/>
          </p15:clr>
        </p15:guide>
        <p15:guide id="28" pos="6267">
          <p15:clr>
            <a:srgbClr val="F26B43"/>
          </p15:clr>
        </p15:guide>
        <p15:guide id="29" pos="6743">
          <p15:clr>
            <a:srgbClr val="F26B43"/>
          </p15:clr>
        </p15:guide>
        <p15:guide id="30" pos="68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07D87F-8E1B-7C2C-EF1D-EBF0AF2533AB}"/>
              </a:ext>
            </a:extLst>
          </p:cNvPr>
          <p:cNvSpPr txBox="1"/>
          <p:nvPr/>
        </p:nvSpPr>
        <p:spPr>
          <a:xfrm>
            <a:off x="946386" y="1983104"/>
            <a:ext cx="8807412" cy="897169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R="0" lvl="0" indent="0" defTabSz="914400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4400" b="0" i="0" u="none" strike="noStrike" cap="none" spc="-50" normalizeH="0" baseline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b="0" i="0" u="none" strike="noStrike" kern="1200" cap="none" spc="-6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태양광 </a:t>
            </a:r>
            <a:r>
              <a:rPr kumimoji="0" lang="ko-KR" altLang="en-US" b="0" i="0" u="none" strike="noStrike" kern="1200" cap="none" spc="-6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발전소 현황</a:t>
            </a:r>
            <a:endParaRPr kumimoji="0" lang="en-US" altLang="ko-KR" b="0" i="0" u="none" strike="noStrike" kern="1200" cap="none" spc="-6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0D0A5208-A9FB-CFA9-0F89-0AF46266E728}"/>
              </a:ext>
            </a:extLst>
          </p:cNvPr>
          <p:cNvGrpSpPr/>
          <p:nvPr/>
        </p:nvGrpSpPr>
        <p:grpSpPr>
          <a:xfrm>
            <a:off x="1052014" y="4275203"/>
            <a:ext cx="1150761" cy="100807"/>
            <a:chOff x="7979788" y="4281211"/>
            <a:chExt cx="822414" cy="72044"/>
          </a:xfrm>
          <a:solidFill>
            <a:srgbClr val="F6B238"/>
          </a:solidFill>
        </p:grpSpPr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4C8604DC-EF01-AFEC-ED48-BAC217842DDC}"/>
                </a:ext>
              </a:extLst>
            </p:cNvPr>
            <p:cNvSpPr/>
            <p:nvPr/>
          </p:nvSpPr>
          <p:spPr>
            <a:xfrm>
              <a:off x="7979788" y="4281211"/>
              <a:ext cx="349072" cy="72044"/>
            </a:xfrm>
            <a:prstGeom prst="roundRect">
              <a:avLst>
                <a:gd name="adj" fmla="val 50000"/>
              </a:avLst>
            </a:prstGeom>
            <a:grpFill/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rgbClr val="0095F0"/>
                </a:solidFill>
              </a:endParaRPr>
            </a:p>
          </p:txBody>
        </p:sp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7C03A637-A6F3-4902-5495-DE50E983E463}"/>
                </a:ext>
              </a:extLst>
            </p:cNvPr>
            <p:cNvSpPr/>
            <p:nvPr/>
          </p:nvSpPr>
          <p:spPr>
            <a:xfrm>
              <a:off x="8414616" y="4281211"/>
              <a:ext cx="72044" cy="72044"/>
            </a:xfrm>
            <a:prstGeom prst="ellipse">
              <a:avLst/>
            </a:prstGeom>
            <a:grpFill/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rgbClr val="0095F0"/>
                </a:solidFill>
              </a:endParaRPr>
            </a:p>
          </p:txBody>
        </p: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F5EFFFE-89B1-0B67-9866-2E1F5CD71B19}"/>
                </a:ext>
              </a:extLst>
            </p:cNvPr>
            <p:cNvSpPr/>
            <p:nvPr/>
          </p:nvSpPr>
          <p:spPr>
            <a:xfrm>
              <a:off x="8572427" y="4281211"/>
              <a:ext cx="72044" cy="72044"/>
            </a:xfrm>
            <a:prstGeom prst="ellipse">
              <a:avLst/>
            </a:prstGeom>
            <a:grpFill/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srgbClr val="0095F0"/>
                </a:solidFill>
              </a:endParaRPr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1362E9B0-827F-E6CB-34CE-FF2F91516084}"/>
                </a:ext>
              </a:extLst>
            </p:cNvPr>
            <p:cNvSpPr/>
            <p:nvPr/>
          </p:nvSpPr>
          <p:spPr>
            <a:xfrm>
              <a:off x="8730158" y="4281211"/>
              <a:ext cx="72044" cy="72044"/>
            </a:xfrm>
            <a:prstGeom prst="ellipse">
              <a:avLst/>
            </a:prstGeom>
            <a:grpFill/>
            <a:ln w="0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 dirty="0">
                <a:solidFill>
                  <a:srgbClr val="0095F0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6429C0B-B0F2-48E8-BBF9-364FBE2E7A3F}"/>
              </a:ext>
            </a:extLst>
          </p:cNvPr>
          <p:cNvSpPr txBox="1"/>
          <p:nvPr/>
        </p:nvSpPr>
        <p:spPr>
          <a:xfrm>
            <a:off x="1052014" y="4426311"/>
            <a:ext cx="3743332" cy="1043363"/>
          </a:xfrm>
          <a:prstGeom prst="rect">
            <a:avLst/>
          </a:prstGeom>
          <a:noFill/>
        </p:spPr>
        <p:txBody>
          <a:bodyPr wrap="none" lIns="0" tIns="0" rIns="0" bIns="0" anchor="ctr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20000"/>
              <a:buFontTx/>
              <a:buNone/>
              <a:tabLst/>
              <a:defRPr kumimoji="1" sz="2200" b="0" i="0" u="none" strike="noStrike" cap="none" spc="-60" normalizeH="0" baseline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경기천년제목 Medium" panose="02020603020101020101" pitchFamily="18" charset="-127"/>
                <a:ea typeface="경기천년제목 Medium" panose="02020603020101020101" pitchFamily="18" charset="-127"/>
                <a:cs typeface="Pretendard SemiBold" panose="02000703000000020004" pitchFamily="50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algn="r">
              <a:lnSpc>
                <a:spcPct val="150000"/>
              </a:lnSpc>
            </a:pPr>
            <a:r>
              <a:rPr lang="ko-KR" altLang="en-US" sz="2400" dirty="0"/>
              <a:t>경기연구원 </a:t>
            </a:r>
            <a:r>
              <a:rPr lang="ko-KR" altLang="en-US" sz="2400" dirty="0" err="1"/>
              <a:t>기후환경정보센터장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algn="r">
              <a:lnSpc>
                <a:spcPct val="150000"/>
              </a:lnSpc>
            </a:pPr>
            <a:r>
              <a:rPr lang="ko-KR" altLang="en-US" sz="2400" dirty="0"/>
              <a:t>김 한 수</a:t>
            </a:r>
          </a:p>
        </p:txBody>
      </p:sp>
    </p:spTree>
    <p:extLst>
      <p:ext uri="{BB962C8B-B14F-4D97-AF65-F5344CB8AC3E}">
        <p14:creationId xmlns:p14="http://schemas.microsoft.com/office/powerpoint/2010/main" val="224818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15FA3-6B6B-A85D-BBD5-55385AE29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90DA11-6942-2532-1E14-CE59CA172354}"/>
              </a:ext>
            </a:extLst>
          </p:cNvPr>
          <p:cNvSpPr txBox="1"/>
          <p:nvPr/>
        </p:nvSpPr>
        <p:spPr>
          <a:xfrm>
            <a:off x="338906" y="1172100"/>
            <a:ext cx="8087759" cy="263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dirty="0"/>
              <a:t>발전소를 클릭 하면 나와야 하는 정보는 아래와 같습니다</a:t>
            </a:r>
            <a:r>
              <a:rPr lang="en-US" altLang="ko-KR" sz="1600" b="1" dirty="0"/>
              <a:t>. (</a:t>
            </a:r>
            <a:r>
              <a:rPr lang="ko-KR" altLang="en-US" sz="1600" b="1" dirty="0"/>
              <a:t>예시임</a:t>
            </a:r>
            <a:r>
              <a:rPr lang="en-US" altLang="ko-KR" sz="1600" b="1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600" b="1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주소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경기도 수원시 </a:t>
            </a:r>
            <a:r>
              <a:rPr lang="en-US" altLang="ko-KR" sz="1600" b="1" dirty="0"/>
              <a:t>~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2.</a:t>
            </a:r>
            <a:r>
              <a:rPr lang="ko-KR" altLang="en-US" sz="1600" b="1" dirty="0"/>
              <a:t> 설치 면적</a:t>
            </a:r>
            <a:r>
              <a:rPr lang="en-US" altLang="ko-KR" sz="1600" b="1" dirty="0"/>
              <a:t>: 100m</a:t>
            </a:r>
            <a:r>
              <a:rPr lang="en-US" altLang="ko-KR" sz="1600" b="1" baseline="30000" dirty="0"/>
              <a:t>2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설치 용량</a:t>
            </a:r>
            <a:r>
              <a:rPr lang="en-US" altLang="ko-KR" sz="1600" b="1" dirty="0"/>
              <a:t>: 10kW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4. </a:t>
            </a:r>
            <a:r>
              <a:rPr lang="ko-KR" altLang="en-US" sz="1600" b="1" dirty="0"/>
              <a:t>예상 연간 발전량</a:t>
            </a:r>
            <a:r>
              <a:rPr lang="en-US" altLang="ko-KR" sz="1600" b="1" dirty="0"/>
              <a:t>: 13MWh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5.</a:t>
            </a:r>
            <a:r>
              <a:rPr lang="ko-KR" altLang="en-US" sz="1600" b="1" dirty="0"/>
              <a:t> 비고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발전사업자 </a:t>
            </a:r>
            <a:r>
              <a:rPr lang="en-US" altLang="ko-KR" sz="1600" b="1" dirty="0"/>
              <a:t>or</a:t>
            </a:r>
            <a:r>
              <a:rPr lang="ko-KR" altLang="en-US" sz="1600" b="1" dirty="0"/>
              <a:t> 자가용</a:t>
            </a:r>
            <a:r>
              <a:rPr lang="en-US" altLang="ko-KR" sz="1600" b="1" dirty="0"/>
              <a:t> or</a:t>
            </a:r>
            <a:r>
              <a:rPr lang="ko-KR" altLang="en-US" sz="1600" b="1" dirty="0"/>
              <a:t> </a:t>
            </a:r>
            <a:r>
              <a:rPr lang="ko-KR" altLang="en-US" sz="1600" b="1" dirty="0" err="1"/>
              <a:t>정보없음</a:t>
            </a:r>
            <a:r>
              <a:rPr lang="en-US" altLang="ko-KR" sz="1600" b="1" dirty="0"/>
              <a:t>.</a:t>
            </a:r>
            <a:endParaRPr lang="ko-KR" altLang="en-US" sz="1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076ED-2D4C-2244-91F1-608B79CB5E7D}"/>
              </a:ext>
            </a:extLst>
          </p:cNvPr>
          <p:cNvSpPr txBox="1"/>
          <p:nvPr/>
        </p:nvSpPr>
        <p:spPr>
          <a:xfrm>
            <a:off x="1088828" y="300382"/>
            <a:ext cx="8366321" cy="46166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defPPr>
              <a:defRPr lang="en-US"/>
            </a:defPPr>
            <a:lvl1pPr defTabSz="914400" latinLnBrk="1">
              <a:lnSpc>
                <a:spcPct val="100000"/>
              </a:lnSpc>
              <a:defRPr sz="2400" spc="-60" baseline="0">
                <a:ln>
                  <a:solidFill>
                    <a:schemeClr val="accent1">
                      <a:alpha val="0"/>
                    </a:schemeClr>
                  </a:solidFill>
                </a:ln>
                <a:latin typeface="경기천년제목 Bold" panose="02020803020101020101" pitchFamily="18" charset="-127"/>
                <a:ea typeface="경기천년제목 Bold" panose="02020803020101020101" pitchFamily="18" charset="-127"/>
              </a:defRPr>
            </a:lvl1pPr>
            <a:lvl2pPr defTabSz="914400" latinLnBrk="1"/>
            <a:lvl3pPr defTabSz="914400" latinLnBrk="1"/>
            <a:lvl4pPr defTabSz="914400" latinLnBrk="1"/>
            <a:lvl5pPr defTabSz="914400" latinLnBrk="1"/>
            <a:lvl6pPr defTabSz="914400" latinLnBrk="1"/>
            <a:lvl7pPr defTabSz="914400" latinLnBrk="1"/>
            <a:lvl8pPr defTabSz="914400" latinLnBrk="1"/>
            <a:lvl9pPr defTabSz="914400" latinLnBrk="1"/>
          </a:lstStyle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000" b="0" i="0" u="none" strike="noStrike" kern="1200" cap="none" spc="-60" normalizeH="0" baseline="0" noProof="0">
                <a:ln>
                  <a:solidFill>
                    <a:srgbClr val="4472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경기천년제목 Bold" panose="02020803020101020101" pitchFamily="18" charset="-127"/>
                <a:ea typeface="경기천년제목 Bold" panose="02020803020101020101" pitchFamily="18" charset="-127"/>
                <a:cs typeface="+mn-cs"/>
              </a:rPr>
              <a:t>태양광 발전소 현황 화면</a:t>
            </a:r>
            <a:endParaRPr kumimoji="0" lang="ko-KR" altLang="en-US" sz="3000" b="0" i="0" u="none" strike="noStrike" kern="1200" cap="none" spc="-60" normalizeH="0" baseline="0" noProof="0" dirty="0">
              <a:ln>
                <a:solidFill>
                  <a:srgbClr val="4472C4">
                    <a:alpha val="0"/>
                  </a:srgbClr>
                </a:solidFill>
              </a:ln>
              <a:solidFill>
                <a:prstClr val="black"/>
              </a:solidFill>
              <a:effectLst/>
              <a:uLnTx/>
              <a:uFillTx/>
              <a:latin typeface="경기천년제목 Bold" panose="02020803020101020101" pitchFamily="18" charset="-127"/>
              <a:ea typeface="경기천년제목 Bold" panose="02020803020101020101" pitchFamily="18" charset="-127"/>
              <a:cs typeface="+mn-cs"/>
            </a:endParaRPr>
          </a:p>
        </p:txBody>
      </p:sp>
      <p:sp>
        <p:nvSpPr>
          <p:cNvPr id="14" name="말풍선: 사각형 13">
            <a:extLst>
              <a:ext uri="{FF2B5EF4-FFF2-40B4-BE49-F238E27FC236}">
                <a16:creationId xmlns:a16="http://schemas.microsoft.com/office/drawing/2014/main" id="{0AEEE26C-1896-1A9E-D048-1FCC90EC7B08}"/>
              </a:ext>
            </a:extLst>
          </p:cNvPr>
          <p:cNvSpPr/>
          <p:nvPr/>
        </p:nvSpPr>
        <p:spPr>
          <a:xfrm>
            <a:off x="227393" y="4212168"/>
            <a:ext cx="9585782" cy="1562431"/>
          </a:xfrm>
          <a:prstGeom prst="wedgeRectCallout">
            <a:avLst>
              <a:gd name="adj1" fmla="val -27520"/>
              <a:gd name="adj2" fmla="val -76888"/>
            </a:avLst>
          </a:prstGeom>
          <a:solidFill>
            <a:srgbClr val="FFFF00"/>
          </a:solidFill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‘5. </a:t>
            </a:r>
            <a:r>
              <a:rPr lang="ko-KR" altLang="en-US" sz="1100" dirty="0">
                <a:solidFill>
                  <a:schemeClr val="tx1"/>
                </a:solidFill>
              </a:rPr>
              <a:t>비고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에 표시될 내용은 아래의 조건에 따라 표시 해주세요</a:t>
            </a:r>
            <a:r>
              <a:rPr lang="en-US" altLang="ko-KR" sz="1100" dirty="0">
                <a:solidFill>
                  <a:schemeClr val="tx1"/>
                </a:solidFill>
              </a:rPr>
              <a:t>. (</a:t>
            </a:r>
            <a:r>
              <a:rPr lang="ko-KR" altLang="en-US" sz="1100" dirty="0">
                <a:solidFill>
                  <a:schemeClr val="tx1"/>
                </a:solidFill>
              </a:rPr>
              <a:t>비고에 표시될 문구는 아래 </a:t>
            </a:r>
            <a:r>
              <a:rPr lang="en-US" altLang="ko-KR" sz="1100" dirty="0">
                <a:solidFill>
                  <a:schemeClr val="tx1"/>
                </a:solidFill>
              </a:rPr>
              <a:t>3</a:t>
            </a:r>
            <a:r>
              <a:rPr lang="ko-KR" altLang="en-US" sz="1100" dirty="0">
                <a:solidFill>
                  <a:schemeClr val="tx1"/>
                </a:solidFill>
              </a:rPr>
              <a:t>가지 중 하나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경기도청</a:t>
            </a:r>
            <a:r>
              <a:rPr lang="en-US" altLang="ko-KR" sz="1100" dirty="0">
                <a:solidFill>
                  <a:schemeClr val="tx1"/>
                </a:solidFill>
              </a:rPr>
              <a:t>_</a:t>
            </a:r>
            <a:r>
              <a:rPr lang="ko-KR" altLang="en-US" sz="1100" dirty="0">
                <a:solidFill>
                  <a:schemeClr val="tx1"/>
                </a:solidFill>
              </a:rPr>
              <a:t>경기도 태양광 발전소 현황자료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취합</a:t>
            </a:r>
            <a:r>
              <a:rPr lang="en-US" altLang="ko-KR" sz="1100" dirty="0">
                <a:solidFill>
                  <a:schemeClr val="tx1"/>
                </a:solidFill>
              </a:rPr>
              <a:t>).xlsx </a:t>
            </a:r>
            <a:r>
              <a:rPr lang="ko-KR" altLang="en-US" sz="1100" dirty="0">
                <a:solidFill>
                  <a:schemeClr val="tx1"/>
                </a:solidFill>
              </a:rPr>
              <a:t>파일의  </a:t>
            </a:r>
            <a:r>
              <a:rPr lang="en-US" altLang="ko-KR" sz="1100" dirty="0" err="1">
                <a:solidFill>
                  <a:schemeClr val="tx1"/>
                </a:solidFill>
              </a:rPr>
              <a:t>i</a:t>
            </a:r>
            <a:r>
              <a:rPr lang="ko-KR" altLang="en-US" sz="1100" dirty="0">
                <a:solidFill>
                  <a:schemeClr val="tx1"/>
                </a:solidFill>
              </a:rPr>
              <a:t>칼럼에 사업개시일이 있으면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발전사업자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 err="1">
                <a:solidFill>
                  <a:schemeClr val="tx1"/>
                </a:solidFill>
              </a:rPr>
              <a:t>경기환경에너지진흥원</a:t>
            </a:r>
            <a:r>
              <a:rPr lang="en-US" altLang="ko-KR" sz="1100" dirty="0">
                <a:solidFill>
                  <a:schemeClr val="tx1"/>
                </a:solidFill>
              </a:rPr>
              <a:t>_</a:t>
            </a:r>
            <a:r>
              <a:rPr lang="ko-KR" altLang="en-US" sz="1100" dirty="0">
                <a:solidFill>
                  <a:schemeClr val="tx1"/>
                </a:solidFill>
              </a:rPr>
              <a:t>자가용</a:t>
            </a:r>
            <a:r>
              <a:rPr lang="en-US" altLang="ko-KR" sz="1100" dirty="0">
                <a:solidFill>
                  <a:schemeClr val="tx1"/>
                </a:solidFill>
              </a:rPr>
              <a:t>_241030)</a:t>
            </a:r>
            <a:r>
              <a:rPr lang="ko-KR" altLang="en-US" sz="1100" dirty="0">
                <a:solidFill>
                  <a:schemeClr val="tx1"/>
                </a:solidFill>
              </a:rPr>
              <a:t>경기도</a:t>
            </a:r>
            <a:r>
              <a:rPr lang="en-US" altLang="ko-KR" sz="1100" dirty="0">
                <a:solidFill>
                  <a:schemeClr val="tx1"/>
                </a:solidFill>
              </a:rPr>
              <a:t>_</a:t>
            </a:r>
            <a:r>
              <a:rPr lang="ko-KR" altLang="en-US" sz="1100" dirty="0" err="1">
                <a:solidFill>
                  <a:schemeClr val="tx1"/>
                </a:solidFill>
              </a:rPr>
              <a:t>주택용태양광</a:t>
            </a:r>
            <a:r>
              <a:rPr lang="ko-KR" altLang="en-US" sz="1100" dirty="0">
                <a:solidFill>
                  <a:schemeClr val="tx1"/>
                </a:solidFill>
              </a:rPr>
              <a:t> 설치현황</a:t>
            </a:r>
            <a:r>
              <a:rPr lang="en-US" altLang="ko-KR" sz="1100" dirty="0">
                <a:solidFill>
                  <a:schemeClr val="tx1"/>
                </a:solidFill>
              </a:rPr>
              <a:t>.xlsx </a:t>
            </a:r>
            <a:r>
              <a:rPr lang="ko-KR" altLang="en-US" sz="1100" dirty="0">
                <a:solidFill>
                  <a:schemeClr val="tx1"/>
                </a:solidFill>
              </a:rPr>
              <a:t>파일에 있는 발전소 리스트는 모두 </a:t>
            </a:r>
            <a:r>
              <a:rPr lang="ko-KR" altLang="en-US" sz="1100" b="1" dirty="0">
                <a:solidFill>
                  <a:schemeClr val="tx1"/>
                </a:solidFill>
              </a:rPr>
              <a:t>자가용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이외의 태양광 발전소에 대해서는</a:t>
            </a:r>
            <a:r>
              <a:rPr lang="ko-KR" altLang="en-US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 err="1">
                <a:solidFill>
                  <a:schemeClr val="tx1"/>
                </a:solidFill>
              </a:rPr>
              <a:t>정보없음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9329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12938</TotalTime>
  <Words>124</Words>
  <Application>Microsoft Office PowerPoint</Application>
  <PresentationFormat>와이드스크린</PresentationFormat>
  <Paragraphs>15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Arial</vt:lpstr>
      <vt:lpstr>맑은 고딕</vt:lpstr>
      <vt:lpstr>경기천년제목 Light</vt:lpstr>
      <vt:lpstr>경기천년제목 Bold</vt:lpstr>
      <vt:lpstr>Office 테마</vt:lpstr>
      <vt:lpstr>디자인 사용자 지정</vt:lpstr>
      <vt:lpstr>1_디자인 사용자 지정</vt:lpstr>
      <vt:lpstr>2_디자인 사용자 지정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pt1</dc:creator>
  <cp:lastModifiedBy>전 승호</cp:lastModifiedBy>
  <cp:revision>141</cp:revision>
  <dcterms:created xsi:type="dcterms:W3CDTF">2023-12-12T09:29:53Z</dcterms:created>
  <dcterms:modified xsi:type="dcterms:W3CDTF">2025-05-20T05:19:11Z</dcterms:modified>
</cp:coreProperties>
</file>